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9" r:id="rId1"/>
  </p:sldMasterIdLst>
  <p:notesMasterIdLst>
    <p:notesMasterId r:id="rId86"/>
  </p:notesMasterIdLst>
  <p:handoutMasterIdLst>
    <p:handoutMasterId r:id="rId87"/>
  </p:handoutMasterIdLst>
  <p:sldIdLst>
    <p:sldId id="258" r:id="rId2"/>
    <p:sldId id="259" r:id="rId3"/>
    <p:sldId id="261" r:id="rId4"/>
    <p:sldId id="262" r:id="rId5"/>
    <p:sldId id="263" r:id="rId6"/>
    <p:sldId id="266" r:id="rId7"/>
    <p:sldId id="395" r:id="rId8"/>
    <p:sldId id="340" r:id="rId9"/>
    <p:sldId id="341" r:id="rId10"/>
    <p:sldId id="267" r:id="rId11"/>
    <p:sldId id="342" r:id="rId12"/>
    <p:sldId id="343" r:id="rId13"/>
    <p:sldId id="358" r:id="rId14"/>
    <p:sldId id="270" r:id="rId15"/>
    <p:sldId id="345" r:id="rId16"/>
    <p:sldId id="346" r:id="rId17"/>
    <p:sldId id="344" r:id="rId18"/>
    <p:sldId id="347" r:id="rId19"/>
    <p:sldId id="348" r:id="rId20"/>
    <p:sldId id="349" r:id="rId21"/>
    <p:sldId id="350" r:id="rId22"/>
    <p:sldId id="351" r:id="rId23"/>
    <p:sldId id="352" r:id="rId24"/>
    <p:sldId id="353" r:id="rId25"/>
    <p:sldId id="279" r:id="rId26"/>
    <p:sldId id="280" r:id="rId27"/>
    <p:sldId id="281" r:id="rId28"/>
    <p:sldId id="282" r:id="rId29"/>
    <p:sldId id="283" r:id="rId30"/>
    <p:sldId id="284" r:id="rId31"/>
    <p:sldId id="285" r:id="rId32"/>
    <p:sldId id="286" r:id="rId33"/>
    <p:sldId id="300" r:id="rId34"/>
    <p:sldId id="301" r:id="rId35"/>
    <p:sldId id="360" r:id="rId36"/>
    <p:sldId id="359" r:id="rId37"/>
    <p:sldId id="302" r:id="rId38"/>
    <p:sldId id="361" r:id="rId39"/>
    <p:sldId id="363" r:id="rId40"/>
    <p:sldId id="304" r:id="rId41"/>
    <p:sldId id="364" r:id="rId42"/>
    <p:sldId id="365" r:id="rId43"/>
    <p:sldId id="367" r:id="rId44"/>
    <p:sldId id="368" r:id="rId45"/>
    <p:sldId id="366" r:id="rId46"/>
    <p:sldId id="369" r:id="rId47"/>
    <p:sldId id="370" r:id="rId48"/>
    <p:sldId id="371" r:id="rId49"/>
    <p:sldId id="372" r:id="rId50"/>
    <p:sldId id="314" r:id="rId51"/>
    <p:sldId id="315" r:id="rId52"/>
    <p:sldId id="316" r:id="rId53"/>
    <p:sldId id="317" r:id="rId54"/>
    <p:sldId id="318" r:id="rId55"/>
    <p:sldId id="319" r:id="rId56"/>
    <p:sldId id="287" r:id="rId57"/>
    <p:sldId id="320" r:id="rId58"/>
    <p:sldId id="322" r:id="rId59"/>
    <p:sldId id="373" r:id="rId60"/>
    <p:sldId id="375" r:id="rId61"/>
    <p:sldId id="378" r:id="rId62"/>
    <p:sldId id="379" r:id="rId63"/>
    <p:sldId id="394" r:id="rId64"/>
    <p:sldId id="324" r:id="rId65"/>
    <p:sldId id="383" r:id="rId66"/>
    <p:sldId id="384" r:id="rId67"/>
    <p:sldId id="326" r:id="rId68"/>
    <p:sldId id="385" r:id="rId69"/>
    <p:sldId id="386" r:id="rId70"/>
    <p:sldId id="327" r:id="rId71"/>
    <p:sldId id="387" r:id="rId72"/>
    <p:sldId id="389" r:id="rId73"/>
    <p:sldId id="328" r:id="rId74"/>
    <p:sldId id="390" r:id="rId75"/>
    <p:sldId id="391" r:id="rId76"/>
    <p:sldId id="392" r:id="rId77"/>
    <p:sldId id="393" r:id="rId78"/>
    <p:sldId id="334" r:id="rId79"/>
    <p:sldId id="335" r:id="rId80"/>
    <p:sldId id="336" r:id="rId81"/>
    <p:sldId id="337" r:id="rId82"/>
    <p:sldId id="338" r:id="rId83"/>
    <p:sldId id="339" r:id="rId84"/>
    <p:sldId id="298" r:id="rId85"/>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h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4B2CC"/>
    <a:srgbClr val="44C9D3"/>
    <a:srgbClr val="FFCC00"/>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77" autoAdjust="0"/>
    <p:restoredTop sz="87120" autoAdjust="0"/>
  </p:normalViewPr>
  <p:slideViewPr>
    <p:cSldViewPr snapToGrid="0">
      <p:cViewPr>
        <p:scale>
          <a:sx n="75" d="100"/>
          <a:sy n="75" d="100"/>
        </p:scale>
        <p:origin x="-96" y="-30"/>
      </p:cViewPr>
      <p:guideLst>
        <p:guide orient="horz"/>
        <p:guide/>
      </p:guideLst>
    </p:cSldViewPr>
  </p:slideViewPr>
  <p:outlineViewPr>
    <p:cViewPr>
      <p:scale>
        <a:sx n="33" d="100"/>
        <a:sy n="33" d="100"/>
      </p:scale>
      <p:origin x="0" y="1500"/>
    </p:cViewPr>
  </p:outlineViewPr>
  <p:notesTextViewPr>
    <p:cViewPr>
      <p:scale>
        <a:sx n="100" d="100"/>
        <a:sy n="100" d="100"/>
      </p:scale>
      <p:origin x="0" y="0"/>
    </p:cViewPr>
  </p:notesTextViewPr>
  <p:notesViewPr>
    <p:cSldViewPr snapToGrid="0">
      <p:cViewPr>
        <p:scale>
          <a:sx n="100" d="100"/>
          <a:sy n="100" d="100"/>
        </p:scale>
        <p:origin x="-1632" y="21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emf"/><Relationship Id="rId4"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6.emf"/><Relationship Id="rId4" Type="http://schemas.openxmlformats.org/officeDocument/2006/relationships/image" Target="../media/image7.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7.emf"/><Relationship Id="rId4"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t-R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35B1E8-84BA-4DBE-8D6A-006C424AC731}" type="datetimeFigureOut">
              <a:rPr lang="tt-RU" smtClean="0"/>
              <a:pPr/>
              <a:t>16.01.2008</a:t>
            </a:fld>
            <a:endParaRPr lang="tt-R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t-R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2226ECC-507C-4F47-8950-9ED14C8D767E}" type="slidenum">
              <a:rPr lang="tt-RU" smtClean="0"/>
              <a:pPr/>
              <a:t>‹#›</a:t>
            </a:fld>
            <a:endParaRPr lang="tt-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57EEDDC5-984A-4935-9948-0B1D4C0F0676}"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ipoappre101/training/training.aspx?AssetID=RP101866051033&amp;CTT=6&amp;Origin=RP101865821033"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BB27AF-57E0-46BB-96E7-FDCF6045930A}" type="slidenum">
              <a:rPr lang="en-US"/>
              <a:pPr/>
              <a:t>1</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dirty="0" smtClean="0"/>
              <a:t>[</a:t>
            </a:r>
            <a:r>
              <a:rPr lang="tt-RU" b="1" dirty="0" smtClean="0"/>
              <a:t>Укытучы өчен искәрмә</a:t>
            </a:r>
            <a:r>
              <a:rPr lang="en-US" dirty="0" smtClean="0"/>
              <a:t>: </a:t>
            </a:r>
            <a:r>
              <a:rPr lang="tt-RU" dirty="0" smtClean="0"/>
              <a:t>Әлеге шаблонны көйләү өчен ярдәмлек</a:t>
            </a:r>
            <a:r>
              <a:rPr lang="tt-RU" baseline="0" dirty="0" smtClean="0"/>
              <a:t> соңгы слайдта урнаштырылган. Шулай ук кайбер слайдларның искәрмәләр өлкәсендә өстәмә дәрес материаллары бар.</a:t>
            </a:r>
            <a:r>
              <a:rPr lang="en-US" baseline="0" dirty="0" smtClean="0"/>
              <a:t>]</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A57E4-1B55-44F0-8FF1-DD3467B8486D}" type="slidenum">
              <a:rPr lang="en-US"/>
              <a:pPr/>
              <a:t>10</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74C036-840B-4A2A-A91A-119422EC9ACE}" type="slidenum">
              <a:rPr lang="en-US"/>
              <a:pPr/>
              <a:t>11</a:t>
            </a:fld>
            <a:endParaRPr lang="en-US"/>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C763A1-3FD5-45CF-BD3B-ADADD752358D}" type="slidenum">
              <a:rPr lang="en-US"/>
              <a:pPr/>
              <a:t>12</a:t>
            </a:fld>
            <a:endParaRPr lang="en-US"/>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8D8E09-BB34-48CA-AA97-D00404870035}" type="slidenum">
              <a:rPr lang="en-US"/>
              <a:pPr/>
              <a:t>13</a:t>
            </a:fld>
            <a:endParaRPr lang="en-US"/>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r>
              <a:rPr lang="tt-RU" dirty="0" smtClean="0"/>
              <a:t>Әлеге гамәл шаблоннар галереясен ача. Ул</a:t>
            </a:r>
            <a:r>
              <a:rPr lang="tt-RU" baseline="0" dirty="0" smtClean="0"/>
              <a:t> ачылгач, шаблоннарның берсен сайларга кирәк.</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914D27-396C-453F-A73F-E947F66EEE6C}" type="slidenum">
              <a:rPr lang="en-US"/>
              <a:pPr/>
              <a:t>14</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12D26B-B360-4C7F-97C6-00D9623B1B77}" type="slidenum">
              <a:rPr lang="en-US"/>
              <a:pPr/>
              <a:t>15</a:t>
            </a:fld>
            <a:endParaRPr lang="en-US"/>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7D7C0B-85F3-4AED-B461-A3919D310D46}" type="slidenum">
              <a:rPr lang="en-US"/>
              <a:pPr/>
              <a:t>16</a:t>
            </a:fld>
            <a:endParaRPr lang="en-US"/>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pPr>
              <a:spcBef>
                <a:spcPct val="20000"/>
              </a:spcBef>
              <a:spcAft>
                <a:spcPct val="45000"/>
              </a:spcAft>
            </a:pPr>
            <a:r>
              <a:rPr lang="tt-RU" baseline="0" dirty="0" smtClean="0"/>
              <a:t>4-нче рәсемдәге тутырткычка текст яки график элементлар кертеп була, мәсәлән: диаграмма, рәсемнәр һәм фильм файллары.</a:t>
            </a:r>
            <a:endParaRPr lang="en-US" dirty="0"/>
          </a:p>
          <a:p>
            <a:pPr>
              <a:spcBef>
                <a:spcPct val="20000"/>
              </a:spcBef>
              <a:spcAft>
                <a:spcPct val="45000"/>
              </a:spcAft>
            </a:pPr>
            <a:r>
              <a:rPr lang="tt-RU" dirty="0" smtClean="0"/>
              <a:t>Кайбер шаблоннарда мондый</a:t>
            </a:r>
            <a:r>
              <a:rPr lang="tt-RU" baseline="0" dirty="0" smtClean="0"/>
              <a:t> ике тутырткыч куелган: мәсәлән, берсендә исемлекне урнаштыру, ә икенчесендә рәсем яки башка график элемент урнаштыру өчен.</a:t>
            </a:r>
            <a:endParaRPr lang="en-US" dirty="0">
              <a:solidFill>
                <a:srgbClr val="FFCC00"/>
              </a:solidFill>
            </a:endParaRP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5F1493-98FB-44F2-9CFD-4EBC945DA47F}" type="slidenum">
              <a:rPr lang="en-US"/>
              <a:pPr/>
              <a:t>17</a:t>
            </a:fld>
            <a:endParaRPr lang="en-US"/>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F9ADA5-EE9C-4EEC-8399-4C6C2071D7B6}" type="slidenum">
              <a:rPr lang="en-US"/>
              <a:pPr/>
              <a:t>18</a:t>
            </a:fld>
            <a:endParaRPr lang="en-US"/>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r>
              <a:rPr lang="tt-RU" b="0" dirty="0" smtClean="0"/>
              <a:t>Текстны </a:t>
            </a:r>
            <a:r>
              <a:rPr lang="tt-RU" b="1" dirty="0" smtClean="0"/>
              <a:t>автомат рәвештә яраштыру </a:t>
            </a:r>
            <a:r>
              <a:rPr lang="tt-RU" b="0" dirty="0" smtClean="0"/>
              <a:t>турында искәрмә</a:t>
            </a:r>
            <a:r>
              <a:rPr lang="en-US" dirty="0" smtClean="0"/>
              <a:t>: </a:t>
            </a:r>
            <a:r>
              <a:rPr lang="tt-RU" dirty="0" smtClean="0"/>
              <a:t>Тутырткыч</a:t>
            </a:r>
            <a:r>
              <a:rPr lang="tt-RU" baseline="0" dirty="0" smtClean="0"/>
              <a:t> үлчәменнән артык текст кертелсә, аны яраштырыр өчен </a:t>
            </a:r>
            <a:r>
              <a:rPr lang="en-US" dirty="0" smtClean="0"/>
              <a:t>PowerPoint </a:t>
            </a:r>
            <a:r>
              <a:rPr lang="tt-RU" dirty="0" smtClean="0"/>
              <a:t>шрифт үлчәмен һәм юл</a:t>
            </a:r>
            <a:r>
              <a:rPr lang="tt-RU" baseline="0" dirty="0" smtClean="0"/>
              <a:t> арасын киметә</a:t>
            </a:r>
            <a:r>
              <a:rPr lang="en-US" dirty="0" smtClean="0"/>
              <a:t>. </a:t>
            </a:r>
            <a:r>
              <a:rPr lang="tt-RU" dirty="0" smtClean="0"/>
              <a:t>Кирәкмәсә, әлеге мөмкинлекне сүндерергә мөмкин</a:t>
            </a:r>
            <a:r>
              <a:rPr lang="en-US" dirty="0" smtClean="0"/>
              <a:t>. </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FF3942-3DED-4884-9732-1A3D01925BBB}" type="slidenum">
              <a:rPr lang="en-US"/>
              <a:pPr/>
              <a:t>19</a:t>
            </a:fld>
            <a:endParaRPr lang="en-US"/>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73D00C-BDCB-435F-A1B6-9E1C19ABF58A}" type="slidenum">
              <a:rPr lang="en-US"/>
              <a:pPr/>
              <a:t>2</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BB3B1D-DB56-4829-91D2-94C5CEF06745}" type="slidenum">
              <a:rPr lang="en-US"/>
              <a:pPr/>
              <a:t>20</a:t>
            </a:fld>
            <a:endParaRPr lang="en-US"/>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AEDC5A-1E6D-4139-BF69-1D957B8D837B}" type="slidenum">
              <a:rPr lang="en-US"/>
              <a:pPr/>
              <a:t>21</a:t>
            </a:fld>
            <a:endParaRPr lang="en-US"/>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r>
              <a:rPr lang="tt-RU" b="1" dirty="0" smtClean="0">
                <a:solidFill>
                  <a:srgbClr val="FFCC00"/>
                </a:solidFill>
              </a:rPr>
              <a:t>Чыганак форматлауны калдыру</a:t>
            </a:r>
            <a:r>
              <a:rPr lang="en-US" b="1" dirty="0" smtClean="0">
                <a:solidFill>
                  <a:srgbClr val="FFCC00"/>
                </a:solidFill>
              </a:rPr>
              <a:t> </a:t>
            </a:r>
            <a:r>
              <a:rPr lang="tt-RU" dirty="0" smtClean="0"/>
              <a:t>сайланмаган булса, өстәлгән слайдларда гамәлдәге</a:t>
            </a:r>
            <a:r>
              <a:rPr lang="tt-RU" baseline="0" dirty="0" smtClean="0"/>
              <a:t> </a:t>
            </a:r>
            <a:r>
              <a:rPr lang="tt-RU" dirty="0" smtClean="0"/>
              <a:t>презентациядә</a:t>
            </a:r>
            <a:r>
              <a:rPr lang="tt-RU" baseline="0" dirty="0" smtClean="0"/>
              <a:t> кулланылган бизәлеш һәм </a:t>
            </a:r>
            <a:r>
              <a:rPr lang="tt-RU" b="1" dirty="0" smtClean="0"/>
              <a:t>тема </a:t>
            </a:r>
            <a:r>
              <a:rPr lang="tt-RU" b="0" dirty="0" smtClean="0"/>
              <a:t>кулланылачак.</a:t>
            </a:r>
            <a:r>
              <a:rPr lang="tt-RU" b="1" dirty="0" smtClean="0"/>
              <a:t> </a:t>
            </a:r>
            <a:r>
              <a:rPr lang="en-US" dirty="0" smtClean="0"/>
              <a:t>(</a:t>
            </a:r>
            <a:r>
              <a:rPr lang="tt-RU" dirty="0" smtClean="0"/>
              <a:t>Тема</a:t>
            </a:r>
            <a:r>
              <a:rPr lang="tt-RU" baseline="0" dirty="0" smtClean="0"/>
              <a:t> – ул презентациянең гомуми бизәлеше һәм төсләре; </a:t>
            </a:r>
            <a:r>
              <a:rPr lang="tt-RU" dirty="0" smtClean="0"/>
              <a:t>киләсе дәрестә моның турында</a:t>
            </a:r>
            <a:r>
              <a:rPr lang="tt-RU" baseline="0" dirty="0" smtClean="0"/>
              <a:t> күбрәк мәгълүмат биреләчәк</a:t>
            </a:r>
            <a:r>
              <a:rPr lang="en-US" dirty="0" smtClean="0"/>
              <a:t>.)</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9C3ED3-6FDE-4F57-AA0F-4464AEA60341}" type="slidenum">
              <a:rPr lang="en-US"/>
              <a:pPr/>
              <a:t>22</a:t>
            </a:fld>
            <a:endParaRPr lang="en-US"/>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r>
              <a:rPr lang="tt-RU" dirty="0" smtClean="0"/>
              <a:t>Әлеге гамәл турында тулырак</a:t>
            </a:r>
            <a:r>
              <a:rPr lang="tt-RU" baseline="0" dirty="0" smtClean="0"/>
              <a:t> мәгълүмат өчен</a:t>
            </a:r>
            <a:r>
              <a:rPr lang="en-US" dirty="0" smtClean="0"/>
              <a:t>, </a:t>
            </a:r>
            <a:r>
              <a:rPr lang="tt-RU" dirty="0" smtClean="0"/>
              <a:t>презентациянең</a:t>
            </a:r>
            <a:r>
              <a:rPr lang="tt-RU" baseline="0" dirty="0" smtClean="0"/>
              <a:t> ахырына куелган </a:t>
            </a:r>
            <a:r>
              <a:rPr lang="tt-RU" dirty="0" smtClean="0"/>
              <a:t>Җәһәт белешмә</a:t>
            </a:r>
            <a:r>
              <a:rPr lang="tt-RU" baseline="0" dirty="0" smtClean="0"/>
              <a:t> картасын карагыз.</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8A4C16-C200-4850-B77B-72BA0E179429}" type="slidenum">
              <a:rPr lang="en-US"/>
              <a:pPr/>
              <a:t>23</a:t>
            </a:fld>
            <a:endParaRPr lang="en-US"/>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FC7A40-259F-428F-9B5B-1F6B57582B52}" type="slidenum">
              <a:rPr lang="en-US"/>
              <a:pPr/>
              <a:t>24</a:t>
            </a:fld>
            <a:endParaRPr lang="en-US"/>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r>
              <a:rPr lang="tt-RU" b="1" dirty="0" smtClean="0"/>
              <a:t>Искәрмә</a:t>
            </a:r>
            <a:r>
              <a:rPr lang="en-US" dirty="0" smtClean="0"/>
              <a:t>:</a:t>
            </a:r>
            <a:r>
              <a:rPr lang="en-US" b="1" dirty="0" smtClean="0"/>
              <a:t> </a:t>
            </a:r>
            <a:r>
              <a:rPr lang="tt-RU" b="0" dirty="0" smtClean="0"/>
              <a:t>Искәрмәләр битендә урын</a:t>
            </a:r>
            <a:r>
              <a:rPr lang="tt-RU" b="0" baseline="0" dirty="0" smtClean="0"/>
              <a:t> чикләнгән. Искәрмәләр билгеләнгән чиктән артып китсә, бастыру вакытында киселәчәк. Әлеге гамәлне булдырмау ысулы соңгы дәрестә күрсәтеләчәк: </a:t>
            </a:r>
            <a:r>
              <a:rPr lang="en-US" b="0" baseline="0" dirty="0" smtClean="0"/>
              <a:t>“</a:t>
            </a:r>
            <a:r>
              <a:rPr lang="tt-RU" sz="1200" dirty="0" smtClean="0"/>
              <a:t>Төзәтү һәм бастыру, күрсәтү өчен әзерләү</a:t>
            </a:r>
            <a:r>
              <a:rPr lang="en-US" sz="1200" dirty="0" smtClean="0"/>
              <a:t>”</a:t>
            </a:r>
            <a:r>
              <a:rPr lang="tt-RU" dirty="0" smtClean="0"/>
              <a:t>.</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C4AA4D-F182-4C39-8E6F-67269B7BF7A2}" type="slidenum">
              <a:rPr lang="en-US"/>
              <a:pPr/>
              <a:t>25</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5C4E62-83DF-4372-8B9D-DC3C82A1322A}" type="slidenum">
              <a:rPr lang="en-US"/>
              <a:pPr/>
              <a:t>26</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5DA3A9-9EFF-44EA-81D5-4F3A55C7ECDA}" type="slidenum">
              <a:rPr lang="en-US"/>
              <a:pPr/>
              <a:t>27</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FB0537-7E02-4241-9A76-D2982F35E92D}" type="slidenum">
              <a:rPr lang="en-US"/>
              <a:pPr/>
              <a:t>28</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7CFDF4-AC73-444F-B7E7-A2B5E689F986}" type="slidenum">
              <a:rPr lang="en-US"/>
              <a:pPr/>
              <a:t>29</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A72CD3-3FC0-4FA1-8FAA-3A19DECB6169}" type="slidenum">
              <a:rPr lang="en-US"/>
              <a:pPr/>
              <a:t>3</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D9708D-2372-4472-8A7B-507968225CAA}" type="slidenum">
              <a:rPr lang="en-US"/>
              <a:pPr/>
              <a:t>30</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44E485-6BAD-47FD-BE20-13DBA3622F6A}" type="slidenum">
              <a:rPr lang="en-US"/>
              <a:pPr/>
              <a:t>31</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A426BD-C686-44D4-B411-DB3B6117D5DF}" type="slidenum">
              <a:rPr lang="en-US"/>
              <a:pPr/>
              <a:t>32</a:t>
            </a:fld>
            <a:endParaRPr lang="en-US"/>
          </a:p>
        </p:txBody>
      </p:sp>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4DB365-A32A-45FD-A541-DBA47C8BA5B3}" type="slidenum">
              <a:rPr lang="en-US"/>
              <a:pPr/>
              <a:t>33</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r>
              <a:rPr lang="tt-RU" dirty="0" smtClean="0"/>
              <a:t>Рәсемдә ике тема чагыштырып</a:t>
            </a:r>
            <a:r>
              <a:rPr lang="tt-RU" baseline="0" dirty="0" smtClean="0"/>
              <a:t> күрсәтелә: сулда килешенгәнчә тема кулланылган слайд, ә уңда - башка темаларның берсе кулланылганы.</a:t>
            </a:r>
            <a:r>
              <a:rPr lang="en-US" dirty="0" smtClean="0"/>
              <a:t> </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E7BA5D-04EE-416B-B217-BA1A95437084}" type="slidenum">
              <a:rPr lang="en-US"/>
              <a:pPr/>
              <a:t>34</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6ED4F5-074C-4B6C-ABA8-08ACCC83B88A}" type="slidenum">
              <a:rPr lang="en-US"/>
              <a:pPr/>
              <a:t>35</a:t>
            </a:fld>
            <a:endParaRPr lang="en-US"/>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D4FE46-1A2F-4FDE-91A9-EAA1EF15128B}" type="slidenum">
              <a:rPr lang="en-US"/>
              <a:pPr/>
              <a:t>36</a:t>
            </a:fld>
            <a:endParaRPr lang="en-US"/>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r>
              <a:rPr lang="tt-RU" dirty="0" smtClean="0"/>
              <a:t>Мәсәлән</a:t>
            </a:r>
            <a:r>
              <a:rPr lang="en-US" dirty="0" smtClean="0"/>
              <a:t>, </a:t>
            </a:r>
            <a:r>
              <a:rPr lang="tt-RU" dirty="0" smtClean="0"/>
              <a:t>күрсәтелгән өч слайдта һәр тема </a:t>
            </a:r>
            <a:r>
              <a:rPr lang="tt-RU" baseline="0" dirty="0" smtClean="0"/>
              <a:t>башлам һәм икенчел башлам тутырткычларын </a:t>
            </a:r>
            <a:r>
              <a:rPr lang="tt-RU" dirty="0" smtClean="0"/>
              <a:t>төрлечә урнаштыра.</a:t>
            </a:r>
            <a:r>
              <a:rPr lang="en-US" dirty="0" smtClean="0"/>
              <a:t> </a:t>
            </a:r>
            <a:r>
              <a:rPr lang="tt-RU" dirty="0" smtClean="0"/>
              <a:t>Ләкин гомумән</a:t>
            </a:r>
            <a:r>
              <a:rPr lang="tt-RU" baseline="0" dirty="0" smtClean="0"/>
              <a:t> караганда </a:t>
            </a:r>
            <a:r>
              <a:rPr lang="tt-RU" dirty="0" smtClean="0"/>
              <a:t>Тышлык</a:t>
            </a:r>
            <a:r>
              <a:rPr lang="tt-RU" baseline="0" dirty="0" smtClean="0"/>
              <a:t> слайд шаблоны үзгәрми.</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402D2-E767-45F3-8CB5-A502BDDC11B6}" type="slidenum">
              <a:rPr lang="en-US"/>
              <a:pPr/>
              <a:t>37</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D7B765-4BC8-463D-A8F1-DC0150F0EA23}" type="slidenum">
              <a:rPr lang="en-US"/>
              <a:pPr/>
              <a:t>38</a:t>
            </a:fld>
            <a:endParaRPr lang="en-US"/>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r>
              <a:rPr lang="tt-RU" dirty="0" smtClean="0"/>
              <a:t>Теманы теләсә</a:t>
            </a:r>
            <a:r>
              <a:rPr lang="tt-RU" baseline="0" dirty="0" smtClean="0"/>
              <a:t> кайсы вакытта гамәл</a:t>
            </a:r>
            <a:r>
              <a:rPr lang="ru-RU" baseline="0" dirty="0" smtClean="0"/>
              <a:t>г</a:t>
            </a:r>
            <a:r>
              <a:rPr lang="tt-RU" baseline="0" dirty="0" smtClean="0"/>
              <a:t>ә кертергә мөмкин. Шулай да, теманы үзгәрткәндә, тутырткычлар урыны үзгәрүен онытмагыз. Тутырткычлар урыны үзгәргәнгә, кайбер темалар башкаларга караганда кулайрак булырга мөмкин.</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424F93-1B3D-4EE4-9A0D-57342495DFED}" type="slidenum">
              <a:rPr lang="en-US"/>
              <a:pPr/>
              <a:t>39</a:t>
            </a:fld>
            <a:endParaRPr 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FA16E0-3B34-4208-8EF9-BE0E7DEEBFB0}" type="slidenum">
              <a:rPr lang="en-US"/>
              <a:pPr/>
              <a:t>4</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2871BB-B7F0-4E99-9714-304D369A5A41}" type="slidenum">
              <a:rPr lang="en-US"/>
              <a:pPr/>
              <a:t>40</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BF71DA-188B-48E4-8951-93B5B46C3950}" type="slidenum">
              <a:rPr lang="en-US"/>
              <a:pPr/>
              <a:t>41</a:t>
            </a:fld>
            <a:endParaRPr lang="en-US"/>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p:txBody>
          <a:bodyPr/>
          <a:lstStyle/>
          <a:p>
            <a:r>
              <a:rPr lang="tt-RU" dirty="0" smtClean="0"/>
              <a:t>Әлеге ысулны</a:t>
            </a:r>
            <a:r>
              <a:rPr lang="tt-RU" baseline="0" dirty="0" smtClean="0"/>
              <a:t> кулланып, түбәндәге объектларны да өстәргә мөмкин: </a:t>
            </a:r>
            <a:r>
              <a:rPr lang="tt-RU" dirty="0" smtClean="0"/>
              <a:t>таблица, диаграмма</a:t>
            </a:r>
            <a:r>
              <a:rPr lang="en-US" dirty="0" smtClean="0"/>
              <a:t>, </a:t>
            </a:r>
            <a:r>
              <a:rPr lang="en-US" dirty="0" err="1"/>
              <a:t>SmartArt</a:t>
            </a:r>
            <a:r>
              <a:rPr lang="en-US" sz="800" baseline="30000" dirty="0">
                <a:cs typeface="Arial" charset="0"/>
              </a:rPr>
              <a:t>™</a:t>
            </a:r>
            <a:r>
              <a:rPr lang="en-US" dirty="0"/>
              <a:t> </a:t>
            </a:r>
            <a:r>
              <a:rPr lang="tt-RU" dirty="0" smtClean="0"/>
              <a:t>график объекты</a:t>
            </a:r>
            <a:r>
              <a:rPr lang="en-US" dirty="0" smtClean="0"/>
              <a:t>, </a:t>
            </a:r>
            <a:r>
              <a:rPr lang="tt-RU" dirty="0" smtClean="0"/>
              <a:t>рәсемнәр һәм видео файлларыгыз.</a:t>
            </a:r>
            <a:endParaRPr lang="en-US" b="1" dirty="0"/>
          </a:p>
          <a:p>
            <a:pPr marL="0" marR="0" indent="0" algn="l" defTabSz="914400" rtl="0" eaLnBrk="1" fontAlgn="base" latinLnBrk="0" hangingPunct="1">
              <a:lnSpc>
                <a:spcPct val="100000"/>
              </a:lnSpc>
              <a:spcBef>
                <a:spcPct val="30000"/>
              </a:spcBef>
              <a:spcAft>
                <a:spcPct val="0"/>
              </a:spcAft>
              <a:buClrTx/>
              <a:buSzTx/>
              <a:buFontTx/>
              <a:buNone/>
              <a:tabLst/>
              <a:defRPr/>
            </a:pPr>
            <a:r>
              <a:rPr lang="tt-RU" b="1" dirty="0" smtClean="0"/>
              <a:t>Рәсемнәрне өстәү турында искәрмә</a:t>
            </a:r>
            <a:r>
              <a:rPr lang="en-US" dirty="0" smtClean="0"/>
              <a:t>: </a:t>
            </a:r>
            <a:r>
              <a:rPr lang="tt-RU" dirty="0" smtClean="0"/>
              <a:t>Рәсемнәр, бигрәк тә югары</a:t>
            </a:r>
            <a:r>
              <a:rPr lang="tt-RU" baseline="0" dirty="0" smtClean="0"/>
              <a:t> сыйфатлы фотографияләр, презентация чикләреннән чыгырга мөмкин. Әлеге фотографияләрне мөмкин кадәр кечкенә итеп ясагыз. </a:t>
            </a:r>
            <a:r>
              <a:rPr lang="tt-RU" dirty="0" smtClean="0"/>
              <a:t>Шушы гамәл турында тулырак</a:t>
            </a:r>
            <a:r>
              <a:rPr lang="tt-RU" baseline="0" dirty="0" smtClean="0"/>
              <a:t> мәгълүмат өчен</a:t>
            </a:r>
            <a:r>
              <a:rPr lang="en-US" dirty="0" smtClean="0"/>
              <a:t> </a:t>
            </a:r>
            <a:r>
              <a:rPr lang="tt-RU" dirty="0" smtClean="0"/>
              <a:t>презентациянең</a:t>
            </a:r>
            <a:r>
              <a:rPr lang="tt-RU" baseline="0" dirty="0" smtClean="0"/>
              <a:t> ахырына урнаштырылган </a:t>
            </a:r>
            <a:r>
              <a:rPr lang="tt-RU" dirty="0" smtClean="0"/>
              <a:t>Җәһәт белешмә</a:t>
            </a:r>
            <a:r>
              <a:rPr lang="tt-RU" baseline="0" dirty="0" smtClean="0"/>
              <a:t> картасын карагыз.</a:t>
            </a:r>
            <a:endParaRPr lang="en-US" dirty="0" smtClean="0"/>
          </a:p>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5863F6-7125-4E29-B603-9D368127AC97}" type="slidenum">
              <a:rPr lang="en-US"/>
              <a:pPr/>
              <a:t>42</a:t>
            </a:fld>
            <a:endParaRPr lang="en-US"/>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938F15-0D62-45C2-BEB8-0DB23A174C82}" type="slidenum">
              <a:rPr lang="en-US"/>
              <a:pPr/>
              <a:t>43</a:t>
            </a:fld>
            <a:endParaRPr lang="en-US"/>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p:txBody>
          <a:bodyPr/>
          <a:lstStyle/>
          <a:p>
            <a:r>
              <a:rPr lang="tt-RU" b="1" dirty="0" smtClean="0"/>
              <a:t>Искәрмә</a:t>
            </a:r>
            <a:r>
              <a:rPr lang="en-US" dirty="0" smtClean="0"/>
              <a:t>: </a:t>
            </a:r>
            <a:r>
              <a:rPr lang="tt-RU" dirty="0" smtClean="0"/>
              <a:t>Текст</a:t>
            </a:r>
            <a:r>
              <a:rPr lang="tt-RU" baseline="0" dirty="0" smtClean="0"/>
              <a:t> кырын шулай ук слайд шаблонындагы тамганы кулланып та өстәргә мөмкин.</a:t>
            </a: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992793-30D6-4307-AB61-143CFD1C5954}" type="slidenum">
              <a:rPr lang="en-US"/>
              <a:pPr/>
              <a:t>44</a:t>
            </a:fld>
            <a:endParaRPr lang="en-US"/>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r>
              <a:rPr lang="tt-RU" dirty="0" smtClean="0"/>
              <a:t>Мәсәлән, рәсемне өстәү өчен тутырткычтагы тамганы куллансагыз, рәсем әлеге тутырткычка</a:t>
            </a:r>
            <a:r>
              <a:rPr lang="tt-RU" baseline="0" dirty="0" smtClean="0"/>
              <a:t> өстәләчәк. Рәсемне </a:t>
            </a:r>
            <a:r>
              <a:rPr lang="tt-RU" b="1" baseline="0" dirty="0" smtClean="0"/>
              <a:t>Өстәү </a:t>
            </a:r>
            <a:r>
              <a:rPr lang="tt-RU" b="0" baseline="0" dirty="0" smtClean="0"/>
              <a:t>салынмасын кулланып өстәгәндә, </a:t>
            </a:r>
            <a:r>
              <a:rPr lang="en-US" dirty="0" smtClean="0"/>
              <a:t>PowerPoint </a:t>
            </a:r>
            <a:r>
              <a:rPr lang="tt-RU" dirty="0" smtClean="0"/>
              <a:t>аның урнашуын үзе билгеләп</a:t>
            </a:r>
            <a:r>
              <a:rPr lang="en-US" dirty="0" smtClean="0"/>
              <a:t>, </a:t>
            </a:r>
            <a:r>
              <a:rPr lang="tt-RU" dirty="0" smtClean="0"/>
              <a:t>аны буш яки сез сайлаган тутырткычка</a:t>
            </a:r>
            <a:r>
              <a:rPr lang="tt-RU" baseline="0" dirty="0" smtClean="0"/>
              <a:t> куя</a:t>
            </a:r>
            <a:r>
              <a:rPr lang="en-US" dirty="0" smtClean="0"/>
              <a:t>. </a:t>
            </a:r>
            <a:r>
              <a:rPr lang="tt-RU" dirty="0" smtClean="0"/>
              <a:t>Буш тутырткычлар булмаса</a:t>
            </a:r>
            <a:r>
              <a:rPr lang="en-US" dirty="0" smtClean="0"/>
              <a:t>, </a:t>
            </a:r>
            <a:r>
              <a:rPr lang="en-US" dirty="0"/>
              <a:t>PowerPoint </a:t>
            </a:r>
            <a:r>
              <a:rPr lang="tt-RU" dirty="0" smtClean="0"/>
              <a:t>рәсемне слайд уртасына урнаштыра </a:t>
            </a:r>
            <a:r>
              <a:rPr lang="en-US" dirty="0" smtClean="0"/>
              <a:t>—</a:t>
            </a:r>
            <a:r>
              <a:rPr lang="tt-RU" dirty="0" smtClean="0"/>
              <a:t> һәм кайвакыт бу </a:t>
            </a:r>
            <a:r>
              <a:rPr lang="tt-RU" baseline="0" dirty="0" smtClean="0"/>
              <a:t>сезгә </a:t>
            </a:r>
            <a:r>
              <a:rPr lang="tt-RU" dirty="0" smtClean="0"/>
              <a:t>нәкъ</a:t>
            </a:r>
            <a:r>
              <a:rPr lang="tt-RU" baseline="0" dirty="0" smtClean="0"/>
              <a:t> кирәк гамәл була да.</a:t>
            </a: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A0F55B-0767-46CA-94BD-67EBAC4CEB05}" type="slidenum">
              <a:rPr lang="en-US"/>
              <a:pPr/>
              <a:t>45</a:t>
            </a:fld>
            <a:endParaRPr lang="en-US"/>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9E560E-E848-48AE-AC2E-850B0B822C57}" type="slidenum">
              <a:rPr lang="en-US"/>
              <a:pPr/>
              <a:t>46</a:t>
            </a:fld>
            <a:endParaRPr lang="en-US"/>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584479-D22B-4FCD-83A2-7B0D4406248B}" type="slidenum">
              <a:rPr lang="en-US"/>
              <a:pPr/>
              <a:t>47</a:t>
            </a:fld>
            <a:endParaRPr lang="en-US"/>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0C057E-F57C-4EB4-BCDB-DFA0A5011BCF}" type="slidenum">
              <a:rPr lang="en-US"/>
              <a:pPr/>
              <a:t>48</a:t>
            </a:fld>
            <a:endParaRPr lang="en-US"/>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r>
              <a:rPr lang="tt-RU" b="1" dirty="0" smtClean="0"/>
              <a:t>Тәртипкә</a:t>
            </a:r>
            <a:r>
              <a:rPr lang="tt-RU" b="1" baseline="0" dirty="0" smtClean="0"/>
              <a:t> салу </a:t>
            </a:r>
            <a:r>
              <a:rPr lang="tt-RU" b="0" baseline="0" dirty="0" smtClean="0"/>
              <a:t>командалары шулай ук </a:t>
            </a:r>
            <a:r>
              <a:rPr lang="tt-RU" b="1" baseline="0" dirty="0" smtClean="0"/>
              <a:t>Өй </a:t>
            </a:r>
            <a:r>
              <a:rPr lang="tt-RU" b="0" baseline="0" dirty="0" smtClean="0"/>
              <a:t>салынмасындагы </a:t>
            </a:r>
            <a:r>
              <a:rPr lang="tt-RU" b="1" baseline="0" dirty="0" smtClean="0"/>
              <a:t>Рәсем ясау </a:t>
            </a:r>
            <a:r>
              <a:rPr lang="tt-RU" b="0" baseline="0" dirty="0" smtClean="0"/>
              <a:t>төркемендә бар.</a:t>
            </a:r>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0DE845-048B-45B0-B16A-76541EBC5AFC}" type="slidenum">
              <a:rPr lang="en-US"/>
              <a:pPr/>
              <a:t>49</a:t>
            </a:fld>
            <a:endParaRPr lang="en-US"/>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29A055-D5B1-48D7-9FCD-6B1459F26A8C}" type="slidenum">
              <a:rPr lang="en-US"/>
              <a:pPr/>
              <a:t>5</a:t>
            </a:fld>
            <a:endParaRPr lang="en-US"/>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821CDF-5D63-47F2-83EC-557F17848165}" type="slidenum">
              <a:rPr lang="en-US"/>
              <a:pPr/>
              <a:t>50</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376DE9-DE59-442D-BD5A-34FB2E6634CF}" type="slidenum">
              <a:rPr lang="en-US"/>
              <a:pPr/>
              <a:t>51</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251BAB-9A4F-4FAB-97C1-4A75BCAA4A2C}" type="slidenum">
              <a:rPr lang="en-US"/>
              <a:pPr/>
              <a:t>52</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4FE2CA-B464-41A2-994F-A5A4371E32A3}" type="slidenum">
              <a:rPr lang="en-US"/>
              <a:pPr/>
              <a:t>53</a:t>
            </a:fld>
            <a:endParaRPr 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49FBEB-6D91-421C-849E-F997789D175D}" type="slidenum">
              <a:rPr lang="en-US"/>
              <a:pPr/>
              <a:t>54</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3AB44E-B134-4CF9-B357-992A4DB0CB08}" type="slidenum">
              <a:rPr lang="en-US"/>
              <a:pPr/>
              <a:t>55</a:t>
            </a:fld>
            <a:endParaRPr 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53CE42-5564-4CD0-82CD-B744640CBA7F}" type="slidenum">
              <a:rPr lang="en-US"/>
              <a:pPr/>
              <a:t>56</a:t>
            </a:fld>
            <a:endParaRPr lang="en-US"/>
          </a:p>
        </p:txBody>
      </p:sp>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8AB92F-F55F-487D-8FBD-4790A77931D1}" type="slidenum">
              <a:rPr lang="en-US"/>
              <a:pPr/>
              <a:t>57</a:t>
            </a:fld>
            <a:endParaRPr lang="en-US"/>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pPr marL="228600" indent="-228600"/>
            <a:r>
              <a:rPr lang="tt-RU" dirty="0" smtClean="0"/>
              <a:t>Биредә гамәлләрнең гомуми исемлеге. Дәрестә һәр адым җентекләбрәк тасвирлана</a:t>
            </a:r>
            <a:r>
              <a:rPr lang="en-US" dirty="0" smtClean="0"/>
              <a:t>.</a:t>
            </a:r>
            <a:endParaRPr lang="en-US" dirty="0"/>
          </a:p>
          <a:p>
            <a:pPr marL="228600" indent="-228600">
              <a:buFontTx/>
              <a:buAutoNum type="arabicPeriod"/>
            </a:pPr>
            <a:r>
              <a:rPr lang="tt-RU" dirty="0" smtClean="0"/>
              <a:t>Башта</a:t>
            </a:r>
            <a:r>
              <a:rPr lang="tt-RU" baseline="0" dirty="0" smtClean="0"/>
              <a:t> презентацияне слайд-шоу рәвешендә карап чыгыгыз.</a:t>
            </a:r>
          </a:p>
          <a:p>
            <a:pPr marL="228600" indent="-228600">
              <a:buFontTx/>
              <a:buAutoNum type="arabicPeriod"/>
            </a:pPr>
            <a:r>
              <a:rPr lang="tt-RU" dirty="0" smtClean="0"/>
              <a:t>Башка</a:t>
            </a:r>
            <a:r>
              <a:rPr lang="tt-RU" baseline="0" dirty="0" smtClean="0"/>
              <a:t> кешеләр киңәшен тыңлап, </a:t>
            </a:r>
            <a:r>
              <a:rPr lang="tt-RU" dirty="0" smtClean="0"/>
              <a:t>искәрмәләрегезне</a:t>
            </a:r>
            <a:r>
              <a:rPr lang="tt-RU" baseline="0" dirty="0" smtClean="0"/>
              <a:t> тикшерегез</a:t>
            </a:r>
            <a:r>
              <a:rPr lang="en-US" dirty="0" smtClean="0"/>
              <a:t>.</a:t>
            </a:r>
            <a:endParaRPr lang="en-US" dirty="0"/>
          </a:p>
          <a:p>
            <a:pPr marL="228600" indent="-228600">
              <a:buFontTx/>
              <a:buAutoNum type="arabicPeriod"/>
            </a:pPr>
            <a:r>
              <a:rPr lang="tt-RU" dirty="0" smtClean="0"/>
              <a:t>Бастыруны карап алуны кулланып, тарату материалларының</a:t>
            </a:r>
            <a:r>
              <a:rPr lang="tt-RU" baseline="0" dirty="0" smtClean="0"/>
              <a:t> һәм искәрмәләрнең бастырылачак күренешен тикшерегез.</a:t>
            </a:r>
            <a:r>
              <a:rPr lang="tt-RU" dirty="0" smtClean="0"/>
              <a:t> Кирәкле бастыру параметрларын сайлагыз</a:t>
            </a:r>
            <a:r>
              <a:rPr lang="en-US" dirty="0" smtClean="0"/>
              <a:t>.</a:t>
            </a:r>
            <a:endParaRPr lang="en-US" dirty="0"/>
          </a:p>
          <a:p>
            <a:pPr marL="228600" indent="-228600">
              <a:buFontTx/>
              <a:buAutoNum type="arabicPeriod"/>
            </a:pPr>
            <a:r>
              <a:rPr lang="tt-RU" dirty="0" smtClean="0"/>
              <a:t>Әзер</a:t>
            </a:r>
            <a:r>
              <a:rPr lang="tt-RU" baseline="0" dirty="0" smtClean="0"/>
              <a:t> булгач, презентацияне </a:t>
            </a:r>
            <a:r>
              <a:rPr lang="en-US" baseline="0" dirty="0" smtClean="0"/>
              <a:t>CD’</a:t>
            </a:r>
            <a:r>
              <a:rPr lang="tt-RU" baseline="0" dirty="0" smtClean="0"/>
              <a:t>га яки кулланылачак санакка урнаштырыгыз. Бу эштә </a:t>
            </a:r>
            <a:r>
              <a:rPr lang="en-US" dirty="0" smtClean="0"/>
              <a:t>PowerPoint’</a:t>
            </a:r>
            <a:r>
              <a:rPr lang="tt-RU" dirty="0" smtClean="0"/>
              <a:t>ның </a:t>
            </a:r>
            <a:r>
              <a:rPr lang="tt-RU" b="1" dirty="0" smtClean="0"/>
              <a:t>пакетка туплау</a:t>
            </a:r>
            <a:r>
              <a:rPr lang="tt-RU" b="0" dirty="0" smtClean="0"/>
              <a:t> мөмкинлеге бик кулай.</a:t>
            </a:r>
            <a:r>
              <a:rPr lang="en-US" dirty="0" smtClean="0"/>
              <a:t> </a:t>
            </a:r>
            <a:r>
              <a:rPr lang="en-US" dirty="0"/>
              <a:t> </a:t>
            </a:r>
            <a:r>
              <a:rPr lang="en-US" dirty="0">
                <a:hlinkClick r:id="rId3"/>
              </a:rPr>
              <a:t> </a:t>
            </a:r>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EA0114-BE39-48F5-8E0A-0CC86F731A01}" type="slidenum">
              <a:rPr lang="en-US"/>
              <a:pPr/>
              <a:t>58</a:t>
            </a:fld>
            <a:endParaRPr lang="en-US"/>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0DDF10-91E5-4916-AFE8-86CC55DD9A54}" type="slidenum">
              <a:rPr lang="en-US"/>
              <a:pPr/>
              <a:t>59</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r>
              <a:rPr lang="en-US" b="1" dirty="0" smtClean="0"/>
              <a:t>3</a:t>
            </a:r>
            <a:r>
              <a:rPr lang="tt-RU" b="1" dirty="0" smtClean="0"/>
              <a:t>-нче</a:t>
            </a:r>
            <a:r>
              <a:rPr lang="tt-RU" b="1" baseline="0" dirty="0" smtClean="0"/>
              <a:t> пункт турында</a:t>
            </a:r>
            <a:r>
              <a:rPr lang="en-US" dirty="0" smtClean="0"/>
              <a:t>:</a:t>
            </a:r>
            <a:r>
              <a:rPr lang="en-US" b="1" dirty="0" smtClean="0"/>
              <a:t> </a:t>
            </a:r>
            <a:r>
              <a:rPr lang="tt-RU" b="1" dirty="0" smtClean="0"/>
              <a:t>Слайд</a:t>
            </a:r>
            <a:r>
              <a:rPr lang="tt-RU" b="1" baseline="0" dirty="0" smtClean="0"/>
              <a:t>-шоу </a:t>
            </a:r>
            <a:r>
              <a:rPr lang="tt-RU" b="0" baseline="0" dirty="0" smtClean="0"/>
              <a:t>кораллар аслыгында күчү төймәләре бар. Алар күрсәткечне шул урынга китергәндә пәйда була.</a:t>
            </a:r>
            <a:endParaRPr lang="en-US" dirty="0"/>
          </a:p>
          <a:p>
            <a:r>
              <a:rPr lang="tt-RU" dirty="0" smtClean="0"/>
              <a:t>Шулай ук слайдтан слайдка күчүнең тагын бер юлын истә калдырыгыз:</a:t>
            </a:r>
            <a:r>
              <a:rPr lang="tt-RU" baseline="0" dirty="0" smtClean="0"/>
              <a:t> бары тик йомры төймәсенә чирттерү.</a:t>
            </a:r>
            <a:endParaRPr lang="en-US" dirty="0"/>
          </a:p>
          <a:p>
            <a:pPr>
              <a:spcBef>
                <a:spcPct val="20000"/>
              </a:spcBef>
              <a:spcAft>
                <a:spcPct val="45000"/>
              </a:spcAft>
            </a:pPr>
            <a:r>
              <a:rPr lang="tt-RU" b="1" dirty="0" smtClean="0"/>
              <a:t>4-нче пункт турында: </a:t>
            </a:r>
            <a:r>
              <a:rPr lang="tt-RU" b="0" dirty="0" smtClean="0"/>
              <a:t>Кире</a:t>
            </a:r>
            <a:r>
              <a:rPr lang="tt-RU" b="0" baseline="0" dirty="0" smtClean="0"/>
              <a:t> башлангыч режимга кайткач, слайдларга кирәкле үзгәртүләр кертеп, яңадан слайд-шоуны карап чыгу мөмкин.</a:t>
            </a:r>
            <a:endParaRPr lang="en-US" dirty="0"/>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1550ED-4057-4430-90F6-67BAA56F3ACF}" type="slidenum">
              <a:rPr lang="en-US"/>
              <a:pPr/>
              <a:t>6</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9A3334-730D-4F5F-B315-881721216C6D}" type="slidenum">
              <a:rPr lang="en-US"/>
              <a:pPr/>
              <a:t>60</a:t>
            </a:fld>
            <a:endParaRPr lang="en-US"/>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5F9A36-16AA-4D18-AA3C-C2C967BA80AB}" type="slidenum">
              <a:rPr lang="en-US"/>
              <a:pPr/>
              <a:t>61</a:t>
            </a:fld>
            <a:endParaRPr lang="en-US"/>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53DAAB-D640-459E-91DF-977EEA022758}" type="slidenum">
              <a:rPr lang="en-US"/>
              <a:pPr/>
              <a:t>62</a:t>
            </a:fld>
            <a:endParaRPr lang="en-US"/>
          </a:p>
        </p:txBody>
      </p:sp>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2E8969-D9ED-4825-A64D-F2E3DB530DB0}" type="slidenum">
              <a:rPr lang="en-US"/>
              <a:pPr/>
              <a:t>63</a:t>
            </a:fld>
            <a:endParaRPr lang="en-US"/>
          </a:p>
        </p:txBody>
      </p:sp>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D3FE00-4237-470A-A56E-CCDB39A4ECCC}" type="slidenum">
              <a:rPr lang="en-US"/>
              <a:pPr/>
              <a:t>64</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5EB99F-755E-4BFB-8963-B431DED0F821}" type="slidenum">
              <a:rPr lang="en-US"/>
              <a:pPr/>
              <a:t>65</a:t>
            </a:fld>
            <a:endParaRPr lang="en-US"/>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1C8CB3-CC9A-413E-ABA0-A335A341D991}" type="slidenum">
              <a:rPr lang="en-US"/>
              <a:pPr/>
              <a:t>66</a:t>
            </a:fld>
            <a:endParaRPr lang="en-US"/>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p:txBody>
          <a:bodyPr/>
          <a:lstStyle/>
          <a:p>
            <a:r>
              <a:rPr lang="tt-RU" dirty="0" smtClean="0"/>
              <a:t>Тутырткычтагы</a:t>
            </a:r>
            <a:r>
              <a:rPr lang="tt-RU" baseline="0" dirty="0" smtClean="0"/>
              <a:t> булган урыннан артса, искәрмә тексты киселәчәк.</a:t>
            </a:r>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30601E-2B5D-462F-B5EF-093BCD389906}" type="slidenum">
              <a:rPr lang="en-US"/>
              <a:pPr/>
              <a:t>67</a:t>
            </a:fld>
            <a:endParaRPr lang="en-US"/>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F867A0-5364-47D9-9CBB-309FDEBE5FAB}" type="slidenum">
              <a:rPr lang="en-US"/>
              <a:pPr/>
              <a:t>68</a:t>
            </a:fld>
            <a:endParaRPr lang="en-US"/>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pPr>
              <a:spcBef>
                <a:spcPct val="20000"/>
              </a:spcBef>
              <a:spcAft>
                <a:spcPct val="35000"/>
              </a:spcAft>
            </a:pPr>
            <a:r>
              <a:rPr lang="tt-RU" dirty="0" smtClean="0"/>
              <a:t>Датаны куймакчы булсагыз, </a:t>
            </a:r>
            <a:r>
              <a:rPr lang="tt-RU" b="1" dirty="0" smtClean="0"/>
              <a:t>Дата</a:t>
            </a:r>
            <a:r>
              <a:rPr lang="tt-RU" b="1" baseline="0" dirty="0" smtClean="0"/>
              <a:t> һәм вакыт </a:t>
            </a:r>
            <a:r>
              <a:rPr lang="tt-RU" b="0" baseline="0" dirty="0" smtClean="0"/>
              <a:t>мөмкинлеген сайлап, диалог тәрәзендә параметрларны көйләгез.</a:t>
            </a:r>
            <a:endParaRPr lang="en-US" dirty="0"/>
          </a:p>
          <a:p>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A3CB82-B7A3-4851-8F51-0A48BFEC1BF8}" type="slidenum">
              <a:rPr lang="en-US"/>
              <a:pPr/>
              <a:t>69</a:t>
            </a:fld>
            <a:endParaRPr lang="en-US"/>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r>
              <a:rPr lang="tt-RU" b="1" dirty="0" smtClean="0"/>
              <a:t>Киңәш</a:t>
            </a:r>
            <a:r>
              <a:rPr lang="en-US" dirty="0" smtClean="0"/>
              <a:t>: </a:t>
            </a:r>
            <a:r>
              <a:rPr lang="tt-RU" dirty="0" smtClean="0"/>
              <a:t>Аскы һәм өске колонтитулларны презентация төзегәндә,</a:t>
            </a:r>
            <a:r>
              <a:rPr lang="tt-RU" baseline="0" dirty="0" smtClean="0"/>
              <a:t> теләсә кайчан өстәргә мөмкин. Моның өчен Тасмадагы </a:t>
            </a:r>
            <a:r>
              <a:rPr lang="tt-RU" b="1" baseline="0" dirty="0" smtClean="0"/>
              <a:t>Өстәү </a:t>
            </a:r>
            <a:r>
              <a:rPr lang="tt-RU" b="0" baseline="0" dirty="0" smtClean="0"/>
              <a:t>салынмасын ачып, </a:t>
            </a:r>
            <a:r>
              <a:rPr lang="tt-RU" b="1" baseline="0" dirty="0" smtClean="0"/>
              <a:t>Өске һәм аскы колонтитул </a:t>
            </a:r>
            <a:r>
              <a:rPr lang="tt-RU" b="0" baseline="0" dirty="0" smtClean="0"/>
              <a:t>диалог тәрәзен ачыгыз.</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CBCB15-02FD-4498-AEF9-B8B7E577127F}" type="slidenum">
              <a:rPr lang="en-US"/>
              <a:pPr/>
              <a:t>7</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75C8C7-B104-43B5-981E-E1348842BE92}" type="slidenum">
              <a:rPr lang="en-US"/>
              <a:pPr/>
              <a:t>70</a:t>
            </a:fld>
            <a:endParaRPr lang="en-US"/>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pPr>
              <a:buFontTx/>
              <a:buChar char="•"/>
            </a:pPr>
            <a:r>
              <a:rPr lang="tt-RU" b="1" dirty="0" smtClean="0"/>
              <a:t>Соры</a:t>
            </a:r>
            <a:r>
              <a:rPr lang="en-US" b="1" dirty="0" smtClean="0"/>
              <a:t> </a:t>
            </a:r>
            <a:r>
              <a:rPr lang="tt-RU" b="0" baseline="0" dirty="0" smtClean="0"/>
              <a:t>соры төснең төрле вариантлары һәм ак һәм кара төсләр бар.</a:t>
            </a:r>
          </a:p>
          <a:p>
            <a:pPr>
              <a:buFontTx/>
              <a:buChar char="•"/>
            </a:pPr>
            <a:r>
              <a:rPr lang="tt-RU" b="1" dirty="0" smtClean="0"/>
              <a:t>Саф</a:t>
            </a:r>
            <a:r>
              <a:rPr lang="en-US" b="1" dirty="0" smtClean="0"/>
              <a:t> </a:t>
            </a:r>
            <a:r>
              <a:rPr lang="tt-RU" b="1" dirty="0" smtClean="0"/>
              <a:t>ак-кара</a:t>
            </a:r>
            <a:r>
              <a:rPr lang="tt-RU" b="1" baseline="0" dirty="0" smtClean="0"/>
              <a:t> </a:t>
            </a:r>
            <a:r>
              <a:rPr lang="tt-RU" b="0" baseline="0" dirty="0" smtClean="0"/>
              <a:t>режимы соры төсләрне бастырмый. Монда иң аз күләмдә басак карасы сарыф ителә.</a:t>
            </a:r>
          </a:p>
          <a:p>
            <a:pPr>
              <a:buFontTx/>
              <a:buNone/>
            </a:pPr>
            <a:r>
              <a:rPr lang="tt-RU" dirty="0" smtClean="0"/>
              <a:t>Искәрмә:</a:t>
            </a:r>
            <a:r>
              <a:rPr lang="tt-RU" baseline="0" dirty="0" smtClean="0"/>
              <a:t> аклы-каралы басакта бастырсагыз, </a:t>
            </a:r>
            <a:r>
              <a:rPr lang="tt-RU" b="1" baseline="0" dirty="0" smtClean="0"/>
              <a:t>Төсле </a:t>
            </a:r>
            <a:r>
              <a:rPr lang="tt-RU" b="0" baseline="0" dirty="0" smtClean="0"/>
              <a:t>параметры </a:t>
            </a:r>
            <a:r>
              <a:rPr lang="tt-RU" b="1" baseline="0" dirty="0" smtClean="0"/>
              <a:t>Төсле (Аклы-каралы басакта) </a:t>
            </a:r>
            <a:r>
              <a:rPr lang="tt-RU" b="0" baseline="0" dirty="0" smtClean="0"/>
              <a:t>параметрына үзгәрә. Барлык слайдлар да аклы-каралы һәм сорының төсмерләрендә басылачак.</a:t>
            </a:r>
            <a:endParaRPr lang="en-US" b="1"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99121E-29CE-458C-B121-36F4302BB562}" type="slidenum">
              <a:rPr lang="en-US"/>
              <a:pPr/>
              <a:t>71</a:t>
            </a:fld>
            <a:endParaRPr lang="en-US"/>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p:txBody>
          <a:bodyPr/>
          <a:lstStyle/>
          <a:p>
            <a:pPr>
              <a:spcBef>
                <a:spcPct val="20000"/>
              </a:spcBef>
              <a:spcAft>
                <a:spcPct val="35000"/>
              </a:spcAft>
            </a:pPr>
            <a:r>
              <a:rPr lang="tt-RU" dirty="0" smtClean="0"/>
              <a:t>Икенче</a:t>
            </a:r>
            <a:r>
              <a:rPr lang="tt-RU" baseline="0" dirty="0" smtClean="0"/>
              <a:t> мисалда фон ак булса да, кайбер урыннарда төс бар: мәсәлән, слайдның башламы астындагы горизонталь блокларда.</a:t>
            </a:r>
            <a:endParaRPr lang="en-US" sz="1400"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FBBACC-4EA9-4271-976C-653943E94281}" type="slidenum">
              <a:rPr lang="en-US"/>
              <a:pPr/>
              <a:t>72</a:t>
            </a:fld>
            <a:endParaRPr lang="en-US"/>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445E63-F738-4C59-BCC0-116706B6D71F}" type="slidenum">
              <a:rPr lang="en-US"/>
              <a:pPr/>
              <a:t>73</a:t>
            </a:fld>
            <a:endParaRPr 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5CEE3A-3213-4938-88B0-71D82054B95C}" type="slidenum">
              <a:rPr lang="en-US"/>
              <a:pPr/>
              <a:t>74</a:t>
            </a:fld>
            <a:endParaRPr lang="en-US"/>
          </a:p>
        </p:txBody>
      </p:sp>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1C591B-A591-4FD1-B350-8938DF2B8FCF}" type="slidenum">
              <a:rPr lang="en-US"/>
              <a:pPr/>
              <a:t>75</a:t>
            </a:fld>
            <a:endParaRPr lang="en-US"/>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ABC7DA-DDEB-4EF9-A450-AC8B39355367}" type="slidenum">
              <a:rPr lang="en-US"/>
              <a:pPr/>
              <a:t>76</a:t>
            </a:fld>
            <a:endParaRPr lang="en-US"/>
          </a:p>
        </p:txBody>
      </p:sp>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p:txBody>
          <a:bodyPr/>
          <a:lstStyle/>
          <a:p>
            <a:r>
              <a:rPr lang="tt-RU" dirty="0" smtClean="0"/>
              <a:t>Башка мәгълүмат Җәһәт</a:t>
            </a:r>
            <a:r>
              <a:rPr lang="tt-RU" baseline="0" dirty="0" smtClean="0"/>
              <a:t> белешмә картасының </a:t>
            </a:r>
            <a:r>
              <a:rPr lang="tt-RU" b="1" dirty="0" smtClean="0"/>
              <a:t>Шулай</a:t>
            </a:r>
            <a:r>
              <a:rPr lang="tt-RU" b="1" baseline="0" dirty="0" smtClean="0"/>
              <a:t> ук </a:t>
            </a:r>
            <a:r>
              <a:rPr lang="tt-RU" b="0" baseline="0" dirty="0" smtClean="0"/>
              <a:t>һәм </a:t>
            </a:r>
            <a:r>
              <a:rPr lang="en-US" b="1" baseline="0" dirty="0" smtClean="0"/>
              <a:t>CD</a:t>
            </a:r>
            <a:r>
              <a:rPr lang="tt-RU" b="1" baseline="0" dirty="0" smtClean="0"/>
              <a:t> яки папкага яздыру </a:t>
            </a:r>
            <a:r>
              <a:rPr lang="tt-RU" b="0" baseline="0" dirty="0" smtClean="0"/>
              <a:t>өлешләрендә урнаштырылган. Ул әлеге курсның ахырына беркетелгән.</a:t>
            </a:r>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230CDC-6E8B-46DF-8B59-041E27E6FC2E}" type="slidenum">
              <a:rPr lang="en-US"/>
              <a:pPr/>
              <a:t>77</a:t>
            </a:fld>
            <a:endParaRPr lang="en-US"/>
          </a:p>
        </p:txBody>
      </p:sp>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6FF0F6-EACF-4A68-A471-4D6FA80DE891}" type="slidenum">
              <a:rPr lang="en-US"/>
              <a:pPr/>
              <a:t>78</a:t>
            </a:fld>
            <a:endParaRPr 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98B9A1-6822-4722-8496-44EF1049B299}" type="slidenum">
              <a:rPr lang="en-US"/>
              <a:pPr/>
              <a:t>79</a:t>
            </a:fld>
            <a:endParaRPr lang="en-US"/>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E55F3B-9961-4CEA-8618-EC0248554C27}" type="slidenum">
              <a:rPr lang="en-US"/>
              <a:pPr/>
              <a:t>8</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r>
              <a:rPr lang="tt-RU" dirty="0" smtClean="0"/>
              <a:t>Башка слайдларга күчү өчен </a:t>
            </a:r>
            <a:r>
              <a:rPr lang="tt-RU" b="0" dirty="0" smtClean="0"/>
              <a:t>аларның </a:t>
            </a:r>
            <a:r>
              <a:rPr lang="tt-RU" b="1" dirty="0" smtClean="0"/>
              <a:t>Слайдлар</a:t>
            </a:r>
            <a:r>
              <a:rPr lang="tt-RU" b="0" dirty="0" smtClean="0"/>
              <a:t> салынмасындагы эскизларын</a:t>
            </a:r>
            <a:r>
              <a:rPr lang="tt-RU" b="0" baseline="0" dirty="0" smtClean="0"/>
              <a:t> чирттерергә мөмкин.</a:t>
            </a:r>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AB0217-35C6-412A-A38B-1E5D1D337CB6}" type="slidenum">
              <a:rPr lang="en-US"/>
              <a:pPr/>
              <a:t>80</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FF562F-BDD1-4B00-A234-21E5923B6B3A}" type="slidenum">
              <a:rPr lang="en-US"/>
              <a:pPr/>
              <a:t>81</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A39E39-6F1B-4042-B65C-9DE5D4EF9067}" type="slidenum">
              <a:rPr lang="en-US"/>
              <a:pPr/>
              <a:t>82</a:t>
            </a:fld>
            <a:endParaRPr 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C8732B-B82E-4197-BD58-7DD290B03E23}" type="slidenum">
              <a:rPr lang="en-US"/>
              <a:pPr/>
              <a:t>83</a:t>
            </a:fld>
            <a:endParaRPr lang="en-US"/>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6D16496-A2DE-4E59-822D-72266C2CCA07}" type="slidenum">
              <a:rPr lang="en-US"/>
              <a:pPr/>
              <a:t>84</a:t>
            </a:fld>
            <a:endParaRPr lang="en-US"/>
          </a:p>
        </p:txBody>
      </p:sp>
      <p:sp>
        <p:nvSpPr>
          <p:cNvPr id="87042" name="Rectangle 2"/>
          <p:cNvSpPr>
            <a:spLocks noGrp="1" noChangeArrowheads="1"/>
          </p:cNvSpPr>
          <p:nvPr>
            <p:ph type="body" idx="1"/>
          </p:nvPr>
        </p:nvSpPr>
        <p:spPr>
          <a:xfrm>
            <a:off x="685800" y="457200"/>
            <a:ext cx="5486400" cy="7929563"/>
          </a:xfrm>
        </p:spPr>
        <p:txBody>
          <a:bodyPr/>
          <a:lstStyle/>
          <a:p>
            <a:r>
              <a:rPr lang="tt-RU" b="1" dirty="0" smtClean="0"/>
              <a:t>Әлеге шаблонны</a:t>
            </a:r>
            <a:r>
              <a:rPr lang="tt-RU" b="1" baseline="0" dirty="0" smtClean="0"/>
              <a:t> куллану</a:t>
            </a:r>
            <a:endParaRPr lang="en-US" b="1" dirty="0"/>
          </a:p>
          <a:p>
            <a:r>
              <a:rPr lang="tt-RU" dirty="0" smtClean="0"/>
              <a:t>Әлеге </a:t>
            </a:r>
            <a:r>
              <a:rPr lang="en-US" dirty="0" smtClean="0"/>
              <a:t>Microsoft </a:t>
            </a:r>
            <a:r>
              <a:rPr lang="en-US" dirty="0"/>
              <a:t>Office PowerPoint </a:t>
            </a:r>
            <a:r>
              <a:rPr lang="tt-RU" dirty="0" smtClean="0"/>
              <a:t>шаблонында</a:t>
            </a:r>
            <a:r>
              <a:rPr lang="tt-RU" baseline="0" dirty="0" smtClean="0"/>
              <a:t> </a:t>
            </a:r>
            <a:r>
              <a:rPr lang="en-US" dirty="0" smtClean="0"/>
              <a:t>PowerPoint 2007</a:t>
            </a:r>
            <a:r>
              <a:rPr lang="tt-RU" baseline="0" dirty="0" smtClean="0"/>
              <a:t> программасында беренче презентацияне төзегәндә кулланыла алган төрле кораллар һәм мөмкинлекләр турында өйрәтү материалы урын алган. </a:t>
            </a:r>
            <a:r>
              <a:rPr lang="tt-RU" dirty="0" smtClean="0"/>
              <a:t>Ул бер төркем кешеләргә</a:t>
            </a:r>
            <a:r>
              <a:rPr lang="tt-RU" baseline="0" dirty="0" smtClean="0"/>
              <a:t> күрсәтү өчен һәм теләгәнчә көйләп булырлык итеп төзелгән. </a:t>
            </a: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tt-RU" dirty="0" smtClean="0"/>
              <a:t>Әлеге</a:t>
            </a:r>
            <a:r>
              <a:rPr lang="tt-RU" baseline="0" dirty="0" smtClean="0"/>
              <a:t> шаблон </a:t>
            </a:r>
            <a:r>
              <a:rPr lang="en-US" baseline="0" dirty="0" smtClean="0"/>
              <a:t>“</a:t>
            </a:r>
            <a:r>
              <a:rPr lang="tt-RU" b="0" dirty="0" smtClean="0"/>
              <a:t>Беренче презентациягезне төзү” дип аталган</a:t>
            </a:r>
            <a:r>
              <a:rPr lang="tt-RU" b="0" baseline="0" dirty="0" smtClean="0"/>
              <a:t> </a:t>
            </a:r>
            <a:r>
              <a:rPr lang="en-US" dirty="0" smtClean="0"/>
              <a:t>Microsoft Office</a:t>
            </a:r>
            <a:r>
              <a:rPr lang="tt-RU" dirty="0" smtClean="0"/>
              <a:t> </a:t>
            </a:r>
            <a:r>
              <a:rPr lang="en-US" dirty="0" smtClean="0"/>
              <a:t>Online</a:t>
            </a:r>
            <a:r>
              <a:rPr lang="tt-RU" dirty="0" smtClean="0"/>
              <a:t> өйрәтү курсыннан яраштырылган.</a:t>
            </a:r>
            <a:endParaRPr lang="en-US" b="1" dirty="0"/>
          </a:p>
          <a:p>
            <a:r>
              <a:rPr lang="tt-RU" b="1" dirty="0" smtClean="0"/>
              <a:t>Шаблонның мөмкинлекләре</a:t>
            </a:r>
            <a:endParaRPr lang="en-US" b="1" dirty="0"/>
          </a:p>
          <a:p>
            <a:r>
              <a:rPr lang="tt-RU" b="1" dirty="0" smtClean="0"/>
              <a:t>Башлам слайды</a:t>
            </a:r>
            <a:r>
              <a:rPr lang="en-US" dirty="0" smtClean="0"/>
              <a:t>: </a:t>
            </a:r>
            <a:r>
              <a:rPr lang="tt-RU" dirty="0" smtClean="0"/>
              <a:t>Беренче слайдта</a:t>
            </a:r>
            <a:r>
              <a:rPr lang="tt-RU" baseline="0" dirty="0" smtClean="0"/>
              <a:t> ширкәтегез исемен кертү өчен тутырткыч урнаштырылган. Кирәк булмаса, әлеге тутырткычны бетерергә мөмкин.</a:t>
            </a:r>
            <a:endParaRPr lang="en-US" b="1" dirty="0"/>
          </a:p>
          <a:p>
            <a:r>
              <a:rPr lang="tt-RU" b="1" dirty="0" smtClean="0"/>
              <a:t>Анимация</a:t>
            </a:r>
            <a:r>
              <a:rPr lang="en-US" dirty="0" smtClean="0"/>
              <a:t>: </a:t>
            </a:r>
            <a:r>
              <a:rPr lang="tt-RU" dirty="0" smtClean="0"/>
              <a:t>Көйләүле анимация бөтен шаблонда кулланылды</a:t>
            </a:r>
            <a:r>
              <a:rPr lang="en-US" dirty="0" smtClean="0"/>
              <a:t>. </a:t>
            </a:r>
            <a:r>
              <a:rPr lang="tt-RU" dirty="0" smtClean="0"/>
              <a:t>Биредә</a:t>
            </a:r>
            <a:r>
              <a:rPr lang="tt-RU" baseline="0" dirty="0" smtClean="0"/>
              <a:t> </a:t>
            </a:r>
            <a:r>
              <a:rPr lang="tt-RU" b="1" dirty="0" smtClean="0"/>
              <a:t>Калку, Тарту</a:t>
            </a:r>
            <a:r>
              <a:rPr lang="en-US" dirty="0" smtClean="0"/>
              <a:t>,</a:t>
            </a:r>
            <a:r>
              <a:rPr lang="tt-RU" dirty="0" smtClean="0"/>
              <a:t> </a:t>
            </a:r>
            <a:r>
              <a:rPr lang="tt-RU" b="1" dirty="0" smtClean="0"/>
              <a:t>Юкка чыгу </a:t>
            </a:r>
            <a:r>
              <a:rPr lang="tt-RU" b="0" dirty="0" smtClean="0"/>
              <a:t>һәм </a:t>
            </a:r>
            <a:r>
              <a:rPr lang="tt-RU" b="1" dirty="0" smtClean="0"/>
              <a:t>Шахмат</a:t>
            </a:r>
            <a:r>
              <a:rPr lang="tt-RU" b="1" baseline="0" dirty="0" smtClean="0"/>
              <a:t> тактасы </a:t>
            </a:r>
            <a:r>
              <a:rPr lang="tt-RU" baseline="0" dirty="0" smtClean="0"/>
              <a:t>эффектлары бар.</a:t>
            </a:r>
            <a:r>
              <a:rPr lang="en-US" dirty="0" smtClean="0"/>
              <a:t> </a:t>
            </a:r>
            <a:r>
              <a:rPr lang="tt-RU" dirty="0" smtClean="0"/>
              <a:t>Барлык эффектлар да программаның элекке версияләрендә эшли: </a:t>
            </a:r>
            <a:r>
              <a:rPr lang="en-US" dirty="0" smtClean="0"/>
              <a:t>Microsoft </a:t>
            </a:r>
            <a:r>
              <a:rPr lang="en-US" dirty="0"/>
              <a:t>PowerPoint </a:t>
            </a:r>
            <a:r>
              <a:rPr lang="en-US" dirty="0" smtClean="0"/>
              <a:t>2000</a:t>
            </a:r>
            <a:r>
              <a:rPr lang="tt-RU" dirty="0" smtClean="0"/>
              <a:t> версиясенә</a:t>
            </a:r>
            <a:r>
              <a:rPr lang="tt-RU" baseline="0" dirty="0" smtClean="0"/>
              <a:t> кадәр</a:t>
            </a:r>
            <a:r>
              <a:rPr lang="en-US" dirty="0" smtClean="0"/>
              <a:t>. </a:t>
            </a:r>
            <a:r>
              <a:rPr lang="tt-RU" dirty="0" smtClean="0"/>
              <a:t>Анимация эффектларын үзгәртү өчен, </a:t>
            </a:r>
            <a:r>
              <a:rPr lang="tt-RU" b="1" dirty="0" smtClean="0"/>
              <a:t>Слайд-шоу</a:t>
            </a:r>
            <a:r>
              <a:rPr lang="tt-RU" b="1" baseline="0" dirty="0" smtClean="0"/>
              <a:t> </a:t>
            </a:r>
            <a:r>
              <a:rPr lang="tt-RU" b="0" baseline="0" dirty="0" smtClean="0"/>
              <a:t>сайлагына күчеп, </a:t>
            </a:r>
            <a:r>
              <a:rPr lang="tt-RU" b="1" dirty="0" smtClean="0"/>
              <a:t>Көйләүле</a:t>
            </a:r>
            <a:r>
              <a:rPr lang="tt-RU" b="1" baseline="0" dirty="0" smtClean="0"/>
              <a:t> анимациягә</a:t>
            </a:r>
            <a:r>
              <a:rPr lang="tt-RU" b="0" baseline="0" dirty="0" smtClean="0"/>
              <a:t> керегез һәм кирәкле параметрларны үзгәртегез.</a:t>
            </a:r>
            <a:endParaRPr lang="en-US" dirty="0"/>
          </a:p>
          <a:p>
            <a:r>
              <a:rPr lang="tt-RU" b="1" dirty="0" smtClean="0"/>
              <a:t>Презентациядә</a:t>
            </a:r>
            <a:r>
              <a:rPr lang="tt-RU" b="1" baseline="0" dirty="0" smtClean="0"/>
              <a:t> </a:t>
            </a:r>
            <a:r>
              <a:rPr lang="en-US" b="1" dirty="0" smtClean="0"/>
              <a:t>Macromedia Flash </a:t>
            </a:r>
            <a:r>
              <a:rPr lang="tt-RU" b="1" dirty="0" smtClean="0"/>
              <a:t>анимациясе булса</a:t>
            </a:r>
            <a:r>
              <a:rPr lang="en-US" dirty="0" smtClean="0"/>
              <a:t>: Flash </a:t>
            </a:r>
            <a:r>
              <a:rPr lang="tt-RU" dirty="0" smtClean="0"/>
              <a:t>файлын уйнатыр өчен санагыгызда</a:t>
            </a:r>
            <a:r>
              <a:rPr lang="tt-RU" baseline="0" dirty="0" smtClean="0"/>
              <a:t> </a:t>
            </a:r>
            <a:r>
              <a:rPr lang="en-US" dirty="0" smtClean="0"/>
              <a:t>Shockwave Flash Object</a:t>
            </a:r>
            <a:r>
              <a:rPr lang="tt-RU" dirty="0" smtClean="0"/>
              <a:t> дигән </a:t>
            </a:r>
            <a:r>
              <a:rPr lang="en-US" dirty="0" smtClean="0"/>
              <a:t>Microsoft </a:t>
            </a:r>
            <a:r>
              <a:rPr lang="en-US" dirty="0"/>
              <a:t>ActiveX</a:t>
            </a:r>
            <a:r>
              <a:rPr lang="en-US" sz="800" baseline="30000" dirty="0">
                <a:cs typeface="Arial" charset="0"/>
              </a:rPr>
              <a:t>®</a:t>
            </a:r>
            <a:r>
              <a:rPr lang="en-US" dirty="0"/>
              <a:t> </a:t>
            </a:r>
            <a:r>
              <a:rPr lang="tt-RU" dirty="0" smtClean="0"/>
              <a:t>идарәтен теркәргә</a:t>
            </a:r>
            <a:r>
              <a:rPr lang="tt-RU" baseline="0" dirty="0" smtClean="0"/>
              <a:t> кирәк</a:t>
            </a:r>
            <a:r>
              <a:rPr lang="en-US" dirty="0" smtClean="0"/>
              <a:t>. </a:t>
            </a:r>
            <a:r>
              <a:rPr lang="tt-RU" dirty="0" smtClean="0"/>
              <a:t>Моның өчен </a:t>
            </a:r>
            <a:r>
              <a:rPr lang="en-US" dirty="0" smtClean="0"/>
              <a:t>Macromedia </a:t>
            </a:r>
            <a:r>
              <a:rPr lang="tt-RU" dirty="0" smtClean="0"/>
              <a:t>веб-төененнән </a:t>
            </a:r>
            <a:r>
              <a:rPr lang="en-US" dirty="0" smtClean="0"/>
              <a:t>Macromedia </a:t>
            </a:r>
            <a:r>
              <a:rPr lang="en-US" dirty="0"/>
              <a:t>Flash </a:t>
            </a:r>
            <a:r>
              <a:rPr lang="en-US" dirty="0" smtClean="0"/>
              <a:t>Player’</a:t>
            </a:r>
            <a:r>
              <a:rPr lang="tt-RU" dirty="0" smtClean="0"/>
              <a:t>ның иң соңгы</a:t>
            </a:r>
            <a:r>
              <a:rPr lang="tt-RU" baseline="0" dirty="0" smtClean="0"/>
              <a:t> версиясен йөкләгез</a:t>
            </a:r>
            <a:r>
              <a:rPr lang="en-US" dirty="0" smtClean="0"/>
              <a:t>.</a:t>
            </a:r>
            <a:endParaRPr lang="en-US" dirty="0"/>
          </a:p>
          <a:p>
            <a:r>
              <a:rPr lang="tt-RU" b="1" dirty="0" smtClean="0"/>
              <a:t>Слайд</a:t>
            </a:r>
            <a:r>
              <a:rPr lang="tt-RU" b="1" baseline="0" dirty="0" smtClean="0"/>
              <a:t> күчүләре</a:t>
            </a:r>
            <a:r>
              <a:rPr lang="en-US" dirty="0" smtClean="0"/>
              <a:t>: </a:t>
            </a:r>
            <a:r>
              <a:rPr lang="tt-RU" dirty="0" smtClean="0"/>
              <a:t>Бөтен презентациядә </a:t>
            </a:r>
            <a:r>
              <a:rPr lang="tt-RU" b="1" dirty="0" smtClean="0"/>
              <a:t>Юып төшерү </a:t>
            </a:r>
            <a:r>
              <a:rPr lang="tt-RU" b="0" dirty="0" smtClean="0"/>
              <a:t>күчүе кулланылды. Башкасын кулланырга теләсәгез,</a:t>
            </a:r>
            <a:r>
              <a:rPr lang="tt-RU" b="0" baseline="0" dirty="0" smtClean="0"/>
              <a:t> </a:t>
            </a:r>
            <a:r>
              <a:rPr lang="tt-RU" b="1" baseline="0" dirty="0" smtClean="0"/>
              <a:t>Слайд-шоу </a:t>
            </a:r>
            <a:r>
              <a:rPr lang="tt-RU" b="0" baseline="0" dirty="0" smtClean="0"/>
              <a:t>сайлагында </a:t>
            </a:r>
            <a:r>
              <a:rPr lang="tt-RU" b="1" baseline="0" dirty="0" smtClean="0"/>
              <a:t>Слайд күчүен</a:t>
            </a:r>
            <a:r>
              <a:rPr lang="tt-RU" b="0" baseline="0" dirty="0" smtClean="0"/>
              <a:t> сайлагыз һәм параметрларны көйләгез.</a:t>
            </a:r>
          </a:p>
          <a:p>
            <a:r>
              <a:rPr lang="tt-RU" b="1" dirty="0" smtClean="0"/>
              <a:t>Өске</a:t>
            </a:r>
            <a:r>
              <a:rPr lang="tt-RU" b="1" baseline="0" dirty="0" smtClean="0"/>
              <a:t> һәм аскы колонтитуллар</a:t>
            </a:r>
            <a:r>
              <a:rPr lang="en-US" dirty="0" smtClean="0"/>
              <a:t>: </a:t>
            </a:r>
            <a:r>
              <a:rPr lang="tt-RU" dirty="0" smtClean="0"/>
              <a:t>Шаблонда курс исеме кертелгә</a:t>
            </a:r>
            <a:r>
              <a:rPr lang="tt-RU" baseline="0" dirty="0" smtClean="0"/>
              <a:t>н колонтитул бар.</a:t>
            </a:r>
            <a:r>
              <a:rPr lang="en-US" dirty="0" smtClean="0"/>
              <a:t> </a:t>
            </a:r>
            <a:r>
              <a:rPr lang="tt-RU" b="1" smtClean="0"/>
              <a:t>Өске һәм аскы колонтитул</a:t>
            </a:r>
            <a:r>
              <a:rPr lang="tt-RU" b="1" baseline="0" smtClean="0"/>
              <a:t> </a:t>
            </a:r>
            <a:r>
              <a:rPr lang="tt-RU" b="0" baseline="0" dirty="0" smtClean="0"/>
              <a:t>диалог тәрәзендә колонтитулларны үзгәртергә яки бетерергә мөмкин </a:t>
            </a:r>
            <a:r>
              <a:rPr lang="en-US" dirty="0" smtClean="0"/>
              <a:t>(</a:t>
            </a:r>
            <a:r>
              <a:rPr lang="tt-RU" dirty="0" smtClean="0"/>
              <a:t>ул </a:t>
            </a:r>
            <a:r>
              <a:rPr lang="tt-RU" b="1" dirty="0" smtClean="0"/>
              <a:t>Күренеш </a:t>
            </a:r>
            <a:r>
              <a:rPr lang="tt-RU" dirty="0" smtClean="0"/>
              <a:t>сайлагында</a:t>
            </a:r>
            <a:r>
              <a:rPr lang="tt-RU" baseline="0" dirty="0" smtClean="0"/>
              <a:t> урнашкан</a:t>
            </a:r>
            <a:r>
              <a:rPr lang="en-US" dirty="0" smtClean="0"/>
              <a:t>).</a:t>
            </a:r>
            <a:endParaRPr lang="en-US" dirty="0"/>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BE56C1-D15E-4747-A9EE-49A2D8A82625}" type="slidenum">
              <a:rPr lang="en-US"/>
              <a:pPr/>
              <a:t>9</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r>
              <a:rPr lang="tt-RU" dirty="0" smtClean="0"/>
              <a:t>Искәрмәләр өчен рәсемдә</a:t>
            </a:r>
            <a:r>
              <a:rPr lang="tt-RU" baseline="0" dirty="0" smtClean="0"/>
              <a:t> күрсәтелгәнгә караганда күбрәк урын калдырылган.</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lvl1pPr algn="ctr">
              <a:defRPr sz="4400">
                <a:solidFill>
                  <a:schemeClr val="tx1"/>
                </a:solidFill>
              </a:defRPr>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defRPr sz="3200">
                <a:solidFill>
                  <a:srgbClr val="FF9900"/>
                </a:solidFill>
              </a:defRPr>
            </a:lvl1pPr>
          </a:lstStyle>
          <a:p>
            <a:r>
              <a:rPr lang="en-US" smtClean="0"/>
              <a:t>Click to edit Master subtitle style</a:t>
            </a:r>
            <a:endParaRPr lang="en-US"/>
          </a:p>
        </p:txBody>
      </p:sp>
      <p:sp>
        <p:nvSpPr>
          <p:cNvPr id="4100" name="Rectangle 4"/>
          <p:cNvSpPr>
            <a:spLocks noGrp="1" noChangeArrowheads="1"/>
          </p:cNvSpPr>
          <p:nvPr>
            <p:ph type="dt" sz="half" idx="2"/>
          </p:nvPr>
        </p:nvSpPr>
        <p:spPr>
          <a:xfrm>
            <a:off x="457200" y="6245225"/>
            <a:ext cx="2133600" cy="476250"/>
          </a:xfrm>
        </p:spPr>
        <p:txBody>
          <a:bodyPr/>
          <a:lstStyle>
            <a:lvl1pPr>
              <a:defRPr sz="1800"/>
            </a:lvl1pPr>
          </a:lstStyle>
          <a:p>
            <a:endParaRPr lang="en-US"/>
          </a:p>
        </p:txBody>
      </p:sp>
      <p:sp>
        <p:nvSpPr>
          <p:cNvPr id="4101" name="Rectangle 5"/>
          <p:cNvSpPr>
            <a:spLocks noGrp="1" noChangeArrowheads="1"/>
          </p:cNvSpPr>
          <p:nvPr>
            <p:ph type="ftr" sz="quarter" idx="3"/>
          </p:nvPr>
        </p:nvSpPr>
        <p:spPr>
          <a:xfrm>
            <a:off x="3124200" y="6200775"/>
            <a:ext cx="2895600" cy="476250"/>
          </a:xfrm>
        </p:spPr>
        <p:txBody>
          <a:bodyPr/>
          <a:lstStyle>
            <a:lvl1pPr>
              <a:defRPr sz="1800"/>
            </a:lvl1pPr>
          </a:lstStyle>
          <a:p>
            <a:r>
              <a:rPr lang="en-US"/>
              <a:t>Create your first presentation</a:t>
            </a:r>
          </a:p>
        </p:txBody>
      </p:sp>
      <p:sp>
        <p:nvSpPr>
          <p:cNvPr id="4102" name="Rectangle 6"/>
          <p:cNvSpPr>
            <a:spLocks noGrp="1" noChangeArrowheads="1"/>
          </p:cNvSpPr>
          <p:nvPr>
            <p:ph type="sldNum" sz="quarter" idx="4"/>
          </p:nvPr>
        </p:nvSpPr>
        <p:spPr>
          <a:xfrm>
            <a:off x="6553200" y="6245225"/>
            <a:ext cx="2133600" cy="476250"/>
          </a:xfrm>
        </p:spPr>
        <p:txBody>
          <a:bodyPr/>
          <a:lstStyle>
            <a:lvl1pPr>
              <a:defRPr sz="1800"/>
            </a:lvl1pPr>
          </a:lstStyle>
          <a:p>
            <a:fld id="{50895E12-1C6C-41CA-8C31-4DC803A27B6D}" type="slidenum">
              <a:rPr lang="en-US"/>
              <a:pPr/>
              <a:t>‹#›</a:t>
            </a:fld>
            <a:endParaRPr lang="en-US"/>
          </a:p>
        </p:txBody>
      </p:sp>
    </p:spTree>
  </p:cSld>
  <p:clrMapOvr>
    <a:masterClrMapping/>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Create your first presentation</a:t>
            </a:r>
          </a:p>
        </p:txBody>
      </p:sp>
      <p:sp>
        <p:nvSpPr>
          <p:cNvPr id="6" name="Slide Number Placeholder 5"/>
          <p:cNvSpPr>
            <a:spLocks noGrp="1"/>
          </p:cNvSpPr>
          <p:nvPr>
            <p:ph type="sldNum" sz="quarter" idx="12"/>
          </p:nvPr>
        </p:nvSpPr>
        <p:spPr/>
        <p:txBody>
          <a:bodyPr/>
          <a:lstStyle>
            <a:lvl1pPr>
              <a:defRPr/>
            </a:lvl1pPr>
          </a:lstStyle>
          <a:p>
            <a:fld id="{5D39125F-88D0-4699-8B93-755B670E53C8}" type="slidenum">
              <a:rPr lang="en-US"/>
              <a:pPr/>
              <a:t>‹#›</a:t>
            </a:fld>
            <a:endParaRPr lang="en-US"/>
          </a:p>
        </p:txBody>
      </p:sp>
    </p:spTree>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73025"/>
            <a:ext cx="214153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4313" y="73025"/>
            <a:ext cx="6273800"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Create your first presentation</a:t>
            </a:r>
          </a:p>
        </p:txBody>
      </p:sp>
      <p:sp>
        <p:nvSpPr>
          <p:cNvPr id="6" name="Slide Number Placeholder 5"/>
          <p:cNvSpPr>
            <a:spLocks noGrp="1"/>
          </p:cNvSpPr>
          <p:nvPr>
            <p:ph type="sldNum" sz="quarter" idx="12"/>
          </p:nvPr>
        </p:nvSpPr>
        <p:spPr/>
        <p:txBody>
          <a:bodyPr/>
          <a:lstStyle>
            <a:lvl1pPr>
              <a:defRPr/>
            </a:lvl1pPr>
          </a:lstStyle>
          <a:p>
            <a:fld id="{1D2A79A9-F503-4617-8CBE-D3A9B8FF2F89}" type="slidenum">
              <a:rPr lang="en-US"/>
              <a:pPr/>
              <a:t>‹#›</a:t>
            </a:fld>
            <a:endParaRPr lang="en-US"/>
          </a:p>
        </p:txBody>
      </p:sp>
    </p:spTree>
  </p:cSld>
  <p:clrMapOvr>
    <a:masterClrMapping/>
  </p:clrMapOvr>
  <p:transition spd="med">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50838" y="914400"/>
            <a:ext cx="4138612"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1850" y="914400"/>
            <a:ext cx="4140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0077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2717800" y="6200775"/>
            <a:ext cx="3708400" cy="476250"/>
          </a:xfrm>
        </p:spPr>
        <p:txBody>
          <a:bodyPr/>
          <a:lstStyle>
            <a:lvl1pPr>
              <a:defRPr/>
            </a:lvl1pPr>
          </a:lstStyle>
          <a:p>
            <a:r>
              <a:rPr lang="en-US"/>
              <a:t>Create your first presentation</a:t>
            </a:r>
          </a:p>
        </p:txBody>
      </p:sp>
      <p:sp>
        <p:nvSpPr>
          <p:cNvPr id="7" name="Slide Number Placeholder 6"/>
          <p:cNvSpPr>
            <a:spLocks noGrp="1"/>
          </p:cNvSpPr>
          <p:nvPr>
            <p:ph type="sldNum" sz="quarter" idx="12"/>
          </p:nvPr>
        </p:nvSpPr>
        <p:spPr>
          <a:xfrm>
            <a:off x="6553200" y="6200775"/>
            <a:ext cx="2133600" cy="476250"/>
          </a:xfrm>
        </p:spPr>
        <p:txBody>
          <a:bodyPr/>
          <a:lstStyle>
            <a:lvl1pPr>
              <a:defRPr/>
            </a:lvl1pPr>
          </a:lstStyle>
          <a:p>
            <a:fld id="{238ABC63-40F2-4A66-9DA9-765DFDC1E86F}" type="slidenum">
              <a:rPr lang="en-US"/>
              <a:pPr/>
              <a:t>‹#›</a:t>
            </a:fld>
            <a:endParaRPr lang="en-US"/>
          </a:p>
        </p:txBody>
      </p:sp>
    </p:spTree>
  </p:cSld>
  <p:clrMapOvr>
    <a:masterClrMapping/>
  </p:clrMapOvr>
  <p:transition spd="med">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50838" y="914400"/>
            <a:ext cx="4138612"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914400"/>
            <a:ext cx="4140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0077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2717800" y="6200775"/>
            <a:ext cx="3708400" cy="476250"/>
          </a:xfrm>
        </p:spPr>
        <p:txBody>
          <a:bodyPr/>
          <a:lstStyle>
            <a:lvl1pPr>
              <a:defRPr/>
            </a:lvl1pPr>
          </a:lstStyle>
          <a:p>
            <a:r>
              <a:rPr lang="en-US"/>
              <a:t>Create your first presentation</a:t>
            </a:r>
          </a:p>
        </p:txBody>
      </p:sp>
      <p:sp>
        <p:nvSpPr>
          <p:cNvPr id="7" name="Slide Number Placeholder 6"/>
          <p:cNvSpPr>
            <a:spLocks noGrp="1"/>
          </p:cNvSpPr>
          <p:nvPr>
            <p:ph type="sldNum" sz="quarter" idx="12"/>
          </p:nvPr>
        </p:nvSpPr>
        <p:spPr>
          <a:xfrm>
            <a:off x="6553200" y="6200775"/>
            <a:ext cx="2133600" cy="476250"/>
          </a:xfrm>
        </p:spPr>
        <p:txBody>
          <a:bodyPr/>
          <a:lstStyle>
            <a:lvl1pPr>
              <a:defRPr/>
            </a:lvl1pPr>
          </a:lstStyle>
          <a:p>
            <a:fld id="{324C09F0-DF60-4E9C-A803-994B543313CF}" type="slidenum">
              <a:rPr lang="en-US"/>
              <a:pPr/>
              <a:t>‹#›</a:t>
            </a:fld>
            <a:endParaRPr lang="en-US"/>
          </a:p>
        </p:txBody>
      </p:sp>
    </p:spTree>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Create your first presentation</a:t>
            </a:r>
          </a:p>
        </p:txBody>
      </p:sp>
      <p:sp>
        <p:nvSpPr>
          <p:cNvPr id="6" name="Slide Number Placeholder 5"/>
          <p:cNvSpPr>
            <a:spLocks noGrp="1"/>
          </p:cNvSpPr>
          <p:nvPr>
            <p:ph type="sldNum" sz="quarter" idx="12"/>
          </p:nvPr>
        </p:nvSpPr>
        <p:spPr/>
        <p:txBody>
          <a:bodyPr/>
          <a:lstStyle>
            <a:lvl1pPr>
              <a:defRPr/>
            </a:lvl1pPr>
          </a:lstStyle>
          <a:p>
            <a:fld id="{BFBE6DE5-3061-4E59-8F92-C35BBBDF15B4}" type="slidenum">
              <a:rPr lang="en-US"/>
              <a:pPr/>
              <a:t>‹#›</a:t>
            </a:fld>
            <a:endParaRPr lang="en-US"/>
          </a:p>
        </p:txBody>
      </p:sp>
    </p:spTree>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Create your first presentation</a:t>
            </a:r>
          </a:p>
        </p:txBody>
      </p:sp>
      <p:sp>
        <p:nvSpPr>
          <p:cNvPr id="6" name="Slide Number Placeholder 5"/>
          <p:cNvSpPr>
            <a:spLocks noGrp="1"/>
          </p:cNvSpPr>
          <p:nvPr>
            <p:ph type="sldNum" sz="quarter" idx="12"/>
          </p:nvPr>
        </p:nvSpPr>
        <p:spPr/>
        <p:txBody>
          <a:bodyPr/>
          <a:lstStyle>
            <a:lvl1pPr>
              <a:defRPr/>
            </a:lvl1pPr>
          </a:lstStyle>
          <a:p>
            <a:fld id="{0E8EC9A2-1218-459F-87C3-0B997347E62C}" type="slidenum">
              <a:rPr lang="en-US"/>
              <a:pPr/>
              <a:t>‹#›</a:t>
            </a:fld>
            <a:endParaRPr lang="en-US"/>
          </a:p>
        </p:txBody>
      </p:sp>
    </p:spTree>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0838" y="914400"/>
            <a:ext cx="4138612"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914400"/>
            <a:ext cx="4140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Create your first presentation</a:t>
            </a:r>
          </a:p>
        </p:txBody>
      </p:sp>
      <p:sp>
        <p:nvSpPr>
          <p:cNvPr id="7" name="Slide Number Placeholder 6"/>
          <p:cNvSpPr>
            <a:spLocks noGrp="1"/>
          </p:cNvSpPr>
          <p:nvPr>
            <p:ph type="sldNum" sz="quarter" idx="12"/>
          </p:nvPr>
        </p:nvSpPr>
        <p:spPr/>
        <p:txBody>
          <a:bodyPr/>
          <a:lstStyle>
            <a:lvl1pPr>
              <a:defRPr/>
            </a:lvl1pPr>
          </a:lstStyle>
          <a:p>
            <a:fld id="{6EEECA8C-88E8-4863-8ABD-2DEC0EF41886}" type="slidenum">
              <a:rPr lang="en-US"/>
              <a:pPr/>
              <a:t>‹#›</a:t>
            </a:fld>
            <a:endParaRPr lang="en-US"/>
          </a:p>
        </p:txBody>
      </p:sp>
    </p:spTree>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Create your first presentation</a:t>
            </a:r>
          </a:p>
        </p:txBody>
      </p:sp>
      <p:sp>
        <p:nvSpPr>
          <p:cNvPr id="9" name="Slide Number Placeholder 8"/>
          <p:cNvSpPr>
            <a:spLocks noGrp="1"/>
          </p:cNvSpPr>
          <p:nvPr>
            <p:ph type="sldNum" sz="quarter" idx="12"/>
          </p:nvPr>
        </p:nvSpPr>
        <p:spPr/>
        <p:txBody>
          <a:bodyPr/>
          <a:lstStyle>
            <a:lvl1pPr>
              <a:defRPr/>
            </a:lvl1pPr>
          </a:lstStyle>
          <a:p>
            <a:fld id="{8560ACE8-F783-47DA-9626-E61610003CE2}" type="slidenum">
              <a:rPr lang="en-US"/>
              <a:pPr/>
              <a:t>‹#›</a:t>
            </a:fld>
            <a:endParaRPr lang="en-US"/>
          </a:p>
        </p:txBody>
      </p:sp>
    </p:spTree>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Create your first presentation</a:t>
            </a:r>
          </a:p>
        </p:txBody>
      </p:sp>
      <p:sp>
        <p:nvSpPr>
          <p:cNvPr id="5" name="Slide Number Placeholder 4"/>
          <p:cNvSpPr>
            <a:spLocks noGrp="1"/>
          </p:cNvSpPr>
          <p:nvPr>
            <p:ph type="sldNum" sz="quarter" idx="12"/>
          </p:nvPr>
        </p:nvSpPr>
        <p:spPr/>
        <p:txBody>
          <a:bodyPr/>
          <a:lstStyle>
            <a:lvl1pPr>
              <a:defRPr/>
            </a:lvl1pPr>
          </a:lstStyle>
          <a:p>
            <a:fld id="{A16FA2E4-7AAB-400B-9493-7E100D196927}" type="slidenum">
              <a:rPr lang="en-US"/>
              <a:pPr/>
              <a:t>‹#›</a:t>
            </a:fld>
            <a:endParaRPr lang="en-US"/>
          </a:p>
        </p:txBody>
      </p:sp>
    </p:spTree>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Create your first presentation</a:t>
            </a:r>
          </a:p>
        </p:txBody>
      </p:sp>
      <p:sp>
        <p:nvSpPr>
          <p:cNvPr id="4" name="Slide Number Placeholder 3"/>
          <p:cNvSpPr>
            <a:spLocks noGrp="1"/>
          </p:cNvSpPr>
          <p:nvPr>
            <p:ph type="sldNum" sz="quarter" idx="12"/>
          </p:nvPr>
        </p:nvSpPr>
        <p:spPr/>
        <p:txBody>
          <a:bodyPr/>
          <a:lstStyle>
            <a:lvl1pPr>
              <a:defRPr/>
            </a:lvl1pPr>
          </a:lstStyle>
          <a:p>
            <a:fld id="{3B8C5CAF-F518-47E8-82EC-072DB8B3F865}" type="slidenum">
              <a:rPr lang="en-US"/>
              <a:pPr/>
              <a:t>‹#›</a:t>
            </a:fld>
            <a:endParaRPr lang="en-US"/>
          </a:p>
        </p:txBody>
      </p:sp>
    </p:spTree>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Create your first presentation</a:t>
            </a:r>
          </a:p>
        </p:txBody>
      </p:sp>
      <p:sp>
        <p:nvSpPr>
          <p:cNvPr id="7" name="Slide Number Placeholder 6"/>
          <p:cNvSpPr>
            <a:spLocks noGrp="1"/>
          </p:cNvSpPr>
          <p:nvPr>
            <p:ph type="sldNum" sz="quarter" idx="12"/>
          </p:nvPr>
        </p:nvSpPr>
        <p:spPr/>
        <p:txBody>
          <a:bodyPr/>
          <a:lstStyle>
            <a:lvl1pPr>
              <a:defRPr/>
            </a:lvl1pPr>
          </a:lstStyle>
          <a:p>
            <a:fld id="{C5269188-06B8-4C08-B287-E18EA3695008}" type="slidenum">
              <a:rPr lang="en-US"/>
              <a:pPr/>
              <a:t>‹#›</a:t>
            </a:fld>
            <a:endParaRPr lang="en-US"/>
          </a:p>
        </p:txBody>
      </p:sp>
    </p:spTree>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Create your first presentation</a:t>
            </a:r>
          </a:p>
        </p:txBody>
      </p:sp>
      <p:sp>
        <p:nvSpPr>
          <p:cNvPr id="7" name="Slide Number Placeholder 6"/>
          <p:cNvSpPr>
            <a:spLocks noGrp="1"/>
          </p:cNvSpPr>
          <p:nvPr>
            <p:ph type="sldNum" sz="quarter" idx="12"/>
          </p:nvPr>
        </p:nvSpPr>
        <p:spPr/>
        <p:txBody>
          <a:bodyPr/>
          <a:lstStyle>
            <a:lvl1pPr>
              <a:defRPr/>
            </a:lvl1pPr>
          </a:lstStyle>
          <a:p>
            <a:fld id="{B50C8946-84F0-4B58-A040-228179FEDC20}" type="slidenum">
              <a:rPr lang="en-US"/>
              <a:pPr/>
              <a:t>‹#›</a:t>
            </a:fld>
            <a:endParaRPr lang="en-US"/>
          </a:p>
        </p:txBody>
      </p:sp>
    </p:spTree>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a:srcRect/>
          <a:stretch>
            <a:fillRect r="-16866"/>
          </a:stretch>
        </a:blip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657225"/>
          </a:xfrm>
          <a:prstGeom prst="rect">
            <a:avLst/>
          </a:prstGeom>
          <a:solidFill>
            <a:schemeClr val="tx1"/>
          </a:solidFill>
          <a:ln w="9525" algn="ctr">
            <a:noFill/>
            <a:miter lim="800000"/>
            <a:headEnd/>
            <a:tailEnd/>
          </a:ln>
          <a:effectLst/>
        </p:spPr>
        <p:txBody>
          <a:bodyPr wrap="none" anchor="ctr"/>
          <a:lstStyle/>
          <a:p>
            <a:pPr algn="ctr">
              <a:spcBef>
                <a:spcPct val="20000"/>
              </a:spcBef>
              <a:spcAft>
                <a:spcPct val="75000"/>
              </a:spcAft>
            </a:pPr>
            <a:endParaRPr lang="en-US" sz="2400" b="0">
              <a:solidFill>
                <a:schemeClr val="tx2"/>
              </a:solidFill>
            </a:endParaRPr>
          </a:p>
        </p:txBody>
      </p:sp>
      <p:sp>
        <p:nvSpPr>
          <p:cNvPr id="3075" name="Rectangle 3"/>
          <p:cNvSpPr>
            <a:spLocks noChangeArrowheads="1"/>
          </p:cNvSpPr>
          <p:nvPr/>
        </p:nvSpPr>
        <p:spPr bwMode="auto">
          <a:xfrm>
            <a:off x="0" y="6200775"/>
            <a:ext cx="9144000" cy="657225"/>
          </a:xfrm>
          <a:prstGeom prst="rect">
            <a:avLst/>
          </a:prstGeom>
          <a:solidFill>
            <a:schemeClr val="tx1"/>
          </a:solidFill>
          <a:ln w="9525" algn="ctr">
            <a:noFill/>
            <a:miter lim="800000"/>
            <a:headEnd/>
            <a:tailEnd/>
          </a:ln>
          <a:effectLst/>
        </p:spPr>
        <p:txBody>
          <a:bodyPr wrap="none" anchor="ctr"/>
          <a:lstStyle/>
          <a:p>
            <a:pPr algn="ctr">
              <a:spcBef>
                <a:spcPct val="20000"/>
              </a:spcBef>
              <a:spcAft>
                <a:spcPct val="75000"/>
              </a:spcAft>
            </a:pPr>
            <a:endParaRPr lang="en-US" sz="2400" b="0">
              <a:solidFill>
                <a:schemeClr val="tx2"/>
              </a:solidFill>
            </a:endParaRPr>
          </a:p>
        </p:txBody>
      </p:sp>
      <p:sp>
        <p:nvSpPr>
          <p:cNvPr id="3076" name="Rectangle 4"/>
          <p:cNvSpPr>
            <a:spLocks noGrp="1" noChangeArrowheads="1"/>
          </p:cNvSpPr>
          <p:nvPr>
            <p:ph type="body" idx="1"/>
          </p:nvPr>
        </p:nvSpPr>
        <p:spPr bwMode="auto">
          <a:xfrm>
            <a:off x="350838" y="914400"/>
            <a:ext cx="8431212"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
          <p:cNvSpPr>
            <a:spLocks noGrp="1" noChangeArrowheads="1"/>
          </p:cNvSpPr>
          <p:nvPr>
            <p:ph type="title"/>
          </p:nvPr>
        </p:nvSpPr>
        <p:spPr bwMode="auto">
          <a:xfrm>
            <a:off x="214313" y="73025"/>
            <a:ext cx="82296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8" name="Rectangle 6"/>
          <p:cNvSpPr>
            <a:spLocks noGrp="1" noChangeArrowheads="1"/>
          </p:cNvSpPr>
          <p:nvPr>
            <p:ph type="dt" sz="half" idx="2"/>
          </p:nvPr>
        </p:nvSpPr>
        <p:spPr bwMode="auto">
          <a:xfrm>
            <a:off x="457200" y="6200775"/>
            <a:ext cx="2133600"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defRPr sz="1600" b="0">
                <a:solidFill>
                  <a:srgbClr val="005AB4"/>
                </a:solidFill>
              </a:defRPr>
            </a:lvl1pPr>
          </a:lstStyle>
          <a:p>
            <a:endParaRPr lang="en-US"/>
          </a:p>
        </p:txBody>
      </p:sp>
      <p:sp>
        <p:nvSpPr>
          <p:cNvPr id="3079" name="Rectangle 7"/>
          <p:cNvSpPr>
            <a:spLocks noGrp="1" noChangeArrowheads="1"/>
          </p:cNvSpPr>
          <p:nvPr>
            <p:ph type="ftr" sz="quarter" idx="3"/>
          </p:nvPr>
        </p:nvSpPr>
        <p:spPr bwMode="auto">
          <a:xfrm>
            <a:off x="2717800" y="6200775"/>
            <a:ext cx="3708400"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a:defRPr sz="1600" b="0">
                <a:solidFill>
                  <a:srgbClr val="005AB4"/>
                </a:solidFill>
              </a:defRPr>
            </a:lvl1pPr>
          </a:lstStyle>
          <a:p>
            <a:r>
              <a:rPr lang="en-US"/>
              <a:t>Create your first presentation</a:t>
            </a:r>
          </a:p>
        </p:txBody>
      </p:sp>
      <p:sp>
        <p:nvSpPr>
          <p:cNvPr id="3080" name="Rectangle 8"/>
          <p:cNvSpPr>
            <a:spLocks noGrp="1" noChangeArrowheads="1"/>
          </p:cNvSpPr>
          <p:nvPr>
            <p:ph type="sldNum" sz="quarter" idx="4"/>
          </p:nvPr>
        </p:nvSpPr>
        <p:spPr bwMode="auto">
          <a:xfrm>
            <a:off x="6553200" y="6200775"/>
            <a:ext cx="2133600"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r">
              <a:defRPr sz="1600" b="0">
                <a:solidFill>
                  <a:srgbClr val="005AB4"/>
                </a:solidFill>
              </a:defRPr>
            </a:lvl1pPr>
          </a:lstStyle>
          <a:p>
            <a:fld id="{C626DCCB-5D86-4F90-BE68-DE748F77F391}"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ransition spd="med">
    <p:wipe dir="d"/>
  </p:transition>
  <p:hf sldNum="0" hdr="0" ftr="0" dt="0"/>
  <p:txStyles>
    <p:titleStyle>
      <a:lvl1pPr algn="l" rtl="0" eaLnBrk="1" fontAlgn="base" hangingPunct="1">
        <a:spcBef>
          <a:spcPct val="0"/>
        </a:spcBef>
        <a:spcAft>
          <a:spcPct val="0"/>
        </a:spcAft>
        <a:defRPr sz="3200">
          <a:solidFill>
            <a:srgbClr val="005AB4"/>
          </a:solidFill>
          <a:latin typeface="+mj-lt"/>
          <a:ea typeface="+mj-ea"/>
          <a:cs typeface="+mj-cs"/>
        </a:defRPr>
      </a:lvl1pPr>
      <a:lvl2pPr algn="l" rtl="0" eaLnBrk="1" fontAlgn="base" hangingPunct="1">
        <a:spcBef>
          <a:spcPct val="0"/>
        </a:spcBef>
        <a:spcAft>
          <a:spcPct val="0"/>
        </a:spcAft>
        <a:defRPr sz="3200">
          <a:solidFill>
            <a:srgbClr val="005AB4"/>
          </a:solidFill>
          <a:latin typeface="Arial" charset="0"/>
        </a:defRPr>
      </a:lvl2pPr>
      <a:lvl3pPr algn="l" rtl="0" eaLnBrk="1" fontAlgn="base" hangingPunct="1">
        <a:spcBef>
          <a:spcPct val="0"/>
        </a:spcBef>
        <a:spcAft>
          <a:spcPct val="0"/>
        </a:spcAft>
        <a:defRPr sz="3200">
          <a:solidFill>
            <a:srgbClr val="005AB4"/>
          </a:solidFill>
          <a:latin typeface="Arial" charset="0"/>
        </a:defRPr>
      </a:lvl3pPr>
      <a:lvl4pPr algn="l" rtl="0" eaLnBrk="1" fontAlgn="base" hangingPunct="1">
        <a:spcBef>
          <a:spcPct val="0"/>
        </a:spcBef>
        <a:spcAft>
          <a:spcPct val="0"/>
        </a:spcAft>
        <a:defRPr sz="3200">
          <a:solidFill>
            <a:srgbClr val="005AB4"/>
          </a:solidFill>
          <a:latin typeface="Arial" charset="0"/>
        </a:defRPr>
      </a:lvl4pPr>
      <a:lvl5pPr algn="l" rtl="0" eaLnBrk="1" fontAlgn="base" hangingPunct="1">
        <a:spcBef>
          <a:spcPct val="0"/>
        </a:spcBef>
        <a:spcAft>
          <a:spcPct val="0"/>
        </a:spcAft>
        <a:defRPr sz="3200">
          <a:solidFill>
            <a:srgbClr val="005AB4"/>
          </a:solidFill>
          <a:latin typeface="Arial" charset="0"/>
        </a:defRPr>
      </a:lvl5pPr>
      <a:lvl6pPr marL="457200" algn="l" rtl="0" eaLnBrk="1" fontAlgn="base" hangingPunct="1">
        <a:spcBef>
          <a:spcPct val="0"/>
        </a:spcBef>
        <a:spcAft>
          <a:spcPct val="0"/>
        </a:spcAft>
        <a:defRPr sz="3200">
          <a:solidFill>
            <a:srgbClr val="005AB4"/>
          </a:solidFill>
          <a:latin typeface="Arial" charset="0"/>
        </a:defRPr>
      </a:lvl6pPr>
      <a:lvl7pPr marL="914400" algn="l" rtl="0" eaLnBrk="1" fontAlgn="base" hangingPunct="1">
        <a:spcBef>
          <a:spcPct val="0"/>
        </a:spcBef>
        <a:spcAft>
          <a:spcPct val="0"/>
        </a:spcAft>
        <a:defRPr sz="3200">
          <a:solidFill>
            <a:srgbClr val="005AB4"/>
          </a:solidFill>
          <a:latin typeface="Arial" charset="0"/>
        </a:defRPr>
      </a:lvl7pPr>
      <a:lvl8pPr marL="1371600" algn="l" rtl="0" eaLnBrk="1" fontAlgn="base" hangingPunct="1">
        <a:spcBef>
          <a:spcPct val="0"/>
        </a:spcBef>
        <a:spcAft>
          <a:spcPct val="0"/>
        </a:spcAft>
        <a:defRPr sz="3200">
          <a:solidFill>
            <a:srgbClr val="005AB4"/>
          </a:solidFill>
          <a:latin typeface="Arial" charset="0"/>
        </a:defRPr>
      </a:lvl8pPr>
      <a:lvl9pPr marL="1828800" algn="l" rtl="0" eaLnBrk="1" fontAlgn="base" hangingPunct="1">
        <a:spcBef>
          <a:spcPct val="0"/>
        </a:spcBef>
        <a:spcAft>
          <a:spcPct val="0"/>
        </a:spcAft>
        <a:defRPr sz="3200">
          <a:solidFill>
            <a:srgbClr val="005AB4"/>
          </a:solidFill>
          <a:latin typeface="Arial" charset="0"/>
        </a:defRPr>
      </a:lvl9pPr>
    </p:titleStyle>
    <p:bodyStyle>
      <a:lvl1pPr marL="342900" indent="-342900" algn="l" rtl="0" eaLnBrk="1" fontAlgn="base" hangingPunct="1">
        <a:spcBef>
          <a:spcPct val="20000"/>
        </a:spcBef>
        <a:spcAft>
          <a:spcPct val="0"/>
        </a:spcAft>
        <a:defRPr sz="2000">
          <a:solidFill>
            <a:schemeClr val="tx1"/>
          </a:solidFill>
          <a:latin typeface="+mn-lt"/>
          <a:ea typeface="+mn-ea"/>
          <a:cs typeface="+mn-cs"/>
        </a:defRPr>
      </a:lvl1pPr>
      <a:lvl2pPr marL="742950" indent="-285750" algn="l" rtl="0" eaLnBrk="1" fontAlgn="base" hangingPunct="1">
        <a:spcBef>
          <a:spcPct val="20000"/>
        </a:spcBef>
        <a:spcAft>
          <a:spcPct val="0"/>
        </a:spcAft>
        <a:defRPr sz="2000">
          <a:solidFill>
            <a:schemeClr val="tx1"/>
          </a:solidFill>
          <a:latin typeface="+mn-lt"/>
        </a:defRPr>
      </a:lvl2pPr>
      <a:lvl3pPr marL="1143000" indent="-228600" algn="l" rtl="0" eaLnBrk="1" fontAlgn="base" hangingPunct="1">
        <a:spcBef>
          <a:spcPct val="20000"/>
        </a:spcBef>
        <a:spcAft>
          <a:spcPct val="0"/>
        </a:spcAft>
        <a:defRPr>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defRPr sz="1400">
          <a:solidFill>
            <a:schemeClr val="tx1"/>
          </a:solidFill>
          <a:latin typeface="+mn-lt"/>
        </a:defRPr>
      </a:lvl5pPr>
      <a:lvl6pPr marL="2514600" indent="-228600" algn="l" rtl="0" eaLnBrk="1" fontAlgn="base" hangingPunct="1">
        <a:spcBef>
          <a:spcPct val="20000"/>
        </a:spcBef>
        <a:spcAft>
          <a:spcPct val="0"/>
        </a:spcAft>
        <a:defRPr sz="1400">
          <a:solidFill>
            <a:schemeClr val="tx1"/>
          </a:solidFill>
          <a:latin typeface="+mn-lt"/>
        </a:defRPr>
      </a:lvl6pPr>
      <a:lvl7pPr marL="2971800" indent="-228600" algn="l" rtl="0" eaLnBrk="1" fontAlgn="base" hangingPunct="1">
        <a:spcBef>
          <a:spcPct val="20000"/>
        </a:spcBef>
        <a:spcAft>
          <a:spcPct val="0"/>
        </a:spcAft>
        <a:defRPr sz="1400">
          <a:solidFill>
            <a:schemeClr val="tx1"/>
          </a:solidFill>
          <a:latin typeface="+mn-lt"/>
        </a:defRPr>
      </a:lvl7pPr>
      <a:lvl8pPr marL="3429000" indent="-228600" algn="l" rtl="0" eaLnBrk="1" fontAlgn="base" hangingPunct="1">
        <a:spcBef>
          <a:spcPct val="20000"/>
        </a:spcBef>
        <a:spcAft>
          <a:spcPct val="0"/>
        </a:spcAft>
        <a:defRPr sz="1400">
          <a:solidFill>
            <a:schemeClr val="tx1"/>
          </a:solidFill>
          <a:latin typeface="+mn-lt"/>
        </a:defRPr>
      </a:lvl8pPr>
      <a:lvl9pPr marL="3886200" indent="-228600" algn="l" rtl="0" eaLnBrk="1" fontAlgn="base" hangingPunct="1">
        <a:spcBef>
          <a:spcPct val="20000"/>
        </a:spcBef>
        <a:spcAft>
          <a:spcPct val="0"/>
        </a:spcAf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9.png"/><Relationship Id="rId4" Type="http://schemas.openxmlformats.org/officeDocument/2006/relationships/oleObject" Target="../embeddings/oleObject17.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image" Target="../media/image9.png"/><Relationship Id="rId4" Type="http://schemas.openxmlformats.org/officeDocument/2006/relationships/oleObject" Target="../embeddings/oleObject18.bin"/></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10.png"/><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10.png"/><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2.png"/><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11.png"/><Relationship Id="rId5" Type="http://schemas.openxmlformats.org/officeDocument/2006/relationships/oleObject" Target="../embeddings/oleObject24.bin"/><Relationship Id="rId4" Type="http://schemas.openxmlformats.org/officeDocument/2006/relationships/oleObject" Target="../embeddings/oleObject23.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image" Target="../media/image12.png"/><Relationship Id="rId5" Type="http://schemas.openxmlformats.org/officeDocument/2006/relationships/oleObject" Target="../embeddings/oleObject25.bin"/><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4.png"/><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image" Target="../media/image13.png"/><Relationship Id="rId5" Type="http://schemas.openxmlformats.org/officeDocument/2006/relationships/oleObject" Target="../embeddings/oleObject27.bin"/><Relationship Id="rId4" Type="http://schemas.openxmlformats.org/officeDocument/2006/relationships/oleObject" Target="../embeddings/oleObject26.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oleObject" Target="../embeddings/oleObject28.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vmlDrawing" Target="../drawings/vmlDrawing12.v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oleObject" Target="../embeddings/oleObject29.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oleObject" Target="../embeddings/oleObject30.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vmlDrawing" Target="../drawings/vmlDrawing14.vml"/><Relationship Id="rId6" Type="http://schemas.openxmlformats.org/officeDocument/2006/relationships/image" Target="../media/image16.png"/><Relationship Id="rId5" Type="http://schemas.openxmlformats.org/officeDocument/2006/relationships/oleObject" Target="../embeddings/oleObject32.bin"/><Relationship Id="rId4" Type="http://schemas.openxmlformats.org/officeDocument/2006/relationships/oleObject" Target="../embeddings/oleObject31.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vmlDrawing" Target="../drawings/vmlDrawing15.vml"/><Relationship Id="rId5" Type="http://schemas.openxmlformats.org/officeDocument/2006/relationships/image" Target="../media/image16.png"/><Relationship Id="rId4" Type="http://schemas.openxmlformats.org/officeDocument/2006/relationships/oleObject" Target="../embeddings/oleObject33.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2.xml"/><Relationship Id="rId1" Type="http://schemas.openxmlformats.org/officeDocument/2006/relationships/vmlDrawing" Target="../drawings/vmlDrawing16.vml"/><Relationship Id="rId6" Type="http://schemas.openxmlformats.org/officeDocument/2006/relationships/oleObject" Target="../embeddings/oleObject35.bin"/><Relationship Id="rId5" Type="http://schemas.openxmlformats.org/officeDocument/2006/relationships/oleObject" Target="../embeddings/oleObject34.bin"/><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2.xml"/><Relationship Id="rId1" Type="http://schemas.openxmlformats.org/officeDocument/2006/relationships/vmlDrawing" Target="../drawings/vmlDrawing17.vml"/><Relationship Id="rId5" Type="http://schemas.openxmlformats.org/officeDocument/2006/relationships/image" Target="../media/image19.png"/><Relationship Id="rId4" Type="http://schemas.openxmlformats.org/officeDocument/2006/relationships/oleObject" Target="../embeddings/oleObject36.bin"/></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21.png"/><Relationship Id="rId2" Type="http://schemas.openxmlformats.org/officeDocument/2006/relationships/slideLayout" Target="../slideLayouts/slideLayout12.xml"/><Relationship Id="rId1" Type="http://schemas.openxmlformats.org/officeDocument/2006/relationships/vmlDrawing" Target="../drawings/vmlDrawing18.vml"/><Relationship Id="rId6" Type="http://schemas.openxmlformats.org/officeDocument/2006/relationships/image" Target="../media/image20.png"/><Relationship Id="rId5" Type="http://schemas.openxmlformats.org/officeDocument/2006/relationships/oleObject" Target="../embeddings/oleObject38.bin"/><Relationship Id="rId4" Type="http://schemas.openxmlformats.org/officeDocument/2006/relationships/oleObject" Target="../embeddings/oleObject37.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2.xml"/><Relationship Id="rId1" Type="http://schemas.openxmlformats.org/officeDocument/2006/relationships/vmlDrawing" Target="../drawings/vmlDrawing19.v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oleObject" Target="../embeddings/oleObject39.bin"/></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43.xml"/><Relationship Id="rId7" Type="http://schemas.openxmlformats.org/officeDocument/2006/relationships/image" Target="../media/image23.png"/><Relationship Id="rId2" Type="http://schemas.openxmlformats.org/officeDocument/2006/relationships/slideLayout" Target="../slideLayouts/slideLayout12.xml"/><Relationship Id="rId1" Type="http://schemas.openxmlformats.org/officeDocument/2006/relationships/vmlDrawing" Target="../drawings/vmlDrawing20.vml"/><Relationship Id="rId6" Type="http://schemas.openxmlformats.org/officeDocument/2006/relationships/image" Target="../media/image22.png"/><Relationship Id="rId5" Type="http://schemas.openxmlformats.org/officeDocument/2006/relationships/oleObject" Target="../embeddings/oleObject41.bin"/><Relationship Id="rId4" Type="http://schemas.openxmlformats.org/officeDocument/2006/relationships/oleObject" Target="../embeddings/oleObject40.bin"/></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2.xml"/><Relationship Id="rId1" Type="http://schemas.openxmlformats.org/officeDocument/2006/relationships/vmlDrawing" Target="../drawings/vmlDrawing21.vml"/><Relationship Id="rId6" Type="http://schemas.openxmlformats.org/officeDocument/2006/relationships/oleObject" Target="../embeddings/oleObject43.bin"/><Relationship Id="rId5" Type="http://schemas.openxmlformats.org/officeDocument/2006/relationships/oleObject" Target="../embeddings/oleObject42.bin"/><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7" Type="http://schemas.openxmlformats.org/officeDocument/2006/relationships/image" Target="../media/image26.png"/><Relationship Id="rId2" Type="http://schemas.openxmlformats.org/officeDocument/2006/relationships/slideLayout" Target="../slideLayouts/slideLayout12.xml"/><Relationship Id="rId1" Type="http://schemas.openxmlformats.org/officeDocument/2006/relationships/vmlDrawing" Target="../drawings/vmlDrawing22.vml"/><Relationship Id="rId6" Type="http://schemas.openxmlformats.org/officeDocument/2006/relationships/oleObject" Target="../embeddings/oleObject46.bin"/><Relationship Id="rId5" Type="http://schemas.openxmlformats.org/officeDocument/2006/relationships/oleObject" Target="../embeddings/oleObject45.bin"/><Relationship Id="rId4" Type="http://schemas.openxmlformats.org/officeDocument/2006/relationships/oleObject" Target="../embeddings/oleObject44.bin"/></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2.xml"/><Relationship Id="rId1" Type="http://schemas.openxmlformats.org/officeDocument/2006/relationships/vmlDrawing" Target="../drawings/vmlDrawing23.vml"/><Relationship Id="rId6" Type="http://schemas.openxmlformats.org/officeDocument/2006/relationships/image" Target="../media/image28.png"/><Relationship Id="rId5" Type="http://schemas.openxmlformats.org/officeDocument/2006/relationships/oleObject" Target="../embeddings/oleObject48.bin"/><Relationship Id="rId4" Type="http://schemas.openxmlformats.org/officeDocument/2006/relationships/oleObject" Target="../embeddings/oleObject47.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2.xml"/><Relationship Id="rId1" Type="http://schemas.openxmlformats.org/officeDocument/2006/relationships/vmlDrawing" Target="../drawings/vmlDrawing24.vml"/><Relationship Id="rId6" Type="http://schemas.openxmlformats.org/officeDocument/2006/relationships/image" Target="../media/image28.png"/><Relationship Id="rId5" Type="http://schemas.openxmlformats.org/officeDocument/2006/relationships/oleObject" Target="../embeddings/oleObject50.bin"/><Relationship Id="rId4" Type="http://schemas.openxmlformats.org/officeDocument/2006/relationships/oleObject" Target="../embeddings/oleObject49.bin"/></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7" Type="http://schemas.openxmlformats.org/officeDocument/2006/relationships/image" Target="../media/image30.png"/><Relationship Id="rId2" Type="http://schemas.openxmlformats.org/officeDocument/2006/relationships/slideLayout" Target="../slideLayouts/slideLayout12.xml"/><Relationship Id="rId1" Type="http://schemas.openxmlformats.org/officeDocument/2006/relationships/vmlDrawing" Target="../drawings/vmlDrawing25.vml"/><Relationship Id="rId6" Type="http://schemas.openxmlformats.org/officeDocument/2006/relationships/image" Target="../media/image31.png"/><Relationship Id="rId5" Type="http://schemas.openxmlformats.org/officeDocument/2006/relationships/oleObject" Target="../embeddings/oleObject52.bin"/><Relationship Id="rId4" Type="http://schemas.openxmlformats.org/officeDocument/2006/relationships/oleObject" Target="../embeddings/oleObject51.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2.xml"/><Relationship Id="rId1" Type="http://schemas.openxmlformats.org/officeDocument/2006/relationships/vmlDrawing" Target="../drawings/vmlDrawing26.vml"/><Relationship Id="rId6" Type="http://schemas.openxmlformats.org/officeDocument/2006/relationships/image" Target="../media/image30.png"/><Relationship Id="rId5" Type="http://schemas.openxmlformats.org/officeDocument/2006/relationships/oleObject" Target="../embeddings/oleObject53.bin"/><Relationship Id="rId4" Type="http://schemas.openxmlformats.org/officeDocument/2006/relationships/image" Target="../media/image31.png"/></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2.xml"/><Relationship Id="rId1" Type="http://schemas.openxmlformats.org/officeDocument/2006/relationships/vmlDrawing" Target="../drawings/vmlDrawing27.vml"/><Relationship Id="rId6" Type="http://schemas.openxmlformats.org/officeDocument/2006/relationships/image" Target="../media/image30.png"/><Relationship Id="rId5" Type="http://schemas.openxmlformats.org/officeDocument/2006/relationships/oleObject" Target="../embeddings/oleObject55.bin"/><Relationship Id="rId4" Type="http://schemas.openxmlformats.org/officeDocument/2006/relationships/oleObject" Target="../embeddings/oleObject54.bin"/></Relationships>
</file>

<file path=ppt/slides/_rels/slide6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2.xml"/><Relationship Id="rId1" Type="http://schemas.openxmlformats.org/officeDocument/2006/relationships/vmlDrawing" Target="../drawings/vmlDrawing28.vml"/><Relationship Id="rId6" Type="http://schemas.openxmlformats.org/officeDocument/2006/relationships/image" Target="../media/image32.png"/><Relationship Id="rId5" Type="http://schemas.openxmlformats.org/officeDocument/2006/relationships/oleObject" Target="../embeddings/oleObject57.bin"/><Relationship Id="rId4" Type="http://schemas.openxmlformats.org/officeDocument/2006/relationships/oleObject" Target="../embeddings/oleObject56.bin"/></Relationships>
</file>

<file path=ppt/slides/_rels/slide6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7.xml"/><Relationship Id="rId7"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2.bin"/><Relationship Id="rId10" Type="http://schemas.openxmlformats.org/officeDocument/2006/relationships/oleObject" Target="../embeddings/oleObject6.bin"/><Relationship Id="rId4" Type="http://schemas.openxmlformats.org/officeDocument/2006/relationships/oleObject" Target="../embeddings/oleObject1.bin"/><Relationship Id="rId9" Type="http://schemas.openxmlformats.org/officeDocument/2006/relationships/oleObject" Target="../embeddings/oleObject5.bin"/></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12.xml"/><Relationship Id="rId1" Type="http://schemas.openxmlformats.org/officeDocument/2006/relationships/vmlDrawing" Target="../drawings/vmlDrawing29.vml"/><Relationship Id="rId5" Type="http://schemas.openxmlformats.org/officeDocument/2006/relationships/oleObject" Target="../embeddings/oleObject58.bin"/><Relationship Id="rId4" Type="http://schemas.openxmlformats.org/officeDocument/2006/relationships/image" Target="../media/image33.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12.xml"/><Relationship Id="rId1" Type="http://schemas.openxmlformats.org/officeDocument/2006/relationships/vmlDrawing" Target="../drawings/vmlDrawing30.vml"/><Relationship Id="rId6" Type="http://schemas.openxmlformats.org/officeDocument/2006/relationships/image" Target="../media/image33.png"/><Relationship Id="rId5" Type="http://schemas.openxmlformats.org/officeDocument/2006/relationships/oleObject" Target="../embeddings/oleObject60.bin"/><Relationship Id="rId4" Type="http://schemas.openxmlformats.org/officeDocument/2006/relationships/oleObject" Target="../embeddings/oleObject59.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12.xml"/><Relationship Id="rId1" Type="http://schemas.openxmlformats.org/officeDocument/2006/relationships/vmlDrawing" Target="../drawings/vmlDrawing31.vml"/><Relationship Id="rId5" Type="http://schemas.openxmlformats.org/officeDocument/2006/relationships/image" Target="../media/image33.png"/><Relationship Id="rId4" Type="http://schemas.openxmlformats.org/officeDocument/2006/relationships/oleObject" Target="../embeddings/oleObject61.bin"/></Relationships>
</file>

<file path=ppt/slides/_rels/slide7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7" Type="http://schemas.openxmlformats.org/officeDocument/2006/relationships/image" Target="../media/image34.png"/><Relationship Id="rId2" Type="http://schemas.openxmlformats.org/officeDocument/2006/relationships/slideLayout" Target="../slideLayouts/slideLayout12.xml"/><Relationship Id="rId1" Type="http://schemas.openxmlformats.org/officeDocument/2006/relationships/vmlDrawing" Target="../drawings/vmlDrawing32.vml"/><Relationship Id="rId6" Type="http://schemas.openxmlformats.org/officeDocument/2006/relationships/oleObject" Target="../embeddings/oleObject64.bin"/><Relationship Id="rId5" Type="http://schemas.openxmlformats.org/officeDocument/2006/relationships/oleObject" Target="../embeddings/oleObject63.bin"/><Relationship Id="rId4" Type="http://schemas.openxmlformats.org/officeDocument/2006/relationships/oleObject" Target="../embeddings/oleObject62.bin"/></Relationships>
</file>

<file path=ppt/slides/_rels/slide7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8.xml"/><Relationship Id="rId7"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8.bin"/><Relationship Id="rId5" Type="http://schemas.openxmlformats.org/officeDocument/2006/relationships/image" Target="../media/image3.png"/><Relationship Id="rId4" Type="http://schemas.openxmlformats.org/officeDocument/2006/relationships/oleObject" Target="../embeddings/oleObject7.bin"/><Relationship Id="rId9" Type="http://schemas.openxmlformats.org/officeDocument/2006/relationships/oleObject" Target="../embeddings/oleObject11.bin"/></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9.xml"/><Relationship Id="rId7" Type="http://schemas.openxmlformats.org/officeDocument/2006/relationships/oleObject" Target="../embeddings/oleObject14.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13.bin"/><Relationship Id="rId5" Type="http://schemas.openxmlformats.org/officeDocument/2006/relationships/image" Target="../media/image3.png"/><Relationship Id="rId4" Type="http://schemas.openxmlformats.org/officeDocument/2006/relationships/oleObject" Target="../embeddings/oleObject12.bin"/><Relationship Id="rId9" Type="http://schemas.openxmlformats.org/officeDocument/2006/relationships/oleObject" Target="../embeddings/oleObject16.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838200" y="2219325"/>
            <a:ext cx="7797800" cy="1470025"/>
          </a:xfrm>
        </p:spPr>
        <p:txBody>
          <a:bodyPr/>
          <a:lstStyle/>
          <a:p>
            <a:r>
              <a:rPr lang="en-US" dirty="0"/>
              <a:t>Microsoft</a:t>
            </a:r>
            <a:r>
              <a:rPr lang="en-US" sz="2800" baseline="70000" dirty="0">
                <a:cs typeface="Tahoma" pitchFamily="34" charset="0"/>
              </a:rPr>
              <a:t>®</a:t>
            </a:r>
            <a:r>
              <a:rPr lang="en-US" dirty="0"/>
              <a:t> </a:t>
            </a:r>
            <a:r>
              <a:rPr lang="en-US" dirty="0" smtClean="0"/>
              <a:t>Office PowerPoint</a:t>
            </a:r>
            <a:r>
              <a:rPr lang="en-US" sz="2800" baseline="70000" dirty="0">
                <a:cs typeface="Tahoma" pitchFamily="34" charset="0"/>
              </a:rPr>
              <a:t>®</a:t>
            </a:r>
            <a:r>
              <a:rPr lang="en-US" dirty="0"/>
              <a:t> </a:t>
            </a:r>
            <a:r>
              <a:rPr lang="en-US" dirty="0" smtClean="0">
                <a:cs typeface="Tahoma" pitchFamily="34" charset="0"/>
              </a:rPr>
              <a:t>2007 </a:t>
            </a:r>
            <a:r>
              <a:rPr lang="tt-RU" dirty="0" smtClean="0">
                <a:cs typeface="Tahoma" pitchFamily="34" charset="0"/>
              </a:rPr>
              <a:t>кулланмасы	</a:t>
            </a:r>
            <a:endParaRPr lang="en-US" dirty="0">
              <a:cs typeface="Tahoma" pitchFamily="34" charset="0"/>
            </a:endParaRPr>
          </a:p>
        </p:txBody>
      </p:sp>
      <p:sp>
        <p:nvSpPr>
          <p:cNvPr id="8195" name="Rectangle 3"/>
          <p:cNvSpPr>
            <a:spLocks noGrp="1" noChangeArrowheads="1"/>
          </p:cNvSpPr>
          <p:nvPr>
            <p:ph type="subTitle" idx="1"/>
          </p:nvPr>
        </p:nvSpPr>
        <p:spPr>
          <a:xfrm>
            <a:off x="1371600" y="4291013"/>
            <a:ext cx="6400800" cy="1030287"/>
          </a:xfrm>
        </p:spPr>
        <p:txBody>
          <a:bodyPr/>
          <a:lstStyle/>
          <a:p>
            <a:r>
              <a:rPr lang="tt-RU" b="1" dirty="0" smtClean="0"/>
              <a:t>Беренче презентациягезне төзү</a:t>
            </a:r>
            <a:endParaRPr lang="en-US" b="1"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1000"/>
                                  </p:stCondLst>
                                  <p:childTnLst>
                                    <p:set>
                                      <p:cBhvr>
                                        <p:cTn id="6" dur="1" fill="hold">
                                          <p:stCondLst>
                                            <p:cond delay="0"/>
                                          </p:stCondLst>
                                        </p:cTn>
                                        <p:tgtEl>
                                          <p:spTgt spid="8194"/>
                                        </p:tgtEl>
                                        <p:attrNameLst>
                                          <p:attrName>style.visibility</p:attrName>
                                        </p:attrNameLst>
                                      </p:cBhvr>
                                      <p:to>
                                        <p:strVal val="visible"/>
                                      </p:to>
                                    </p:set>
                                    <p:animEffect transition="in" filter="slide(fromTop)">
                                      <p:cBhvr>
                                        <p:cTn id="7" dur="500"/>
                                        <p:tgtEl>
                                          <p:spTgt spid="8194"/>
                                        </p:tgtEl>
                                      </p:cBhvr>
                                    </p:animEffect>
                                  </p:childTnLst>
                                </p:cTn>
                              </p:par>
                            </p:childTnLst>
                          </p:cTn>
                        </p:par>
                        <p:par>
                          <p:cTn id="8" fill="hold">
                            <p:stCondLst>
                              <p:cond delay="1500"/>
                            </p:stCondLst>
                            <p:childTnLst>
                              <p:par>
                                <p:cTn id="9" presetID="12" presetClass="entr" presetSubtype="4" fill="hold" grpId="0" nodeType="afterEffect">
                                  <p:stCondLst>
                                    <p:cond delay="1000"/>
                                  </p:stCondLst>
                                  <p:childTnLst>
                                    <p:set>
                                      <p:cBhvr>
                                        <p:cTn id="10" dur="1" fill="hold">
                                          <p:stCondLst>
                                            <p:cond delay="0"/>
                                          </p:stCondLst>
                                        </p:cTn>
                                        <p:tgtEl>
                                          <p:spTgt spid="8195">
                                            <p:txEl>
                                              <p:pRg st="0" end="0"/>
                                            </p:txEl>
                                          </p:spTgt>
                                        </p:tgtEl>
                                        <p:attrNameLst>
                                          <p:attrName>style.visibility</p:attrName>
                                        </p:attrNameLst>
                                      </p:cBhvr>
                                      <p:to>
                                        <p:strVal val="visible"/>
                                      </p:to>
                                    </p:set>
                                    <p:animEffect transition="in" filter="slide(fromBottom)">
                                      <p:cBhvr>
                                        <p:cTn id="11" dur="5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build="p" autoUpdateAnimBg="0" advAuto="100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11138" y="73025"/>
            <a:ext cx="8027987" cy="614363"/>
          </a:xfrm>
        </p:spPr>
        <p:txBody>
          <a:bodyPr/>
          <a:lstStyle/>
          <a:p>
            <a:r>
              <a:rPr lang="tt-RU" dirty="0" smtClean="0"/>
              <a:t>Яңа слайдлар өстәү</a:t>
            </a:r>
            <a:endParaRPr lang="en-US" dirty="0"/>
          </a:p>
        </p:txBody>
      </p:sp>
      <p:sp>
        <p:nvSpPr>
          <p:cNvPr id="25603"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n-US" sz="2000" b="0" dirty="0" smtClean="0"/>
              <a:t>PowerPoint </a:t>
            </a:r>
            <a:r>
              <a:rPr lang="tt-RU" sz="2000" b="0" dirty="0" smtClean="0"/>
              <a:t>ачылгач, анда бер генә слайд була</a:t>
            </a:r>
            <a:r>
              <a:rPr lang="en-US" sz="2000" b="0" dirty="0" smtClean="0"/>
              <a:t>. </a:t>
            </a:r>
            <a:endParaRPr lang="en-US" sz="2000" b="0" dirty="0"/>
          </a:p>
          <a:p>
            <a:pPr>
              <a:spcBef>
                <a:spcPct val="20000"/>
              </a:spcBef>
              <a:spcAft>
                <a:spcPct val="75000"/>
              </a:spcAft>
            </a:pPr>
            <a:r>
              <a:rPr lang="tt-RU" sz="2000" b="0" dirty="0" smtClean="0"/>
              <a:t>Кирәк булса, сез башка слайдларны өстәргә тиеш</a:t>
            </a:r>
            <a:r>
              <a:rPr lang="en-US" sz="2000" b="0" dirty="0" smtClean="0"/>
              <a:t>. </a:t>
            </a:r>
            <a:endParaRPr lang="en-US" sz="2000" b="0" dirty="0"/>
          </a:p>
        </p:txBody>
      </p:sp>
      <p:sp>
        <p:nvSpPr>
          <p:cNvPr id="25605" name="Rectangle 5"/>
          <p:cNvSpPr>
            <a:spLocks noChangeArrowheads="1"/>
          </p:cNvSpPr>
          <p:nvPr/>
        </p:nvSpPr>
        <p:spPr bwMode="auto">
          <a:xfrm>
            <a:off x="277813" y="3994150"/>
            <a:ext cx="5926137" cy="957263"/>
          </a:xfrm>
          <a:prstGeom prst="rect">
            <a:avLst/>
          </a:prstGeom>
          <a:noFill/>
          <a:ln w="9525">
            <a:noFill/>
            <a:miter lim="800000"/>
            <a:headEnd/>
            <a:tailEnd/>
          </a:ln>
          <a:effectLst/>
        </p:spPr>
        <p:txBody>
          <a:bodyPr/>
          <a:lstStyle/>
          <a:p>
            <a:pPr>
              <a:spcBef>
                <a:spcPct val="20000"/>
              </a:spcBef>
              <a:spcAft>
                <a:spcPct val="75000"/>
              </a:spcAft>
            </a:pPr>
            <a:r>
              <a:rPr lang="tt-RU" b="0" dirty="0" smtClean="0">
                <a:solidFill>
                  <a:srgbClr val="FFCC00"/>
                </a:solidFill>
              </a:rPr>
              <a:t>Яңа слайдны өстәүнең иң җиңел юлы </a:t>
            </a:r>
            <a:r>
              <a:rPr lang="az-Cyrl-AZ" dirty="0" smtClean="0">
                <a:solidFill>
                  <a:srgbClr val="FFCC00"/>
                </a:solidFill>
              </a:rPr>
              <a:t>Тѳп</a:t>
            </a:r>
            <a:r>
              <a:rPr lang="tt-RU" dirty="0" smtClean="0">
                <a:solidFill>
                  <a:srgbClr val="FFCC00"/>
                </a:solidFill>
              </a:rPr>
              <a:t> </a:t>
            </a:r>
            <a:r>
              <a:rPr lang="tt-RU" b="0" dirty="0" smtClean="0">
                <a:solidFill>
                  <a:srgbClr val="FFCC00"/>
                </a:solidFill>
              </a:rPr>
              <a:t>салынмасындагы </a:t>
            </a:r>
            <a:r>
              <a:rPr lang="tt-RU" dirty="0" smtClean="0">
                <a:solidFill>
                  <a:srgbClr val="FFCC00"/>
                </a:solidFill>
              </a:rPr>
              <a:t>Яңа слайд</a:t>
            </a:r>
            <a:r>
              <a:rPr lang="tt-RU" b="0" dirty="0" smtClean="0">
                <a:solidFill>
                  <a:srgbClr val="FFCC00"/>
                </a:solidFill>
              </a:rPr>
              <a:t> төймәсенә басу</a:t>
            </a:r>
            <a:r>
              <a:rPr lang="en-US" b="0" dirty="0" smtClean="0">
                <a:solidFill>
                  <a:srgbClr val="FFCC00"/>
                </a:solidFill>
              </a:rPr>
              <a:t>. </a:t>
            </a:r>
            <a:r>
              <a:rPr lang="tt-RU" b="0" dirty="0" smtClean="0">
                <a:solidFill>
                  <a:srgbClr val="FFCC00"/>
                </a:solidFill>
              </a:rPr>
              <a:t>Әлеге гамәл рәсемдә күрсәтелгән.</a:t>
            </a:r>
            <a:endParaRPr lang="en-US" b="0" dirty="0">
              <a:solidFill>
                <a:srgbClr val="FFCC00"/>
              </a:solidFill>
            </a:endParaRPr>
          </a:p>
        </p:txBody>
      </p:sp>
      <p:sp>
        <p:nvSpPr>
          <p:cNvPr id="25607"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25609" name="Picture 9"/>
          <p:cNvPicPr>
            <a:picLocks noChangeAspect="1" noChangeArrowheads="1"/>
          </p:cNvPicPr>
          <p:nvPr/>
        </p:nvPicPr>
        <p:blipFill>
          <a:blip r:embed="rId3"/>
          <a:srcRect/>
          <a:stretch>
            <a:fillRect/>
          </a:stretch>
        </p:blipFill>
        <p:spPr bwMode="auto">
          <a:xfrm>
            <a:off x="251076" y="906835"/>
            <a:ext cx="5632366" cy="2854582"/>
          </a:xfrm>
          <a:prstGeom prst="rect">
            <a:avLst/>
          </a:prstGeom>
          <a:noFill/>
          <a:ln w="9525">
            <a:noFill/>
            <a:miter lim="800000"/>
            <a:headEnd/>
            <a:tailEnd/>
          </a:ln>
          <a:effectLst/>
        </p:spPr>
      </p:pic>
      <p:sp>
        <p:nvSpPr>
          <p:cNvPr id="14" name="TextBox 13"/>
          <p:cNvSpPr txBox="1"/>
          <p:nvPr/>
        </p:nvSpPr>
        <p:spPr>
          <a:xfrm>
            <a:off x="439223" y="1091073"/>
            <a:ext cx="505326" cy="230832"/>
          </a:xfrm>
          <a:prstGeom prst="rect">
            <a:avLst/>
          </a:prstGeom>
          <a:noFill/>
        </p:spPr>
        <p:txBody>
          <a:bodyPr wrap="square" rtlCol="0">
            <a:spAutoFit/>
          </a:bodyPr>
          <a:lstStyle/>
          <a:p>
            <a:pPr algn="ctr"/>
            <a:r>
              <a:rPr lang="az-Cyrl-AZ" sz="900" dirty="0" smtClean="0">
                <a:solidFill>
                  <a:schemeClr val="bg2">
                    <a:lumMod val="50000"/>
                  </a:schemeClr>
                </a:solidFill>
              </a:rPr>
              <a:t>Тѳп</a:t>
            </a:r>
            <a:endParaRPr lang="en-US" sz="900" dirty="0">
              <a:solidFill>
                <a:schemeClr val="bg2">
                  <a:lumMod val="50000"/>
                </a:schemeClr>
              </a:solidFill>
            </a:endParaRPr>
          </a:p>
        </p:txBody>
      </p:sp>
      <p:sp>
        <p:nvSpPr>
          <p:cNvPr id="15" name="TextBox 14"/>
          <p:cNvSpPr txBox="1"/>
          <p:nvPr/>
        </p:nvSpPr>
        <p:spPr>
          <a:xfrm>
            <a:off x="3315773" y="1081548"/>
            <a:ext cx="505326" cy="230832"/>
          </a:xfrm>
          <a:prstGeom prst="rect">
            <a:avLst/>
          </a:prstGeom>
          <a:noFill/>
        </p:spPr>
        <p:txBody>
          <a:bodyPr wrap="square" rtlCol="0">
            <a:spAutoFit/>
          </a:bodyPr>
          <a:lstStyle/>
          <a:p>
            <a:pPr algn="ctr"/>
            <a:r>
              <a:rPr lang="az-Cyrl-AZ" sz="900" dirty="0" smtClean="0">
                <a:solidFill>
                  <a:schemeClr val="bg2">
                    <a:lumMod val="50000"/>
                  </a:schemeClr>
                </a:solidFill>
              </a:rPr>
              <a:t>Тѳп</a:t>
            </a:r>
            <a:endParaRPr lang="en-US" sz="900" dirty="0">
              <a:solidFill>
                <a:schemeClr val="bg2">
                  <a:lumMod val="50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slide(fromTop)">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slide(fromTop)">
                                      <p:cBhvr>
                                        <p:cTn id="12" dur="500"/>
                                        <p:tgtEl>
                                          <p:spTgt spid="25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5605">
                                            <p:txEl>
                                              <p:pRg st="0" end="0"/>
                                            </p:txEl>
                                          </p:spTgt>
                                        </p:tgtEl>
                                        <p:attrNameLst>
                                          <p:attrName>style.visibility</p:attrName>
                                        </p:attrNameLst>
                                      </p:cBhvr>
                                      <p:to>
                                        <p:strVal val="visible"/>
                                      </p:to>
                                    </p:set>
                                    <p:animEffect transition="in" filter="slide(fromLeft)">
                                      <p:cBhvr>
                                        <p:cTn id="17" dur="500"/>
                                        <p:tgtEl>
                                          <p:spTgt spid="256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P spid="25605"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211138" y="73025"/>
            <a:ext cx="8027987" cy="614363"/>
          </a:xfrm>
        </p:spPr>
        <p:txBody>
          <a:bodyPr/>
          <a:lstStyle/>
          <a:p>
            <a:r>
              <a:rPr lang="tt-RU" dirty="0" smtClean="0"/>
              <a:t>Яңа слайдлар өстәү</a:t>
            </a:r>
            <a:endParaRPr lang="en-US" dirty="0"/>
          </a:p>
        </p:txBody>
      </p:sp>
      <p:sp>
        <p:nvSpPr>
          <p:cNvPr id="177155"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n-US" sz="2000" b="0" dirty="0" smtClean="0"/>
              <a:t>PowerPoint </a:t>
            </a:r>
            <a:r>
              <a:rPr lang="tt-RU" sz="2000" b="0" dirty="0" smtClean="0"/>
              <a:t>ачылгач, анда бер генә слайд була</a:t>
            </a:r>
            <a:r>
              <a:rPr lang="en-US" sz="2000" b="0" dirty="0" smtClean="0"/>
              <a:t>. </a:t>
            </a:r>
          </a:p>
          <a:p>
            <a:pPr>
              <a:spcBef>
                <a:spcPct val="20000"/>
              </a:spcBef>
              <a:spcAft>
                <a:spcPct val="75000"/>
              </a:spcAft>
            </a:pPr>
            <a:r>
              <a:rPr lang="tt-RU" sz="2000" b="0" dirty="0" smtClean="0"/>
              <a:t>Кирәк булса, сез башка слайдларны өстәргә тиеш</a:t>
            </a:r>
            <a:r>
              <a:rPr lang="en-US" sz="2000" b="0" dirty="0" smtClean="0"/>
              <a:t>. </a:t>
            </a:r>
            <a:endParaRPr lang="en-US" sz="2000" b="0" dirty="0"/>
          </a:p>
        </p:txBody>
      </p:sp>
      <p:sp>
        <p:nvSpPr>
          <p:cNvPr id="177156" name="Rectangle 4"/>
          <p:cNvSpPr>
            <a:spLocks noChangeArrowheads="1"/>
          </p:cNvSpPr>
          <p:nvPr/>
        </p:nvSpPr>
        <p:spPr bwMode="auto">
          <a:xfrm>
            <a:off x="277813" y="3994150"/>
            <a:ext cx="5926137" cy="374650"/>
          </a:xfrm>
          <a:prstGeom prst="rect">
            <a:avLst/>
          </a:prstGeom>
          <a:noFill/>
          <a:ln w="9525">
            <a:noFill/>
            <a:miter lim="800000"/>
            <a:headEnd/>
            <a:tailEnd/>
          </a:ln>
          <a:effectLst/>
        </p:spPr>
        <p:txBody>
          <a:bodyPr/>
          <a:lstStyle/>
          <a:p>
            <a:pPr>
              <a:spcBef>
                <a:spcPct val="20000"/>
              </a:spcBef>
              <a:spcAft>
                <a:spcPct val="75000"/>
              </a:spcAft>
            </a:pPr>
            <a:r>
              <a:rPr lang="tt-RU" dirty="0" smtClean="0">
                <a:solidFill>
                  <a:srgbClr val="FFCC00"/>
                </a:solidFill>
              </a:rPr>
              <a:t>Яңа слайд </a:t>
            </a:r>
            <a:r>
              <a:rPr lang="tt-RU" b="0" dirty="0" smtClean="0">
                <a:solidFill>
                  <a:srgbClr val="FFCC00"/>
                </a:solidFill>
              </a:rPr>
              <a:t>төймәсен ике төрле кулланырга мөмкин</a:t>
            </a:r>
            <a:r>
              <a:rPr lang="en-US" b="0" dirty="0" smtClean="0">
                <a:solidFill>
                  <a:srgbClr val="FFCC00"/>
                </a:solidFill>
              </a:rPr>
              <a:t>: </a:t>
            </a:r>
            <a:endParaRPr lang="en-US" b="0" dirty="0">
              <a:solidFill>
                <a:srgbClr val="FFCC00"/>
              </a:solidFill>
            </a:endParaRPr>
          </a:p>
        </p:txBody>
      </p:sp>
      <p:sp>
        <p:nvSpPr>
          <p:cNvPr id="177157"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graphicFrame>
        <p:nvGraphicFramePr>
          <p:cNvPr id="177159" name="Object 7"/>
          <p:cNvGraphicFramePr>
            <a:graphicFrameLocks noChangeAspect="1"/>
          </p:cNvGraphicFramePr>
          <p:nvPr/>
        </p:nvGraphicFramePr>
        <p:xfrm>
          <a:off x="339725" y="4535488"/>
          <a:ext cx="269875" cy="303212"/>
        </p:xfrm>
        <a:graphic>
          <a:graphicData uri="http://schemas.openxmlformats.org/presentationml/2006/ole">
            <p:oleObj spid="_x0000_s177159" name="Visio" r:id="rId4" imgW="270231" imgH="303063" progId="">
              <p:embed/>
            </p:oleObj>
          </a:graphicData>
        </a:graphic>
      </p:graphicFrame>
      <p:sp>
        <p:nvSpPr>
          <p:cNvPr id="177161" name="Rectangle 9"/>
          <p:cNvSpPr>
            <a:spLocks noChangeArrowheads="1"/>
          </p:cNvSpPr>
          <p:nvPr/>
        </p:nvSpPr>
        <p:spPr bwMode="auto">
          <a:xfrm>
            <a:off x="676275" y="4502150"/>
            <a:ext cx="5940425" cy="1200329"/>
          </a:xfrm>
          <a:prstGeom prst="rect">
            <a:avLst/>
          </a:prstGeom>
          <a:noFill/>
          <a:ln w="9525" algn="ctr">
            <a:noFill/>
            <a:miter lim="800000"/>
            <a:headEnd/>
            <a:tailEnd/>
          </a:ln>
          <a:effectLst/>
        </p:spPr>
        <p:txBody>
          <a:bodyPr>
            <a:spAutoFit/>
          </a:bodyPr>
          <a:lstStyle/>
          <a:p>
            <a:pPr>
              <a:spcBef>
                <a:spcPct val="20000"/>
              </a:spcBef>
              <a:spcAft>
                <a:spcPct val="45000"/>
              </a:spcAft>
            </a:pPr>
            <a:r>
              <a:rPr lang="tt-RU" b="0" dirty="0" smtClean="0">
                <a:solidFill>
                  <a:srgbClr val="FFCC00"/>
                </a:solidFill>
              </a:rPr>
              <a:t>Төймәнең өске өлешенә (слайд тамгасы сурәтләнгәненә) чирттерсәгез, </a:t>
            </a:r>
            <a:r>
              <a:rPr lang="tt-RU" dirty="0" smtClean="0">
                <a:solidFill>
                  <a:srgbClr val="FFCC00"/>
                </a:solidFill>
              </a:rPr>
              <a:t>Слайдлар </a:t>
            </a:r>
            <a:r>
              <a:rPr lang="tt-RU" b="0" dirty="0" smtClean="0">
                <a:solidFill>
                  <a:srgbClr val="FFCC00"/>
                </a:solidFill>
              </a:rPr>
              <a:t>салынмасында тамгаланган слайдтан соң яңа слайд өстәләчәк.</a:t>
            </a:r>
            <a:endParaRPr lang="en-US" b="0" dirty="0">
              <a:solidFill>
                <a:srgbClr val="FFCC00"/>
              </a:solidFill>
            </a:endParaRPr>
          </a:p>
        </p:txBody>
      </p:sp>
      <p:pic>
        <p:nvPicPr>
          <p:cNvPr id="177162" name="Picture 10"/>
          <p:cNvPicPr>
            <a:picLocks noChangeAspect="1" noChangeArrowheads="1"/>
          </p:cNvPicPr>
          <p:nvPr/>
        </p:nvPicPr>
        <p:blipFill>
          <a:blip r:embed="rId5"/>
          <a:srcRect/>
          <a:stretch>
            <a:fillRect/>
          </a:stretch>
        </p:blipFill>
        <p:spPr bwMode="auto">
          <a:xfrm>
            <a:off x="245979" y="858844"/>
            <a:ext cx="5697621" cy="2887655"/>
          </a:xfrm>
          <a:prstGeom prst="rect">
            <a:avLst/>
          </a:prstGeom>
          <a:noFill/>
          <a:ln w="9525">
            <a:noFill/>
            <a:miter lim="800000"/>
            <a:headEnd/>
            <a:tailEnd/>
          </a:ln>
          <a:effectLst/>
        </p:spPr>
      </p:pic>
      <p:sp>
        <p:nvSpPr>
          <p:cNvPr id="17" name="TextBox 16"/>
          <p:cNvSpPr txBox="1"/>
          <p:nvPr/>
        </p:nvSpPr>
        <p:spPr>
          <a:xfrm>
            <a:off x="458273" y="1024398"/>
            <a:ext cx="505326" cy="230832"/>
          </a:xfrm>
          <a:prstGeom prst="rect">
            <a:avLst/>
          </a:prstGeom>
          <a:noFill/>
        </p:spPr>
        <p:txBody>
          <a:bodyPr wrap="square" rtlCol="0">
            <a:spAutoFit/>
          </a:bodyPr>
          <a:lstStyle/>
          <a:p>
            <a:pPr algn="ctr"/>
            <a:r>
              <a:rPr lang="az-Cyrl-AZ" sz="900" dirty="0" smtClean="0">
                <a:solidFill>
                  <a:schemeClr val="bg2">
                    <a:lumMod val="50000"/>
                  </a:schemeClr>
                </a:solidFill>
              </a:rPr>
              <a:t>Тѳп</a:t>
            </a:r>
            <a:endParaRPr lang="en-US" sz="900" dirty="0">
              <a:solidFill>
                <a:schemeClr val="bg2">
                  <a:lumMod val="50000"/>
                </a:schemeClr>
              </a:solidFill>
            </a:endParaRPr>
          </a:p>
        </p:txBody>
      </p:sp>
      <p:sp>
        <p:nvSpPr>
          <p:cNvPr id="18" name="TextBox 17"/>
          <p:cNvSpPr txBox="1"/>
          <p:nvPr/>
        </p:nvSpPr>
        <p:spPr>
          <a:xfrm>
            <a:off x="3353873" y="1024398"/>
            <a:ext cx="505326" cy="230832"/>
          </a:xfrm>
          <a:prstGeom prst="rect">
            <a:avLst/>
          </a:prstGeom>
          <a:noFill/>
        </p:spPr>
        <p:txBody>
          <a:bodyPr wrap="square" rtlCol="0">
            <a:spAutoFit/>
          </a:bodyPr>
          <a:lstStyle/>
          <a:p>
            <a:pPr algn="ctr"/>
            <a:r>
              <a:rPr lang="az-Cyrl-AZ" sz="900" dirty="0" smtClean="0">
                <a:solidFill>
                  <a:schemeClr val="bg2">
                    <a:lumMod val="50000"/>
                  </a:schemeClr>
                </a:solidFill>
              </a:rPr>
              <a:t>Тѳп</a:t>
            </a:r>
            <a:endParaRPr lang="en-US" sz="900" dirty="0">
              <a:solidFill>
                <a:schemeClr val="bg2">
                  <a:lumMod val="50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77156">
                                            <p:txEl>
                                              <p:pRg st="0" end="0"/>
                                            </p:txEl>
                                          </p:spTgt>
                                        </p:tgtEl>
                                        <p:attrNameLst>
                                          <p:attrName>style.visibility</p:attrName>
                                        </p:attrNameLst>
                                      </p:cBhvr>
                                      <p:to>
                                        <p:strVal val="visible"/>
                                      </p:to>
                                    </p:set>
                                    <p:animEffect transition="in" filter="slide(fromLeft)">
                                      <p:cBhvr>
                                        <p:cTn id="7" dur="500"/>
                                        <p:tgtEl>
                                          <p:spTgt spid="177156">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77159"/>
                                        </p:tgtEl>
                                        <p:attrNameLst>
                                          <p:attrName>style.visibility</p:attrName>
                                        </p:attrNameLst>
                                      </p:cBhvr>
                                      <p:to>
                                        <p:strVal val="visible"/>
                                      </p:to>
                                    </p:set>
                                    <p:animEffect transition="in" filter="dissolve">
                                      <p:cBhvr>
                                        <p:cTn id="11" dur="500"/>
                                        <p:tgtEl>
                                          <p:spTgt spid="177159"/>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177161">
                                            <p:txEl>
                                              <p:pRg st="0" end="0"/>
                                            </p:txEl>
                                          </p:spTgt>
                                        </p:tgtEl>
                                        <p:attrNameLst>
                                          <p:attrName>style.visibility</p:attrName>
                                        </p:attrNameLst>
                                      </p:cBhvr>
                                      <p:to>
                                        <p:strVal val="visible"/>
                                      </p:to>
                                    </p:set>
                                    <p:animEffect transition="in" filter="checkerboard(across)">
                                      <p:cBhvr>
                                        <p:cTn id="16" dur="500"/>
                                        <p:tgtEl>
                                          <p:spTgt spid="1771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6" grpId="0" build="p" autoUpdateAnimBg="0" advAuto="0"/>
      <p:bldP spid="17716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211138" y="73025"/>
            <a:ext cx="8027987" cy="614363"/>
          </a:xfrm>
        </p:spPr>
        <p:txBody>
          <a:bodyPr/>
          <a:lstStyle/>
          <a:p>
            <a:r>
              <a:rPr lang="tt-RU" dirty="0" smtClean="0"/>
              <a:t>Яңа слайдлар өстәү</a:t>
            </a:r>
            <a:endParaRPr lang="en-US" dirty="0"/>
          </a:p>
        </p:txBody>
      </p:sp>
      <p:sp>
        <p:nvSpPr>
          <p:cNvPr id="179203"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n-US" sz="2000" b="0" dirty="0" smtClean="0"/>
              <a:t>PowerPoint </a:t>
            </a:r>
            <a:r>
              <a:rPr lang="tt-RU" sz="2000" b="0" dirty="0" smtClean="0"/>
              <a:t>ачылгач, анда бер генә слайд була</a:t>
            </a:r>
            <a:r>
              <a:rPr lang="en-US" sz="2000" b="0" dirty="0" smtClean="0"/>
              <a:t>. </a:t>
            </a:r>
          </a:p>
          <a:p>
            <a:pPr>
              <a:spcBef>
                <a:spcPct val="20000"/>
              </a:spcBef>
              <a:spcAft>
                <a:spcPct val="75000"/>
              </a:spcAft>
            </a:pPr>
            <a:r>
              <a:rPr lang="tt-RU" sz="2000" b="0" dirty="0" smtClean="0"/>
              <a:t>Кирәк булса, сез башка слайдларны өстәргә тиеш</a:t>
            </a:r>
            <a:r>
              <a:rPr lang="en-US" sz="2000" b="0" dirty="0" smtClean="0"/>
              <a:t>. </a:t>
            </a:r>
            <a:endParaRPr lang="en-US" sz="2000" b="0" dirty="0"/>
          </a:p>
        </p:txBody>
      </p:sp>
      <p:sp>
        <p:nvSpPr>
          <p:cNvPr id="179204" name="Rectangle 4"/>
          <p:cNvSpPr>
            <a:spLocks noChangeArrowheads="1"/>
          </p:cNvSpPr>
          <p:nvPr/>
        </p:nvSpPr>
        <p:spPr bwMode="auto">
          <a:xfrm>
            <a:off x="277813" y="3994150"/>
            <a:ext cx="5926137" cy="374650"/>
          </a:xfrm>
          <a:prstGeom prst="rect">
            <a:avLst/>
          </a:prstGeom>
          <a:noFill/>
          <a:ln w="9525">
            <a:noFill/>
            <a:miter lim="800000"/>
            <a:headEnd/>
            <a:tailEnd/>
          </a:ln>
          <a:effectLst/>
        </p:spPr>
        <p:txBody>
          <a:bodyPr/>
          <a:lstStyle/>
          <a:p>
            <a:pPr>
              <a:spcBef>
                <a:spcPct val="20000"/>
              </a:spcBef>
              <a:spcAft>
                <a:spcPct val="75000"/>
              </a:spcAft>
            </a:pPr>
            <a:r>
              <a:rPr lang="tt-RU" dirty="0" smtClean="0">
                <a:solidFill>
                  <a:srgbClr val="FFCC00"/>
                </a:solidFill>
              </a:rPr>
              <a:t>Яңа слайд </a:t>
            </a:r>
            <a:r>
              <a:rPr lang="tt-RU" b="0" dirty="0" smtClean="0">
                <a:solidFill>
                  <a:srgbClr val="FFCC00"/>
                </a:solidFill>
              </a:rPr>
              <a:t>төймәсен ике төрле кулланырга мөмкин</a:t>
            </a:r>
            <a:r>
              <a:rPr lang="en-US" b="0" dirty="0" smtClean="0">
                <a:solidFill>
                  <a:srgbClr val="FFCC00"/>
                </a:solidFill>
              </a:rPr>
              <a:t>: </a:t>
            </a:r>
            <a:endParaRPr lang="en-US" b="0" dirty="0">
              <a:solidFill>
                <a:srgbClr val="FFCC00"/>
              </a:solidFill>
            </a:endParaRPr>
          </a:p>
        </p:txBody>
      </p:sp>
      <p:sp>
        <p:nvSpPr>
          <p:cNvPr id="179205"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graphicFrame>
        <p:nvGraphicFramePr>
          <p:cNvPr id="179208" name="Object 8"/>
          <p:cNvGraphicFramePr>
            <a:graphicFrameLocks noChangeAspect="1"/>
          </p:cNvGraphicFramePr>
          <p:nvPr/>
        </p:nvGraphicFramePr>
        <p:xfrm>
          <a:off x="339725" y="4545013"/>
          <a:ext cx="269875" cy="303212"/>
        </p:xfrm>
        <a:graphic>
          <a:graphicData uri="http://schemas.openxmlformats.org/presentationml/2006/ole">
            <p:oleObj spid="_x0000_s179208" name="Visio" r:id="rId4" imgW="270231" imgH="303063" progId="">
              <p:embed/>
            </p:oleObj>
          </a:graphicData>
        </a:graphic>
      </p:graphicFrame>
      <p:sp>
        <p:nvSpPr>
          <p:cNvPr id="179209" name="Rectangle 9"/>
          <p:cNvSpPr>
            <a:spLocks noChangeArrowheads="1"/>
          </p:cNvSpPr>
          <p:nvPr/>
        </p:nvSpPr>
        <p:spPr bwMode="auto">
          <a:xfrm>
            <a:off x="676275" y="4502150"/>
            <a:ext cx="5940425" cy="923330"/>
          </a:xfrm>
          <a:prstGeom prst="rect">
            <a:avLst/>
          </a:prstGeom>
          <a:noFill/>
          <a:ln w="9525" algn="ctr">
            <a:noFill/>
            <a:miter lim="800000"/>
            <a:headEnd/>
            <a:tailEnd/>
          </a:ln>
          <a:effectLst/>
        </p:spPr>
        <p:txBody>
          <a:bodyPr>
            <a:spAutoFit/>
          </a:bodyPr>
          <a:lstStyle/>
          <a:p>
            <a:pPr>
              <a:spcBef>
                <a:spcPct val="20000"/>
              </a:spcBef>
              <a:spcAft>
                <a:spcPct val="45000"/>
              </a:spcAft>
            </a:pPr>
            <a:r>
              <a:rPr lang="tt-RU" b="0" dirty="0" smtClean="0">
                <a:solidFill>
                  <a:srgbClr val="FFCC00"/>
                </a:solidFill>
              </a:rPr>
              <a:t>Төймәнең аскы өлешенә чирттерсәгез, слайд </a:t>
            </a:r>
            <a:r>
              <a:rPr lang="tt-RU" dirty="0" smtClean="0">
                <a:solidFill>
                  <a:srgbClr val="FFCC00"/>
                </a:solidFill>
              </a:rPr>
              <a:t>шаблоннары</a:t>
            </a:r>
            <a:r>
              <a:rPr lang="tt-RU" b="0" dirty="0" smtClean="0">
                <a:solidFill>
                  <a:srgbClr val="FFCC00"/>
                </a:solidFill>
              </a:rPr>
              <a:t> галереясе ачылачак</a:t>
            </a:r>
            <a:r>
              <a:rPr lang="en-US" b="0" dirty="0" smtClean="0">
                <a:solidFill>
                  <a:srgbClr val="FFCC00"/>
                </a:solidFill>
              </a:rPr>
              <a:t>. </a:t>
            </a:r>
            <a:r>
              <a:rPr lang="tt-RU" b="0" dirty="0" smtClean="0">
                <a:solidFill>
                  <a:srgbClr val="FFCC00"/>
                </a:solidFill>
              </a:rPr>
              <a:t>Бу очракта сайланган шаблондагы слайд өстәләчәк</a:t>
            </a:r>
            <a:r>
              <a:rPr lang="en-US" b="0" dirty="0" smtClean="0">
                <a:solidFill>
                  <a:srgbClr val="FFCC00"/>
                </a:solidFill>
              </a:rPr>
              <a:t>. </a:t>
            </a:r>
            <a:endParaRPr lang="en-US" b="0" dirty="0">
              <a:solidFill>
                <a:srgbClr val="FFCC00"/>
              </a:solidFill>
            </a:endParaRPr>
          </a:p>
        </p:txBody>
      </p:sp>
      <p:pic>
        <p:nvPicPr>
          <p:cNvPr id="16" name="Picture 10"/>
          <p:cNvPicPr>
            <a:picLocks noChangeAspect="1" noChangeArrowheads="1"/>
          </p:cNvPicPr>
          <p:nvPr/>
        </p:nvPicPr>
        <p:blipFill>
          <a:blip r:embed="rId5"/>
          <a:srcRect/>
          <a:stretch>
            <a:fillRect/>
          </a:stretch>
        </p:blipFill>
        <p:spPr bwMode="auto">
          <a:xfrm>
            <a:off x="245979" y="858844"/>
            <a:ext cx="5697621" cy="2887655"/>
          </a:xfrm>
          <a:prstGeom prst="rect">
            <a:avLst/>
          </a:prstGeom>
          <a:noFill/>
          <a:ln w="9525">
            <a:noFill/>
            <a:miter lim="800000"/>
            <a:headEnd/>
            <a:tailEnd/>
          </a:ln>
          <a:effectLst/>
        </p:spPr>
      </p:pic>
      <p:sp>
        <p:nvSpPr>
          <p:cNvPr id="17" name="TextBox 16"/>
          <p:cNvSpPr txBox="1"/>
          <p:nvPr/>
        </p:nvSpPr>
        <p:spPr>
          <a:xfrm>
            <a:off x="467798" y="1033923"/>
            <a:ext cx="505326" cy="230832"/>
          </a:xfrm>
          <a:prstGeom prst="rect">
            <a:avLst/>
          </a:prstGeom>
          <a:noFill/>
        </p:spPr>
        <p:txBody>
          <a:bodyPr wrap="square" rtlCol="0">
            <a:spAutoFit/>
          </a:bodyPr>
          <a:lstStyle/>
          <a:p>
            <a:pPr algn="ctr"/>
            <a:r>
              <a:rPr lang="az-Cyrl-AZ" sz="900" dirty="0" smtClean="0">
                <a:solidFill>
                  <a:schemeClr val="bg2">
                    <a:lumMod val="50000"/>
                  </a:schemeClr>
                </a:solidFill>
              </a:rPr>
              <a:t>Тѳп</a:t>
            </a:r>
            <a:endParaRPr lang="en-US" sz="900" dirty="0">
              <a:solidFill>
                <a:schemeClr val="bg2">
                  <a:lumMod val="50000"/>
                </a:schemeClr>
              </a:solidFill>
            </a:endParaRPr>
          </a:p>
        </p:txBody>
      </p:sp>
      <p:sp>
        <p:nvSpPr>
          <p:cNvPr id="18" name="TextBox 17"/>
          <p:cNvSpPr txBox="1"/>
          <p:nvPr/>
        </p:nvSpPr>
        <p:spPr>
          <a:xfrm>
            <a:off x="3344348" y="1033923"/>
            <a:ext cx="505326" cy="230832"/>
          </a:xfrm>
          <a:prstGeom prst="rect">
            <a:avLst/>
          </a:prstGeom>
          <a:noFill/>
        </p:spPr>
        <p:txBody>
          <a:bodyPr wrap="square" rtlCol="0">
            <a:spAutoFit/>
          </a:bodyPr>
          <a:lstStyle/>
          <a:p>
            <a:pPr algn="ctr"/>
            <a:r>
              <a:rPr lang="az-Cyrl-AZ" sz="900" dirty="0" smtClean="0">
                <a:solidFill>
                  <a:schemeClr val="bg2">
                    <a:lumMod val="50000"/>
                  </a:schemeClr>
                </a:solidFill>
              </a:rPr>
              <a:t>Тѳп</a:t>
            </a:r>
            <a:endParaRPr lang="en-US" sz="900" dirty="0">
              <a:solidFill>
                <a:schemeClr val="bg2">
                  <a:lumMod val="50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79208"/>
                                        </p:tgtEl>
                                        <p:attrNameLst>
                                          <p:attrName>style.visibility</p:attrName>
                                        </p:attrNameLst>
                                      </p:cBhvr>
                                      <p:to>
                                        <p:strVal val="visible"/>
                                      </p:to>
                                    </p:set>
                                    <p:animEffect transition="in" filter="dissolve">
                                      <p:cBhvr>
                                        <p:cTn id="7" dur="500"/>
                                        <p:tgtEl>
                                          <p:spTgt spid="179208"/>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79209">
                                            <p:txEl>
                                              <p:pRg st="0" end="0"/>
                                            </p:txEl>
                                          </p:spTgt>
                                        </p:tgtEl>
                                        <p:attrNameLst>
                                          <p:attrName>style.visibility</p:attrName>
                                        </p:attrNameLst>
                                      </p:cBhvr>
                                      <p:to>
                                        <p:strVal val="visible"/>
                                      </p:to>
                                    </p:set>
                                    <p:animEffect transition="in" filter="checkerboard(across)">
                                      <p:cBhvr>
                                        <p:cTn id="11" dur="500"/>
                                        <p:tgtEl>
                                          <p:spTgt spid="17920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9" grpId="0" build="p" autoUpdateAnimBg="0"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211138" y="73025"/>
            <a:ext cx="8027987" cy="614363"/>
          </a:xfrm>
        </p:spPr>
        <p:txBody>
          <a:bodyPr/>
          <a:lstStyle/>
          <a:p>
            <a:r>
              <a:rPr lang="tt-RU" dirty="0" smtClean="0"/>
              <a:t>Яңа слайдлар өстәү</a:t>
            </a:r>
            <a:endParaRPr lang="en-US" dirty="0"/>
          </a:p>
        </p:txBody>
      </p:sp>
      <p:sp>
        <p:nvSpPr>
          <p:cNvPr id="211971"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tt-RU" sz="2000" b="0" dirty="0" smtClean="0"/>
              <a:t>Слайдны берәр формат сайламыйча өстәсәгез</a:t>
            </a:r>
            <a:r>
              <a:rPr lang="en-US" sz="2000" b="0" dirty="0" smtClean="0"/>
              <a:t>, </a:t>
            </a:r>
            <a:r>
              <a:rPr lang="en-US" sz="2000" b="0" dirty="0"/>
              <a:t>PowerPoint </a:t>
            </a:r>
            <a:r>
              <a:rPr lang="tt-RU" sz="2000" b="0" dirty="0" smtClean="0"/>
              <a:t>автомат рәвештә берсен сайлый</a:t>
            </a:r>
            <a:r>
              <a:rPr lang="en-US" sz="2000" b="0" dirty="0" smtClean="0"/>
              <a:t>.  </a:t>
            </a:r>
            <a:endParaRPr lang="en-US" sz="2000" b="0" dirty="0"/>
          </a:p>
        </p:txBody>
      </p:sp>
      <p:sp>
        <p:nvSpPr>
          <p:cNvPr id="211972" name="Rectangle 4"/>
          <p:cNvSpPr>
            <a:spLocks noChangeArrowheads="1"/>
          </p:cNvSpPr>
          <p:nvPr/>
        </p:nvSpPr>
        <p:spPr bwMode="auto">
          <a:xfrm>
            <a:off x="277813" y="3994150"/>
            <a:ext cx="5926137" cy="1152525"/>
          </a:xfrm>
          <a:prstGeom prst="rect">
            <a:avLst/>
          </a:prstGeom>
          <a:noFill/>
          <a:ln w="9525">
            <a:noFill/>
            <a:miter lim="800000"/>
            <a:headEnd/>
            <a:tailEnd/>
          </a:ln>
          <a:effectLst/>
        </p:spPr>
        <p:txBody>
          <a:bodyPr/>
          <a:lstStyle/>
          <a:p>
            <a:pPr>
              <a:spcBef>
                <a:spcPct val="20000"/>
              </a:spcBef>
              <a:spcAft>
                <a:spcPct val="75000"/>
              </a:spcAft>
            </a:pPr>
            <a:r>
              <a:rPr lang="tt-RU" b="0" dirty="0" smtClean="0">
                <a:solidFill>
                  <a:srgbClr val="FFCC00"/>
                </a:solidFill>
              </a:rPr>
              <a:t>Автомат рәвештә сайланган шаблонны үзгәртеп була</a:t>
            </a:r>
            <a:r>
              <a:rPr lang="en-US" b="0" dirty="0" smtClean="0">
                <a:solidFill>
                  <a:srgbClr val="FFCC00"/>
                </a:solidFill>
              </a:rPr>
              <a:t>: </a:t>
            </a:r>
            <a:r>
              <a:rPr lang="tt-RU" b="0" dirty="0" smtClean="0">
                <a:solidFill>
                  <a:srgbClr val="FFCC00"/>
                </a:solidFill>
              </a:rPr>
              <a:t>шаблоны үзгәртеләчәк слайдка уң төймә белән чирттереп</a:t>
            </a:r>
            <a:r>
              <a:rPr lang="en-US" b="0" dirty="0" smtClean="0">
                <a:solidFill>
                  <a:srgbClr val="FFCC00"/>
                </a:solidFill>
              </a:rPr>
              <a:t>, </a:t>
            </a:r>
            <a:r>
              <a:rPr lang="tt-RU" dirty="0" smtClean="0">
                <a:solidFill>
                  <a:srgbClr val="FFCC00"/>
                </a:solidFill>
              </a:rPr>
              <a:t>Шаблон</a:t>
            </a:r>
            <a:r>
              <a:rPr lang="tt-RU" b="0" dirty="0" smtClean="0">
                <a:solidFill>
                  <a:srgbClr val="FFCC00"/>
                </a:solidFill>
              </a:rPr>
              <a:t> дигәненә укны китерегез.</a:t>
            </a:r>
            <a:r>
              <a:rPr lang="en-US" b="0" dirty="0" smtClean="0">
                <a:solidFill>
                  <a:srgbClr val="FFCC00"/>
                </a:solidFill>
              </a:rPr>
              <a:t> </a:t>
            </a:r>
            <a:endParaRPr lang="en-US" dirty="0">
              <a:solidFill>
                <a:srgbClr val="FFCC00"/>
              </a:solidFill>
            </a:endParaRPr>
          </a:p>
        </p:txBody>
      </p:sp>
      <p:sp>
        <p:nvSpPr>
          <p:cNvPr id="211973"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10" name="Picture 10"/>
          <p:cNvPicPr>
            <a:picLocks noChangeAspect="1" noChangeArrowheads="1"/>
          </p:cNvPicPr>
          <p:nvPr/>
        </p:nvPicPr>
        <p:blipFill>
          <a:blip r:embed="rId3"/>
          <a:srcRect/>
          <a:stretch>
            <a:fillRect/>
          </a:stretch>
        </p:blipFill>
        <p:spPr bwMode="auto">
          <a:xfrm>
            <a:off x="245979" y="858844"/>
            <a:ext cx="5697621" cy="2887655"/>
          </a:xfrm>
          <a:prstGeom prst="rect">
            <a:avLst/>
          </a:prstGeom>
          <a:noFill/>
          <a:ln w="9525">
            <a:noFill/>
            <a:miter lim="800000"/>
            <a:headEnd/>
            <a:tailEnd/>
          </a:ln>
          <a:effectLst/>
        </p:spPr>
      </p:pic>
      <p:sp>
        <p:nvSpPr>
          <p:cNvPr id="11" name="TextBox 10"/>
          <p:cNvSpPr txBox="1"/>
          <p:nvPr/>
        </p:nvSpPr>
        <p:spPr>
          <a:xfrm>
            <a:off x="458273" y="1014873"/>
            <a:ext cx="505326" cy="230832"/>
          </a:xfrm>
          <a:prstGeom prst="rect">
            <a:avLst/>
          </a:prstGeom>
          <a:noFill/>
        </p:spPr>
        <p:txBody>
          <a:bodyPr wrap="square" rtlCol="0">
            <a:spAutoFit/>
          </a:bodyPr>
          <a:lstStyle/>
          <a:p>
            <a:pPr algn="ctr"/>
            <a:r>
              <a:rPr lang="az-Cyrl-AZ" sz="900" dirty="0" smtClean="0">
                <a:solidFill>
                  <a:schemeClr val="bg2">
                    <a:lumMod val="50000"/>
                  </a:schemeClr>
                </a:solidFill>
              </a:rPr>
              <a:t>Тѳп</a:t>
            </a:r>
            <a:endParaRPr lang="en-US" sz="900" dirty="0">
              <a:solidFill>
                <a:schemeClr val="bg2">
                  <a:lumMod val="50000"/>
                </a:schemeClr>
              </a:solidFill>
            </a:endParaRPr>
          </a:p>
        </p:txBody>
      </p:sp>
      <p:sp>
        <p:nvSpPr>
          <p:cNvPr id="12" name="TextBox 11"/>
          <p:cNvSpPr txBox="1"/>
          <p:nvPr/>
        </p:nvSpPr>
        <p:spPr>
          <a:xfrm>
            <a:off x="3334823" y="1024398"/>
            <a:ext cx="505326" cy="230832"/>
          </a:xfrm>
          <a:prstGeom prst="rect">
            <a:avLst/>
          </a:prstGeom>
          <a:noFill/>
        </p:spPr>
        <p:txBody>
          <a:bodyPr wrap="square" rtlCol="0">
            <a:spAutoFit/>
          </a:bodyPr>
          <a:lstStyle/>
          <a:p>
            <a:pPr algn="ctr"/>
            <a:r>
              <a:rPr lang="az-Cyrl-AZ" sz="900" dirty="0" smtClean="0">
                <a:solidFill>
                  <a:schemeClr val="bg2">
                    <a:lumMod val="50000"/>
                  </a:schemeClr>
                </a:solidFill>
              </a:rPr>
              <a:t>Тѳп</a:t>
            </a:r>
            <a:endParaRPr lang="en-US" sz="900" dirty="0">
              <a:solidFill>
                <a:schemeClr val="bg2">
                  <a:lumMod val="50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11971"/>
                                        </p:tgtEl>
                                        <p:attrNameLst>
                                          <p:attrName>style.visibility</p:attrName>
                                        </p:attrNameLst>
                                      </p:cBhvr>
                                      <p:to>
                                        <p:strVal val="visible"/>
                                      </p:to>
                                    </p:set>
                                    <p:animEffect transition="in" filter="slide(fromTop)">
                                      <p:cBhvr>
                                        <p:cTn id="7" dur="500"/>
                                        <p:tgtEl>
                                          <p:spTgt spid="21197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11972"/>
                                        </p:tgtEl>
                                        <p:attrNameLst>
                                          <p:attrName>style.visibility</p:attrName>
                                        </p:attrNameLst>
                                      </p:cBhvr>
                                      <p:to>
                                        <p:strVal val="visible"/>
                                      </p:to>
                                    </p:set>
                                    <p:animEffect transition="in" filter="slide(fromLeft)">
                                      <p:cBhvr>
                                        <p:cTn id="12" dur="500"/>
                                        <p:tgtEl>
                                          <p:spTgt spid="211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autoUpdateAnimBg="0"/>
      <p:bldP spid="21197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39713" y="63500"/>
            <a:ext cx="8904287" cy="614363"/>
          </a:xfrm>
        </p:spPr>
        <p:txBody>
          <a:bodyPr/>
          <a:lstStyle/>
          <a:p>
            <a:r>
              <a:rPr lang="tt-RU" dirty="0" smtClean="0"/>
              <a:t>Слайдлар шаблонын сайлау</a:t>
            </a:r>
            <a:endParaRPr lang="en-US" dirty="0"/>
          </a:p>
        </p:txBody>
      </p:sp>
      <p:sp>
        <p:nvSpPr>
          <p:cNvPr id="31747"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tt-RU" sz="2000" dirty="0" smtClean="0"/>
              <a:t>Шаблон </a:t>
            </a:r>
            <a:r>
              <a:rPr lang="tt-RU" sz="2000" b="0" dirty="0" smtClean="0"/>
              <a:t>слайд</a:t>
            </a:r>
            <a:r>
              <a:rPr lang="tt-RU" sz="2000" dirty="0" smtClean="0"/>
              <a:t> </a:t>
            </a:r>
            <a:r>
              <a:rPr lang="tt-RU" sz="2000" b="0" dirty="0" smtClean="0"/>
              <a:t>эчтәлеген оештыра</a:t>
            </a:r>
            <a:r>
              <a:rPr lang="en-US" sz="2000" b="0" dirty="0" smtClean="0"/>
              <a:t>. </a:t>
            </a:r>
            <a:endParaRPr lang="en-US" sz="2000" b="0" dirty="0"/>
          </a:p>
          <a:p>
            <a:pPr>
              <a:spcBef>
                <a:spcPct val="20000"/>
              </a:spcBef>
              <a:spcAft>
                <a:spcPct val="75000"/>
              </a:spcAft>
            </a:pPr>
            <a:r>
              <a:rPr lang="tt-RU" sz="2000" b="0" dirty="0" smtClean="0"/>
              <a:t>Мәсәлән, сезгә слайдта исемлек һәм рәсем яки рәсем һәм аның астында язма кирәк булырга мөмкин.</a:t>
            </a:r>
            <a:endParaRPr lang="en-US" sz="2000" b="0" dirty="0"/>
          </a:p>
        </p:txBody>
      </p:sp>
      <p:sp>
        <p:nvSpPr>
          <p:cNvPr id="31751"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31754" name="Rectangle 10"/>
          <p:cNvSpPr>
            <a:spLocks noChangeArrowheads="1"/>
          </p:cNvSpPr>
          <p:nvPr/>
        </p:nvSpPr>
        <p:spPr bwMode="auto">
          <a:xfrm>
            <a:off x="277813" y="3994150"/>
            <a:ext cx="5926137" cy="801688"/>
          </a:xfrm>
          <a:prstGeom prst="rect">
            <a:avLst/>
          </a:prstGeom>
          <a:noFill/>
          <a:ln w="9525">
            <a:noFill/>
            <a:miter lim="800000"/>
            <a:headEnd/>
            <a:tailEnd/>
          </a:ln>
          <a:effectLst/>
        </p:spPr>
        <p:txBody>
          <a:bodyPr/>
          <a:lstStyle/>
          <a:p>
            <a:pPr>
              <a:spcBef>
                <a:spcPct val="20000"/>
              </a:spcBef>
              <a:spcAft>
                <a:spcPct val="75000"/>
              </a:spcAft>
            </a:pPr>
            <a:r>
              <a:rPr lang="tt-RU" b="0" dirty="0" smtClean="0">
                <a:solidFill>
                  <a:srgbClr val="FFCC00"/>
                </a:solidFill>
              </a:rPr>
              <a:t>Һәр шаблонда төрле типтагы тутырткычлар һәм тутырткыч төркемнәре бар. Алар бөтен төрдәге эчтәлек өчен туры килерлек итеп эшләнгән.</a:t>
            </a:r>
            <a:endParaRPr lang="en-US" b="0" dirty="0">
              <a:solidFill>
                <a:srgbClr val="FFCC00"/>
              </a:solidFill>
            </a:endParaRPr>
          </a:p>
        </p:txBody>
      </p:sp>
      <p:pic>
        <p:nvPicPr>
          <p:cNvPr id="31756" name="Picture 12"/>
          <p:cNvPicPr>
            <a:picLocks noChangeAspect="1" noChangeArrowheads="1"/>
          </p:cNvPicPr>
          <p:nvPr/>
        </p:nvPicPr>
        <p:blipFill>
          <a:blip r:embed="rId3"/>
          <a:srcRect/>
          <a:stretch>
            <a:fillRect/>
          </a:stretch>
        </p:blipFill>
        <p:spPr bwMode="auto">
          <a:xfrm>
            <a:off x="372645" y="928118"/>
            <a:ext cx="5438608" cy="2751874"/>
          </a:xfrm>
          <a:prstGeom prst="rect">
            <a:avLst/>
          </a:prstGeom>
          <a:noFill/>
          <a:ln w="9525">
            <a:noFill/>
            <a:miter lim="800000"/>
            <a:headEnd/>
            <a:tailEnd/>
          </a:ln>
          <a:effectLst/>
        </p:spPr>
      </p:pic>
      <p:sp>
        <p:nvSpPr>
          <p:cNvPr id="11" name="TextBox 10"/>
          <p:cNvSpPr txBox="1"/>
          <p:nvPr/>
        </p:nvSpPr>
        <p:spPr>
          <a:xfrm>
            <a:off x="733926" y="2216351"/>
            <a:ext cx="2009274" cy="338554"/>
          </a:xfrm>
          <a:prstGeom prst="rect">
            <a:avLst/>
          </a:prstGeom>
          <a:noFill/>
        </p:spPr>
        <p:txBody>
          <a:bodyPr wrap="square" rtlCol="0">
            <a:spAutoFit/>
          </a:bodyPr>
          <a:lstStyle/>
          <a:p>
            <a:pPr algn="ctr"/>
            <a:r>
              <a:rPr lang="tt-RU" sz="1600" dirty="0" smtClean="0">
                <a:solidFill>
                  <a:schemeClr val="bg2">
                    <a:lumMod val="50000"/>
                  </a:schemeClr>
                </a:solidFill>
              </a:rPr>
              <a:t>Слайд башламы</a:t>
            </a:r>
            <a:endParaRPr lang="en-US" sz="1600" dirty="0">
              <a:solidFill>
                <a:schemeClr val="bg2">
                  <a:lumMod val="50000"/>
                </a:schemeClr>
              </a:solidFill>
            </a:endParaRPr>
          </a:p>
        </p:txBody>
      </p:sp>
      <p:sp>
        <p:nvSpPr>
          <p:cNvPr id="16" name="TextBox 15"/>
          <p:cNvSpPr txBox="1"/>
          <p:nvPr/>
        </p:nvSpPr>
        <p:spPr>
          <a:xfrm>
            <a:off x="3477126" y="1949116"/>
            <a:ext cx="2009274" cy="338554"/>
          </a:xfrm>
          <a:prstGeom prst="rect">
            <a:avLst/>
          </a:prstGeom>
          <a:noFill/>
        </p:spPr>
        <p:txBody>
          <a:bodyPr wrap="square" rtlCol="0">
            <a:spAutoFit/>
          </a:bodyPr>
          <a:lstStyle/>
          <a:p>
            <a:pPr algn="ctr"/>
            <a:r>
              <a:rPr lang="tt-RU" sz="1600" dirty="0" smtClean="0">
                <a:solidFill>
                  <a:schemeClr val="bg2">
                    <a:lumMod val="50000"/>
                  </a:schemeClr>
                </a:solidFill>
              </a:rPr>
              <a:t>Слайд башламы</a:t>
            </a:r>
            <a:endParaRPr lang="en-US" sz="1600" dirty="0">
              <a:solidFill>
                <a:schemeClr val="bg2">
                  <a:lumMod val="50000"/>
                </a:schemeClr>
              </a:solidFill>
            </a:endParaRPr>
          </a:p>
        </p:txBody>
      </p:sp>
      <p:sp>
        <p:nvSpPr>
          <p:cNvPr id="17" name="TextBox 16"/>
          <p:cNvSpPr txBox="1"/>
          <p:nvPr/>
        </p:nvSpPr>
        <p:spPr>
          <a:xfrm>
            <a:off x="974558" y="2773680"/>
            <a:ext cx="1552074" cy="261610"/>
          </a:xfrm>
          <a:prstGeom prst="rect">
            <a:avLst/>
          </a:prstGeom>
          <a:noFill/>
        </p:spPr>
        <p:txBody>
          <a:bodyPr wrap="square" rtlCol="0">
            <a:spAutoFit/>
          </a:bodyPr>
          <a:lstStyle/>
          <a:p>
            <a:pPr algn="ctr"/>
            <a:r>
              <a:rPr lang="tt-RU" sz="1100" dirty="0" smtClean="0">
                <a:solidFill>
                  <a:schemeClr val="tx1">
                    <a:lumMod val="65000"/>
                  </a:schemeClr>
                </a:solidFill>
              </a:rPr>
              <a:t>Слайд асбашламы</a:t>
            </a:r>
            <a:endParaRPr lang="en-US" sz="1100" dirty="0">
              <a:solidFill>
                <a:schemeClr val="tx1">
                  <a:lumMod val="65000"/>
                </a:schemeClr>
              </a:solidFill>
            </a:endParaRPr>
          </a:p>
        </p:txBody>
      </p:sp>
      <p:sp>
        <p:nvSpPr>
          <p:cNvPr id="18" name="TextBox 17"/>
          <p:cNvSpPr txBox="1"/>
          <p:nvPr/>
        </p:nvSpPr>
        <p:spPr>
          <a:xfrm>
            <a:off x="3482735" y="2346157"/>
            <a:ext cx="2166225" cy="246221"/>
          </a:xfrm>
          <a:prstGeom prst="rect">
            <a:avLst/>
          </a:prstGeom>
          <a:noFill/>
        </p:spPr>
        <p:txBody>
          <a:bodyPr wrap="square" rtlCol="0">
            <a:spAutoFit/>
          </a:bodyPr>
          <a:lstStyle/>
          <a:p>
            <a:r>
              <a:rPr lang="tt-RU" sz="1000" dirty="0" smtClean="0">
                <a:solidFill>
                  <a:schemeClr val="bg2">
                    <a:lumMod val="50000"/>
                  </a:schemeClr>
                </a:solidFill>
              </a:rPr>
              <a:t>Текст </a:t>
            </a:r>
            <a:r>
              <a:rPr lang="tt-RU" sz="1000" dirty="0" smtClean="0">
                <a:solidFill>
                  <a:schemeClr val="bg2">
                    <a:lumMod val="50000"/>
                  </a:schemeClr>
                </a:solidFill>
              </a:rPr>
              <a:t>өстәү </a:t>
            </a:r>
            <a:r>
              <a:rPr lang="tt-RU" sz="1000" dirty="0" smtClean="0">
                <a:solidFill>
                  <a:schemeClr val="bg2">
                    <a:lumMod val="50000"/>
                  </a:schemeClr>
                </a:solidFill>
              </a:rPr>
              <a:t>өчен чирттерегез</a:t>
            </a:r>
            <a:endParaRPr lang="en-US" sz="1000" dirty="0">
              <a:solidFill>
                <a:schemeClr val="bg2">
                  <a:lumMod val="50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slide(fromTop)">
                                      <p:cBhvr>
                                        <p:cTn id="7" dur="500"/>
                                        <p:tgtEl>
                                          <p:spTgt spid="31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slide(fromTop)">
                                      <p:cBhvr>
                                        <p:cTn id="12" dur="500"/>
                                        <p:tgtEl>
                                          <p:spTgt spid="317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31754">
                                            <p:txEl>
                                              <p:pRg st="0" end="0"/>
                                            </p:txEl>
                                          </p:spTgt>
                                        </p:tgtEl>
                                        <p:attrNameLst>
                                          <p:attrName>style.visibility</p:attrName>
                                        </p:attrNameLst>
                                      </p:cBhvr>
                                      <p:to>
                                        <p:strVal val="visible"/>
                                      </p:to>
                                    </p:set>
                                    <p:animEffect transition="in" filter="slide(fromLeft)">
                                      <p:cBhvr>
                                        <p:cTn id="17" dur="500"/>
                                        <p:tgtEl>
                                          <p:spTgt spid="317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P spid="31754"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239713" y="63500"/>
            <a:ext cx="8904287" cy="614363"/>
          </a:xfrm>
        </p:spPr>
        <p:txBody>
          <a:bodyPr/>
          <a:lstStyle/>
          <a:p>
            <a:r>
              <a:rPr lang="tt-RU" dirty="0" smtClean="0"/>
              <a:t>Слайдлар шаблонын сайлау</a:t>
            </a:r>
            <a:endParaRPr lang="en-US" dirty="0"/>
          </a:p>
        </p:txBody>
      </p:sp>
      <p:sp>
        <p:nvSpPr>
          <p:cNvPr id="185347"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tt-RU" sz="2000" b="0" dirty="0" smtClean="0"/>
              <a:t>Сулда </a:t>
            </a:r>
            <a:r>
              <a:rPr lang="en-US" sz="2000" b="0" dirty="0" smtClean="0"/>
              <a:t>PowerPoint </a:t>
            </a:r>
            <a:r>
              <a:rPr lang="tt-RU" sz="2000" b="0" dirty="0" smtClean="0"/>
              <a:t> ачылганда автомат рәвештә кулланылучы шаблоннар күрсәтелгән</a:t>
            </a:r>
            <a:r>
              <a:rPr lang="en-US" sz="2000" b="0" dirty="0" smtClean="0"/>
              <a:t>. </a:t>
            </a:r>
            <a:endParaRPr lang="en-US" sz="2000" b="0" dirty="0"/>
          </a:p>
        </p:txBody>
      </p:sp>
      <p:graphicFrame>
        <p:nvGraphicFramePr>
          <p:cNvPr id="185348" name="Object 4"/>
          <p:cNvGraphicFramePr>
            <a:graphicFrameLocks noChangeAspect="1"/>
          </p:cNvGraphicFramePr>
          <p:nvPr/>
        </p:nvGraphicFramePr>
        <p:xfrm>
          <a:off x="339725" y="4040188"/>
          <a:ext cx="269875" cy="303212"/>
        </p:xfrm>
        <a:graphic>
          <a:graphicData uri="http://schemas.openxmlformats.org/presentationml/2006/ole">
            <p:oleObj spid="_x0000_s185348" name="Visio" r:id="rId4" imgW="270231" imgH="303063" progId="">
              <p:embed/>
            </p:oleObj>
          </a:graphicData>
        </a:graphic>
      </p:graphicFrame>
      <p:graphicFrame>
        <p:nvGraphicFramePr>
          <p:cNvPr id="185349" name="Object 5"/>
          <p:cNvGraphicFramePr>
            <a:graphicFrameLocks noChangeAspect="1"/>
          </p:cNvGraphicFramePr>
          <p:nvPr/>
        </p:nvGraphicFramePr>
        <p:xfrm>
          <a:off x="339725" y="5510213"/>
          <a:ext cx="269875" cy="303212"/>
        </p:xfrm>
        <a:graphic>
          <a:graphicData uri="http://schemas.openxmlformats.org/presentationml/2006/ole">
            <p:oleObj spid="_x0000_s185349" name="Visio" r:id="rId5" imgW="270231" imgH="303063" progId="">
              <p:embed/>
            </p:oleObj>
          </a:graphicData>
        </a:graphic>
      </p:graphicFrame>
      <p:sp>
        <p:nvSpPr>
          <p:cNvPr id="185351"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85352" name="Rectangle 8"/>
          <p:cNvSpPr>
            <a:spLocks noChangeArrowheads="1"/>
          </p:cNvSpPr>
          <p:nvPr/>
        </p:nvSpPr>
        <p:spPr bwMode="auto">
          <a:xfrm>
            <a:off x="676275" y="4006850"/>
            <a:ext cx="5940425" cy="2093650"/>
          </a:xfrm>
          <a:prstGeom prst="rect">
            <a:avLst/>
          </a:prstGeom>
          <a:noFill/>
          <a:ln w="9525" algn="ctr">
            <a:noFill/>
            <a:miter lim="800000"/>
            <a:headEnd/>
            <a:tailEnd/>
          </a:ln>
          <a:effectLst/>
        </p:spPr>
        <p:txBody>
          <a:bodyPr>
            <a:spAutoFit/>
          </a:bodyPr>
          <a:lstStyle/>
          <a:p>
            <a:pPr>
              <a:spcBef>
                <a:spcPct val="20000"/>
              </a:spcBef>
              <a:spcAft>
                <a:spcPct val="45000"/>
              </a:spcAft>
            </a:pPr>
            <a:r>
              <a:rPr lang="tt-RU" sz="1700" dirty="0" smtClean="0">
                <a:solidFill>
                  <a:srgbClr val="FFCC00"/>
                </a:solidFill>
              </a:rPr>
              <a:t>Башлам слайды </a:t>
            </a:r>
            <a:r>
              <a:rPr lang="tt-RU" sz="1700" b="0" dirty="0" smtClean="0">
                <a:solidFill>
                  <a:srgbClr val="FFCC00"/>
                </a:solidFill>
              </a:rPr>
              <a:t>шаблоны һәр презентациянең беренче слайдына карата кулланыла (эшне башлаганда, ул инде ачылган була). Рәсемдә әлеге слайдның шаблоннар галереясендәге варианты күрсәтелгән.</a:t>
            </a:r>
            <a:endParaRPr lang="en-US" sz="1700" b="0" dirty="0">
              <a:solidFill>
                <a:srgbClr val="FFCC00"/>
              </a:solidFill>
            </a:endParaRPr>
          </a:p>
          <a:p>
            <a:pPr>
              <a:spcBef>
                <a:spcPct val="20000"/>
              </a:spcBef>
              <a:spcAft>
                <a:spcPct val="45000"/>
              </a:spcAft>
            </a:pPr>
            <a:r>
              <a:rPr lang="tt-RU" sz="1700" b="0" dirty="0" smtClean="0">
                <a:solidFill>
                  <a:srgbClr val="FFCC00"/>
                </a:solidFill>
              </a:rPr>
              <a:t>Башлам слайды шаблонында башлам һәм икенчел башлам өчен урыннар бар.</a:t>
            </a:r>
            <a:endParaRPr lang="en-US" sz="1700" b="0" dirty="0">
              <a:solidFill>
                <a:srgbClr val="FFCC00"/>
              </a:solidFill>
            </a:endParaRPr>
          </a:p>
        </p:txBody>
      </p:sp>
      <p:pic>
        <p:nvPicPr>
          <p:cNvPr id="17" name="Picture 12"/>
          <p:cNvPicPr>
            <a:picLocks noChangeAspect="1" noChangeArrowheads="1"/>
          </p:cNvPicPr>
          <p:nvPr/>
        </p:nvPicPr>
        <p:blipFill>
          <a:blip r:embed="rId6"/>
          <a:srcRect/>
          <a:stretch>
            <a:fillRect/>
          </a:stretch>
        </p:blipFill>
        <p:spPr bwMode="auto">
          <a:xfrm>
            <a:off x="372645" y="928118"/>
            <a:ext cx="5438608" cy="2751874"/>
          </a:xfrm>
          <a:prstGeom prst="rect">
            <a:avLst/>
          </a:prstGeom>
          <a:noFill/>
          <a:ln w="9525">
            <a:noFill/>
            <a:miter lim="800000"/>
            <a:headEnd/>
            <a:tailEnd/>
          </a:ln>
          <a:effectLst/>
        </p:spPr>
      </p:pic>
      <p:sp>
        <p:nvSpPr>
          <p:cNvPr id="16" name="TextBox 15"/>
          <p:cNvSpPr txBox="1"/>
          <p:nvPr/>
        </p:nvSpPr>
        <p:spPr>
          <a:xfrm>
            <a:off x="733926" y="2216351"/>
            <a:ext cx="2009274" cy="338554"/>
          </a:xfrm>
          <a:prstGeom prst="rect">
            <a:avLst/>
          </a:prstGeom>
          <a:noFill/>
        </p:spPr>
        <p:txBody>
          <a:bodyPr wrap="square" rtlCol="0">
            <a:spAutoFit/>
          </a:bodyPr>
          <a:lstStyle/>
          <a:p>
            <a:pPr algn="ctr"/>
            <a:r>
              <a:rPr lang="tt-RU" sz="1600" dirty="0" smtClean="0">
                <a:solidFill>
                  <a:schemeClr val="bg2">
                    <a:lumMod val="50000"/>
                  </a:schemeClr>
                </a:solidFill>
              </a:rPr>
              <a:t>Слайд башламы</a:t>
            </a:r>
            <a:endParaRPr lang="en-US" sz="1600" dirty="0">
              <a:solidFill>
                <a:schemeClr val="bg2">
                  <a:lumMod val="50000"/>
                </a:schemeClr>
              </a:solidFill>
            </a:endParaRPr>
          </a:p>
        </p:txBody>
      </p:sp>
      <p:sp>
        <p:nvSpPr>
          <p:cNvPr id="22" name="TextBox 21"/>
          <p:cNvSpPr txBox="1"/>
          <p:nvPr/>
        </p:nvSpPr>
        <p:spPr>
          <a:xfrm>
            <a:off x="3477126" y="1949116"/>
            <a:ext cx="2009274" cy="338554"/>
          </a:xfrm>
          <a:prstGeom prst="rect">
            <a:avLst/>
          </a:prstGeom>
          <a:noFill/>
        </p:spPr>
        <p:txBody>
          <a:bodyPr wrap="square" rtlCol="0">
            <a:spAutoFit/>
          </a:bodyPr>
          <a:lstStyle/>
          <a:p>
            <a:pPr algn="ctr"/>
            <a:r>
              <a:rPr lang="tt-RU" sz="1600" dirty="0" smtClean="0">
                <a:solidFill>
                  <a:schemeClr val="bg2">
                    <a:lumMod val="50000"/>
                  </a:schemeClr>
                </a:solidFill>
              </a:rPr>
              <a:t>Слайд башламы</a:t>
            </a:r>
            <a:endParaRPr lang="en-US" sz="1600" dirty="0">
              <a:solidFill>
                <a:schemeClr val="bg2">
                  <a:lumMod val="50000"/>
                </a:schemeClr>
              </a:solidFill>
            </a:endParaRPr>
          </a:p>
        </p:txBody>
      </p:sp>
      <p:sp>
        <p:nvSpPr>
          <p:cNvPr id="23" name="TextBox 22"/>
          <p:cNvSpPr txBox="1"/>
          <p:nvPr/>
        </p:nvSpPr>
        <p:spPr>
          <a:xfrm>
            <a:off x="974558" y="2773680"/>
            <a:ext cx="1552074" cy="261610"/>
          </a:xfrm>
          <a:prstGeom prst="rect">
            <a:avLst/>
          </a:prstGeom>
          <a:noFill/>
        </p:spPr>
        <p:txBody>
          <a:bodyPr wrap="square" rtlCol="0">
            <a:spAutoFit/>
          </a:bodyPr>
          <a:lstStyle/>
          <a:p>
            <a:pPr algn="ctr"/>
            <a:r>
              <a:rPr lang="tt-RU" sz="1100" dirty="0" smtClean="0">
                <a:solidFill>
                  <a:schemeClr val="tx1">
                    <a:lumMod val="65000"/>
                  </a:schemeClr>
                </a:solidFill>
              </a:rPr>
              <a:t>Слайд асбашламы</a:t>
            </a:r>
            <a:endParaRPr lang="en-US" sz="1100" dirty="0">
              <a:solidFill>
                <a:schemeClr val="tx1">
                  <a:lumMod val="65000"/>
                </a:schemeClr>
              </a:solidFill>
            </a:endParaRPr>
          </a:p>
        </p:txBody>
      </p:sp>
      <p:sp>
        <p:nvSpPr>
          <p:cNvPr id="24" name="TextBox 23"/>
          <p:cNvSpPr txBox="1"/>
          <p:nvPr/>
        </p:nvSpPr>
        <p:spPr>
          <a:xfrm>
            <a:off x="3482735" y="2346157"/>
            <a:ext cx="2166225" cy="246221"/>
          </a:xfrm>
          <a:prstGeom prst="rect">
            <a:avLst/>
          </a:prstGeom>
          <a:noFill/>
        </p:spPr>
        <p:txBody>
          <a:bodyPr wrap="square" rtlCol="0">
            <a:spAutoFit/>
          </a:bodyPr>
          <a:lstStyle/>
          <a:p>
            <a:r>
              <a:rPr lang="tt-RU" sz="1000" dirty="0" smtClean="0">
                <a:solidFill>
                  <a:schemeClr val="bg2">
                    <a:lumMod val="50000"/>
                  </a:schemeClr>
                </a:solidFill>
              </a:rPr>
              <a:t>Текст </a:t>
            </a:r>
            <a:r>
              <a:rPr lang="tt-RU" sz="1000" dirty="0" smtClean="0">
                <a:solidFill>
                  <a:schemeClr val="bg2">
                    <a:lumMod val="50000"/>
                  </a:schemeClr>
                </a:solidFill>
              </a:rPr>
              <a:t>өстәү </a:t>
            </a:r>
            <a:r>
              <a:rPr lang="tt-RU" sz="1000" dirty="0" smtClean="0">
                <a:solidFill>
                  <a:schemeClr val="bg2">
                    <a:lumMod val="50000"/>
                  </a:schemeClr>
                </a:solidFill>
              </a:rPr>
              <a:t>өчен чирттерегез</a:t>
            </a:r>
            <a:endParaRPr lang="en-US" sz="1000" dirty="0">
              <a:solidFill>
                <a:schemeClr val="bg2">
                  <a:lumMod val="50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85347"/>
                                        </p:tgtEl>
                                        <p:attrNameLst>
                                          <p:attrName>style.visibility</p:attrName>
                                        </p:attrNameLst>
                                      </p:cBhvr>
                                      <p:to>
                                        <p:strVal val="visible"/>
                                      </p:to>
                                    </p:set>
                                    <p:animEffect transition="in" filter="slide(fromTop)">
                                      <p:cBhvr>
                                        <p:cTn id="7" dur="500"/>
                                        <p:tgtEl>
                                          <p:spTgt spid="18534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85348"/>
                                        </p:tgtEl>
                                        <p:attrNameLst>
                                          <p:attrName>style.visibility</p:attrName>
                                        </p:attrNameLst>
                                      </p:cBhvr>
                                      <p:to>
                                        <p:strVal val="visible"/>
                                      </p:to>
                                    </p:set>
                                    <p:animEffect transition="in" filter="dissolve">
                                      <p:cBhvr>
                                        <p:cTn id="12" dur="500"/>
                                        <p:tgtEl>
                                          <p:spTgt spid="185348"/>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185349"/>
                                        </p:tgtEl>
                                        <p:attrNameLst>
                                          <p:attrName>style.visibility</p:attrName>
                                        </p:attrNameLst>
                                      </p:cBhvr>
                                      <p:to>
                                        <p:strVal val="visible"/>
                                      </p:to>
                                    </p:set>
                                    <p:animEffect transition="in" filter="dissolve">
                                      <p:cBhvr>
                                        <p:cTn id="16" dur="500"/>
                                        <p:tgtEl>
                                          <p:spTgt spid="185349"/>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85352">
                                            <p:txEl>
                                              <p:pRg st="0" end="0"/>
                                            </p:txEl>
                                          </p:spTgt>
                                        </p:tgtEl>
                                        <p:attrNameLst>
                                          <p:attrName>style.visibility</p:attrName>
                                        </p:attrNameLst>
                                      </p:cBhvr>
                                      <p:to>
                                        <p:strVal val="visible"/>
                                      </p:to>
                                    </p:set>
                                    <p:animEffect transition="in" filter="checkerboard(across)">
                                      <p:cBhvr>
                                        <p:cTn id="21" dur="500"/>
                                        <p:tgtEl>
                                          <p:spTgt spid="18535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85352">
                                            <p:txEl>
                                              <p:pRg st="1" end="1"/>
                                            </p:txEl>
                                          </p:spTgt>
                                        </p:tgtEl>
                                        <p:attrNameLst>
                                          <p:attrName>style.visibility</p:attrName>
                                        </p:attrNameLst>
                                      </p:cBhvr>
                                      <p:to>
                                        <p:strVal val="visible"/>
                                      </p:to>
                                    </p:set>
                                    <p:animEffect transition="in" filter="checkerboard(across)">
                                      <p:cBhvr>
                                        <p:cTn id="26" dur="500"/>
                                        <p:tgtEl>
                                          <p:spTgt spid="18535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autoUpdateAnimBg="0"/>
      <p:bldP spid="185352"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239713" y="63500"/>
            <a:ext cx="8904287" cy="614363"/>
          </a:xfrm>
        </p:spPr>
        <p:txBody>
          <a:bodyPr/>
          <a:lstStyle/>
          <a:p>
            <a:r>
              <a:rPr lang="tt-RU" dirty="0" smtClean="0"/>
              <a:t>Слайдлар шаблонын сайлау</a:t>
            </a:r>
            <a:endParaRPr lang="en-US" dirty="0"/>
          </a:p>
        </p:txBody>
      </p:sp>
      <p:sp>
        <p:nvSpPr>
          <p:cNvPr id="187395"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tt-RU" sz="2000" b="0" dirty="0" smtClean="0"/>
              <a:t>Сулда </a:t>
            </a:r>
            <a:r>
              <a:rPr lang="en-US" sz="2000" b="0" dirty="0" smtClean="0"/>
              <a:t>PowerPoint </a:t>
            </a:r>
            <a:r>
              <a:rPr lang="tt-RU" sz="2000" b="0" dirty="0" smtClean="0"/>
              <a:t> ачылганда автомат рәвештә кулланылучы шаблоннар күрсәтелгән</a:t>
            </a:r>
            <a:r>
              <a:rPr lang="en-US" sz="2000" b="0" dirty="0" smtClean="0"/>
              <a:t>. </a:t>
            </a:r>
            <a:endParaRPr lang="en-US" sz="2000" b="0" dirty="0"/>
          </a:p>
        </p:txBody>
      </p:sp>
      <p:sp>
        <p:nvSpPr>
          <p:cNvPr id="187398"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87399" name="Rectangle 7"/>
          <p:cNvSpPr>
            <a:spLocks noChangeArrowheads="1"/>
          </p:cNvSpPr>
          <p:nvPr/>
        </p:nvSpPr>
        <p:spPr bwMode="auto">
          <a:xfrm>
            <a:off x="676275" y="4006850"/>
            <a:ext cx="5940425" cy="923330"/>
          </a:xfrm>
          <a:prstGeom prst="rect">
            <a:avLst/>
          </a:prstGeom>
          <a:noFill/>
          <a:ln w="9525" algn="ctr">
            <a:noFill/>
            <a:miter lim="800000"/>
            <a:headEnd/>
            <a:tailEnd/>
          </a:ln>
          <a:effectLst/>
        </p:spPr>
        <p:txBody>
          <a:bodyPr>
            <a:spAutoFit/>
          </a:bodyPr>
          <a:lstStyle/>
          <a:p>
            <a:pPr>
              <a:spcBef>
                <a:spcPct val="20000"/>
              </a:spcBef>
              <a:spcAft>
                <a:spcPct val="45000"/>
              </a:spcAft>
            </a:pPr>
            <a:r>
              <a:rPr lang="tt-RU" b="0" dirty="0" smtClean="0">
                <a:solidFill>
                  <a:srgbClr val="FFCC00"/>
                </a:solidFill>
              </a:rPr>
              <a:t>Гадәти слайдлар өчен кулланылган шаблон </a:t>
            </a:r>
            <a:r>
              <a:rPr lang="tt-RU" dirty="0" smtClean="0">
                <a:solidFill>
                  <a:srgbClr val="FFCC00"/>
                </a:solidFill>
              </a:rPr>
              <a:t>Башлам һәм эчтәлек</a:t>
            </a:r>
            <a:r>
              <a:rPr lang="tt-RU" b="0" dirty="0" smtClean="0">
                <a:solidFill>
                  <a:srgbClr val="FFCC00"/>
                </a:solidFill>
              </a:rPr>
              <a:t> дип атала. Рәсемдә аның шаблоннар галереясендәге варианты күрсәтелгән.</a:t>
            </a:r>
            <a:endParaRPr lang="en-US" b="0" dirty="0">
              <a:solidFill>
                <a:srgbClr val="FFCC00"/>
              </a:solidFill>
            </a:endParaRPr>
          </a:p>
        </p:txBody>
      </p:sp>
      <p:graphicFrame>
        <p:nvGraphicFramePr>
          <p:cNvPr id="187401" name="Object 9"/>
          <p:cNvGraphicFramePr>
            <a:graphicFrameLocks noChangeAspect="1"/>
          </p:cNvGraphicFramePr>
          <p:nvPr/>
        </p:nvGraphicFramePr>
        <p:xfrm>
          <a:off x="339725" y="4037013"/>
          <a:ext cx="269875" cy="303212"/>
        </p:xfrm>
        <a:graphic>
          <a:graphicData uri="http://schemas.openxmlformats.org/presentationml/2006/ole">
            <p:oleObj spid="_x0000_s187401" name="Visio" r:id="rId4" imgW="270231" imgH="303063" progId="">
              <p:embed/>
            </p:oleObj>
          </a:graphicData>
        </a:graphic>
      </p:graphicFrame>
      <p:graphicFrame>
        <p:nvGraphicFramePr>
          <p:cNvPr id="187402" name="Object 10"/>
          <p:cNvGraphicFramePr>
            <a:graphicFrameLocks noChangeAspect="1"/>
          </p:cNvGraphicFramePr>
          <p:nvPr/>
        </p:nvGraphicFramePr>
        <p:xfrm>
          <a:off x="339725" y="5029200"/>
          <a:ext cx="269875" cy="303213"/>
        </p:xfrm>
        <a:graphic>
          <a:graphicData uri="http://schemas.openxmlformats.org/presentationml/2006/ole">
            <p:oleObj spid="_x0000_s187402" name="Visio" r:id="rId5" imgW="270231" imgH="303063" progId="">
              <p:embed/>
            </p:oleObj>
          </a:graphicData>
        </a:graphic>
      </p:graphicFrame>
      <p:sp>
        <p:nvSpPr>
          <p:cNvPr id="187404" name="Rectangle 12"/>
          <p:cNvSpPr>
            <a:spLocks noChangeArrowheads="1"/>
          </p:cNvSpPr>
          <p:nvPr/>
        </p:nvSpPr>
        <p:spPr bwMode="auto">
          <a:xfrm>
            <a:off x="685800" y="5016500"/>
            <a:ext cx="5940425" cy="1200329"/>
          </a:xfrm>
          <a:prstGeom prst="rect">
            <a:avLst/>
          </a:prstGeom>
          <a:noFill/>
          <a:ln w="9525" algn="ctr">
            <a:noFill/>
            <a:miter lim="800000"/>
            <a:headEnd/>
            <a:tailEnd/>
          </a:ln>
          <a:effectLst/>
        </p:spPr>
        <p:txBody>
          <a:bodyPr>
            <a:spAutoFit/>
          </a:bodyPr>
          <a:lstStyle/>
          <a:p>
            <a:pPr>
              <a:spcBef>
                <a:spcPct val="20000"/>
              </a:spcBef>
              <a:spcAft>
                <a:spcPct val="45000"/>
              </a:spcAft>
            </a:pPr>
            <a:r>
              <a:rPr lang="tt-RU" b="0" dirty="0" smtClean="0">
                <a:solidFill>
                  <a:srgbClr val="FFCC00"/>
                </a:solidFill>
              </a:rPr>
              <a:t>Слайд шаблонында ике тутырткыч бар: беренчесе, слайд башламы өчен; икенчесе, эченә текст һәм төрле тамгалар урнаштырып булган, барлык максатлар өчен кулланылган тутырткыч.</a:t>
            </a:r>
            <a:r>
              <a:rPr lang="en-US" b="0" dirty="0" smtClean="0">
                <a:solidFill>
                  <a:srgbClr val="FFCC00"/>
                </a:solidFill>
              </a:rPr>
              <a:t> </a:t>
            </a:r>
            <a:endParaRPr lang="en-US" b="0" dirty="0">
              <a:solidFill>
                <a:srgbClr val="FFCC00"/>
              </a:solidFill>
            </a:endParaRPr>
          </a:p>
        </p:txBody>
      </p:sp>
      <p:pic>
        <p:nvPicPr>
          <p:cNvPr id="18" name="Picture 12"/>
          <p:cNvPicPr>
            <a:picLocks noChangeAspect="1" noChangeArrowheads="1"/>
          </p:cNvPicPr>
          <p:nvPr/>
        </p:nvPicPr>
        <p:blipFill>
          <a:blip r:embed="rId6"/>
          <a:srcRect/>
          <a:stretch>
            <a:fillRect/>
          </a:stretch>
        </p:blipFill>
        <p:spPr bwMode="auto">
          <a:xfrm>
            <a:off x="372645" y="928118"/>
            <a:ext cx="5438608" cy="2751874"/>
          </a:xfrm>
          <a:prstGeom prst="rect">
            <a:avLst/>
          </a:prstGeom>
          <a:noFill/>
          <a:ln w="9525">
            <a:noFill/>
            <a:miter lim="800000"/>
            <a:headEnd/>
            <a:tailEnd/>
          </a:ln>
          <a:effectLst/>
        </p:spPr>
      </p:pic>
      <p:sp>
        <p:nvSpPr>
          <p:cNvPr id="19" name="TextBox 18"/>
          <p:cNvSpPr txBox="1"/>
          <p:nvPr/>
        </p:nvSpPr>
        <p:spPr>
          <a:xfrm>
            <a:off x="733926" y="2216351"/>
            <a:ext cx="2009274" cy="338554"/>
          </a:xfrm>
          <a:prstGeom prst="rect">
            <a:avLst/>
          </a:prstGeom>
          <a:noFill/>
        </p:spPr>
        <p:txBody>
          <a:bodyPr wrap="square" rtlCol="0">
            <a:spAutoFit/>
          </a:bodyPr>
          <a:lstStyle/>
          <a:p>
            <a:pPr algn="ctr"/>
            <a:r>
              <a:rPr lang="tt-RU" sz="1600" dirty="0" smtClean="0">
                <a:solidFill>
                  <a:schemeClr val="bg2">
                    <a:lumMod val="50000"/>
                  </a:schemeClr>
                </a:solidFill>
              </a:rPr>
              <a:t>Слайд башламы</a:t>
            </a:r>
            <a:endParaRPr lang="en-US" sz="1600" dirty="0">
              <a:solidFill>
                <a:schemeClr val="bg2">
                  <a:lumMod val="50000"/>
                </a:schemeClr>
              </a:solidFill>
            </a:endParaRPr>
          </a:p>
        </p:txBody>
      </p:sp>
      <p:sp>
        <p:nvSpPr>
          <p:cNvPr id="20" name="TextBox 19"/>
          <p:cNvSpPr txBox="1"/>
          <p:nvPr/>
        </p:nvSpPr>
        <p:spPr>
          <a:xfrm>
            <a:off x="3477126" y="1949116"/>
            <a:ext cx="2009274" cy="338554"/>
          </a:xfrm>
          <a:prstGeom prst="rect">
            <a:avLst/>
          </a:prstGeom>
          <a:noFill/>
        </p:spPr>
        <p:txBody>
          <a:bodyPr wrap="square" rtlCol="0">
            <a:spAutoFit/>
          </a:bodyPr>
          <a:lstStyle/>
          <a:p>
            <a:pPr algn="ctr"/>
            <a:r>
              <a:rPr lang="tt-RU" sz="1600" dirty="0" smtClean="0">
                <a:solidFill>
                  <a:schemeClr val="bg2">
                    <a:lumMod val="50000"/>
                  </a:schemeClr>
                </a:solidFill>
              </a:rPr>
              <a:t>Слайд башламы</a:t>
            </a:r>
            <a:endParaRPr lang="en-US" sz="1600" dirty="0">
              <a:solidFill>
                <a:schemeClr val="bg2">
                  <a:lumMod val="50000"/>
                </a:schemeClr>
              </a:solidFill>
            </a:endParaRPr>
          </a:p>
        </p:txBody>
      </p:sp>
      <p:sp>
        <p:nvSpPr>
          <p:cNvPr id="21" name="TextBox 20"/>
          <p:cNvSpPr txBox="1"/>
          <p:nvPr/>
        </p:nvSpPr>
        <p:spPr>
          <a:xfrm>
            <a:off x="974558" y="2773680"/>
            <a:ext cx="1552074" cy="261610"/>
          </a:xfrm>
          <a:prstGeom prst="rect">
            <a:avLst/>
          </a:prstGeom>
          <a:noFill/>
        </p:spPr>
        <p:txBody>
          <a:bodyPr wrap="square" rtlCol="0">
            <a:spAutoFit/>
          </a:bodyPr>
          <a:lstStyle/>
          <a:p>
            <a:pPr algn="ctr"/>
            <a:r>
              <a:rPr lang="tt-RU" sz="1100" dirty="0" smtClean="0">
                <a:solidFill>
                  <a:schemeClr val="tx1">
                    <a:lumMod val="65000"/>
                  </a:schemeClr>
                </a:solidFill>
              </a:rPr>
              <a:t>Слайд асбашламы</a:t>
            </a:r>
            <a:endParaRPr lang="en-US" sz="1100" dirty="0">
              <a:solidFill>
                <a:schemeClr val="tx1">
                  <a:lumMod val="65000"/>
                </a:schemeClr>
              </a:solidFill>
            </a:endParaRPr>
          </a:p>
        </p:txBody>
      </p:sp>
      <p:sp>
        <p:nvSpPr>
          <p:cNvPr id="22" name="TextBox 21"/>
          <p:cNvSpPr txBox="1"/>
          <p:nvPr/>
        </p:nvSpPr>
        <p:spPr>
          <a:xfrm>
            <a:off x="3482735" y="2346157"/>
            <a:ext cx="2166225" cy="246221"/>
          </a:xfrm>
          <a:prstGeom prst="rect">
            <a:avLst/>
          </a:prstGeom>
          <a:noFill/>
        </p:spPr>
        <p:txBody>
          <a:bodyPr wrap="square" rtlCol="0">
            <a:spAutoFit/>
          </a:bodyPr>
          <a:lstStyle/>
          <a:p>
            <a:r>
              <a:rPr lang="tt-RU" sz="1000" dirty="0" smtClean="0">
                <a:solidFill>
                  <a:schemeClr val="bg2">
                    <a:lumMod val="50000"/>
                  </a:schemeClr>
                </a:solidFill>
              </a:rPr>
              <a:t>Текст Өстәү өчен чирттерегез</a:t>
            </a:r>
            <a:endParaRPr lang="en-US" sz="1000" dirty="0">
              <a:solidFill>
                <a:schemeClr val="bg2">
                  <a:lumMod val="50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87401"/>
                                        </p:tgtEl>
                                        <p:attrNameLst>
                                          <p:attrName>style.visibility</p:attrName>
                                        </p:attrNameLst>
                                      </p:cBhvr>
                                      <p:to>
                                        <p:strVal val="visible"/>
                                      </p:to>
                                    </p:set>
                                    <p:animEffect transition="in" filter="dissolve">
                                      <p:cBhvr>
                                        <p:cTn id="7" dur="500"/>
                                        <p:tgtEl>
                                          <p:spTgt spid="187401"/>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87402"/>
                                        </p:tgtEl>
                                        <p:attrNameLst>
                                          <p:attrName>style.visibility</p:attrName>
                                        </p:attrNameLst>
                                      </p:cBhvr>
                                      <p:to>
                                        <p:strVal val="visible"/>
                                      </p:to>
                                    </p:set>
                                    <p:animEffect transition="in" filter="dissolve">
                                      <p:cBhvr>
                                        <p:cTn id="11" dur="500"/>
                                        <p:tgtEl>
                                          <p:spTgt spid="187402"/>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87399">
                                            <p:txEl>
                                              <p:pRg st="0" end="0"/>
                                            </p:txEl>
                                          </p:spTgt>
                                        </p:tgtEl>
                                        <p:attrNameLst>
                                          <p:attrName>style.visibility</p:attrName>
                                        </p:attrNameLst>
                                      </p:cBhvr>
                                      <p:to>
                                        <p:strVal val="visible"/>
                                      </p:to>
                                    </p:set>
                                    <p:animEffect transition="in" filter="checkerboard(across)">
                                      <p:cBhvr>
                                        <p:cTn id="15" dur="500"/>
                                        <p:tgtEl>
                                          <p:spTgt spid="18739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87404">
                                            <p:txEl>
                                              <p:pRg st="0" end="0"/>
                                            </p:txEl>
                                          </p:spTgt>
                                        </p:tgtEl>
                                        <p:attrNameLst>
                                          <p:attrName>style.visibility</p:attrName>
                                        </p:attrNameLst>
                                      </p:cBhvr>
                                      <p:to>
                                        <p:strVal val="visible"/>
                                      </p:to>
                                    </p:set>
                                    <p:animEffect transition="in" filter="checkerboard(across)">
                                      <p:cBhvr>
                                        <p:cTn id="20" dur="500"/>
                                        <p:tgtEl>
                                          <p:spTgt spid="18740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9" grpId="0" build="p" autoUpdateAnimBg="0" advAuto="0"/>
      <p:bldP spid="187404"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239713" y="63500"/>
            <a:ext cx="8904287" cy="614363"/>
          </a:xfrm>
        </p:spPr>
        <p:txBody>
          <a:bodyPr/>
          <a:lstStyle/>
          <a:p>
            <a:r>
              <a:rPr lang="tt-RU" dirty="0" smtClean="0"/>
              <a:t>Текст кертү</a:t>
            </a:r>
            <a:endParaRPr lang="en-US" dirty="0"/>
          </a:p>
        </p:txBody>
      </p:sp>
      <p:sp>
        <p:nvSpPr>
          <p:cNvPr id="183299"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tt-RU" b="0" dirty="0" smtClean="0"/>
              <a:t>Беренче булып күрсәтелүче слайдтагы барлык максатлар өчен кулланылган тутырткычка текст һәм график объектлар өстәп була.</a:t>
            </a:r>
            <a:endParaRPr lang="en-US" b="0" dirty="0"/>
          </a:p>
          <a:p>
            <a:pPr>
              <a:spcBef>
                <a:spcPct val="20000"/>
              </a:spcBef>
              <a:spcAft>
                <a:spcPct val="75000"/>
              </a:spcAft>
            </a:pPr>
            <a:r>
              <a:rPr lang="tt-RU" b="0" dirty="0" smtClean="0"/>
              <a:t>Биредә сүз текст турында барачак.</a:t>
            </a:r>
            <a:r>
              <a:rPr lang="tt-RU" sz="1900" b="0" dirty="0" smtClean="0"/>
              <a:t> </a:t>
            </a:r>
            <a:endParaRPr lang="en-US" sz="1900" b="0" dirty="0"/>
          </a:p>
          <a:p>
            <a:pPr>
              <a:spcBef>
                <a:spcPct val="20000"/>
              </a:spcBef>
              <a:spcAft>
                <a:spcPct val="75000"/>
              </a:spcAft>
            </a:pPr>
            <a:endParaRPr lang="en-US" sz="1900" b="0" dirty="0"/>
          </a:p>
        </p:txBody>
      </p:sp>
      <p:graphicFrame>
        <p:nvGraphicFramePr>
          <p:cNvPr id="183300" name="Object 4"/>
          <p:cNvGraphicFramePr>
            <a:graphicFrameLocks noChangeAspect="1"/>
          </p:cNvGraphicFramePr>
          <p:nvPr/>
        </p:nvGraphicFramePr>
        <p:xfrm>
          <a:off x="339725" y="4535488"/>
          <a:ext cx="269875" cy="303212"/>
        </p:xfrm>
        <a:graphic>
          <a:graphicData uri="http://schemas.openxmlformats.org/presentationml/2006/ole">
            <p:oleObj spid="_x0000_s183300" name="Visio" r:id="rId4" imgW="270231" imgH="303063" progId="">
              <p:embed/>
            </p:oleObj>
          </a:graphicData>
        </a:graphic>
      </p:graphicFrame>
      <p:graphicFrame>
        <p:nvGraphicFramePr>
          <p:cNvPr id="183301" name="Object 5"/>
          <p:cNvGraphicFramePr>
            <a:graphicFrameLocks noChangeAspect="1"/>
          </p:cNvGraphicFramePr>
          <p:nvPr/>
        </p:nvGraphicFramePr>
        <p:xfrm>
          <a:off x="339725" y="5395913"/>
          <a:ext cx="269875" cy="303212"/>
        </p:xfrm>
        <a:graphic>
          <a:graphicData uri="http://schemas.openxmlformats.org/presentationml/2006/ole">
            <p:oleObj spid="_x0000_s183301" name="Visio" r:id="rId5" imgW="270231" imgH="303063" progId="">
              <p:embed/>
            </p:oleObj>
          </a:graphicData>
        </a:graphic>
      </p:graphicFrame>
      <p:sp>
        <p:nvSpPr>
          <p:cNvPr id="183303"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83305" name="Rectangle 9"/>
          <p:cNvSpPr>
            <a:spLocks noChangeArrowheads="1"/>
          </p:cNvSpPr>
          <p:nvPr/>
        </p:nvSpPr>
        <p:spPr bwMode="auto">
          <a:xfrm>
            <a:off x="676275" y="4502150"/>
            <a:ext cx="5940425" cy="1729704"/>
          </a:xfrm>
          <a:prstGeom prst="rect">
            <a:avLst/>
          </a:prstGeom>
          <a:noFill/>
          <a:ln w="9525" algn="ctr">
            <a:noFill/>
            <a:miter lim="800000"/>
            <a:headEnd/>
            <a:tailEnd/>
          </a:ln>
          <a:effectLst/>
        </p:spPr>
        <p:txBody>
          <a:bodyPr>
            <a:spAutoFit/>
          </a:bodyPr>
          <a:lstStyle/>
          <a:p>
            <a:pPr>
              <a:spcBef>
                <a:spcPct val="20000"/>
              </a:spcBef>
              <a:spcAft>
                <a:spcPct val="45000"/>
              </a:spcAft>
            </a:pPr>
            <a:r>
              <a:rPr lang="tt-RU" sz="1600" b="0" dirty="0" smtClean="0">
                <a:solidFill>
                  <a:srgbClr val="FFCC00"/>
                </a:solidFill>
              </a:rPr>
              <a:t>Тамгаланган исемлектә төрле дәрәҗәдәге исемлекләрне төзеп була: мәсәлән, беренчел юл астында икенчел исемлекне урнаштыру.</a:t>
            </a:r>
            <a:endParaRPr lang="en-US" sz="1600" b="0" dirty="0">
              <a:solidFill>
                <a:srgbClr val="FFCC00"/>
              </a:solidFill>
            </a:endParaRPr>
          </a:p>
          <a:p>
            <a:pPr>
              <a:spcBef>
                <a:spcPct val="20000"/>
              </a:spcBef>
              <a:spcAft>
                <a:spcPct val="45000"/>
              </a:spcAft>
            </a:pPr>
            <a:r>
              <a:rPr lang="tt-RU" sz="1600" b="0" dirty="0" smtClean="0">
                <a:solidFill>
                  <a:srgbClr val="FFCC00"/>
                </a:solidFill>
              </a:rPr>
              <a:t>Тасмадагы </a:t>
            </a:r>
            <a:r>
              <a:rPr lang="tt-RU" sz="1600" dirty="0" smtClean="0">
                <a:solidFill>
                  <a:srgbClr val="FFCC00"/>
                </a:solidFill>
              </a:rPr>
              <a:t>Шрифт </a:t>
            </a:r>
            <a:r>
              <a:rPr lang="tt-RU" sz="1600" b="0" dirty="0" smtClean="0">
                <a:solidFill>
                  <a:srgbClr val="FFCC00"/>
                </a:solidFill>
              </a:rPr>
              <a:t>төркеме командаларын кулланып, текстның форматын үзгәртеп була: мәсәлән, төсен һәм үлчәмен.</a:t>
            </a:r>
            <a:endParaRPr lang="en-US" sz="1600" b="0" dirty="0">
              <a:solidFill>
                <a:srgbClr val="FFCC00"/>
              </a:solidFill>
            </a:endParaRPr>
          </a:p>
        </p:txBody>
      </p:sp>
      <p:sp>
        <p:nvSpPr>
          <p:cNvPr id="183306" name="Rectangle 10"/>
          <p:cNvSpPr>
            <a:spLocks noChangeArrowheads="1"/>
          </p:cNvSpPr>
          <p:nvPr/>
        </p:nvSpPr>
        <p:spPr bwMode="auto">
          <a:xfrm>
            <a:off x="277813" y="3943350"/>
            <a:ext cx="5926137" cy="450850"/>
          </a:xfrm>
          <a:prstGeom prst="rect">
            <a:avLst/>
          </a:prstGeom>
          <a:noFill/>
          <a:ln w="9525">
            <a:noFill/>
            <a:miter lim="800000"/>
            <a:headEnd/>
            <a:tailEnd/>
          </a:ln>
          <a:effectLst/>
        </p:spPr>
        <p:txBody>
          <a:bodyPr/>
          <a:lstStyle/>
          <a:p>
            <a:pPr>
              <a:spcBef>
                <a:spcPct val="20000"/>
              </a:spcBef>
              <a:spcAft>
                <a:spcPct val="75000"/>
              </a:spcAft>
            </a:pPr>
            <a:r>
              <a:rPr lang="tt-RU" b="0" dirty="0" smtClean="0">
                <a:solidFill>
                  <a:srgbClr val="FFCC00"/>
                </a:solidFill>
              </a:rPr>
              <a:t>Текстның килешенгәнчә форматы - тамгаланган исемлек.</a:t>
            </a:r>
            <a:endParaRPr lang="en-US" b="0" dirty="0">
              <a:solidFill>
                <a:srgbClr val="FFCC00"/>
              </a:solidFill>
            </a:endParaRPr>
          </a:p>
        </p:txBody>
      </p:sp>
      <p:pic>
        <p:nvPicPr>
          <p:cNvPr id="43" name="Picture 42" descr="Page17_18.bmp"/>
          <p:cNvPicPr>
            <a:picLocks noChangeAspect="1"/>
          </p:cNvPicPr>
          <p:nvPr/>
        </p:nvPicPr>
        <p:blipFill>
          <a:blip r:embed="rId6"/>
          <a:stretch>
            <a:fillRect/>
          </a:stretch>
        </p:blipFill>
        <p:spPr>
          <a:xfrm>
            <a:off x="318957" y="868453"/>
            <a:ext cx="5614006" cy="2845718"/>
          </a:xfrm>
          <a:prstGeom prst="rect">
            <a:avLst/>
          </a:prstGeom>
        </p:spPr>
      </p:pic>
      <p:sp>
        <p:nvSpPr>
          <p:cNvPr id="44" name="TextBox 43"/>
          <p:cNvSpPr txBox="1"/>
          <p:nvPr/>
        </p:nvSpPr>
        <p:spPr>
          <a:xfrm>
            <a:off x="827208" y="964073"/>
            <a:ext cx="505326" cy="230832"/>
          </a:xfrm>
          <a:prstGeom prst="rect">
            <a:avLst/>
          </a:prstGeom>
          <a:noFill/>
        </p:spPr>
        <p:txBody>
          <a:bodyPr wrap="square" rtlCol="0">
            <a:spAutoFit/>
          </a:bodyPr>
          <a:lstStyle/>
          <a:p>
            <a:pPr algn="ctr"/>
            <a:r>
              <a:rPr lang="az-Cyrl-AZ" sz="900" dirty="0" smtClean="0">
                <a:solidFill>
                  <a:schemeClr val="bg2">
                    <a:lumMod val="50000"/>
                  </a:schemeClr>
                </a:solidFill>
              </a:rPr>
              <a:t>Тѳп</a:t>
            </a:r>
            <a:endParaRPr lang="en-US" sz="900" dirty="0">
              <a:solidFill>
                <a:schemeClr val="bg2">
                  <a:lumMod val="50000"/>
                </a:schemeClr>
              </a:solidFill>
            </a:endParaRPr>
          </a:p>
        </p:txBody>
      </p:sp>
      <p:pic>
        <p:nvPicPr>
          <p:cNvPr id="45" name="Picture 14"/>
          <p:cNvPicPr>
            <a:picLocks noChangeAspect="1" noChangeArrowheads="1"/>
          </p:cNvPicPr>
          <p:nvPr/>
        </p:nvPicPr>
        <p:blipFill>
          <a:blip r:embed="rId7"/>
          <a:srcRect/>
          <a:stretch>
            <a:fillRect/>
          </a:stretch>
        </p:blipFill>
        <p:spPr bwMode="auto">
          <a:xfrm>
            <a:off x="2268538" y="1692275"/>
            <a:ext cx="542925" cy="95250"/>
          </a:xfrm>
          <a:prstGeom prst="rect">
            <a:avLst/>
          </a:prstGeom>
          <a:noFill/>
          <a:ln w="9525">
            <a:noFill/>
            <a:miter lim="800000"/>
            <a:headEnd/>
            <a:tailEnd/>
          </a:ln>
          <a:effectLst/>
        </p:spPr>
      </p:pic>
      <p:pic>
        <p:nvPicPr>
          <p:cNvPr id="46" name="Picture 15"/>
          <p:cNvPicPr>
            <a:picLocks noChangeAspect="1" noChangeArrowheads="1"/>
          </p:cNvPicPr>
          <p:nvPr/>
        </p:nvPicPr>
        <p:blipFill>
          <a:blip r:embed="rId7"/>
          <a:srcRect/>
          <a:stretch>
            <a:fillRect/>
          </a:stretch>
        </p:blipFill>
        <p:spPr bwMode="auto">
          <a:xfrm>
            <a:off x="3640138" y="1664970"/>
            <a:ext cx="608012" cy="128905"/>
          </a:xfrm>
          <a:prstGeom prst="rect">
            <a:avLst/>
          </a:prstGeom>
          <a:noFill/>
          <a:ln w="9525">
            <a:noFill/>
            <a:miter lim="800000"/>
            <a:headEnd/>
            <a:tailEnd/>
          </a:ln>
          <a:effectLst/>
        </p:spPr>
      </p:pic>
      <p:sp>
        <p:nvSpPr>
          <p:cNvPr id="47" name="TextBox 46"/>
          <p:cNvSpPr txBox="1"/>
          <p:nvPr/>
        </p:nvSpPr>
        <p:spPr>
          <a:xfrm>
            <a:off x="2314575" y="2076450"/>
            <a:ext cx="2990850" cy="369332"/>
          </a:xfrm>
          <a:prstGeom prst="rect">
            <a:avLst/>
          </a:prstGeom>
          <a:noFill/>
        </p:spPr>
        <p:txBody>
          <a:bodyPr wrap="square" rtlCol="0">
            <a:spAutoFit/>
          </a:bodyPr>
          <a:lstStyle/>
          <a:p>
            <a:pPr algn="ctr"/>
            <a:r>
              <a:rPr lang="en-IE" dirty="0" err="1" smtClean="0">
                <a:solidFill>
                  <a:schemeClr val="bg2">
                    <a:lumMod val="50000"/>
                  </a:schemeClr>
                </a:solidFill>
              </a:rPr>
              <a:t>Lorem</a:t>
            </a:r>
            <a:r>
              <a:rPr lang="en-IE" dirty="0" smtClean="0">
                <a:solidFill>
                  <a:schemeClr val="bg2">
                    <a:lumMod val="50000"/>
                  </a:schemeClr>
                </a:solidFill>
              </a:rPr>
              <a:t> </a:t>
            </a:r>
            <a:r>
              <a:rPr lang="en-IE" dirty="0" err="1" smtClean="0">
                <a:solidFill>
                  <a:schemeClr val="bg2">
                    <a:lumMod val="50000"/>
                  </a:schemeClr>
                </a:solidFill>
              </a:rPr>
              <a:t>Ipsum</a:t>
            </a:r>
            <a:endParaRPr lang="en-US" dirty="0">
              <a:solidFill>
                <a:schemeClr val="bg2">
                  <a:lumMod val="50000"/>
                </a:schemeClr>
              </a:solidFill>
            </a:endParaRPr>
          </a:p>
        </p:txBody>
      </p:sp>
      <p:sp>
        <p:nvSpPr>
          <p:cNvPr id="48" name="TextBox 47"/>
          <p:cNvSpPr txBox="1"/>
          <p:nvPr/>
        </p:nvSpPr>
        <p:spPr>
          <a:xfrm>
            <a:off x="2343150" y="2511425"/>
            <a:ext cx="1390650" cy="261610"/>
          </a:xfrm>
          <a:prstGeom prst="rect">
            <a:avLst/>
          </a:prstGeom>
          <a:noFill/>
        </p:spPr>
        <p:txBody>
          <a:bodyPr wrap="square" rtlCol="0">
            <a:spAutoFit/>
          </a:bodyPr>
          <a:lstStyle/>
          <a:p>
            <a:r>
              <a:rPr lang="en-US" sz="1100" dirty="0" smtClean="0">
                <a:solidFill>
                  <a:schemeClr val="bg2">
                    <a:lumMod val="50000"/>
                  </a:schemeClr>
                </a:solidFill>
              </a:rPr>
              <a:t>Dolor </a:t>
            </a:r>
            <a:r>
              <a:rPr lang="en-US" sz="1100" dirty="0">
                <a:solidFill>
                  <a:schemeClr val="bg2">
                    <a:lumMod val="50000"/>
                  </a:schemeClr>
                </a:solidFill>
              </a:rPr>
              <a:t>sit </a:t>
            </a:r>
            <a:r>
              <a:rPr lang="en-US" sz="1100" dirty="0" err="1">
                <a:solidFill>
                  <a:schemeClr val="bg2">
                    <a:lumMod val="50000"/>
                  </a:schemeClr>
                </a:solidFill>
              </a:rPr>
              <a:t>amet</a:t>
            </a:r>
            <a:endParaRPr lang="en-US" sz="1100" dirty="0">
              <a:solidFill>
                <a:schemeClr val="bg2">
                  <a:lumMod val="50000"/>
                </a:schemeClr>
              </a:solidFill>
            </a:endParaRPr>
          </a:p>
        </p:txBody>
      </p:sp>
      <p:sp>
        <p:nvSpPr>
          <p:cNvPr id="49" name="TextBox 48"/>
          <p:cNvSpPr txBox="1"/>
          <p:nvPr/>
        </p:nvSpPr>
        <p:spPr>
          <a:xfrm>
            <a:off x="2501900" y="2708275"/>
            <a:ext cx="2216150" cy="261610"/>
          </a:xfrm>
          <a:prstGeom prst="rect">
            <a:avLst/>
          </a:prstGeom>
          <a:noFill/>
        </p:spPr>
        <p:txBody>
          <a:bodyPr wrap="square" rtlCol="0">
            <a:spAutoFit/>
          </a:bodyPr>
          <a:lstStyle/>
          <a:p>
            <a:r>
              <a:rPr lang="en-US" sz="1050" dirty="0" err="1" smtClean="0">
                <a:solidFill>
                  <a:schemeClr val="bg2">
                    <a:lumMod val="50000"/>
                  </a:schemeClr>
                </a:solidFill>
              </a:rPr>
              <a:t>Consectetuer</a:t>
            </a:r>
            <a:r>
              <a:rPr lang="en-US" sz="1050" dirty="0" smtClean="0">
                <a:solidFill>
                  <a:schemeClr val="bg2">
                    <a:lumMod val="50000"/>
                  </a:schemeClr>
                </a:solidFill>
              </a:rPr>
              <a:t> </a:t>
            </a:r>
            <a:r>
              <a:rPr lang="en-US" sz="1050" dirty="0" err="1">
                <a:solidFill>
                  <a:schemeClr val="bg2">
                    <a:lumMod val="50000"/>
                  </a:schemeClr>
                </a:solidFill>
              </a:rPr>
              <a:t>adipiscing</a:t>
            </a:r>
            <a:r>
              <a:rPr lang="en-US" sz="1050" dirty="0">
                <a:solidFill>
                  <a:schemeClr val="bg2">
                    <a:lumMod val="50000"/>
                  </a:schemeClr>
                </a:solidFill>
              </a:rPr>
              <a:t> </a:t>
            </a:r>
            <a:r>
              <a:rPr lang="en-US" sz="1050" dirty="0" err="1">
                <a:solidFill>
                  <a:schemeClr val="bg2">
                    <a:lumMod val="50000"/>
                  </a:schemeClr>
                </a:solidFill>
              </a:rPr>
              <a:t>elit</a:t>
            </a:r>
            <a:endParaRPr lang="en-US" sz="1050" dirty="0">
              <a:solidFill>
                <a:schemeClr val="bg2">
                  <a:lumMod val="50000"/>
                </a:schemeClr>
              </a:solidFill>
            </a:endParaRPr>
          </a:p>
        </p:txBody>
      </p:sp>
      <p:sp>
        <p:nvSpPr>
          <p:cNvPr id="50" name="TextBox 49"/>
          <p:cNvSpPr txBox="1"/>
          <p:nvPr/>
        </p:nvSpPr>
        <p:spPr>
          <a:xfrm>
            <a:off x="2654300" y="2903347"/>
            <a:ext cx="1600200" cy="215444"/>
          </a:xfrm>
          <a:prstGeom prst="rect">
            <a:avLst/>
          </a:prstGeom>
          <a:noFill/>
        </p:spPr>
        <p:txBody>
          <a:bodyPr wrap="square" rtlCol="0">
            <a:spAutoFit/>
          </a:bodyPr>
          <a:lstStyle/>
          <a:p>
            <a:r>
              <a:rPr lang="en-US" sz="800" dirty="0" err="1">
                <a:solidFill>
                  <a:schemeClr val="bg2">
                    <a:lumMod val="50000"/>
                  </a:schemeClr>
                </a:solidFill>
              </a:rPr>
              <a:t>Donec</a:t>
            </a:r>
            <a:r>
              <a:rPr lang="en-US" sz="800" dirty="0">
                <a:solidFill>
                  <a:schemeClr val="bg2">
                    <a:lumMod val="50000"/>
                  </a:schemeClr>
                </a:solidFill>
              </a:rPr>
              <a:t> </a:t>
            </a:r>
            <a:r>
              <a:rPr lang="en-US" sz="800" dirty="0" err="1">
                <a:solidFill>
                  <a:schemeClr val="bg2">
                    <a:lumMod val="50000"/>
                  </a:schemeClr>
                </a:solidFill>
              </a:rPr>
              <a:t>euismod</a:t>
            </a:r>
            <a:r>
              <a:rPr lang="en-US" sz="800" dirty="0">
                <a:solidFill>
                  <a:schemeClr val="bg2">
                    <a:lumMod val="50000"/>
                  </a:schemeClr>
                </a:solidFill>
              </a:rPr>
              <a:t> </a:t>
            </a:r>
          </a:p>
        </p:txBody>
      </p:sp>
      <p:sp>
        <p:nvSpPr>
          <p:cNvPr id="51" name="TextBox 50"/>
          <p:cNvSpPr txBox="1"/>
          <p:nvPr/>
        </p:nvSpPr>
        <p:spPr>
          <a:xfrm>
            <a:off x="2654300" y="3044825"/>
            <a:ext cx="1600200" cy="215444"/>
          </a:xfrm>
          <a:prstGeom prst="rect">
            <a:avLst/>
          </a:prstGeom>
          <a:noFill/>
        </p:spPr>
        <p:txBody>
          <a:bodyPr wrap="square" rtlCol="0">
            <a:spAutoFit/>
          </a:bodyPr>
          <a:lstStyle/>
          <a:p>
            <a:r>
              <a:rPr lang="en-US" sz="800" dirty="0" err="1" smtClean="0">
                <a:solidFill>
                  <a:schemeClr val="bg2">
                    <a:lumMod val="50000"/>
                  </a:schemeClr>
                </a:solidFill>
              </a:rPr>
              <a:t>Mattis</a:t>
            </a:r>
            <a:r>
              <a:rPr lang="en-US" sz="800" dirty="0" smtClean="0">
                <a:solidFill>
                  <a:schemeClr val="bg2">
                    <a:lumMod val="50000"/>
                  </a:schemeClr>
                </a:solidFill>
              </a:rPr>
              <a:t> </a:t>
            </a:r>
            <a:r>
              <a:rPr lang="en-US" sz="800" dirty="0" err="1">
                <a:solidFill>
                  <a:schemeClr val="bg2">
                    <a:lumMod val="50000"/>
                  </a:schemeClr>
                </a:solidFill>
              </a:rPr>
              <a:t>augue</a:t>
            </a:r>
            <a:endParaRPr lang="en-US" sz="800" dirty="0">
              <a:solidFill>
                <a:schemeClr val="bg2">
                  <a:lumMod val="50000"/>
                </a:schemeClr>
              </a:solidFill>
            </a:endParaRPr>
          </a:p>
        </p:txBody>
      </p:sp>
      <p:sp>
        <p:nvSpPr>
          <p:cNvPr id="52" name="TextBox 51"/>
          <p:cNvSpPr txBox="1"/>
          <p:nvPr/>
        </p:nvSpPr>
        <p:spPr>
          <a:xfrm>
            <a:off x="2844800" y="3222625"/>
            <a:ext cx="1600200" cy="200055"/>
          </a:xfrm>
          <a:prstGeom prst="rect">
            <a:avLst/>
          </a:prstGeom>
          <a:noFill/>
        </p:spPr>
        <p:txBody>
          <a:bodyPr wrap="square" rtlCol="0">
            <a:spAutoFit/>
          </a:bodyPr>
          <a:lstStyle/>
          <a:p>
            <a:r>
              <a:rPr lang="en-US" sz="700" dirty="0">
                <a:solidFill>
                  <a:schemeClr val="bg2">
                    <a:lumMod val="50000"/>
                  </a:schemeClr>
                </a:solidFill>
              </a:rPr>
              <a:t>Class </a:t>
            </a:r>
            <a:r>
              <a:rPr lang="en-US" sz="700" dirty="0" err="1">
                <a:solidFill>
                  <a:schemeClr val="bg2">
                    <a:lumMod val="50000"/>
                  </a:schemeClr>
                </a:solidFill>
              </a:rPr>
              <a:t>aptent</a:t>
            </a:r>
            <a:r>
              <a:rPr lang="en-US" sz="700" dirty="0">
                <a:solidFill>
                  <a:schemeClr val="bg2">
                    <a:lumMod val="50000"/>
                  </a:schemeClr>
                </a:solidFill>
              </a:rPr>
              <a:t> </a:t>
            </a:r>
          </a:p>
        </p:txBody>
      </p:sp>
      <p:sp>
        <p:nvSpPr>
          <p:cNvPr id="53" name="TextBox 52"/>
          <p:cNvSpPr txBox="1"/>
          <p:nvPr/>
        </p:nvSpPr>
        <p:spPr>
          <a:xfrm>
            <a:off x="2838450" y="3343275"/>
            <a:ext cx="1600200" cy="200055"/>
          </a:xfrm>
          <a:prstGeom prst="rect">
            <a:avLst/>
          </a:prstGeom>
          <a:noFill/>
        </p:spPr>
        <p:txBody>
          <a:bodyPr wrap="square" rtlCol="0">
            <a:spAutoFit/>
          </a:bodyPr>
          <a:lstStyle/>
          <a:p>
            <a:r>
              <a:rPr lang="en-US" sz="700" dirty="0" err="1" smtClean="0">
                <a:solidFill>
                  <a:schemeClr val="bg2">
                    <a:lumMod val="50000"/>
                  </a:schemeClr>
                </a:solidFill>
              </a:rPr>
              <a:t>Taciti</a:t>
            </a:r>
            <a:r>
              <a:rPr lang="en-US" sz="700" dirty="0" smtClean="0">
                <a:solidFill>
                  <a:schemeClr val="bg2">
                    <a:lumMod val="50000"/>
                  </a:schemeClr>
                </a:solidFill>
              </a:rPr>
              <a:t> </a:t>
            </a:r>
            <a:r>
              <a:rPr lang="en-US" sz="700" dirty="0" err="1">
                <a:solidFill>
                  <a:schemeClr val="bg2">
                    <a:lumMod val="50000"/>
                  </a:schemeClr>
                </a:solidFill>
              </a:rPr>
              <a:t>sociosqu</a:t>
            </a:r>
            <a:r>
              <a:rPr lang="en-US" sz="700" dirty="0">
                <a:solidFill>
                  <a:schemeClr val="bg2">
                    <a:lumMod val="50000"/>
                  </a:schemeClr>
                </a:solidFill>
              </a:rPr>
              <a:t> </a:t>
            </a:r>
            <a:endParaRPr lang="en-US" sz="600" dirty="0">
              <a:solidFill>
                <a:schemeClr val="bg2">
                  <a:lumMod val="50000"/>
                </a:schemeClr>
              </a:solidFill>
            </a:endParaRPr>
          </a:p>
        </p:txBody>
      </p:sp>
      <p:pic>
        <p:nvPicPr>
          <p:cNvPr id="54" name="Picture 14"/>
          <p:cNvPicPr>
            <a:picLocks noChangeAspect="1" noChangeArrowheads="1"/>
          </p:cNvPicPr>
          <p:nvPr/>
        </p:nvPicPr>
        <p:blipFill>
          <a:blip r:embed="rId7"/>
          <a:srcRect/>
          <a:stretch>
            <a:fillRect/>
          </a:stretch>
        </p:blipFill>
        <p:spPr bwMode="auto">
          <a:xfrm>
            <a:off x="2420938" y="1844675"/>
            <a:ext cx="542925" cy="95250"/>
          </a:xfrm>
          <a:prstGeom prst="rect">
            <a:avLst/>
          </a:prstGeom>
          <a:noFill/>
          <a:ln w="9525">
            <a:noFill/>
            <a:miter lim="800000"/>
            <a:headEnd/>
            <a:tailEnd/>
          </a:ln>
          <a:effectLst/>
        </p:spPr>
      </p:pic>
      <p:pic>
        <p:nvPicPr>
          <p:cNvPr id="55" name="Picture 15"/>
          <p:cNvPicPr>
            <a:picLocks noChangeAspect="1" noChangeArrowheads="1"/>
          </p:cNvPicPr>
          <p:nvPr/>
        </p:nvPicPr>
        <p:blipFill>
          <a:blip r:embed="rId7"/>
          <a:srcRect/>
          <a:stretch>
            <a:fillRect/>
          </a:stretch>
        </p:blipFill>
        <p:spPr bwMode="auto">
          <a:xfrm>
            <a:off x="3792538" y="1817370"/>
            <a:ext cx="608012" cy="128905"/>
          </a:xfrm>
          <a:prstGeom prst="rect">
            <a:avLst/>
          </a:prstGeom>
          <a:noFill/>
          <a:ln w="9525">
            <a:noFill/>
            <a:miter lim="800000"/>
            <a:headEnd/>
            <a:tailEnd/>
          </a:ln>
          <a:effec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83299">
                                            <p:txEl>
                                              <p:pRg st="0" end="0"/>
                                            </p:txEl>
                                          </p:spTgt>
                                        </p:tgtEl>
                                        <p:attrNameLst>
                                          <p:attrName>style.visibility</p:attrName>
                                        </p:attrNameLst>
                                      </p:cBhvr>
                                      <p:to>
                                        <p:strVal val="visible"/>
                                      </p:to>
                                    </p:set>
                                    <p:animEffect transition="in" filter="slide(fromTop)">
                                      <p:cBhvr>
                                        <p:cTn id="7" dur="500"/>
                                        <p:tgtEl>
                                          <p:spTgt spid="1832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83299">
                                            <p:txEl>
                                              <p:pRg st="1" end="1"/>
                                            </p:txEl>
                                          </p:spTgt>
                                        </p:tgtEl>
                                        <p:attrNameLst>
                                          <p:attrName>style.visibility</p:attrName>
                                        </p:attrNameLst>
                                      </p:cBhvr>
                                      <p:to>
                                        <p:strVal val="visible"/>
                                      </p:to>
                                    </p:set>
                                    <p:animEffect transition="in" filter="slide(fromTop)">
                                      <p:cBhvr>
                                        <p:cTn id="12" dur="500"/>
                                        <p:tgtEl>
                                          <p:spTgt spid="1832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83306">
                                            <p:txEl>
                                              <p:pRg st="0" end="0"/>
                                            </p:txEl>
                                          </p:spTgt>
                                        </p:tgtEl>
                                        <p:attrNameLst>
                                          <p:attrName>style.visibility</p:attrName>
                                        </p:attrNameLst>
                                      </p:cBhvr>
                                      <p:to>
                                        <p:strVal val="visible"/>
                                      </p:to>
                                    </p:set>
                                    <p:animEffect transition="in" filter="slide(fromLeft)">
                                      <p:cBhvr>
                                        <p:cTn id="17" dur="500"/>
                                        <p:tgtEl>
                                          <p:spTgt spid="18330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83300"/>
                                        </p:tgtEl>
                                        <p:attrNameLst>
                                          <p:attrName>style.visibility</p:attrName>
                                        </p:attrNameLst>
                                      </p:cBhvr>
                                      <p:to>
                                        <p:strVal val="visible"/>
                                      </p:to>
                                    </p:set>
                                    <p:animEffect transition="in" filter="dissolve">
                                      <p:cBhvr>
                                        <p:cTn id="22" dur="500"/>
                                        <p:tgtEl>
                                          <p:spTgt spid="183300"/>
                                        </p:tgtEl>
                                      </p:cBhvr>
                                    </p:animEffect>
                                  </p:childTnLst>
                                </p:cTn>
                              </p:par>
                            </p:childTnLst>
                          </p:cTn>
                        </p:par>
                        <p:par>
                          <p:cTn id="23" fill="hold">
                            <p:stCondLst>
                              <p:cond delay="500"/>
                            </p:stCondLst>
                            <p:childTnLst>
                              <p:par>
                                <p:cTn id="24" presetID="9" presetClass="entr" presetSubtype="0" fill="hold" nodeType="afterEffect">
                                  <p:stCondLst>
                                    <p:cond delay="0"/>
                                  </p:stCondLst>
                                  <p:childTnLst>
                                    <p:set>
                                      <p:cBhvr>
                                        <p:cTn id="25" dur="1" fill="hold">
                                          <p:stCondLst>
                                            <p:cond delay="0"/>
                                          </p:stCondLst>
                                        </p:cTn>
                                        <p:tgtEl>
                                          <p:spTgt spid="183301"/>
                                        </p:tgtEl>
                                        <p:attrNameLst>
                                          <p:attrName>style.visibility</p:attrName>
                                        </p:attrNameLst>
                                      </p:cBhvr>
                                      <p:to>
                                        <p:strVal val="visible"/>
                                      </p:to>
                                    </p:set>
                                    <p:animEffect transition="in" filter="dissolve">
                                      <p:cBhvr>
                                        <p:cTn id="26" dur="500"/>
                                        <p:tgtEl>
                                          <p:spTgt spid="183301"/>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83305">
                                            <p:txEl>
                                              <p:pRg st="0" end="0"/>
                                            </p:txEl>
                                          </p:spTgt>
                                        </p:tgtEl>
                                        <p:attrNameLst>
                                          <p:attrName>style.visibility</p:attrName>
                                        </p:attrNameLst>
                                      </p:cBhvr>
                                      <p:to>
                                        <p:strVal val="visible"/>
                                      </p:to>
                                    </p:set>
                                    <p:animEffect transition="in" filter="checkerboard(across)">
                                      <p:cBhvr>
                                        <p:cTn id="31" dur="500"/>
                                        <p:tgtEl>
                                          <p:spTgt spid="183305">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83305">
                                            <p:txEl>
                                              <p:pRg st="1" end="1"/>
                                            </p:txEl>
                                          </p:spTgt>
                                        </p:tgtEl>
                                        <p:attrNameLst>
                                          <p:attrName>style.visibility</p:attrName>
                                        </p:attrNameLst>
                                      </p:cBhvr>
                                      <p:to>
                                        <p:strVal val="visible"/>
                                      </p:to>
                                    </p:set>
                                    <p:animEffect transition="in" filter="checkerboard(across)">
                                      <p:cBhvr>
                                        <p:cTn id="36" dur="500"/>
                                        <p:tgtEl>
                                          <p:spTgt spid="18330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build="p" autoUpdateAnimBg="0"/>
      <p:bldP spid="183305" grpId="0" build="p" autoUpdateAnimBg="0"/>
      <p:bldP spid="183306"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Page17_18.bmp"/>
          <p:cNvPicPr>
            <a:picLocks noChangeAspect="1"/>
          </p:cNvPicPr>
          <p:nvPr/>
        </p:nvPicPr>
        <p:blipFill>
          <a:blip r:embed="rId4"/>
          <a:stretch>
            <a:fillRect/>
          </a:stretch>
        </p:blipFill>
        <p:spPr>
          <a:xfrm>
            <a:off x="318957" y="868453"/>
            <a:ext cx="5614006" cy="2845718"/>
          </a:xfrm>
          <a:prstGeom prst="rect">
            <a:avLst/>
          </a:prstGeom>
        </p:spPr>
      </p:pic>
      <p:sp>
        <p:nvSpPr>
          <p:cNvPr id="189442" name="Rectangle 2"/>
          <p:cNvSpPr>
            <a:spLocks noGrp="1" noChangeArrowheads="1"/>
          </p:cNvSpPr>
          <p:nvPr>
            <p:ph type="title"/>
          </p:nvPr>
        </p:nvSpPr>
        <p:spPr>
          <a:xfrm>
            <a:off x="239713" y="63500"/>
            <a:ext cx="8904287" cy="614363"/>
          </a:xfrm>
        </p:spPr>
        <p:txBody>
          <a:bodyPr/>
          <a:lstStyle/>
          <a:p>
            <a:r>
              <a:rPr lang="tt-RU" dirty="0" smtClean="0"/>
              <a:t>Текст кертү</a:t>
            </a:r>
            <a:endParaRPr lang="en-US" dirty="0"/>
          </a:p>
        </p:txBody>
      </p:sp>
      <p:sp>
        <p:nvSpPr>
          <p:cNvPr id="189443"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tt-RU" sz="1900" b="0" dirty="0" smtClean="0"/>
              <a:t>Алдагы слайдта күрсәтелгән, барлык максатлар өчен кулланылган урында текст һәм график объектлар өстәп була.</a:t>
            </a:r>
            <a:endParaRPr lang="en-US" sz="1900" b="0" dirty="0" smtClean="0"/>
          </a:p>
          <a:p>
            <a:pPr>
              <a:spcBef>
                <a:spcPct val="20000"/>
              </a:spcBef>
              <a:spcAft>
                <a:spcPct val="75000"/>
              </a:spcAft>
            </a:pPr>
            <a:r>
              <a:rPr lang="tt-RU" sz="1900" b="0" dirty="0" smtClean="0"/>
              <a:t>Биредә сүз текст турында барачак. </a:t>
            </a:r>
            <a:endParaRPr lang="en-US" sz="1900" b="0" dirty="0" smtClean="0"/>
          </a:p>
          <a:p>
            <a:pPr>
              <a:spcBef>
                <a:spcPct val="20000"/>
              </a:spcBef>
              <a:spcAft>
                <a:spcPct val="75000"/>
              </a:spcAft>
            </a:pPr>
            <a:endParaRPr lang="en-US" sz="1900" b="0" dirty="0"/>
          </a:p>
        </p:txBody>
      </p:sp>
      <p:graphicFrame>
        <p:nvGraphicFramePr>
          <p:cNvPr id="189446" name="Object 6"/>
          <p:cNvGraphicFramePr>
            <a:graphicFrameLocks noChangeAspect="1"/>
          </p:cNvGraphicFramePr>
          <p:nvPr/>
        </p:nvGraphicFramePr>
        <p:xfrm>
          <a:off x="339725" y="4532313"/>
          <a:ext cx="269875" cy="303212"/>
        </p:xfrm>
        <a:graphic>
          <a:graphicData uri="http://schemas.openxmlformats.org/presentationml/2006/ole">
            <p:oleObj spid="_x0000_s189446" name="Visio" r:id="rId5" imgW="270231" imgH="303063" progId="">
              <p:embed/>
            </p:oleObj>
          </a:graphicData>
        </a:graphic>
      </p:graphicFrame>
      <p:sp>
        <p:nvSpPr>
          <p:cNvPr id="189447"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89448" name="Rectangle 8"/>
          <p:cNvSpPr>
            <a:spLocks noChangeArrowheads="1"/>
          </p:cNvSpPr>
          <p:nvPr/>
        </p:nvSpPr>
        <p:spPr bwMode="auto">
          <a:xfrm>
            <a:off x="676275" y="4502150"/>
            <a:ext cx="5940425" cy="1200329"/>
          </a:xfrm>
          <a:prstGeom prst="rect">
            <a:avLst/>
          </a:prstGeom>
          <a:noFill/>
          <a:ln w="9525" algn="ctr">
            <a:noFill/>
            <a:miter lim="800000"/>
            <a:headEnd/>
            <a:tailEnd/>
          </a:ln>
          <a:effectLst/>
        </p:spPr>
        <p:txBody>
          <a:bodyPr>
            <a:spAutoFit/>
          </a:bodyPr>
          <a:lstStyle/>
          <a:p>
            <a:pPr>
              <a:spcBef>
                <a:spcPct val="20000"/>
              </a:spcBef>
              <a:spcAft>
                <a:spcPct val="45000"/>
              </a:spcAft>
            </a:pPr>
            <a:r>
              <a:rPr lang="tt-RU" b="0" dirty="0" smtClean="0">
                <a:solidFill>
                  <a:srgbClr val="FFCC00"/>
                </a:solidFill>
              </a:rPr>
              <a:t>Абзац форматын үзгәртү өчен </a:t>
            </a:r>
            <a:r>
              <a:rPr lang="tt-RU" dirty="0" smtClean="0">
                <a:solidFill>
                  <a:srgbClr val="FFCC00"/>
                </a:solidFill>
              </a:rPr>
              <a:t>Параграф </a:t>
            </a:r>
            <a:r>
              <a:rPr lang="tt-RU" b="0" dirty="0" smtClean="0">
                <a:solidFill>
                  <a:srgbClr val="FFCC00"/>
                </a:solidFill>
              </a:rPr>
              <a:t>төркемендәге командаларны кулланырга мөмкин: мәсәлән, исемлекне форматлау, текст чигенешен билгеләү һәм юл арасын үзгәртү өчен.</a:t>
            </a:r>
            <a:endParaRPr lang="en-US" b="0" dirty="0">
              <a:solidFill>
                <a:srgbClr val="FFCC00"/>
              </a:solidFill>
            </a:endParaRPr>
          </a:p>
        </p:txBody>
      </p:sp>
      <p:sp>
        <p:nvSpPr>
          <p:cNvPr id="189449" name="Rectangle 9"/>
          <p:cNvSpPr>
            <a:spLocks noChangeArrowheads="1"/>
          </p:cNvSpPr>
          <p:nvPr/>
        </p:nvSpPr>
        <p:spPr bwMode="auto">
          <a:xfrm>
            <a:off x="277813" y="3956050"/>
            <a:ext cx="5926137" cy="450850"/>
          </a:xfrm>
          <a:prstGeom prst="rect">
            <a:avLst/>
          </a:prstGeom>
          <a:noFill/>
          <a:ln w="9525">
            <a:noFill/>
            <a:miter lim="800000"/>
            <a:headEnd/>
            <a:tailEnd/>
          </a:ln>
          <a:effectLst/>
        </p:spPr>
        <p:txBody>
          <a:bodyPr/>
          <a:lstStyle/>
          <a:p>
            <a:pPr>
              <a:spcBef>
                <a:spcPct val="20000"/>
              </a:spcBef>
              <a:spcAft>
                <a:spcPct val="75000"/>
              </a:spcAft>
            </a:pPr>
            <a:r>
              <a:rPr lang="tt-RU" b="0" dirty="0" smtClean="0">
                <a:solidFill>
                  <a:srgbClr val="FFCC00"/>
                </a:solidFill>
              </a:rPr>
              <a:t>Текстның килешенгәнчә форматы – тамгаланган исемлек.</a:t>
            </a:r>
            <a:endParaRPr lang="en-US" b="0" dirty="0">
              <a:solidFill>
                <a:srgbClr val="FFCC00"/>
              </a:solidFill>
            </a:endParaRPr>
          </a:p>
        </p:txBody>
      </p:sp>
      <p:sp>
        <p:nvSpPr>
          <p:cNvPr id="37" name="TextBox 36"/>
          <p:cNvSpPr txBox="1"/>
          <p:nvPr/>
        </p:nvSpPr>
        <p:spPr>
          <a:xfrm>
            <a:off x="827208" y="964073"/>
            <a:ext cx="505326" cy="230832"/>
          </a:xfrm>
          <a:prstGeom prst="rect">
            <a:avLst/>
          </a:prstGeom>
          <a:noFill/>
        </p:spPr>
        <p:txBody>
          <a:bodyPr wrap="square" rtlCol="0">
            <a:spAutoFit/>
          </a:bodyPr>
          <a:lstStyle/>
          <a:p>
            <a:pPr algn="ctr"/>
            <a:r>
              <a:rPr lang="az-Cyrl-AZ" sz="900" dirty="0" smtClean="0">
                <a:solidFill>
                  <a:schemeClr val="bg2">
                    <a:lumMod val="50000"/>
                  </a:schemeClr>
                </a:solidFill>
              </a:rPr>
              <a:t>Тѳп</a:t>
            </a:r>
            <a:endParaRPr lang="en-US" sz="900" dirty="0">
              <a:solidFill>
                <a:schemeClr val="bg2">
                  <a:lumMod val="50000"/>
                </a:schemeClr>
              </a:solidFill>
            </a:endParaRPr>
          </a:p>
        </p:txBody>
      </p:sp>
      <p:pic>
        <p:nvPicPr>
          <p:cNvPr id="38" name="Picture 14"/>
          <p:cNvPicPr>
            <a:picLocks noChangeAspect="1" noChangeArrowheads="1"/>
          </p:cNvPicPr>
          <p:nvPr/>
        </p:nvPicPr>
        <p:blipFill>
          <a:blip r:embed="rId6"/>
          <a:srcRect/>
          <a:stretch>
            <a:fillRect/>
          </a:stretch>
        </p:blipFill>
        <p:spPr bwMode="auto">
          <a:xfrm>
            <a:off x="2268538" y="1692275"/>
            <a:ext cx="542925" cy="95250"/>
          </a:xfrm>
          <a:prstGeom prst="rect">
            <a:avLst/>
          </a:prstGeom>
          <a:noFill/>
          <a:ln w="9525">
            <a:noFill/>
            <a:miter lim="800000"/>
            <a:headEnd/>
            <a:tailEnd/>
          </a:ln>
          <a:effectLst/>
        </p:spPr>
      </p:pic>
      <p:pic>
        <p:nvPicPr>
          <p:cNvPr id="39" name="Picture 15"/>
          <p:cNvPicPr>
            <a:picLocks noChangeAspect="1" noChangeArrowheads="1"/>
          </p:cNvPicPr>
          <p:nvPr/>
        </p:nvPicPr>
        <p:blipFill>
          <a:blip r:embed="rId6"/>
          <a:srcRect/>
          <a:stretch>
            <a:fillRect/>
          </a:stretch>
        </p:blipFill>
        <p:spPr bwMode="auto">
          <a:xfrm>
            <a:off x="3640138" y="1664970"/>
            <a:ext cx="608012" cy="128905"/>
          </a:xfrm>
          <a:prstGeom prst="rect">
            <a:avLst/>
          </a:prstGeom>
          <a:noFill/>
          <a:ln w="9525">
            <a:noFill/>
            <a:miter lim="800000"/>
            <a:headEnd/>
            <a:tailEnd/>
          </a:ln>
          <a:effectLst/>
        </p:spPr>
      </p:pic>
      <p:sp>
        <p:nvSpPr>
          <p:cNvPr id="41" name="TextBox 40"/>
          <p:cNvSpPr txBox="1"/>
          <p:nvPr/>
        </p:nvSpPr>
        <p:spPr>
          <a:xfrm>
            <a:off x="2314575" y="2076450"/>
            <a:ext cx="2990850" cy="369332"/>
          </a:xfrm>
          <a:prstGeom prst="rect">
            <a:avLst/>
          </a:prstGeom>
          <a:noFill/>
        </p:spPr>
        <p:txBody>
          <a:bodyPr wrap="square" rtlCol="0">
            <a:spAutoFit/>
          </a:bodyPr>
          <a:lstStyle/>
          <a:p>
            <a:pPr algn="ctr"/>
            <a:r>
              <a:rPr lang="en-IE" dirty="0" err="1" smtClean="0">
                <a:solidFill>
                  <a:schemeClr val="bg2">
                    <a:lumMod val="50000"/>
                  </a:schemeClr>
                </a:solidFill>
              </a:rPr>
              <a:t>Lorem</a:t>
            </a:r>
            <a:r>
              <a:rPr lang="en-IE" dirty="0" smtClean="0">
                <a:solidFill>
                  <a:schemeClr val="bg2">
                    <a:lumMod val="50000"/>
                  </a:schemeClr>
                </a:solidFill>
              </a:rPr>
              <a:t> </a:t>
            </a:r>
            <a:r>
              <a:rPr lang="en-IE" dirty="0" err="1" smtClean="0">
                <a:solidFill>
                  <a:schemeClr val="bg2">
                    <a:lumMod val="50000"/>
                  </a:schemeClr>
                </a:solidFill>
              </a:rPr>
              <a:t>Ipsum</a:t>
            </a:r>
            <a:endParaRPr lang="en-US" dirty="0">
              <a:solidFill>
                <a:schemeClr val="bg2">
                  <a:lumMod val="50000"/>
                </a:schemeClr>
              </a:solidFill>
            </a:endParaRPr>
          </a:p>
        </p:txBody>
      </p:sp>
      <p:sp>
        <p:nvSpPr>
          <p:cNvPr id="42" name="TextBox 41"/>
          <p:cNvSpPr txBox="1"/>
          <p:nvPr/>
        </p:nvSpPr>
        <p:spPr>
          <a:xfrm>
            <a:off x="2343150" y="2511425"/>
            <a:ext cx="1390650" cy="261610"/>
          </a:xfrm>
          <a:prstGeom prst="rect">
            <a:avLst/>
          </a:prstGeom>
          <a:noFill/>
        </p:spPr>
        <p:txBody>
          <a:bodyPr wrap="square" rtlCol="0">
            <a:spAutoFit/>
          </a:bodyPr>
          <a:lstStyle/>
          <a:p>
            <a:r>
              <a:rPr lang="en-US" sz="1100" dirty="0" smtClean="0">
                <a:solidFill>
                  <a:schemeClr val="bg2">
                    <a:lumMod val="50000"/>
                  </a:schemeClr>
                </a:solidFill>
              </a:rPr>
              <a:t>Dolor </a:t>
            </a:r>
            <a:r>
              <a:rPr lang="en-US" sz="1100" dirty="0">
                <a:solidFill>
                  <a:schemeClr val="bg2">
                    <a:lumMod val="50000"/>
                  </a:schemeClr>
                </a:solidFill>
              </a:rPr>
              <a:t>sit </a:t>
            </a:r>
            <a:r>
              <a:rPr lang="en-US" sz="1100" dirty="0" err="1">
                <a:solidFill>
                  <a:schemeClr val="bg2">
                    <a:lumMod val="50000"/>
                  </a:schemeClr>
                </a:solidFill>
              </a:rPr>
              <a:t>amet</a:t>
            </a:r>
            <a:endParaRPr lang="en-US" sz="1100" dirty="0">
              <a:solidFill>
                <a:schemeClr val="bg2">
                  <a:lumMod val="50000"/>
                </a:schemeClr>
              </a:solidFill>
            </a:endParaRPr>
          </a:p>
        </p:txBody>
      </p:sp>
      <p:sp>
        <p:nvSpPr>
          <p:cNvPr id="43" name="TextBox 42"/>
          <p:cNvSpPr txBox="1"/>
          <p:nvPr/>
        </p:nvSpPr>
        <p:spPr>
          <a:xfrm>
            <a:off x="2501900" y="2708275"/>
            <a:ext cx="2216150" cy="261610"/>
          </a:xfrm>
          <a:prstGeom prst="rect">
            <a:avLst/>
          </a:prstGeom>
          <a:noFill/>
        </p:spPr>
        <p:txBody>
          <a:bodyPr wrap="square" rtlCol="0">
            <a:spAutoFit/>
          </a:bodyPr>
          <a:lstStyle/>
          <a:p>
            <a:r>
              <a:rPr lang="en-US" sz="1050" dirty="0" err="1" smtClean="0">
                <a:solidFill>
                  <a:schemeClr val="bg2">
                    <a:lumMod val="50000"/>
                  </a:schemeClr>
                </a:solidFill>
              </a:rPr>
              <a:t>Consectetuer</a:t>
            </a:r>
            <a:r>
              <a:rPr lang="en-US" sz="1050" dirty="0" smtClean="0">
                <a:solidFill>
                  <a:schemeClr val="bg2">
                    <a:lumMod val="50000"/>
                  </a:schemeClr>
                </a:solidFill>
              </a:rPr>
              <a:t> </a:t>
            </a:r>
            <a:r>
              <a:rPr lang="en-US" sz="1050" dirty="0" err="1">
                <a:solidFill>
                  <a:schemeClr val="bg2">
                    <a:lumMod val="50000"/>
                  </a:schemeClr>
                </a:solidFill>
              </a:rPr>
              <a:t>adipiscing</a:t>
            </a:r>
            <a:r>
              <a:rPr lang="en-US" sz="1050" dirty="0">
                <a:solidFill>
                  <a:schemeClr val="bg2">
                    <a:lumMod val="50000"/>
                  </a:schemeClr>
                </a:solidFill>
              </a:rPr>
              <a:t> </a:t>
            </a:r>
            <a:r>
              <a:rPr lang="en-US" sz="1050" dirty="0" err="1">
                <a:solidFill>
                  <a:schemeClr val="bg2">
                    <a:lumMod val="50000"/>
                  </a:schemeClr>
                </a:solidFill>
              </a:rPr>
              <a:t>elit</a:t>
            </a:r>
            <a:endParaRPr lang="en-US" sz="1050" dirty="0">
              <a:solidFill>
                <a:schemeClr val="bg2">
                  <a:lumMod val="50000"/>
                </a:schemeClr>
              </a:solidFill>
            </a:endParaRPr>
          </a:p>
        </p:txBody>
      </p:sp>
      <p:sp>
        <p:nvSpPr>
          <p:cNvPr id="44" name="TextBox 43"/>
          <p:cNvSpPr txBox="1"/>
          <p:nvPr/>
        </p:nvSpPr>
        <p:spPr>
          <a:xfrm>
            <a:off x="2654300" y="2903347"/>
            <a:ext cx="1600200" cy="215444"/>
          </a:xfrm>
          <a:prstGeom prst="rect">
            <a:avLst/>
          </a:prstGeom>
          <a:noFill/>
        </p:spPr>
        <p:txBody>
          <a:bodyPr wrap="square" rtlCol="0">
            <a:spAutoFit/>
          </a:bodyPr>
          <a:lstStyle/>
          <a:p>
            <a:r>
              <a:rPr lang="en-US" sz="800" dirty="0" err="1">
                <a:solidFill>
                  <a:schemeClr val="bg2">
                    <a:lumMod val="50000"/>
                  </a:schemeClr>
                </a:solidFill>
              </a:rPr>
              <a:t>Donec</a:t>
            </a:r>
            <a:r>
              <a:rPr lang="en-US" sz="800" dirty="0">
                <a:solidFill>
                  <a:schemeClr val="bg2">
                    <a:lumMod val="50000"/>
                  </a:schemeClr>
                </a:solidFill>
              </a:rPr>
              <a:t> </a:t>
            </a:r>
            <a:r>
              <a:rPr lang="en-US" sz="800" dirty="0" err="1">
                <a:solidFill>
                  <a:schemeClr val="bg2">
                    <a:lumMod val="50000"/>
                  </a:schemeClr>
                </a:solidFill>
              </a:rPr>
              <a:t>euismod</a:t>
            </a:r>
            <a:r>
              <a:rPr lang="en-US" sz="800" dirty="0">
                <a:solidFill>
                  <a:schemeClr val="bg2">
                    <a:lumMod val="50000"/>
                  </a:schemeClr>
                </a:solidFill>
              </a:rPr>
              <a:t> </a:t>
            </a:r>
          </a:p>
        </p:txBody>
      </p:sp>
      <p:sp>
        <p:nvSpPr>
          <p:cNvPr id="45" name="TextBox 44"/>
          <p:cNvSpPr txBox="1"/>
          <p:nvPr/>
        </p:nvSpPr>
        <p:spPr>
          <a:xfrm>
            <a:off x="2654300" y="3044825"/>
            <a:ext cx="1600200" cy="215444"/>
          </a:xfrm>
          <a:prstGeom prst="rect">
            <a:avLst/>
          </a:prstGeom>
          <a:noFill/>
        </p:spPr>
        <p:txBody>
          <a:bodyPr wrap="square" rtlCol="0">
            <a:spAutoFit/>
          </a:bodyPr>
          <a:lstStyle/>
          <a:p>
            <a:r>
              <a:rPr lang="en-US" sz="800" dirty="0" err="1" smtClean="0">
                <a:solidFill>
                  <a:schemeClr val="bg2">
                    <a:lumMod val="50000"/>
                  </a:schemeClr>
                </a:solidFill>
              </a:rPr>
              <a:t>Mattis</a:t>
            </a:r>
            <a:r>
              <a:rPr lang="en-US" sz="800" dirty="0" smtClean="0">
                <a:solidFill>
                  <a:schemeClr val="bg2">
                    <a:lumMod val="50000"/>
                  </a:schemeClr>
                </a:solidFill>
              </a:rPr>
              <a:t> </a:t>
            </a:r>
            <a:r>
              <a:rPr lang="en-US" sz="800" dirty="0" err="1">
                <a:solidFill>
                  <a:schemeClr val="bg2">
                    <a:lumMod val="50000"/>
                  </a:schemeClr>
                </a:solidFill>
              </a:rPr>
              <a:t>augue</a:t>
            </a:r>
            <a:endParaRPr lang="en-US" sz="800" dirty="0">
              <a:solidFill>
                <a:schemeClr val="bg2">
                  <a:lumMod val="50000"/>
                </a:schemeClr>
              </a:solidFill>
            </a:endParaRPr>
          </a:p>
        </p:txBody>
      </p:sp>
      <p:sp>
        <p:nvSpPr>
          <p:cNvPr id="46" name="TextBox 45"/>
          <p:cNvSpPr txBox="1"/>
          <p:nvPr/>
        </p:nvSpPr>
        <p:spPr>
          <a:xfrm>
            <a:off x="2844800" y="3222625"/>
            <a:ext cx="1600200" cy="200055"/>
          </a:xfrm>
          <a:prstGeom prst="rect">
            <a:avLst/>
          </a:prstGeom>
          <a:noFill/>
        </p:spPr>
        <p:txBody>
          <a:bodyPr wrap="square" rtlCol="0">
            <a:spAutoFit/>
          </a:bodyPr>
          <a:lstStyle/>
          <a:p>
            <a:r>
              <a:rPr lang="en-US" sz="700" dirty="0">
                <a:solidFill>
                  <a:schemeClr val="bg2">
                    <a:lumMod val="50000"/>
                  </a:schemeClr>
                </a:solidFill>
              </a:rPr>
              <a:t>Class </a:t>
            </a:r>
            <a:r>
              <a:rPr lang="en-US" sz="700" dirty="0" err="1">
                <a:solidFill>
                  <a:schemeClr val="bg2">
                    <a:lumMod val="50000"/>
                  </a:schemeClr>
                </a:solidFill>
              </a:rPr>
              <a:t>aptent</a:t>
            </a:r>
            <a:r>
              <a:rPr lang="en-US" sz="700" dirty="0">
                <a:solidFill>
                  <a:schemeClr val="bg2">
                    <a:lumMod val="50000"/>
                  </a:schemeClr>
                </a:solidFill>
              </a:rPr>
              <a:t> </a:t>
            </a:r>
          </a:p>
        </p:txBody>
      </p:sp>
      <p:sp>
        <p:nvSpPr>
          <p:cNvPr id="47" name="TextBox 46"/>
          <p:cNvSpPr txBox="1"/>
          <p:nvPr/>
        </p:nvSpPr>
        <p:spPr>
          <a:xfrm>
            <a:off x="2838450" y="3343275"/>
            <a:ext cx="1600200" cy="200055"/>
          </a:xfrm>
          <a:prstGeom prst="rect">
            <a:avLst/>
          </a:prstGeom>
          <a:noFill/>
        </p:spPr>
        <p:txBody>
          <a:bodyPr wrap="square" rtlCol="0">
            <a:spAutoFit/>
          </a:bodyPr>
          <a:lstStyle/>
          <a:p>
            <a:r>
              <a:rPr lang="en-US" sz="700" dirty="0" err="1" smtClean="0">
                <a:solidFill>
                  <a:schemeClr val="bg2">
                    <a:lumMod val="50000"/>
                  </a:schemeClr>
                </a:solidFill>
              </a:rPr>
              <a:t>Taciti</a:t>
            </a:r>
            <a:r>
              <a:rPr lang="en-US" sz="700" dirty="0" smtClean="0">
                <a:solidFill>
                  <a:schemeClr val="bg2">
                    <a:lumMod val="50000"/>
                  </a:schemeClr>
                </a:solidFill>
              </a:rPr>
              <a:t> </a:t>
            </a:r>
            <a:r>
              <a:rPr lang="en-US" sz="700" dirty="0" err="1">
                <a:solidFill>
                  <a:schemeClr val="bg2">
                    <a:lumMod val="50000"/>
                  </a:schemeClr>
                </a:solidFill>
              </a:rPr>
              <a:t>sociosqu</a:t>
            </a:r>
            <a:r>
              <a:rPr lang="en-US" sz="700" dirty="0">
                <a:solidFill>
                  <a:schemeClr val="bg2">
                    <a:lumMod val="50000"/>
                  </a:schemeClr>
                </a:solidFill>
              </a:rPr>
              <a:t> </a:t>
            </a:r>
            <a:endParaRPr lang="en-US" sz="600" dirty="0">
              <a:solidFill>
                <a:schemeClr val="bg2">
                  <a:lumMod val="50000"/>
                </a:schemeClr>
              </a:solidFill>
            </a:endParaRPr>
          </a:p>
        </p:txBody>
      </p:sp>
      <p:pic>
        <p:nvPicPr>
          <p:cNvPr id="48" name="Picture 14"/>
          <p:cNvPicPr>
            <a:picLocks noChangeAspect="1" noChangeArrowheads="1"/>
          </p:cNvPicPr>
          <p:nvPr/>
        </p:nvPicPr>
        <p:blipFill>
          <a:blip r:embed="rId6"/>
          <a:srcRect/>
          <a:stretch>
            <a:fillRect/>
          </a:stretch>
        </p:blipFill>
        <p:spPr bwMode="auto">
          <a:xfrm>
            <a:off x="2420938" y="1844675"/>
            <a:ext cx="542925" cy="95250"/>
          </a:xfrm>
          <a:prstGeom prst="rect">
            <a:avLst/>
          </a:prstGeom>
          <a:noFill/>
          <a:ln w="9525">
            <a:noFill/>
            <a:miter lim="800000"/>
            <a:headEnd/>
            <a:tailEnd/>
          </a:ln>
          <a:effectLst/>
        </p:spPr>
      </p:pic>
      <p:pic>
        <p:nvPicPr>
          <p:cNvPr id="49" name="Picture 15"/>
          <p:cNvPicPr>
            <a:picLocks noChangeAspect="1" noChangeArrowheads="1"/>
          </p:cNvPicPr>
          <p:nvPr/>
        </p:nvPicPr>
        <p:blipFill>
          <a:blip r:embed="rId6"/>
          <a:srcRect/>
          <a:stretch>
            <a:fillRect/>
          </a:stretch>
        </p:blipFill>
        <p:spPr bwMode="auto">
          <a:xfrm>
            <a:off x="3792538" y="1817370"/>
            <a:ext cx="608012" cy="128905"/>
          </a:xfrm>
          <a:prstGeom prst="rect">
            <a:avLst/>
          </a:prstGeom>
          <a:noFill/>
          <a:ln w="9525">
            <a:noFill/>
            <a:miter lim="800000"/>
            <a:headEnd/>
            <a:tailEnd/>
          </a:ln>
          <a:effec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89446"/>
                                        </p:tgtEl>
                                        <p:attrNameLst>
                                          <p:attrName>style.visibility</p:attrName>
                                        </p:attrNameLst>
                                      </p:cBhvr>
                                      <p:to>
                                        <p:strVal val="visible"/>
                                      </p:to>
                                    </p:set>
                                    <p:animEffect transition="in" filter="dissolve">
                                      <p:cBhvr>
                                        <p:cTn id="7" dur="500"/>
                                        <p:tgtEl>
                                          <p:spTgt spid="189446"/>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89448">
                                            <p:txEl>
                                              <p:pRg st="0" end="0"/>
                                            </p:txEl>
                                          </p:spTgt>
                                        </p:tgtEl>
                                        <p:attrNameLst>
                                          <p:attrName>style.visibility</p:attrName>
                                        </p:attrNameLst>
                                      </p:cBhvr>
                                      <p:to>
                                        <p:strVal val="visible"/>
                                      </p:to>
                                    </p:set>
                                    <p:animEffect transition="in" filter="checkerboard(across)">
                                      <p:cBhvr>
                                        <p:cTn id="11" dur="500"/>
                                        <p:tgtEl>
                                          <p:spTgt spid="1894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8" grpId="0" build="p" autoUpdateAnimBg="0" advAuto="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239713" y="63500"/>
            <a:ext cx="8904287" cy="614363"/>
          </a:xfrm>
        </p:spPr>
        <p:txBody>
          <a:bodyPr/>
          <a:lstStyle/>
          <a:p>
            <a:r>
              <a:rPr lang="tt-RU" dirty="0" smtClean="0"/>
              <a:t>Башка презентация слайдларын өстәү</a:t>
            </a:r>
            <a:endParaRPr lang="en-US" dirty="0"/>
          </a:p>
        </p:txBody>
      </p:sp>
      <p:sp>
        <p:nvSpPr>
          <p:cNvPr id="191491"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tt-RU" sz="2000" b="0" dirty="0" smtClean="0"/>
              <a:t>Кайвакыт башка презентациядә кулланылган слайдларны кулланырга кирәк.</a:t>
            </a:r>
            <a:endParaRPr lang="en-US" sz="2000" b="0" dirty="0"/>
          </a:p>
          <a:p>
            <a:pPr>
              <a:spcBef>
                <a:spcPct val="20000"/>
              </a:spcBef>
              <a:spcAft>
                <a:spcPct val="75000"/>
              </a:spcAft>
            </a:pPr>
            <a:r>
              <a:rPr lang="tt-RU" sz="2000" b="0" dirty="0" smtClean="0"/>
              <a:t>Биредә шул гамәлне эшләү рәвеше күрсәтелгән.</a:t>
            </a:r>
            <a:r>
              <a:rPr lang="en-US" sz="2000" b="0" dirty="0" smtClean="0"/>
              <a:t> </a:t>
            </a:r>
            <a:endParaRPr lang="en-US" sz="2000" b="0" dirty="0"/>
          </a:p>
          <a:p>
            <a:pPr>
              <a:spcBef>
                <a:spcPct val="20000"/>
              </a:spcBef>
              <a:spcAft>
                <a:spcPct val="75000"/>
              </a:spcAft>
            </a:pPr>
            <a:endParaRPr lang="en-US" sz="2000" b="0" dirty="0"/>
          </a:p>
        </p:txBody>
      </p:sp>
      <p:graphicFrame>
        <p:nvGraphicFramePr>
          <p:cNvPr id="191492" name="Object 4"/>
          <p:cNvGraphicFramePr>
            <a:graphicFrameLocks noChangeAspect="1"/>
          </p:cNvGraphicFramePr>
          <p:nvPr/>
        </p:nvGraphicFramePr>
        <p:xfrm>
          <a:off x="339725" y="4040188"/>
          <a:ext cx="269875" cy="303212"/>
        </p:xfrm>
        <a:graphic>
          <a:graphicData uri="http://schemas.openxmlformats.org/presentationml/2006/ole">
            <p:oleObj spid="_x0000_s191492" name="Visio" r:id="rId4" imgW="270231" imgH="303063" progId="">
              <p:embed/>
            </p:oleObj>
          </a:graphicData>
        </a:graphic>
      </p:graphicFrame>
      <p:graphicFrame>
        <p:nvGraphicFramePr>
          <p:cNvPr id="191493" name="Object 5"/>
          <p:cNvGraphicFramePr>
            <a:graphicFrameLocks noChangeAspect="1"/>
          </p:cNvGraphicFramePr>
          <p:nvPr/>
        </p:nvGraphicFramePr>
        <p:xfrm>
          <a:off x="339725" y="4773613"/>
          <a:ext cx="269875" cy="303212"/>
        </p:xfrm>
        <a:graphic>
          <a:graphicData uri="http://schemas.openxmlformats.org/presentationml/2006/ole">
            <p:oleObj spid="_x0000_s191493" name="Visio" r:id="rId5" imgW="270231" imgH="303063" progId="">
              <p:embed/>
            </p:oleObj>
          </a:graphicData>
        </a:graphic>
      </p:graphicFrame>
      <p:sp>
        <p:nvSpPr>
          <p:cNvPr id="191495"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91497" name="Rectangle 9"/>
          <p:cNvSpPr>
            <a:spLocks noChangeArrowheads="1"/>
          </p:cNvSpPr>
          <p:nvPr/>
        </p:nvSpPr>
        <p:spPr bwMode="auto">
          <a:xfrm>
            <a:off x="676275" y="4006850"/>
            <a:ext cx="5940425" cy="1380378"/>
          </a:xfrm>
          <a:prstGeom prst="rect">
            <a:avLst/>
          </a:prstGeom>
          <a:noFill/>
          <a:ln w="9525" algn="ctr">
            <a:noFill/>
            <a:miter lim="800000"/>
            <a:headEnd/>
            <a:tailEnd/>
          </a:ln>
          <a:effectLst/>
        </p:spPr>
        <p:txBody>
          <a:bodyPr>
            <a:spAutoFit/>
          </a:bodyPr>
          <a:lstStyle/>
          <a:p>
            <a:pPr>
              <a:spcBef>
                <a:spcPct val="20000"/>
              </a:spcBef>
              <a:spcAft>
                <a:spcPct val="45000"/>
              </a:spcAft>
            </a:pPr>
            <a:r>
              <a:rPr lang="az-Cyrl-AZ" dirty="0" smtClean="0">
                <a:solidFill>
                  <a:srgbClr val="FFCC00"/>
                </a:solidFill>
              </a:rPr>
              <a:t>Тѳп</a:t>
            </a:r>
            <a:r>
              <a:rPr lang="en-US" b="0" dirty="0" smtClean="0">
                <a:solidFill>
                  <a:srgbClr val="FFCC00"/>
                </a:solidFill>
              </a:rPr>
              <a:t> </a:t>
            </a:r>
            <a:r>
              <a:rPr lang="tt-RU" b="0" dirty="0" smtClean="0">
                <a:solidFill>
                  <a:srgbClr val="FFCC00"/>
                </a:solidFill>
              </a:rPr>
              <a:t>салынмасында </a:t>
            </a:r>
            <a:r>
              <a:rPr lang="tt-RU" dirty="0" smtClean="0">
                <a:solidFill>
                  <a:srgbClr val="FFCC00"/>
                </a:solidFill>
              </a:rPr>
              <a:t>Яңа слайд </a:t>
            </a:r>
            <a:r>
              <a:rPr lang="tt-RU" b="0" dirty="0" smtClean="0">
                <a:solidFill>
                  <a:srgbClr val="FFCC00"/>
                </a:solidFill>
              </a:rPr>
              <a:t>янындагы укка чирттереп, шаблонны сайлагыз. </a:t>
            </a:r>
            <a:endParaRPr lang="en-US" b="0" dirty="0">
              <a:solidFill>
                <a:srgbClr val="FFCC00"/>
              </a:solidFill>
            </a:endParaRPr>
          </a:p>
          <a:p>
            <a:pPr>
              <a:spcBef>
                <a:spcPct val="20000"/>
              </a:spcBef>
              <a:spcAft>
                <a:spcPct val="45000"/>
              </a:spcAft>
            </a:pPr>
            <a:r>
              <a:rPr lang="tt-RU" b="0" dirty="0" smtClean="0">
                <a:solidFill>
                  <a:srgbClr val="FFCC00"/>
                </a:solidFill>
              </a:rPr>
              <a:t>Шаблоннар галереясе астында </a:t>
            </a:r>
            <a:r>
              <a:rPr lang="tt-RU" dirty="0" smtClean="0">
                <a:solidFill>
                  <a:srgbClr val="FFCC00"/>
                </a:solidFill>
              </a:rPr>
              <a:t>Слайдларны кабат куллану </a:t>
            </a:r>
            <a:r>
              <a:rPr lang="tt-RU" b="0" dirty="0" smtClean="0">
                <a:solidFill>
                  <a:srgbClr val="FFCC00"/>
                </a:solidFill>
              </a:rPr>
              <a:t>командасына чирттерегез.</a:t>
            </a:r>
            <a:endParaRPr lang="en-US" b="0" dirty="0">
              <a:solidFill>
                <a:srgbClr val="FFCC00"/>
              </a:solidFill>
            </a:endParaRPr>
          </a:p>
        </p:txBody>
      </p:sp>
      <p:pic>
        <p:nvPicPr>
          <p:cNvPr id="191500" name="Picture 12"/>
          <p:cNvPicPr>
            <a:picLocks noChangeAspect="1" noChangeArrowheads="1"/>
          </p:cNvPicPr>
          <p:nvPr/>
        </p:nvPicPr>
        <p:blipFill>
          <a:blip r:embed="rId6"/>
          <a:srcRect/>
          <a:stretch>
            <a:fillRect/>
          </a:stretch>
        </p:blipFill>
        <p:spPr bwMode="auto">
          <a:xfrm>
            <a:off x="327025" y="942974"/>
            <a:ext cx="5584609" cy="2825749"/>
          </a:xfrm>
          <a:prstGeom prst="rect">
            <a:avLst/>
          </a:prstGeom>
          <a:noFill/>
          <a:ln w="9525">
            <a:noFill/>
            <a:miter lim="800000"/>
            <a:headEnd/>
            <a:tailEnd/>
          </a:ln>
          <a:effectLst/>
        </p:spPr>
      </p:pic>
      <p:sp>
        <p:nvSpPr>
          <p:cNvPr id="14" name="TextBox 13"/>
          <p:cNvSpPr txBox="1"/>
          <p:nvPr/>
        </p:nvSpPr>
        <p:spPr>
          <a:xfrm>
            <a:off x="534473" y="1024398"/>
            <a:ext cx="505326" cy="230832"/>
          </a:xfrm>
          <a:prstGeom prst="rect">
            <a:avLst/>
          </a:prstGeom>
          <a:noFill/>
        </p:spPr>
        <p:txBody>
          <a:bodyPr wrap="square" rtlCol="0">
            <a:spAutoFit/>
          </a:bodyPr>
          <a:lstStyle/>
          <a:p>
            <a:pPr algn="ctr"/>
            <a:r>
              <a:rPr lang="az-Cyrl-AZ" sz="900" dirty="0" smtClean="0">
                <a:solidFill>
                  <a:schemeClr val="bg2">
                    <a:lumMod val="50000"/>
                  </a:schemeClr>
                </a:solidFill>
              </a:rPr>
              <a:t>Тѳп</a:t>
            </a:r>
            <a:endParaRPr lang="en-US" sz="900" dirty="0">
              <a:solidFill>
                <a:schemeClr val="bg2">
                  <a:lumMod val="50000"/>
                </a:schemeClr>
              </a:solidFill>
            </a:endParaRPr>
          </a:p>
        </p:txBody>
      </p:sp>
      <p:sp>
        <p:nvSpPr>
          <p:cNvPr id="15" name="TextBox 14"/>
          <p:cNvSpPr txBox="1"/>
          <p:nvPr/>
        </p:nvSpPr>
        <p:spPr>
          <a:xfrm>
            <a:off x="612073" y="1629315"/>
            <a:ext cx="382138" cy="184666"/>
          </a:xfrm>
          <a:prstGeom prst="rect">
            <a:avLst/>
          </a:prstGeom>
          <a:noFill/>
        </p:spPr>
        <p:txBody>
          <a:bodyPr wrap="square" rtlCol="0">
            <a:spAutoFit/>
          </a:bodyPr>
          <a:lstStyle/>
          <a:p>
            <a:r>
              <a:rPr lang="tt-RU" sz="600" dirty="0" smtClean="0">
                <a:solidFill>
                  <a:schemeClr val="accent1">
                    <a:lumMod val="75000"/>
                  </a:schemeClr>
                </a:solidFill>
              </a:rPr>
              <a:t>Яңа</a:t>
            </a:r>
            <a:endParaRPr lang="en-US" sz="600" dirty="0">
              <a:solidFill>
                <a:schemeClr val="accent1">
                  <a:lumMod val="75000"/>
                </a:schemeClr>
              </a:solidFill>
            </a:endParaRPr>
          </a:p>
        </p:txBody>
      </p:sp>
      <p:sp>
        <p:nvSpPr>
          <p:cNvPr id="16" name="TextBox 15"/>
          <p:cNvSpPr txBox="1"/>
          <p:nvPr/>
        </p:nvSpPr>
        <p:spPr>
          <a:xfrm>
            <a:off x="533400" y="1721891"/>
            <a:ext cx="437862" cy="184666"/>
          </a:xfrm>
          <a:prstGeom prst="rect">
            <a:avLst/>
          </a:prstGeom>
          <a:noFill/>
        </p:spPr>
        <p:txBody>
          <a:bodyPr wrap="square" rtlCol="0">
            <a:spAutoFit/>
          </a:bodyPr>
          <a:lstStyle/>
          <a:p>
            <a:r>
              <a:rPr lang="tt-RU" sz="600" dirty="0" smtClean="0">
                <a:solidFill>
                  <a:schemeClr val="accent1">
                    <a:lumMod val="75000"/>
                  </a:schemeClr>
                </a:solidFill>
              </a:rPr>
              <a:t>слайд</a:t>
            </a:r>
            <a:endParaRPr lang="en-US" sz="600" dirty="0">
              <a:solidFill>
                <a:schemeClr val="accent1">
                  <a:lumMod val="75000"/>
                </a:schemeClr>
              </a:solidFill>
            </a:endParaRPr>
          </a:p>
        </p:txBody>
      </p:sp>
      <p:sp>
        <p:nvSpPr>
          <p:cNvPr id="17" name="TextBox 16"/>
          <p:cNvSpPr txBox="1"/>
          <p:nvPr/>
        </p:nvSpPr>
        <p:spPr>
          <a:xfrm>
            <a:off x="781050" y="3000375"/>
            <a:ext cx="2090738" cy="200055"/>
          </a:xfrm>
          <a:prstGeom prst="rect">
            <a:avLst/>
          </a:prstGeom>
          <a:noFill/>
        </p:spPr>
        <p:txBody>
          <a:bodyPr wrap="square" rtlCol="0">
            <a:spAutoFit/>
          </a:bodyPr>
          <a:lstStyle/>
          <a:p>
            <a:r>
              <a:rPr lang="tt-RU" sz="700" dirty="0" smtClean="0">
                <a:solidFill>
                  <a:schemeClr val="tx1">
                    <a:lumMod val="75000"/>
                  </a:schemeClr>
                </a:solidFill>
              </a:rPr>
              <a:t>Сайланган слайдларны кабатлау</a:t>
            </a:r>
            <a:endParaRPr lang="en-US" sz="700" dirty="0">
              <a:solidFill>
                <a:schemeClr val="tx1">
                  <a:lumMod val="75000"/>
                </a:schemeClr>
              </a:solidFill>
            </a:endParaRPr>
          </a:p>
        </p:txBody>
      </p:sp>
      <p:sp>
        <p:nvSpPr>
          <p:cNvPr id="18" name="TextBox 17"/>
          <p:cNvSpPr txBox="1"/>
          <p:nvPr/>
        </p:nvSpPr>
        <p:spPr>
          <a:xfrm>
            <a:off x="781050" y="3197225"/>
            <a:ext cx="1647825" cy="200055"/>
          </a:xfrm>
          <a:prstGeom prst="rect">
            <a:avLst/>
          </a:prstGeom>
          <a:noFill/>
        </p:spPr>
        <p:txBody>
          <a:bodyPr wrap="square" rtlCol="0">
            <a:spAutoFit/>
          </a:bodyPr>
          <a:lstStyle/>
          <a:p>
            <a:r>
              <a:rPr lang="tt-RU" sz="700" dirty="0" smtClean="0">
                <a:solidFill>
                  <a:schemeClr val="accent6">
                    <a:lumMod val="75000"/>
                  </a:schemeClr>
                </a:solidFill>
              </a:rPr>
              <a:t>Кыскача эчтәлектән слайдлар</a:t>
            </a:r>
            <a:endParaRPr lang="en-US" sz="700" dirty="0">
              <a:solidFill>
                <a:schemeClr val="accent6">
                  <a:lumMod val="75000"/>
                </a:schemeClr>
              </a:solidFill>
            </a:endParaRPr>
          </a:p>
        </p:txBody>
      </p:sp>
      <p:sp>
        <p:nvSpPr>
          <p:cNvPr id="19" name="TextBox 18"/>
          <p:cNvSpPr txBox="1"/>
          <p:nvPr/>
        </p:nvSpPr>
        <p:spPr>
          <a:xfrm>
            <a:off x="774700" y="3432175"/>
            <a:ext cx="1647825" cy="200055"/>
          </a:xfrm>
          <a:prstGeom prst="rect">
            <a:avLst/>
          </a:prstGeom>
          <a:noFill/>
        </p:spPr>
        <p:txBody>
          <a:bodyPr wrap="square" rtlCol="0">
            <a:spAutoFit/>
          </a:bodyPr>
          <a:lstStyle/>
          <a:p>
            <a:r>
              <a:rPr lang="tt-RU" sz="700" dirty="0" smtClean="0">
                <a:solidFill>
                  <a:schemeClr val="accent6">
                    <a:lumMod val="75000"/>
                  </a:schemeClr>
                </a:solidFill>
              </a:rPr>
              <a:t>Слайдларны кабат куллану</a:t>
            </a:r>
            <a:endParaRPr lang="en-US" sz="700" dirty="0">
              <a:solidFill>
                <a:schemeClr val="accent6">
                  <a:lumMod val="75000"/>
                </a:schemeClr>
              </a:solidFill>
            </a:endParaRPr>
          </a:p>
        </p:txBody>
      </p:sp>
      <p:sp>
        <p:nvSpPr>
          <p:cNvPr id="21" name="TextBox 20"/>
          <p:cNvSpPr txBox="1"/>
          <p:nvPr/>
        </p:nvSpPr>
        <p:spPr>
          <a:xfrm>
            <a:off x="3238500" y="1019175"/>
            <a:ext cx="1647825" cy="200055"/>
          </a:xfrm>
          <a:prstGeom prst="rect">
            <a:avLst/>
          </a:prstGeom>
          <a:noFill/>
        </p:spPr>
        <p:txBody>
          <a:bodyPr wrap="square" rtlCol="0">
            <a:spAutoFit/>
          </a:bodyPr>
          <a:lstStyle/>
          <a:p>
            <a:r>
              <a:rPr lang="tt-RU" sz="700" dirty="0" smtClean="0">
                <a:solidFill>
                  <a:schemeClr val="accent6">
                    <a:lumMod val="75000"/>
                  </a:schemeClr>
                </a:solidFill>
              </a:rPr>
              <a:t>Слайдларны кабат куллану</a:t>
            </a:r>
            <a:endParaRPr lang="en-US" sz="700" dirty="0">
              <a:solidFill>
                <a:schemeClr val="accent6">
                  <a:lumMod val="75000"/>
                </a:schemeClr>
              </a:solidFill>
            </a:endParaRPr>
          </a:p>
        </p:txBody>
      </p:sp>
      <p:sp>
        <p:nvSpPr>
          <p:cNvPr id="22" name="TextBox 21"/>
          <p:cNvSpPr txBox="1"/>
          <p:nvPr/>
        </p:nvSpPr>
        <p:spPr>
          <a:xfrm>
            <a:off x="3287395" y="1188084"/>
            <a:ext cx="1061085" cy="338554"/>
          </a:xfrm>
          <a:prstGeom prst="rect">
            <a:avLst/>
          </a:prstGeom>
          <a:noFill/>
        </p:spPr>
        <p:txBody>
          <a:bodyPr wrap="square" rtlCol="0">
            <a:spAutoFit/>
          </a:bodyPr>
          <a:lstStyle/>
          <a:p>
            <a:r>
              <a:rPr lang="tt-RU" sz="800" dirty="0" smtClean="0">
                <a:solidFill>
                  <a:schemeClr val="accent6">
                    <a:lumMod val="75000"/>
                  </a:schemeClr>
                </a:solidFill>
              </a:rPr>
              <a:t>Слайдны моннан өстәү</a:t>
            </a:r>
            <a:endParaRPr lang="en-US" sz="800" dirty="0">
              <a:solidFill>
                <a:schemeClr val="accent6">
                  <a:lumMod val="75000"/>
                </a:schemeClr>
              </a:solidFill>
            </a:endParaRPr>
          </a:p>
        </p:txBody>
      </p:sp>
      <p:sp>
        <p:nvSpPr>
          <p:cNvPr id="23" name="TextBox 22"/>
          <p:cNvSpPr txBox="1"/>
          <p:nvPr/>
        </p:nvSpPr>
        <p:spPr>
          <a:xfrm>
            <a:off x="4276725" y="1219200"/>
            <a:ext cx="1647825" cy="215444"/>
          </a:xfrm>
          <a:prstGeom prst="rect">
            <a:avLst/>
          </a:prstGeom>
          <a:noFill/>
        </p:spPr>
        <p:txBody>
          <a:bodyPr wrap="square" rtlCol="0">
            <a:spAutoFit/>
          </a:bodyPr>
          <a:lstStyle/>
          <a:p>
            <a:r>
              <a:rPr lang="en-IE" sz="800" dirty="0" smtClean="0">
                <a:solidFill>
                  <a:schemeClr val="accent6">
                    <a:lumMod val="75000"/>
                  </a:schemeClr>
                </a:solidFill>
              </a:rPr>
              <a:t>C:\Presenations...</a:t>
            </a:r>
            <a:endParaRPr lang="en-US" sz="800" dirty="0">
              <a:solidFill>
                <a:schemeClr val="accent6">
                  <a:lumMod val="75000"/>
                </a:schemeClr>
              </a:solidFill>
            </a:endParaRPr>
          </a:p>
        </p:txBody>
      </p:sp>
      <p:sp>
        <p:nvSpPr>
          <p:cNvPr id="25" name="TextBox 24"/>
          <p:cNvSpPr txBox="1"/>
          <p:nvPr/>
        </p:nvSpPr>
        <p:spPr>
          <a:xfrm>
            <a:off x="4820697" y="1451976"/>
            <a:ext cx="677849" cy="215444"/>
          </a:xfrm>
          <a:prstGeom prst="rect">
            <a:avLst/>
          </a:prstGeom>
          <a:noFill/>
        </p:spPr>
        <p:txBody>
          <a:bodyPr wrap="square" rtlCol="0">
            <a:spAutoFit/>
          </a:bodyPr>
          <a:lstStyle/>
          <a:p>
            <a:r>
              <a:rPr lang="tt-RU" sz="800" dirty="0" smtClean="0">
                <a:solidFill>
                  <a:schemeClr val="bg2">
                    <a:lumMod val="50000"/>
                  </a:schemeClr>
                </a:solidFill>
              </a:rPr>
              <a:t>Күзәтү</a:t>
            </a:r>
            <a:endParaRPr lang="en-US" sz="800" dirty="0">
              <a:solidFill>
                <a:schemeClr val="bg2">
                  <a:lumMod val="50000"/>
                </a:schemeClr>
              </a:solidFill>
            </a:endParaRPr>
          </a:p>
        </p:txBody>
      </p:sp>
      <p:pic>
        <p:nvPicPr>
          <p:cNvPr id="191502" name="Picture 14"/>
          <p:cNvPicPr>
            <a:picLocks noChangeAspect="1" noChangeArrowheads="1"/>
          </p:cNvPicPr>
          <p:nvPr/>
        </p:nvPicPr>
        <p:blipFill>
          <a:blip r:embed="rId7"/>
          <a:srcRect/>
          <a:stretch>
            <a:fillRect/>
          </a:stretch>
        </p:blipFill>
        <p:spPr bwMode="auto">
          <a:xfrm>
            <a:off x="3521534" y="1893979"/>
            <a:ext cx="770332" cy="119815"/>
          </a:xfrm>
          <a:prstGeom prst="rect">
            <a:avLst/>
          </a:prstGeom>
          <a:noFill/>
          <a:ln w="9525">
            <a:noFill/>
            <a:miter lim="800000"/>
            <a:headEnd/>
            <a:tailEnd/>
          </a:ln>
          <a:effec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91491">
                                            <p:txEl>
                                              <p:pRg st="0" end="0"/>
                                            </p:txEl>
                                          </p:spTgt>
                                        </p:tgtEl>
                                        <p:attrNameLst>
                                          <p:attrName>style.visibility</p:attrName>
                                        </p:attrNameLst>
                                      </p:cBhvr>
                                      <p:to>
                                        <p:strVal val="visible"/>
                                      </p:to>
                                    </p:set>
                                    <p:animEffect transition="in" filter="slide(fromTop)">
                                      <p:cBhvr>
                                        <p:cTn id="7" dur="500"/>
                                        <p:tgtEl>
                                          <p:spTgt spid="1914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91491">
                                            <p:txEl>
                                              <p:pRg st="1" end="1"/>
                                            </p:txEl>
                                          </p:spTgt>
                                        </p:tgtEl>
                                        <p:attrNameLst>
                                          <p:attrName>style.visibility</p:attrName>
                                        </p:attrNameLst>
                                      </p:cBhvr>
                                      <p:to>
                                        <p:strVal val="visible"/>
                                      </p:to>
                                    </p:set>
                                    <p:animEffect transition="in" filter="slide(fromTop)">
                                      <p:cBhvr>
                                        <p:cTn id="12" dur="500"/>
                                        <p:tgtEl>
                                          <p:spTgt spid="1914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91492"/>
                                        </p:tgtEl>
                                        <p:attrNameLst>
                                          <p:attrName>style.visibility</p:attrName>
                                        </p:attrNameLst>
                                      </p:cBhvr>
                                      <p:to>
                                        <p:strVal val="visible"/>
                                      </p:to>
                                    </p:set>
                                    <p:animEffect transition="in" filter="dissolve">
                                      <p:cBhvr>
                                        <p:cTn id="17" dur="500"/>
                                        <p:tgtEl>
                                          <p:spTgt spid="191492"/>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191493"/>
                                        </p:tgtEl>
                                        <p:attrNameLst>
                                          <p:attrName>style.visibility</p:attrName>
                                        </p:attrNameLst>
                                      </p:cBhvr>
                                      <p:to>
                                        <p:strVal val="visible"/>
                                      </p:to>
                                    </p:set>
                                    <p:animEffect transition="in" filter="dissolve">
                                      <p:cBhvr>
                                        <p:cTn id="21" dur="500"/>
                                        <p:tgtEl>
                                          <p:spTgt spid="191493"/>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91497">
                                            <p:txEl>
                                              <p:pRg st="0" end="0"/>
                                            </p:txEl>
                                          </p:spTgt>
                                        </p:tgtEl>
                                        <p:attrNameLst>
                                          <p:attrName>style.visibility</p:attrName>
                                        </p:attrNameLst>
                                      </p:cBhvr>
                                      <p:to>
                                        <p:strVal val="visible"/>
                                      </p:to>
                                    </p:set>
                                    <p:animEffect transition="in" filter="checkerboard(across)">
                                      <p:cBhvr>
                                        <p:cTn id="26" dur="500"/>
                                        <p:tgtEl>
                                          <p:spTgt spid="19149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91497">
                                            <p:txEl>
                                              <p:pRg st="1" end="1"/>
                                            </p:txEl>
                                          </p:spTgt>
                                        </p:tgtEl>
                                        <p:attrNameLst>
                                          <p:attrName>style.visibility</p:attrName>
                                        </p:attrNameLst>
                                      </p:cBhvr>
                                      <p:to>
                                        <p:strVal val="visible"/>
                                      </p:to>
                                    </p:set>
                                    <p:animEffect transition="in" filter="checkerboard(across)">
                                      <p:cBhvr>
                                        <p:cTn id="31" dur="500"/>
                                        <p:tgtEl>
                                          <p:spTgt spid="19149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build="p" autoUpdateAnimBg="0"/>
      <p:bldP spid="19149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tt-RU" dirty="0" smtClean="0"/>
              <a:t>Кулланма эчтәлеге</a:t>
            </a:r>
            <a:endParaRPr lang="en-US" dirty="0"/>
          </a:p>
        </p:txBody>
      </p:sp>
      <p:sp>
        <p:nvSpPr>
          <p:cNvPr id="10243" name="Rectangle 3"/>
          <p:cNvSpPr>
            <a:spLocks noGrp="1" noChangeArrowheads="1"/>
          </p:cNvSpPr>
          <p:nvPr>
            <p:ph type="body" idx="1"/>
          </p:nvPr>
        </p:nvSpPr>
        <p:spPr>
          <a:xfrm>
            <a:off x="228600" y="828675"/>
            <a:ext cx="8431213" cy="3443288"/>
          </a:xfrm>
          <a:noFill/>
        </p:spPr>
        <p:txBody>
          <a:bodyPr/>
          <a:lstStyle/>
          <a:p>
            <a:pPr marL="276225" indent="-276225">
              <a:spcAft>
                <a:spcPct val="75000"/>
              </a:spcAft>
              <a:buClr>
                <a:srgbClr val="FF9900"/>
              </a:buClr>
              <a:buFontTx/>
              <a:buChar char="•"/>
            </a:pPr>
            <a:r>
              <a:rPr lang="tt-RU" sz="2600" dirty="0" smtClean="0"/>
              <a:t>Кереш</a:t>
            </a:r>
            <a:r>
              <a:rPr lang="en-US" sz="2600" dirty="0" smtClean="0"/>
              <a:t>: </a:t>
            </a:r>
            <a:r>
              <a:rPr lang="tt-RU" sz="2600" dirty="0" smtClean="0"/>
              <a:t>Гади гамәлләрне башкарырга өйрәнү</a:t>
            </a:r>
            <a:endParaRPr lang="en-US" sz="2600" dirty="0"/>
          </a:p>
          <a:p>
            <a:pPr marL="276225" indent="-276225">
              <a:spcAft>
                <a:spcPct val="75000"/>
              </a:spcAft>
              <a:buClr>
                <a:srgbClr val="FF9900"/>
              </a:buClr>
              <a:buFontTx/>
              <a:buChar char="•"/>
            </a:pPr>
            <a:r>
              <a:rPr lang="tt-RU" sz="2600" dirty="0" smtClean="0"/>
              <a:t>1-нче дәрес</a:t>
            </a:r>
            <a:r>
              <a:rPr lang="en-US" sz="2600" dirty="0" smtClean="0"/>
              <a:t>: </a:t>
            </a:r>
            <a:r>
              <a:rPr lang="tt-RU" sz="2600" dirty="0" smtClean="0"/>
              <a:t>Слайдларны төзү</a:t>
            </a:r>
            <a:endParaRPr lang="en-US" sz="2600" dirty="0"/>
          </a:p>
          <a:p>
            <a:pPr marL="276225" indent="-276225">
              <a:spcAft>
                <a:spcPct val="75000"/>
              </a:spcAft>
              <a:buClr>
                <a:srgbClr val="FF9900"/>
              </a:buClr>
              <a:buFontTx/>
              <a:buChar char="•"/>
            </a:pPr>
            <a:r>
              <a:rPr lang="tt-RU" sz="2600" dirty="0" smtClean="0"/>
              <a:t>2-нче дәрес</a:t>
            </a:r>
            <a:r>
              <a:rPr lang="en-US" sz="2600" dirty="0" smtClean="0"/>
              <a:t>: </a:t>
            </a:r>
            <a:r>
              <a:rPr lang="tt-RU" sz="2600" dirty="0" smtClean="0"/>
              <a:t>Теманы сайлау һәм эчтәлек өстәү</a:t>
            </a:r>
            <a:endParaRPr lang="en-US" sz="2600" dirty="0"/>
          </a:p>
          <a:p>
            <a:pPr marL="276225" indent="-276225">
              <a:spcAft>
                <a:spcPct val="75000"/>
              </a:spcAft>
              <a:buClr>
                <a:srgbClr val="FF9900"/>
              </a:buClr>
              <a:buFontTx/>
              <a:buChar char="•"/>
            </a:pPr>
            <a:r>
              <a:rPr lang="tt-RU" sz="2600" dirty="0" smtClean="0"/>
              <a:t>3-нче дәрес</a:t>
            </a:r>
            <a:r>
              <a:rPr lang="en-US" sz="2600" dirty="0" smtClean="0"/>
              <a:t>: </a:t>
            </a:r>
            <a:r>
              <a:rPr lang="tt-RU" sz="2600" dirty="0" smtClean="0"/>
              <a:t>Төзәтү һәм бастыру, күрсәтү өчен әзерләү</a:t>
            </a:r>
            <a:endParaRPr lang="en-US" sz="2600" dirty="0"/>
          </a:p>
        </p:txBody>
      </p:sp>
      <p:sp>
        <p:nvSpPr>
          <p:cNvPr id="10244" name="Rectangle 4"/>
          <p:cNvSpPr>
            <a:spLocks noChangeArrowheads="1"/>
          </p:cNvSpPr>
          <p:nvPr/>
        </p:nvSpPr>
        <p:spPr bwMode="auto">
          <a:xfrm>
            <a:off x="228600" y="4610100"/>
            <a:ext cx="8229600" cy="873125"/>
          </a:xfrm>
          <a:prstGeom prst="rect">
            <a:avLst/>
          </a:prstGeom>
          <a:noFill/>
          <a:ln w="9525">
            <a:noFill/>
            <a:miter lim="800000"/>
            <a:headEnd/>
            <a:tailEnd/>
          </a:ln>
          <a:effectLst/>
        </p:spPr>
        <p:txBody>
          <a:bodyPr anchorCtr="1"/>
          <a:lstStyle/>
          <a:p>
            <a:pPr>
              <a:spcBef>
                <a:spcPct val="20000"/>
              </a:spcBef>
            </a:pPr>
            <a:r>
              <a:rPr lang="tt-RU" sz="2400" b="0" dirty="0" smtClean="0"/>
              <a:t>Һәр дәрестә күнегүләр һәм тикшерү сораулары бар</a:t>
            </a:r>
            <a:r>
              <a:rPr lang="en-US" sz="2400" b="0" dirty="0" smtClean="0"/>
              <a:t>.</a:t>
            </a:r>
            <a:endParaRPr lang="en-US" sz="2400" b="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slide(fromTop)">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slide(fromTop)">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slide(fromTop)">
                                      <p:cBhvr>
                                        <p:cTn id="17" dur="500"/>
                                        <p:tgtEl>
                                          <p:spTgt spid="10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slide(fromTop)">
                                      <p:cBhvr>
                                        <p:cTn id="22" dur="500"/>
                                        <p:tgtEl>
                                          <p:spTgt spid="102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0244"/>
                                        </p:tgtEl>
                                        <p:attrNameLst>
                                          <p:attrName>style.visibility</p:attrName>
                                        </p:attrNameLst>
                                      </p:cBhvr>
                                      <p:to>
                                        <p:strVal val="visible"/>
                                      </p:to>
                                    </p:set>
                                    <p:animEffect transition="in" filter="slide(fromBottom)">
                                      <p:cBhvr>
                                        <p:cTn id="27"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autoUpdateAnimBg="0"/>
      <p:bldP spid="10244"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239713" y="63500"/>
            <a:ext cx="8904287" cy="614363"/>
          </a:xfrm>
        </p:spPr>
        <p:txBody>
          <a:bodyPr/>
          <a:lstStyle/>
          <a:p>
            <a:r>
              <a:rPr lang="tt-RU" dirty="0" smtClean="0"/>
              <a:t>Башка презентация слайдларын өстәү</a:t>
            </a:r>
            <a:endParaRPr lang="en-US" dirty="0"/>
          </a:p>
        </p:txBody>
      </p:sp>
      <p:sp>
        <p:nvSpPr>
          <p:cNvPr id="193539"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tt-RU" sz="2000" b="0" dirty="0" smtClean="0"/>
              <a:t>Кайвакыт башка презентациядә кулланылган слайдларны кулланырга кирәк.</a:t>
            </a:r>
            <a:endParaRPr lang="en-US" sz="2000" b="0" dirty="0" smtClean="0"/>
          </a:p>
          <a:p>
            <a:pPr>
              <a:spcBef>
                <a:spcPct val="20000"/>
              </a:spcBef>
              <a:spcAft>
                <a:spcPct val="75000"/>
              </a:spcAft>
            </a:pPr>
            <a:r>
              <a:rPr lang="tt-RU" sz="2000" b="0" dirty="0" smtClean="0"/>
              <a:t>Биредә шул гамәлне эшләү рәвеше күрсәтелгән</a:t>
            </a:r>
            <a:r>
              <a:rPr lang="en-US" sz="2000" b="0" dirty="0" smtClean="0"/>
              <a:t>. </a:t>
            </a:r>
            <a:endParaRPr lang="en-US" sz="2000" b="0" dirty="0"/>
          </a:p>
          <a:p>
            <a:pPr>
              <a:spcBef>
                <a:spcPct val="20000"/>
              </a:spcBef>
              <a:spcAft>
                <a:spcPct val="75000"/>
              </a:spcAft>
            </a:pPr>
            <a:endParaRPr lang="en-US" sz="2000" b="0" dirty="0"/>
          </a:p>
        </p:txBody>
      </p:sp>
      <p:graphicFrame>
        <p:nvGraphicFramePr>
          <p:cNvPr id="193542" name="Object 6"/>
          <p:cNvGraphicFramePr>
            <a:graphicFrameLocks noChangeAspect="1"/>
          </p:cNvGraphicFramePr>
          <p:nvPr/>
        </p:nvGraphicFramePr>
        <p:xfrm>
          <a:off x="339725" y="4037013"/>
          <a:ext cx="269875" cy="303212"/>
        </p:xfrm>
        <a:graphic>
          <a:graphicData uri="http://schemas.openxmlformats.org/presentationml/2006/ole">
            <p:oleObj spid="_x0000_s193542" name="Visio" r:id="rId4" imgW="270231" imgH="303063" progId="">
              <p:embed/>
            </p:oleObj>
          </a:graphicData>
        </a:graphic>
      </p:graphicFrame>
      <p:sp>
        <p:nvSpPr>
          <p:cNvPr id="193543"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93544" name="Rectangle 8"/>
          <p:cNvSpPr>
            <a:spLocks noChangeArrowheads="1"/>
          </p:cNvSpPr>
          <p:nvPr/>
        </p:nvSpPr>
        <p:spPr bwMode="auto">
          <a:xfrm>
            <a:off x="676275" y="4006850"/>
            <a:ext cx="5940425" cy="1477328"/>
          </a:xfrm>
          <a:prstGeom prst="rect">
            <a:avLst/>
          </a:prstGeom>
          <a:noFill/>
          <a:ln w="9525" algn="ctr">
            <a:noFill/>
            <a:miter lim="800000"/>
            <a:headEnd/>
            <a:tailEnd/>
          </a:ln>
          <a:effectLst/>
        </p:spPr>
        <p:txBody>
          <a:bodyPr>
            <a:spAutoFit/>
          </a:bodyPr>
          <a:lstStyle/>
          <a:p>
            <a:pPr>
              <a:spcBef>
                <a:spcPct val="20000"/>
              </a:spcBef>
              <a:spcAft>
                <a:spcPct val="45000"/>
              </a:spcAft>
            </a:pPr>
            <a:r>
              <a:rPr lang="tt-RU" dirty="0" smtClean="0">
                <a:solidFill>
                  <a:srgbClr val="FFCC00"/>
                </a:solidFill>
              </a:rPr>
              <a:t>Слайдларны кабат куллану</a:t>
            </a:r>
            <a:r>
              <a:rPr lang="en-US" dirty="0" smtClean="0">
                <a:solidFill>
                  <a:srgbClr val="FFCC00"/>
                </a:solidFill>
              </a:rPr>
              <a:t> </a:t>
            </a:r>
            <a:r>
              <a:rPr lang="tt-RU" b="0" dirty="0" smtClean="0">
                <a:solidFill>
                  <a:srgbClr val="FFCC00"/>
                </a:solidFill>
              </a:rPr>
              <a:t>өлкәсендә</a:t>
            </a:r>
            <a:r>
              <a:rPr lang="en-US" b="0" dirty="0" smtClean="0">
                <a:solidFill>
                  <a:srgbClr val="FFCC00"/>
                </a:solidFill>
              </a:rPr>
              <a:t>, </a:t>
            </a:r>
            <a:r>
              <a:rPr lang="tt-RU" dirty="0" smtClean="0">
                <a:solidFill>
                  <a:srgbClr val="FFCC00"/>
                </a:solidFill>
              </a:rPr>
              <a:t>Слайдны моннан</a:t>
            </a:r>
            <a:r>
              <a:rPr lang="en-US" dirty="0" smtClean="0">
                <a:solidFill>
                  <a:srgbClr val="FFCC00"/>
                </a:solidFill>
              </a:rPr>
              <a:t> </a:t>
            </a:r>
            <a:r>
              <a:rPr lang="tt-RU" dirty="0" smtClean="0">
                <a:solidFill>
                  <a:srgbClr val="FFCC00"/>
                </a:solidFill>
              </a:rPr>
              <a:t>өстәү</a:t>
            </a:r>
            <a:r>
              <a:rPr lang="en-US" dirty="0" smtClean="0">
                <a:solidFill>
                  <a:srgbClr val="FFCC00"/>
                </a:solidFill>
              </a:rPr>
              <a:t> </a:t>
            </a:r>
            <a:r>
              <a:rPr lang="tt-RU" b="0" dirty="0" smtClean="0">
                <a:solidFill>
                  <a:srgbClr val="FFCC00"/>
                </a:solidFill>
              </a:rPr>
              <a:t>юлында</a:t>
            </a:r>
            <a:r>
              <a:rPr lang="en-US" b="0" dirty="0" smtClean="0">
                <a:solidFill>
                  <a:srgbClr val="FFCC00"/>
                </a:solidFill>
              </a:rPr>
              <a:t>, </a:t>
            </a:r>
            <a:r>
              <a:rPr lang="tt-RU" dirty="0" smtClean="0">
                <a:solidFill>
                  <a:srgbClr val="FFCC00"/>
                </a:solidFill>
              </a:rPr>
              <a:t>Күзәтү </a:t>
            </a:r>
            <a:r>
              <a:rPr lang="tt-RU" b="0" dirty="0" smtClean="0">
                <a:solidFill>
                  <a:srgbClr val="FFCC00"/>
                </a:solidFill>
              </a:rPr>
              <a:t>төймәсенә чирттереп, кирәк булган презентация яки слайдлар библиотекасын табыгыз</a:t>
            </a:r>
            <a:r>
              <a:rPr lang="en-US" b="0" dirty="0" smtClean="0">
                <a:solidFill>
                  <a:srgbClr val="FFCC00"/>
                </a:solidFill>
              </a:rPr>
              <a:t>. </a:t>
            </a:r>
            <a:r>
              <a:rPr lang="tt-RU" b="0" dirty="0" smtClean="0">
                <a:solidFill>
                  <a:srgbClr val="FFCC00"/>
                </a:solidFill>
              </a:rPr>
              <a:t>Аннары шул слайдларны мәсьәләләр өлкәсендә ачу өчен укка чирттерегез.</a:t>
            </a:r>
            <a:endParaRPr lang="en-US" b="0" dirty="0">
              <a:solidFill>
                <a:srgbClr val="FFCC00"/>
              </a:solidFill>
            </a:endParaRPr>
          </a:p>
        </p:txBody>
      </p:sp>
      <p:pic>
        <p:nvPicPr>
          <p:cNvPr id="23" name="Picture 12"/>
          <p:cNvPicPr>
            <a:picLocks noChangeAspect="1" noChangeArrowheads="1"/>
          </p:cNvPicPr>
          <p:nvPr/>
        </p:nvPicPr>
        <p:blipFill>
          <a:blip r:embed="rId5"/>
          <a:srcRect/>
          <a:stretch>
            <a:fillRect/>
          </a:stretch>
        </p:blipFill>
        <p:spPr bwMode="auto">
          <a:xfrm>
            <a:off x="327025" y="942974"/>
            <a:ext cx="5584609" cy="2825749"/>
          </a:xfrm>
          <a:prstGeom prst="rect">
            <a:avLst/>
          </a:prstGeom>
          <a:noFill/>
          <a:ln w="9525">
            <a:noFill/>
            <a:miter lim="800000"/>
            <a:headEnd/>
            <a:tailEnd/>
          </a:ln>
          <a:effectLst/>
        </p:spPr>
      </p:pic>
      <p:sp>
        <p:nvSpPr>
          <p:cNvPr id="24" name="TextBox 23"/>
          <p:cNvSpPr txBox="1"/>
          <p:nvPr/>
        </p:nvSpPr>
        <p:spPr>
          <a:xfrm>
            <a:off x="534473" y="1024398"/>
            <a:ext cx="505326" cy="230832"/>
          </a:xfrm>
          <a:prstGeom prst="rect">
            <a:avLst/>
          </a:prstGeom>
          <a:noFill/>
        </p:spPr>
        <p:txBody>
          <a:bodyPr wrap="square" rtlCol="0">
            <a:spAutoFit/>
          </a:bodyPr>
          <a:lstStyle/>
          <a:p>
            <a:pPr algn="ctr"/>
            <a:r>
              <a:rPr lang="az-Cyrl-AZ" sz="900" dirty="0" smtClean="0">
                <a:solidFill>
                  <a:schemeClr val="bg2">
                    <a:lumMod val="50000"/>
                  </a:schemeClr>
                </a:solidFill>
              </a:rPr>
              <a:t>Тѳп</a:t>
            </a:r>
            <a:endParaRPr lang="en-US" sz="900" dirty="0">
              <a:solidFill>
                <a:schemeClr val="bg2">
                  <a:lumMod val="50000"/>
                </a:schemeClr>
              </a:solidFill>
            </a:endParaRPr>
          </a:p>
        </p:txBody>
      </p:sp>
      <p:sp>
        <p:nvSpPr>
          <p:cNvPr id="25" name="TextBox 24"/>
          <p:cNvSpPr txBox="1"/>
          <p:nvPr/>
        </p:nvSpPr>
        <p:spPr>
          <a:xfrm>
            <a:off x="612073" y="1629315"/>
            <a:ext cx="382138" cy="184666"/>
          </a:xfrm>
          <a:prstGeom prst="rect">
            <a:avLst/>
          </a:prstGeom>
          <a:noFill/>
        </p:spPr>
        <p:txBody>
          <a:bodyPr wrap="square" rtlCol="0">
            <a:spAutoFit/>
          </a:bodyPr>
          <a:lstStyle/>
          <a:p>
            <a:r>
              <a:rPr lang="tt-RU" sz="600" dirty="0" smtClean="0">
                <a:solidFill>
                  <a:schemeClr val="accent1">
                    <a:lumMod val="75000"/>
                  </a:schemeClr>
                </a:solidFill>
              </a:rPr>
              <a:t>Яңа</a:t>
            </a:r>
            <a:endParaRPr lang="en-US" sz="600" dirty="0">
              <a:solidFill>
                <a:schemeClr val="accent1">
                  <a:lumMod val="75000"/>
                </a:schemeClr>
              </a:solidFill>
            </a:endParaRPr>
          </a:p>
        </p:txBody>
      </p:sp>
      <p:sp>
        <p:nvSpPr>
          <p:cNvPr id="35" name="TextBox 34"/>
          <p:cNvSpPr txBox="1"/>
          <p:nvPr/>
        </p:nvSpPr>
        <p:spPr>
          <a:xfrm>
            <a:off x="533400" y="1721891"/>
            <a:ext cx="437862" cy="184666"/>
          </a:xfrm>
          <a:prstGeom prst="rect">
            <a:avLst/>
          </a:prstGeom>
          <a:noFill/>
        </p:spPr>
        <p:txBody>
          <a:bodyPr wrap="square" rtlCol="0">
            <a:spAutoFit/>
          </a:bodyPr>
          <a:lstStyle/>
          <a:p>
            <a:r>
              <a:rPr lang="tt-RU" sz="600" dirty="0" smtClean="0">
                <a:solidFill>
                  <a:schemeClr val="accent1">
                    <a:lumMod val="75000"/>
                  </a:schemeClr>
                </a:solidFill>
              </a:rPr>
              <a:t>слайд</a:t>
            </a:r>
            <a:endParaRPr lang="en-US" sz="600" dirty="0">
              <a:solidFill>
                <a:schemeClr val="accent1">
                  <a:lumMod val="75000"/>
                </a:schemeClr>
              </a:solidFill>
            </a:endParaRPr>
          </a:p>
        </p:txBody>
      </p:sp>
      <p:sp>
        <p:nvSpPr>
          <p:cNvPr id="36" name="TextBox 35"/>
          <p:cNvSpPr txBox="1"/>
          <p:nvPr/>
        </p:nvSpPr>
        <p:spPr>
          <a:xfrm>
            <a:off x="781050" y="3000375"/>
            <a:ext cx="2090738" cy="200055"/>
          </a:xfrm>
          <a:prstGeom prst="rect">
            <a:avLst/>
          </a:prstGeom>
          <a:noFill/>
        </p:spPr>
        <p:txBody>
          <a:bodyPr wrap="square" rtlCol="0">
            <a:spAutoFit/>
          </a:bodyPr>
          <a:lstStyle/>
          <a:p>
            <a:r>
              <a:rPr lang="tt-RU" sz="700" dirty="0" smtClean="0">
                <a:solidFill>
                  <a:schemeClr val="tx1">
                    <a:lumMod val="75000"/>
                  </a:schemeClr>
                </a:solidFill>
              </a:rPr>
              <a:t>Сайланган слайдларны кабатлау</a:t>
            </a:r>
            <a:endParaRPr lang="en-US" sz="700" dirty="0">
              <a:solidFill>
                <a:schemeClr val="tx1">
                  <a:lumMod val="75000"/>
                </a:schemeClr>
              </a:solidFill>
            </a:endParaRPr>
          </a:p>
        </p:txBody>
      </p:sp>
      <p:sp>
        <p:nvSpPr>
          <p:cNvPr id="37" name="TextBox 36"/>
          <p:cNvSpPr txBox="1"/>
          <p:nvPr/>
        </p:nvSpPr>
        <p:spPr>
          <a:xfrm>
            <a:off x="781050" y="3197225"/>
            <a:ext cx="1647825" cy="200055"/>
          </a:xfrm>
          <a:prstGeom prst="rect">
            <a:avLst/>
          </a:prstGeom>
          <a:noFill/>
        </p:spPr>
        <p:txBody>
          <a:bodyPr wrap="square" rtlCol="0">
            <a:spAutoFit/>
          </a:bodyPr>
          <a:lstStyle/>
          <a:p>
            <a:r>
              <a:rPr lang="tt-RU" sz="700" dirty="0" smtClean="0">
                <a:solidFill>
                  <a:schemeClr val="accent6">
                    <a:lumMod val="75000"/>
                  </a:schemeClr>
                </a:solidFill>
              </a:rPr>
              <a:t>Кыскача эчтәлектән слайдлар</a:t>
            </a:r>
            <a:endParaRPr lang="en-US" sz="700" dirty="0">
              <a:solidFill>
                <a:schemeClr val="accent6">
                  <a:lumMod val="75000"/>
                </a:schemeClr>
              </a:solidFill>
            </a:endParaRPr>
          </a:p>
        </p:txBody>
      </p:sp>
      <p:sp>
        <p:nvSpPr>
          <p:cNvPr id="38" name="TextBox 37"/>
          <p:cNvSpPr txBox="1"/>
          <p:nvPr/>
        </p:nvSpPr>
        <p:spPr>
          <a:xfrm>
            <a:off x="774700" y="3432175"/>
            <a:ext cx="1647825" cy="200055"/>
          </a:xfrm>
          <a:prstGeom prst="rect">
            <a:avLst/>
          </a:prstGeom>
          <a:noFill/>
        </p:spPr>
        <p:txBody>
          <a:bodyPr wrap="square" rtlCol="0">
            <a:spAutoFit/>
          </a:bodyPr>
          <a:lstStyle/>
          <a:p>
            <a:r>
              <a:rPr lang="tt-RU" sz="700" dirty="0" smtClean="0">
                <a:solidFill>
                  <a:schemeClr val="accent6">
                    <a:lumMod val="75000"/>
                  </a:schemeClr>
                </a:solidFill>
              </a:rPr>
              <a:t>Слайдларны кабат куллану</a:t>
            </a:r>
            <a:endParaRPr lang="en-US" sz="700" dirty="0">
              <a:solidFill>
                <a:schemeClr val="accent6">
                  <a:lumMod val="75000"/>
                </a:schemeClr>
              </a:solidFill>
            </a:endParaRPr>
          </a:p>
        </p:txBody>
      </p:sp>
      <p:sp>
        <p:nvSpPr>
          <p:cNvPr id="39" name="TextBox 38"/>
          <p:cNvSpPr txBox="1"/>
          <p:nvPr/>
        </p:nvSpPr>
        <p:spPr>
          <a:xfrm>
            <a:off x="3238500" y="1019175"/>
            <a:ext cx="1647825" cy="200055"/>
          </a:xfrm>
          <a:prstGeom prst="rect">
            <a:avLst/>
          </a:prstGeom>
          <a:noFill/>
        </p:spPr>
        <p:txBody>
          <a:bodyPr wrap="square" rtlCol="0">
            <a:spAutoFit/>
          </a:bodyPr>
          <a:lstStyle/>
          <a:p>
            <a:r>
              <a:rPr lang="tt-RU" sz="700" dirty="0" smtClean="0">
                <a:solidFill>
                  <a:schemeClr val="accent6">
                    <a:lumMod val="75000"/>
                  </a:schemeClr>
                </a:solidFill>
              </a:rPr>
              <a:t>Слайдларны кабат куллану</a:t>
            </a:r>
            <a:endParaRPr lang="en-US" sz="700" dirty="0">
              <a:solidFill>
                <a:schemeClr val="accent6">
                  <a:lumMod val="75000"/>
                </a:schemeClr>
              </a:solidFill>
            </a:endParaRPr>
          </a:p>
        </p:txBody>
      </p:sp>
      <p:sp>
        <p:nvSpPr>
          <p:cNvPr id="40" name="TextBox 39"/>
          <p:cNvSpPr txBox="1"/>
          <p:nvPr/>
        </p:nvSpPr>
        <p:spPr>
          <a:xfrm>
            <a:off x="3287395" y="1188084"/>
            <a:ext cx="1061085" cy="338554"/>
          </a:xfrm>
          <a:prstGeom prst="rect">
            <a:avLst/>
          </a:prstGeom>
          <a:noFill/>
        </p:spPr>
        <p:txBody>
          <a:bodyPr wrap="square" rtlCol="0">
            <a:spAutoFit/>
          </a:bodyPr>
          <a:lstStyle/>
          <a:p>
            <a:r>
              <a:rPr lang="tt-RU" sz="800" dirty="0" smtClean="0">
                <a:solidFill>
                  <a:schemeClr val="accent6">
                    <a:lumMod val="75000"/>
                  </a:schemeClr>
                </a:solidFill>
              </a:rPr>
              <a:t>Слайдны моннан өстәү</a:t>
            </a:r>
            <a:endParaRPr lang="en-US" sz="800" dirty="0">
              <a:solidFill>
                <a:schemeClr val="accent6">
                  <a:lumMod val="75000"/>
                </a:schemeClr>
              </a:solidFill>
            </a:endParaRPr>
          </a:p>
        </p:txBody>
      </p:sp>
      <p:sp>
        <p:nvSpPr>
          <p:cNvPr id="41" name="TextBox 40"/>
          <p:cNvSpPr txBox="1"/>
          <p:nvPr/>
        </p:nvSpPr>
        <p:spPr>
          <a:xfrm>
            <a:off x="4276725" y="1219200"/>
            <a:ext cx="1647825" cy="215444"/>
          </a:xfrm>
          <a:prstGeom prst="rect">
            <a:avLst/>
          </a:prstGeom>
          <a:noFill/>
        </p:spPr>
        <p:txBody>
          <a:bodyPr wrap="square" rtlCol="0">
            <a:spAutoFit/>
          </a:bodyPr>
          <a:lstStyle/>
          <a:p>
            <a:r>
              <a:rPr lang="en-IE" sz="800" dirty="0" smtClean="0">
                <a:solidFill>
                  <a:schemeClr val="accent6">
                    <a:lumMod val="75000"/>
                  </a:schemeClr>
                </a:solidFill>
              </a:rPr>
              <a:t>C:\Presenations...</a:t>
            </a:r>
            <a:endParaRPr lang="en-US" sz="800" dirty="0">
              <a:solidFill>
                <a:schemeClr val="accent6">
                  <a:lumMod val="75000"/>
                </a:schemeClr>
              </a:solidFill>
            </a:endParaRPr>
          </a:p>
        </p:txBody>
      </p:sp>
      <p:sp>
        <p:nvSpPr>
          <p:cNvPr id="42" name="TextBox 41"/>
          <p:cNvSpPr txBox="1"/>
          <p:nvPr/>
        </p:nvSpPr>
        <p:spPr>
          <a:xfrm>
            <a:off x="4820697" y="1451976"/>
            <a:ext cx="677849" cy="215444"/>
          </a:xfrm>
          <a:prstGeom prst="rect">
            <a:avLst/>
          </a:prstGeom>
          <a:noFill/>
        </p:spPr>
        <p:txBody>
          <a:bodyPr wrap="square" rtlCol="0">
            <a:spAutoFit/>
          </a:bodyPr>
          <a:lstStyle/>
          <a:p>
            <a:r>
              <a:rPr lang="tt-RU" sz="800" dirty="0" smtClean="0">
                <a:solidFill>
                  <a:schemeClr val="bg2">
                    <a:lumMod val="50000"/>
                  </a:schemeClr>
                </a:solidFill>
              </a:rPr>
              <a:t>Күзәтү</a:t>
            </a:r>
            <a:endParaRPr lang="en-US" sz="800" dirty="0">
              <a:solidFill>
                <a:schemeClr val="bg2">
                  <a:lumMod val="50000"/>
                </a:schemeClr>
              </a:solidFill>
            </a:endParaRPr>
          </a:p>
        </p:txBody>
      </p:sp>
      <p:pic>
        <p:nvPicPr>
          <p:cNvPr id="43" name="Picture 14"/>
          <p:cNvPicPr>
            <a:picLocks noChangeAspect="1" noChangeArrowheads="1"/>
          </p:cNvPicPr>
          <p:nvPr/>
        </p:nvPicPr>
        <p:blipFill>
          <a:blip r:embed="rId6"/>
          <a:srcRect/>
          <a:stretch>
            <a:fillRect/>
          </a:stretch>
        </p:blipFill>
        <p:spPr bwMode="auto">
          <a:xfrm>
            <a:off x="3521534" y="1893979"/>
            <a:ext cx="770332" cy="119815"/>
          </a:xfrm>
          <a:prstGeom prst="rect">
            <a:avLst/>
          </a:prstGeom>
          <a:noFill/>
          <a:ln w="9525">
            <a:noFill/>
            <a:miter lim="800000"/>
            <a:headEnd/>
            <a:tailEnd/>
          </a:ln>
          <a:effec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93542"/>
                                        </p:tgtEl>
                                        <p:attrNameLst>
                                          <p:attrName>style.visibility</p:attrName>
                                        </p:attrNameLst>
                                      </p:cBhvr>
                                      <p:to>
                                        <p:strVal val="visible"/>
                                      </p:to>
                                    </p:set>
                                    <p:animEffect transition="in" filter="dissolve">
                                      <p:cBhvr>
                                        <p:cTn id="7" dur="500"/>
                                        <p:tgtEl>
                                          <p:spTgt spid="19354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93544">
                                            <p:txEl>
                                              <p:pRg st="0" end="0"/>
                                            </p:txEl>
                                          </p:spTgt>
                                        </p:tgtEl>
                                        <p:attrNameLst>
                                          <p:attrName>style.visibility</p:attrName>
                                        </p:attrNameLst>
                                      </p:cBhvr>
                                      <p:to>
                                        <p:strVal val="visible"/>
                                      </p:to>
                                    </p:set>
                                    <p:animEffect transition="in" filter="checkerboard(across)">
                                      <p:cBhvr>
                                        <p:cTn id="11" dur="500"/>
                                        <p:tgtEl>
                                          <p:spTgt spid="1935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4" grpId="0" build="p" autoUpdateAnimBg="0"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239713" y="63500"/>
            <a:ext cx="8904287" cy="614363"/>
          </a:xfrm>
        </p:spPr>
        <p:txBody>
          <a:bodyPr/>
          <a:lstStyle/>
          <a:p>
            <a:r>
              <a:rPr lang="tt-RU" dirty="0" smtClean="0"/>
              <a:t>Башка презентация слайдларын өстәү</a:t>
            </a:r>
            <a:endParaRPr lang="en-US" dirty="0"/>
          </a:p>
        </p:txBody>
      </p:sp>
      <p:sp>
        <p:nvSpPr>
          <p:cNvPr id="195587"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tt-RU" sz="2000" b="0" dirty="0" smtClean="0"/>
              <a:t>Кайвакыт башка презентациядә кулланылган слайдларны кулланырга кирәк.</a:t>
            </a:r>
            <a:endParaRPr lang="en-US" sz="2000" b="0" dirty="0" smtClean="0"/>
          </a:p>
          <a:p>
            <a:pPr>
              <a:spcBef>
                <a:spcPct val="20000"/>
              </a:spcBef>
              <a:spcAft>
                <a:spcPct val="75000"/>
              </a:spcAft>
            </a:pPr>
            <a:r>
              <a:rPr lang="tt-RU" sz="2000" b="0" dirty="0" smtClean="0"/>
              <a:t>Биредә шул гамәлне эшләү рәвеше күрсәтелгән.</a:t>
            </a:r>
            <a:endParaRPr lang="en-US" sz="2000" b="0" dirty="0"/>
          </a:p>
          <a:p>
            <a:pPr>
              <a:spcBef>
                <a:spcPct val="20000"/>
              </a:spcBef>
              <a:spcAft>
                <a:spcPct val="75000"/>
              </a:spcAft>
            </a:pPr>
            <a:endParaRPr lang="en-US" sz="2000" b="0" dirty="0"/>
          </a:p>
        </p:txBody>
      </p:sp>
      <p:sp>
        <p:nvSpPr>
          <p:cNvPr id="195589"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95590" name="Rectangle 6"/>
          <p:cNvSpPr>
            <a:spLocks noChangeArrowheads="1"/>
          </p:cNvSpPr>
          <p:nvPr/>
        </p:nvSpPr>
        <p:spPr bwMode="auto">
          <a:xfrm>
            <a:off x="676275" y="4006850"/>
            <a:ext cx="5940425" cy="1200329"/>
          </a:xfrm>
          <a:prstGeom prst="rect">
            <a:avLst/>
          </a:prstGeom>
          <a:noFill/>
          <a:ln w="9525" algn="ctr">
            <a:noFill/>
            <a:miter lim="800000"/>
            <a:headEnd/>
            <a:tailEnd/>
          </a:ln>
          <a:effectLst/>
        </p:spPr>
        <p:txBody>
          <a:bodyPr>
            <a:spAutoFit/>
          </a:bodyPr>
          <a:lstStyle/>
          <a:p>
            <a:pPr>
              <a:spcBef>
                <a:spcPct val="20000"/>
              </a:spcBef>
              <a:spcAft>
                <a:spcPct val="45000"/>
              </a:spcAft>
            </a:pPr>
            <a:r>
              <a:rPr lang="tt-RU" b="0" dirty="0" smtClean="0">
                <a:solidFill>
                  <a:srgbClr val="FFCC00"/>
                </a:solidFill>
              </a:rPr>
              <a:t>Кирәкле слайдны тапкач</a:t>
            </a:r>
            <a:r>
              <a:rPr lang="en-US" b="0" dirty="0" smtClean="0">
                <a:solidFill>
                  <a:srgbClr val="FFCC00"/>
                </a:solidFill>
              </a:rPr>
              <a:t>, </a:t>
            </a:r>
            <a:r>
              <a:rPr lang="tt-RU" b="0" dirty="0" smtClean="0">
                <a:solidFill>
                  <a:srgbClr val="FFCC00"/>
                </a:solidFill>
              </a:rPr>
              <a:t>иң аста урнашкан </a:t>
            </a:r>
            <a:r>
              <a:rPr lang="tt-RU" dirty="0" smtClean="0">
                <a:solidFill>
                  <a:srgbClr val="FFCC00"/>
                </a:solidFill>
              </a:rPr>
              <a:t>Чыганак форматлауны калдыру </a:t>
            </a:r>
            <a:r>
              <a:rPr lang="tt-RU" b="0" dirty="0" smtClean="0">
                <a:solidFill>
                  <a:srgbClr val="FFCC00"/>
                </a:solidFill>
              </a:rPr>
              <a:t>тамгасын тикшерегез.</a:t>
            </a:r>
            <a:r>
              <a:rPr lang="en-US" b="0" dirty="0" smtClean="0">
                <a:solidFill>
                  <a:srgbClr val="FFCC00"/>
                </a:solidFill>
              </a:rPr>
              <a:t> </a:t>
            </a:r>
            <a:r>
              <a:rPr lang="tt-RU" b="0" dirty="0" smtClean="0">
                <a:solidFill>
                  <a:srgbClr val="FFCC00"/>
                </a:solidFill>
              </a:rPr>
              <a:t>Өстәлгән слайдларның форматлавын сакларга теләсәгез, әлеге тамга куелган булырга тиеш.</a:t>
            </a:r>
            <a:endParaRPr lang="en-US" b="0" dirty="0">
              <a:solidFill>
                <a:srgbClr val="FFCC00"/>
              </a:solidFill>
            </a:endParaRPr>
          </a:p>
        </p:txBody>
      </p:sp>
      <p:graphicFrame>
        <p:nvGraphicFramePr>
          <p:cNvPr id="195592" name="Object 8"/>
          <p:cNvGraphicFramePr>
            <a:graphicFrameLocks noChangeAspect="1"/>
          </p:cNvGraphicFramePr>
          <p:nvPr/>
        </p:nvGraphicFramePr>
        <p:xfrm>
          <a:off x="339725" y="4038600"/>
          <a:ext cx="269875" cy="303213"/>
        </p:xfrm>
        <a:graphic>
          <a:graphicData uri="http://schemas.openxmlformats.org/presentationml/2006/ole">
            <p:oleObj spid="_x0000_s195592" name="Visio" r:id="rId4" imgW="270231" imgH="303063" progId="">
              <p:embed/>
            </p:oleObj>
          </a:graphicData>
        </a:graphic>
      </p:graphicFrame>
      <p:pic>
        <p:nvPicPr>
          <p:cNvPr id="21" name="Picture 12"/>
          <p:cNvPicPr>
            <a:picLocks noChangeAspect="1" noChangeArrowheads="1"/>
          </p:cNvPicPr>
          <p:nvPr/>
        </p:nvPicPr>
        <p:blipFill>
          <a:blip r:embed="rId5"/>
          <a:srcRect/>
          <a:stretch>
            <a:fillRect/>
          </a:stretch>
        </p:blipFill>
        <p:spPr bwMode="auto">
          <a:xfrm>
            <a:off x="327025" y="942974"/>
            <a:ext cx="5584609" cy="2825749"/>
          </a:xfrm>
          <a:prstGeom prst="rect">
            <a:avLst/>
          </a:prstGeom>
          <a:noFill/>
          <a:ln w="9525">
            <a:noFill/>
            <a:miter lim="800000"/>
            <a:headEnd/>
            <a:tailEnd/>
          </a:ln>
          <a:effectLst/>
        </p:spPr>
      </p:pic>
      <p:sp>
        <p:nvSpPr>
          <p:cNvPr id="22" name="TextBox 21"/>
          <p:cNvSpPr txBox="1"/>
          <p:nvPr/>
        </p:nvSpPr>
        <p:spPr>
          <a:xfrm>
            <a:off x="534473" y="1024398"/>
            <a:ext cx="505326" cy="230832"/>
          </a:xfrm>
          <a:prstGeom prst="rect">
            <a:avLst/>
          </a:prstGeom>
          <a:noFill/>
        </p:spPr>
        <p:txBody>
          <a:bodyPr wrap="square" rtlCol="0">
            <a:spAutoFit/>
          </a:bodyPr>
          <a:lstStyle/>
          <a:p>
            <a:pPr algn="ctr"/>
            <a:r>
              <a:rPr lang="az-Cyrl-AZ" sz="900" dirty="0" smtClean="0">
                <a:solidFill>
                  <a:schemeClr val="bg2">
                    <a:lumMod val="50000"/>
                  </a:schemeClr>
                </a:solidFill>
              </a:rPr>
              <a:t>Тѳп</a:t>
            </a:r>
            <a:endParaRPr lang="en-US" sz="900" dirty="0">
              <a:solidFill>
                <a:schemeClr val="bg2">
                  <a:lumMod val="50000"/>
                </a:schemeClr>
              </a:solidFill>
            </a:endParaRPr>
          </a:p>
        </p:txBody>
      </p:sp>
      <p:sp>
        <p:nvSpPr>
          <p:cNvPr id="24" name="TextBox 23"/>
          <p:cNvSpPr txBox="1"/>
          <p:nvPr/>
        </p:nvSpPr>
        <p:spPr>
          <a:xfrm>
            <a:off x="612073" y="1629315"/>
            <a:ext cx="382138" cy="184666"/>
          </a:xfrm>
          <a:prstGeom prst="rect">
            <a:avLst/>
          </a:prstGeom>
          <a:noFill/>
        </p:spPr>
        <p:txBody>
          <a:bodyPr wrap="square" rtlCol="0">
            <a:spAutoFit/>
          </a:bodyPr>
          <a:lstStyle/>
          <a:p>
            <a:r>
              <a:rPr lang="tt-RU" sz="600" dirty="0" smtClean="0">
                <a:solidFill>
                  <a:schemeClr val="accent1">
                    <a:lumMod val="75000"/>
                  </a:schemeClr>
                </a:solidFill>
              </a:rPr>
              <a:t>Яңа</a:t>
            </a:r>
            <a:endParaRPr lang="en-US" sz="600" dirty="0">
              <a:solidFill>
                <a:schemeClr val="accent1">
                  <a:lumMod val="75000"/>
                </a:schemeClr>
              </a:solidFill>
            </a:endParaRPr>
          </a:p>
        </p:txBody>
      </p:sp>
      <p:sp>
        <p:nvSpPr>
          <p:cNvPr id="25" name="TextBox 24"/>
          <p:cNvSpPr txBox="1"/>
          <p:nvPr/>
        </p:nvSpPr>
        <p:spPr>
          <a:xfrm>
            <a:off x="533400" y="1721891"/>
            <a:ext cx="437862" cy="184666"/>
          </a:xfrm>
          <a:prstGeom prst="rect">
            <a:avLst/>
          </a:prstGeom>
          <a:noFill/>
        </p:spPr>
        <p:txBody>
          <a:bodyPr wrap="square" rtlCol="0">
            <a:spAutoFit/>
          </a:bodyPr>
          <a:lstStyle/>
          <a:p>
            <a:r>
              <a:rPr lang="tt-RU" sz="600" dirty="0" smtClean="0">
                <a:solidFill>
                  <a:schemeClr val="accent1">
                    <a:lumMod val="75000"/>
                  </a:schemeClr>
                </a:solidFill>
              </a:rPr>
              <a:t>слайд</a:t>
            </a:r>
            <a:endParaRPr lang="en-US" sz="600" dirty="0">
              <a:solidFill>
                <a:schemeClr val="accent1">
                  <a:lumMod val="75000"/>
                </a:schemeClr>
              </a:solidFill>
            </a:endParaRPr>
          </a:p>
        </p:txBody>
      </p:sp>
      <p:sp>
        <p:nvSpPr>
          <p:cNvPr id="35" name="TextBox 34"/>
          <p:cNvSpPr txBox="1"/>
          <p:nvPr/>
        </p:nvSpPr>
        <p:spPr>
          <a:xfrm>
            <a:off x="781050" y="3000375"/>
            <a:ext cx="2090738" cy="200055"/>
          </a:xfrm>
          <a:prstGeom prst="rect">
            <a:avLst/>
          </a:prstGeom>
          <a:noFill/>
        </p:spPr>
        <p:txBody>
          <a:bodyPr wrap="square" rtlCol="0">
            <a:spAutoFit/>
          </a:bodyPr>
          <a:lstStyle/>
          <a:p>
            <a:r>
              <a:rPr lang="tt-RU" sz="700" dirty="0" smtClean="0">
                <a:solidFill>
                  <a:schemeClr val="tx1">
                    <a:lumMod val="75000"/>
                  </a:schemeClr>
                </a:solidFill>
              </a:rPr>
              <a:t>Сайланган слайдларны кабатлау</a:t>
            </a:r>
            <a:endParaRPr lang="en-US" sz="700" dirty="0">
              <a:solidFill>
                <a:schemeClr val="tx1">
                  <a:lumMod val="75000"/>
                </a:schemeClr>
              </a:solidFill>
            </a:endParaRPr>
          </a:p>
        </p:txBody>
      </p:sp>
      <p:sp>
        <p:nvSpPr>
          <p:cNvPr id="36" name="TextBox 35"/>
          <p:cNvSpPr txBox="1"/>
          <p:nvPr/>
        </p:nvSpPr>
        <p:spPr>
          <a:xfrm>
            <a:off x="781050" y="3197225"/>
            <a:ext cx="1647825" cy="200055"/>
          </a:xfrm>
          <a:prstGeom prst="rect">
            <a:avLst/>
          </a:prstGeom>
          <a:noFill/>
        </p:spPr>
        <p:txBody>
          <a:bodyPr wrap="square" rtlCol="0">
            <a:spAutoFit/>
          </a:bodyPr>
          <a:lstStyle/>
          <a:p>
            <a:r>
              <a:rPr lang="tt-RU" sz="700" dirty="0" smtClean="0">
                <a:solidFill>
                  <a:schemeClr val="accent6">
                    <a:lumMod val="75000"/>
                  </a:schemeClr>
                </a:solidFill>
              </a:rPr>
              <a:t>Кыскача эчтәлектән слайдлар</a:t>
            </a:r>
            <a:endParaRPr lang="en-US" sz="700" dirty="0">
              <a:solidFill>
                <a:schemeClr val="accent6">
                  <a:lumMod val="75000"/>
                </a:schemeClr>
              </a:solidFill>
            </a:endParaRPr>
          </a:p>
        </p:txBody>
      </p:sp>
      <p:sp>
        <p:nvSpPr>
          <p:cNvPr id="37" name="TextBox 36"/>
          <p:cNvSpPr txBox="1"/>
          <p:nvPr/>
        </p:nvSpPr>
        <p:spPr>
          <a:xfrm>
            <a:off x="774700" y="3432175"/>
            <a:ext cx="1647825" cy="200055"/>
          </a:xfrm>
          <a:prstGeom prst="rect">
            <a:avLst/>
          </a:prstGeom>
          <a:noFill/>
        </p:spPr>
        <p:txBody>
          <a:bodyPr wrap="square" rtlCol="0">
            <a:spAutoFit/>
          </a:bodyPr>
          <a:lstStyle/>
          <a:p>
            <a:r>
              <a:rPr lang="tt-RU" sz="700" dirty="0" smtClean="0">
                <a:solidFill>
                  <a:schemeClr val="accent6">
                    <a:lumMod val="75000"/>
                  </a:schemeClr>
                </a:solidFill>
              </a:rPr>
              <a:t>Слайдларны кабат куллану</a:t>
            </a:r>
            <a:endParaRPr lang="en-US" sz="700" dirty="0">
              <a:solidFill>
                <a:schemeClr val="accent6">
                  <a:lumMod val="75000"/>
                </a:schemeClr>
              </a:solidFill>
            </a:endParaRPr>
          </a:p>
        </p:txBody>
      </p:sp>
      <p:sp>
        <p:nvSpPr>
          <p:cNvPr id="38" name="TextBox 37"/>
          <p:cNvSpPr txBox="1"/>
          <p:nvPr/>
        </p:nvSpPr>
        <p:spPr>
          <a:xfrm>
            <a:off x="3238500" y="1019175"/>
            <a:ext cx="1647825" cy="200055"/>
          </a:xfrm>
          <a:prstGeom prst="rect">
            <a:avLst/>
          </a:prstGeom>
          <a:noFill/>
        </p:spPr>
        <p:txBody>
          <a:bodyPr wrap="square" rtlCol="0">
            <a:spAutoFit/>
          </a:bodyPr>
          <a:lstStyle/>
          <a:p>
            <a:r>
              <a:rPr lang="tt-RU" sz="700" dirty="0" smtClean="0">
                <a:solidFill>
                  <a:schemeClr val="accent6">
                    <a:lumMod val="75000"/>
                  </a:schemeClr>
                </a:solidFill>
              </a:rPr>
              <a:t>Слайдларны кабат куллану</a:t>
            </a:r>
            <a:endParaRPr lang="en-US" sz="700" dirty="0">
              <a:solidFill>
                <a:schemeClr val="accent6">
                  <a:lumMod val="75000"/>
                </a:schemeClr>
              </a:solidFill>
            </a:endParaRPr>
          </a:p>
        </p:txBody>
      </p:sp>
      <p:sp>
        <p:nvSpPr>
          <p:cNvPr id="39" name="TextBox 38"/>
          <p:cNvSpPr txBox="1"/>
          <p:nvPr/>
        </p:nvSpPr>
        <p:spPr>
          <a:xfrm>
            <a:off x="3287395" y="1188084"/>
            <a:ext cx="1061085" cy="338554"/>
          </a:xfrm>
          <a:prstGeom prst="rect">
            <a:avLst/>
          </a:prstGeom>
          <a:noFill/>
        </p:spPr>
        <p:txBody>
          <a:bodyPr wrap="square" rtlCol="0">
            <a:spAutoFit/>
          </a:bodyPr>
          <a:lstStyle/>
          <a:p>
            <a:r>
              <a:rPr lang="tt-RU" sz="800" dirty="0" smtClean="0">
                <a:solidFill>
                  <a:schemeClr val="accent6">
                    <a:lumMod val="75000"/>
                  </a:schemeClr>
                </a:solidFill>
              </a:rPr>
              <a:t>Слайдны моннан өстәү</a:t>
            </a:r>
            <a:endParaRPr lang="en-US" sz="800" dirty="0">
              <a:solidFill>
                <a:schemeClr val="accent6">
                  <a:lumMod val="75000"/>
                </a:schemeClr>
              </a:solidFill>
            </a:endParaRPr>
          </a:p>
        </p:txBody>
      </p:sp>
      <p:sp>
        <p:nvSpPr>
          <p:cNvPr id="40" name="TextBox 39"/>
          <p:cNvSpPr txBox="1"/>
          <p:nvPr/>
        </p:nvSpPr>
        <p:spPr>
          <a:xfrm>
            <a:off x="4276725" y="1219200"/>
            <a:ext cx="1647825" cy="215444"/>
          </a:xfrm>
          <a:prstGeom prst="rect">
            <a:avLst/>
          </a:prstGeom>
          <a:noFill/>
        </p:spPr>
        <p:txBody>
          <a:bodyPr wrap="square" rtlCol="0">
            <a:spAutoFit/>
          </a:bodyPr>
          <a:lstStyle/>
          <a:p>
            <a:r>
              <a:rPr lang="en-IE" sz="800" dirty="0" smtClean="0">
                <a:solidFill>
                  <a:schemeClr val="accent6">
                    <a:lumMod val="75000"/>
                  </a:schemeClr>
                </a:solidFill>
              </a:rPr>
              <a:t>C:\Presenations...</a:t>
            </a:r>
            <a:endParaRPr lang="en-US" sz="800" dirty="0">
              <a:solidFill>
                <a:schemeClr val="accent6">
                  <a:lumMod val="75000"/>
                </a:schemeClr>
              </a:solidFill>
            </a:endParaRPr>
          </a:p>
        </p:txBody>
      </p:sp>
      <p:sp>
        <p:nvSpPr>
          <p:cNvPr id="41" name="TextBox 40"/>
          <p:cNvSpPr txBox="1"/>
          <p:nvPr/>
        </p:nvSpPr>
        <p:spPr>
          <a:xfrm>
            <a:off x="4820697" y="1451976"/>
            <a:ext cx="677849" cy="215444"/>
          </a:xfrm>
          <a:prstGeom prst="rect">
            <a:avLst/>
          </a:prstGeom>
          <a:noFill/>
        </p:spPr>
        <p:txBody>
          <a:bodyPr wrap="square" rtlCol="0">
            <a:spAutoFit/>
          </a:bodyPr>
          <a:lstStyle/>
          <a:p>
            <a:r>
              <a:rPr lang="tt-RU" sz="800" dirty="0" smtClean="0">
                <a:solidFill>
                  <a:schemeClr val="bg2">
                    <a:lumMod val="50000"/>
                  </a:schemeClr>
                </a:solidFill>
              </a:rPr>
              <a:t>Күзәтү</a:t>
            </a:r>
            <a:endParaRPr lang="en-US" sz="800" dirty="0">
              <a:solidFill>
                <a:schemeClr val="bg2">
                  <a:lumMod val="50000"/>
                </a:schemeClr>
              </a:solidFill>
            </a:endParaRPr>
          </a:p>
        </p:txBody>
      </p:sp>
      <p:pic>
        <p:nvPicPr>
          <p:cNvPr id="42" name="Picture 14"/>
          <p:cNvPicPr>
            <a:picLocks noChangeAspect="1" noChangeArrowheads="1"/>
          </p:cNvPicPr>
          <p:nvPr/>
        </p:nvPicPr>
        <p:blipFill>
          <a:blip r:embed="rId6"/>
          <a:srcRect/>
          <a:stretch>
            <a:fillRect/>
          </a:stretch>
        </p:blipFill>
        <p:spPr bwMode="auto">
          <a:xfrm>
            <a:off x="3521534" y="1893979"/>
            <a:ext cx="770332" cy="119815"/>
          </a:xfrm>
          <a:prstGeom prst="rect">
            <a:avLst/>
          </a:prstGeom>
          <a:noFill/>
          <a:ln w="9525">
            <a:noFill/>
            <a:miter lim="800000"/>
            <a:headEnd/>
            <a:tailEnd/>
          </a:ln>
          <a:effec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95592"/>
                                        </p:tgtEl>
                                        <p:attrNameLst>
                                          <p:attrName>style.visibility</p:attrName>
                                        </p:attrNameLst>
                                      </p:cBhvr>
                                      <p:to>
                                        <p:strVal val="visible"/>
                                      </p:to>
                                    </p:set>
                                    <p:animEffect transition="in" filter="dissolve">
                                      <p:cBhvr>
                                        <p:cTn id="7" dur="500"/>
                                        <p:tgtEl>
                                          <p:spTgt spid="19559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95590">
                                            <p:txEl>
                                              <p:pRg st="0" end="0"/>
                                            </p:txEl>
                                          </p:spTgt>
                                        </p:tgtEl>
                                        <p:attrNameLst>
                                          <p:attrName>style.visibility</p:attrName>
                                        </p:attrNameLst>
                                      </p:cBhvr>
                                      <p:to>
                                        <p:strVal val="visible"/>
                                      </p:to>
                                    </p:set>
                                    <p:animEffect transition="in" filter="checkerboard(across)">
                                      <p:cBhvr>
                                        <p:cTn id="11" dur="500"/>
                                        <p:tgtEl>
                                          <p:spTgt spid="1955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90" grpId="0" build="p" autoUpdateAnimBg="0"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239713" y="63500"/>
            <a:ext cx="8904287" cy="614363"/>
          </a:xfrm>
        </p:spPr>
        <p:txBody>
          <a:bodyPr/>
          <a:lstStyle/>
          <a:p>
            <a:r>
              <a:rPr lang="tt-RU" dirty="0" smtClean="0"/>
              <a:t>Башка презентация слайдларын өстәү</a:t>
            </a:r>
            <a:endParaRPr lang="en-US" dirty="0"/>
          </a:p>
        </p:txBody>
      </p:sp>
      <p:sp>
        <p:nvSpPr>
          <p:cNvPr id="197635"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tt-RU" sz="2000" b="0" dirty="0" smtClean="0"/>
              <a:t>Кайвакыт башка презентациядә кулланылган слайдларны кулланырга кирәк.</a:t>
            </a:r>
            <a:endParaRPr lang="en-US" sz="2000" b="0" dirty="0" smtClean="0"/>
          </a:p>
          <a:p>
            <a:pPr>
              <a:spcBef>
                <a:spcPct val="20000"/>
              </a:spcBef>
              <a:spcAft>
                <a:spcPct val="75000"/>
              </a:spcAft>
            </a:pPr>
            <a:r>
              <a:rPr lang="tt-RU" sz="2000" b="0" dirty="0" smtClean="0"/>
              <a:t>Биредә шул гамәлне эшләү рәвеше күрсәтелгән</a:t>
            </a:r>
            <a:endParaRPr lang="en-US" sz="2000" b="0" dirty="0"/>
          </a:p>
        </p:txBody>
      </p:sp>
      <p:sp>
        <p:nvSpPr>
          <p:cNvPr id="197636"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97637" name="Rectangle 5"/>
          <p:cNvSpPr>
            <a:spLocks noChangeArrowheads="1"/>
          </p:cNvSpPr>
          <p:nvPr/>
        </p:nvSpPr>
        <p:spPr bwMode="auto">
          <a:xfrm>
            <a:off x="676275" y="4006850"/>
            <a:ext cx="5940425" cy="1200329"/>
          </a:xfrm>
          <a:prstGeom prst="rect">
            <a:avLst/>
          </a:prstGeom>
          <a:noFill/>
          <a:ln w="9525" algn="ctr">
            <a:noFill/>
            <a:miter lim="800000"/>
            <a:headEnd/>
            <a:tailEnd/>
          </a:ln>
          <a:effectLst/>
        </p:spPr>
        <p:txBody>
          <a:bodyPr>
            <a:spAutoFit/>
          </a:bodyPr>
          <a:lstStyle/>
          <a:p>
            <a:pPr>
              <a:spcBef>
                <a:spcPct val="20000"/>
              </a:spcBef>
              <a:spcAft>
                <a:spcPct val="45000"/>
              </a:spcAft>
            </a:pPr>
            <a:r>
              <a:rPr lang="tt-RU" b="0" dirty="0" smtClean="0">
                <a:solidFill>
                  <a:srgbClr val="FFCC00"/>
                </a:solidFill>
              </a:rPr>
              <a:t>Өстәргә теләгән һәр слайдка чирттереп чыгыгыз</a:t>
            </a:r>
            <a:r>
              <a:rPr lang="en-US" b="0" dirty="0" smtClean="0">
                <a:solidFill>
                  <a:srgbClr val="FFCC00"/>
                </a:solidFill>
              </a:rPr>
              <a:t>. </a:t>
            </a:r>
            <a:r>
              <a:rPr lang="tt-RU" b="0" dirty="0" smtClean="0">
                <a:solidFill>
                  <a:srgbClr val="FFCC00"/>
                </a:solidFill>
              </a:rPr>
              <a:t>Аларның һәрберсе презентациянең агымдагы слайды астына яки, сез күрсәрне эскиз астында урнаштырган булсагыз, күрсәр астына өстәлә.</a:t>
            </a:r>
            <a:endParaRPr lang="en-US" b="0" dirty="0">
              <a:solidFill>
                <a:srgbClr val="FFCC00"/>
              </a:solidFill>
            </a:endParaRPr>
          </a:p>
        </p:txBody>
      </p:sp>
      <p:graphicFrame>
        <p:nvGraphicFramePr>
          <p:cNvPr id="197640" name="Object 8"/>
          <p:cNvGraphicFramePr>
            <a:graphicFrameLocks noChangeAspect="1"/>
          </p:cNvGraphicFramePr>
          <p:nvPr/>
        </p:nvGraphicFramePr>
        <p:xfrm>
          <a:off x="341313" y="4048125"/>
          <a:ext cx="287337" cy="293688"/>
        </p:xfrm>
        <a:graphic>
          <a:graphicData uri="http://schemas.openxmlformats.org/presentationml/2006/ole">
            <p:oleObj spid="_x0000_s197640" name="Visio" r:id="rId4" imgW="288036" imgH="292913" progId="">
              <p:embed/>
            </p:oleObj>
          </a:graphicData>
        </a:graphic>
      </p:graphicFrame>
      <p:pic>
        <p:nvPicPr>
          <p:cNvPr id="21" name="Picture 12"/>
          <p:cNvPicPr>
            <a:picLocks noChangeAspect="1" noChangeArrowheads="1"/>
          </p:cNvPicPr>
          <p:nvPr/>
        </p:nvPicPr>
        <p:blipFill>
          <a:blip r:embed="rId5"/>
          <a:srcRect/>
          <a:stretch>
            <a:fillRect/>
          </a:stretch>
        </p:blipFill>
        <p:spPr bwMode="auto">
          <a:xfrm>
            <a:off x="327025" y="942974"/>
            <a:ext cx="5584609" cy="2825749"/>
          </a:xfrm>
          <a:prstGeom prst="rect">
            <a:avLst/>
          </a:prstGeom>
          <a:noFill/>
          <a:ln w="9525">
            <a:noFill/>
            <a:miter lim="800000"/>
            <a:headEnd/>
            <a:tailEnd/>
          </a:ln>
          <a:effectLst/>
        </p:spPr>
      </p:pic>
      <p:sp>
        <p:nvSpPr>
          <p:cNvPr id="22" name="TextBox 21"/>
          <p:cNvSpPr txBox="1"/>
          <p:nvPr/>
        </p:nvSpPr>
        <p:spPr>
          <a:xfrm>
            <a:off x="534473" y="1024398"/>
            <a:ext cx="505326" cy="230832"/>
          </a:xfrm>
          <a:prstGeom prst="rect">
            <a:avLst/>
          </a:prstGeom>
          <a:noFill/>
        </p:spPr>
        <p:txBody>
          <a:bodyPr wrap="square" rtlCol="0">
            <a:spAutoFit/>
          </a:bodyPr>
          <a:lstStyle/>
          <a:p>
            <a:pPr algn="ctr"/>
            <a:r>
              <a:rPr lang="az-Cyrl-AZ" sz="900" dirty="0" smtClean="0">
                <a:solidFill>
                  <a:schemeClr val="bg2">
                    <a:lumMod val="50000"/>
                  </a:schemeClr>
                </a:solidFill>
              </a:rPr>
              <a:t>Тѳп</a:t>
            </a:r>
            <a:endParaRPr lang="en-US" sz="900" dirty="0">
              <a:solidFill>
                <a:schemeClr val="bg2">
                  <a:lumMod val="50000"/>
                </a:schemeClr>
              </a:solidFill>
            </a:endParaRPr>
          </a:p>
        </p:txBody>
      </p:sp>
      <p:sp>
        <p:nvSpPr>
          <p:cNvPr id="23" name="TextBox 22"/>
          <p:cNvSpPr txBox="1"/>
          <p:nvPr/>
        </p:nvSpPr>
        <p:spPr>
          <a:xfrm>
            <a:off x="612073" y="1629315"/>
            <a:ext cx="382138" cy="184666"/>
          </a:xfrm>
          <a:prstGeom prst="rect">
            <a:avLst/>
          </a:prstGeom>
          <a:noFill/>
        </p:spPr>
        <p:txBody>
          <a:bodyPr wrap="square" rtlCol="0">
            <a:spAutoFit/>
          </a:bodyPr>
          <a:lstStyle/>
          <a:p>
            <a:r>
              <a:rPr lang="tt-RU" sz="600" dirty="0" smtClean="0">
                <a:solidFill>
                  <a:schemeClr val="accent1">
                    <a:lumMod val="75000"/>
                  </a:schemeClr>
                </a:solidFill>
              </a:rPr>
              <a:t>Яңа</a:t>
            </a:r>
            <a:endParaRPr lang="en-US" sz="600" dirty="0">
              <a:solidFill>
                <a:schemeClr val="accent1">
                  <a:lumMod val="75000"/>
                </a:schemeClr>
              </a:solidFill>
            </a:endParaRPr>
          </a:p>
        </p:txBody>
      </p:sp>
      <p:sp>
        <p:nvSpPr>
          <p:cNvPr id="24" name="TextBox 23"/>
          <p:cNvSpPr txBox="1"/>
          <p:nvPr/>
        </p:nvSpPr>
        <p:spPr>
          <a:xfrm>
            <a:off x="533400" y="1721891"/>
            <a:ext cx="437862" cy="184666"/>
          </a:xfrm>
          <a:prstGeom prst="rect">
            <a:avLst/>
          </a:prstGeom>
          <a:noFill/>
        </p:spPr>
        <p:txBody>
          <a:bodyPr wrap="square" rtlCol="0">
            <a:spAutoFit/>
          </a:bodyPr>
          <a:lstStyle/>
          <a:p>
            <a:r>
              <a:rPr lang="tt-RU" sz="600" dirty="0" smtClean="0">
                <a:solidFill>
                  <a:schemeClr val="accent1">
                    <a:lumMod val="75000"/>
                  </a:schemeClr>
                </a:solidFill>
              </a:rPr>
              <a:t>слайд</a:t>
            </a:r>
            <a:endParaRPr lang="en-US" sz="600" dirty="0">
              <a:solidFill>
                <a:schemeClr val="accent1">
                  <a:lumMod val="75000"/>
                </a:schemeClr>
              </a:solidFill>
            </a:endParaRPr>
          </a:p>
        </p:txBody>
      </p:sp>
      <p:sp>
        <p:nvSpPr>
          <p:cNvPr id="25" name="TextBox 24"/>
          <p:cNvSpPr txBox="1"/>
          <p:nvPr/>
        </p:nvSpPr>
        <p:spPr>
          <a:xfrm>
            <a:off x="781050" y="3000375"/>
            <a:ext cx="2090738" cy="200055"/>
          </a:xfrm>
          <a:prstGeom prst="rect">
            <a:avLst/>
          </a:prstGeom>
          <a:noFill/>
        </p:spPr>
        <p:txBody>
          <a:bodyPr wrap="square" rtlCol="0">
            <a:spAutoFit/>
          </a:bodyPr>
          <a:lstStyle/>
          <a:p>
            <a:r>
              <a:rPr lang="tt-RU" sz="700" dirty="0" smtClean="0">
                <a:solidFill>
                  <a:schemeClr val="tx1">
                    <a:lumMod val="75000"/>
                  </a:schemeClr>
                </a:solidFill>
              </a:rPr>
              <a:t>Сайланган слайдларны кабатлау</a:t>
            </a:r>
            <a:endParaRPr lang="en-US" sz="700" dirty="0">
              <a:solidFill>
                <a:schemeClr val="tx1">
                  <a:lumMod val="75000"/>
                </a:schemeClr>
              </a:solidFill>
            </a:endParaRPr>
          </a:p>
        </p:txBody>
      </p:sp>
      <p:sp>
        <p:nvSpPr>
          <p:cNvPr id="26" name="TextBox 25"/>
          <p:cNvSpPr txBox="1"/>
          <p:nvPr/>
        </p:nvSpPr>
        <p:spPr>
          <a:xfrm>
            <a:off x="781050" y="3197225"/>
            <a:ext cx="1647825" cy="200055"/>
          </a:xfrm>
          <a:prstGeom prst="rect">
            <a:avLst/>
          </a:prstGeom>
          <a:noFill/>
        </p:spPr>
        <p:txBody>
          <a:bodyPr wrap="square" rtlCol="0">
            <a:spAutoFit/>
          </a:bodyPr>
          <a:lstStyle/>
          <a:p>
            <a:r>
              <a:rPr lang="tt-RU" sz="700" dirty="0" smtClean="0">
                <a:solidFill>
                  <a:schemeClr val="accent6">
                    <a:lumMod val="75000"/>
                  </a:schemeClr>
                </a:solidFill>
              </a:rPr>
              <a:t>Кыскача эчтәлектән слайдлар</a:t>
            </a:r>
            <a:endParaRPr lang="en-US" sz="700" dirty="0">
              <a:solidFill>
                <a:schemeClr val="accent6">
                  <a:lumMod val="75000"/>
                </a:schemeClr>
              </a:solidFill>
            </a:endParaRPr>
          </a:p>
        </p:txBody>
      </p:sp>
      <p:sp>
        <p:nvSpPr>
          <p:cNvPr id="27" name="TextBox 26"/>
          <p:cNvSpPr txBox="1"/>
          <p:nvPr/>
        </p:nvSpPr>
        <p:spPr>
          <a:xfrm>
            <a:off x="774700" y="3432175"/>
            <a:ext cx="1647825" cy="200055"/>
          </a:xfrm>
          <a:prstGeom prst="rect">
            <a:avLst/>
          </a:prstGeom>
          <a:noFill/>
        </p:spPr>
        <p:txBody>
          <a:bodyPr wrap="square" rtlCol="0">
            <a:spAutoFit/>
          </a:bodyPr>
          <a:lstStyle/>
          <a:p>
            <a:r>
              <a:rPr lang="tt-RU" sz="700" dirty="0" smtClean="0">
                <a:solidFill>
                  <a:schemeClr val="accent6">
                    <a:lumMod val="75000"/>
                  </a:schemeClr>
                </a:solidFill>
              </a:rPr>
              <a:t>Слайдларны кабат куллану</a:t>
            </a:r>
            <a:endParaRPr lang="en-US" sz="700" dirty="0">
              <a:solidFill>
                <a:schemeClr val="accent6">
                  <a:lumMod val="75000"/>
                </a:schemeClr>
              </a:solidFill>
            </a:endParaRPr>
          </a:p>
        </p:txBody>
      </p:sp>
      <p:sp>
        <p:nvSpPr>
          <p:cNvPr id="28" name="TextBox 27"/>
          <p:cNvSpPr txBox="1"/>
          <p:nvPr/>
        </p:nvSpPr>
        <p:spPr>
          <a:xfrm>
            <a:off x="3238500" y="1019175"/>
            <a:ext cx="1647825" cy="200055"/>
          </a:xfrm>
          <a:prstGeom prst="rect">
            <a:avLst/>
          </a:prstGeom>
          <a:noFill/>
        </p:spPr>
        <p:txBody>
          <a:bodyPr wrap="square" rtlCol="0">
            <a:spAutoFit/>
          </a:bodyPr>
          <a:lstStyle/>
          <a:p>
            <a:r>
              <a:rPr lang="tt-RU" sz="700" dirty="0" smtClean="0">
                <a:solidFill>
                  <a:schemeClr val="accent6">
                    <a:lumMod val="75000"/>
                  </a:schemeClr>
                </a:solidFill>
              </a:rPr>
              <a:t>Слайдларны кабат куллану</a:t>
            </a:r>
            <a:endParaRPr lang="en-US" sz="700" dirty="0">
              <a:solidFill>
                <a:schemeClr val="accent6">
                  <a:lumMod val="75000"/>
                </a:schemeClr>
              </a:solidFill>
            </a:endParaRPr>
          </a:p>
        </p:txBody>
      </p:sp>
      <p:sp>
        <p:nvSpPr>
          <p:cNvPr id="29" name="TextBox 28"/>
          <p:cNvSpPr txBox="1"/>
          <p:nvPr/>
        </p:nvSpPr>
        <p:spPr>
          <a:xfrm>
            <a:off x="3287395" y="1188084"/>
            <a:ext cx="1061085" cy="338554"/>
          </a:xfrm>
          <a:prstGeom prst="rect">
            <a:avLst/>
          </a:prstGeom>
          <a:noFill/>
        </p:spPr>
        <p:txBody>
          <a:bodyPr wrap="square" rtlCol="0">
            <a:spAutoFit/>
          </a:bodyPr>
          <a:lstStyle/>
          <a:p>
            <a:r>
              <a:rPr lang="tt-RU" sz="800" dirty="0" smtClean="0">
                <a:solidFill>
                  <a:schemeClr val="accent6">
                    <a:lumMod val="75000"/>
                  </a:schemeClr>
                </a:solidFill>
              </a:rPr>
              <a:t>Слайдны моннан өстәү</a:t>
            </a:r>
            <a:endParaRPr lang="en-US" sz="800" dirty="0">
              <a:solidFill>
                <a:schemeClr val="accent6">
                  <a:lumMod val="75000"/>
                </a:schemeClr>
              </a:solidFill>
            </a:endParaRPr>
          </a:p>
        </p:txBody>
      </p:sp>
      <p:sp>
        <p:nvSpPr>
          <p:cNvPr id="30" name="TextBox 29"/>
          <p:cNvSpPr txBox="1"/>
          <p:nvPr/>
        </p:nvSpPr>
        <p:spPr>
          <a:xfrm>
            <a:off x="4276725" y="1219200"/>
            <a:ext cx="1647825" cy="215444"/>
          </a:xfrm>
          <a:prstGeom prst="rect">
            <a:avLst/>
          </a:prstGeom>
          <a:noFill/>
        </p:spPr>
        <p:txBody>
          <a:bodyPr wrap="square" rtlCol="0">
            <a:spAutoFit/>
          </a:bodyPr>
          <a:lstStyle/>
          <a:p>
            <a:r>
              <a:rPr lang="en-IE" sz="800" dirty="0" smtClean="0">
                <a:solidFill>
                  <a:schemeClr val="accent6">
                    <a:lumMod val="75000"/>
                  </a:schemeClr>
                </a:solidFill>
              </a:rPr>
              <a:t>C:\Presenations...</a:t>
            </a:r>
            <a:endParaRPr lang="en-US" sz="800" dirty="0">
              <a:solidFill>
                <a:schemeClr val="accent6">
                  <a:lumMod val="75000"/>
                </a:schemeClr>
              </a:solidFill>
            </a:endParaRPr>
          </a:p>
        </p:txBody>
      </p:sp>
      <p:sp>
        <p:nvSpPr>
          <p:cNvPr id="31" name="TextBox 30"/>
          <p:cNvSpPr txBox="1"/>
          <p:nvPr/>
        </p:nvSpPr>
        <p:spPr>
          <a:xfrm>
            <a:off x="4820697" y="1451976"/>
            <a:ext cx="677849" cy="215444"/>
          </a:xfrm>
          <a:prstGeom prst="rect">
            <a:avLst/>
          </a:prstGeom>
          <a:noFill/>
        </p:spPr>
        <p:txBody>
          <a:bodyPr wrap="square" rtlCol="0">
            <a:spAutoFit/>
          </a:bodyPr>
          <a:lstStyle/>
          <a:p>
            <a:r>
              <a:rPr lang="tt-RU" sz="800" dirty="0" smtClean="0">
                <a:solidFill>
                  <a:schemeClr val="bg2">
                    <a:lumMod val="50000"/>
                  </a:schemeClr>
                </a:solidFill>
              </a:rPr>
              <a:t>Күзәтү</a:t>
            </a:r>
            <a:endParaRPr lang="en-US" sz="800" dirty="0">
              <a:solidFill>
                <a:schemeClr val="bg2">
                  <a:lumMod val="50000"/>
                </a:schemeClr>
              </a:solidFill>
            </a:endParaRPr>
          </a:p>
        </p:txBody>
      </p:sp>
      <p:pic>
        <p:nvPicPr>
          <p:cNvPr id="33" name="Picture 14"/>
          <p:cNvPicPr>
            <a:picLocks noChangeAspect="1" noChangeArrowheads="1"/>
          </p:cNvPicPr>
          <p:nvPr/>
        </p:nvPicPr>
        <p:blipFill>
          <a:blip r:embed="rId6"/>
          <a:srcRect/>
          <a:stretch>
            <a:fillRect/>
          </a:stretch>
        </p:blipFill>
        <p:spPr bwMode="auto">
          <a:xfrm>
            <a:off x="3521534" y="1893979"/>
            <a:ext cx="770332" cy="119815"/>
          </a:xfrm>
          <a:prstGeom prst="rect">
            <a:avLst/>
          </a:prstGeom>
          <a:noFill/>
          <a:ln w="9525">
            <a:noFill/>
            <a:miter lim="800000"/>
            <a:headEnd/>
            <a:tailEnd/>
          </a:ln>
          <a:effec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97640"/>
                                        </p:tgtEl>
                                        <p:attrNameLst>
                                          <p:attrName>style.visibility</p:attrName>
                                        </p:attrNameLst>
                                      </p:cBhvr>
                                      <p:to>
                                        <p:strVal val="visible"/>
                                      </p:to>
                                    </p:set>
                                    <p:animEffect transition="in" filter="dissolve">
                                      <p:cBhvr>
                                        <p:cTn id="7" dur="500"/>
                                        <p:tgtEl>
                                          <p:spTgt spid="197640"/>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97637">
                                            <p:txEl>
                                              <p:pRg st="0" end="0"/>
                                            </p:txEl>
                                          </p:spTgt>
                                        </p:tgtEl>
                                        <p:attrNameLst>
                                          <p:attrName>style.visibility</p:attrName>
                                        </p:attrNameLst>
                                      </p:cBhvr>
                                      <p:to>
                                        <p:strVal val="visible"/>
                                      </p:to>
                                    </p:set>
                                    <p:animEffect transition="in" filter="checkerboard(across)">
                                      <p:cBhvr>
                                        <p:cTn id="11" dur="500"/>
                                        <p:tgtEl>
                                          <p:spTgt spid="1976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7" grpId="0" build="p" autoUpdateAnimBg="0" advAuto="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239713" y="63500"/>
            <a:ext cx="8904287" cy="614363"/>
          </a:xfrm>
        </p:spPr>
        <p:txBody>
          <a:bodyPr/>
          <a:lstStyle/>
          <a:p>
            <a:r>
              <a:rPr lang="tt-RU" dirty="0" smtClean="0"/>
              <a:t>Сөйләүче искәрмәләрен төзү</a:t>
            </a:r>
            <a:endParaRPr lang="en-US" dirty="0"/>
          </a:p>
        </p:txBody>
      </p:sp>
      <p:sp>
        <p:nvSpPr>
          <p:cNvPr id="199683"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tt-RU" sz="1600" b="0" dirty="0" smtClean="0"/>
              <a:t>Сөйләүче искәрмәләре слайдтагы мәгълүматны ачыклап бирү өчен кулланыла.</a:t>
            </a:r>
            <a:endParaRPr lang="en-US" sz="1600" b="0" dirty="0"/>
          </a:p>
          <a:p>
            <a:pPr>
              <a:spcBef>
                <a:spcPct val="20000"/>
              </a:spcBef>
              <a:spcAft>
                <a:spcPct val="75000"/>
              </a:spcAft>
            </a:pPr>
            <a:r>
              <a:rPr lang="tt-RU" sz="1600" b="0" dirty="0" smtClean="0"/>
              <a:t>Дөрес итеп төзелгән искәрмәләр тыңлаучыларның кызыксынуын саклап, слайдта артык күп текст урнаштырудан коткарачак.</a:t>
            </a:r>
            <a:endParaRPr lang="en-US" sz="1600" b="0" dirty="0"/>
          </a:p>
        </p:txBody>
      </p:sp>
      <p:graphicFrame>
        <p:nvGraphicFramePr>
          <p:cNvPr id="199684" name="Object 4"/>
          <p:cNvGraphicFramePr>
            <a:graphicFrameLocks noChangeAspect="1"/>
          </p:cNvGraphicFramePr>
          <p:nvPr/>
        </p:nvGraphicFramePr>
        <p:xfrm>
          <a:off x="339725" y="4021138"/>
          <a:ext cx="269875" cy="303212"/>
        </p:xfrm>
        <a:graphic>
          <a:graphicData uri="http://schemas.openxmlformats.org/presentationml/2006/ole">
            <p:oleObj spid="_x0000_s199684" name="Visio" r:id="rId4" imgW="270231" imgH="303063" progId="">
              <p:embed/>
            </p:oleObj>
          </a:graphicData>
        </a:graphic>
      </p:graphicFrame>
      <p:graphicFrame>
        <p:nvGraphicFramePr>
          <p:cNvPr id="199685" name="Object 5"/>
          <p:cNvGraphicFramePr>
            <a:graphicFrameLocks noChangeAspect="1"/>
          </p:cNvGraphicFramePr>
          <p:nvPr/>
        </p:nvGraphicFramePr>
        <p:xfrm>
          <a:off x="339725" y="4989513"/>
          <a:ext cx="269875" cy="303212"/>
        </p:xfrm>
        <a:graphic>
          <a:graphicData uri="http://schemas.openxmlformats.org/presentationml/2006/ole">
            <p:oleObj spid="_x0000_s199685" name="Visio" r:id="rId5" imgW="270231" imgH="303063" progId="">
              <p:embed/>
            </p:oleObj>
          </a:graphicData>
        </a:graphic>
      </p:graphicFrame>
      <p:sp>
        <p:nvSpPr>
          <p:cNvPr id="199687"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99689" name="Rectangle 9"/>
          <p:cNvSpPr>
            <a:spLocks noChangeArrowheads="1"/>
          </p:cNvSpPr>
          <p:nvPr/>
        </p:nvSpPr>
        <p:spPr bwMode="auto">
          <a:xfrm>
            <a:off x="676275" y="3987800"/>
            <a:ext cx="5940425" cy="1657377"/>
          </a:xfrm>
          <a:prstGeom prst="rect">
            <a:avLst/>
          </a:prstGeom>
          <a:noFill/>
          <a:ln w="9525" algn="ctr">
            <a:noFill/>
            <a:miter lim="800000"/>
            <a:headEnd/>
            <a:tailEnd/>
          </a:ln>
          <a:effectLst/>
        </p:spPr>
        <p:txBody>
          <a:bodyPr>
            <a:spAutoFit/>
          </a:bodyPr>
          <a:lstStyle/>
          <a:p>
            <a:pPr>
              <a:spcBef>
                <a:spcPct val="20000"/>
              </a:spcBef>
              <a:spcAft>
                <a:spcPct val="45000"/>
              </a:spcAft>
            </a:pPr>
            <a:r>
              <a:rPr lang="tt-RU" b="0" dirty="0" smtClean="0">
                <a:solidFill>
                  <a:srgbClr val="FFCC00"/>
                </a:solidFill>
              </a:rPr>
              <a:t>Слайдларга эчтәлек өстәгән вакытта, слайд астындагы искәрмәләр өлкәсендә искәрмәләрегезне языгыз. </a:t>
            </a:r>
          </a:p>
          <a:p>
            <a:pPr>
              <a:spcBef>
                <a:spcPct val="20000"/>
              </a:spcBef>
              <a:spcAft>
                <a:spcPct val="45000"/>
              </a:spcAft>
            </a:pPr>
            <a:r>
              <a:rPr lang="tt-RU" b="0" dirty="0" smtClean="0">
                <a:solidFill>
                  <a:srgbClr val="FFCC00"/>
                </a:solidFill>
              </a:rPr>
              <a:t>Күбрәк урын ачу өчен, кырыйны сөйрәп, искәрмәләр өлкәсен зурайтырга мөмкин.</a:t>
            </a:r>
            <a:endParaRPr lang="en-US" b="0" dirty="0">
              <a:solidFill>
                <a:srgbClr val="FFCC00"/>
              </a:solidFill>
            </a:endParaRPr>
          </a:p>
        </p:txBody>
      </p:sp>
      <p:pic>
        <p:nvPicPr>
          <p:cNvPr id="199693" name="Picture 13"/>
          <p:cNvPicPr>
            <a:picLocks noChangeAspect="1" noChangeArrowheads="1"/>
          </p:cNvPicPr>
          <p:nvPr/>
        </p:nvPicPr>
        <p:blipFill>
          <a:blip r:embed="rId6"/>
          <a:srcRect/>
          <a:stretch>
            <a:fillRect/>
          </a:stretch>
        </p:blipFill>
        <p:spPr bwMode="auto">
          <a:xfrm>
            <a:off x="327025" y="936326"/>
            <a:ext cx="5616575" cy="2841923"/>
          </a:xfrm>
          <a:prstGeom prst="rect">
            <a:avLst/>
          </a:prstGeom>
          <a:noFill/>
          <a:ln w="9525">
            <a:noFill/>
            <a:miter lim="800000"/>
            <a:headEnd/>
            <a:tailEnd/>
          </a:ln>
          <a:effectLst/>
        </p:spPr>
      </p:pic>
      <p:sp>
        <p:nvSpPr>
          <p:cNvPr id="12" name="TextBox 11"/>
          <p:cNvSpPr txBox="1"/>
          <p:nvPr/>
        </p:nvSpPr>
        <p:spPr>
          <a:xfrm>
            <a:off x="1176977" y="2642405"/>
            <a:ext cx="2180372" cy="215444"/>
          </a:xfrm>
          <a:prstGeom prst="rect">
            <a:avLst/>
          </a:prstGeom>
          <a:noFill/>
        </p:spPr>
        <p:txBody>
          <a:bodyPr wrap="square" rtlCol="0">
            <a:spAutoFit/>
          </a:bodyPr>
          <a:lstStyle/>
          <a:p>
            <a:r>
              <a:rPr lang="en-US" sz="800" dirty="0" err="1">
                <a:solidFill>
                  <a:schemeClr val="accent6">
                    <a:lumMod val="75000"/>
                  </a:schemeClr>
                </a:solidFill>
              </a:rPr>
              <a:t>Lorem</a:t>
            </a:r>
            <a:r>
              <a:rPr lang="en-US" sz="800" dirty="0">
                <a:solidFill>
                  <a:schemeClr val="accent6">
                    <a:lumMod val="75000"/>
                  </a:schemeClr>
                </a:solidFill>
              </a:rPr>
              <a:t> </a:t>
            </a:r>
            <a:r>
              <a:rPr lang="en-US" sz="800" dirty="0" err="1">
                <a:solidFill>
                  <a:schemeClr val="accent6">
                    <a:lumMod val="75000"/>
                  </a:schemeClr>
                </a:solidFill>
              </a:rPr>
              <a:t>ipsum</a:t>
            </a:r>
            <a:r>
              <a:rPr lang="en-US" sz="800" dirty="0">
                <a:solidFill>
                  <a:schemeClr val="accent6">
                    <a:lumMod val="75000"/>
                  </a:schemeClr>
                </a:solidFill>
              </a:rPr>
              <a:t> dolor sit </a:t>
            </a:r>
            <a:r>
              <a:rPr lang="en-US" sz="800" dirty="0" err="1">
                <a:solidFill>
                  <a:schemeClr val="accent6">
                    <a:lumMod val="75000"/>
                  </a:schemeClr>
                </a:solidFill>
              </a:rPr>
              <a:t>amet</a:t>
            </a:r>
            <a:endParaRPr lang="en-US" sz="800" dirty="0">
              <a:solidFill>
                <a:schemeClr val="accent6">
                  <a:lumMod val="75000"/>
                </a:schemeClr>
              </a:solidFill>
            </a:endParaRPr>
          </a:p>
        </p:txBody>
      </p:sp>
      <p:sp>
        <p:nvSpPr>
          <p:cNvPr id="13" name="TextBox 12"/>
          <p:cNvSpPr txBox="1"/>
          <p:nvPr/>
        </p:nvSpPr>
        <p:spPr>
          <a:xfrm>
            <a:off x="1190625" y="2778882"/>
            <a:ext cx="2180372" cy="215444"/>
          </a:xfrm>
          <a:prstGeom prst="rect">
            <a:avLst/>
          </a:prstGeom>
          <a:noFill/>
        </p:spPr>
        <p:txBody>
          <a:bodyPr wrap="square" rtlCol="0">
            <a:spAutoFit/>
          </a:bodyPr>
          <a:lstStyle/>
          <a:p>
            <a:r>
              <a:rPr lang="en-US" sz="800" dirty="0" err="1">
                <a:solidFill>
                  <a:schemeClr val="accent6">
                    <a:lumMod val="75000"/>
                  </a:schemeClr>
                </a:solidFill>
              </a:rPr>
              <a:t>Fusce</a:t>
            </a:r>
            <a:r>
              <a:rPr lang="en-US" sz="800" dirty="0">
                <a:solidFill>
                  <a:schemeClr val="accent6">
                    <a:lumMod val="75000"/>
                  </a:schemeClr>
                </a:solidFill>
              </a:rPr>
              <a:t> </a:t>
            </a:r>
            <a:r>
              <a:rPr lang="en-US" sz="800" dirty="0" err="1">
                <a:solidFill>
                  <a:schemeClr val="accent6">
                    <a:lumMod val="75000"/>
                  </a:schemeClr>
                </a:solidFill>
              </a:rPr>
              <a:t>suscipit</a:t>
            </a:r>
            <a:r>
              <a:rPr lang="en-US" sz="800" dirty="0">
                <a:solidFill>
                  <a:schemeClr val="accent6">
                    <a:lumMod val="75000"/>
                  </a:schemeClr>
                </a:solidFill>
              </a:rPr>
              <a:t> </a:t>
            </a:r>
            <a:r>
              <a:rPr lang="en-US" sz="800" dirty="0" err="1">
                <a:solidFill>
                  <a:schemeClr val="accent6">
                    <a:lumMod val="75000"/>
                  </a:schemeClr>
                </a:solidFill>
              </a:rPr>
              <a:t>molestie</a:t>
            </a:r>
            <a:r>
              <a:rPr lang="en-US" sz="800" dirty="0">
                <a:solidFill>
                  <a:schemeClr val="accent6">
                    <a:lumMod val="75000"/>
                  </a:schemeClr>
                </a:solidFill>
              </a:rPr>
              <a:t> </a:t>
            </a:r>
            <a:r>
              <a:rPr lang="en-US" sz="800" dirty="0" smtClean="0">
                <a:solidFill>
                  <a:schemeClr val="accent6">
                    <a:lumMod val="75000"/>
                  </a:schemeClr>
                </a:solidFill>
              </a:rPr>
              <a:t>mi</a:t>
            </a:r>
            <a:endParaRPr lang="en-US" sz="800" dirty="0">
              <a:solidFill>
                <a:schemeClr val="accent6">
                  <a:lumMod val="75000"/>
                </a:schemeClr>
              </a:solidFill>
            </a:endParaRPr>
          </a:p>
        </p:txBody>
      </p:sp>
      <p:sp>
        <p:nvSpPr>
          <p:cNvPr id="17" name="TextBox 16"/>
          <p:cNvSpPr txBox="1"/>
          <p:nvPr/>
        </p:nvSpPr>
        <p:spPr>
          <a:xfrm>
            <a:off x="1197448" y="2901712"/>
            <a:ext cx="2180372" cy="215444"/>
          </a:xfrm>
          <a:prstGeom prst="rect">
            <a:avLst/>
          </a:prstGeom>
          <a:noFill/>
        </p:spPr>
        <p:txBody>
          <a:bodyPr wrap="square" rtlCol="0">
            <a:spAutoFit/>
          </a:bodyPr>
          <a:lstStyle/>
          <a:p>
            <a:r>
              <a:rPr lang="en-US" sz="800" dirty="0">
                <a:solidFill>
                  <a:schemeClr val="accent6">
                    <a:lumMod val="75000"/>
                  </a:schemeClr>
                </a:solidFill>
              </a:rPr>
              <a:t>Nam </a:t>
            </a:r>
            <a:r>
              <a:rPr lang="en-US" sz="800" dirty="0" err="1">
                <a:solidFill>
                  <a:schemeClr val="accent6">
                    <a:lumMod val="75000"/>
                  </a:schemeClr>
                </a:solidFill>
              </a:rPr>
              <a:t>eleifend</a:t>
            </a:r>
            <a:r>
              <a:rPr lang="en-US" sz="800" dirty="0">
                <a:solidFill>
                  <a:schemeClr val="accent6">
                    <a:lumMod val="75000"/>
                  </a:schemeClr>
                </a:solidFill>
              </a:rPr>
              <a:t> </a:t>
            </a:r>
            <a:r>
              <a:rPr lang="en-US" sz="800" dirty="0" err="1">
                <a:solidFill>
                  <a:schemeClr val="accent6">
                    <a:lumMod val="75000"/>
                  </a:schemeClr>
                </a:solidFill>
              </a:rPr>
              <a:t>dignissim</a:t>
            </a:r>
            <a:r>
              <a:rPr lang="en-US" sz="800" dirty="0">
                <a:solidFill>
                  <a:schemeClr val="accent6">
                    <a:lumMod val="75000"/>
                  </a:schemeClr>
                </a:solidFill>
              </a:rPr>
              <a:t> </a:t>
            </a:r>
            <a:r>
              <a:rPr lang="en-US" sz="800" dirty="0" err="1">
                <a:solidFill>
                  <a:schemeClr val="accent6">
                    <a:lumMod val="75000"/>
                  </a:schemeClr>
                </a:solidFill>
              </a:rPr>
              <a:t>nisl</a:t>
            </a:r>
            <a:endParaRPr lang="en-US" sz="800" dirty="0">
              <a:solidFill>
                <a:schemeClr val="accent6">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99683">
                                            <p:txEl>
                                              <p:pRg st="0" end="0"/>
                                            </p:txEl>
                                          </p:spTgt>
                                        </p:tgtEl>
                                        <p:attrNameLst>
                                          <p:attrName>style.visibility</p:attrName>
                                        </p:attrNameLst>
                                      </p:cBhvr>
                                      <p:to>
                                        <p:strVal val="visible"/>
                                      </p:to>
                                    </p:set>
                                    <p:animEffect transition="in" filter="slide(fromTop)">
                                      <p:cBhvr>
                                        <p:cTn id="7" dur="500"/>
                                        <p:tgtEl>
                                          <p:spTgt spid="1996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99683">
                                            <p:txEl>
                                              <p:pRg st="1" end="1"/>
                                            </p:txEl>
                                          </p:spTgt>
                                        </p:tgtEl>
                                        <p:attrNameLst>
                                          <p:attrName>style.visibility</p:attrName>
                                        </p:attrNameLst>
                                      </p:cBhvr>
                                      <p:to>
                                        <p:strVal val="visible"/>
                                      </p:to>
                                    </p:set>
                                    <p:animEffect transition="in" filter="slide(fromTop)">
                                      <p:cBhvr>
                                        <p:cTn id="12" dur="500"/>
                                        <p:tgtEl>
                                          <p:spTgt spid="1996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99684"/>
                                        </p:tgtEl>
                                        <p:attrNameLst>
                                          <p:attrName>style.visibility</p:attrName>
                                        </p:attrNameLst>
                                      </p:cBhvr>
                                      <p:to>
                                        <p:strVal val="visible"/>
                                      </p:to>
                                    </p:set>
                                    <p:animEffect transition="in" filter="dissolve">
                                      <p:cBhvr>
                                        <p:cTn id="17" dur="500"/>
                                        <p:tgtEl>
                                          <p:spTgt spid="199684"/>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199685"/>
                                        </p:tgtEl>
                                        <p:attrNameLst>
                                          <p:attrName>style.visibility</p:attrName>
                                        </p:attrNameLst>
                                      </p:cBhvr>
                                      <p:to>
                                        <p:strVal val="visible"/>
                                      </p:to>
                                    </p:set>
                                    <p:animEffect transition="in" filter="dissolve">
                                      <p:cBhvr>
                                        <p:cTn id="21" dur="500"/>
                                        <p:tgtEl>
                                          <p:spTgt spid="199685"/>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99689">
                                            <p:txEl>
                                              <p:pRg st="0" end="0"/>
                                            </p:txEl>
                                          </p:spTgt>
                                        </p:tgtEl>
                                        <p:attrNameLst>
                                          <p:attrName>style.visibility</p:attrName>
                                        </p:attrNameLst>
                                      </p:cBhvr>
                                      <p:to>
                                        <p:strVal val="visible"/>
                                      </p:to>
                                    </p:set>
                                    <p:animEffect transition="in" filter="checkerboard(across)">
                                      <p:cBhvr>
                                        <p:cTn id="26" dur="500"/>
                                        <p:tgtEl>
                                          <p:spTgt spid="19968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99689">
                                            <p:txEl>
                                              <p:pRg st="1" end="1"/>
                                            </p:txEl>
                                          </p:spTgt>
                                        </p:tgtEl>
                                        <p:attrNameLst>
                                          <p:attrName>style.visibility</p:attrName>
                                        </p:attrNameLst>
                                      </p:cBhvr>
                                      <p:to>
                                        <p:strVal val="visible"/>
                                      </p:to>
                                    </p:set>
                                    <p:animEffect transition="in" filter="checkerboard(across)">
                                      <p:cBhvr>
                                        <p:cTn id="31" dur="500"/>
                                        <p:tgtEl>
                                          <p:spTgt spid="19968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build="p" autoUpdateAnimBg="0"/>
      <p:bldP spid="199689"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239713" y="63500"/>
            <a:ext cx="8904287" cy="614363"/>
          </a:xfrm>
        </p:spPr>
        <p:txBody>
          <a:bodyPr/>
          <a:lstStyle/>
          <a:p>
            <a:r>
              <a:rPr lang="tt-RU" dirty="0" smtClean="0"/>
              <a:t>Сөйләүче искәрмәләрен төзү</a:t>
            </a:r>
            <a:endParaRPr lang="en-US" dirty="0"/>
          </a:p>
        </p:txBody>
      </p:sp>
      <p:sp>
        <p:nvSpPr>
          <p:cNvPr id="201731"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tt-RU" sz="1600" b="0" dirty="0" smtClean="0"/>
              <a:t>Сөйләүче искәрмәләре слайдтагы мәгълүматны ачыклап бирү  өчен кулланыла.</a:t>
            </a:r>
            <a:endParaRPr lang="en-US" sz="1600" b="0" dirty="0" smtClean="0"/>
          </a:p>
          <a:p>
            <a:pPr>
              <a:spcBef>
                <a:spcPct val="20000"/>
              </a:spcBef>
              <a:spcAft>
                <a:spcPct val="75000"/>
              </a:spcAft>
            </a:pPr>
            <a:r>
              <a:rPr lang="tt-RU" sz="1600" b="0" dirty="0" smtClean="0"/>
              <a:t>Дөрес итеп төзелгән искәрмәләр тыңлаучыларның кызыксынуын саклап, слайдта артык күп текст урнаштырудан коткарачак.</a:t>
            </a:r>
            <a:endParaRPr lang="en-US" sz="1600" b="0" dirty="0"/>
          </a:p>
        </p:txBody>
      </p:sp>
      <p:graphicFrame>
        <p:nvGraphicFramePr>
          <p:cNvPr id="201734" name="Object 6"/>
          <p:cNvGraphicFramePr>
            <a:graphicFrameLocks noChangeAspect="1"/>
          </p:cNvGraphicFramePr>
          <p:nvPr/>
        </p:nvGraphicFramePr>
        <p:xfrm>
          <a:off x="339725" y="4017963"/>
          <a:ext cx="269875" cy="303212"/>
        </p:xfrm>
        <a:graphic>
          <a:graphicData uri="http://schemas.openxmlformats.org/presentationml/2006/ole">
            <p:oleObj spid="_x0000_s201734" name="Visio" r:id="rId4" imgW="270231" imgH="303063" progId="">
              <p:embed/>
            </p:oleObj>
          </a:graphicData>
        </a:graphic>
      </p:graphicFrame>
      <p:sp>
        <p:nvSpPr>
          <p:cNvPr id="201735"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01736" name="Rectangle 8"/>
          <p:cNvSpPr>
            <a:spLocks noChangeArrowheads="1"/>
          </p:cNvSpPr>
          <p:nvPr/>
        </p:nvSpPr>
        <p:spPr bwMode="auto">
          <a:xfrm>
            <a:off x="676275" y="3987800"/>
            <a:ext cx="5940425" cy="1200329"/>
          </a:xfrm>
          <a:prstGeom prst="rect">
            <a:avLst/>
          </a:prstGeom>
          <a:noFill/>
          <a:ln w="9525" algn="ctr">
            <a:noFill/>
            <a:miter lim="800000"/>
            <a:headEnd/>
            <a:tailEnd/>
          </a:ln>
          <a:effectLst/>
        </p:spPr>
        <p:txBody>
          <a:bodyPr>
            <a:spAutoFit/>
          </a:bodyPr>
          <a:lstStyle/>
          <a:p>
            <a:pPr>
              <a:spcBef>
                <a:spcPct val="20000"/>
              </a:spcBef>
              <a:spcAft>
                <a:spcPct val="45000"/>
              </a:spcAft>
            </a:pPr>
            <a:r>
              <a:rPr lang="tt-RU" b="0" dirty="0" smtClean="0">
                <a:solidFill>
                  <a:srgbClr val="FFCC00"/>
                </a:solidFill>
              </a:rPr>
              <a:t>Искәрмәләр махсус искәрмәләр битендә саклана; ул биттә шулай ук слайдның күчермәсе була. Презентацияне тәкъдим иткәндә куллану өчен, әлеге битне бастырырга мөмкин.</a:t>
            </a:r>
            <a:endParaRPr lang="en-US" b="0" dirty="0">
              <a:solidFill>
                <a:srgbClr val="FFCC00"/>
              </a:solidFill>
            </a:endParaRPr>
          </a:p>
        </p:txBody>
      </p:sp>
      <p:pic>
        <p:nvPicPr>
          <p:cNvPr id="11" name="Picture 13"/>
          <p:cNvPicPr>
            <a:picLocks noChangeAspect="1" noChangeArrowheads="1"/>
          </p:cNvPicPr>
          <p:nvPr/>
        </p:nvPicPr>
        <p:blipFill>
          <a:blip r:embed="rId5"/>
          <a:srcRect/>
          <a:stretch>
            <a:fillRect/>
          </a:stretch>
        </p:blipFill>
        <p:spPr bwMode="auto">
          <a:xfrm>
            <a:off x="327025" y="950607"/>
            <a:ext cx="5616575" cy="2841923"/>
          </a:xfrm>
          <a:prstGeom prst="rect">
            <a:avLst/>
          </a:prstGeom>
          <a:noFill/>
          <a:ln w="9525">
            <a:noFill/>
            <a:miter lim="800000"/>
            <a:headEnd/>
            <a:tailEnd/>
          </a:ln>
          <a:effectLst/>
        </p:spPr>
      </p:pic>
      <p:sp>
        <p:nvSpPr>
          <p:cNvPr id="12" name="TextBox 11"/>
          <p:cNvSpPr txBox="1"/>
          <p:nvPr/>
        </p:nvSpPr>
        <p:spPr>
          <a:xfrm>
            <a:off x="1176977" y="2642405"/>
            <a:ext cx="2180372" cy="215444"/>
          </a:xfrm>
          <a:prstGeom prst="rect">
            <a:avLst/>
          </a:prstGeom>
          <a:noFill/>
        </p:spPr>
        <p:txBody>
          <a:bodyPr wrap="square" rtlCol="0">
            <a:spAutoFit/>
          </a:bodyPr>
          <a:lstStyle/>
          <a:p>
            <a:r>
              <a:rPr lang="en-US" sz="800" dirty="0" err="1">
                <a:solidFill>
                  <a:schemeClr val="accent6">
                    <a:lumMod val="75000"/>
                  </a:schemeClr>
                </a:solidFill>
              </a:rPr>
              <a:t>Lorem</a:t>
            </a:r>
            <a:r>
              <a:rPr lang="en-US" sz="800" dirty="0">
                <a:solidFill>
                  <a:schemeClr val="accent6">
                    <a:lumMod val="75000"/>
                  </a:schemeClr>
                </a:solidFill>
              </a:rPr>
              <a:t> </a:t>
            </a:r>
            <a:r>
              <a:rPr lang="en-US" sz="800" dirty="0" err="1">
                <a:solidFill>
                  <a:schemeClr val="accent6">
                    <a:lumMod val="75000"/>
                  </a:schemeClr>
                </a:solidFill>
              </a:rPr>
              <a:t>ipsum</a:t>
            </a:r>
            <a:r>
              <a:rPr lang="en-US" sz="800" dirty="0">
                <a:solidFill>
                  <a:schemeClr val="accent6">
                    <a:lumMod val="75000"/>
                  </a:schemeClr>
                </a:solidFill>
              </a:rPr>
              <a:t> dolor sit </a:t>
            </a:r>
            <a:r>
              <a:rPr lang="en-US" sz="800" dirty="0" err="1">
                <a:solidFill>
                  <a:schemeClr val="accent6">
                    <a:lumMod val="75000"/>
                  </a:schemeClr>
                </a:solidFill>
              </a:rPr>
              <a:t>amet</a:t>
            </a:r>
            <a:endParaRPr lang="en-US" sz="800" dirty="0">
              <a:solidFill>
                <a:schemeClr val="accent6">
                  <a:lumMod val="75000"/>
                </a:schemeClr>
              </a:solidFill>
            </a:endParaRPr>
          </a:p>
        </p:txBody>
      </p:sp>
      <p:sp>
        <p:nvSpPr>
          <p:cNvPr id="13" name="TextBox 12"/>
          <p:cNvSpPr txBox="1"/>
          <p:nvPr/>
        </p:nvSpPr>
        <p:spPr>
          <a:xfrm>
            <a:off x="1190625" y="2778882"/>
            <a:ext cx="2180372" cy="215444"/>
          </a:xfrm>
          <a:prstGeom prst="rect">
            <a:avLst/>
          </a:prstGeom>
          <a:noFill/>
        </p:spPr>
        <p:txBody>
          <a:bodyPr wrap="square" rtlCol="0">
            <a:spAutoFit/>
          </a:bodyPr>
          <a:lstStyle/>
          <a:p>
            <a:r>
              <a:rPr lang="en-US" sz="800" dirty="0" err="1">
                <a:solidFill>
                  <a:schemeClr val="accent6">
                    <a:lumMod val="75000"/>
                  </a:schemeClr>
                </a:solidFill>
              </a:rPr>
              <a:t>Fusce</a:t>
            </a:r>
            <a:r>
              <a:rPr lang="en-US" sz="800" dirty="0">
                <a:solidFill>
                  <a:schemeClr val="accent6">
                    <a:lumMod val="75000"/>
                  </a:schemeClr>
                </a:solidFill>
              </a:rPr>
              <a:t> </a:t>
            </a:r>
            <a:r>
              <a:rPr lang="en-US" sz="800" dirty="0" err="1">
                <a:solidFill>
                  <a:schemeClr val="accent6">
                    <a:lumMod val="75000"/>
                  </a:schemeClr>
                </a:solidFill>
              </a:rPr>
              <a:t>suscipit</a:t>
            </a:r>
            <a:r>
              <a:rPr lang="en-US" sz="800" dirty="0">
                <a:solidFill>
                  <a:schemeClr val="accent6">
                    <a:lumMod val="75000"/>
                  </a:schemeClr>
                </a:solidFill>
              </a:rPr>
              <a:t> </a:t>
            </a:r>
            <a:r>
              <a:rPr lang="en-US" sz="800" dirty="0" err="1">
                <a:solidFill>
                  <a:schemeClr val="accent6">
                    <a:lumMod val="75000"/>
                  </a:schemeClr>
                </a:solidFill>
              </a:rPr>
              <a:t>molestie</a:t>
            </a:r>
            <a:r>
              <a:rPr lang="en-US" sz="800" dirty="0">
                <a:solidFill>
                  <a:schemeClr val="accent6">
                    <a:lumMod val="75000"/>
                  </a:schemeClr>
                </a:solidFill>
              </a:rPr>
              <a:t> </a:t>
            </a:r>
            <a:r>
              <a:rPr lang="en-US" sz="800" dirty="0" smtClean="0">
                <a:solidFill>
                  <a:schemeClr val="accent6">
                    <a:lumMod val="75000"/>
                  </a:schemeClr>
                </a:solidFill>
              </a:rPr>
              <a:t>mi</a:t>
            </a:r>
            <a:endParaRPr lang="en-US" sz="800" dirty="0">
              <a:solidFill>
                <a:schemeClr val="accent6">
                  <a:lumMod val="75000"/>
                </a:schemeClr>
              </a:solidFill>
            </a:endParaRPr>
          </a:p>
        </p:txBody>
      </p:sp>
      <p:sp>
        <p:nvSpPr>
          <p:cNvPr id="14" name="TextBox 13"/>
          <p:cNvSpPr txBox="1"/>
          <p:nvPr/>
        </p:nvSpPr>
        <p:spPr>
          <a:xfrm>
            <a:off x="1197448" y="2901712"/>
            <a:ext cx="2180372" cy="215444"/>
          </a:xfrm>
          <a:prstGeom prst="rect">
            <a:avLst/>
          </a:prstGeom>
          <a:noFill/>
        </p:spPr>
        <p:txBody>
          <a:bodyPr wrap="square" rtlCol="0">
            <a:spAutoFit/>
          </a:bodyPr>
          <a:lstStyle/>
          <a:p>
            <a:r>
              <a:rPr lang="en-US" sz="800" dirty="0">
                <a:solidFill>
                  <a:schemeClr val="accent6">
                    <a:lumMod val="75000"/>
                  </a:schemeClr>
                </a:solidFill>
              </a:rPr>
              <a:t>Nam </a:t>
            </a:r>
            <a:r>
              <a:rPr lang="en-US" sz="800" dirty="0" err="1">
                <a:solidFill>
                  <a:schemeClr val="accent6">
                    <a:lumMod val="75000"/>
                  </a:schemeClr>
                </a:solidFill>
              </a:rPr>
              <a:t>eleifend</a:t>
            </a:r>
            <a:r>
              <a:rPr lang="en-US" sz="800" dirty="0">
                <a:solidFill>
                  <a:schemeClr val="accent6">
                    <a:lumMod val="75000"/>
                  </a:schemeClr>
                </a:solidFill>
              </a:rPr>
              <a:t> </a:t>
            </a:r>
            <a:r>
              <a:rPr lang="en-US" sz="800" dirty="0" err="1">
                <a:solidFill>
                  <a:schemeClr val="accent6">
                    <a:lumMod val="75000"/>
                  </a:schemeClr>
                </a:solidFill>
              </a:rPr>
              <a:t>dignissim</a:t>
            </a:r>
            <a:r>
              <a:rPr lang="en-US" sz="800" dirty="0">
                <a:solidFill>
                  <a:schemeClr val="accent6">
                    <a:lumMod val="75000"/>
                  </a:schemeClr>
                </a:solidFill>
              </a:rPr>
              <a:t> </a:t>
            </a:r>
            <a:r>
              <a:rPr lang="en-US" sz="800" dirty="0" err="1">
                <a:solidFill>
                  <a:schemeClr val="accent6">
                    <a:lumMod val="75000"/>
                  </a:schemeClr>
                </a:solidFill>
              </a:rPr>
              <a:t>nisl</a:t>
            </a:r>
            <a:endParaRPr lang="en-US" sz="800" dirty="0">
              <a:solidFill>
                <a:schemeClr val="accent6">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01734"/>
                                        </p:tgtEl>
                                        <p:attrNameLst>
                                          <p:attrName>style.visibility</p:attrName>
                                        </p:attrNameLst>
                                      </p:cBhvr>
                                      <p:to>
                                        <p:strVal val="visible"/>
                                      </p:to>
                                    </p:set>
                                    <p:animEffect transition="in" filter="dissolve">
                                      <p:cBhvr>
                                        <p:cTn id="7" dur="500"/>
                                        <p:tgtEl>
                                          <p:spTgt spid="201734"/>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01736">
                                            <p:txEl>
                                              <p:pRg st="0" end="0"/>
                                            </p:txEl>
                                          </p:spTgt>
                                        </p:tgtEl>
                                        <p:attrNameLst>
                                          <p:attrName>style.visibility</p:attrName>
                                        </p:attrNameLst>
                                      </p:cBhvr>
                                      <p:to>
                                        <p:strVal val="visible"/>
                                      </p:to>
                                    </p:set>
                                    <p:animEffect transition="in" filter="checkerboard(across)">
                                      <p:cBhvr>
                                        <p:cTn id="11" dur="500"/>
                                        <p:tgtEl>
                                          <p:spTgt spid="2017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6" grpId="0" build="p" autoUpdateAnimBg="0"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tt-RU" dirty="0" smtClean="0"/>
              <a:t>Күнегүләр</a:t>
            </a:r>
            <a:endParaRPr lang="en-US" dirty="0"/>
          </a:p>
        </p:txBody>
      </p:sp>
      <p:sp>
        <p:nvSpPr>
          <p:cNvPr id="50179" name="Rectangle 3"/>
          <p:cNvSpPr>
            <a:spLocks noGrp="1" noChangeArrowheads="1"/>
          </p:cNvSpPr>
          <p:nvPr>
            <p:ph type="body" idx="1"/>
          </p:nvPr>
        </p:nvSpPr>
        <p:spPr>
          <a:xfrm>
            <a:off x="276225" y="814388"/>
            <a:ext cx="8594725" cy="4127500"/>
          </a:xfrm>
        </p:spPr>
        <p:txBody>
          <a:bodyPr/>
          <a:lstStyle/>
          <a:p>
            <a:pPr marL="288925" indent="-288925">
              <a:spcAft>
                <a:spcPct val="75000"/>
              </a:spcAft>
              <a:buClr>
                <a:srgbClr val="FF9900"/>
              </a:buClr>
              <a:buFontTx/>
              <a:buAutoNum type="arabicPeriod"/>
            </a:pPr>
            <a:r>
              <a:rPr lang="en-US" dirty="0" smtClean="0"/>
              <a:t>PowerPoint </a:t>
            </a:r>
            <a:r>
              <a:rPr lang="tt-RU" dirty="0" smtClean="0"/>
              <a:t>тәрәзенең өлкәләрен өйрәнегез</a:t>
            </a:r>
            <a:r>
              <a:rPr lang="en-US" dirty="0" smtClean="0"/>
              <a:t>. </a:t>
            </a:r>
            <a:endParaRPr lang="en-US" dirty="0"/>
          </a:p>
          <a:p>
            <a:pPr marL="288925" indent="-288925">
              <a:spcAft>
                <a:spcPct val="75000"/>
              </a:spcAft>
              <a:buClr>
                <a:srgbClr val="FF9900"/>
              </a:buClr>
              <a:buFontTx/>
              <a:buAutoNum type="arabicPeriod"/>
            </a:pPr>
            <a:r>
              <a:rPr lang="tt-RU" dirty="0" smtClean="0"/>
              <a:t>Текст кертегез</a:t>
            </a:r>
            <a:r>
              <a:rPr lang="en-US" dirty="0" smtClean="0"/>
              <a:t>. </a:t>
            </a:r>
            <a:endParaRPr lang="en-US" dirty="0"/>
          </a:p>
          <a:p>
            <a:pPr marL="288925" indent="-288925">
              <a:spcAft>
                <a:spcPct val="75000"/>
              </a:spcAft>
              <a:buClr>
                <a:srgbClr val="FF9900"/>
              </a:buClr>
              <a:buFontTx/>
              <a:buAutoNum type="arabicPeriod"/>
            </a:pPr>
            <a:r>
              <a:rPr lang="tt-RU" dirty="0" smtClean="0"/>
              <a:t>Яңа слайдлар өстәгез.</a:t>
            </a:r>
            <a:endParaRPr lang="en-US" dirty="0"/>
          </a:p>
          <a:p>
            <a:pPr marL="288925" indent="-288925">
              <a:spcAft>
                <a:spcPct val="75000"/>
              </a:spcAft>
              <a:buClr>
                <a:srgbClr val="FF9900"/>
              </a:buClr>
              <a:buFontTx/>
              <a:buAutoNum type="arabicPeriod"/>
            </a:pPr>
            <a:r>
              <a:rPr lang="tt-RU" dirty="0" smtClean="0"/>
              <a:t>Төрле урыннарда текст өстәп карагыз.</a:t>
            </a:r>
            <a:endParaRPr lang="en-US" dirty="0"/>
          </a:p>
          <a:p>
            <a:pPr marL="288925" indent="-288925">
              <a:spcAft>
                <a:spcPct val="75000"/>
              </a:spcAft>
              <a:buClr>
                <a:srgbClr val="FF9900"/>
              </a:buClr>
              <a:buFontTx/>
              <a:buAutoNum type="arabicPeriod"/>
            </a:pPr>
            <a:r>
              <a:rPr lang="tt-RU" dirty="0" smtClean="0"/>
              <a:t>Текст чигенешләрен һәм форматлауны кулланыгыз.</a:t>
            </a:r>
            <a:endParaRPr lang="en-US" dirty="0"/>
          </a:p>
          <a:p>
            <a:pPr marL="288925" indent="-288925">
              <a:spcAft>
                <a:spcPct val="75000"/>
              </a:spcAft>
              <a:buClr>
                <a:srgbClr val="FF9900"/>
              </a:buClr>
              <a:buFontTx/>
              <a:buAutoNum type="arabicPeriod"/>
            </a:pPr>
            <a:r>
              <a:rPr lang="tt-RU" dirty="0" smtClean="0"/>
              <a:t>Текстны автомат рәвештә яраштыруны кулланыгыз.</a:t>
            </a:r>
            <a:endParaRPr lang="en-US" dirty="0"/>
          </a:p>
          <a:p>
            <a:pPr marL="288925" indent="-288925">
              <a:spcAft>
                <a:spcPct val="75000"/>
              </a:spcAft>
              <a:buClr>
                <a:srgbClr val="FF9900"/>
              </a:buClr>
              <a:buFontTx/>
              <a:buAutoNum type="arabicPeriod"/>
            </a:pPr>
            <a:r>
              <a:rPr lang="tt-RU" dirty="0" smtClean="0"/>
              <a:t>Искәрмәләр языгыз һәм аларны карагыз.</a:t>
            </a:r>
            <a:endParaRPr lang="en-US" dirty="0"/>
          </a:p>
        </p:txBody>
      </p:sp>
    </p:spTree>
  </p:cSld>
  <p:clrMapOvr>
    <a:masterClrMapping/>
  </p:clrMapOvr>
  <p:transition spd="med">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tt-RU" dirty="0" smtClean="0"/>
              <a:t>Тест 1</a:t>
            </a:r>
            <a:r>
              <a:rPr lang="en-US" dirty="0" smtClean="0"/>
              <a:t>, 1</a:t>
            </a:r>
            <a:r>
              <a:rPr lang="tt-RU" dirty="0" smtClean="0"/>
              <a:t>-нче сорау</a:t>
            </a:r>
            <a:endParaRPr lang="en-US" dirty="0"/>
          </a:p>
        </p:txBody>
      </p:sp>
      <p:sp>
        <p:nvSpPr>
          <p:cNvPr id="52227" name="Rectangle 3"/>
          <p:cNvSpPr>
            <a:spLocks noGrp="1" noChangeArrowheads="1"/>
          </p:cNvSpPr>
          <p:nvPr>
            <p:ph type="body" sz="half" idx="2"/>
          </p:nvPr>
        </p:nvSpPr>
        <p:spPr>
          <a:xfrm>
            <a:off x="222250" y="850900"/>
            <a:ext cx="7685088" cy="1189038"/>
          </a:xfrm>
        </p:spPr>
        <p:txBody>
          <a:bodyPr/>
          <a:lstStyle/>
          <a:p>
            <a:pPr marL="0" indent="0">
              <a:spcAft>
                <a:spcPct val="75000"/>
              </a:spcAft>
            </a:pPr>
            <a:r>
              <a:rPr lang="en-US" b="1" dirty="0" smtClean="0"/>
              <a:t>PowerPoint </a:t>
            </a:r>
            <a:r>
              <a:rPr lang="tt-RU" b="1" dirty="0" smtClean="0"/>
              <a:t>тәрәзендә слайд эчтәлеген өстәү </a:t>
            </a:r>
            <a:r>
              <a:rPr lang="tt-RU" b="1" smtClean="0"/>
              <a:t>өчен тѳп </a:t>
            </a:r>
            <a:r>
              <a:rPr lang="tt-RU" b="1" dirty="0" smtClean="0"/>
              <a:t>өлкә кайсысы?</a:t>
            </a:r>
            <a:r>
              <a:rPr lang="en-US" b="1" dirty="0" smtClean="0"/>
              <a:t> (</a:t>
            </a:r>
            <a:r>
              <a:rPr lang="tt-RU" b="1" dirty="0" smtClean="0"/>
              <a:t>Бер генә җавапны сайлагыз</a:t>
            </a:r>
            <a:r>
              <a:rPr lang="en-US" b="1" dirty="0" smtClean="0"/>
              <a:t>.)</a:t>
            </a:r>
            <a:endParaRPr lang="en-US" b="1" dirty="0"/>
          </a:p>
        </p:txBody>
      </p:sp>
      <p:sp>
        <p:nvSpPr>
          <p:cNvPr id="52228" name="Rectangle 4"/>
          <p:cNvSpPr>
            <a:spLocks noChangeArrowheads="1"/>
          </p:cNvSpPr>
          <p:nvPr/>
        </p:nvSpPr>
        <p:spPr bwMode="auto">
          <a:xfrm>
            <a:off x="242888" y="2344738"/>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tt-RU" sz="2000" b="0" dirty="0" smtClean="0"/>
              <a:t>Сулдагысы, слайд эскизлары урнашкан </a:t>
            </a:r>
            <a:r>
              <a:rPr lang="tt-RU" sz="2000" dirty="0" smtClean="0"/>
              <a:t>Слайдлар </a:t>
            </a:r>
            <a:r>
              <a:rPr lang="tt-RU" sz="2000" b="0" dirty="0" smtClean="0"/>
              <a:t>салынмасы.</a:t>
            </a:r>
            <a:endParaRPr lang="en-US" sz="2000" b="0" dirty="0"/>
          </a:p>
          <a:p>
            <a:pPr marL="401638" indent="-401638">
              <a:spcBef>
                <a:spcPct val="20000"/>
              </a:spcBef>
              <a:spcAft>
                <a:spcPct val="75000"/>
              </a:spcAft>
              <a:buFontTx/>
              <a:buAutoNum type="arabicPeriod"/>
            </a:pPr>
            <a:r>
              <a:rPr lang="tt-RU" sz="2000" b="0" dirty="0" smtClean="0"/>
              <a:t>Искәрмәләр өлкәсе</a:t>
            </a:r>
            <a:r>
              <a:rPr lang="en-US" sz="2000" b="0" dirty="0" smtClean="0"/>
              <a:t>. </a:t>
            </a:r>
            <a:endParaRPr lang="en-US" sz="2000" b="0" dirty="0"/>
          </a:p>
          <a:p>
            <a:pPr marL="401638" indent="-401638">
              <a:spcBef>
                <a:spcPct val="20000"/>
              </a:spcBef>
              <a:spcAft>
                <a:spcPct val="75000"/>
              </a:spcAft>
              <a:buFontTx/>
              <a:buAutoNum type="arabicPeriod"/>
            </a:pPr>
            <a:r>
              <a:rPr lang="tt-RU" sz="2000" b="0" dirty="0" smtClean="0"/>
              <a:t>Тәрәз уртасындагы слайд өлкәсе.</a:t>
            </a:r>
            <a:endParaRPr lang="en-US" sz="2000" b="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slide(fromTop)">
                                      <p:cBhvr>
                                        <p:cTn id="7" dur="500"/>
                                        <p:tgtEl>
                                          <p:spTgt spid="52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52228">
                                            <p:txEl>
                                              <p:pRg st="0" end="0"/>
                                            </p:txEl>
                                          </p:spTgt>
                                        </p:tgtEl>
                                        <p:attrNameLst>
                                          <p:attrName>style.visibility</p:attrName>
                                        </p:attrNameLst>
                                      </p:cBhvr>
                                      <p:to>
                                        <p:strVal val="visible"/>
                                      </p:to>
                                    </p:set>
                                    <p:animEffect transition="in" filter="slide(fromLeft)">
                                      <p:cBhvr>
                                        <p:cTn id="12" dur="500"/>
                                        <p:tgtEl>
                                          <p:spTgt spid="522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52228">
                                            <p:txEl>
                                              <p:pRg st="1" end="1"/>
                                            </p:txEl>
                                          </p:spTgt>
                                        </p:tgtEl>
                                        <p:attrNameLst>
                                          <p:attrName>style.visibility</p:attrName>
                                        </p:attrNameLst>
                                      </p:cBhvr>
                                      <p:to>
                                        <p:strVal val="visible"/>
                                      </p:to>
                                    </p:set>
                                    <p:animEffect transition="in" filter="slide(fromLeft)">
                                      <p:cBhvr>
                                        <p:cTn id="17" dur="500"/>
                                        <p:tgtEl>
                                          <p:spTgt spid="5222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52228">
                                            <p:txEl>
                                              <p:pRg st="2" end="2"/>
                                            </p:txEl>
                                          </p:spTgt>
                                        </p:tgtEl>
                                        <p:attrNameLst>
                                          <p:attrName>style.visibility</p:attrName>
                                        </p:attrNameLst>
                                      </p:cBhvr>
                                      <p:to>
                                        <p:strVal val="visible"/>
                                      </p:to>
                                    </p:set>
                                    <p:animEffect transition="in" filter="slide(fromLeft)">
                                      <p:cBhvr>
                                        <p:cTn id="22" dur="500"/>
                                        <p:tgtEl>
                                          <p:spTgt spid="522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advAuto="0"/>
      <p:bldP spid="52228"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tt-RU" dirty="0" smtClean="0"/>
              <a:t>Тест 1</a:t>
            </a:r>
            <a:r>
              <a:rPr lang="en-US" dirty="0" smtClean="0"/>
              <a:t>, 1</a:t>
            </a:r>
            <a:r>
              <a:rPr lang="tt-RU" dirty="0" smtClean="0"/>
              <a:t>-нче сорау: Җавап</a:t>
            </a:r>
            <a:endParaRPr lang="en-US" dirty="0"/>
          </a:p>
        </p:txBody>
      </p:sp>
      <p:sp>
        <p:nvSpPr>
          <p:cNvPr id="54275" name="Rectangle 3"/>
          <p:cNvSpPr>
            <a:spLocks noGrp="1" noChangeArrowheads="1"/>
          </p:cNvSpPr>
          <p:nvPr>
            <p:ph sz="half" idx="2"/>
          </p:nvPr>
        </p:nvSpPr>
        <p:spPr>
          <a:xfrm>
            <a:off x="323850" y="815975"/>
            <a:ext cx="8350250" cy="703263"/>
          </a:xfrm>
        </p:spPr>
        <p:txBody>
          <a:bodyPr/>
          <a:lstStyle/>
          <a:p>
            <a:pPr marL="401638" indent="-401638">
              <a:spcAft>
                <a:spcPct val="75000"/>
              </a:spcAft>
            </a:pPr>
            <a:r>
              <a:rPr lang="tt-RU" dirty="0" smtClean="0"/>
              <a:t>Тәрәз уртасындагы слайд өлкәсе.</a:t>
            </a:r>
            <a:endParaRPr lang="en-US" dirty="0"/>
          </a:p>
        </p:txBody>
      </p:sp>
      <p:sp>
        <p:nvSpPr>
          <p:cNvPr id="54276" name="Rectangle 4"/>
          <p:cNvSpPr>
            <a:spLocks noChangeArrowheads="1"/>
          </p:cNvSpPr>
          <p:nvPr/>
        </p:nvSpPr>
        <p:spPr bwMode="auto">
          <a:xfrm>
            <a:off x="300038" y="2000250"/>
            <a:ext cx="8350250" cy="1171575"/>
          </a:xfrm>
          <a:prstGeom prst="rect">
            <a:avLst/>
          </a:prstGeom>
          <a:noFill/>
          <a:ln w="9525">
            <a:noFill/>
            <a:miter lim="800000"/>
            <a:headEnd/>
            <a:tailEnd/>
          </a:ln>
          <a:effectLst/>
        </p:spPr>
        <p:txBody>
          <a:bodyPr/>
          <a:lstStyle/>
          <a:p>
            <a:pPr>
              <a:spcBef>
                <a:spcPct val="20000"/>
              </a:spcBef>
              <a:spcAft>
                <a:spcPct val="75000"/>
              </a:spcAft>
            </a:pPr>
            <a:r>
              <a:rPr lang="tt-RU" sz="2000" b="0" dirty="0" smtClean="0"/>
              <a:t>Слайд өлкәсе эчендә слайдка текст, рәсем, фигура, медиа файл һәм башка эчтәлек өстәп була.</a:t>
            </a:r>
            <a:endParaRPr lang="en-US" sz="2000" b="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4275"/>
                                        </p:tgtEl>
                                        <p:attrNameLst>
                                          <p:attrName>style.visibility</p:attrName>
                                        </p:attrNameLst>
                                      </p:cBhvr>
                                      <p:to>
                                        <p:strVal val="visible"/>
                                      </p:to>
                                    </p:set>
                                    <p:anim calcmode="lin" valueType="num">
                                      <p:cBhvr>
                                        <p:cTn id="7" dur="500" fill="hold"/>
                                        <p:tgtEl>
                                          <p:spTgt spid="54275"/>
                                        </p:tgtEl>
                                        <p:attrNameLst>
                                          <p:attrName>ppt_w</p:attrName>
                                        </p:attrNameLst>
                                      </p:cBhvr>
                                      <p:tavLst>
                                        <p:tav tm="0">
                                          <p:val>
                                            <p:fltVal val="0"/>
                                          </p:val>
                                        </p:tav>
                                        <p:tav tm="100000">
                                          <p:val>
                                            <p:strVal val="#ppt_w"/>
                                          </p:val>
                                        </p:tav>
                                      </p:tavLst>
                                    </p:anim>
                                    <p:anim calcmode="lin" valueType="num">
                                      <p:cBhvr>
                                        <p:cTn id="8" dur="500" fill="hold"/>
                                        <p:tgtEl>
                                          <p:spTgt spid="5427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4276"/>
                                        </p:tgtEl>
                                        <p:attrNameLst>
                                          <p:attrName>style.visibility</p:attrName>
                                        </p:attrNameLst>
                                      </p:cBhvr>
                                      <p:to>
                                        <p:strVal val="visible"/>
                                      </p:to>
                                    </p:set>
                                    <p:animEffect transition="in" filter="slide(fromBottom)">
                                      <p:cBhvr>
                                        <p:cTn id="13" dur="500"/>
                                        <p:tgtEl>
                                          <p:spTgt spid="5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autoUpdateAnimBg="0"/>
      <p:bldP spid="54276"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tt-RU" dirty="0" smtClean="0"/>
              <a:t>Тест 1</a:t>
            </a:r>
            <a:r>
              <a:rPr lang="en-US" dirty="0" smtClean="0"/>
              <a:t>, </a:t>
            </a:r>
            <a:r>
              <a:rPr lang="tt-RU" dirty="0" smtClean="0"/>
              <a:t>2-нче сорау</a:t>
            </a:r>
            <a:endParaRPr lang="en-US" dirty="0"/>
          </a:p>
        </p:txBody>
      </p:sp>
      <p:sp>
        <p:nvSpPr>
          <p:cNvPr id="56323" name="Rectangle 3"/>
          <p:cNvSpPr>
            <a:spLocks noGrp="1" noChangeArrowheads="1"/>
          </p:cNvSpPr>
          <p:nvPr>
            <p:ph type="body" sz="half" idx="2"/>
          </p:nvPr>
        </p:nvSpPr>
        <p:spPr>
          <a:xfrm>
            <a:off x="242888" y="850900"/>
            <a:ext cx="7685087" cy="1189038"/>
          </a:xfrm>
        </p:spPr>
        <p:txBody>
          <a:bodyPr/>
          <a:lstStyle/>
          <a:p>
            <a:pPr marL="0" indent="0">
              <a:spcAft>
                <a:spcPct val="75000"/>
              </a:spcAft>
            </a:pPr>
            <a:r>
              <a:rPr lang="tt-RU" b="1" dirty="0" smtClean="0"/>
              <a:t>Яңа слайд өстәгәндә, аның шаблонын ничек сайларга? (Бер җавапны сайлагыз.)</a:t>
            </a:r>
            <a:endParaRPr lang="en-US" b="1" dirty="0"/>
          </a:p>
        </p:txBody>
      </p:sp>
      <p:sp>
        <p:nvSpPr>
          <p:cNvPr id="56324" name="Rectangle 4"/>
          <p:cNvSpPr>
            <a:spLocks noChangeArrowheads="1"/>
          </p:cNvSpPr>
          <p:nvPr/>
        </p:nvSpPr>
        <p:spPr bwMode="auto">
          <a:xfrm>
            <a:off x="242888" y="2241550"/>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az-Cyrl-AZ" sz="2000" dirty="0" smtClean="0"/>
              <a:t>Тѳп</a:t>
            </a:r>
            <a:r>
              <a:rPr lang="en-US" sz="2000" b="0" dirty="0" smtClean="0"/>
              <a:t> </a:t>
            </a:r>
            <a:r>
              <a:rPr lang="tt-RU" sz="2000" b="0" dirty="0" smtClean="0"/>
              <a:t>салынмасындагы</a:t>
            </a:r>
            <a:r>
              <a:rPr lang="en-US" sz="2000" b="0" dirty="0" smtClean="0"/>
              <a:t> </a:t>
            </a:r>
            <a:r>
              <a:rPr lang="tt-RU" sz="2000" dirty="0" smtClean="0"/>
              <a:t>Яңа слайд </a:t>
            </a:r>
            <a:r>
              <a:rPr lang="tt-RU" sz="2000" b="0" dirty="0" smtClean="0"/>
              <a:t>төймәсенең өске өлешенә чирттерергә.</a:t>
            </a:r>
            <a:r>
              <a:rPr lang="en-US" sz="2000" b="0" dirty="0" smtClean="0"/>
              <a:t> </a:t>
            </a:r>
            <a:endParaRPr lang="en-US" sz="2000" b="0" dirty="0"/>
          </a:p>
          <a:p>
            <a:pPr marL="401638" indent="-401638">
              <a:spcBef>
                <a:spcPct val="20000"/>
              </a:spcBef>
              <a:spcAft>
                <a:spcPct val="75000"/>
              </a:spcAft>
              <a:buFontTx/>
              <a:buAutoNum type="arabicPeriod"/>
            </a:pPr>
            <a:r>
              <a:rPr lang="az-Cyrl-AZ" sz="2000" dirty="0" smtClean="0"/>
              <a:t>Тѳп</a:t>
            </a:r>
            <a:r>
              <a:rPr lang="en-US" sz="2000" b="0" dirty="0" smtClean="0"/>
              <a:t> </a:t>
            </a:r>
            <a:r>
              <a:rPr lang="tt-RU" sz="2000" b="0" dirty="0" smtClean="0"/>
              <a:t>салынмасындагы</a:t>
            </a:r>
            <a:r>
              <a:rPr lang="en-US" sz="2000" b="0" dirty="0" smtClean="0"/>
              <a:t> </a:t>
            </a:r>
            <a:r>
              <a:rPr lang="tt-RU" sz="2000" dirty="0" smtClean="0"/>
              <a:t>Яңа слайд </a:t>
            </a:r>
            <a:r>
              <a:rPr lang="tt-RU" sz="2000" b="0" dirty="0" smtClean="0"/>
              <a:t>төймәсенең угы булган аскы өлешенә чирттерергә.</a:t>
            </a:r>
            <a:r>
              <a:rPr lang="en-US" sz="2000" b="0" dirty="0" smtClean="0"/>
              <a:t> </a:t>
            </a:r>
            <a:endParaRPr lang="en-US" sz="2000" b="0" dirty="0"/>
          </a:p>
          <a:p>
            <a:pPr marL="401638" indent="-401638">
              <a:spcBef>
                <a:spcPct val="20000"/>
              </a:spcBef>
              <a:spcAft>
                <a:spcPct val="75000"/>
              </a:spcAft>
              <a:buFontTx/>
              <a:buAutoNum type="arabicPeriod"/>
            </a:pPr>
            <a:r>
              <a:rPr lang="tt-RU" sz="2000" dirty="0" smtClean="0"/>
              <a:t>Слайдлар </a:t>
            </a:r>
            <a:r>
              <a:rPr lang="tt-RU" sz="2000" b="0" dirty="0" smtClean="0"/>
              <a:t>салынмасында слайд эскизына уң төймә белән чирттереп, </a:t>
            </a:r>
            <a:r>
              <a:rPr lang="tt-RU" sz="2000" dirty="0" smtClean="0"/>
              <a:t>Яңа слайд </a:t>
            </a:r>
            <a:r>
              <a:rPr lang="tt-RU" sz="2000" b="0" dirty="0" smtClean="0"/>
              <a:t>сайларга</a:t>
            </a:r>
            <a:r>
              <a:rPr lang="en-US" sz="2000" b="0" dirty="0" smtClean="0"/>
              <a:t>. </a:t>
            </a:r>
            <a:endParaRPr lang="en-US" sz="2000" b="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slide(fromTop)">
                                      <p:cBhvr>
                                        <p:cTn id="7" dur="500"/>
                                        <p:tgtEl>
                                          <p:spTgt spid="56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56324">
                                            <p:txEl>
                                              <p:pRg st="0" end="0"/>
                                            </p:txEl>
                                          </p:spTgt>
                                        </p:tgtEl>
                                        <p:attrNameLst>
                                          <p:attrName>style.visibility</p:attrName>
                                        </p:attrNameLst>
                                      </p:cBhvr>
                                      <p:to>
                                        <p:strVal val="visible"/>
                                      </p:to>
                                    </p:set>
                                    <p:animEffect transition="in" filter="slide(fromLeft)">
                                      <p:cBhvr>
                                        <p:cTn id="12" dur="500"/>
                                        <p:tgtEl>
                                          <p:spTgt spid="563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56324">
                                            <p:txEl>
                                              <p:pRg st="1" end="1"/>
                                            </p:txEl>
                                          </p:spTgt>
                                        </p:tgtEl>
                                        <p:attrNameLst>
                                          <p:attrName>style.visibility</p:attrName>
                                        </p:attrNameLst>
                                      </p:cBhvr>
                                      <p:to>
                                        <p:strVal val="visible"/>
                                      </p:to>
                                    </p:set>
                                    <p:animEffect transition="in" filter="slide(fromLeft)">
                                      <p:cBhvr>
                                        <p:cTn id="17" dur="500"/>
                                        <p:tgtEl>
                                          <p:spTgt spid="5632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56324">
                                            <p:txEl>
                                              <p:pRg st="2" end="2"/>
                                            </p:txEl>
                                          </p:spTgt>
                                        </p:tgtEl>
                                        <p:attrNameLst>
                                          <p:attrName>style.visibility</p:attrName>
                                        </p:attrNameLst>
                                      </p:cBhvr>
                                      <p:to>
                                        <p:strVal val="visible"/>
                                      </p:to>
                                    </p:set>
                                    <p:animEffect transition="in" filter="slide(fromLeft)">
                                      <p:cBhvr>
                                        <p:cTn id="22" dur="500"/>
                                        <p:tgtEl>
                                          <p:spTgt spid="563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advAuto="0"/>
      <p:bldP spid="56324"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tt-RU" dirty="0" smtClean="0"/>
              <a:t>Тест 1</a:t>
            </a:r>
            <a:r>
              <a:rPr lang="en-US" dirty="0" smtClean="0"/>
              <a:t>, </a:t>
            </a:r>
            <a:r>
              <a:rPr lang="tt-RU" dirty="0" smtClean="0"/>
              <a:t>2-нче сорау: Җавап</a:t>
            </a:r>
            <a:endParaRPr lang="en-US" dirty="0"/>
          </a:p>
        </p:txBody>
      </p:sp>
      <p:sp>
        <p:nvSpPr>
          <p:cNvPr id="58371" name="Rectangle 3"/>
          <p:cNvSpPr>
            <a:spLocks noGrp="1" noChangeArrowheads="1"/>
          </p:cNvSpPr>
          <p:nvPr>
            <p:ph sz="half" idx="2"/>
          </p:nvPr>
        </p:nvSpPr>
        <p:spPr>
          <a:xfrm>
            <a:off x="261938" y="836613"/>
            <a:ext cx="8350250" cy="703262"/>
          </a:xfrm>
        </p:spPr>
        <p:txBody>
          <a:bodyPr/>
          <a:lstStyle/>
          <a:p>
            <a:pPr marL="0" indent="0">
              <a:spcAft>
                <a:spcPct val="75000"/>
              </a:spcAft>
            </a:pPr>
            <a:r>
              <a:rPr lang="az-Cyrl-AZ" b="1" dirty="0" smtClean="0"/>
              <a:t>Тѳп</a:t>
            </a:r>
            <a:r>
              <a:rPr lang="en-US" dirty="0" smtClean="0"/>
              <a:t> </a:t>
            </a:r>
            <a:r>
              <a:rPr lang="tt-RU" dirty="0" smtClean="0"/>
              <a:t>салынмасындагы</a:t>
            </a:r>
            <a:r>
              <a:rPr lang="en-US" dirty="0" smtClean="0"/>
              <a:t> </a:t>
            </a:r>
            <a:r>
              <a:rPr lang="tt-RU" b="1" dirty="0" smtClean="0"/>
              <a:t>Яңа слайд</a:t>
            </a:r>
            <a:r>
              <a:rPr lang="tt-RU" dirty="0" smtClean="0"/>
              <a:t> төймәсенең угы булган аскы өлешенә чирттерергә.</a:t>
            </a:r>
            <a:r>
              <a:rPr lang="en-US" dirty="0" smtClean="0"/>
              <a:t> </a:t>
            </a:r>
            <a:endParaRPr lang="en-US" dirty="0"/>
          </a:p>
        </p:txBody>
      </p:sp>
      <p:sp>
        <p:nvSpPr>
          <p:cNvPr id="58372" name="Rectangle 4"/>
          <p:cNvSpPr>
            <a:spLocks noChangeArrowheads="1"/>
          </p:cNvSpPr>
          <p:nvPr/>
        </p:nvSpPr>
        <p:spPr bwMode="auto">
          <a:xfrm>
            <a:off x="238125" y="2082800"/>
            <a:ext cx="8350250" cy="1171575"/>
          </a:xfrm>
          <a:prstGeom prst="rect">
            <a:avLst/>
          </a:prstGeom>
          <a:noFill/>
          <a:ln w="9525">
            <a:noFill/>
            <a:miter lim="800000"/>
            <a:headEnd/>
            <a:tailEnd/>
          </a:ln>
          <a:effectLst/>
        </p:spPr>
        <p:txBody>
          <a:bodyPr/>
          <a:lstStyle/>
          <a:p>
            <a:pPr>
              <a:spcBef>
                <a:spcPct val="20000"/>
              </a:spcBef>
              <a:spcAft>
                <a:spcPct val="75000"/>
              </a:spcAft>
            </a:pPr>
            <a:r>
              <a:rPr lang="tt-RU" sz="2000" b="0" dirty="0" smtClean="0"/>
              <a:t>Укка чирттерсәгез, слайд шаблоннары күрсәтелә</a:t>
            </a:r>
            <a:r>
              <a:rPr lang="en-US" sz="2000" b="0" dirty="0" smtClean="0"/>
              <a:t>. </a:t>
            </a:r>
            <a:r>
              <a:rPr lang="tt-RU" sz="2000" b="0" dirty="0" smtClean="0"/>
              <a:t>Берсен сайлагач</a:t>
            </a:r>
            <a:r>
              <a:rPr lang="en-US" sz="2000" b="0" dirty="0" smtClean="0"/>
              <a:t>,</a:t>
            </a:r>
            <a:r>
              <a:rPr lang="tt-RU" sz="2000" b="0" dirty="0" smtClean="0"/>
              <a:t> слайдта шушы шаблон кулланыла</a:t>
            </a:r>
            <a:r>
              <a:rPr lang="en-US" sz="2000" b="0" dirty="0" smtClean="0"/>
              <a:t>.</a:t>
            </a:r>
            <a:endParaRPr lang="en-US" sz="2000" b="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8371"/>
                                        </p:tgtEl>
                                        <p:attrNameLst>
                                          <p:attrName>style.visibility</p:attrName>
                                        </p:attrNameLst>
                                      </p:cBhvr>
                                      <p:to>
                                        <p:strVal val="visible"/>
                                      </p:to>
                                    </p:set>
                                    <p:anim calcmode="lin" valueType="num">
                                      <p:cBhvr>
                                        <p:cTn id="7" dur="500" fill="hold"/>
                                        <p:tgtEl>
                                          <p:spTgt spid="58371"/>
                                        </p:tgtEl>
                                        <p:attrNameLst>
                                          <p:attrName>ppt_w</p:attrName>
                                        </p:attrNameLst>
                                      </p:cBhvr>
                                      <p:tavLst>
                                        <p:tav tm="0">
                                          <p:val>
                                            <p:fltVal val="0"/>
                                          </p:val>
                                        </p:tav>
                                        <p:tav tm="100000">
                                          <p:val>
                                            <p:strVal val="#ppt_w"/>
                                          </p:val>
                                        </p:tav>
                                      </p:tavLst>
                                    </p:anim>
                                    <p:anim calcmode="lin" valueType="num">
                                      <p:cBhvr>
                                        <p:cTn id="8" dur="500" fill="hold"/>
                                        <p:tgtEl>
                                          <p:spTgt spid="5837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8372"/>
                                        </p:tgtEl>
                                        <p:attrNameLst>
                                          <p:attrName>style.visibility</p:attrName>
                                        </p:attrNameLst>
                                      </p:cBhvr>
                                      <p:to>
                                        <p:strVal val="visible"/>
                                      </p:to>
                                    </p:set>
                                    <p:animEffect transition="in" filter="slide(fromBottom)">
                                      <p:cBhvr>
                                        <p:cTn id="13" dur="5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autoUpdateAnimBg="0"/>
      <p:bldP spid="58372"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rot="10800000">
            <a:off x="304800" y="650875"/>
            <a:ext cx="1000125" cy="5418138"/>
          </a:xfrm>
          <a:prstGeom prst="rect">
            <a:avLst/>
          </a:prstGeom>
          <a:gradFill rotWithShape="1">
            <a:gsLst>
              <a:gs pos="0">
                <a:schemeClr val="tx1">
                  <a:alpha val="0"/>
                </a:schemeClr>
              </a:gs>
              <a:gs pos="100000">
                <a:schemeClr val="tx1">
                  <a:gamma/>
                  <a:tint val="0"/>
                  <a:invGamma/>
                  <a:alpha val="83000"/>
                </a:schemeClr>
              </a:gs>
            </a:gsLst>
            <a:lin ang="5400000" scaled="1"/>
          </a:gradFill>
          <a:ln w="9525" algn="ctr">
            <a:noFill/>
            <a:miter lim="800000"/>
            <a:headEnd/>
            <a:tailEnd/>
          </a:ln>
          <a:effectLst/>
        </p:spPr>
        <p:txBody>
          <a:bodyPr wrap="none" anchor="ctr"/>
          <a:lstStyle/>
          <a:p>
            <a:endParaRPr lang="en-US"/>
          </a:p>
        </p:txBody>
      </p:sp>
      <p:sp>
        <p:nvSpPr>
          <p:cNvPr id="14339" name="Rectangle 3"/>
          <p:cNvSpPr>
            <a:spLocks noGrp="1" noChangeArrowheads="1"/>
          </p:cNvSpPr>
          <p:nvPr>
            <p:ph type="title"/>
          </p:nvPr>
        </p:nvSpPr>
        <p:spPr>
          <a:xfrm>
            <a:off x="214313" y="73025"/>
            <a:ext cx="8229600" cy="498475"/>
          </a:xfrm>
        </p:spPr>
        <p:txBody>
          <a:bodyPr>
            <a:noAutofit/>
          </a:bodyPr>
          <a:lstStyle/>
          <a:p>
            <a:r>
              <a:rPr lang="tt-RU" sz="2000" dirty="0" smtClean="0"/>
              <a:t>Кереш</a:t>
            </a:r>
            <a:r>
              <a:rPr lang="en-US" sz="2000" dirty="0" smtClean="0"/>
              <a:t>: </a:t>
            </a:r>
            <a:r>
              <a:rPr lang="tt-RU" sz="2000" dirty="0" smtClean="0"/>
              <a:t>Гади гамәлләрне башкарырга өйрәнү</a:t>
            </a:r>
            <a:endParaRPr lang="en-US" sz="2000" dirty="0"/>
          </a:p>
        </p:txBody>
      </p:sp>
      <p:sp>
        <p:nvSpPr>
          <p:cNvPr id="14340" name="Rectangle 4"/>
          <p:cNvSpPr>
            <a:spLocks noChangeArrowheads="1"/>
          </p:cNvSpPr>
          <p:nvPr/>
        </p:nvSpPr>
        <p:spPr bwMode="auto">
          <a:xfrm>
            <a:off x="1852613" y="881063"/>
            <a:ext cx="5462587" cy="4873625"/>
          </a:xfrm>
          <a:prstGeom prst="rect">
            <a:avLst/>
          </a:prstGeom>
          <a:noFill/>
          <a:ln w="9525">
            <a:noFill/>
            <a:miter lim="800000"/>
            <a:headEnd/>
            <a:tailEnd/>
          </a:ln>
          <a:effectLst/>
        </p:spPr>
        <p:txBody>
          <a:bodyPr/>
          <a:lstStyle/>
          <a:p>
            <a:pPr>
              <a:spcBef>
                <a:spcPct val="20000"/>
              </a:spcBef>
              <a:spcAft>
                <a:spcPct val="75000"/>
              </a:spcAft>
            </a:pPr>
            <a:r>
              <a:rPr lang="tt-RU" sz="2200" b="0" dirty="0" smtClean="0"/>
              <a:t>Сез </a:t>
            </a:r>
            <a:r>
              <a:rPr lang="en-US" sz="2200" b="0" dirty="0" smtClean="0"/>
              <a:t>PowerPoint </a:t>
            </a:r>
            <a:r>
              <a:rPr lang="tt-RU" sz="2200" b="0" dirty="0" smtClean="0"/>
              <a:t>презентациясен төзергә тиеш</a:t>
            </a:r>
            <a:r>
              <a:rPr lang="en-US" sz="2200" b="0" dirty="0" smtClean="0"/>
              <a:t>, </a:t>
            </a:r>
            <a:r>
              <a:rPr lang="tt-RU" sz="2200" b="0" dirty="0" smtClean="0"/>
              <a:t>ләкин нәрсәдән башларга икәнен белмисезме</a:t>
            </a:r>
            <a:r>
              <a:rPr lang="en-US" sz="2200" b="0" dirty="0" smtClean="0"/>
              <a:t>? </a:t>
            </a:r>
            <a:endParaRPr lang="en-US" sz="2200" b="0" dirty="0"/>
          </a:p>
          <a:p>
            <a:pPr>
              <a:spcBef>
                <a:spcPct val="20000"/>
              </a:spcBef>
              <a:spcAft>
                <a:spcPct val="75000"/>
              </a:spcAft>
            </a:pPr>
            <a:r>
              <a:rPr lang="tt-RU" sz="2200" b="0" dirty="0" smtClean="0"/>
              <a:t>Әлеге кулланмада презентацияне төзү һәм башкару турында барлык мәгълүмат тупланган.</a:t>
            </a:r>
          </a:p>
          <a:p>
            <a:pPr>
              <a:spcBef>
                <a:spcPct val="20000"/>
              </a:spcBef>
              <a:spcAft>
                <a:spcPct val="75000"/>
              </a:spcAft>
            </a:pPr>
            <a:r>
              <a:rPr lang="tt-RU" sz="2200" b="0" dirty="0" smtClean="0"/>
              <a:t>Сез слайдларны төзергә, аларга эчтәлек һәм бизәлеш өстәргә өйрәнәчәксез. Шуннан соң, презентация өчен искәрмәләр һәм тарату материалларын төзүне һәм презентацияне башкару юлын өйрәнерсез.</a:t>
            </a:r>
            <a:endParaRPr lang="en-US" sz="2200" b="0" dirty="0"/>
          </a:p>
        </p:txBody>
      </p:sp>
      <p:pic>
        <p:nvPicPr>
          <p:cNvPr id="6" name="Picture 5" descr="ppHeadsOV_ZA01119437.gif"/>
          <p:cNvPicPr>
            <a:picLocks noChangeAspect="1"/>
          </p:cNvPicPr>
          <p:nvPr/>
        </p:nvPicPr>
        <p:blipFill>
          <a:blip r:embed="rId3"/>
          <a:stretch>
            <a:fillRect/>
          </a:stretch>
        </p:blipFill>
        <p:spPr>
          <a:xfrm>
            <a:off x="421980" y="948291"/>
            <a:ext cx="857250" cy="85725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Effect transition="in" filter="slide(fromTop)">
                                      <p:cBhvr>
                                        <p:cTn id="7" dur="500"/>
                                        <p:tgtEl>
                                          <p:spTgt spid="143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4340">
                                            <p:txEl>
                                              <p:pRg st="1" end="1"/>
                                            </p:txEl>
                                          </p:spTgt>
                                        </p:tgtEl>
                                        <p:attrNameLst>
                                          <p:attrName>style.visibility</p:attrName>
                                        </p:attrNameLst>
                                      </p:cBhvr>
                                      <p:to>
                                        <p:strVal val="visible"/>
                                      </p:to>
                                    </p:set>
                                    <p:animEffect transition="in" filter="slide(fromTop)">
                                      <p:cBhvr>
                                        <p:cTn id="12" dur="500"/>
                                        <p:tgtEl>
                                          <p:spTgt spid="143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4340">
                                            <p:txEl>
                                              <p:pRg st="2" end="2"/>
                                            </p:txEl>
                                          </p:spTgt>
                                        </p:tgtEl>
                                        <p:attrNameLst>
                                          <p:attrName>style.visibility</p:attrName>
                                        </p:attrNameLst>
                                      </p:cBhvr>
                                      <p:to>
                                        <p:strVal val="visible"/>
                                      </p:to>
                                    </p:set>
                                    <p:animEffect transition="in" filter="slide(fromTop)">
                                      <p:cBhvr>
                                        <p:cTn id="17" dur="500"/>
                                        <p:tgtEl>
                                          <p:spTgt spid="1434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tt-RU" dirty="0" smtClean="0"/>
              <a:t>Тест 1</a:t>
            </a:r>
            <a:r>
              <a:rPr lang="en-US" dirty="0" smtClean="0"/>
              <a:t>, </a:t>
            </a:r>
            <a:r>
              <a:rPr lang="tt-RU" dirty="0" smtClean="0"/>
              <a:t>3-нче сорау</a:t>
            </a:r>
            <a:endParaRPr lang="en-US" dirty="0"/>
          </a:p>
        </p:txBody>
      </p:sp>
      <p:sp>
        <p:nvSpPr>
          <p:cNvPr id="60419" name="Rectangle 3"/>
          <p:cNvSpPr>
            <a:spLocks noGrp="1" noChangeArrowheads="1"/>
          </p:cNvSpPr>
          <p:nvPr>
            <p:ph type="body" sz="half" idx="2"/>
          </p:nvPr>
        </p:nvSpPr>
        <p:spPr>
          <a:xfrm>
            <a:off x="242888" y="850900"/>
            <a:ext cx="7685087" cy="1189038"/>
          </a:xfrm>
        </p:spPr>
        <p:txBody>
          <a:bodyPr/>
          <a:lstStyle/>
          <a:p>
            <a:pPr marL="0" indent="0">
              <a:spcAft>
                <a:spcPct val="75000"/>
              </a:spcAft>
            </a:pPr>
            <a:r>
              <a:rPr lang="tt-RU" b="1" dirty="0" smtClean="0"/>
              <a:t>Слайдның гамәлдәге шаблонын башка шаблон белән ничек тиз алмаштырырга?</a:t>
            </a:r>
            <a:r>
              <a:rPr lang="en-US" b="1" dirty="0" smtClean="0"/>
              <a:t> (</a:t>
            </a:r>
            <a:r>
              <a:rPr lang="tt-RU" b="1" dirty="0" smtClean="0"/>
              <a:t>Бер генә җавапны сайлагыз</a:t>
            </a:r>
            <a:r>
              <a:rPr lang="en-US" b="1" dirty="0" smtClean="0"/>
              <a:t>.)</a:t>
            </a:r>
            <a:endParaRPr lang="en-US" b="1" dirty="0"/>
          </a:p>
        </p:txBody>
      </p:sp>
      <p:sp>
        <p:nvSpPr>
          <p:cNvPr id="60420" name="Rectangle 4"/>
          <p:cNvSpPr>
            <a:spLocks noChangeArrowheads="1"/>
          </p:cNvSpPr>
          <p:nvPr/>
        </p:nvSpPr>
        <p:spPr bwMode="auto">
          <a:xfrm>
            <a:off x="242888" y="2241550"/>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az-Cyrl-AZ" sz="2000" dirty="0" smtClean="0"/>
              <a:t>Тѳп</a:t>
            </a:r>
            <a:r>
              <a:rPr lang="en-US" sz="2000" dirty="0" smtClean="0"/>
              <a:t> </a:t>
            </a:r>
            <a:r>
              <a:rPr lang="tt-RU" sz="2000" b="0" dirty="0" smtClean="0"/>
              <a:t>салынмасындагы </a:t>
            </a:r>
            <a:r>
              <a:rPr lang="tt-RU" sz="2000" dirty="0" smtClean="0"/>
              <a:t>Яңа слайд </a:t>
            </a:r>
            <a:r>
              <a:rPr lang="tt-RU" sz="2000" b="0" dirty="0" smtClean="0"/>
              <a:t>төймәсенең аскы өлешенә чирттерергә.</a:t>
            </a:r>
            <a:endParaRPr lang="en-US" sz="2000" b="0" dirty="0"/>
          </a:p>
          <a:p>
            <a:pPr marL="401638" indent="-401638">
              <a:spcBef>
                <a:spcPct val="20000"/>
              </a:spcBef>
              <a:spcAft>
                <a:spcPct val="75000"/>
              </a:spcAft>
              <a:buFontTx/>
              <a:buAutoNum type="arabicPeriod"/>
            </a:pPr>
            <a:r>
              <a:rPr lang="tt-RU" sz="2000" b="0" dirty="0" smtClean="0"/>
              <a:t>Шаблоны алыштырылачак слайдка уң төймә белән чирттереп, </a:t>
            </a:r>
            <a:r>
              <a:rPr lang="tt-RU" sz="2000" dirty="0" smtClean="0"/>
              <a:t>Шаблон </a:t>
            </a:r>
            <a:r>
              <a:rPr lang="tt-RU" sz="2000" b="0" dirty="0" smtClean="0"/>
              <a:t>дигәнгә укны китерергә.</a:t>
            </a:r>
            <a:endParaRPr lang="en-US" sz="2000" b="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slide(fromTop)">
                                      <p:cBhvr>
                                        <p:cTn id="7" dur="500"/>
                                        <p:tgtEl>
                                          <p:spTgt spid="60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0420">
                                            <p:txEl>
                                              <p:pRg st="0" end="0"/>
                                            </p:txEl>
                                          </p:spTgt>
                                        </p:tgtEl>
                                        <p:attrNameLst>
                                          <p:attrName>style.visibility</p:attrName>
                                        </p:attrNameLst>
                                      </p:cBhvr>
                                      <p:to>
                                        <p:strVal val="visible"/>
                                      </p:to>
                                    </p:set>
                                    <p:animEffect transition="in" filter="slide(fromLeft)">
                                      <p:cBhvr>
                                        <p:cTn id="12" dur="500"/>
                                        <p:tgtEl>
                                          <p:spTgt spid="604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60420">
                                            <p:txEl>
                                              <p:pRg st="1" end="1"/>
                                            </p:txEl>
                                          </p:spTgt>
                                        </p:tgtEl>
                                        <p:attrNameLst>
                                          <p:attrName>style.visibility</p:attrName>
                                        </p:attrNameLst>
                                      </p:cBhvr>
                                      <p:to>
                                        <p:strVal val="visible"/>
                                      </p:to>
                                    </p:set>
                                    <p:animEffect transition="in" filter="slide(fromLeft)">
                                      <p:cBhvr>
                                        <p:cTn id="17" dur="500"/>
                                        <p:tgtEl>
                                          <p:spTgt spid="604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autoUpdateAnimBg="0" advAuto="0"/>
      <p:bldP spid="60420"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tt-RU" dirty="0" smtClean="0"/>
              <a:t>Тест 1</a:t>
            </a:r>
            <a:r>
              <a:rPr lang="en-US" dirty="0" smtClean="0"/>
              <a:t>, </a:t>
            </a:r>
            <a:r>
              <a:rPr lang="tt-RU" dirty="0" smtClean="0"/>
              <a:t>3-нче сорау: Җавап</a:t>
            </a:r>
            <a:endParaRPr lang="en-US" dirty="0"/>
          </a:p>
        </p:txBody>
      </p:sp>
      <p:sp>
        <p:nvSpPr>
          <p:cNvPr id="62467" name="Rectangle 3"/>
          <p:cNvSpPr>
            <a:spLocks noGrp="1" noChangeArrowheads="1"/>
          </p:cNvSpPr>
          <p:nvPr>
            <p:ph sz="half" idx="2"/>
          </p:nvPr>
        </p:nvSpPr>
        <p:spPr>
          <a:xfrm>
            <a:off x="261938" y="877888"/>
            <a:ext cx="8350250" cy="703262"/>
          </a:xfrm>
        </p:spPr>
        <p:txBody>
          <a:bodyPr/>
          <a:lstStyle/>
          <a:p>
            <a:pPr marL="0" indent="0">
              <a:spcAft>
                <a:spcPct val="75000"/>
              </a:spcAft>
            </a:pPr>
            <a:r>
              <a:rPr lang="tt-RU" dirty="0" smtClean="0"/>
              <a:t>Шаблоны алыштырылачак слайдка уң төймә белән чирттереп, </a:t>
            </a:r>
            <a:r>
              <a:rPr lang="tt-RU" b="1" dirty="0" smtClean="0"/>
              <a:t>Шаблон</a:t>
            </a:r>
            <a:r>
              <a:rPr lang="tt-RU" dirty="0" smtClean="0"/>
              <a:t> дигәнгә укны китерергә.</a:t>
            </a:r>
            <a:endParaRPr lang="en-US" dirty="0"/>
          </a:p>
        </p:txBody>
      </p:sp>
      <p:sp>
        <p:nvSpPr>
          <p:cNvPr id="62468" name="Rectangle 4"/>
          <p:cNvSpPr>
            <a:spLocks noChangeArrowheads="1"/>
          </p:cNvSpPr>
          <p:nvPr/>
        </p:nvSpPr>
        <p:spPr bwMode="auto">
          <a:xfrm>
            <a:off x="238125" y="2124075"/>
            <a:ext cx="8350250" cy="1346200"/>
          </a:xfrm>
          <a:prstGeom prst="rect">
            <a:avLst/>
          </a:prstGeom>
          <a:noFill/>
          <a:ln w="9525">
            <a:noFill/>
            <a:miter lim="800000"/>
            <a:headEnd/>
            <a:tailEnd/>
          </a:ln>
          <a:effectLst/>
        </p:spPr>
        <p:txBody>
          <a:bodyPr/>
          <a:lstStyle/>
          <a:p>
            <a:pPr>
              <a:spcBef>
                <a:spcPct val="20000"/>
              </a:spcBef>
              <a:spcAft>
                <a:spcPct val="75000"/>
              </a:spcAft>
            </a:pPr>
            <a:r>
              <a:rPr lang="tt-RU" sz="2000" b="0" dirty="0" smtClean="0"/>
              <a:t>Әлеге гамәл шаблоннар галереясен ачачак</a:t>
            </a:r>
            <a:r>
              <a:rPr lang="en-US" sz="2000" b="0" dirty="0" smtClean="0"/>
              <a:t>. </a:t>
            </a:r>
            <a:r>
              <a:rPr lang="tt-RU" sz="2000" b="0" dirty="0" smtClean="0"/>
              <a:t>Берсенә чирттергәч, ул слайд өчен гамәлгә керә</a:t>
            </a:r>
            <a:r>
              <a:rPr lang="en-US" sz="2000" b="0" dirty="0" smtClean="0"/>
              <a:t>. </a:t>
            </a:r>
            <a:r>
              <a:rPr lang="tt-RU" sz="2000" b="0" dirty="0" smtClean="0"/>
              <a:t>Әлеге гамәлне башкаруның икенче юлы бар: шаблоны алыштырылачак слайдның эскизына чирттереп, </a:t>
            </a:r>
            <a:r>
              <a:rPr lang="az-Cyrl-AZ" sz="2000" dirty="0" smtClean="0"/>
              <a:t>Тѳп</a:t>
            </a:r>
            <a:r>
              <a:rPr lang="en-US" sz="2000" b="0" dirty="0" smtClean="0"/>
              <a:t> </a:t>
            </a:r>
            <a:r>
              <a:rPr lang="tt-RU" sz="2000" b="0" dirty="0" smtClean="0"/>
              <a:t>салынмасындагы </a:t>
            </a:r>
            <a:r>
              <a:rPr lang="tt-RU" sz="2000" dirty="0" smtClean="0"/>
              <a:t>Шаблон </a:t>
            </a:r>
            <a:r>
              <a:rPr lang="tt-RU" sz="2000" b="0" dirty="0" smtClean="0"/>
              <a:t>төймәсенә чирттерегез</a:t>
            </a:r>
            <a:r>
              <a:rPr lang="en-US" sz="2000" b="0" dirty="0" smtClean="0"/>
              <a:t>. </a:t>
            </a:r>
            <a:r>
              <a:rPr lang="tt-RU" sz="2000" b="0" dirty="0" smtClean="0"/>
              <a:t>Килеп чыккан галереяда кирәк булган шаблонны сайлагыз</a:t>
            </a:r>
            <a:r>
              <a:rPr lang="en-US" sz="2000" b="0" dirty="0" smtClean="0"/>
              <a:t>.</a:t>
            </a:r>
            <a:endParaRPr lang="en-US" sz="2000" b="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2467"/>
                                        </p:tgtEl>
                                        <p:attrNameLst>
                                          <p:attrName>style.visibility</p:attrName>
                                        </p:attrNameLst>
                                      </p:cBhvr>
                                      <p:to>
                                        <p:strVal val="visible"/>
                                      </p:to>
                                    </p:set>
                                    <p:anim calcmode="lin" valueType="num">
                                      <p:cBhvr>
                                        <p:cTn id="7" dur="500" fill="hold"/>
                                        <p:tgtEl>
                                          <p:spTgt spid="62467"/>
                                        </p:tgtEl>
                                        <p:attrNameLst>
                                          <p:attrName>ppt_w</p:attrName>
                                        </p:attrNameLst>
                                      </p:cBhvr>
                                      <p:tavLst>
                                        <p:tav tm="0">
                                          <p:val>
                                            <p:fltVal val="0"/>
                                          </p:val>
                                        </p:tav>
                                        <p:tav tm="100000">
                                          <p:val>
                                            <p:strVal val="#ppt_w"/>
                                          </p:val>
                                        </p:tav>
                                      </p:tavLst>
                                    </p:anim>
                                    <p:anim calcmode="lin" valueType="num">
                                      <p:cBhvr>
                                        <p:cTn id="8" dur="500" fill="hold"/>
                                        <p:tgtEl>
                                          <p:spTgt spid="6246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2468"/>
                                        </p:tgtEl>
                                        <p:attrNameLst>
                                          <p:attrName>style.visibility</p:attrName>
                                        </p:attrNameLst>
                                      </p:cBhvr>
                                      <p:to>
                                        <p:strVal val="visible"/>
                                      </p:to>
                                    </p:set>
                                    <p:animEffect transition="in" filter="slide(fromBottom)">
                                      <p:cBhvr>
                                        <p:cTn id="13" dur="500"/>
                                        <p:tgtEl>
                                          <p:spTgt spid="62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autoUpdateAnimBg="0"/>
      <p:bldP spid="62468"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p:txBody>
          <a:bodyPr/>
          <a:lstStyle/>
          <a:p>
            <a:r>
              <a:rPr lang="tt-RU" dirty="0" smtClean="0"/>
              <a:t>Икенче дәрес</a:t>
            </a:r>
            <a:endParaRPr lang="en-US" dirty="0"/>
          </a:p>
        </p:txBody>
      </p:sp>
      <p:sp>
        <p:nvSpPr>
          <p:cNvPr id="64515" name="Rectangle 3"/>
          <p:cNvSpPr>
            <a:spLocks noGrp="1" noChangeArrowheads="1"/>
          </p:cNvSpPr>
          <p:nvPr>
            <p:ph type="subTitle" idx="1"/>
          </p:nvPr>
        </p:nvSpPr>
        <p:spPr>
          <a:xfrm>
            <a:off x="2311400" y="3771899"/>
            <a:ext cx="4495800" cy="1155701"/>
          </a:xfrm>
        </p:spPr>
        <p:txBody>
          <a:bodyPr/>
          <a:lstStyle/>
          <a:p>
            <a:r>
              <a:rPr lang="tt-RU" dirty="0" smtClean="0"/>
              <a:t>Тема сайлау,</a:t>
            </a:r>
            <a:r>
              <a:rPr lang="en-US" dirty="0" smtClean="0"/>
              <a:t> </a:t>
            </a:r>
            <a:r>
              <a:rPr lang="tt-RU" dirty="0" smtClean="0"/>
              <a:t>эчтәлек өстәү</a:t>
            </a: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4514"/>
                                        </p:tgtEl>
                                        <p:attrNameLst>
                                          <p:attrName>style.visibility</p:attrName>
                                        </p:attrNameLst>
                                      </p:cBhvr>
                                      <p:to>
                                        <p:strVal val="visible"/>
                                      </p:to>
                                    </p:set>
                                    <p:anim calcmode="lin" valueType="num">
                                      <p:cBhvr>
                                        <p:cTn id="7" dur="500" fill="hold"/>
                                        <p:tgtEl>
                                          <p:spTgt spid="64514"/>
                                        </p:tgtEl>
                                        <p:attrNameLst>
                                          <p:attrName>ppt_w</p:attrName>
                                        </p:attrNameLst>
                                      </p:cBhvr>
                                      <p:tavLst>
                                        <p:tav tm="0">
                                          <p:val>
                                            <p:fltVal val="0"/>
                                          </p:val>
                                        </p:tav>
                                        <p:tav tm="100000">
                                          <p:val>
                                            <p:strVal val="#ppt_w"/>
                                          </p:val>
                                        </p:tav>
                                      </p:tavLst>
                                    </p:anim>
                                    <p:anim calcmode="lin" valueType="num">
                                      <p:cBhvr>
                                        <p:cTn id="8" dur="500" fill="hold"/>
                                        <p:tgtEl>
                                          <p:spTgt spid="6451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64515">
                                            <p:txEl>
                                              <p:pRg st="0" end="0"/>
                                            </p:txEl>
                                          </p:spTgt>
                                        </p:tgtEl>
                                        <p:attrNameLst>
                                          <p:attrName>style.visibility</p:attrName>
                                        </p:attrNameLst>
                                      </p:cBhvr>
                                      <p:to>
                                        <p:strVal val="visible"/>
                                      </p:to>
                                    </p:set>
                                    <p:animEffect transition="in" filter="slide(fromBottom)">
                                      <p:cBhvr>
                                        <p:cTn id="12" dur="500"/>
                                        <p:tgtEl>
                                          <p:spTgt spid="645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autoUpdateAnimBg="0"/>
      <p:bldP spid="64515"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211138" y="73025"/>
            <a:ext cx="8027987" cy="614363"/>
          </a:xfrm>
        </p:spPr>
        <p:txBody>
          <a:bodyPr/>
          <a:lstStyle/>
          <a:p>
            <a:r>
              <a:rPr lang="tt-RU" dirty="0" smtClean="0"/>
              <a:t>Тема сайлау, эчтәлек өстәү</a:t>
            </a:r>
            <a:endParaRPr lang="en-US" dirty="0"/>
          </a:p>
        </p:txBody>
      </p:sp>
      <p:sp>
        <p:nvSpPr>
          <p:cNvPr id="90115"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tt-RU" sz="2000" b="0" dirty="0" smtClean="0"/>
              <a:t>Гадәттә, презентацияләр өчен кара төс кулланыла.</a:t>
            </a:r>
            <a:endParaRPr lang="en-US" sz="2000" b="0" dirty="0"/>
          </a:p>
          <a:p>
            <a:pPr>
              <a:spcBef>
                <a:spcPct val="20000"/>
              </a:spcBef>
              <a:spcAft>
                <a:spcPct val="75000"/>
              </a:spcAft>
            </a:pPr>
            <a:r>
              <a:rPr lang="tt-RU" sz="2000" b="0" dirty="0" smtClean="0"/>
              <a:t>Ләкин башка төсләр һәм кызыграк бизәлеш өстисе килгәндә, нәрсә эшләргә?</a:t>
            </a:r>
            <a:endParaRPr lang="en-US" sz="2000" b="0" dirty="0"/>
          </a:p>
        </p:txBody>
      </p:sp>
      <p:sp>
        <p:nvSpPr>
          <p:cNvPr id="90117" name="Rectangle 5"/>
          <p:cNvSpPr>
            <a:spLocks noChangeArrowheads="1"/>
          </p:cNvSpPr>
          <p:nvPr/>
        </p:nvSpPr>
        <p:spPr bwMode="auto">
          <a:xfrm>
            <a:off x="277813" y="3994150"/>
            <a:ext cx="5741987" cy="1957388"/>
          </a:xfrm>
          <a:prstGeom prst="rect">
            <a:avLst/>
          </a:prstGeom>
          <a:noFill/>
          <a:ln w="9525">
            <a:noFill/>
            <a:miter lim="800000"/>
            <a:headEnd/>
            <a:tailEnd/>
          </a:ln>
          <a:effectLst/>
        </p:spPr>
        <p:txBody>
          <a:bodyPr/>
          <a:lstStyle/>
          <a:p>
            <a:pPr>
              <a:spcBef>
                <a:spcPct val="20000"/>
              </a:spcBef>
              <a:spcAft>
                <a:spcPct val="75000"/>
              </a:spcAft>
            </a:pPr>
            <a:r>
              <a:rPr lang="tt-RU" b="0" dirty="0" smtClean="0">
                <a:solidFill>
                  <a:srgbClr val="FFCC00"/>
                </a:solidFill>
              </a:rPr>
              <a:t>Моның өчен </a:t>
            </a:r>
            <a:r>
              <a:rPr lang="en-US" b="0" dirty="0" smtClean="0">
                <a:solidFill>
                  <a:srgbClr val="FFCC00"/>
                </a:solidFill>
              </a:rPr>
              <a:t>PowerPoint’</a:t>
            </a:r>
            <a:r>
              <a:rPr lang="tt-RU" b="0" dirty="0" smtClean="0">
                <a:solidFill>
                  <a:srgbClr val="FFCC00"/>
                </a:solidFill>
              </a:rPr>
              <a:t>ның </a:t>
            </a:r>
            <a:r>
              <a:rPr lang="tt-RU" dirty="0" smtClean="0">
                <a:solidFill>
                  <a:srgbClr val="FFCC00"/>
                </a:solidFill>
              </a:rPr>
              <a:t>темалар</a:t>
            </a:r>
            <a:r>
              <a:rPr lang="tt-RU" b="0" dirty="0" smtClean="0">
                <a:solidFill>
                  <a:srgbClr val="FFCC00"/>
                </a:solidFill>
              </a:rPr>
              <a:t> галереясенә кереп, анда булган темаларны кулланып карагыз</a:t>
            </a:r>
            <a:r>
              <a:rPr lang="en-US" b="0" dirty="0" smtClean="0">
                <a:solidFill>
                  <a:srgbClr val="FFCC00"/>
                </a:solidFill>
              </a:rPr>
              <a:t>. </a:t>
            </a:r>
            <a:r>
              <a:rPr lang="tt-RU" b="0" dirty="0" smtClean="0">
                <a:solidFill>
                  <a:srgbClr val="FFCC00"/>
                </a:solidFill>
              </a:rPr>
              <a:t>Теманы сайлау – бик җиңел эш</a:t>
            </a:r>
            <a:r>
              <a:rPr lang="en-US" b="0" dirty="0" smtClean="0">
                <a:solidFill>
                  <a:srgbClr val="FFCC00"/>
                </a:solidFill>
              </a:rPr>
              <a:t>.</a:t>
            </a:r>
            <a:endParaRPr lang="en-US" b="0" dirty="0">
              <a:solidFill>
                <a:srgbClr val="FFCC00"/>
              </a:solidFill>
            </a:endParaRPr>
          </a:p>
          <a:p>
            <a:pPr>
              <a:spcBef>
                <a:spcPct val="20000"/>
              </a:spcBef>
              <a:spcAft>
                <a:spcPct val="75000"/>
              </a:spcAft>
            </a:pPr>
            <a:r>
              <a:rPr lang="tt-RU" b="0" dirty="0" smtClean="0">
                <a:solidFill>
                  <a:srgbClr val="FFCC00"/>
                </a:solidFill>
              </a:rPr>
              <a:t>Слайдка шулай ук рәсем һәм язулар кебек башка элементлар өстәп була, һәм өстәгәч, аларны тәртипкә салып, тигезләргә мөмкин.</a:t>
            </a:r>
            <a:endParaRPr lang="en-US" b="0" dirty="0">
              <a:solidFill>
                <a:srgbClr val="FFCC00"/>
              </a:solidFill>
            </a:endParaRPr>
          </a:p>
        </p:txBody>
      </p:sp>
      <p:sp>
        <p:nvSpPr>
          <p:cNvPr id="90118"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11" name="Picture 8"/>
          <p:cNvPicPr>
            <a:picLocks noChangeAspect="1" noChangeArrowheads="1"/>
          </p:cNvPicPr>
          <p:nvPr/>
        </p:nvPicPr>
        <p:blipFill>
          <a:blip r:embed="rId3"/>
          <a:srcRect/>
          <a:stretch>
            <a:fillRect/>
          </a:stretch>
        </p:blipFill>
        <p:spPr bwMode="auto">
          <a:xfrm>
            <a:off x="273051" y="1030088"/>
            <a:ext cx="5289550" cy="2671961"/>
          </a:xfrm>
          <a:prstGeom prst="rect">
            <a:avLst/>
          </a:prstGeom>
          <a:noFill/>
          <a:ln w="9525">
            <a:noFill/>
            <a:miter lim="800000"/>
            <a:headEnd/>
            <a:tailEnd/>
          </a:ln>
          <a:effectLst/>
        </p:spPr>
      </p:pic>
      <p:sp>
        <p:nvSpPr>
          <p:cNvPr id="12" name="TextBox 11"/>
          <p:cNvSpPr txBox="1"/>
          <p:nvPr/>
        </p:nvSpPr>
        <p:spPr>
          <a:xfrm>
            <a:off x="800100" y="1752600"/>
            <a:ext cx="1838325" cy="430887"/>
          </a:xfrm>
          <a:prstGeom prst="rect">
            <a:avLst/>
          </a:prstGeom>
          <a:noFill/>
        </p:spPr>
        <p:txBody>
          <a:bodyPr wrap="square" rtlCol="0">
            <a:spAutoFit/>
          </a:bodyPr>
          <a:lstStyle/>
          <a:p>
            <a:pPr algn="ctr"/>
            <a:r>
              <a:rPr lang="da-DK" sz="1100" dirty="0">
                <a:solidFill>
                  <a:schemeClr val="accent6">
                    <a:lumMod val="75000"/>
                  </a:schemeClr>
                </a:solidFill>
              </a:rPr>
              <a:t>Lorem ipsum dolor sit amet</a:t>
            </a:r>
            <a:endParaRPr lang="en-US" sz="1100" dirty="0">
              <a:solidFill>
                <a:schemeClr val="accent6">
                  <a:lumMod val="75000"/>
                </a:schemeClr>
              </a:solidFill>
            </a:endParaRPr>
          </a:p>
        </p:txBody>
      </p:sp>
      <p:sp>
        <p:nvSpPr>
          <p:cNvPr id="13" name="TextBox 12"/>
          <p:cNvSpPr txBox="1"/>
          <p:nvPr/>
        </p:nvSpPr>
        <p:spPr>
          <a:xfrm>
            <a:off x="800100" y="2457450"/>
            <a:ext cx="1838325" cy="307777"/>
          </a:xfrm>
          <a:prstGeom prst="rect">
            <a:avLst/>
          </a:prstGeom>
          <a:noFill/>
        </p:spPr>
        <p:txBody>
          <a:bodyPr wrap="square" rtlCol="0">
            <a:spAutoFit/>
          </a:bodyPr>
          <a:lstStyle/>
          <a:p>
            <a:pPr algn="ctr"/>
            <a:r>
              <a:rPr lang="pt-BR" sz="700" i="1" dirty="0">
                <a:solidFill>
                  <a:schemeClr val="accent6">
                    <a:lumMod val="75000"/>
                  </a:schemeClr>
                </a:solidFill>
              </a:rPr>
              <a:t>Nam pellentesque turpis eu purus sollicitudin adipiscing. Maecenas</a:t>
            </a:r>
            <a:endParaRPr lang="en-US" sz="700" i="1" dirty="0">
              <a:solidFill>
                <a:schemeClr val="accent6">
                  <a:lumMod val="75000"/>
                </a:schemeClr>
              </a:solidFill>
            </a:endParaRPr>
          </a:p>
        </p:txBody>
      </p:sp>
      <p:sp>
        <p:nvSpPr>
          <p:cNvPr id="14" name="TextBox 13"/>
          <p:cNvSpPr txBox="1"/>
          <p:nvPr/>
        </p:nvSpPr>
        <p:spPr>
          <a:xfrm>
            <a:off x="3276600" y="1762125"/>
            <a:ext cx="1838325" cy="261610"/>
          </a:xfrm>
          <a:prstGeom prst="rect">
            <a:avLst/>
          </a:prstGeom>
          <a:noFill/>
        </p:spPr>
        <p:txBody>
          <a:bodyPr wrap="square" rtlCol="0">
            <a:spAutoFit/>
          </a:bodyPr>
          <a:lstStyle/>
          <a:p>
            <a:pPr algn="ctr"/>
            <a:r>
              <a:rPr lang="da-DK" sz="1100" dirty="0">
                <a:solidFill>
                  <a:srgbClr val="C00000"/>
                </a:solidFill>
                <a:latin typeface="Bodoni MT Condensed" pitchFamily="18" charset="0"/>
              </a:rPr>
              <a:t>Lorem ipsum dolor sit amet</a:t>
            </a:r>
            <a:endParaRPr lang="en-US" sz="1100" dirty="0">
              <a:solidFill>
                <a:srgbClr val="C00000"/>
              </a:solidFill>
              <a:latin typeface="Bodoni MT Condensed" pitchFamily="18" charset="0"/>
            </a:endParaRPr>
          </a:p>
        </p:txBody>
      </p:sp>
      <p:sp>
        <p:nvSpPr>
          <p:cNvPr id="15" name="TextBox 14"/>
          <p:cNvSpPr txBox="1"/>
          <p:nvPr/>
        </p:nvSpPr>
        <p:spPr>
          <a:xfrm>
            <a:off x="3333750" y="2466975"/>
            <a:ext cx="1838325" cy="307777"/>
          </a:xfrm>
          <a:prstGeom prst="rect">
            <a:avLst/>
          </a:prstGeom>
          <a:noFill/>
        </p:spPr>
        <p:txBody>
          <a:bodyPr wrap="square" rtlCol="0">
            <a:spAutoFit/>
          </a:bodyPr>
          <a:lstStyle/>
          <a:p>
            <a:pPr algn="ctr"/>
            <a:r>
              <a:rPr lang="pt-BR" sz="700" dirty="0">
                <a:solidFill>
                  <a:schemeClr val="tx2">
                    <a:lumMod val="50000"/>
                  </a:schemeClr>
                </a:solidFill>
                <a:latin typeface="Bernard MT Condensed" pitchFamily="18" charset="0"/>
              </a:rPr>
              <a:t>Nam pellentesque turpis eu purus sollicitudin adipiscing. Maecenas</a:t>
            </a:r>
            <a:endParaRPr lang="en-US" sz="700" dirty="0">
              <a:solidFill>
                <a:schemeClr val="tx2">
                  <a:lumMod val="50000"/>
                </a:schemeClr>
              </a:solidFill>
              <a:latin typeface="Bernard MT Condensed"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Effect transition="in" filter="slide(fromTop)">
                                      <p:cBhvr>
                                        <p:cTn id="7" dur="500"/>
                                        <p:tgtEl>
                                          <p:spTgt spid="901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90115">
                                            <p:txEl>
                                              <p:pRg st="1" end="1"/>
                                            </p:txEl>
                                          </p:spTgt>
                                        </p:tgtEl>
                                        <p:attrNameLst>
                                          <p:attrName>style.visibility</p:attrName>
                                        </p:attrNameLst>
                                      </p:cBhvr>
                                      <p:to>
                                        <p:strVal val="visible"/>
                                      </p:to>
                                    </p:set>
                                    <p:animEffect transition="in" filter="slide(fromTop)">
                                      <p:cBhvr>
                                        <p:cTn id="12" dur="500"/>
                                        <p:tgtEl>
                                          <p:spTgt spid="901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90117">
                                            <p:txEl>
                                              <p:pRg st="0" end="0"/>
                                            </p:txEl>
                                          </p:spTgt>
                                        </p:tgtEl>
                                        <p:attrNameLst>
                                          <p:attrName>style.visibility</p:attrName>
                                        </p:attrNameLst>
                                      </p:cBhvr>
                                      <p:to>
                                        <p:strVal val="visible"/>
                                      </p:to>
                                    </p:set>
                                    <p:animEffect transition="in" filter="slide(fromLeft)">
                                      <p:cBhvr>
                                        <p:cTn id="17" dur="500"/>
                                        <p:tgtEl>
                                          <p:spTgt spid="901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90117">
                                            <p:txEl>
                                              <p:pRg st="1" end="1"/>
                                            </p:txEl>
                                          </p:spTgt>
                                        </p:tgtEl>
                                        <p:attrNameLst>
                                          <p:attrName>style.visibility</p:attrName>
                                        </p:attrNameLst>
                                      </p:cBhvr>
                                      <p:to>
                                        <p:strVal val="visible"/>
                                      </p:to>
                                    </p:set>
                                    <p:animEffect transition="in" filter="slide(fromLeft)">
                                      <p:cBhvr>
                                        <p:cTn id="22" dur="500"/>
                                        <p:tgtEl>
                                          <p:spTgt spid="901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autoUpdateAnimBg="0"/>
      <p:bldP spid="90117"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11138" y="73025"/>
            <a:ext cx="8027987" cy="614363"/>
          </a:xfrm>
        </p:spPr>
        <p:txBody>
          <a:bodyPr/>
          <a:lstStyle/>
          <a:p>
            <a:r>
              <a:rPr lang="tt-RU" dirty="0" smtClean="0"/>
              <a:t>Темалар бизәлеше</a:t>
            </a:r>
            <a:endParaRPr lang="en-US" dirty="0"/>
          </a:p>
        </p:txBody>
      </p:sp>
      <p:sp>
        <p:nvSpPr>
          <p:cNvPr id="92163"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tt-RU" sz="2000" b="0" dirty="0" smtClean="0"/>
              <a:t>Һәр презентациянең темасы бар.</a:t>
            </a:r>
            <a:r>
              <a:rPr lang="en-US" sz="2000" b="0" dirty="0" smtClean="0"/>
              <a:t> </a:t>
            </a:r>
            <a:endParaRPr lang="en-US" sz="2000" b="0" dirty="0"/>
          </a:p>
          <a:p>
            <a:pPr>
              <a:spcBef>
                <a:spcPct val="20000"/>
              </a:spcBef>
              <a:spcAft>
                <a:spcPct val="75000"/>
              </a:spcAft>
            </a:pPr>
            <a:r>
              <a:rPr lang="tt-RU" sz="2000" b="0" dirty="0" smtClean="0"/>
              <a:t>Кайберләрендә төс күбрәк, кайберләрендә азрак.</a:t>
            </a:r>
            <a:endParaRPr lang="en-US" sz="2000" b="0" dirty="0"/>
          </a:p>
        </p:txBody>
      </p:sp>
      <p:sp>
        <p:nvSpPr>
          <p:cNvPr id="92165" name="Rectangle 5"/>
          <p:cNvSpPr>
            <a:spLocks noChangeArrowheads="1"/>
          </p:cNvSpPr>
          <p:nvPr/>
        </p:nvSpPr>
        <p:spPr bwMode="auto">
          <a:xfrm>
            <a:off x="277813" y="3994150"/>
            <a:ext cx="5926137" cy="1560513"/>
          </a:xfrm>
          <a:prstGeom prst="rect">
            <a:avLst/>
          </a:prstGeom>
          <a:noFill/>
          <a:ln w="9525">
            <a:noFill/>
            <a:miter lim="800000"/>
            <a:headEnd/>
            <a:tailEnd/>
          </a:ln>
          <a:effectLst/>
        </p:spPr>
        <p:txBody>
          <a:bodyPr/>
          <a:lstStyle/>
          <a:p>
            <a:pPr>
              <a:spcBef>
                <a:spcPct val="20000"/>
              </a:spcBef>
              <a:spcAft>
                <a:spcPct val="75000"/>
              </a:spcAft>
            </a:pPr>
            <a:r>
              <a:rPr lang="tt-RU" b="0" dirty="0" smtClean="0">
                <a:solidFill>
                  <a:srgbClr val="FFCC00"/>
                </a:solidFill>
              </a:rPr>
              <a:t>Тема слайдларның күренешен һәм төсен билгеләп, презентациягезгә бердәм бизәлеш бирә.</a:t>
            </a:r>
            <a:endParaRPr lang="en-US" b="0" dirty="0">
              <a:solidFill>
                <a:srgbClr val="FFCC00"/>
              </a:solidFill>
            </a:endParaRPr>
          </a:p>
          <a:p>
            <a:pPr>
              <a:spcBef>
                <a:spcPct val="20000"/>
              </a:spcBef>
              <a:spcAft>
                <a:spcPct val="75000"/>
              </a:spcAft>
            </a:pPr>
            <a:r>
              <a:rPr lang="tt-RU" b="0" dirty="0" smtClean="0">
                <a:solidFill>
                  <a:srgbClr val="FFCC00"/>
                </a:solidFill>
              </a:rPr>
              <a:t>Югарыда төрле темаларны кулланган, бер үк эчтәлекле слайдлар күрсәтелгән.</a:t>
            </a:r>
            <a:endParaRPr lang="en-US" b="0" dirty="0">
              <a:solidFill>
                <a:srgbClr val="FFCC00"/>
              </a:solidFill>
            </a:endParaRPr>
          </a:p>
        </p:txBody>
      </p:sp>
      <p:sp>
        <p:nvSpPr>
          <p:cNvPr id="92167"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14" name="Picture 9"/>
          <p:cNvPicPr>
            <a:picLocks noChangeAspect="1" noChangeArrowheads="1"/>
          </p:cNvPicPr>
          <p:nvPr/>
        </p:nvPicPr>
        <p:blipFill>
          <a:blip r:embed="rId3"/>
          <a:srcRect/>
          <a:stretch>
            <a:fillRect/>
          </a:stretch>
        </p:blipFill>
        <p:spPr bwMode="auto">
          <a:xfrm>
            <a:off x="187327" y="879857"/>
            <a:ext cx="5794374" cy="2926967"/>
          </a:xfrm>
          <a:prstGeom prst="rect">
            <a:avLst/>
          </a:prstGeom>
          <a:noFill/>
          <a:ln w="9525">
            <a:noFill/>
            <a:miter lim="800000"/>
            <a:headEnd/>
            <a:tailEnd/>
          </a:ln>
          <a:effectLst/>
        </p:spPr>
      </p:pic>
      <p:sp>
        <p:nvSpPr>
          <p:cNvPr id="21" name="TextBox 20"/>
          <p:cNvSpPr txBox="1"/>
          <p:nvPr/>
        </p:nvSpPr>
        <p:spPr>
          <a:xfrm>
            <a:off x="3733800" y="1219200"/>
            <a:ext cx="1838325" cy="261610"/>
          </a:xfrm>
          <a:prstGeom prst="rect">
            <a:avLst/>
          </a:prstGeom>
          <a:noFill/>
        </p:spPr>
        <p:txBody>
          <a:bodyPr wrap="square" rtlCol="0">
            <a:spAutoFit/>
          </a:bodyPr>
          <a:lstStyle/>
          <a:p>
            <a:pPr algn="ctr"/>
            <a:r>
              <a:rPr lang="da-DK" sz="1050" dirty="0">
                <a:solidFill>
                  <a:srgbClr val="C00000"/>
                </a:solidFill>
                <a:latin typeface="Bodoni MT Condensed" pitchFamily="18" charset="0"/>
              </a:rPr>
              <a:t>Lorem ipsum dolor sit amet</a:t>
            </a:r>
            <a:endParaRPr lang="en-US" sz="1050" dirty="0">
              <a:solidFill>
                <a:srgbClr val="C00000"/>
              </a:solidFill>
              <a:latin typeface="Bodoni MT Condensed" pitchFamily="18" charset="0"/>
            </a:endParaRPr>
          </a:p>
        </p:txBody>
      </p:sp>
      <p:sp>
        <p:nvSpPr>
          <p:cNvPr id="22" name="TextBox 21"/>
          <p:cNvSpPr txBox="1"/>
          <p:nvPr/>
        </p:nvSpPr>
        <p:spPr>
          <a:xfrm>
            <a:off x="3724275" y="1819275"/>
            <a:ext cx="1838325" cy="276999"/>
          </a:xfrm>
          <a:prstGeom prst="rect">
            <a:avLst/>
          </a:prstGeom>
          <a:noFill/>
        </p:spPr>
        <p:txBody>
          <a:bodyPr wrap="square" rtlCol="0">
            <a:spAutoFit/>
          </a:bodyPr>
          <a:lstStyle/>
          <a:p>
            <a:pPr algn="ctr"/>
            <a:r>
              <a:rPr lang="pt-BR" sz="600" dirty="0">
                <a:solidFill>
                  <a:schemeClr val="tx2">
                    <a:lumMod val="50000"/>
                  </a:schemeClr>
                </a:solidFill>
                <a:latin typeface="Bernard MT Condensed" pitchFamily="18" charset="0"/>
              </a:rPr>
              <a:t>Nam pellentesque turpis eu purus sollicitudin adipiscing. Maecenas</a:t>
            </a:r>
            <a:endParaRPr lang="en-US" sz="600" dirty="0">
              <a:solidFill>
                <a:schemeClr val="tx2">
                  <a:lumMod val="50000"/>
                </a:schemeClr>
              </a:solidFill>
              <a:latin typeface="Bernard MT Condensed" pitchFamily="18" charset="0"/>
            </a:endParaRPr>
          </a:p>
        </p:txBody>
      </p:sp>
      <p:sp>
        <p:nvSpPr>
          <p:cNvPr id="23" name="TextBox 22"/>
          <p:cNvSpPr txBox="1"/>
          <p:nvPr/>
        </p:nvSpPr>
        <p:spPr>
          <a:xfrm>
            <a:off x="552451" y="1533524"/>
            <a:ext cx="1257300" cy="430887"/>
          </a:xfrm>
          <a:prstGeom prst="rect">
            <a:avLst/>
          </a:prstGeom>
          <a:noFill/>
        </p:spPr>
        <p:txBody>
          <a:bodyPr wrap="square" rtlCol="0">
            <a:spAutoFit/>
          </a:bodyPr>
          <a:lstStyle/>
          <a:p>
            <a:r>
              <a:rPr lang="da-DK" sz="1100" dirty="0">
                <a:latin typeface="+mj-lt"/>
              </a:rPr>
              <a:t>Lorem</a:t>
            </a:r>
            <a:r>
              <a:rPr lang="da-DK" sz="1100" dirty="0">
                <a:latin typeface="+mn-lt"/>
              </a:rPr>
              <a:t> ipsum dolor sit amet</a:t>
            </a:r>
            <a:endParaRPr lang="en-US" sz="1100" dirty="0">
              <a:latin typeface="+mn-lt"/>
            </a:endParaRPr>
          </a:p>
        </p:txBody>
      </p:sp>
      <p:sp>
        <p:nvSpPr>
          <p:cNvPr id="24" name="TextBox 23"/>
          <p:cNvSpPr txBox="1"/>
          <p:nvPr/>
        </p:nvSpPr>
        <p:spPr>
          <a:xfrm>
            <a:off x="552451" y="1971675"/>
            <a:ext cx="981074" cy="461665"/>
          </a:xfrm>
          <a:prstGeom prst="rect">
            <a:avLst/>
          </a:prstGeom>
          <a:noFill/>
        </p:spPr>
        <p:txBody>
          <a:bodyPr wrap="square" rtlCol="0">
            <a:spAutoFit/>
          </a:bodyPr>
          <a:lstStyle/>
          <a:p>
            <a:r>
              <a:rPr lang="pt-BR" sz="600" dirty="0">
                <a:solidFill>
                  <a:schemeClr val="tx2">
                    <a:lumMod val="50000"/>
                  </a:schemeClr>
                </a:solidFill>
                <a:latin typeface="+mn-lt"/>
              </a:rPr>
              <a:t>Nam pellentesque turpis eu purus sollicitudin adipiscing. Maecenas</a:t>
            </a:r>
            <a:endParaRPr lang="en-US" sz="600" dirty="0">
              <a:solidFill>
                <a:schemeClr val="tx2">
                  <a:lumMod val="50000"/>
                </a:schemeClr>
              </a:solidFill>
              <a:latin typeface="+mn-lt"/>
            </a:endParaRPr>
          </a:p>
        </p:txBody>
      </p:sp>
      <p:sp>
        <p:nvSpPr>
          <p:cNvPr id="25" name="TextBox 24"/>
          <p:cNvSpPr txBox="1"/>
          <p:nvPr/>
        </p:nvSpPr>
        <p:spPr>
          <a:xfrm>
            <a:off x="2743201" y="2371724"/>
            <a:ext cx="1257300" cy="430887"/>
          </a:xfrm>
          <a:prstGeom prst="rect">
            <a:avLst/>
          </a:prstGeom>
          <a:noFill/>
        </p:spPr>
        <p:txBody>
          <a:bodyPr wrap="square" rtlCol="0">
            <a:spAutoFit/>
          </a:bodyPr>
          <a:lstStyle/>
          <a:p>
            <a:pPr algn="r"/>
            <a:r>
              <a:rPr lang="da-DK" sz="1100" dirty="0">
                <a:solidFill>
                  <a:srgbClr val="44C9D3"/>
                </a:solidFill>
                <a:latin typeface="+mj-lt"/>
              </a:rPr>
              <a:t>Lorem</a:t>
            </a:r>
            <a:r>
              <a:rPr lang="da-DK" sz="1100" dirty="0">
                <a:solidFill>
                  <a:srgbClr val="44C9D3"/>
                </a:solidFill>
                <a:latin typeface="+mn-lt"/>
              </a:rPr>
              <a:t> ipsum dolor sit amet</a:t>
            </a:r>
            <a:endParaRPr lang="en-US" sz="1100" dirty="0">
              <a:solidFill>
                <a:srgbClr val="44C9D3"/>
              </a:solidFill>
              <a:latin typeface="+mn-lt"/>
            </a:endParaRPr>
          </a:p>
        </p:txBody>
      </p:sp>
      <p:sp>
        <p:nvSpPr>
          <p:cNvPr id="26" name="TextBox 25"/>
          <p:cNvSpPr txBox="1"/>
          <p:nvPr/>
        </p:nvSpPr>
        <p:spPr>
          <a:xfrm>
            <a:off x="3019427" y="2838450"/>
            <a:ext cx="981074" cy="461665"/>
          </a:xfrm>
          <a:prstGeom prst="rect">
            <a:avLst/>
          </a:prstGeom>
          <a:noFill/>
        </p:spPr>
        <p:txBody>
          <a:bodyPr wrap="square" rtlCol="0">
            <a:spAutoFit/>
          </a:bodyPr>
          <a:lstStyle/>
          <a:p>
            <a:pPr algn="r"/>
            <a:r>
              <a:rPr lang="pt-BR" sz="600" dirty="0">
                <a:solidFill>
                  <a:srgbClr val="84B2CC"/>
                </a:solidFill>
                <a:latin typeface="+mn-lt"/>
              </a:rPr>
              <a:t>Nam pellentesque turpis eu purus sollicitudin adipiscing. Maecenas</a:t>
            </a:r>
            <a:endParaRPr lang="en-US" sz="600" dirty="0">
              <a:solidFill>
                <a:srgbClr val="84B2CC"/>
              </a:solidFill>
              <a:latin typeface="+mn-lt"/>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slide(fromTop)">
                                      <p:cBhvr>
                                        <p:cTn id="7" dur="500"/>
                                        <p:tgtEl>
                                          <p:spTgt spid="921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92163">
                                            <p:txEl>
                                              <p:pRg st="1" end="1"/>
                                            </p:txEl>
                                          </p:spTgt>
                                        </p:tgtEl>
                                        <p:attrNameLst>
                                          <p:attrName>style.visibility</p:attrName>
                                        </p:attrNameLst>
                                      </p:cBhvr>
                                      <p:to>
                                        <p:strVal val="visible"/>
                                      </p:to>
                                    </p:set>
                                    <p:animEffect transition="in" filter="slide(fromTop)">
                                      <p:cBhvr>
                                        <p:cTn id="12" dur="500"/>
                                        <p:tgtEl>
                                          <p:spTgt spid="921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92165">
                                            <p:txEl>
                                              <p:pRg st="0" end="0"/>
                                            </p:txEl>
                                          </p:spTgt>
                                        </p:tgtEl>
                                        <p:attrNameLst>
                                          <p:attrName>style.visibility</p:attrName>
                                        </p:attrNameLst>
                                      </p:cBhvr>
                                      <p:to>
                                        <p:strVal val="visible"/>
                                      </p:to>
                                    </p:set>
                                    <p:animEffect transition="in" filter="slide(fromLeft)">
                                      <p:cBhvr>
                                        <p:cTn id="17" dur="500"/>
                                        <p:tgtEl>
                                          <p:spTgt spid="9216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92165">
                                            <p:txEl>
                                              <p:pRg st="1" end="1"/>
                                            </p:txEl>
                                          </p:spTgt>
                                        </p:tgtEl>
                                        <p:attrNameLst>
                                          <p:attrName>style.visibility</p:attrName>
                                        </p:attrNameLst>
                                      </p:cBhvr>
                                      <p:to>
                                        <p:strVal val="visible"/>
                                      </p:to>
                                    </p:set>
                                    <p:animEffect transition="in" filter="slide(fromLeft)">
                                      <p:cBhvr>
                                        <p:cTn id="22" dur="500"/>
                                        <p:tgtEl>
                                          <p:spTgt spid="9216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autoUpdateAnimBg="0"/>
      <p:bldP spid="92165"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211138" y="73025"/>
            <a:ext cx="8027987" cy="614363"/>
          </a:xfrm>
        </p:spPr>
        <p:txBody>
          <a:bodyPr/>
          <a:lstStyle/>
          <a:p>
            <a:r>
              <a:rPr lang="tt-RU" dirty="0" smtClean="0"/>
              <a:t>Темалар бизәлеше</a:t>
            </a:r>
            <a:endParaRPr lang="en-US" dirty="0"/>
          </a:p>
        </p:txBody>
      </p:sp>
      <p:sp>
        <p:nvSpPr>
          <p:cNvPr id="216067"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tt-RU" sz="2000" b="0" dirty="0" smtClean="0"/>
              <a:t>Һәр презентациянең темасы бар.</a:t>
            </a:r>
            <a:r>
              <a:rPr lang="en-US" sz="2000" b="0" dirty="0" smtClean="0"/>
              <a:t> </a:t>
            </a:r>
          </a:p>
          <a:p>
            <a:pPr>
              <a:spcBef>
                <a:spcPct val="20000"/>
              </a:spcBef>
              <a:spcAft>
                <a:spcPct val="75000"/>
              </a:spcAft>
            </a:pPr>
            <a:r>
              <a:rPr lang="tt-RU" sz="2000" b="0" dirty="0" smtClean="0"/>
              <a:t>Кайберләрендә төс күбрәк, кайберләрендә азрак.</a:t>
            </a:r>
            <a:endParaRPr lang="en-US" sz="2000" b="0" dirty="0"/>
          </a:p>
        </p:txBody>
      </p:sp>
      <p:sp>
        <p:nvSpPr>
          <p:cNvPr id="216068" name="Rectangle 4"/>
          <p:cNvSpPr>
            <a:spLocks noChangeArrowheads="1"/>
          </p:cNvSpPr>
          <p:nvPr/>
        </p:nvSpPr>
        <p:spPr bwMode="auto">
          <a:xfrm>
            <a:off x="277813" y="3994150"/>
            <a:ext cx="5926137" cy="392113"/>
          </a:xfrm>
          <a:prstGeom prst="rect">
            <a:avLst/>
          </a:prstGeom>
          <a:noFill/>
          <a:ln w="9525">
            <a:noFill/>
            <a:miter lim="800000"/>
            <a:headEnd/>
            <a:tailEnd/>
          </a:ln>
          <a:effectLst/>
        </p:spPr>
        <p:txBody>
          <a:bodyPr/>
          <a:lstStyle/>
          <a:p>
            <a:pPr>
              <a:spcBef>
                <a:spcPct val="20000"/>
              </a:spcBef>
              <a:spcAft>
                <a:spcPct val="75000"/>
              </a:spcAft>
            </a:pPr>
            <a:r>
              <a:rPr lang="tt-RU" b="0" dirty="0" smtClean="0">
                <a:solidFill>
                  <a:srgbClr val="FFCC00"/>
                </a:solidFill>
              </a:rPr>
              <a:t>Һәр темада түбәндәге элементлар бар</a:t>
            </a:r>
            <a:r>
              <a:rPr lang="en-US" b="0" dirty="0" smtClean="0">
                <a:solidFill>
                  <a:srgbClr val="FFCC00"/>
                </a:solidFill>
              </a:rPr>
              <a:t>:</a:t>
            </a:r>
            <a:endParaRPr lang="en-US" b="0" dirty="0">
              <a:solidFill>
                <a:srgbClr val="FFCC00"/>
              </a:solidFill>
            </a:endParaRPr>
          </a:p>
        </p:txBody>
      </p:sp>
      <p:sp>
        <p:nvSpPr>
          <p:cNvPr id="216069"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16071" name="Rectangle 7"/>
          <p:cNvSpPr>
            <a:spLocks noChangeArrowheads="1"/>
          </p:cNvSpPr>
          <p:nvPr/>
        </p:nvSpPr>
        <p:spPr bwMode="auto">
          <a:xfrm>
            <a:off x="242888" y="4430713"/>
            <a:ext cx="5940425" cy="1562100"/>
          </a:xfrm>
          <a:prstGeom prst="rect">
            <a:avLst/>
          </a:prstGeom>
          <a:noFill/>
          <a:ln w="9525" algn="ctr">
            <a:noFill/>
            <a:miter lim="800000"/>
            <a:headEnd/>
            <a:tailEnd/>
          </a:ln>
          <a:effectLst/>
        </p:spPr>
        <p:txBody>
          <a:bodyPr>
            <a:spAutoFit/>
          </a:bodyPr>
          <a:lstStyle/>
          <a:p>
            <a:pPr marL="223838" indent="-223838">
              <a:spcBef>
                <a:spcPct val="20000"/>
              </a:spcBef>
              <a:spcAft>
                <a:spcPct val="25000"/>
              </a:spcAft>
              <a:buFontTx/>
              <a:buChar char="•"/>
            </a:pPr>
            <a:r>
              <a:rPr lang="tt-RU" b="0" dirty="0" smtClean="0">
                <a:solidFill>
                  <a:srgbClr val="FFCC00"/>
                </a:solidFill>
              </a:rPr>
              <a:t>Фон бизәлеше</a:t>
            </a:r>
            <a:endParaRPr lang="en-US" b="0" dirty="0">
              <a:solidFill>
                <a:srgbClr val="FFCC00"/>
              </a:solidFill>
            </a:endParaRPr>
          </a:p>
          <a:p>
            <a:pPr marL="223838" indent="-223838">
              <a:spcBef>
                <a:spcPct val="20000"/>
              </a:spcBef>
              <a:spcAft>
                <a:spcPct val="25000"/>
              </a:spcAft>
              <a:buFontTx/>
              <a:buChar char="•"/>
            </a:pPr>
            <a:r>
              <a:rPr lang="tt-RU" b="0" dirty="0" smtClean="0">
                <a:solidFill>
                  <a:srgbClr val="FFCC00"/>
                </a:solidFill>
              </a:rPr>
              <a:t>Төсләр схемасы</a:t>
            </a:r>
            <a:endParaRPr lang="en-US" b="0" dirty="0">
              <a:solidFill>
                <a:srgbClr val="FFCC00"/>
              </a:solidFill>
            </a:endParaRPr>
          </a:p>
          <a:p>
            <a:pPr marL="223838" indent="-223838">
              <a:spcBef>
                <a:spcPct val="20000"/>
              </a:spcBef>
              <a:spcAft>
                <a:spcPct val="25000"/>
              </a:spcAft>
              <a:buFontTx/>
              <a:buChar char="•"/>
            </a:pPr>
            <a:r>
              <a:rPr lang="tt-RU" b="0" dirty="0" smtClean="0">
                <a:solidFill>
                  <a:srgbClr val="FFCC00"/>
                </a:solidFill>
              </a:rPr>
              <a:t>Шрифт типлары һәм үлчәмнәре</a:t>
            </a:r>
            <a:endParaRPr lang="en-US" b="0" dirty="0">
              <a:solidFill>
                <a:srgbClr val="FFCC00"/>
              </a:solidFill>
            </a:endParaRPr>
          </a:p>
          <a:p>
            <a:pPr marL="223838" indent="-223838">
              <a:spcBef>
                <a:spcPct val="20000"/>
              </a:spcBef>
              <a:spcAft>
                <a:spcPct val="25000"/>
              </a:spcAft>
              <a:buFontTx/>
              <a:buChar char="•"/>
            </a:pPr>
            <a:r>
              <a:rPr lang="tt-RU" b="0" dirty="0" smtClean="0">
                <a:solidFill>
                  <a:srgbClr val="FFCC00"/>
                </a:solidFill>
              </a:rPr>
              <a:t>Тутырткычлар урыны</a:t>
            </a:r>
            <a:endParaRPr lang="en-US" b="0" dirty="0">
              <a:solidFill>
                <a:srgbClr val="FFCC00"/>
              </a:solidFill>
            </a:endParaRPr>
          </a:p>
        </p:txBody>
      </p:sp>
      <p:pic>
        <p:nvPicPr>
          <p:cNvPr id="18" name="Picture 9"/>
          <p:cNvPicPr>
            <a:picLocks noChangeAspect="1" noChangeArrowheads="1"/>
          </p:cNvPicPr>
          <p:nvPr/>
        </p:nvPicPr>
        <p:blipFill>
          <a:blip r:embed="rId3"/>
          <a:srcRect/>
          <a:stretch>
            <a:fillRect/>
          </a:stretch>
        </p:blipFill>
        <p:spPr bwMode="auto">
          <a:xfrm>
            <a:off x="187327" y="879857"/>
            <a:ext cx="5794374" cy="2926967"/>
          </a:xfrm>
          <a:prstGeom prst="rect">
            <a:avLst/>
          </a:prstGeom>
          <a:noFill/>
          <a:ln w="9525">
            <a:noFill/>
            <a:miter lim="800000"/>
            <a:headEnd/>
            <a:tailEnd/>
          </a:ln>
          <a:effectLst/>
        </p:spPr>
      </p:pic>
      <p:sp>
        <p:nvSpPr>
          <p:cNvPr id="19" name="TextBox 18"/>
          <p:cNvSpPr txBox="1"/>
          <p:nvPr/>
        </p:nvSpPr>
        <p:spPr>
          <a:xfrm>
            <a:off x="3733800" y="1219200"/>
            <a:ext cx="1838325" cy="261610"/>
          </a:xfrm>
          <a:prstGeom prst="rect">
            <a:avLst/>
          </a:prstGeom>
          <a:noFill/>
        </p:spPr>
        <p:txBody>
          <a:bodyPr wrap="square" rtlCol="0">
            <a:spAutoFit/>
          </a:bodyPr>
          <a:lstStyle/>
          <a:p>
            <a:pPr algn="ctr"/>
            <a:r>
              <a:rPr lang="da-DK" sz="1050" dirty="0">
                <a:solidFill>
                  <a:srgbClr val="C00000"/>
                </a:solidFill>
                <a:latin typeface="Bodoni MT Condensed" pitchFamily="18" charset="0"/>
              </a:rPr>
              <a:t>Lorem ipsum dolor sit amet</a:t>
            </a:r>
            <a:endParaRPr lang="en-US" sz="1050" dirty="0">
              <a:solidFill>
                <a:srgbClr val="C00000"/>
              </a:solidFill>
              <a:latin typeface="Bodoni MT Condensed" pitchFamily="18" charset="0"/>
            </a:endParaRPr>
          </a:p>
        </p:txBody>
      </p:sp>
      <p:sp>
        <p:nvSpPr>
          <p:cNvPr id="20" name="TextBox 19"/>
          <p:cNvSpPr txBox="1"/>
          <p:nvPr/>
        </p:nvSpPr>
        <p:spPr>
          <a:xfrm>
            <a:off x="3724275" y="1819275"/>
            <a:ext cx="1838325" cy="276999"/>
          </a:xfrm>
          <a:prstGeom prst="rect">
            <a:avLst/>
          </a:prstGeom>
          <a:noFill/>
        </p:spPr>
        <p:txBody>
          <a:bodyPr wrap="square" rtlCol="0">
            <a:spAutoFit/>
          </a:bodyPr>
          <a:lstStyle/>
          <a:p>
            <a:pPr algn="ctr"/>
            <a:r>
              <a:rPr lang="pt-BR" sz="600" dirty="0">
                <a:solidFill>
                  <a:schemeClr val="tx2">
                    <a:lumMod val="50000"/>
                  </a:schemeClr>
                </a:solidFill>
                <a:latin typeface="Bernard MT Condensed" pitchFamily="18" charset="0"/>
              </a:rPr>
              <a:t>Nam pellentesque turpis eu purus sollicitudin adipiscing. Maecenas</a:t>
            </a:r>
            <a:endParaRPr lang="en-US" sz="600" dirty="0">
              <a:solidFill>
                <a:schemeClr val="tx2">
                  <a:lumMod val="50000"/>
                </a:schemeClr>
              </a:solidFill>
              <a:latin typeface="Bernard MT Condensed" pitchFamily="18" charset="0"/>
            </a:endParaRPr>
          </a:p>
        </p:txBody>
      </p:sp>
      <p:sp>
        <p:nvSpPr>
          <p:cNvPr id="21" name="TextBox 20"/>
          <p:cNvSpPr txBox="1"/>
          <p:nvPr/>
        </p:nvSpPr>
        <p:spPr>
          <a:xfrm>
            <a:off x="552451" y="1533524"/>
            <a:ext cx="1257300" cy="430887"/>
          </a:xfrm>
          <a:prstGeom prst="rect">
            <a:avLst/>
          </a:prstGeom>
          <a:noFill/>
        </p:spPr>
        <p:txBody>
          <a:bodyPr wrap="square" rtlCol="0">
            <a:spAutoFit/>
          </a:bodyPr>
          <a:lstStyle/>
          <a:p>
            <a:r>
              <a:rPr lang="da-DK" sz="1100" dirty="0">
                <a:latin typeface="+mj-lt"/>
              </a:rPr>
              <a:t>Lorem</a:t>
            </a:r>
            <a:r>
              <a:rPr lang="da-DK" sz="1100" dirty="0">
                <a:latin typeface="+mn-lt"/>
              </a:rPr>
              <a:t> ipsum dolor sit amet</a:t>
            </a:r>
            <a:endParaRPr lang="en-US" sz="1100" dirty="0">
              <a:latin typeface="+mn-lt"/>
            </a:endParaRPr>
          </a:p>
        </p:txBody>
      </p:sp>
      <p:sp>
        <p:nvSpPr>
          <p:cNvPr id="22" name="TextBox 21"/>
          <p:cNvSpPr txBox="1"/>
          <p:nvPr/>
        </p:nvSpPr>
        <p:spPr>
          <a:xfrm>
            <a:off x="552451" y="1971675"/>
            <a:ext cx="981074" cy="461665"/>
          </a:xfrm>
          <a:prstGeom prst="rect">
            <a:avLst/>
          </a:prstGeom>
          <a:noFill/>
        </p:spPr>
        <p:txBody>
          <a:bodyPr wrap="square" rtlCol="0">
            <a:spAutoFit/>
          </a:bodyPr>
          <a:lstStyle/>
          <a:p>
            <a:r>
              <a:rPr lang="pt-BR" sz="600" dirty="0">
                <a:solidFill>
                  <a:schemeClr val="tx2">
                    <a:lumMod val="50000"/>
                  </a:schemeClr>
                </a:solidFill>
                <a:latin typeface="+mn-lt"/>
              </a:rPr>
              <a:t>Nam pellentesque turpis eu purus sollicitudin adipiscing. Maecenas</a:t>
            </a:r>
            <a:endParaRPr lang="en-US" sz="600" dirty="0">
              <a:solidFill>
                <a:schemeClr val="tx2">
                  <a:lumMod val="50000"/>
                </a:schemeClr>
              </a:solidFill>
              <a:latin typeface="+mn-lt"/>
            </a:endParaRPr>
          </a:p>
        </p:txBody>
      </p:sp>
      <p:sp>
        <p:nvSpPr>
          <p:cNvPr id="23" name="TextBox 22"/>
          <p:cNvSpPr txBox="1"/>
          <p:nvPr/>
        </p:nvSpPr>
        <p:spPr>
          <a:xfrm>
            <a:off x="2743201" y="2371724"/>
            <a:ext cx="1257300" cy="430887"/>
          </a:xfrm>
          <a:prstGeom prst="rect">
            <a:avLst/>
          </a:prstGeom>
          <a:noFill/>
        </p:spPr>
        <p:txBody>
          <a:bodyPr wrap="square" rtlCol="0">
            <a:spAutoFit/>
          </a:bodyPr>
          <a:lstStyle/>
          <a:p>
            <a:pPr algn="r"/>
            <a:r>
              <a:rPr lang="da-DK" sz="1100" dirty="0">
                <a:solidFill>
                  <a:srgbClr val="44C9D3"/>
                </a:solidFill>
                <a:latin typeface="+mj-lt"/>
              </a:rPr>
              <a:t>Lorem</a:t>
            </a:r>
            <a:r>
              <a:rPr lang="da-DK" sz="1100" dirty="0">
                <a:solidFill>
                  <a:srgbClr val="44C9D3"/>
                </a:solidFill>
                <a:latin typeface="+mn-lt"/>
              </a:rPr>
              <a:t> ipsum dolor sit amet</a:t>
            </a:r>
            <a:endParaRPr lang="en-US" sz="1100" dirty="0">
              <a:solidFill>
                <a:srgbClr val="44C9D3"/>
              </a:solidFill>
              <a:latin typeface="+mn-lt"/>
            </a:endParaRPr>
          </a:p>
        </p:txBody>
      </p:sp>
      <p:sp>
        <p:nvSpPr>
          <p:cNvPr id="24" name="TextBox 23"/>
          <p:cNvSpPr txBox="1"/>
          <p:nvPr/>
        </p:nvSpPr>
        <p:spPr>
          <a:xfrm>
            <a:off x="3019427" y="2838450"/>
            <a:ext cx="981074" cy="461665"/>
          </a:xfrm>
          <a:prstGeom prst="rect">
            <a:avLst/>
          </a:prstGeom>
          <a:noFill/>
        </p:spPr>
        <p:txBody>
          <a:bodyPr wrap="square" rtlCol="0">
            <a:spAutoFit/>
          </a:bodyPr>
          <a:lstStyle/>
          <a:p>
            <a:pPr algn="r"/>
            <a:r>
              <a:rPr lang="pt-BR" sz="600" dirty="0">
                <a:solidFill>
                  <a:srgbClr val="84B2CC"/>
                </a:solidFill>
                <a:latin typeface="+mn-lt"/>
              </a:rPr>
              <a:t>Nam pellentesque turpis eu purus sollicitudin adipiscing. Maecenas</a:t>
            </a:r>
            <a:endParaRPr lang="en-US" sz="600" dirty="0">
              <a:solidFill>
                <a:srgbClr val="84B2CC"/>
              </a:solidFill>
              <a:latin typeface="+mn-lt"/>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16068">
                                            <p:txEl>
                                              <p:pRg st="0" end="0"/>
                                            </p:txEl>
                                          </p:spTgt>
                                        </p:tgtEl>
                                        <p:attrNameLst>
                                          <p:attrName>style.visibility</p:attrName>
                                        </p:attrNameLst>
                                      </p:cBhvr>
                                      <p:to>
                                        <p:strVal val="visible"/>
                                      </p:to>
                                    </p:set>
                                    <p:animEffect transition="in" filter="slide(fromLeft)">
                                      <p:cBhvr>
                                        <p:cTn id="7" dur="500"/>
                                        <p:tgtEl>
                                          <p:spTgt spid="2160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6071">
                                            <p:txEl>
                                              <p:pRg st="0" end="0"/>
                                            </p:txEl>
                                          </p:spTgt>
                                        </p:tgtEl>
                                        <p:attrNameLst>
                                          <p:attrName>style.visibility</p:attrName>
                                        </p:attrNameLst>
                                      </p:cBhvr>
                                      <p:to>
                                        <p:strVal val="visible"/>
                                      </p:to>
                                    </p:set>
                                    <p:animEffect transition="in" filter="checkerboard(across)">
                                      <p:cBhvr>
                                        <p:cTn id="12" dur="500"/>
                                        <p:tgtEl>
                                          <p:spTgt spid="21607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16071">
                                            <p:txEl>
                                              <p:pRg st="1" end="1"/>
                                            </p:txEl>
                                          </p:spTgt>
                                        </p:tgtEl>
                                        <p:attrNameLst>
                                          <p:attrName>style.visibility</p:attrName>
                                        </p:attrNameLst>
                                      </p:cBhvr>
                                      <p:to>
                                        <p:strVal val="visible"/>
                                      </p:to>
                                    </p:set>
                                    <p:animEffect transition="in" filter="checkerboard(across)">
                                      <p:cBhvr>
                                        <p:cTn id="17" dur="500"/>
                                        <p:tgtEl>
                                          <p:spTgt spid="21607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16071">
                                            <p:txEl>
                                              <p:pRg st="2" end="2"/>
                                            </p:txEl>
                                          </p:spTgt>
                                        </p:tgtEl>
                                        <p:attrNameLst>
                                          <p:attrName>style.visibility</p:attrName>
                                        </p:attrNameLst>
                                      </p:cBhvr>
                                      <p:to>
                                        <p:strVal val="visible"/>
                                      </p:to>
                                    </p:set>
                                    <p:animEffect transition="in" filter="checkerboard(across)">
                                      <p:cBhvr>
                                        <p:cTn id="22" dur="500"/>
                                        <p:tgtEl>
                                          <p:spTgt spid="21607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16071">
                                            <p:txEl>
                                              <p:pRg st="3" end="3"/>
                                            </p:txEl>
                                          </p:spTgt>
                                        </p:tgtEl>
                                        <p:attrNameLst>
                                          <p:attrName>style.visibility</p:attrName>
                                        </p:attrNameLst>
                                      </p:cBhvr>
                                      <p:to>
                                        <p:strVal val="visible"/>
                                      </p:to>
                                    </p:set>
                                    <p:animEffect transition="in" filter="checkerboard(across)">
                                      <p:cBhvr>
                                        <p:cTn id="27" dur="500"/>
                                        <p:tgtEl>
                                          <p:spTgt spid="2160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8" grpId="0" build="p" autoUpdateAnimBg="0" advAuto="0"/>
      <p:bldP spid="216071"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211138" y="73025"/>
            <a:ext cx="8027987" cy="614363"/>
          </a:xfrm>
        </p:spPr>
        <p:txBody>
          <a:bodyPr/>
          <a:lstStyle/>
          <a:p>
            <a:r>
              <a:rPr lang="tt-RU" dirty="0" smtClean="0"/>
              <a:t>Темалар бизәлеше</a:t>
            </a:r>
            <a:endParaRPr lang="en-US" dirty="0"/>
          </a:p>
        </p:txBody>
      </p:sp>
      <p:sp>
        <p:nvSpPr>
          <p:cNvPr id="214019"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tt-RU" b="0" dirty="0" smtClean="0"/>
              <a:t>Фон һәм шрифт төсләре, фигураларны тутыру төсләре, чик төсләре, таблица һәм диаграммалар кебек элементларның төсләре, - барысы да төсләр схемасына бәйле.</a:t>
            </a:r>
            <a:endParaRPr lang="en-US" b="0" dirty="0"/>
          </a:p>
        </p:txBody>
      </p:sp>
      <p:sp>
        <p:nvSpPr>
          <p:cNvPr id="214020" name="Rectangle 4"/>
          <p:cNvSpPr>
            <a:spLocks noChangeArrowheads="1"/>
          </p:cNvSpPr>
          <p:nvPr/>
        </p:nvSpPr>
        <p:spPr bwMode="auto">
          <a:xfrm>
            <a:off x="277813" y="3994150"/>
            <a:ext cx="5926137" cy="1443038"/>
          </a:xfrm>
          <a:prstGeom prst="rect">
            <a:avLst/>
          </a:prstGeom>
          <a:noFill/>
          <a:ln w="9525">
            <a:noFill/>
            <a:miter lim="800000"/>
            <a:headEnd/>
            <a:tailEnd/>
          </a:ln>
          <a:effectLst/>
        </p:spPr>
        <p:txBody>
          <a:bodyPr/>
          <a:lstStyle/>
          <a:p>
            <a:pPr>
              <a:spcBef>
                <a:spcPct val="20000"/>
              </a:spcBef>
              <a:spcAft>
                <a:spcPct val="75000"/>
              </a:spcAft>
            </a:pPr>
            <a:r>
              <a:rPr lang="tt-RU" b="0" dirty="0" smtClean="0">
                <a:solidFill>
                  <a:srgbClr val="FFCC00"/>
                </a:solidFill>
              </a:rPr>
              <a:t>Сезнең презентациягездә тутырткычлар булса, тема, сайланган шаблонны исәпкә алып, аларның урнашуына кечкенә генә үзгәрешләр кертә.</a:t>
            </a:r>
            <a:endParaRPr lang="en-US" b="0" dirty="0">
              <a:solidFill>
                <a:srgbClr val="FFCC00"/>
              </a:solidFill>
            </a:endParaRPr>
          </a:p>
        </p:txBody>
      </p:sp>
      <p:sp>
        <p:nvSpPr>
          <p:cNvPr id="214021"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17" name="Picture 16"/>
          <p:cNvPicPr>
            <a:picLocks noChangeAspect="1" noChangeArrowheads="1"/>
          </p:cNvPicPr>
          <p:nvPr/>
        </p:nvPicPr>
        <p:blipFill>
          <a:blip r:embed="rId3"/>
          <a:srcRect/>
          <a:stretch>
            <a:fillRect/>
          </a:stretch>
        </p:blipFill>
        <p:spPr bwMode="auto">
          <a:xfrm>
            <a:off x="187327" y="879857"/>
            <a:ext cx="5794374" cy="2926967"/>
          </a:xfrm>
          <a:prstGeom prst="rect">
            <a:avLst/>
          </a:prstGeom>
          <a:noFill/>
          <a:ln w="9525">
            <a:noFill/>
            <a:miter lim="800000"/>
            <a:headEnd/>
            <a:tailEnd/>
          </a:ln>
          <a:effectLst/>
        </p:spPr>
      </p:pic>
      <p:sp>
        <p:nvSpPr>
          <p:cNvPr id="18" name="TextBox 17"/>
          <p:cNvSpPr txBox="1"/>
          <p:nvPr/>
        </p:nvSpPr>
        <p:spPr>
          <a:xfrm>
            <a:off x="3733800" y="1219200"/>
            <a:ext cx="1838325" cy="261610"/>
          </a:xfrm>
          <a:prstGeom prst="rect">
            <a:avLst/>
          </a:prstGeom>
          <a:noFill/>
        </p:spPr>
        <p:txBody>
          <a:bodyPr wrap="square" rtlCol="0">
            <a:spAutoFit/>
          </a:bodyPr>
          <a:lstStyle/>
          <a:p>
            <a:pPr algn="ctr"/>
            <a:r>
              <a:rPr lang="da-DK" sz="1050" dirty="0">
                <a:solidFill>
                  <a:srgbClr val="C00000"/>
                </a:solidFill>
                <a:latin typeface="Bodoni MT Condensed" pitchFamily="18" charset="0"/>
              </a:rPr>
              <a:t>Lorem ipsum dolor sit amet</a:t>
            </a:r>
            <a:endParaRPr lang="en-US" sz="1050" dirty="0">
              <a:solidFill>
                <a:srgbClr val="C00000"/>
              </a:solidFill>
              <a:latin typeface="Bodoni MT Condensed" pitchFamily="18" charset="0"/>
            </a:endParaRPr>
          </a:p>
        </p:txBody>
      </p:sp>
      <p:sp>
        <p:nvSpPr>
          <p:cNvPr id="19" name="TextBox 18"/>
          <p:cNvSpPr txBox="1"/>
          <p:nvPr/>
        </p:nvSpPr>
        <p:spPr>
          <a:xfrm>
            <a:off x="3724275" y="1819275"/>
            <a:ext cx="1838325" cy="276999"/>
          </a:xfrm>
          <a:prstGeom prst="rect">
            <a:avLst/>
          </a:prstGeom>
          <a:noFill/>
        </p:spPr>
        <p:txBody>
          <a:bodyPr wrap="square" rtlCol="0">
            <a:spAutoFit/>
          </a:bodyPr>
          <a:lstStyle/>
          <a:p>
            <a:pPr algn="ctr"/>
            <a:r>
              <a:rPr lang="pt-BR" sz="600" dirty="0">
                <a:solidFill>
                  <a:schemeClr val="tx2">
                    <a:lumMod val="50000"/>
                  </a:schemeClr>
                </a:solidFill>
                <a:latin typeface="Bernard MT Condensed" pitchFamily="18" charset="0"/>
              </a:rPr>
              <a:t>Nam pellentesque turpis eu purus sollicitudin adipiscing. Maecenas</a:t>
            </a:r>
            <a:endParaRPr lang="en-US" sz="600" dirty="0">
              <a:solidFill>
                <a:schemeClr val="tx2">
                  <a:lumMod val="50000"/>
                </a:schemeClr>
              </a:solidFill>
              <a:latin typeface="Bernard MT Condensed" pitchFamily="18" charset="0"/>
            </a:endParaRPr>
          </a:p>
        </p:txBody>
      </p:sp>
      <p:sp>
        <p:nvSpPr>
          <p:cNvPr id="20" name="TextBox 19"/>
          <p:cNvSpPr txBox="1"/>
          <p:nvPr/>
        </p:nvSpPr>
        <p:spPr>
          <a:xfrm>
            <a:off x="552451" y="1533524"/>
            <a:ext cx="1257300" cy="430887"/>
          </a:xfrm>
          <a:prstGeom prst="rect">
            <a:avLst/>
          </a:prstGeom>
          <a:noFill/>
        </p:spPr>
        <p:txBody>
          <a:bodyPr wrap="square" rtlCol="0">
            <a:spAutoFit/>
          </a:bodyPr>
          <a:lstStyle/>
          <a:p>
            <a:r>
              <a:rPr lang="da-DK" sz="1100" dirty="0">
                <a:latin typeface="+mj-lt"/>
              </a:rPr>
              <a:t>Lorem</a:t>
            </a:r>
            <a:r>
              <a:rPr lang="da-DK" sz="1100" dirty="0">
                <a:latin typeface="+mn-lt"/>
              </a:rPr>
              <a:t> ipsum dolor sit amet</a:t>
            </a:r>
            <a:endParaRPr lang="en-US" sz="1100" dirty="0">
              <a:latin typeface="+mn-lt"/>
            </a:endParaRPr>
          </a:p>
        </p:txBody>
      </p:sp>
      <p:sp>
        <p:nvSpPr>
          <p:cNvPr id="21" name="TextBox 20"/>
          <p:cNvSpPr txBox="1"/>
          <p:nvPr/>
        </p:nvSpPr>
        <p:spPr>
          <a:xfrm>
            <a:off x="552451" y="1971675"/>
            <a:ext cx="981074" cy="461665"/>
          </a:xfrm>
          <a:prstGeom prst="rect">
            <a:avLst/>
          </a:prstGeom>
          <a:noFill/>
        </p:spPr>
        <p:txBody>
          <a:bodyPr wrap="square" rtlCol="0">
            <a:spAutoFit/>
          </a:bodyPr>
          <a:lstStyle/>
          <a:p>
            <a:r>
              <a:rPr lang="pt-BR" sz="600" dirty="0">
                <a:solidFill>
                  <a:schemeClr val="tx2">
                    <a:lumMod val="50000"/>
                  </a:schemeClr>
                </a:solidFill>
                <a:latin typeface="+mn-lt"/>
              </a:rPr>
              <a:t>Nam pellentesque turpis eu purus sollicitudin adipiscing. Maecenas</a:t>
            </a:r>
            <a:endParaRPr lang="en-US" sz="600" dirty="0">
              <a:solidFill>
                <a:schemeClr val="tx2">
                  <a:lumMod val="50000"/>
                </a:schemeClr>
              </a:solidFill>
              <a:latin typeface="+mn-lt"/>
            </a:endParaRPr>
          </a:p>
        </p:txBody>
      </p:sp>
      <p:sp>
        <p:nvSpPr>
          <p:cNvPr id="22" name="TextBox 21"/>
          <p:cNvSpPr txBox="1"/>
          <p:nvPr/>
        </p:nvSpPr>
        <p:spPr>
          <a:xfrm>
            <a:off x="2743201" y="2371724"/>
            <a:ext cx="1257300" cy="430887"/>
          </a:xfrm>
          <a:prstGeom prst="rect">
            <a:avLst/>
          </a:prstGeom>
          <a:noFill/>
        </p:spPr>
        <p:txBody>
          <a:bodyPr wrap="square" rtlCol="0">
            <a:spAutoFit/>
          </a:bodyPr>
          <a:lstStyle/>
          <a:p>
            <a:pPr algn="r"/>
            <a:r>
              <a:rPr lang="da-DK" sz="1100" dirty="0">
                <a:solidFill>
                  <a:srgbClr val="44C9D3"/>
                </a:solidFill>
                <a:latin typeface="+mj-lt"/>
              </a:rPr>
              <a:t>Lorem</a:t>
            </a:r>
            <a:r>
              <a:rPr lang="da-DK" sz="1100" dirty="0">
                <a:solidFill>
                  <a:srgbClr val="44C9D3"/>
                </a:solidFill>
                <a:latin typeface="+mn-lt"/>
              </a:rPr>
              <a:t> ipsum dolor sit amet</a:t>
            </a:r>
            <a:endParaRPr lang="en-US" sz="1100" dirty="0">
              <a:solidFill>
                <a:srgbClr val="44C9D3"/>
              </a:solidFill>
              <a:latin typeface="+mn-lt"/>
            </a:endParaRPr>
          </a:p>
        </p:txBody>
      </p:sp>
      <p:sp>
        <p:nvSpPr>
          <p:cNvPr id="23" name="TextBox 22"/>
          <p:cNvSpPr txBox="1"/>
          <p:nvPr/>
        </p:nvSpPr>
        <p:spPr>
          <a:xfrm>
            <a:off x="3019427" y="2838450"/>
            <a:ext cx="981074" cy="461665"/>
          </a:xfrm>
          <a:prstGeom prst="rect">
            <a:avLst/>
          </a:prstGeom>
          <a:noFill/>
        </p:spPr>
        <p:txBody>
          <a:bodyPr wrap="square" rtlCol="0">
            <a:spAutoFit/>
          </a:bodyPr>
          <a:lstStyle/>
          <a:p>
            <a:pPr algn="r"/>
            <a:r>
              <a:rPr lang="pt-BR" sz="600" dirty="0">
                <a:solidFill>
                  <a:srgbClr val="84B2CC"/>
                </a:solidFill>
                <a:latin typeface="+mn-lt"/>
              </a:rPr>
              <a:t>Nam pellentesque turpis eu purus sollicitudin adipiscing. Maecenas</a:t>
            </a:r>
            <a:endParaRPr lang="en-US" sz="600" dirty="0">
              <a:solidFill>
                <a:srgbClr val="84B2CC"/>
              </a:solidFill>
              <a:latin typeface="+mn-lt"/>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14019"/>
                                        </p:tgtEl>
                                        <p:attrNameLst>
                                          <p:attrName>style.visibility</p:attrName>
                                        </p:attrNameLst>
                                      </p:cBhvr>
                                      <p:to>
                                        <p:strVal val="visible"/>
                                      </p:to>
                                    </p:set>
                                    <p:animEffect transition="in" filter="slide(fromTop)">
                                      <p:cBhvr>
                                        <p:cTn id="7" dur="500"/>
                                        <p:tgtEl>
                                          <p:spTgt spid="21401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14020">
                                            <p:txEl>
                                              <p:pRg st="0" end="0"/>
                                            </p:txEl>
                                          </p:spTgt>
                                        </p:tgtEl>
                                        <p:attrNameLst>
                                          <p:attrName>style.visibility</p:attrName>
                                        </p:attrNameLst>
                                      </p:cBhvr>
                                      <p:to>
                                        <p:strVal val="visible"/>
                                      </p:to>
                                    </p:set>
                                    <p:animEffect transition="in" filter="slide(fromLeft)">
                                      <p:cBhvr>
                                        <p:cTn id="12" dur="500"/>
                                        <p:tgtEl>
                                          <p:spTgt spid="2140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autoUpdateAnimBg="0"/>
      <p:bldP spid="214020"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 name="Picture 6"/>
          <p:cNvPicPr>
            <a:picLocks noChangeAspect="1" noChangeArrowheads="1"/>
          </p:cNvPicPr>
          <p:nvPr/>
        </p:nvPicPr>
        <p:blipFill>
          <a:blip r:embed="rId4"/>
          <a:srcRect/>
          <a:stretch>
            <a:fillRect/>
          </a:stretch>
        </p:blipFill>
        <p:spPr bwMode="auto">
          <a:xfrm>
            <a:off x="236538" y="933325"/>
            <a:ext cx="5554662" cy="2825825"/>
          </a:xfrm>
          <a:prstGeom prst="rect">
            <a:avLst/>
          </a:prstGeom>
          <a:noFill/>
          <a:ln w="9525">
            <a:noFill/>
            <a:miter lim="800000"/>
            <a:headEnd/>
            <a:tailEnd/>
          </a:ln>
          <a:effectLst/>
        </p:spPr>
      </p:pic>
      <p:sp>
        <p:nvSpPr>
          <p:cNvPr id="94210" name="Rectangle 2"/>
          <p:cNvSpPr>
            <a:spLocks noGrp="1" noChangeArrowheads="1"/>
          </p:cNvSpPr>
          <p:nvPr>
            <p:ph type="title"/>
          </p:nvPr>
        </p:nvSpPr>
        <p:spPr>
          <a:xfrm>
            <a:off x="239713" y="79375"/>
            <a:ext cx="8904287" cy="614363"/>
          </a:xfrm>
        </p:spPr>
        <p:txBody>
          <a:bodyPr/>
          <a:lstStyle/>
          <a:p>
            <a:r>
              <a:rPr lang="tt-RU" dirty="0" smtClean="0"/>
              <a:t>Тема сайлау</a:t>
            </a:r>
            <a:endParaRPr lang="en-US" dirty="0"/>
          </a:p>
        </p:txBody>
      </p:sp>
      <p:sp>
        <p:nvSpPr>
          <p:cNvPr id="94211"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tt-RU" b="0" dirty="0" smtClean="0"/>
              <a:t>Һәр яңа презентация Офис темасы дип аталган килешенгәнчә темадан башлана.</a:t>
            </a:r>
          </a:p>
          <a:p>
            <a:pPr>
              <a:spcBef>
                <a:spcPct val="20000"/>
              </a:spcBef>
              <a:spcAft>
                <a:spcPct val="75000"/>
              </a:spcAft>
            </a:pPr>
            <a:r>
              <a:rPr lang="tt-RU" b="0" dirty="0" smtClean="0"/>
              <a:t>Башкасын сайлап кулланыр өчен, башта Тасмада </a:t>
            </a:r>
            <a:r>
              <a:rPr lang="tt-RU" dirty="0" smtClean="0"/>
              <a:t>Дизайн</a:t>
            </a:r>
            <a:r>
              <a:rPr lang="tt-RU" b="0" dirty="0" smtClean="0"/>
              <a:t> салынмасына чирттерегез.</a:t>
            </a:r>
            <a:endParaRPr lang="en-US" b="0" dirty="0"/>
          </a:p>
        </p:txBody>
      </p:sp>
      <p:graphicFrame>
        <p:nvGraphicFramePr>
          <p:cNvPr id="94212" name="Object 4"/>
          <p:cNvGraphicFramePr>
            <a:graphicFrameLocks noChangeAspect="1"/>
          </p:cNvGraphicFramePr>
          <p:nvPr/>
        </p:nvGraphicFramePr>
        <p:xfrm>
          <a:off x="339725" y="4059238"/>
          <a:ext cx="269875" cy="303212"/>
        </p:xfrm>
        <a:graphic>
          <a:graphicData uri="http://schemas.openxmlformats.org/presentationml/2006/ole">
            <p:oleObj spid="_x0000_s94212" name="Visio" r:id="rId5" imgW="270231" imgH="303063" progId="">
              <p:embed/>
            </p:oleObj>
          </a:graphicData>
        </a:graphic>
      </p:graphicFrame>
      <p:graphicFrame>
        <p:nvGraphicFramePr>
          <p:cNvPr id="94213" name="Object 5"/>
          <p:cNvGraphicFramePr>
            <a:graphicFrameLocks noChangeAspect="1"/>
          </p:cNvGraphicFramePr>
          <p:nvPr/>
        </p:nvGraphicFramePr>
        <p:xfrm>
          <a:off x="339725" y="4792663"/>
          <a:ext cx="269875" cy="303212"/>
        </p:xfrm>
        <a:graphic>
          <a:graphicData uri="http://schemas.openxmlformats.org/presentationml/2006/ole">
            <p:oleObj spid="_x0000_s94213" name="Visio" r:id="rId6" imgW="270231" imgH="303063" progId="">
              <p:embed/>
            </p:oleObj>
          </a:graphicData>
        </a:graphic>
      </p:graphicFrame>
      <p:sp>
        <p:nvSpPr>
          <p:cNvPr id="94215"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94217" name="Rectangle 9"/>
          <p:cNvSpPr>
            <a:spLocks noChangeArrowheads="1"/>
          </p:cNvSpPr>
          <p:nvPr/>
        </p:nvSpPr>
        <p:spPr bwMode="auto">
          <a:xfrm>
            <a:off x="676275" y="4025900"/>
            <a:ext cx="5940425" cy="1380378"/>
          </a:xfrm>
          <a:prstGeom prst="rect">
            <a:avLst/>
          </a:prstGeom>
          <a:noFill/>
          <a:ln w="9525" algn="ctr">
            <a:noFill/>
            <a:miter lim="800000"/>
            <a:headEnd/>
            <a:tailEnd/>
          </a:ln>
          <a:effectLst/>
        </p:spPr>
        <p:txBody>
          <a:bodyPr>
            <a:spAutoFit/>
          </a:bodyPr>
          <a:lstStyle/>
          <a:p>
            <a:pPr>
              <a:spcBef>
                <a:spcPct val="20000"/>
              </a:spcBef>
              <a:spcAft>
                <a:spcPct val="45000"/>
              </a:spcAft>
            </a:pPr>
            <a:r>
              <a:rPr lang="tt-RU" b="0" dirty="0" smtClean="0">
                <a:solidFill>
                  <a:srgbClr val="FFCC00"/>
                </a:solidFill>
              </a:rPr>
              <a:t>Тема үрнәкләре </a:t>
            </a:r>
            <a:r>
              <a:rPr lang="tt-RU" dirty="0" smtClean="0">
                <a:solidFill>
                  <a:srgbClr val="FFCC00"/>
                </a:solidFill>
              </a:rPr>
              <a:t>Темалар</a:t>
            </a:r>
            <a:r>
              <a:rPr lang="tt-RU" b="0" dirty="0" smtClean="0">
                <a:solidFill>
                  <a:srgbClr val="FFCC00"/>
                </a:solidFill>
              </a:rPr>
              <a:t> төркемендә кечкенә эскизлар рәвешендә күрсәтеләчәк.</a:t>
            </a:r>
            <a:endParaRPr lang="en-US" b="0" dirty="0">
              <a:solidFill>
                <a:srgbClr val="FFCC00"/>
              </a:solidFill>
            </a:endParaRPr>
          </a:p>
          <a:p>
            <a:pPr>
              <a:spcBef>
                <a:spcPct val="20000"/>
              </a:spcBef>
              <a:spcAft>
                <a:spcPct val="45000"/>
              </a:spcAft>
            </a:pPr>
            <a:r>
              <a:rPr lang="tt-RU" b="0" dirty="0" smtClean="0">
                <a:solidFill>
                  <a:srgbClr val="FFCC00"/>
                </a:solidFill>
              </a:rPr>
              <a:t>Өстәмә темаларны карау өчен төркемнең уң ягында урнашкан </a:t>
            </a:r>
            <a:r>
              <a:rPr lang="tt-RU" dirty="0" smtClean="0">
                <a:solidFill>
                  <a:srgbClr val="FFCC00"/>
                </a:solidFill>
              </a:rPr>
              <a:t>Өстәмә </a:t>
            </a:r>
            <a:r>
              <a:rPr lang="tt-RU" b="0" dirty="0" smtClean="0">
                <a:solidFill>
                  <a:srgbClr val="FFCC00"/>
                </a:solidFill>
              </a:rPr>
              <a:t>төймәсенә чирттерегез.</a:t>
            </a:r>
            <a:endParaRPr lang="en-US" b="0" dirty="0">
              <a:solidFill>
                <a:srgbClr val="FFCC00"/>
              </a:solidFill>
            </a:endParaRPr>
          </a:p>
        </p:txBody>
      </p:sp>
      <p:sp>
        <p:nvSpPr>
          <p:cNvPr id="14" name="TextBox 13"/>
          <p:cNvSpPr txBox="1"/>
          <p:nvPr/>
        </p:nvSpPr>
        <p:spPr>
          <a:xfrm>
            <a:off x="2017198" y="1018048"/>
            <a:ext cx="579952" cy="200055"/>
          </a:xfrm>
          <a:prstGeom prst="rect">
            <a:avLst/>
          </a:prstGeom>
          <a:noFill/>
        </p:spPr>
        <p:txBody>
          <a:bodyPr wrap="square" rtlCol="0">
            <a:spAutoFit/>
          </a:bodyPr>
          <a:lstStyle/>
          <a:p>
            <a:pPr algn="ctr"/>
            <a:r>
              <a:rPr lang="tt-RU" sz="700" dirty="0" smtClean="0">
                <a:solidFill>
                  <a:schemeClr val="accent2">
                    <a:lumMod val="75000"/>
                  </a:schemeClr>
                </a:solidFill>
              </a:rPr>
              <a:t>Дизайн</a:t>
            </a:r>
            <a:endParaRPr lang="en-US" sz="700" dirty="0">
              <a:solidFill>
                <a:schemeClr val="accent2">
                  <a:lumMod val="75000"/>
                </a:schemeClr>
              </a:solidFill>
            </a:endParaRPr>
          </a:p>
        </p:txBody>
      </p:sp>
      <p:sp>
        <p:nvSpPr>
          <p:cNvPr id="15" name="TextBox 14"/>
          <p:cNvSpPr txBox="1"/>
          <p:nvPr/>
        </p:nvSpPr>
        <p:spPr>
          <a:xfrm>
            <a:off x="2724150" y="2447925"/>
            <a:ext cx="1838325" cy="584775"/>
          </a:xfrm>
          <a:prstGeom prst="rect">
            <a:avLst/>
          </a:prstGeom>
          <a:noFill/>
        </p:spPr>
        <p:txBody>
          <a:bodyPr wrap="square" rtlCol="0">
            <a:spAutoFit/>
          </a:bodyPr>
          <a:lstStyle/>
          <a:p>
            <a:pPr algn="ctr"/>
            <a:r>
              <a:rPr lang="da-DK" sz="1600" dirty="0">
                <a:solidFill>
                  <a:srgbClr val="C00000"/>
                </a:solidFill>
                <a:latin typeface="Bodoni MT Condensed" pitchFamily="18" charset="0"/>
              </a:rPr>
              <a:t>Lorem ipsum dolor sit amet</a:t>
            </a:r>
            <a:endParaRPr lang="en-US" sz="1600" dirty="0">
              <a:solidFill>
                <a:srgbClr val="C00000"/>
              </a:solidFill>
              <a:latin typeface="Bodoni MT Condensed" pitchFamily="18" charset="0"/>
            </a:endParaRPr>
          </a:p>
        </p:txBody>
      </p:sp>
      <p:sp>
        <p:nvSpPr>
          <p:cNvPr id="18" name="TextBox 17"/>
          <p:cNvSpPr txBox="1"/>
          <p:nvPr/>
        </p:nvSpPr>
        <p:spPr>
          <a:xfrm>
            <a:off x="2714625" y="3219450"/>
            <a:ext cx="1838325" cy="276999"/>
          </a:xfrm>
          <a:prstGeom prst="rect">
            <a:avLst/>
          </a:prstGeom>
          <a:noFill/>
        </p:spPr>
        <p:txBody>
          <a:bodyPr wrap="square" rtlCol="0">
            <a:spAutoFit/>
          </a:bodyPr>
          <a:lstStyle/>
          <a:p>
            <a:pPr algn="ctr"/>
            <a:r>
              <a:rPr lang="pt-BR" sz="600" dirty="0">
                <a:solidFill>
                  <a:schemeClr val="tx2">
                    <a:lumMod val="50000"/>
                  </a:schemeClr>
                </a:solidFill>
                <a:latin typeface="Bernard MT Condensed" pitchFamily="18" charset="0"/>
              </a:rPr>
              <a:t>Nam pellentesque turpis eu purus sollicitudin adipiscing. Maecenas</a:t>
            </a:r>
            <a:endParaRPr lang="en-US" sz="600" dirty="0">
              <a:solidFill>
                <a:schemeClr val="tx2">
                  <a:lumMod val="50000"/>
                </a:schemeClr>
              </a:solidFill>
              <a:latin typeface="Bernard MT Condensed"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Effect transition="in" filter="slide(fromTop)">
                                      <p:cBhvr>
                                        <p:cTn id="7" dur="500"/>
                                        <p:tgtEl>
                                          <p:spTgt spid="942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94211">
                                            <p:txEl>
                                              <p:pRg st="1" end="1"/>
                                            </p:txEl>
                                          </p:spTgt>
                                        </p:tgtEl>
                                        <p:attrNameLst>
                                          <p:attrName>style.visibility</p:attrName>
                                        </p:attrNameLst>
                                      </p:cBhvr>
                                      <p:to>
                                        <p:strVal val="visible"/>
                                      </p:to>
                                    </p:set>
                                    <p:animEffect transition="in" filter="slide(fromTop)">
                                      <p:cBhvr>
                                        <p:cTn id="12" dur="500"/>
                                        <p:tgtEl>
                                          <p:spTgt spid="942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4212"/>
                                        </p:tgtEl>
                                        <p:attrNameLst>
                                          <p:attrName>style.visibility</p:attrName>
                                        </p:attrNameLst>
                                      </p:cBhvr>
                                      <p:to>
                                        <p:strVal val="visible"/>
                                      </p:to>
                                    </p:set>
                                    <p:animEffect transition="in" filter="dissolve">
                                      <p:cBhvr>
                                        <p:cTn id="17" dur="500"/>
                                        <p:tgtEl>
                                          <p:spTgt spid="94212"/>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94213"/>
                                        </p:tgtEl>
                                        <p:attrNameLst>
                                          <p:attrName>style.visibility</p:attrName>
                                        </p:attrNameLst>
                                      </p:cBhvr>
                                      <p:to>
                                        <p:strVal val="visible"/>
                                      </p:to>
                                    </p:set>
                                    <p:animEffect transition="in" filter="dissolve">
                                      <p:cBhvr>
                                        <p:cTn id="21" dur="500"/>
                                        <p:tgtEl>
                                          <p:spTgt spid="94213"/>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94217">
                                            <p:txEl>
                                              <p:pRg st="0" end="0"/>
                                            </p:txEl>
                                          </p:spTgt>
                                        </p:tgtEl>
                                        <p:attrNameLst>
                                          <p:attrName>style.visibility</p:attrName>
                                        </p:attrNameLst>
                                      </p:cBhvr>
                                      <p:to>
                                        <p:strVal val="visible"/>
                                      </p:to>
                                    </p:set>
                                    <p:animEffect transition="in" filter="checkerboard(across)">
                                      <p:cBhvr>
                                        <p:cTn id="26" dur="500"/>
                                        <p:tgtEl>
                                          <p:spTgt spid="9421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94217">
                                            <p:txEl>
                                              <p:pRg st="1" end="1"/>
                                            </p:txEl>
                                          </p:spTgt>
                                        </p:tgtEl>
                                        <p:attrNameLst>
                                          <p:attrName>style.visibility</p:attrName>
                                        </p:attrNameLst>
                                      </p:cBhvr>
                                      <p:to>
                                        <p:strVal val="visible"/>
                                      </p:to>
                                    </p:set>
                                    <p:animEffect transition="in" filter="checkerboard(across)">
                                      <p:cBhvr>
                                        <p:cTn id="31" dur="500"/>
                                        <p:tgtEl>
                                          <p:spTgt spid="942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autoUpdateAnimBg="0"/>
      <p:bldP spid="94217"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239713" y="79375"/>
            <a:ext cx="8904287" cy="614363"/>
          </a:xfrm>
        </p:spPr>
        <p:txBody>
          <a:bodyPr/>
          <a:lstStyle/>
          <a:p>
            <a:r>
              <a:rPr lang="tt-RU" dirty="0" smtClean="0"/>
              <a:t>Тема сайлау</a:t>
            </a:r>
            <a:endParaRPr lang="en-US" dirty="0"/>
          </a:p>
        </p:txBody>
      </p:sp>
      <p:sp>
        <p:nvSpPr>
          <p:cNvPr id="218115"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tt-RU" b="0" dirty="0" smtClean="0"/>
              <a:t>Һәр яңа презентация Офис темасы дип аталган килешенгәнчә темадан башлана.</a:t>
            </a:r>
          </a:p>
          <a:p>
            <a:pPr>
              <a:spcBef>
                <a:spcPct val="20000"/>
              </a:spcBef>
              <a:spcAft>
                <a:spcPct val="75000"/>
              </a:spcAft>
            </a:pPr>
            <a:r>
              <a:rPr lang="ru-RU" b="0" dirty="0" smtClean="0"/>
              <a:t>Башкасын сайлап кулланыр </a:t>
            </a:r>
            <a:r>
              <a:rPr lang="ru-RU" b="0" dirty="0" err="1" smtClean="0"/>
              <a:t>өчен башта</a:t>
            </a:r>
            <a:r>
              <a:rPr lang="ru-RU" b="0" dirty="0" smtClean="0"/>
              <a:t> </a:t>
            </a:r>
            <a:r>
              <a:rPr lang="ru-RU" b="0" dirty="0" err="1" smtClean="0"/>
              <a:t>Тасмада</a:t>
            </a:r>
            <a:r>
              <a:rPr lang="ru-RU" b="0" dirty="0" smtClean="0"/>
              <a:t> </a:t>
            </a:r>
            <a:r>
              <a:rPr lang="ru-RU" dirty="0" smtClean="0"/>
              <a:t>Дизайн</a:t>
            </a:r>
            <a:r>
              <a:rPr lang="ru-RU" b="0" dirty="0" smtClean="0"/>
              <a:t> салынмасына чирттерегез.</a:t>
            </a:r>
          </a:p>
        </p:txBody>
      </p:sp>
      <p:graphicFrame>
        <p:nvGraphicFramePr>
          <p:cNvPr id="218118" name="Object 6"/>
          <p:cNvGraphicFramePr>
            <a:graphicFrameLocks noChangeAspect="1"/>
          </p:cNvGraphicFramePr>
          <p:nvPr/>
        </p:nvGraphicFramePr>
        <p:xfrm>
          <a:off x="339725" y="4056063"/>
          <a:ext cx="269875" cy="303212"/>
        </p:xfrm>
        <a:graphic>
          <a:graphicData uri="http://schemas.openxmlformats.org/presentationml/2006/ole">
            <p:oleObj spid="_x0000_s218118" name="Visio" r:id="rId4" imgW="270231" imgH="303063" progId="">
              <p:embed/>
            </p:oleObj>
          </a:graphicData>
        </a:graphic>
      </p:graphicFrame>
      <p:sp>
        <p:nvSpPr>
          <p:cNvPr id="218119"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18120" name="Rectangle 8"/>
          <p:cNvSpPr>
            <a:spLocks noChangeArrowheads="1"/>
          </p:cNvSpPr>
          <p:nvPr/>
        </p:nvSpPr>
        <p:spPr bwMode="auto">
          <a:xfrm>
            <a:off x="676275" y="4025900"/>
            <a:ext cx="5940425" cy="646331"/>
          </a:xfrm>
          <a:prstGeom prst="rect">
            <a:avLst/>
          </a:prstGeom>
          <a:noFill/>
          <a:ln w="9525" algn="ctr">
            <a:noFill/>
            <a:miter lim="800000"/>
            <a:headEnd/>
            <a:tailEnd/>
          </a:ln>
          <a:effectLst/>
        </p:spPr>
        <p:txBody>
          <a:bodyPr>
            <a:spAutoFit/>
          </a:bodyPr>
          <a:lstStyle/>
          <a:p>
            <a:pPr>
              <a:spcBef>
                <a:spcPct val="20000"/>
              </a:spcBef>
              <a:spcAft>
                <a:spcPct val="45000"/>
              </a:spcAft>
            </a:pPr>
            <a:r>
              <a:rPr lang="tt-RU" b="0" dirty="0" smtClean="0">
                <a:solidFill>
                  <a:srgbClr val="FFCC00"/>
                </a:solidFill>
              </a:rPr>
              <a:t>Берәр тема эскизына укны китергәндә, аның үрнәге слайдта күрсәтелә. </a:t>
            </a:r>
            <a:endParaRPr lang="en-US" b="0" dirty="0">
              <a:solidFill>
                <a:srgbClr val="FFCC00"/>
              </a:solidFill>
            </a:endParaRPr>
          </a:p>
        </p:txBody>
      </p:sp>
      <p:sp>
        <p:nvSpPr>
          <p:cNvPr id="218122" name="Rectangle 10"/>
          <p:cNvSpPr>
            <a:spLocks noChangeArrowheads="1"/>
          </p:cNvSpPr>
          <p:nvPr/>
        </p:nvSpPr>
        <p:spPr bwMode="auto">
          <a:xfrm>
            <a:off x="277813" y="4946650"/>
            <a:ext cx="5926137" cy="1054100"/>
          </a:xfrm>
          <a:prstGeom prst="rect">
            <a:avLst/>
          </a:prstGeom>
          <a:noFill/>
          <a:ln w="9525">
            <a:noFill/>
            <a:miter lim="800000"/>
            <a:headEnd/>
            <a:tailEnd/>
          </a:ln>
          <a:effectLst/>
        </p:spPr>
        <p:txBody>
          <a:bodyPr/>
          <a:lstStyle/>
          <a:p>
            <a:pPr>
              <a:spcBef>
                <a:spcPct val="20000"/>
              </a:spcBef>
              <a:spcAft>
                <a:spcPct val="75000"/>
              </a:spcAft>
            </a:pPr>
            <a:r>
              <a:rPr lang="tt-RU" b="0" dirty="0" smtClean="0">
                <a:solidFill>
                  <a:srgbClr val="FFCC00"/>
                </a:solidFill>
              </a:rPr>
              <a:t>Теманы барлык слайдларга да куллану өчен, аның эскизына чирттерегез.</a:t>
            </a:r>
            <a:r>
              <a:rPr lang="en-US" b="0" dirty="0" smtClean="0">
                <a:solidFill>
                  <a:srgbClr val="FFCC00"/>
                </a:solidFill>
              </a:rPr>
              <a:t> </a:t>
            </a:r>
            <a:r>
              <a:rPr lang="tt-RU" b="0" dirty="0" smtClean="0">
                <a:solidFill>
                  <a:srgbClr val="FFCC00"/>
                </a:solidFill>
              </a:rPr>
              <a:t>Теманы шулай ук тамгаланган слайдларга гына кулланырга да мөмкин.</a:t>
            </a:r>
            <a:endParaRPr lang="en-US" b="0" dirty="0">
              <a:solidFill>
                <a:srgbClr val="FFCC00"/>
              </a:solidFill>
            </a:endParaRPr>
          </a:p>
        </p:txBody>
      </p:sp>
      <p:pic>
        <p:nvPicPr>
          <p:cNvPr id="12" name="Picture 6"/>
          <p:cNvPicPr>
            <a:picLocks noChangeAspect="1" noChangeArrowheads="1"/>
          </p:cNvPicPr>
          <p:nvPr/>
        </p:nvPicPr>
        <p:blipFill>
          <a:blip r:embed="rId5"/>
          <a:srcRect/>
          <a:stretch>
            <a:fillRect/>
          </a:stretch>
        </p:blipFill>
        <p:spPr bwMode="auto">
          <a:xfrm>
            <a:off x="236538" y="933325"/>
            <a:ext cx="5554662" cy="2825825"/>
          </a:xfrm>
          <a:prstGeom prst="rect">
            <a:avLst/>
          </a:prstGeom>
          <a:noFill/>
          <a:ln w="9525">
            <a:noFill/>
            <a:miter lim="800000"/>
            <a:headEnd/>
            <a:tailEnd/>
          </a:ln>
          <a:effectLst/>
        </p:spPr>
      </p:pic>
      <p:sp>
        <p:nvSpPr>
          <p:cNvPr id="13" name="TextBox 12"/>
          <p:cNvSpPr txBox="1"/>
          <p:nvPr/>
        </p:nvSpPr>
        <p:spPr>
          <a:xfrm>
            <a:off x="2017198" y="1018048"/>
            <a:ext cx="579952" cy="200055"/>
          </a:xfrm>
          <a:prstGeom prst="rect">
            <a:avLst/>
          </a:prstGeom>
          <a:noFill/>
        </p:spPr>
        <p:txBody>
          <a:bodyPr wrap="square" rtlCol="0">
            <a:spAutoFit/>
          </a:bodyPr>
          <a:lstStyle/>
          <a:p>
            <a:pPr algn="ctr"/>
            <a:r>
              <a:rPr lang="tt-RU" sz="700" dirty="0" smtClean="0">
                <a:solidFill>
                  <a:schemeClr val="accent2">
                    <a:lumMod val="75000"/>
                  </a:schemeClr>
                </a:solidFill>
              </a:rPr>
              <a:t>Дизайн</a:t>
            </a:r>
            <a:endParaRPr lang="en-US" sz="700" dirty="0">
              <a:solidFill>
                <a:schemeClr val="accent2">
                  <a:lumMod val="75000"/>
                </a:schemeClr>
              </a:solidFill>
            </a:endParaRPr>
          </a:p>
        </p:txBody>
      </p:sp>
      <p:sp>
        <p:nvSpPr>
          <p:cNvPr id="18" name="TextBox 17"/>
          <p:cNvSpPr txBox="1"/>
          <p:nvPr/>
        </p:nvSpPr>
        <p:spPr>
          <a:xfrm>
            <a:off x="2724150" y="2447925"/>
            <a:ext cx="1838325" cy="584775"/>
          </a:xfrm>
          <a:prstGeom prst="rect">
            <a:avLst/>
          </a:prstGeom>
          <a:noFill/>
        </p:spPr>
        <p:txBody>
          <a:bodyPr wrap="square" rtlCol="0">
            <a:spAutoFit/>
          </a:bodyPr>
          <a:lstStyle/>
          <a:p>
            <a:pPr algn="ctr"/>
            <a:r>
              <a:rPr lang="da-DK" sz="1600" dirty="0">
                <a:solidFill>
                  <a:srgbClr val="C00000"/>
                </a:solidFill>
                <a:latin typeface="Bodoni MT Condensed" pitchFamily="18" charset="0"/>
              </a:rPr>
              <a:t>Lorem ipsum dolor sit amet</a:t>
            </a:r>
            <a:endParaRPr lang="en-US" sz="1600" dirty="0">
              <a:solidFill>
                <a:srgbClr val="C00000"/>
              </a:solidFill>
              <a:latin typeface="Bodoni MT Condensed" pitchFamily="18" charset="0"/>
            </a:endParaRPr>
          </a:p>
        </p:txBody>
      </p:sp>
      <p:sp>
        <p:nvSpPr>
          <p:cNvPr id="19" name="TextBox 18"/>
          <p:cNvSpPr txBox="1"/>
          <p:nvPr/>
        </p:nvSpPr>
        <p:spPr>
          <a:xfrm>
            <a:off x="2714625" y="3219450"/>
            <a:ext cx="1838325" cy="276999"/>
          </a:xfrm>
          <a:prstGeom prst="rect">
            <a:avLst/>
          </a:prstGeom>
          <a:noFill/>
        </p:spPr>
        <p:txBody>
          <a:bodyPr wrap="square" rtlCol="0">
            <a:spAutoFit/>
          </a:bodyPr>
          <a:lstStyle/>
          <a:p>
            <a:pPr algn="ctr"/>
            <a:r>
              <a:rPr lang="pt-BR" sz="600" dirty="0">
                <a:solidFill>
                  <a:schemeClr val="tx2">
                    <a:lumMod val="50000"/>
                  </a:schemeClr>
                </a:solidFill>
                <a:latin typeface="Bernard MT Condensed" pitchFamily="18" charset="0"/>
              </a:rPr>
              <a:t>Nam pellentesque turpis eu purus sollicitudin adipiscing. Maecenas</a:t>
            </a:r>
            <a:endParaRPr lang="en-US" sz="600" dirty="0">
              <a:solidFill>
                <a:schemeClr val="tx2">
                  <a:lumMod val="50000"/>
                </a:schemeClr>
              </a:solidFill>
              <a:latin typeface="Bernard MT Condensed"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18118"/>
                                        </p:tgtEl>
                                        <p:attrNameLst>
                                          <p:attrName>style.visibility</p:attrName>
                                        </p:attrNameLst>
                                      </p:cBhvr>
                                      <p:to>
                                        <p:strVal val="visible"/>
                                      </p:to>
                                    </p:set>
                                    <p:animEffect transition="in" filter="dissolve">
                                      <p:cBhvr>
                                        <p:cTn id="7" dur="500"/>
                                        <p:tgtEl>
                                          <p:spTgt spid="218118"/>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18120">
                                            <p:txEl>
                                              <p:pRg st="0" end="0"/>
                                            </p:txEl>
                                          </p:spTgt>
                                        </p:tgtEl>
                                        <p:attrNameLst>
                                          <p:attrName>style.visibility</p:attrName>
                                        </p:attrNameLst>
                                      </p:cBhvr>
                                      <p:to>
                                        <p:strVal val="visible"/>
                                      </p:to>
                                    </p:set>
                                    <p:animEffect transition="in" filter="checkerboard(across)">
                                      <p:cBhvr>
                                        <p:cTn id="11" dur="500"/>
                                        <p:tgtEl>
                                          <p:spTgt spid="21812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8" fill="hold" grpId="0" nodeType="clickEffect">
                                  <p:stCondLst>
                                    <p:cond delay="0"/>
                                  </p:stCondLst>
                                  <p:childTnLst>
                                    <p:set>
                                      <p:cBhvr>
                                        <p:cTn id="15" dur="1" fill="hold">
                                          <p:stCondLst>
                                            <p:cond delay="0"/>
                                          </p:stCondLst>
                                        </p:cTn>
                                        <p:tgtEl>
                                          <p:spTgt spid="218122">
                                            <p:txEl>
                                              <p:pRg st="0" end="0"/>
                                            </p:txEl>
                                          </p:spTgt>
                                        </p:tgtEl>
                                        <p:attrNameLst>
                                          <p:attrName>style.visibility</p:attrName>
                                        </p:attrNameLst>
                                      </p:cBhvr>
                                      <p:to>
                                        <p:strVal val="visible"/>
                                      </p:to>
                                    </p:set>
                                    <p:animEffect transition="in" filter="slide(fromLeft)">
                                      <p:cBhvr>
                                        <p:cTn id="16" dur="500"/>
                                        <p:tgtEl>
                                          <p:spTgt spid="2181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20" grpId="0" build="p" autoUpdateAnimBg="0" advAuto="0"/>
      <p:bldP spid="218122"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69665" name="Picture 1"/>
          <p:cNvPicPr>
            <a:picLocks noChangeAspect="1" noChangeArrowheads="1"/>
          </p:cNvPicPr>
          <p:nvPr/>
        </p:nvPicPr>
        <p:blipFill>
          <a:blip r:embed="rId3"/>
          <a:srcRect/>
          <a:stretch>
            <a:fillRect/>
          </a:stretch>
        </p:blipFill>
        <p:spPr bwMode="auto">
          <a:xfrm>
            <a:off x="369889" y="890259"/>
            <a:ext cx="5735636" cy="2924832"/>
          </a:xfrm>
          <a:prstGeom prst="rect">
            <a:avLst/>
          </a:prstGeom>
          <a:noFill/>
          <a:ln w="9525">
            <a:noFill/>
            <a:miter lim="800000"/>
            <a:headEnd/>
            <a:tailEnd/>
          </a:ln>
          <a:effectLst/>
        </p:spPr>
      </p:pic>
      <p:sp>
        <p:nvSpPr>
          <p:cNvPr id="222210" name="Rectangle 2"/>
          <p:cNvSpPr>
            <a:spLocks noGrp="1" noChangeArrowheads="1"/>
          </p:cNvSpPr>
          <p:nvPr>
            <p:ph type="title"/>
          </p:nvPr>
        </p:nvSpPr>
        <p:spPr>
          <a:xfrm>
            <a:off x="207963" y="79375"/>
            <a:ext cx="8904287" cy="614363"/>
          </a:xfrm>
        </p:spPr>
        <p:txBody>
          <a:bodyPr/>
          <a:lstStyle/>
          <a:p>
            <a:r>
              <a:rPr lang="tt-RU" dirty="0" smtClean="0"/>
              <a:t>Рәсем һәм объектлар өстәү</a:t>
            </a:r>
            <a:r>
              <a:rPr lang="en-US" dirty="0" smtClean="0"/>
              <a:t>, </a:t>
            </a:r>
            <a:r>
              <a:rPr lang="tt-RU" dirty="0" smtClean="0"/>
              <a:t>1-нче өлеш</a:t>
            </a:r>
            <a:endParaRPr lang="en-US" dirty="0"/>
          </a:p>
        </p:txBody>
      </p:sp>
      <p:sp>
        <p:nvSpPr>
          <p:cNvPr id="222211"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tt-RU" sz="2000" b="0" dirty="0" smtClean="0"/>
              <a:t>Биредә слайдларга рәсемнәр һәм башка объектлар өстәүнең ике юлы тасвирланачак.</a:t>
            </a:r>
            <a:endParaRPr lang="en-US" sz="2000" b="0" dirty="0"/>
          </a:p>
        </p:txBody>
      </p:sp>
      <p:sp>
        <p:nvSpPr>
          <p:cNvPr id="222214"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22216" name="Rectangle 8"/>
          <p:cNvSpPr>
            <a:spLocks noChangeArrowheads="1"/>
          </p:cNvSpPr>
          <p:nvPr/>
        </p:nvSpPr>
        <p:spPr bwMode="auto">
          <a:xfrm>
            <a:off x="277813" y="3994150"/>
            <a:ext cx="5926137" cy="695325"/>
          </a:xfrm>
          <a:prstGeom prst="rect">
            <a:avLst/>
          </a:prstGeom>
          <a:noFill/>
          <a:ln w="9525">
            <a:noFill/>
            <a:miter lim="800000"/>
            <a:headEnd/>
            <a:tailEnd/>
          </a:ln>
          <a:effectLst/>
        </p:spPr>
        <p:txBody>
          <a:bodyPr/>
          <a:lstStyle/>
          <a:p>
            <a:pPr>
              <a:spcBef>
                <a:spcPct val="20000"/>
              </a:spcBef>
              <a:spcAft>
                <a:spcPct val="75000"/>
              </a:spcAft>
            </a:pPr>
            <a:r>
              <a:rPr lang="tt-RU" b="0" dirty="0" smtClean="0">
                <a:solidFill>
                  <a:srgbClr val="FFCC00"/>
                </a:solidFill>
              </a:rPr>
              <a:t>Беренче ысул: тутырткычтагы тамгага чирттерегез. Аның турында беренче дәрестә</a:t>
            </a:r>
            <a:r>
              <a:rPr lang="en-US" b="0" dirty="0" smtClean="0">
                <a:solidFill>
                  <a:srgbClr val="FFCC00"/>
                </a:solidFill>
              </a:rPr>
              <a:t> </a:t>
            </a:r>
            <a:r>
              <a:rPr lang="tt-RU" b="0" dirty="0" smtClean="0">
                <a:solidFill>
                  <a:srgbClr val="FFCC00"/>
                </a:solidFill>
              </a:rPr>
              <a:t>әйтелгән иде.</a:t>
            </a:r>
            <a:endParaRPr lang="en-US" b="0" dirty="0">
              <a:solidFill>
                <a:srgbClr val="FFCC00"/>
              </a:solidFill>
            </a:endParaRPr>
          </a:p>
        </p:txBody>
      </p:sp>
      <p:sp>
        <p:nvSpPr>
          <p:cNvPr id="11" name="TextBox 10"/>
          <p:cNvSpPr txBox="1"/>
          <p:nvPr/>
        </p:nvSpPr>
        <p:spPr>
          <a:xfrm>
            <a:off x="4257675" y="1019175"/>
            <a:ext cx="866775" cy="261610"/>
          </a:xfrm>
          <a:prstGeom prst="rect">
            <a:avLst/>
          </a:prstGeom>
          <a:noFill/>
        </p:spPr>
        <p:txBody>
          <a:bodyPr wrap="square" rtlCol="0">
            <a:spAutoFit/>
          </a:bodyPr>
          <a:lstStyle/>
          <a:p>
            <a:r>
              <a:rPr lang="en-IE" sz="1050" dirty="0" smtClean="0">
                <a:solidFill>
                  <a:schemeClr val="accent2">
                    <a:lumMod val="75000"/>
                  </a:schemeClr>
                </a:solidFill>
              </a:rPr>
              <a:t>Clip Art</a:t>
            </a:r>
            <a:endParaRPr lang="en-US" sz="1050" dirty="0">
              <a:solidFill>
                <a:schemeClr val="accent2">
                  <a:lumMod val="75000"/>
                </a:schemeClr>
              </a:solidFill>
            </a:endParaRPr>
          </a:p>
        </p:txBody>
      </p:sp>
      <p:sp>
        <p:nvSpPr>
          <p:cNvPr id="12" name="TextBox 11"/>
          <p:cNvSpPr txBox="1"/>
          <p:nvPr/>
        </p:nvSpPr>
        <p:spPr>
          <a:xfrm>
            <a:off x="4305300" y="1276350"/>
            <a:ext cx="866775" cy="230832"/>
          </a:xfrm>
          <a:prstGeom prst="rect">
            <a:avLst/>
          </a:prstGeom>
          <a:noFill/>
        </p:spPr>
        <p:txBody>
          <a:bodyPr wrap="square" rtlCol="0">
            <a:spAutoFit/>
          </a:bodyPr>
          <a:lstStyle/>
          <a:p>
            <a:r>
              <a:rPr lang="tt-RU" sz="900" b="0" dirty="0" smtClean="0">
                <a:solidFill>
                  <a:schemeClr val="accent2">
                    <a:lumMod val="75000"/>
                  </a:schemeClr>
                </a:solidFill>
              </a:rPr>
              <a:t>Эзләү</a:t>
            </a:r>
            <a:r>
              <a:rPr lang="en-IE" sz="900" b="0" dirty="0" smtClean="0">
                <a:solidFill>
                  <a:schemeClr val="accent2">
                    <a:lumMod val="75000"/>
                  </a:schemeClr>
                </a:solidFill>
              </a:rPr>
              <a:t>:</a:t>
            </a:r>
            <a:endParaRPr lang="en-US" sz="900" b="0" dirty="0">
              <a:solidFill>
                <a:schemeClr val="accent2">
                  <a:lumMod val="75000"/>
                </a:schemeClr>
              </a:solidFill>
            </a:endParaRPr>
          </a:p>
        </p:txBody>
      </p:sp>
      <p:sp>
        <p:nvSpPr>
          <p:cNvPr id="13" name="TextBox 12"/>
          <p:cNvSpPr txBox="1"/>
          <p:nvPr/>
        </p:nvSpPr>
        <p:spPr>
          <a:xfrm>
            <a:off x="4305300" y="1695450"/>
            <a:ext cx="990600" cy="230832"/>
          </a:xfrm>
          <a:prstGeom prst="rect">
            <a:avLst/>
          </a:prstGeom>
          <a:noFill/>
        </p:spPr>
        <p:txBody>
          <a:bodyPr wrap="square" rtlCol="0">
            <a:spAutoFit/>
          </a:bodyPr>
          <a:lstStyle/>
          <a:p>
            <a:r>
              <a:rPr lang="tt-RU" sz="900" b="0" dirty="0" smtClean="0">
                <a:solidFill>
                  <a:schemeClr val="accent2">
                    <a:lumMod val="75000"/>
                  </a:schemeClr>
                </a:solidFill>
              </a:rPr>
              <a:t>Эзләү урыны:</a:t>
            </a:r>
            <a:endParaRPr lang="en-US" sz="900" b="0" dirty="0">
              <a:solidFill>
                <a:schemeClr val="accent2">
                  <a:lumMod val="75000"/>
                </a:schemeClr>
              </a:solidFill>
            </a:endParaRPr>
          </a:p>
        </p:txBody>
      </p:sp>
      <p:sp>
        <p:nvSpPr>
          <p:cNvPr id="14" name="TextBox 13"/>
          <p:cNvSpPr txBox="1"/>
          <p:nvPr/>
        </p:nvSpPr>
        <p:spPr>
          <a:xfrm>
            <a:off x="4305300" y="2105025"/>
            <a:ext cx="1419225" cy="230832"/>
          </a:xfrm>
          <a:prstGeom prst="rect">
            <a:avLst/>
          </a:prstGeom>
          <a:noFill/>
        </p:spPr>
        <p:txBody>
          <a:bodyPr wrap="square" rtlCol="0">
            <a:spAutoFit/>
          </a:bodyPr>
          <a:lstStyle/>
          <a:p>
            <a:r>
              <a:rPr lang="tt-RU" sz="900" b="0" dirty="0" smtClean="0">
                <a:solidFill>
                  <a:schemeClr val="accent2">
                    <a:lumMod val="75000"/>
                  </a:schemeClr>
                </a:solidFill>
              </a:rPr>
              <a:t>Табыласы нәтиҗәләр</a:t>
            </a:r>
            <a:r>
              <a:rPr lang="en-US" sz="900" b="0" dirty="0" smtClean="0">
                <a:solidFill>
                  <a:schemeClr val="accent2">
                    <a:lumMod val="75000"/>
                  </a:schemeClr>
                </a:solidFill>
              </a:rPr>
              <a:t>:</a:t>
            </a:r>
            <a:endParaRPr lang="en-US" sz="900" b="0" dirty="0">
              <a:solidFill>
                <a:schemeClr val="accent2">
                  <a:lumMod val="75000"/>
                </a:schemeClr>
              </a:solidFill>
            </a:endParaRPr>
          </a:p>
        </p:txBody>
      </p:sp>
      <p:pic>
        <p:nvPicPr>
          <p:cNvPr id="222219" name="Picture 11"/>
          <p:cNvPicPr>
            <a:picLocks noChangeAspect="1" noChangeArrowheads="1"/>
          </p:cNvPicPr>
          <p:nvPr/>
        </p:nvPicPr>
        <p:blipFill>
          <a:blip r:embed="rId4"/>
          <a:srcRect/>
          <a:stretch>
            <a:fillRect/>
          </a:stretch>
        </p:blipFill>
        <p:spPr bwMode="auto">
          <a:xfrm>
            <a:off x="4391149" y="1528152"/>
            <a:ext cx="790575" cy="141898"/>
          </a:xfrm>
          <a:prstGeom prst="rect">
            <a:avLst/>
          </a:prstGeom>
          <a:noFill/>
          <a:ln w="9525">
            <a:noFill/>
            <a:miter lim="800000"/>
            <a:headEnd/>
            <a:tailEnd/>
          </a:ln>
          <a:effectLst/>
        </p:spPr>
      </p:pic>
      <p:pic>
        <p:nvPicPr>
          <p:cNvPr id="222220" name="Picture 12"/>
          <p:cNvPicPr>
            <a:picLocks noChangeAspect="1" noChangeArrowheads="1"/>
          </p:cNvPicPr>
          <p:nvPr/>
        </p:nvPicPr>
        <p:blipFill>
          <a:blip r:embed="rId4"/>
          <a:srcRect/>
          <a:stretch>
            <a:fillRect/>
          </a:stretch>
        </p:blipFill>
        <p:spPr bwMode="auto">
          <a:xfrm>
            <a:off x="4383974" y="1962149"/>
            <a:ext cx="866775" cy="155575"/>
          </a:xfrm>
          <a:prstGeom prst="rect">
            <a:avLst/>
          </a:prstGeom>
          <a:noFill/>
          <a:ln w="9525">
            <a:noFill/>
            <a:miter lim="800000"/>
            <a:headEnd/>
            <a:tailEnd/>
          </a:ln>
          <a:effectLst/>
        </p:spPr>
      </p:pic>
      <p:pic>
        <p:nvPicPr>
          <p:cNvPr id="222221" name="Picture 13"/>
          <p:cNvPicPr>
            <a:picLocks noChangeAspect="1" noChangeArrowheads="1"/>
          </p:cNvPicPr>
          <p:nvPr/>
        </p:nvPicPr>
        <p:blipFill>
          <a:blip r:embed="rId4"/>
          <a:srcRect/>
          <a:stretch>
            <a:fillRect/>
          </a:stretch>
        </p:blipFill>
        <p:spPr bwMode="auto">
          <a:xfrm>
            <a:off x="4383488" y="2352920"/>
            <a:ext cx="657131" cy="136851"/>
          </a:xfrm>
          <a:prstGeom prst="rect">
            <a:avLst/>
          </a:prstGeom>
          <a:noFill/>
          <a:ln w="9525">
            <a:noFill/>
            <a:miter lim="800000"/>
            <a:headEnd/>
            <a:tailEnd/>
          </a:ln>
          <a:effectLst/>
        </p:spPr>
      </p:pic>
      <p:sp>
        <p:nvSpPr>
          <p:cNvPr id="19" name="TextBox 18"/>
          <p:cNvSpPr txBox="1"/>
          <p:nvPr/>
        </p:nvSpPr>
        <p:spPr>
          <a:xfrm>
            <a:off x="5334000" y="1477645"/>
            <a:ext cx="650240" cy="246221"/>
          </a:xfrm>
          <a:prstGeom prst="rect">
            <a:avLst/>
          </a:prstGeom>
          <a:noFill/>
        </p:spPr>
        <p:txBody>
          <a:bodyPr wrap="square" rtlCol="0">
            <a:spAutoFit/>
          </a:bodyPr>
          <a:lstStyle/>
          <a:p>
            <a:r>
              <a:rPr lang="en-US" sz="1000" dirty="0" smtClean="0">
                <a:solidFill>
                  <a:schemeClr val="accent2">
                    <a:lumMod val="75000"/>
                  </a:schemeClr>
                </a:solidFill>
              </a:rPr>
              <a:t>K</a:t>
            </a:r>
            <a:r>
              <a:rPr lang="tt-RU" sz="1000" dirty="0" smtClean="0">
                <a:solidFill>
                  <a:schemeClr val="accent2">
                    <a:lumMod val="75000"/>
                  </a:schemeClr>
                </a:solidFill>
              </a:rPr>
              <a:t>учеш</a:t>
            </a:r>
            <a:endParaRPr lang="en-US" sz="1000" dirty="0">
              <a:solidFill>
                <a:schemeClr val="accent2">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22211">
                                            <p:txEl>
                                              <p:pRg st="0" end="0"/>
                                            </p:txEl>
                                          </p:spTgt>
                                        </p:tgtEl>
                                        <p:attrNameLst>
                                          <p:attrName>style.visibility</p:attrName>
                                        </p:attrNameLst>
                                      </p:cBhvr>
                                      <p:to>
                                        <p:strVal val="visible"/>
                                      </p:to>
                                    </p:set>
                                    <p:animEffect transition="in" filter="slide(fromTop)">
                                      <p:cBhvr>
                                        <p:cTn id="7" dur="500"/>
                                        <p:tgtEl>
                                          <p:spTgt spid="2222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22216">
                                            <p:txEl>
                                              <p:pRg st="0" end="0"/>
                                            </p:txEl>
                                          </p:spTgt>
                                        </p:tgtEl>
                                        <p:attrNameLst>
                                          <p:attrName>style.visibility</p:attrName>
                                        </p:attrNameLst>
                                      </p:cBhvr>
                                      <p:to>
                                        <p:strVal val="visible"/>
                                      </p:to>
                                    </p:set>
                                    <p:animEffect transition="in" filter="slide(fromLeft)">
                                      <p:cBhvr>
                                        <p:cTn id="12" dur="500"/>
                                        <p:tgtEl>
                                          <p:spTgt spid="2222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build="p" autoUpdateAnimBg="0"/>
      <p:bldP spid="222216"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tt-RU" dirty="0" smtClean="0"/>
              <a:t>Кулланма максатлары</a:t>
            </a:r>
            <a:r>
              <a:rPr lang="en-US" dirty="0"/>
              <a:t>			</a:t>
            </a:r>
          </a:p>
        </p:txBody>
      </p:sp>
      <p:sp>
        <p:nvSpPr>
          <p:cNvPr id="16387" name="Rectangle 3"/>
          <p:cNvSpPr>
            <a:spLocks noGrp="1" noChangeArrowheads="1"/>
          </p:cNvSpPr>
          <p:nvPr>
            <p:ph type="body" idx="1"/>
          </p:nvPr>
        </p:nvSpPr>
        <p:spPr>
          <a:xfrm>
            <a:off x="228600" y="865188"/>
            <a:ext cx="8431213" cy="4659312"/>
          </a:xfrm>
        </p:spPr>
        <p:txBody>
          <a:bodyPr/>
          <a:lstStyle/>
          <a:p>
            <a:pPr marL="233363" indent="-233363">
              <a:spcAft>
                <a:spcPct val="75000"/>
              </a:spcAft>
              <a:buClr>
                <a:srgbClr val="FF9900"/>
              </a:buClr>
              <a:buFontTx/>
              <a:buChar char="•"/>
            </a:pPr>
            <a:r>
              <a:rPr lang="tt-RU" sz="2400" dirty="0" smtClean="0"/>
              <a:t>Слайдларны төзү һәм аларга текст өстәү</a:t>
            </a:r>
            <a:r>
              <a:rPr lang="en-US" sz="2400" dirty="0" smtClean="0"/>
              <a:t>.</a:t>
            </a:r>
            <a:endParaRPr lang="en-US" sz="2400" dirty="0"/>
          </a:p>
          <a:p>
            <a:pPr marL="233363" indent="-233363">
              <a:spcAft>
                <a:spcPct val="75000"/>
              </a:spcAft>
              <a:buClr>
                <a:srgbClr val="FF9900"/>
              </a:buClr>
              <a:buFontTx/>
              <a:buChar char="•"/>
            </a:pPr>
            <a:r>
              <a:rPr lang="tt-RU" sz="2400" dirty="0" smtClean="0"/>
              <a:t>Рәсемнәр һәм башка объектлар өстәү</a:t>
            </a:r>
            <a:r>
              <a:rPr lang="en-US" sz="2400" dirty="0" smtClean="0"/>
              <a:t>. </a:t>
            </a:r>
            <a:endParaRPr lang="en-US" sz="2400" dirty="0"/>
          </a:p>
          <a:p>
            <a:pPr marL="233363" indent="-233363">
              <a:spcAft>
                <a:spcPct val="75000"/>
              </a:spcAft>
              <a:buClr>
                <a:srgbClr val="FF9900"/>
              </a:buClr>
              <a:buFontTx/>
              <a:buChar char="•"/>
            </a:pPr>
            <a:r>
              <a:rPr lang="tt-RU" sz="2400" dirty="0" smtClean="0"/>
              <a:t>Презентациянең гомуми күренеше өчен тема сайлау</a:t>
            </a:r>
            <a:r>
              <a:rPr lang="en-US" sz="2400" dirty="0" smtClean="0"/>
              <a:t>. </a:t>
            </a:r>
            <a:endParaRPr lang="en-US" sz="2400" dirty="0"/>
          </a:p>
          <a:p>
            <a:pPr marL="233363" indent="-233363">
              <a:spcAft>
                <a:spcPct val="75000"/>
              </a:spcAft>
              <a:buClr>
                <a:srgbClr val="FF9900"/>
              </a:buClr>
              <a:buFontTx/>
              <a:buChar char="•"/>
            </a:pPr>
            <a:r>
              <a:rPr lang="tt-RU" sz="2400" dirty="0" smtClean="0"/>
              <a:t>Тарату материалларын һәм искәрмәләрне бастыру</a:t>
            </a:r>
            <a:r>
              <a:rPr lang="en-US" sz="2400" dirty="0" smtClean="0"/>
              <a:t>.</a:t>
            </a:r>
            <a:endParaRPr lang="en-US" sz="2400" dirty="0"/>
          </a:p>
          <a:p>
            <a:pPr marL="233363" indent="-233363">
              <a:spcAft>
                <a:spcPct val="75000"/>
              </a:spcAft>
              <a:buClr>
                <a:srgbClr val="FF9900"/>
              </a:buClr>
              <a:buFontTx/>
              <a:buChar char="•"/>
            </a:pPr>
            <a:r>
              <a:rPr lang="tt-RU" sz="2400" dirty="0" smtClean="0"/>
              <a:t>Презентацияне башкару юлларын өйрәнү.</a:t>
            </a:r>
            <a:r>
              <a:rPr lang="en-US" sz="2400" dirty="0" smtClean="0"/>
              <a:t> </a:t>
            </a:r>
            <a:endParaRPr lang="en-US" sz="2400" dirty="0"/>
          </a:p>
          <a:p>
            <a:pPr lvl="1">
              <a:spcAft>
                <a:spcPct val="75000"/>
              </a:spcAft>
              <a:buClr>
                <a:srgbClr val="FF9900"/>
              </a:buClr>
            </a:pPr>
            <a:endParaRPr lang="en-US" sz="2400" dirty="0"/>
          </a:p>
          <a:p>
            <a:pPr marL="233363" indent="-233363">
              <a:spcAft>
                <a:spcPct val="75000"/>
              </a:spcAft>
              <a:buClr>
                <a:srgbClr val="FF9900"/>
              </a:buClr>
              <a:buFontTx/>
              <a:buChar char="•"/>
            </a:pPr>
            <a:endParaRPr lang="en-US" sz="24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slide(fromTop)">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slide(fromTop)">
                                      <p:cBhvr>
                                        <p:cTn id="12" dur="500"/>
                                        <p:tgtEl>
                                          <p:spTgt spid="16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slide(fromTop)">
                                      <p:cBhvr>
                                        <p:cTn id="17" dur="500"/>
                                        <p:tgtEl>
                                          <p:spTgt spid="163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slide(fromTop)">
                                      <p:cBhvr>
                                        <p:cTn id="22" dur="500"/>
                                        <p:tgtEl>
                                          <p:spTgt spid="163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Effect transition="in" filter="slide(fromTop)">
                                      <p:cBhvr>
                                        <p:cTn id="27" dur="5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207963" y="79375"/>
            <a:ext cx="8904287" cy="614363"/>
          </a:xfrm>
        </p:spPr>
        <p:txBody>
          <a:bodyPr/>
          <a:lstStyle/>
          <a:p>
            <a:r>
              <a:rPr lang="tt-RU" dirty="0" smtClean="0"/>
              <a:t>Рәсем һәм объектлар өстәү</a:t>
            </a:r>
            <a:r>
              <a:rPr lang="en-US" dirty="0" smtClean="0"/>
              <a:t>, </a:t>
            </a:r>
            <a:r>
              <a:rPr lang="tt-RU" dirty="0" smtClean="0"/>
              <a:t>1-нче өлеш</a:t>
            </a:r>
            <a:endParaRPr lang="en-US" dirty="0"/>
          </a:p>
        </p:txBody>
      </p:sp>
      <p:sp>
        <p:nvSpPr>
          <p:cNvPr id="98307" name="Rectangle 3"/>
          <p:cNvSpPr>
            <a:spLocks noChangeArrowheads="1"/>
          </p:cNvSpPr>
          <p:nvPr/>
        </p:nvSpPr>
        <p:spPr bwMode="auto">
          <a:xfrm>
            <a:off x="6119813" y="854075"/>
            <a:ext cx="2744787" cy="1587500"/>
          </a:xfrm>
          <a:prstGeom prst="rect">
            <a:avLst/>
          </a:prstGeom>
          <a:noFill/>
          <a:ln w="9525">
            <a:noFill/>
            <a:miter lim="800000"/>
            <a:headEnd/>
            <a:tailEnd/>
          </a:ln>
          <a:effectLst/>
        </p:spPr>
        <p:txBody>
          <a:bodyPr/>
          <a:lstStyle/>
          <a:p>
            <a:pPr>
              <a:spcBef>
                <a:spcPct val="20000"/>
              </a:spcBef>
              <a:spcAft>
                <a:spcPct val="75000"/>
              </a:spcAft>
            </a:pPr>
            <a:r>
              <a:rPr lang="tt-RU" sz="2000" b="0" dirty="0" smtClean="0"/>
              <a:t>Биредә слайдларга рәсемнәр һәм башка объектлар өстәүнең ике юлы тасвирланачак.</a:t>
            </a:r>
            <a:endParaRPr lang="en-US" sz="2000" b="0" dirty="0"/>
          </a:p>
        </p:txBody>
      </p:sp>
      <p:graphicFrame>
        <p:nvGraphicFramePr>
          <p:cNvPr id="98308" name="Object 4"/>
          <p:cNvGraphicFramePr>
            <a:graphicFrameLocks noChangeAspect="1"/>
          </p:cNvGraphicFramePr>
          <p:nvPr/>
        </p:nvGraphicFramePr>
        <p:xfrm>
          <a:off x="339725" y="4402138"/>
          <a:ext cx="269875" cy="303212"/>
        </p:xfrm>
        <a:graphic>
          <a:graphicData uri="http://schemas.openxmlformats.org/presentationml/2006/ole">
            <p:oleObj spid="_x0000_s98308" name="Visio" r:id="rId4" imgW="270231" imgH="303063" progId="">
              <p:embed/>
            </p:oleObj>
          </a:graphicData>
        </a:graphic>
      </p:graphicFrame>
      <p:graphicFrame>
        <p:nvGraphicFramePr>
          <p:cNvPr id="98309" name="Object 5"/>
          <p:cNvGraphicFramePr>
            <a:graphicFrameLocks noChangeAspect="1"/>
          </p:cNvGraphicFramePr>
          <p:nvPr/>
        </p:nvGraphicFramePr>
        <p:xfrm>
          <a:off x="339725" y="4868863"/>
          <a:ext cx="269875" cy="303212"/>
        </p:xfrm>
        <a:graphic>
          <a:graphicData uri="http://schemas.openxmlformats.org/presentationml/2006/ole">
            <p:oleObj spid="_x0000_s98309" name="Visio" r:id="rId5" imgW="270231" imgH="303063" progId="">
              <p:embed/>
            </p:oleObj>
          </a:graphicData>
        </a:graphic>
      </p:graphicFrame>
      <p:sp>
        <p:nvSpPr>
          <p:cNvPr id="98311"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98313" name="Rectangle 9"/>
          <p:cNvSpPr>
            <a:spLocks noChangeArrowheads="1"/>
          </p:cNvSpPr>
          <p:nvPr/>
        </p:nvSpPr>
        <p:spPr bwMode="auto">
          <a:xfrm>
            <a:off x="676275" y="4387850"/>
            <a:ext cx="5940425" cy="1380378"/>
          </a:xfrm>
          <a:prstGeom prst="rect">
            <a:avLst/>
          </a:prstGeom>
          <a:noFill/>
          <a:ln w="9525" algn="ctr">
            <a:noFill/>
            <a:miter lim="800000"/>
            <a:headEnd/>
            <a:tailEnd/>
          </a:ln>
          <a:effectLst/>
        </p:spPr>
        <p:txBody>
          <a:bodyPr>
            <a:spAutoFit/>
          </a:bodyPr>
          <a:lstStyle/>
          <a:p>
            <a:pPr>
              <a:spcBef>
                <a:spcPct val="20000"/>
              </a:spcBef>
              <a:spcAft>
                <a:spcPct val="45000"/>
              </a:spcAft>
            </a:pPr>
            <a:r>
              <a:rPr lang="tt-RU" b="0" dirty="0" smtClean="0">
                <a:solidFill>
                  <a:srgbClr val="FFCC00"/>
                </a:solidFill>
              </a:rPr>
              <a:t>Тутырткычтагы </a:t>
            </a:r>
            <a:r>
              <a:rPr lang="en-US" dirty="0" smtClean="0">
                <a:solidFill>
                  <a:srgbClr val="FFCC00"/>
                </a:solidFill>
              </a:rPr>
              <a:t>Clip Art </a:t>
            </a:r>
            <a:r>
              <a:rPr lang="tt-RU" b="0" dirty="0" smtClean="0">
                <a:solidFill>
                  <a:srgbClr val="FFCC00"/>
                </a:solidFill>
              </a:rPr>
              <a:t>тамгасына чирттерегез</a:t>
            </a:r>
            <a:r>
              <a:rPr lang="en-US" b="0" dirty="0" smtClean="0">
                <a:solidFill>
                  <a:srgbClr val="FFCC00"/>
                </a:solidFill>
              </a:rPr>
              <a:t>. </a:t>
            </a:r>
            <a:endParaRPr lang="en-US" b="0" dirty="0">
              <a:solidFill>
                <a:srgbClr val="FFCC00"/>
              </a:solidFill>
            </a:endParaRPr>
          </a:p>
          <a:p>
            <a:pPr>
              <a:spcBef>
                <a:spcPct val="20000"/>
              </a:spcBef>
              <a:spcAft>
                <a:spcPct val="45000"/>
              </a:spcAft>
            </a:pPr>
            <a:r>
              <a:rPr lang="en-US" dirty="0" smtClean="0">
                <a:solidFill>
                  <a:srgbClr val="FFCC00"/>
                </a:solidFill>
              </a:rPr>
              <a:t>Clip Art</a:t>
            </a:r>
            <a:r>
              <a:rPr lang="en-US" b="0" dirty="0" smtClean="0">
                <a:solidFill>
                  <a:srgbClr val="FFCC00"/>
                </a:solidFill>
              </a:rPr>
              <a:t> </a:t>
            </a:r>
            <a:r>
              <a:rPr lang="tt-RU" b="0" dirty="0" smtClean="0">
                <a:solidFill>
                  <a:srgbClr val="FFCC00"/>
                </a:solidFill>
              </a:rPr>
              <a:t>мәсьәләләр аслыгы ачылачак.</a:t>
            </a:r>
            <a:r>
              <a:rPr lang="en-US" b="0" dirty="0" smtClean="0">
                <a:solidFill>
                  <a:srgbClr val="FFCC00"/>
                </a:solidFill>
              </a:rPr>
              <a:t> </a:t>
            </a:r>
            <a:r>
              <a:rPr lang="tt-RU" b="0" dirty="0" smtClean="0">
                <a:solidFill>
                  <a:srgbClr val="FFCC00"/>
                </a:solidFill>
              </a:rPr>
              <a:t>Анда </a:t>
            </a:r>
            <a:r>
              <a:rPr lang="tt-RU" dirty="0" smtClean="0">
                <a:solidFill>
                  <a:srgbClr val="FFCC00"/>
                </a:solidFill>
              </a:rPr>
              <a:t>Эзләү </a:t>
            </a:r>
            <a:r>
              <a:rPr lang="tt-RU" b="0" dirty="0" smtClean="0">
                <a:solidFill>
                  <a:srgbClr val="FFCC00"/>
                </a:solidFill>
              </a:rPr>
              <a:t>кырында кирәкле объектны тасвирлаган ачкыч сүзне кертегез. Аннары </a:t>
            </a:r>
            <a:r>
              <a:rPr lang="en-US" dirty="0" smtClean="0">
                <a:solidFill>
                  <a:srgbClr val="FFCC00"/>
                </a:solidFill>
              </a:rPr>
              <a:t>K</a:t>
            </a:r>
            <a:r>
              <a:rPr lang="tt-RU" dirty="0" smtClean="0">
                <a:solidFill>
                  <a:srgbClr val="FFCC00"/>
                </a:solidFill>
              </a:rPr>
              <a:t>учеш </a:t>
            </a:r>
            <a:r>
              <a:rPr lang="tt-RU" b="0" dirty="0" smtClean="0">
                <a:solidFill>
                  <a:srgbClr val="FFCC00"/>
                </a:solidFill>
              </a:rPr>
              <a:t>төймәсенә басыгыз</a:t>
            </a:r>
            <a:r>
              <a:rPr lang="en-US" b="0" dirty="0" smtClean="0">
                <a:solidFill>
                  <a:srgbClr val="FFCC00"/>
                </a:solidFill>
              </a:rPr>
              <a:t>. </a:t>
            </a:r>
            <a:endParaRPr lang="en-US" b="0" dirty="0">
              <a:solidFill>
                <a:srgbClr val="FFCC00"/>
              </a:solidFill>
            </a:endParaRPr>
          </a:p>
        </p:txBody>
      </p:sp>
      <p:sp>
        <p:nvSpPr>
          <p:cNvPr id="98314" name="Rectangle 10"/>
          <p:cNvSpPr>
            <a:spLocks noChangeArrowheads="1"/>
          </p:cNvSpPr>
          <p:nvPr/>
        </p:nvSpPr>
        <p:spPr bwMode="auto">
          <a:xfrm>
            <a:off x="277813" y="3994150"/>
            <a:ext cx="5926137" cy="346075"/>
          </a:xfrm>
          <a:prstGeom prst="rect">
            <a:avLst/>
          </a:prstGeom>
          <a:noFill/>
          <a:ln w="9525">
            <a:noFill/>
            <a:miter lim="800000"/>
            <a:headEnd/>
            <a:tailEnd/>
          </a:ln>
          <a:effectLst/>
        </p:spPr>
        <p:txBody>
          <a:bodyPr/>
          <a:lstStyle/>
          <a:p>
            <a:pPr>
              <a:spcBef>
                <a:spcPct val="20000"/>
              </a:spcBef>
              <a:spcAft>
                <a:spcPct val="75000"/>
              </a:spcAft>
            </a:pPr>
            <a:r>
              <a:rPr lang="tt-RU" b="0" dirty="0" smtClean="0">
                <a:solidFill>
                  <a:srgbClr val="FFCC00"/>
                </a:solidFill>
              </a:rPr>
              <a:t>Рәсемдә объектларны өстәү юлы күрсәтелгән:</a:t>
            </a:r>
            <a:endParaRPr lang="en-US" b="0" dirty="0">
              <a:solidFill>
                <a:srgbClr val="FFCC00"/>
              </a:solidFill>
            </a:endParaRPr>
          </a:p>
        </p:txBody>
      </p:sp>
      <p:pic>
        <p:nvPicPr>
          <p:cNvPr id="18" name="Picture 1"/>
          <p:cNvPicPr>
            <a:picLocks noChangeAspect="1" noChangeArrowheads="1"/>
          </p:cNvPicPr>
          <p:nvPr/>
        </p:nvPicPr>
        <p:blipFill>
          <a:blip r:embed="rId6"/>
          <a:srcRect/>
          <a:stretch>
            <a:fillRect/>
          </a:stretch>
        </p:blipFill>
        <p:spPr bwMode="auto">
          <a:xfrm>
            <a:off x="369889" y="890259"/>
            <a:ext cx="5735636" cy="2924832"/>
          </a:xfrm>
          <a:prstGeom prst="rect">
            <a:avLst/>
          </a:prstGeom>
          <a:noFill/>
          <a:ln w="9525">
            <a:noFill/>
            <a:miter lim="800000"/>
            <a:headEnd/>
            <a:tailEnd/>
          </a:ln>
          <a:effectLst/>
        </p:spPr>
      </p:pic>
      <p:sp>
        <p:nvSpPr>
          <p:cNvPr id="19" name="TextBox 18"/>
          <p:cNvSpPr txBox="1"/>
          <p:nvPr/>
        </p:nvSpPr>
        <p:spPr>
          <a:xfrm>
            <a:off x="4257675" y="1019175"/>
            <a:ext cx="866775" cy="261610"/>
          </a:xfrm>
          <a:prstGeom prst="rect">
            <a:avLst/>
          </a:prstGeom>
          <a:noFill/>
        </p:spPr>
        <p:txBody>
          <a:bodyPr wrap="square" rtlCol="0">
            <a:spAutoFit/>
          </a:bodyPr>
          <a:lstStyle/>
          <a:p>
            <a:r>
              <a:rPr lang="en-IE" sz="1050" dirty="0" smtClean="0">
                <a:solidFill>
                  <a:schemeClr val="accent2">
                    <a:lumMod val="75000"/>
                  </a:schemeClr>
                </a:solidFill>
              </a:rPr>
              <a:t>Clip Art</a:t>
            </a:r>
            <a:endParaRPr lang="en-US" sz="1050" dirty="0">
              <a:solidFill>
                <a:schemeClr val="accent2">
                  <a:lumMod val="75000"/>
                </a:schemeClr>
              </a:solidFill>
            </a:endParaRPr>
          </a:p>
        </p:txBody>
      </p:sp>
      <p:sp>
        <p:nvSpPr>
          <p:cNvPr id="20" name="TextBox 19"/>
          <p:cNvSpPr txBox="1"/>
          <p:nvPr/>
        </p:nvSpPr>
        <p:spPr>
          <a:xfrm>
            <a:off x="4305300" y="1276350"/>
            <a:ext cx="866775" cy="230832"/>
          </a:xfrm>
          <a:prstGeom prst="rect">
            <a:avLst/>
          </a:prstGeom>
          <a:noFill/>
        </p:spPr>
        <p:txBody>
          <a:bodyPr wrap="square" rtlCol="0">
            <a:spAutoFit/>
          </a:bodyPr>
          <a:lstStyle/>
          <a:p>
            <a:r>
              <a:rPr lang="tt-RU" sz="900" b="0" dirty="0" smtClean="0">
                <a:solidFill>
                  <a:schemeClr val="accent2">
                    <a:lumMod val="75000"/>
                  </a:schemeClr>
                </a:solidFill>
              </a:rPr>
              <a:t>Эзләү</a:t>
            </a:r>
            <a:r>
              <a:rPr lang="en-IE" sz="900" b="0" dirty="0" smtClean="0">
                <a:solidFill>
                  <a:schemeClr val="accent2">
                    <a:lumMod val="75000"/>
                  </a:schemeClr>
                </a:solidFill>
              </a:rPr>
              <a:t>:</a:t>
            </a:r>
            <a:endParaRPr lang="en-US" sz="900" b="0" dirty="0">
              <a:solidFill>
                <a:schemeClr val="accent2">
                  <a:lumMod val="75000"/>
                </a:schemeClr>
              </a:solidFill>
            </a:endParaRPr>
          </a:p>
        </p:txBody>
      </p:sp>
      <p:sp>
        <p:nvSpPr>
          <p:cNvPr id="21" name="TextBox 20"/>
          <p:cNvSpPr txBox="1"/>
          <p:nvPr/>
        </p:nvSpPr>
        <p:spPr>
          <a:xfrm>
            <a:off x="4305300" y="1695450"/>
            <a:ext cx="990600" cy="230832"/>
          </a:xfrm>
          <a:prstGeom prst="rect">
            <a:avLst/>
          </a:prstGeom>
          <a:noFill/>
        </p:spPr>
        <p:txBody>
          <a:bodyPr wrap="square" rtlCol="0">
            <a:spAutoFit/>
          </a:bodyPr>
          <a:lstStyle/>
          <a:p>
            <a:r>
              <a:rPr lang="tt-RU" sz="900" b="0" dirty="0" smtClean="0">
                <a:solidFill>
                  <a:schemeClr val="accent2">
                    <a:lumMod val="75000"/>
                  </a:schemeClr>
                </a:solidFill>
              </a:rPr>
              <a:t>Эзләү урыны:</a:t>
            </a:r>
            <a:endParaRPr lang="en-US" sz="900" b="0" dirty="0">
              <a:solidFill>
                <a:schemeClr val="accent2">
                  <a:lumMod val="75000"/>
                </a:schemeClr>
              </a:solidFill>
            </a:endParaRPr>
          </a:p>
        </p:txBody>
      </p:sp>
      <p:sp>
        <p:nvSpPr>
          <p:cNvPr id="31" name="TextBox 30"/>
          <p:cNvSpPr txBox="1"/>
          <p:nvPr/>
        </p:nvSpPr>
        <p:spPr>
          <a:xfrm>
            <a:off x="4305300" y="2105025"/>
            <a:ext cx="1419225" cy="230832"/>
          </a:xfrm>
          <a:prstGeom prst="rect">
            <a:avLst/>
          </a:prstGeom>
          <a:noFill/>
        </p:spPr>
        <p:txBody>
          <a:bodyPr wrap="square" rtlCol="0">
            <a:spAutoFit/>
          </a:bodyPr>
          <a:lstStyle/>
          <a:p>
            <a:r>
              <a:rPr lang="tt-RU" sz="900" b="0" dirty="0" smtClean="0">
                <a:solidFill>
                  <a:schemeClr val="accent2">
                    <a:lumMod val="75000"/>
                  </a:schemeClr>
                </a:solidFill>
              </a:rPr>
              <a:t>Табыласы нәтиҗәләр</a:t>
            </a:r>
            <a:r>
              <a:rPr lang="en-US" sz="900" b="0" dirty="0" smtClean="0">
                <a:solidFill>
                  <a:schemeClr val="accent2">
                    <a:lumMod val="75000"/>
                  </a:schemeClr>
                </a:solidFill>
              </a:rPr>
              <a:t>:</a:t>
            </a:r>
            <a:endParaRPr lang="en-US" sz="900" b="0" dirty="0">
              <a:solidFill>
                <a:schemeClr val="accent2">
                  <a:lumMod val="75000"/>
                </a:schemeClr>
              </a:solidFill>
            </a:endParaRPr>
          </a:p>
        </p:txBody>
      </p:sp>
      <p:pic>
        <p:nvPicPr>
          <p:cNvPr id="32" name="Picture 11"/>
          <p:cNvPicPr>
            <a:picLocks noChangeAspect="1" noChangeArrowheads="1"/>
          </p:cNvPicPr>
          <p:nvPr/>
        </p:nvPicPr>
        <p:blipFill>
          <a:blip r:embed="rId7"/>
          <a:srcRect/>
          <a:stretch>
            <a:fillRect/>
          </a:stretch>
        </p:blipFill>
        <p:spPr bwMode="auto">
          <a:xfrm>
            <a:off x="4391149" y="1528152"/>
            <a:ext cx="790575" cy="141898"/>
          </a:xfrm>
          <a:prstGeom prst="rect">
            <a:avLst/>
          </a:prstGeom>
          <a:noFill/>
          <a:ln w="9525">
            <a:noFill/>
            <a:miter lim="800000"/>
            <a:headEnd/>
            <a:tailEnd/>
          </a:ln>
          <a:effectLst/>
        </p:spPr>
      </p:pic>
      <p:pic>
        <p:nvPicPr>
          <p:cNvPr id="33" name="Picture 12"/>
          <p:cNvPicPr>
            <a:picLocks noChangeAspect="1" noChangeArrowheads="1"/>
          </p:cNvPicPr>
          <p:nvPr/>
        </p:nvPicPr>
        <p:blipFill>
          <a:blip r:embed="rId7"/>
          <a:srcRect/>
          <a:stretch>
            <a:fillRect/>
          </a:stretch>
        </p:blipFill>
        <p:spPr bwMode="auto">
          <a:xfrm>
            <a:off x="4383974" y="1962149"/>
            <a:ext cx="866775" cy="155575"/>
          </a:xfrm>
          <a:prstGeom prst="rect">
            <a:avLst/>
          </a:prstGeom>
          <a:noFill/>
          <a:ln w="9525">
            <a:noFill/>
            <a:miter lim="800000"/>
            <a:headEnd/>
            <a:tailEnd/>
          </a:ln>
          <a:effectLst/>
        </p:spPr>
      </p:pic>
      <p:pic>
        <p:nvPicPr>
          <p:cNvPr id="34" name="Picture 13"/>
          <p:cNvPicPr>
            <a:picLocks noChangeAspect="1" noChangeArrowheads="1"/>
          </p:cNvPicPr>
          <p:nvPr/>
        </p:nvPicPr>
        <p:blipFill>
          <a:blip r:embed="rId7"/>
          <a:srcRect/>
          <a:stretch>
            <a:fillRect/>
          </a:stretch>
        </p:blipFill>
        <p:spPr bwMode="auto">
          <a:xfrm>
            <a:off x="4383488" y="2352920"/>
            <a:ext cx="657131" cy="136851"/>
          </a:xfrm>
          <a:prstGeom prst="rect">
            <a:avLst/>
          </a:prstGeom>
          <a:noFill/>
          <a:ln w="9525">
            <a:noFill/>
            <a:miter lim="800000"/>
            <a:headEnd/>
            <a:tailEnd/>
          </a:ln>
          <a:effectLst/>
        </p:spPr>
      </p:pic>
      <p:sp>
        <p:nvSpPr>
          <p:cNvPr id="22" name="TextBox 21"/>
          <p:cNvSpPr txBox="1"/>
          <p:nvPr/>
        </p:nvSpPr>
        <p:spPr>
          <a:xfrm>
            <a:off x="5334000" y="1477645"/>
            <a:ext cx="650240" cy="246221"/>
          </a:xfrm>
          <a:prstGeom prst="rect">
            <a:avLst/>
          </a:prstGeom>
          <a:noFill/>
        </p:spPr>
        <p:txBody>
          <a:bodyPr wrap="square" rtlCol="0">
            <a:spAutoFit/>
          </a:bodyPr>
          <a:lstStyle/>
          <a:p>
            <a:r>
              <a:rPr lang="en-US" sz="1000" dirty="0" smtClean="0">
                <a:solidFill>
                  <a:schemeClr val="accent2">
                    <a:lumMod val="75000"/>
                  </a:schemeClr>
                </a:solidFill>
              </a:rPr>
              <a:t>K</a:t>
            </a:r>
            <a:r>
              <a:rPr lang="tt-RU" sz="1000" dirty="0" smtClean="0">
                <a:solidFill>
                  <a:schemeClr val="accent2">
                    <a:lumMod val="75000"/>
                  </a:schemeClr>
                </a:solidFill>
              </a:rPr>
              <a:t>учеш</a:t>
            </a:r>
            <a:endParaRPr lang="en-US" sz="1000" dirty="0">
              <a:solidFill>
                <a:schemeClr val="accent2">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98314">
                                            <p:txEl>
                                              <p:pRg st="0" end="0"/>
                                            </p:txEl>
                                          </p:spTgt>
                                        </p:tgtEl>
                                        <p:attrNameLst>
                                          <p:attrName>style.visibility</p:attrName>
                                        </p:attrNameLst>
                                      </p:cBhvr>
                                      <p:to>
                                        <p:strVal val="visible"/>
                                      </p:to>
                                    </p:set>
                                    <p:animEffect transition="in" filter="slide(fromLeft)">
                                      <p:cBhvr>
                                        <p:cTn id="7" dur="500"/>
                                        <p:tgtEl>
                                          <p:spTgt spid="983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8308"/>
                                        </p:tgtEl>
                                        <p:attrNameLst>
                                          <p:attrName>style.visibility</p:attrName>
                                        </p:attrNameLst>
                                      </p:cBhvr>
                                      <p:to>
                                        <p:strVal val="visible"/>
                                      </p:to>
                                    </p:set>
                                    <p:animEffect transition="in" filter="dissolve">
                                      <p:cBhvr>
                                        <p:cTn id="12" dur="500"/>
                                        <p:tgtEl>
                                          <p:spTgt spid="98308"/>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98309"/>
                                        </p:tgtEl>
                                        <p:attrNameLst>
                                          <p:attrName>style.visibility</p:attrName>
                                        </p:attrNameLst>
                                      </p:cBhvr>
                                      <p:to>
                                        <p:strVal val="visible"/>
                                      </p:to>
                                    </p:set>
                                    <p:animEffect transition="in" filter="dissolve">
                                      <p:cBhvr>
                                        <p:cTn id="16" dur="500"/>
                                        <p:tgtEl>
                                          <p:spTgt spid="98309"/>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98313">
                                            <p:txEl>
                                              <p:pRg st="0" end="0"/>
                                            </p:txEl>
                                          </p:spTgt>
                                        </p:tgtEl>
                                        <p:attrNameLst>
                                          <p:attrName>style.visibility</p:attrName>
                                        </p:attrNameLst>
                                      </p:cBhvr>
                                      <p:to>
                                        <p:strVal val="visible"/>
                                      </p:to>
                                    </p:set>
                                    <p:animEffect transition="in" filter="checkerboard(across)">
                                      <p:cBhvr>
                                        <p:cTn id="21" dur="500"/>
                                        <p:tgtEl>
                                          <p:spTgt spid="9831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98313">
                                            <p:txEl>
                                              <p:pRg st="1" end="1"/>
                                            </p:txEl>
                                          </p:spTgt>
                                        </p:tgtEl>
                                        <p:attrNameLst>
                                          <p:attrName>style.visibility</p:attrName>
                                        </p:attrNameLst>
                                      </p:cBhvr>
                                      <p:to>
                                        <p:strVal val="visible"/>
                                      </p:to>
                                    </p:set>
                                    <p:animEffect transition="in" filter="checkerboard(across)">
                                      <p:cBhvr>
                                        <p:cTn id="26" dur="500"/>
                                        <p:tgtEl>
                                          <p:spTgt spid="983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3" grpId="0" build="p" autoUpdateAnimBg="0"/>
      <p:bldP spid="98314" grpId="0" build="p" autoUpdateAnimBg="0" advAuto="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207963" y="79375"/>
            <a:ext cx="8904287" cy="614363"/>
          </a:xfrm>
        </p:spPr>
        <p:txBody>
          <a:bodyPr/>
          <a:lstStyle/>
          <a:p>
            <a:r>
              <a:rPr lang="tt-RU" dirty="0" smtClean="0"/>
              <a:t>Рәсем һәм объектлар өстәү</a:t>
            </a:r>
            <a:r>
              <a:rPr lang="en-US" dirty="0" smtClean="0"/>
              <a:t>, </a:t>
            </a:r>
            <a:r>
              <a:rPr lang="tt-RU" dirty="0" smtClean="0"/>
              <a:t>1-нче өлеш</a:t>
            </a:r>
            <a:endParaRPr lang="en-US" dirty="0"/>
          </a:p>
        </p:txBody>
      </p:sp>
      <p:sp>
        <p:nvSpPr>
          <p:cNvPr id="224259" name="Rectangle 3"/>
          <p:cNvSpPr>
            <a:spLocks noChangeArrowheads="1"/>
          </p:cNvSpPr>
          <p:nvPr/>
        </p:nvSpPr>
        <p:spPr bwMode="auto">
          <a:xfrm>
            <a:off x="6119813" y="854075"/>
            <a:ext cx="2744787" cy="1587500"/>
          </a:xfrm>
          <a:prstGeom prst="rect">
            <a:avLst/>
          </a:prstGeom>
          <a:noFill/>
          <a:ln w="9525">
            <a:noFill/>
            <a:miter lim="800000"/>
            <a:headEnd/>
            <a:tailEnd/>
          </a:ln>
          <a:effectLst/>
        </p:spPr>
        <p:txBody>
          <a:bodyPr/>
          <a:lstStyle/>
          <a:p>
            <a:pPr>
              <a:spcBef>
                <a:spcPct val="20000"/>
              </a:spcBef>
              <a:spcAft>
                <a:spcPct val="75000"/>
              </a:spcAft>
            </a:pPr>
            <a:r>
              <a:rPr lang="tt-RU" sz="2000" b="0" dirty="0" smtClean="0"/>
              <a:t>Биредә слайдларга рәсемнәр һәм башка объектлар өстәүнең ике юлы тасвирланачак.</a:t>
            </a:r>
            <a:endParaRPr lang="en-US" sz="2000" b="0" dirty="0"/>
          </a:p>
        </p:txBody>
      </p:sp>
      <p:sp>
        <p:nvSpPr>
          <p:cNvPr id="224262"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24263" name="Rectangle 7"/>
          <p:cNvSpPr>
            <a:spLocks noChangeArrowheads="1"/>
          </p:cNvSpPr>
          <p:nvPr/>
        </p:nvSpPr>
        <p:spPr bwMode="auto">
          <a:xfrm>
            <a:off x="676275" y="4387850"/>
            <a:ext cx="5940425" cy="1200329"/>
          </a:xfrm>
          <a:prstGeom prst="rect">
            <a:avLst/>
          </a:prstGeom>
          <a:noFill/>
          <a:ln w="9525" algn="ctr">
            <a:noFill/>
            <a:miter lim="800000"/>
            <a:headEnd/>
            <a:tailEnd/>
          </a:ln>
          <a:effectLst/>
        </p:spPr>
        <p:txBody>
          <a:bodyPr>
            <a:spAutoFit/>
          </a:bodyPr>
          <a:lstStyle/>
          <a:p>
            <a:pPr>
              <a:spcBef>
                <a:spcPct val="20000"/>
              </a:spcBef>
              <a:spcAft>
                <a:spcPct val="45000"/>
              </a:spcAft>
            </a:pPr>
            <a:r>
              <a:rPr lang="tt-RU" b="0" dirty="0" smtClean="0">
                <a:solidFill>
                  <a:srgbClr val="FFCC00"/>
                </a:solidFill>
              </a:rPr>
              <a:t>Ачкыч сүзгә туры килгән клиплар күрсәтеләчәк. Слайдка өстәү өчен, булганнардан берсенә чирттерегез. Үлчәме автомат рәвештә яраштырылып, рәсем тутырткычка куела.</a:t>
            </a:r>
            <a:endParaRPr lang="en-US" b="0" dirty="0">
              <a:solidFill>
                <a:srgbClr val="FFCC00"/>
              </a:solidFill>
            </a:endParaRPr>
          </a:p>
        </p:txBody>
      </p:sp>
      <p:sp>
        <p:nvSpPr>
          <p:cNvPr id="224264" name="Rectangle 8"/>
          <p:cNvSpPr>
            <a:spLocks noChangeArrowheads="1"/>
          </p:cNvSpPr>
          <p:nvPr/>
        </p:nvSpPr>
        <p:spPr bwMode="auto">
          <a:xfrm>
            <a:off x="277813" y="3994150"/>
            <a:ext cx="5926137" cy="361950"/>
          </a:xfrm>
          <a:prstGeom prst="rect">
            <a:avLst/>
          </a:prstGeom>
          <a:noFill/>
          <a:ln w="9525">
            <a:noFill/>
            <a:miter lim="800000"/>
            <a:headEnd/>
            <a:tailEnd/>
          </a:ln>
          <a:effectLst/>
        </p:spPr>
        <p:txBody>
          <a:bodyPr/>
          <a:lstStyle/>
          <a:p>
            <a:pPr>
              <a:spcBef>
                <a:spcPct val="20000"/>
              </a:spcBef>
              <a:spcAft>
                <a:spcPct val="75000"/>
              </a:spcAft>
            </a:pPr>
            <a:r>
              <a:rPr lang="tt-RU" sz="1600" b="0" dirty="0" smtClean="0">
                <a:solidFill>
                  <a:srgbClr val="FFCC00"/>
                </a:solidFill>
              </a:rPr>
              <a:t>Рәсемдә объектларны өстәү юлы күрсәтелгән:</a:t>
            </a:r>
            <a:endParaRPr lang="en-US" sz="1600" b="0" dirty="0">
              <a:solidFill>
                <a:srgbClr val="FFCC00"/>
              </a:solidFill>
            </a:endParaRPr>
          </a:p>
        </p:txBody>
      </p:sp>
      <p:graphicFrame>
        <p:nvGraphicFramePr>
          <p:cNvPr id="224266" name="Object 10"/>
          <p:cNvGraphicFramePr>
            <a:graphicFrameLocks noChangeAspect="1"/>
          </p:cNvGraphicFramePr>
          <p:nvPr/>
        </p:nvGraphicFramePr>
        <p:xfrm>
          <a:off x="339725" y="4418013"/>
          <a:ext cx="269875" cy="303212"/>
        </p:xfrm>
        <a:graphic>
          <a:graphicData uri="http://schemas.openxmlformats.org/presentationml/2006/ole">
            <p:oleObj spid="_x0000_s224266" name="Visio" r:id="rId4" imgW="270231" imgH="303063" progId="">
              <p:embed/>
            </p:oleObj>
          </a:graphicData>
        </a:graphic>
      </p:graphicFrame>
      <p:pic>
        <p:nvPicPr>
          <p:cNvPr id="17" name="Picture 1"/>
          <p:cNvPicPr>
            <a:picLocks noChangeAspect="1" noChangeArrowheads="1"/>
          </p:cNvPicPr>
          <p:nvPr/>
        </p:nvPicPr>
        <p:blipFill>
          <a:blip r:embed="rId5"/>
          <a:srcRect/>
          <a:stretch>
            <a:fillRect/>
          </a:stretch>
        </p:blipFill>
        <p:spPr bwMode="auto">
          <a:xfrm>
            <a:off x="369889" y="890259"/>
            <a:ext cx="5735636" cy="2924832"/>
          </a:xfrm>
          <a:prstGeom prst="rect">
            <a:avLst/>
          </a:prstGeom>
          <a:noFill/>
          <a:ln w="9525">
            <a:noFill/>
            <a:miter lim="800000"/>
            <a:headEnd/>
            <a:tailEnd/>
          </a:ln>
          <a:effectLst/>
        </p:spPr>
      </p:pic>
      <p:sp>
        <p:nvSpPr>
          <p:cNvPr id="18" name="TextBox 17"/>
          <p:cNvSpPr txBox="1"/>
          <p:nvPr/>
        </p:nvSpPr>
        <p:spPr>
          <a:xfrm>
            <a:off x="4257675" y="1019175"/>
            <a:ext cx="866775" cy="261610"/>
          </a:xfrm>
          <a:prstGeom prst="rect">
            <a:avLst/>
          </a:prstGeom>
          <a:noFill/>
        </p:spPr>
        <p:txBody>
          <a:bodyPr wrap="square" rtlCol="0">
            <a:spAutoFit/>
          </a:bodyPr>
          <a:lstStyle/>
          <a:p>
            <a:r>
              <a:rPr lang="en-IE" sz="1050" dirty="0" smtClean="0">
                <a:solidFill>
                  <a:schemeClr val="accent2">
                    <a:lumMod val="75000"/>
                  </a:schemeClr>
                </a:solidFill>
              </a:rPr>
              <a:t>Clip Art</a:t>
            </a:r>
            <a:endParaRPr lang="en-US" sz="1050" dirty="0">
              <a:solidFill>
                <a:schemeClr val="accent2">
                  <a:lumMod val="75000"/>
                </a:schemeClr>
              </a:solidFill>
            </a:endParaRPr>
          </a:p>
        </p:txBody>
      </p:sp>
      <p:sp>
        <p:nvSpPr>
          <p:cNvPr id="19" name="TextBox 18"/>
          <p:cNvSpPr txBox="1"/>
          <p:nvPr/>
        </p:nvSpPr>
        <p:spPr>
          <a:xfrm>
            <a:off x="4305300" y="1276350"/>
            <a:ext cx="866775" cy="230832"/>
          </a:xfrm>
          <a:prstGeom prst="rect">
            <a:avLst/>
          </a:prstGeom>
          <a:noFill/>
        </p:spPr>
        <p:txBody>
          <a:bodyPr wrap="square" rtlCol="0">
            <a:spAutoFit/>
          </a:bodyPr>
          <a:lstStyle/>
          <a:p>
            <a:r>
              <a:rPr lang="tt-RU" sz="900" b="0" dirty="0" smtClean="0">
                <a:solidFill>
                  <a:schemeClr val="accent2">
                    <a:lumMod val="75000"/>
                  </a:schemeClr>
                </a:solidFill>
              </a:rPr>
              <a:t>Эзләү</a:t>
            </a:r>
            <a:r>
              <a:rPr lang="en-IE" sz="900" b="0" dirty="0" smtClean="0">
                <a:solidFill>
                  <a:schemeClr val="accent2">
                    <a:lumMod val="75000"/>
                  </a:schemeClr>
                </a:solidFill>
              </a:rPr>
              <a:t>:</a:t>
            </a:r>
            <a:endParaRPr lang="en-US" sz="900" b="0" dirty="0">
              <a:solidFill>
                <a:schemeClr val="accent2">
                  <a:lumMod val="75000"/>
                </a:schemeClr>
              </a:solidFill>
            </a:endParaRPr>
          </a:p>
        </p:txBody>
      </p:sp>
      <p:sp>
        <p:nvSpPr>
          <p:cNvPr id="20" name="TextBox 19"/>
          <p:cNvSpPr txBox="1"/>
          <p:nvPr/>
        </p:nvSpPr>
        <p:spPr>
          <a:xfrm>
            <a:off x="4305300" y="1695450"/>
            <a:ext cx="990600" cy="230832"/>
          </a:xfrm>
          <a:prstGeom prst="rect">
            <a:avLst/>
          </a:prstGeom>
          <a:noFill/>
        </p:spPr>
        <p:txBody>
          <a:bodyPr wrap="square" rtlCol="0">
            <a:spAutoFit/>
          </a:bodyPr>
          <a:lstStyle/>
          <a:p>
            <a:r>
              <a:rPr lang="tt-RU" sz="900" b="0" dirty="0" smtClean="0">
                <a:solidFill>
                  <a:schemeClr val="accent2">
                    <a:lumMod val="75000"/>
                  </a:schemeClr>
                </a:solidFill>
              </a:rPr>
              <a:t>Эзләү урыны:</a:t>
            </a:r>
            <a:endParaRPr lang="en-US" sz="900" b="0" dirty="0">
              <a:solidFill>
                <a:schemeClr val="accent2">
                  <a:lumMod val="75000"/>
                </a:schemeClr>
              </a:solidFill>
            </a:endParaRPr>
          </a:p>
        </p:txBody>
      </p:sp>
      <p:sp>
        <p:nvSpPr>
          <p:cNvPr id="30" name="TextBox 29"/>
          <p:cNvSpPr txBox="1"/>
          <p:nvPr/>
        </p:nvSpPr>
        <p:spPr>
          <a:xfrm>
            <a:off x="4305300" y="2105025"/>
            <a:ext cx="1419225" cy="230832"/>
          </a:xfrm>
          <a:prstGeom prst="rect">
            <a:avLst/>
          </a:prstGeom>
          <a:noFill/>
        </p:spPr>
        <p:txBody>
          <a:bodyPr wrap="square" rtlCol="0">
            <a:spAutoFit/>
          </a:bodyPr>
          <a:lstStyle/>
          <a:p>
            <a:r>
              <a:rPr lang="tt-RU" sz="900" b="0" dirty="0" smtClean="0">
                <a:solidFill>
                  <a:schemeClr val="accent2">
                    <a:lumMod val="75000"/>
                  </a:schemeClr>
                </a:solidFill>
              </a:rPr>
              <a:t>Табыласы нәтиҗәләр</a:t>
            </a:r>
            <a:r>
              <a:rPr lang="en-US" sz="900" b="0" dirty="0" smtClean="0">
                <a:solidFill>
                  <a:schemeClr val="accent2">
                    <a:lumMod val="75000"/>
                  </a:schemeClr>
                </a:solidFill>
              </a:rPr>
              <a:t>:</a:t>
            </a:r>
            <a:endParaRPr lang="en-US" sz="900" b="0" dirty="0">
              <a:solidFill>
                <a:schemeClr val="accent2">
                  <a:lumMod val="75000"/>
                </a:schemeClr>
              </a:solidFill>
            </a:endParaRPr>
          </a:p>
        </p:txBody>
      </p:sp>
      <p:pic>
        <p:nvPicPr>
          <p:cNvPr id="31" name="Picture 11"/>
          <p:cNvPicPr>
            <a:picLocks noChangeAspect="1" noChangeArrowheads="1"/>
          </p:cNvPicPr>
          <p:nvPr/>
        </p:nvPicPr>
        <p:blipFill>
          <a:blip r:embed="rId6"/>
          <a:srcRect/>
          <a:stretch>
            <a:fillRect/>
          </a:stretch>
        </p:blipFill>
        <p:spPr bwMode="auto">
          <a:xfrm>
            <a:off x="4391149" y="1528152"/>
            <a:ext cx="790575" cy="141898"/>
          </a:xfrm>
          <a:prstGeom prst="rect">
            <a:avLst/>
          </a:prstGeom>
          <a:noFill/>
          <a:ln w="9525">
            <a:noFill/>
            <a:miter lim="800000"/>
            <a:headEnd/>
            <a:tailEnd/>
          </a:ln>
          <a:effectLst/>
        </p:spPr>
      </p:pic>
      <p:pic>
        <p:nvPicPr>
          <p:cNvPr id="32" name="Picture 12"/>
          <p:cNvPicPr>
            <a:picLocks noChangeAspect="1" noChangeArrowheads="1"/>
          </p:cNvPicPr>
          <p:nvPr/>
        </p:nvPicPr>
        <p:blipFill>
          <a:blip r:embed="rId6"/>
          <a:srcRect/>
          <a:stretch>
            <a:fillRect/>
          </a:stretch>
        </p:blipFill>
        <p:spPr bwMode="auto">
          <a:xfrm>
            <a:off x="4383974" y="1962149"/>
            <a:ext cx="866775" cy="155575"/>
          </a:xfrm>
          <a:prstGeom prst="rect">
            <a:avLst/>
          </a:prstGeom>
          <a:noFill/>
          <a:ln w="9525">
            <a:noFill/>
            <a:miter lim="800000"/>
            <a:headEnd/>
            <a:tailEnd/>
          </a:ln>
          <a:effectLst/>
        </p:spPr>
      </p:pic>
      <p:pic>
        <p:nvPicPr>
          <p:cNvPr id="33" name="Picture 13"/>
          <p:cNvPicPr>
            <a:picLocks noChangeAspect="1" noChangeArrowheads="1"/>
          </p:cNvPicPr>
          <p:nvPr/>
        </p:nvPicPr>
        <p:blipFill>
          <a:blip r:embed="rId6"/>
          <a:srcRect/>
          <a:stretch>
            <a:fillRect/>
          </a:stretch>
        </p:blipFill>
        <p:spPr bwMode="auto">
          <a:xfrm>
            <a:off x="4383488" y="2352920"/>
            <a:ext cx="657131" cy="136851"/>
          </a:xfrm>
          <a:prstGeom prst="rect">
            <a:avLst/>
          </a:prstGeom>
          <a:noFill/>
          <a:ln w="9525">
            <a:noFill/>
            <a:miter lim="800000"/>
            <a:headEnd/>
            <a:tailEnd/>
          </a:ln>
          <a:effectLst/>
        </p:spPr>
      </p:pic>
      <p:sp>
        <p:nvSpPr>
          <p:cNvPr id="22" name="TextBox 21"/>
          <p:cNvSpPr txBox="1"/>
          <p:nvPr/>
        </p:nvSpPr>
        <p:spPr>
          <a:xfrm>
            <a:off x="5334000" y="1477645"/>
            <a:ext cx="650240" cy="246221"/>
          </a:xfrm>
          <a:prstGeom prst="rect">
            <a:avLst/>
          </a:prstGeom>
          <a:noFill/>
        </p:spPr>
        <p:txBody>
          <a:bodyPr wrap="square" rtlCol="0">
            <a:spAutoFit/>
          </a:bodyPr>
          <a:lstStyle/>
          <a:p>
            <a:r>
              <a:rPr lang="en-US" sz="1000" dirty="0" smtClean="0">
                <a:solidFill>
                  <a:schemeClr val="accent2">
                    <a:lumMod val="75000"/>
                  </a:schemeClr>
                </a:solidFill>
              </a:rPr>
              <a:t>K</a:t>
            </a:r>
            <a:r>
              <a:rPr lang="tt-RU" sz="1000" dirty="0" smtClean="0">
                <a:solidFill>
                  <a:schemeClr val="accent2">
                    <a:lumMod val="75000"/>
                  </a:schemeClr>
                </a:solidFill>
              </a:rPr>
              <a:t>учеш</a:t>
            </a:r>
            <a:endParaRPr lang="en-US" sz="1000" dirty="0">
              <a:solidFill>
                <a:schemeClr val="accent2">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24266"/>
                                        </p:tgtEl>
                                        <p:attrNameLst>
                                          <p:attrName>style.visibility</p:attrName>
                                        </p:attrNameLst>
                                      </p:cBhvr>
                                      <p:to>
                                        <p:strVal val="visible"/>
                                      </p:to>
                                    </p:set>
                                    <p:animEffect transition="in" filter="dissolve">
                                      <p:cBhvr>
                                        <p:cTn id="7" dur="500"/>
                                        <p:tgtEl>
                                          <p:spTgt spid="224266"/>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24263">
                                            <p:txEl>
                                              <p:pRg st="0" end="0"/>
                                            </p:txEl>
                                          </p:spTgt>
                                        </p:tgtEl>
                                        <p:attrNameLst>
                                          <p:attrName>style.visibility</p:attrName>
                                        </p:attrNameLst>
                                      </p:cBhvr>
                                      <p:to>
                                        <p:strVal val="visible"/>
                                      </p:to>
                                    </p:set>
                                    <p:animEffect transition="in" filter="checkerboard(across)">
                                      <p:cBhvr>
                                        <p:cTn id="11" dur="500"/>
                                        <p:tgtEl>
                                          <p:spTgt spid="2242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3" grpId="0" build="p" autoUpdateAnimBg="0" advAuto="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3762" name="Picture 2"/>
          <p:cNvPicPr>
            <a:picLocks noChangeAspect="1" noChangeArrowheads="1"/>
          </p:cNvPicPr>
          <p:nvPr/>
        </p:nvPicPr>
        <p:blipFill>
          <a:blip r:embed="rId3"/>
          <a:srcRect/>
          <a:stretch>
            <a:fillRect/>
          </a:stretch>
        </p:blipFill>
        <p:spPr bwMode="auto">
          <a:xfrm>
            <a:off x="333632" y="1021302"/>
            <a:ext cx="5363816" cy="2725386"/>
          </a:xfrm>
          <a:prstGeom prst="rect">
            <a:avLst/>
          </a:prstGeom>
          <a:noFill/>
          <a:ln w="9525">
            <a:noFill/>
            <a:miter lim="800000"/>
            <a:headEnd/>
            <a:tailEnd/>
          </a:ln>
          <a:effectLst/>
        </p:spPr>
      </p:pic>
      <p:sp>
        <p:nvSpPr>
          <p:cNvPr id="226306" name="Rectangle 2"/>
          <p:cNvSpPr>
            <a:spLocks noGrp="1" noChangeArrowheads="1"/>
          </p:cNvSpPr>
          <p:nvPr>
            <p:ph type="title"/>
          </p:nvPr>
        </p:nvSpPr>
        <p:spPr>
          <a:xfrm>
            <a:off x="211138" y="73025"/>
            <a:ext cx="8027987" cy="614363"/>
          </a:xfrm>
        </p:spPr>
        <p:txBody>
          <a:bodyPr/>
          <a:lstStyle/>
          <a:p>
            <a:r>
              <a:rPr lang="tt-RU" dirty="0" smtClean="0"/>
              <a:t>Рәсем һәм объектлар өстәү</a:t>
            </a:r>
            <a:r>
              <a:rPr lang="en-US" dirty="0" smtClean="0"/>
              <a:t>, </a:t>
            </a:r>
            <a:r>
              <a:rPr lang="tt-RU" dirty="0" smtClean="0"/>
              <a:t>2-нче өлеш</a:t>
            </a:r>
            <a:endParaRPr lang="en-US" dirty="0"/>
          </a:p>
        </p:txBody>
      </p:sp>
      <p:sp>
        <p:nvSpPr>
          <p:cNvPr id="226307"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tt-RU" sz="2000" b="0" dirty="0" smtClean="0"/>
              <a:t>Слайдка объектларны өстәүнең икенче юлы: тасмадагы </a:t>
            </a:r>
            <a:r>
              <a:rPr lang="tt-RU" sz="2000" dirty="0" smtClean="0"/>
              <a:t>Өстәү</a:t>
            </a:r>
            <a:r>
              <a:rPr lang="tt-RU" sz="2000" b="0" dirty="0" smtClean="0"/>
              <a:t> салынмасын куллану.</a:t>
            </a:r>
            <a:endParaRPr lang="en-US" sz="2000" b="0" dirty="0"/>
          </a:p>
        </p:txBody>
      </p:sp>
      <p:sp>
        <p:nvSpPr>
          <p:cNvPr id="226309" name="Rectangle 5"/>
          <p:cNvSpPr>
            <a:spLocks noChangeArrowheads="1"/>
          </p:cNvSpPr>
          <p:nvPr/>
        </p:nvSpPr>
        <p:spPr bwMode="auto">
          <a:xfrm>
            <a:off x="277813" y="3994150"/>
            <a:ext cx="5926137" cy="1190625"/>
          </a:xfrm>
          <a:prstGeom prst="rect">
            <a:avLst/>
          </a:prstGeom>
          <a:noFill/>
          <a:ln w="9525">
            <a:noFill/>
            <a:miter lim="800000"/>
            <a:headEnd/>
            <a:tailEnd/>
          </a:ln>
          <a:effectLst/>
        </p:spPr>
        <p:txBody>
          <a:bodyPr/>
          <a:lstStyle/>
          <a:p>
            <a:pPr>
              <a:spcBef>
                <a:spcPct val="20000"/>
              </a:spcBef>
              <a:spcAft>
                <a:spcPct val="75000"/>
              </a:spcAft>
            </a:pPr>
            <a:r>
              <a:rPr lang="tt-RU" b="0" dirty="0" smtClean="0">
                <a:solidFill>
                  <a:srgbClr val="FFCC00"/>
                </a:solidFill>
              </a:rPr>
              <a:t>Слайд өлкәсеннән өстәп була торган барлык объектларны </a:t>
            </a:r>
            <a:r>
              <a:rPr lang="tt-RU" dirty="0" smtClean="0">
                <a:solidFill>
                  <a:srgbClr val="FFCC00"/>
                </a:solidFill>
              </a:rPr>
              <a:t>Өстәү </a:t>
            </a:r>
            <a:r>
              <a:rPr lang="tt-RU" b="0" dirty="0" smtClean="0">
                <a:solidFill>
                  <a:srgbClr val="FFCC00"/>
                </a:solidFill>
              </a:rPr>
              <a:t>салынмасы ярдәмендә дә өстәргә мөмкин. Ул гына түгел: фигуралар, гиперсылтамалар, текст кырлары, өске һәм аскы колонтитуллар һәм төрле медиа файллар да өстәлә ала.</a:t>
            </a:r>
            <a:endParaRPr lang="en-US" b="0" dirty="0">
              <a:solidFill>
                <a:srgbClr val="FFCC00"/>
              </a:solidFill>
            </a:endParaRPr>
          </a:p>
        </p:txBody>
      </p:sp>
      <p:sp>
        <p:nvSpPr>
          <p:cNvPr id="226311"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1" name="TextBox 10"/>
          <p:cNvSpPr txBox="1"/>
          <p:nvPr/>
        </p:nvSpPr>
        <p:spPr>
          <a:xfrm>
            <a:off x="1060198" y="1110123"/>
            <a:ext cx="505326" cy="215444"/>
          </a:xfrm>
          <a:prstGeom prst="rect">
            <a:avLst/>
          </a:prstGeom>
          <a:noFill/>
        </p:spPr>
        <p:txBody>
          <a:bodyPr wrap="square" rtlCol="0">
            <a:spAutoFit/>
          </a:bodyPr>
          <a:lstStyle/>
          <a:p>
            <a:pPr algn="ctr"/>
            <a:r>
              <a:rPr lang="tt-RU" sz="800" dirty="0" smtClean="0">
                <a:solidFill>
                  <a:schemeClr val="accent2">
                    <a:lumMod val="75000"/>
                  </a:schemeClr>
                </a:solidFill>
              </a:rPr>
              <a:t>Өстәү</a:t>
            </a:r>
            <a:endParaRPr lang="en-US" sz="700" dirty="0">
              <a:solidFill>
                <a:schemeClr val="accent2">
                  <a:lumMod val="75000"/>
                </a:schemeClr>
              </a:solidFill>
            </a:endParaRPr>
          </a:p>
        </p:txBody>
      </p:sp>
      <p:sp>
        <p:nvSpPr>
          <p:cNvPr id="12" name="TextBox 11"/>
          <p:cNvSpPr txBox="1"/>
          <p:nvPr/>
        </p:nvSpPr>
        <p:spPr>
          <a:xfrm>
            <a:off x="3094938" y="1644428"/>
            <a:ext cx="466142" cy="200055"/>
          </a:xfrm>
          <a:prstGeom prst="rect">
            <a:avLst/>
          </a:prstGeom>
          <a:noFill/>
        </p:spPr>
        <p:txBody>
          <a:bodyPr wrap="square" rtlCol="0">
            <a:spAutoFit/>
          </a:bodyPr>
          <a:lstStyle/>
          <a:p>
            <a:r>
              <a:rPr lang="tt-RU" sz="700" dirty="0" smtClean="0">
                <a:solidFill>
                  <a:schemeClr val="accent2">
                    <a:lumMod val="75000"/>
                  </a:schemeClr>
                </a:solidFill>
              </a:rPr>
              <a:t>Текст</a:t>
            </a:r>
            <a:endParaRPr lang="en-US" sz="700" dirty="0">
              <a:solidFill>
                <a:schemeClr val="accent2">
                  <a:lumMod val="75000"/>
                </a:schemeClr>
              </a:solidFill>
            </a:endParaRPr>
          </a:p>
        </p:txBody>
      </p:sp>
      <p:sp>
        <p:nvSpPr>
          <p:cNvPr id="13" name="TextBox 12"/>
          <p:cNvSpPr txBox="1"/>
          <p:nvPr/>
        </p:nvSpPr>
        <p:spPr>
          <a:xfrm>
            <a:off x="3078480" y="1750835"/>
            <a:ext cx="561975" cy="184666"/>
          </a:xfrm>
          <a:prstGeom prst="rect">
            <a:avLst/>
          </a:prstGeom>
          <a:noFill/>
        </p:spPr>
        <p:txBody>
          <a:bodyPr wrap="square" rtlCol="0">
            <a:spAutoFit/>
          </a:bodyPr>
          <a:lstStyle/>
          <a:p>
            <a:r>
              <a:rPr lang="tt-RU" sz="600" dirty="0" smtClean="0">
                <a:solidFill>
                  <a:schemeClr val="accent2">
                    <a:lumMod val="75000"/>
                  </a:schemeClr>
                </a:solidFill>
              </a:rPr>
              <a:t>тәрәзе</a:t>
            </a:r>
            <a:endParaRPr lang="en-US" sz="600" dirty="0">
              <a:solidFill>
                <a:schemeClr val="accent2">
                  <a:lumMod val="75000"/>
                </a:schemeClr>
              </a:solidFill>
            </a:endParaRPr>
          </a:p>
        </p:txBody>
      </p:sp>
      <p:pic>
        <p:nvPicPr>
          <p:cNvPr id="226314" name="Picture 10"/>
          <p:cNvPicPr>
            <a:picLocks noChangeAspect="1" noChangeArrowheads="1"/>
          </p:cNvPicPr>
          <p:nvPr/>
        </p:nvPicPr>
        <p:blipFill>
          <a:blip r:embed="rId4"/>
          <a:srcRect/>
          <a:stretch>
            <a:fillRect/>
          </a:stretch>
        </p:blipFill>
        <p:spPr bwMode="auto">
          <a:xfrm>
            <a:off x="973187" y="1948789"/>
            <a:ext cx="768725" cy="128266"/>
          </a:xfrm>
          <a:prstGeom prst="rect">
            <a:avLst/>
          </a:prstGeom>
          <a:noFill/>
          <a:ln w="9525">
            <a:noFill/>
            <a:miter lim="800000"/>
            <a:headEnd/>
            <a:tailEnd/>
          </a:ln>
          <a:effectLst/>
        </p:spPr>
      </p:pic>
      <p:pic>
        <p:nvPicPr>
          <p:cNvPr id="15" name="Picture 10"/>
          <p:cNvPicPr>
            <a:picLocks noChangeAspect="1" noChangeArrowheads="1"/>
          </p:cNvPicPr>
          <p:nvPr/>
        </p:nvPicPr>
        <p:blipFill>
          <a:blip r:embed="rId4"/>
          <a:srcRect/>
          <a:stretch>
            <a:fillRect/>
          </a:stretch>
        </p:blipFill>
        <p:spPr bwMode="auto">
          <a:xfrm>
            <a:off x="2474259" y="1935688"/>
            <a:ext cx="508231" cy="128266"/>
          </a:xfrm>
          <a:prstGeom prst="rect">
            <a:avLst/>
          </a:prstGeom>
          <a:noFill/>
          <a:ln w="9525">
            <a:noFill/>
            <a:miter lim="800000"/>
            <a:headEnd/>
            <a:tailEnd/>
          </a:ln>
          <a:effectLst/>
        </p:spPr>
      </p:pic>
      <p:pic>
        <p:nvPicPr>
          <p:cNvPr id="226315" name="Picture 11"/>
          <p:cNvPicPr>
            <a:picLocks noChangeAspect="1" noChangeArrowheads="1"/>
          </p:cNvPicPr>
          <p:nvPr/>
        </p:nvPicPr>
        <p:blipFill>
          <a:blip r:embed="rId5"/>
          <a:srcRect/>
          <a:stretch>
            <a:fillRect/>
          </a:stretch>
        </p:blipFill>
        <p:spPr bwMode="auto">
          <a:xfrm>
            <a:off x="3949309" y="1952216"/>
            <a:ext cx="1121165" cy="100528"/>
          </a:xfrm>
          <a:prstGeom prst="rect">
            <a:avLst/>
          </a:prstGeom>
          <a:noFill/>
          <a:ln w="9525">
            <a:noFill/>
            <a:miter lim="800000"/>
            <a:headEnd/>
            <a:tailEnd/>
          </a:ln>
          <a:effectLst/>
        </p:spPr>
      </p:pic>
      <p:sp>
        <p:nvSpPr>
          <p:cNvPr id="18" name="TextBox 17"/>
          <p:cNvSpPr txBox="1"/>
          <p:nvPr/>
        </p:nvSpPr>
        <p:spPr>
          <a:xfrm>
            <a:off x="4252262" y="1886563"/>
            <a:ext cx="505326" cy="215444"/>
          </a:xfrm>
          <a:prstGeom prst="rect">
            <a:avLst/>
          </a:prstGeom>
          <a:noFill/>
        </p:spPr>
        <p:txBody>
          <a:bodyPr wrap="square" rtlCol="0">
            <a:spAutoFit/>
          </a:bodyPr>
          <a:lstStyle/>
          <a:p>
            <a:pPr algn="ctr"/>
            <a:r>
              <a:rPr lang="tt-RU" sz="800" dirty="0" smtClean="0">
                <a:solidFill>
                  <a:schemeClr val="accent2">
                    <a:lumMod val="75000"/>
                  </a:schemeClr>
                </a:solidFill>
              </a:rPr>
              <a:t>Текст</a:t>
            </a:r>
            <a:endParaRPr lang="en-US" sz="700" dirty="0">
              <a:solidFill>
                <a:schemeClr val="accent2">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26307">
                                            <p:txEl>
                                              <p:pRg st="0" end="0"/>
                                            </p:txEl>
                                          </p:spTgt>
                                        </p:tgtEl>
                                        <p:attrNameLst>
                                          <p:attrName>style.visibility</p:attrName>
                                        </p:attrNameLst>
                                      </p:cBhvr>
                                      <p:to>
                                        <p:strVal val="visible"/>
                                      </p:to>
                                    </p:set>
                                    <p:animEffect transition="in" filter="slide(fromTop)">
                                      <p:cBhvr>
                                        <p:cTn id="7" dur="500"/>
                                        <p:tgtEl>
                                          <p:spTgt spid="2263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26309">
                                            <p:txEl>
                                              <p:pRg st="0" end="0"/>
                                            </p:txEl>
                                          </p:spTgt>
                                        </p:tgtEl>
                                        <p:attrNameLst>
                                          <p:attrName>style.visibility</p:attrName>
                                        </p:attrNameLst>
                                      </p:cBhvr>
                                      <p:to>
                                        <p:strVal val="visible"/>
                                      </p:to>
                                    </p:set>
                                    <p:animEffect transition="in" filter="slide(fromLeft)">
                                      <p:cBhvr>
                                        <p:cTn id="12" dur="500"/>
                                        <p:tgtEl>
                                          <p:spTgt spid="22630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7" grpId="0" build="p" autoUpdateAnimBg="0"/>
      <p:bldP spid="226309"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211138" y="73025"/>
            <a:ext cx="8027987" cy="614363"/>
          </a:xfrm>
        </p:spPr>
        <p:txBody>
          <a:bodyPr/>
          <a:lstStyle/>
          <a:p>
            <a:r>
              <a:rPr lang="tt-RU" dirty="0" smtClean="0"/>
              <a:t>Рәсем һәм объектлар өстәү</a:t>
            </a:r>
            <a:r>
              <a:rPr lang="en-US" dirty="0" smtClean="0"/>
              <a:t>, </a:t>
            </a:r>
            <a:r>
              <a:rPr lang="tt-RU" dirty="0" smtClean="0"/>
              <a:t>2-нче өлеш</a:t>
            </a:r>
            <a:endParaRPr lang="en-US" dirty="0"/>
          </a:p>
        </p:txBody>
      </p:sp>
      <p:sp>
        <p:nvSpPr>
          <p:cNvPr id="230403" name="Rectangle 3"/>
          <p:cNvSpPr>
            <a:spLocks noChangeArrowheads="1"/>
          </p:cNvSpPr>
          <p:nvPr/>
        </p:nvSpPr>
        <p:spPr bwMode="auto">
          <a:xfrm>
            <a:off x="6119813" y="854075"/>
            <a:ext cx="2744787" cy="1103313"/>
          </a:xfrm>
          <a:prstGeom prst="rect">
            <a:avLst/>
          </a:prstGeom>
          <a:noFill/>
          <a:ln w="9525">
            <a:noFill/>
            <a:miter lim="800000"/>
            <a:headEnd/>
            <a:tailEnd/>
          </a:ln>
          <a:effectLst/>
        </p:spPr>
        <p:txBody>
          <a:bodyPr/>
          <a:lstStyle/>
          <a:p>
            <a:pPr>
              <a:spcBef>
                <a:spcPct val="20000"/>
              </a:spcBef>
              <a:spcAft>
                <a:spcPct val="75000"/>
              </a:spcAft>
            </a:pPr>
            <a:r>
              <a:rPr lang="tt-RU" sz="2000" b="0" dirty="0" smtClean="0"/>
              <a:t>Рәсемдә </a:t>
            </a:r>
            <a:r>
              <a:rPr lang="tt-RU" sz="2000" dirty="0" smtClean="0"/>
              <a:t>Өстәү</a:t>
            </a:r>
            <a:r>
              <a:rPr lang="tt-RU" sz="2000" b="0" dirty="0" smtClean="0"/>
              <a:t> салынмасында булган объектларны күрсәтә.</a:t>
            </a:r>
            <a:endParaRPr lang="en-US" sz="2000" b="0" dirty="0"/>
          </a:p>
        </p:txBody>
      </p:sp>
      <p:sp>
        <p:nvSpPr>
          <p:cNvPr id="230405"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graphicFrame>
        <p:nvGraphicFramePr>
          <p:cNvPr id="230407" name="Object 7"/>
          <p:cNvGraphicFramePr>
            <a:graphicFrameLocks noChangeAspect="1"/>
          </p:cNvGraphicFramePr>
          <p:nvPr/>
        </p:nvGraphicFramePr>
        <p:xfrm>
          <a:off x="339725" y="4059238"/>
          <a:ext cx="269875" cy="303212"/>
        </p:xfrm>
        <a:graphic>
          <a:graphicData uri="http://schemas.openxmlformats.org/presentationml/2006/ole">
            <p:oleObj spid="_x0000_s230407" name="Visio" r:id="rId4" imgW="270231" imgH="303063" progId="">
              <p:embed/>
            </p:oleObj>
          </a:graphicData>
        </a:graphic>
      </p:graphicFrame>
      <p:graphicFrame>
        <p:nvGraphicFramePr>
          <p:cNvPr id="230408" name="Object 8"/>
          <p:cNvGraphicFramePr>
            <a:graphicFrameLocks noChangeAspect="1"/>
          </p:cNvGraphicFramePr>
          <p:nvPr/>
        </p:nvGraphicFramePr>
        <p:xfrm>
          <a:off x="339725" y="5351463"/>
          <a:ext cx="269875" cy="303212"/>
        </p:xfrm>
        <a:graphic>
          <a:graphicData uri="http://schemas.openxmlformats.org/presentationml/2006/ole">
            <p:oleObj spid="_x0000_s230408" name="Visio" r:id="rId5" imgW="270231" imgH="303063" progId="">
              <p:embed/>
            </p:oleObj>
          </a:graphicData>
        </a:graphic>
      </p:graphicFrame>
      <p:sp>
        <p:nvSpPr>
          <p:cNvPr id="230409" name="Rectangle 9"/>
          <p:cNvSpPr>
            <a:spLocks noChangeArrowheads="1"/>
          </p:cNvSpPr>
          <p:nvPr/>
        </p:nvSpPr>
        <p:spPr bwMode="auto">
          <a:xfrm>
            <a:off x="676275" y="4025900"/>
            <a:ext cx="5940425" cy="1657377"/>
          </a:xfrm>
          <a:prstGeom prst="rect">
            <a:avLst/>
          </a:prstGeom>
          <a:noFill/>
          <a:ln w="9525" algn="ctr">
            <a:noFill/>
            <a:miter lim="800000"/>
            <a:headEnd/>
            <a:tailEnd/>
          </a:ln>
          <a:effectLst/>
        </p:spPr>
        <p:txBody>
          <a:bodyPr>
            <a:spAutoFit/>
          </a:bodyPr>
          <a:lstStyle/>
          <a:p>
            <a:pPr>
              <a:spcBef>
                <a:spcPct val="20000"/>
              </a:spcBef>
              <a:spcAft>
                <a:spcPct val="45000"/>
              </a:spcAft>
            </a:pPr>
            <a:r>
              <a:rPr lang="tt-RU" b="0" dirty="0" smtClean="0">
                <a:solidFill>
                  <a:srgbClr val="FFCC00"/>
                </a:solidFill>
              </a:rPr>
              <a:t>Текст өстәү өчен яки тутырткыч кирәк булганда (мәсәлән, рәсем искәрмәсе) текст кырлары кулланыла. </a:t>
            </a:r>
            <a:r>
              <a:rPr lang="tt-RU" dirty="0" smtClean="0">
                <a:solidFill>
                  <a:srgbClr val="FFCC00"/>
                </a:solidFill>
              </a:rPr>
              <a:t>Өстәү </a:t>
            </a:r>
            <a:r>
              <a:rPr lang="tt-RU" b="0" dirty="0" smtClean="0">
                <a:solidFill>
                  <a:srgbClr val="FFCC00"/>
                </a:solidFill>
              </a:rPr>
              <a:t>салынмасында </a:t>
            </a:r>
            <a:r>
              <a:rPr lang="tt-RU" dirty="0" smtClean="0">
                <a:solidFill>
                  <a:srgbClr val="FFCC00"/>
                </a:solidFill>
              </a:rPr>
              <a:t>Текст тәрәзе </a:t>
            </a:r>
            <a:r>
              <a:rPr lang="tt-RU" b="0" dirty="0" smtClean="0">
                <a:solidFill>
                  <a:srgbClr val="FFCC00"/>
                </a:solidFill>
              </a:rPr>
              <a:t>төймәсенә чирттерегез.</a:t>
            </a:r>
          </a:p>
          <a:p>
            <a:pPr>
              <a:spcBef>
                <a:spcPct val="20000"/>
              </a:spcBef>
              <a:spcAft>
                <a:spcPct val="45000"/>
              </a:spcAft>
            </a:pPr>
            <a:r>
              <a:rPr lang="tt-RU" b="0" dirty="0" smtClean="0">
                <a:solidFill>
                  <a:srgbClr val="FFCC00"/>
                </a:solidFill>
              </a:rPr>
              <a:t>Слайдта кыр ясап, аның эчендә текст кертегез.</a:t>
            </a:r>
            <a:endParaRPr lang="en-US" b="0" dirty="0">
              <a:solidFill>
                <a:srgbClr val="FFCC00"/>
              </a:solidFill>
            </a:endParaRPr>
          </a:p>
        </p:txBody>
      </p:sp>
      <p:sp>
        <p:nvSpPr>
          <p:cNvPr id="230410" name="Rectangle 10"/>
          <p:cNvSpPr>
            <a:spLocks noChangeArrowheads="1"/>
          </p:cNvSpPr>
          <p:nvPr/>
        </p:nvSpPr>
        <p:spPr bwMode="auto">
          <a:xfrm>
            <a:off x="6119813" y="2276475"/>
            <a:ext cx="2744787" cy="1181100"/>
          </a:xfrm>
          <a:prstGeom prst="rect">
            <a:avLst/>
          </a:prstGeom>
          <a:noFill/>
          <a:ln w="9525">
            <a:noFill/>
            <a:miter lim="800000"/>
            <a:headEnd/>
            <a:tailEnd/>
          </a:ln>
          <a:effectLst/>
        </p:spPr>
        <p:txBody>
          <a:bodyPr/>
          <a:lstStyle/>
          <a:p>
            <a:pPr>
              <a:spcBef>
                <a:spcPct val="20000"/>
              </a:spcBef>
              <a:spcAft>
                <a:spcPct val="75000"/>
              </a:spcAft>
            </a:pPr>
            <a:r>
              <a:rPr lang="tt-RU" sz="2000" b="0" dirty="0" smtClean="0"/>
              <a:t>Иң еш текст кыры өстәлә. Бу гамәл рәсемдә күрсәтелгән.</a:t>
            </a:r>
            <a:endParaRPr lang="en-US" sz="2000" b="0" dirty="0"/>
          </a:p>
        </p:txBody>
      </p:sp>
      <p:pic>
        <p:nvPicPr>
          <p:cNvPr id="14" name="Picture 2"/>
          <p:cNvPicPr>
            <a:picLocks noChangeAspect="1" noChangeArrowheads="1"/>
          </p:cNvPicPr>
          <p:nvPr/>
        </p:nvPicPr>
        <p:blipFill>
          <a:blip r:embed="rId6"/>
          <a:srcRect/>
          <a:stretch>
            <a:fillRect/>
          </a:stretch>
        </p:blipFill>
        <p:spPr bwMode="auto">
          <a:xfrm>
            <a:off x="333632" y="1021302"/>
            <a:ext cx="5363816" cy="2725386"/>
          </a:xfrm>
          <a:prstGeom prst="rect">
            <a:avLst/>
          </a:prstGeom>
          <a:noFill/>
          <a:ln w="9525">
            <a:noFill/>
            <a:miter lim="800000"/>
            <a:headEnd/>
            <a:tailEnd/>
          </a:ln>
          <a:effectLst/>
        </p:spPr>
      </p:pic>
      <p:sp>
        <p:nvSpPr>
          <p:cNvPr id="15" name="TextBox 14"/>
          <p:cNvSpPr txBox="1"/>
          <p:nvPr/>
        </p:nvSpPr>
        <p:spPr>
          <a:xfrm>
            <a:off x="1060198" y="1110123"/>
            <a:ext cx="505326" cy="215444"/>
          </a:xfrm>
          <a:prstGeom prst="rect">
            <a:avLst/>
          </a:prstGeom>
          <a:noFill/>
        </p:spPr>
        <p:txBody>
          <a:bodyPr wrap="square" rtlCol="0">
            <a:spAutoFit/>
          </a:bodyPr>
          <a:lstStyle/>
          <a:p>
            <a:pPr algn="ctr"/>
            <a:r>
              <a:rPr lang="tt-RU" sz="800" dirty="0" smtClean="0">
                <a:solidFill>
                  <a:schemeClr val="accent2">
                    <a:lumMod val="75000"/>
                  </a:schemeClr>
                </a:solidFill>
              </a:rPr>
              <a:t>Өстәү</a:t>
            </a:r>
            <a:endParaRPr lang="en-US" sz="700" dirty="0">
              <a:solidFill>
                <a:schemeClr val="accent2">
                  <a:lumMod val="75000"/>
                </a:schemeClr>
              </a:solidFill>
            </a:endParaRPr>
          </a:p>
        </p:txBody>
      </p:sp>
      <p:pic>
        <p:nvPicPr>
          <p:cNvPr id="18" name="Picture 10"/>
          <p:cNvPicPr>
            <a:picLocks noChangeAspect="1" noChangeArrowheads="1"/>
          </p:cNvPicPr>
          <p:nvPr/>
        </p:nvPicPr>
        <p:blipFill>
          <a:blip r:embed="rId7"/>
          <a:srcRect/>
          <a:stretch>
            <a:fillRect/>
          </a:stretch>
        </p:blipFill>
        <p:spPr bwMode="auto">
          <a:xfrm>
            <a:off x="973187" y="1948789"/>
            <a:ext cx="768725" cy="128266"/>
          </a:xfrm>
          <a:prstGeom prst="rect">
            <a:avLst/>
          </a:prstGeom>
          <a:noFill/>
          <a:ln w="9525">
            <a:noFill/>
            <a:miter lim="800000"/>
            <a:headEnd/>
            <a:tailEnd/>
          </a:ln>
          <a:effectLst/>
        </p:spPr>
      </p:pic>
      <p:pic>
        <p:nvPicPr>
          <p:cNvPr id="19" name="Picture 10"/>
          <p:cNvPicPr>
            <a:picLocks noChangeAspect="1" noChangeArrowheads="1"/>
          </p:cNvPicPr>
          <p:nvPr/>
        </p:nvPicPr>
        <p:blipFill>
          <a:blip r:embed="rId7"/>
          <a:srcRect/>
          <a:stretch>
            <a:fillRect/>
          </a:stretch>
        </p:blipFill>
        <p:spPr bwMode="auto">
          <a:xfrm>
            <a:off x="2474259" y="1935688"/>
            <a:ext cx="508231" cy="128266"/>
          </a:xfrm>
          <a:prstGeom prst="rect">
            <a:avLst/>
          </a:prstGeom>
          <a:noFill/>
          <a:ln w="9525">
            <a:noFill/>
            <a:miter lim="800000"/>
            <a:headEnd/>
            <a:tailEnd/>
          </a:ln>
          <a:effectLst/>
        </p:spPr>
      </p:pic>
      <p:pic>
        <p:nvPicPr>
          <p:cNvPr id="25" name="Picture 11"/>
          <p:cNvPicPr>
            <a:picLocks noChangeAspect="1" noChangeArrowheads="1"/>
          </p:cNvPicPr>
          <p:nvPr/>
        </p:nvPicPr>
        <p:blipFill>
          <a:blip r:embed="rId8"/>
          <a:srcRect/>
          <a:stretch>
            <a:fillRect/>
          </a:stretch>
        </p:blipFill>
        <p:spPr bwMode="auto">
          <a:xfrm>
            <a:off x="3949309" y="1952216"/>
            <a:ext cx="1121165" cy="100528"/>
          </a:xfrm>
          <a:prstGeom prst="rect">
            <a:avLst/>
          </a:prstGeom>
          <a:noFill/>
          <a:ln w="9525">
            <a:noFill/>
            <a:miter lim="800000"/>
            <a:headEnd/>
            <a:tailEnd/>
          </a:ln>
          <a:effectLst/>
        </p:spPr>
      </p:pic>
      <p:sp>
        <p:nvSpPr>
          <p:cNvPr id="26" name="TextBox 25"/>
          <p:cNvSpPr txBox="1"/>
          <p:nvPr/>
        </p:nvSpPr>
        <p:spPr>
          <a:xfrm>
            <a:off x="4252262" y="1886563"/>
            <a:ext cx="505326" cy="215444"/>
          </a:xfrm>
          <a:prstGeom prst="rect">
            <a:avLst/>
          </a:prstGeom>
          <a:noFill/>
        </p:spPr>
        <p:txBody>
          <a:bodyPr wrap="square" rtlCol="0">
            <a:spAutoFit/>
          </a:bodyPr>
          <a:lstStyle/>
          <a:p>
            <a:pPr algn="ctr"/>
            <a:r>
              <a:rPr lang="tt-RU" sz="800" dirty="0" smtClean="0">
                <a:solidFill>
                  <a:schemeClr val="accent2">
                    <a:lumMod val="75000"/>
                  </a:schemeClr>
                </a:solidFill>
              </a:rPr>
              <a:t>Текст</a:t>
            </a:r>
            <a:endParaRPr lang="en-US" sz="700" dirty="0">
              <a:solidFill>
                <a:schemeClr val="accent2">
                  <a:lumMod val="75000"/>
                </a:schemeClr>
              </a:solidFill>
            </a:endParaRPr>
          </a:p>
        </p:txBody>
      </p:sp>
      <p:sp>
        <p:nvSpPr>
          <p:cNvPr id="20" name="TextBox 19"/>
          <p:cNvSpPr txBox="1"/>
          <p:nvPr/>
        </p:nvSpPr>
        <p:spPr>
          <a:xfrm>
            <a:off x="3094938" y="1644428"/>
            <a:ext cx="466142" cy="200055"/>
          </a:xfrm>
          <a:prstGeom prst="rect">
            <a:avLst/>
          </a:prstGeom>
          <a:noFill/>
        </p:spPr>
        <p:txBody>
          <a:bodyPr wrap="square" rtlCol="0">
            <a:spAutoFit/>
          </a:bodyPr>
          <a:lstStyle/>
          <a:p>
            <a:r>
              <a:rPr lang="tt-RU" sz="700" dirty="0" smtClean="0">
                <a:solidFill>
                  <a:schemeClr val="accent2">
                    <a:lumMod val="75000"/>
                  </a:schemeClr>
                </a:solidFill>
              </a:rPr>
              <a:t>Текст</a:t>
            </a:r>
            <a:endParaRPr lang="en-US" sz="700" dirty="0">
              <a:solidFill>
                <a:schemeClr val="accent2">
                  <a:lumMod val="75000"/>
                </a:schemeClr>
              </a:solidFill>
            </a:endParaRPr>
          </a:p>
        </p:txBody>
      </p:sp>
      <p:sp>
        <p:nvSpPr>
          <p:cNvPr id="21" name="TextBox 20"/>
          <p:cNvSpPr txBox="1"/>
          <p:nvPr/>
        </p:nvSpPr>
        <p:spPr>
          <a:xfrm>
            <a:off x="3078480" y="1750835"/>
            <a:ext cx="561975" cy="184666"/>
          </a:xfrm>
          <a:prstGeom prst="rect">
            <a:avLst/>
          </a:prstGeom>
          <a:noFill/>
        </p:spPr>
        <p:txBody>
          <a:bodyPr wrap="square" rtlCol="0">
            <a:spAutoFit/>
          </a:bodyPr>
          <a:lstStyle/>
          <a:p>
            <a:r>
              <a:rPr lang="tt-RU" sz="600" dirty="0" smtClean="0">
                <a:solidFill>
                  <a:schemeClr val="accent2">
                    <a:lumMod val="75000"/>
                  </a:schemeClr>
                </a:solidFill>
              </a:rPr>
              <a:t>тәрәзе</a:t>
            </a:r>
            <a:endParaRPr lang="en-US" sz="600" dirty="0">
              <a:solidFill>
                <a:schemeClr val="accent2">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30403">
                                            <p:txEl>
                                              <p:pRg st="0" end="0"/>
                                            </p:txEl>
                                          </p:spTgt>
                                        </p:tgtEl>
                                        <p:attrNameLst>
                                          <p:attrName>style.visibility</p:attrName>
                                        </p:attrNameLst>
                                      </p:cBhvr>
                                      <p:to>
                                        <p:strVal val="visible"/>
                                      </p:to>
                                    </p:set>
                                    <p:animEffect transition="in" filter="slide(fromTop)">
                                      <p:cBhvr>
                                        <p:cTn id="7" dur="500"/>
                                        <p:tgtEl>
                                          <p:spTgt spid="2304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30410">
                                            <p:txEl>
                                              <p:pRg st="0" end="0"/>
                                            </p:txEl>
                                          </p:spTgt>
                                        </p:tgtEl>
                                        <p:attrNameLst>
                                          <p:attrName>style.visibility</p:attrName>
                                        </p:attrNameLst>
                                      </p:cBhvr>
                                      <p:to>
                                        <p:strVal val="visible"/>
                                      </p:to>
                                    </p:set>
                                    <p:animEffect transition="in" filter="slide(fromTop)">
                                      <p:cBhvr>
                                        <p:cTn id="12" dur="500"/>
                                        <p:tgtEl>
                                          <p:spTgt spid="2304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30407"/>
                                        </p:tgtEl>
                                        <p:attrNameLst>
                                          <p:attrName>style.visibility</p:attrName>
                                        </p:attrNameLst>
                                      </p:cBhvr>
                                      <p:to>
                                        <p:strVal val="visible"/>
                                      </p:to>
                                    </p:set>
                                    <p:animEffect transition="in" filter="dissolve">
                                      <p:cBhvr>
                                        <p:cTn id="17" dur="500"/>
                                        <p:tgtEl>
                                          <p:spTgt spid="230407"/>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230408"/>
                                        </p:tgtEl>
                                        <p:attrNameLst>
                                          <p:attrName>style.visibility</p:attrName>
                                        </p:attrNameLst>
                                      </p:cBhvr>
                                      <p:to>
                                        <p:strVal val="visible"/>
                                      </p:to>
                                    </p:set>
                                    <p:animEffect transition="in" filter="dissolve">
                                      <p:cBhvr>
                                        <p:cTn id="21" dur="500"/>
                                        <p:tgtEl>
                                          <p:spTgt spid="230408"/>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230409">
                                            <p:txEl>
                                              <p:pRg st="0" end="0"/>
                                            </p:txEl>
                                          </p:spTgt>
                                        </p:tgtEl>
                                        <p:attrNameLst>
                                          <p:attrName>style.visibility</p:attrName>
                                        </p:attrNameLst>
                                      </p:cBhvr>
                                      <p:to>
                                        <p:strVal val="visible"/>
                                      </p:to>
                                    </p:set>
                                    <p:animEffect transition="in" filter="checkerboard(across)">
                                      <p:cBhvr>
                                        <p:cTn id="26" dur="500"/>
                                        <p:tgtEl>
                                          <p:spTgt spid="23040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230409">
                                            <p:txEl>
                                              <p:pRg st="1" end="1"/>
                                            </p:txEl>
                                          </p:spTgt>
                                        </p:tgtEl>
                                        <p:attrNameLst>
                                          <p:attrName>style.visibility</p:attrName>
                                        </p:attrNameLst>
                                      </p:cBhvr>
                                      <p:to>
                                        <p:strVal val="visible"/>
                                      </p:to>
                                    </p:set>
                                    <p:animEffect transition="in" filter="checkerboard(across)">
                                      <p:cBhvr>
                                        <p:cTn id="31" dur="500"/>
                                        <p:tgtEl>
                                          <p:spTgt spid="23040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3" grpId="0" build="p" autoUpdateAnimBg="0" advAuto="0"/>
      <p:bldP spid="230409" grpId="0" build="p" autoUpdateAnimBg="0"/>
      <p:bldP spid="230410"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211138" y="73025"/>
            <a:ext cx="8027987" cy="614363"/>
          </a:xfrm>
        </p:spPr>
        <p:txBody>
          <a:bodyPr/>
          <a:lstStyle/>
          <a:p>
            <a:r>
              <a:rPr lang="tt-RU" dirty="0" smtClean="0"/>
              <a:t>Рәсем һәм объектлар өстәү</a:t>
            </a:r>
            <a:r>
              <a:rPr lang="en-US" dirty="0" smtClean="0"/>
              <a:t>, </a:t>
            </a:r>
            <a:r>
              <a:rPr lang="tt-RU" dirty="0" smtClean="0"/>
              <a:t>2-нче өлеш</a:t>
            </a:r>
            <a:endParaRPr lang="en-US" dirty="0"/>
          </a:p>
        </p:txBody>
      </p:sp>
      <p:sp>
        <p:nvSpPr>
          <p:cNvPr id="232451" name="Rectangle 3"/>
          <p:cNvSpPr>
            <a:spLocks noChangeArrowheads="1"/>
          </p:cNvSpPr>
          <p:nvPr/>
        </p:nvSpPr>
        <p:spPr bwMode="auto">
          <a:xfrm>
            <a:off x="6119813" y="854075"/>
            <a:ext cx="2744787" cy="771525"/>
          </a:xfrm>
          <a:prstGeom prst="rect">
            <a:avLst/>
          </a:prstGeom>
          <a:noFill/>
          <a:ln w="9525">
            <a:noFill/>
            <a:miter lim="800000"/>
            <a:headEnd/>
            <a:tailEnd/>
          </a:ln>
          <a:effectLst/>
        </p:spPr>
        <p:txBody>
          <a:bodyPr/>
          <a:lstStyle/>
          <a:p>
            <a:pPr>
              <a:spcBef>
                <a:spcPct val="20000"/>
              </a:spcBef>
              <a:spcAft>
                <a:spcPct val="75000"/>
              </a:spcAft>
            </a:pPr>
            <a:r>
              <a:rPr lang="tt-RU" sz="2000" dirty="0" smtClean="0"/>
              <a:t>Кайсы ысул кулайрак</a:t>
            </a:r>
            <a:r>
              <a:rPr lang="en-US" sz="2000" dirty="0" smtClean="0"/>
              <a:t>?</a:t>
            </a:r>
            <a:endParaRPr lang="en-US" sz="2000" b="0" dirty="0"/>
          </a:p>
        </p:txBody>
      </p:sp>
      <p:sp>
        <p:nvSpPr>
          <p:cNvPr id="232452"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32459" name="Rectangle 11"/>
          <p:cNvSpPr>
            <a:spLocks noChangeArrowheads="1"/>
          </p:cNvSpPr>
          <p:nvPr/>
        </p:nvSpPr>
        <p:spPr bwMode="auto">
          <a:xfrm>
            <a:off x="6119813" y="1749425"/>
            <a:ext cx="2744787" cy="2111375"/>
          </a:xfrm>
          <a:prstGeom prst="rect">
            <a:avLst/>
          </a:prstGeom>
          <a:noFill/>
          <a:ln w="9525">
            <a:noFill/>
            <a:miter lim="800000"/>
            <a:headEnd/>
            <a:tailEnd/>
          </a:ln>
          <a:effectLst/>
        </p:spPr>
        <p:txBody>
          <a:bodyPr/>
          <a:lstStyle/>
          <a:p>
            <a:pPr>
              <a:spcBef>
                <a:spcPct val="20000"/>
              </a:spcBef>
              <a:spcAft>
                <a:spcPct val="75000"/>
              </a:spcAft>
            </a:pPr>
            <a:r>
              <a:rPr lang="tt-RU" sz="2000" b="0" dirty="0" smtClean="0"/>
              <a:t>Ике ысул булгач, кайсын сайларга?</a:t>
            </a:r>
            <a:endParaRPr lang="en-US" sz="2000" b="0" dirty="0"/>
          </a:p>
        </p:txBody>
      </p:sp>
      <p:sp>
        <p:nvSpPr>
          <p:cNvPr id="232460" name="Rectangle 12"/>
          <p:cNvSpPr>
            <a:spLocks noChangeArrowheads="1"/>
          </p:cNvSpPr>
          <p:nvPr/>
        </p:nvSpPr>
        <p:spPr bwMode="auto">
          <a:xfrm>
            <a:off x="242888" y="4019550"/>
            <a:ext cx="5934075" cy="1257300"/>
          </a:xfrm>
          <a:prstGeom prst="rect">
            <a:avLst/>
          </a:prstGeom>
          <a:noFill/>
          <a:ln w="9525">
            <a:noFill/>
            <a:miter lim="800000"/>
            <a:headEnd/>
            <a:tailEnd/>
          </a:ln>
          <a:effectLst/>
        </p:spPr>
        <p:txBody>
          <a:bodyPr/>
          <a:lstStyle/>
          <a:p>
            <a:pPr>
              <a:spcBef>
                <a:spcPct val="20000"/>
              </a:spcBef>
              <a:spcAft>
                <a:spcPct val="75000"/>
              </a:spcAft>
            </a:pPr>
            <a:r>
              <a:rPr lang="tt-RU" b="0" dirty="0" smtClean="0">
                <a:solidFill>
                  <a:srgbClr val="FFCC00"/>
                </a:solidFill>
              </a:rPr>
              <a:t>Бу, күбесенчә, сездән тора, ләкин шуны онытмагыз, сайланган ысул өстәлгән объектның слайдта урнашуын билгели.</a:t>
            </a:r>
            <a:endParaRPr lang="en-US" b="0" dirty="0">
              <a:solidFill>
                <a:srgbClr val="FFCC00"/>
              </a:solidFill>
            </a:endParaRPr>
          </a:p>
        </p:txBody>
      </p:sp>
      <p:pic>
        <p:nvPicPr>
          <p:cNvPr id="12" name="Picture 2"/>
          <p:cNvPicPr>
            <a:picLocks noChangeAspect="1" noChangeArrowheads="1"/>
          </p:cNvPicPr>
          <p:nvPr/>
        </p:nvPicPr>
        <p:blipFill>
          <a:blip r:embed="rId3"/>
          <a:srcRect/>
          <a:stretch>
            <a:fillRect/>
          </a:stretch>
        </p:blipFill>
        <p:spPr bwMode="auto">
          <a:xfrm>
            <a:off x="333632" y="1021302"/>
            <a:ext cx="5363816" cy="2725386"/>
          </a:xfrm>
          <a:prstGeom prst="rect">
            <a:avLst/>
          </a:prstGeom>
          <a:noFill/>
          <a:ln w="9525">
            <a:noFill/>
            <a:miter lim="800000"/>
            <a:headEnd/>
            <a:tailEnd/>
          </a:ln>
          <a:effectLst/>
        </p:spPr>
      </p:pic>
      <p:sp>
        <p:nvSpPr>
          <p:cNvPr id="13" name="TextBox 12"/>
          <p:cNvSpPr txBox="1"/>
          <p:nvPr/>
        </p:nvSpPr>
        <p:spPr>
          <a:xfrm>
            <a:off x="1060198" y="1110123"/>
            <a:ext cx="505326" cy="215444"/>
          </a:xfrm>
          <a:prstGeom prst="rect">
            <a:avLst/>
          </a:prstGeom>
          <a:noFill/>
        </p:spPr>
        <p:txBody>
          <a:bodyPr wrap="square" rtlCol="0">
            <a:spAutoFit/>
          </a:bodyPr>
          <a:lstStyle/>
          <a:p>
            <a:pPr algn="ctr"/>
            <a:r>
              <a:rPr lang="tt-RU" sz="800" dirty="0" smtClean="0">
                <a:solidFill>
                  <a:schemeClr val="accent2">
                    <a:lumMod val="75000"/>
                  </a:schemeClr>
                </a:solidFill>
              </a:rPr>
              <a:t>Өстәү</a:t>
            </a:r>
            <a:endParaRPr lang="en-US" sz="700" dirty="0">
              <a:solidFill>
                <a:schemeClr val="accent2">
                  <a:lumMod val="75000"/>
                </a:schemeClr>
              </a:solidFill>
            </a:endParaRPr>
          </a:p>
        </p:txBody>
      </p:sp>
      <p:pic>
        <p:nvPicPr>
          <p:cNvPr id="16" name="Picture 10"/>
          <p:cNvPicPr>
            <a:picLocks noChangeAspect="1" noChangeArrowheads="1"/>
          </p:cNvPicPr>
          <p:nvPr/>
        </p:nvPicPr>
        <p:blipFill>
          <a:blip r:embed="rId4"/>
          <a:srcRect/>
          <a:stretch>
            <a:fillRect/>
          </a:stretch>
        </p:blipFill>
        <p:spPr bwMode="auto">
          <a:xfrm>
            <a:off x="973187" y="1948789"/>
            <a:ext cx="768725" cy="128266"/>
          </a:xfrm>
          <a:prstGeom prst="rect">
            <a:avLst/>
          </a:prstGeom>
          <a:noFill/>
          <a:ln w="9525">
            <a:noFill/>
            <a:miter lim="800000"/>
            <a:headEnd/>
            <a:tailEnd/>
          </a:ln>
          <a:effectLst/>
        </p:spPr>
      </p:pic>
      <p:pic>
        <p:nvPicPr>
          <p:cNvPr id="17" name="Picture 10"/>
          <p:cNvPicPr>
            <a:picLocks noChangeAspect="1" noChangeArrowheads="1"/>
          </p:cNvPicPr>
          <p:nvPr/>
        </p:nvPicPr>
        <p:blipFill>
          <a:blip r:embed="rId4"/>
          <a:srcRect/>
          <a:stretch>
            <a:fillRect/>
          </a:stretch>
        </p:blipFill>
        <p:spPr bwMode="auto">
          <a:xfrm>
            <a:off x="2474259" y="1935688"/>
            <a:ext cx="508231" cy="128266"/>
          </a:xfrm>
          <a:prstGeom prst="rect">
            <a:avLst/>
          </a:prstGeom>
          <a:noFill/>
          <a:ln w="9525">
            <a:noFill/>
            <a:miter lim="800000"/>
            <a:headEnd/>
            <a:tailEnd/>
          </a:ln>
          <a:effectLst/>
        </p:spPr>
      </p:pic>
      <p:pic>
        <p:nvPicPr>
          <p:cNvPr id="18" name="Picture 11"/>
          <p:cNvPicPr>
            <a:picLocks noChangeAspect="1" noChangeArrowheads="1"/>
          </p:cNvPicPr>
          <p:nvPr/>
        </p:nvPicPr>
        <p:blipFill>
          <a:blip r:embed="rId5"/>
          <a:srcRect/>
          <a:stretch>
            <a:fillRect/>
          </a:stretch>
        </p:blipFill>
        <p:spPr bwMode="auto">
          <a:xfrm>
            <a:off x="3949309" y="1952216"/>
            <a:ext cx="1121165" cy="100528"/>
          </a:xfrm>
          <a:prstGeom prst="rect">
            <a:avLst/>
          </a:prstGeom>
          <a:noFill/>
          <a:ln w="9525">
            <a:noFill/>
            <a:miter lim="800000"/>
            <a:headEnd/>
            <a:tailEnd/>
          </a:ln>
          <a:effectLst/>
        </p:spPr>
      </p:pic>
      <p:sp>
        <p:nvSpPr>
          <p:cNvPr id="24" name="TextBox 23"/>
          <p:cNvSpPr txBox="1"/>
          <p:nvPr/>
        </p:nvSpPr>
        <p:spPr>
          <a:xfrm>
            <a:off x="4252262" y="1886563"/>
            <a:ext cx="505326" cy="215444"/>
          </a:xfrm>
          <a:prstGeom prst="rect">
            <a:avLst/>
          </a:prstGeom>
          <a:noFill/>
        </p:spPr>
        <p:txBody>
          <a:bodyPr wrap="square" rtlCol="0">
            <a:spAutoFit/>
          </a:bodyPr>
          <a:lstStyle/>
          <a:p>
            <a:pPr algn="ctr"/>
            <a:r>
              <a:rPr lang="tt-RU" sz="800" dirty="0" smtClean="0">
                <a:solidFill>
                  <a:schemeClr val="accent2">
                    <a:lumMod val="75000"/>
                  </a:schemeClr>
                </a:solidFill>
              </a:rPr>
              <a:t>Текст</a:t>
            </a:r>
            <a:endParaRPr lang="en-US" sz="700" dirty="0">
              <a:solidFill>
                <a:schemeClr val="accent2">
                  <a:lumMod val="75000"/>
                </a:schemeClr>
              </a:solidFill>
            </a:endParaRPr>
          </a:p>
        </p:txBody>
      </p:sp>
      <p:sp>
        <p:nvSpPr>
          <p:cNvPr id="19" name="TextBox 18"/>
          <p:cNvSpPr txBox="1"/>
          <p:nvPr/>
        </p:nvSpPr>
        <p:spPr>
          <a:xfrm>
            <a:off x="3094938" y="1644428"/>
            <a:ext cx="466142" cy="200055"/>
          </a:xfrm>
          <a:prstGeom prst="rect">
            <a:avLst/>
          </a:prstGeom>
          <a:noFill/>
        </p:spPr>
        <p:txBody>
          <a:bodyPr wrap="square" rtlCol="0">
            <a:spAutoFit/>
          </a:bodyPr>
          <a:lstStyle/>
          <a:p>
            <a:r>
              <a:rPr lang="tt-RU" sz="700" dirty="0" smtClean="0">
                <a:solidFill>
                  <a:schemeClr val="accent2">
                    <a:lumMod val="75000"/>
                  </a:schemeClr>
                </a:solidFill>
              </a:rPr>
              <a:t>Текст</a:t>
            </a:r>
            <a:endParaRPr lang="en-US" sz="700" dirty="0">
              <a:solidFill>
                <a:schemeClr val="accent2">
                  <a:lumMod val="75000"/>
                </a:schemeClr>
              </a:solidFill>
            </a:endParaRPr>
          </a:p>
        </p:txBody>
      </p:sp>
      <p:sp>
        <p:nvSpPr>
          <p:cNvPr id="20" name="TextBox 19"/>
          <p:cNvSpPr txBox="1"/>
          <p:nvPr/>
        </p:nvSpPr>
        <p:spPr>
          <a:xfrm>
            <a:off x="3078480" y="1750835"/>
            <a:ext cx="561975" cy="184666"/>
          </a:xfrm>
          <a:prstGeom prst="rect">
            <a:avLst/>
          </a:prstGeom>
          <a:noFill/>
        </p:spPr>
        <p:txBody>
          <a:bodyPr wrap="square" rtlCol="0">
            <a:spAutoFit/>
          </a:bodyPr>
          <a:lstStyle/>
          <a:p>
            <a:r>
              <a:rPr lang="tt-RU" sz="600" dirty="0" smtClean="0">
                <a:solidFill>
                  <a:schemeClr val="accent2">
                    <a:lumMod val="75000"/>
                  </a:schemeClr>
                </a:solidFill>
              </a:rPr>
              <a:t>тәрәзе</a:t>
            </a:r>
            <a:endParaRPr lang="en-US" sz="600" dirty="0">
              <a:solidFill>
                <a:schemeClr val="accent2">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32451">
                                            <p:txEl>
                                              <p:pRg st="0" end="0"/>
                                            </p:txEl>
                                          </p:spTgt>
                                        </p:tgtEl>
                                        <p:attrNameLst>
                                          <p:attrName>style.visibility</p:attrName>
                                        </p:attrNameLst>
                                      </p:cBhvr>
                                      <p:to>
                                        <p:strVal val="visible"/>
                                      </p:to>
                                    </p:set>
                                    <p:animEffect transition="in" filter="slide(fromTop)">
                                      <p:cBhvr>
                                        <p:cTn id="7" dur="500"/>
                                        <p:tgtEl>
                                          <p:spTgt spid="2324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32459">
                                            <p:txEl>
                                              <p:pRg st="0" end="0"/>
                                            </p:txEl>
                                          </p:spTgt>
                                        </p:tgtEl>
                                        <p:attrNameLst>
                                          <p:attrName>style.visibility</p:attrName>
                                        </p:attrNameLst>
                                      </p:cBhvr>
                                      <p:to>
                                        <p:strVal val="visible"/>
                                      </p:to>
                                    </p:set>
                                    <p:animEffect transition="in" filter="slide(fromTop)">
                                      <p:cBhvr>
                                        <p:cTn id="12" dur="500"/>
                                        <p:tgtEl>
                                          <p:spTgt spid="2324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32460">
                                            <p:txEl>
                                              <p:pRg st="0" end="0"/>
                                            </p:txEl>
                                          </p:spTgt>
                                        </p:tgtEl>
                                        <p:attrNameLst>
                                          <p:attrName>style.visibility</p:attrName>
                                        </p:attrNameLst>
                                      </p:cBhvr>
                                      <p:to>
                                        <p:strVal val="visible"/>
                                      </p:to>
                                    </p:set>
                                    <p:animEffect transition="in" filter="slide(fromLeft)">
                                      <p:cBhvr>
                                        <p:cTn id="17" dur="500"/>
                                        <p:tgtEl>
                                          <p:spTgt spid="2324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1" grpId="0" build="p" autoUpdateAnimBg="0" advAuto="0"/>
      <p:bldP spid="232459" grpId="0" build="p" autoUpdateAnimBg="0"/>
      <p:bldP spid="232460"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8358" name="Picture 6"/>
          <p:cNvPicPr>
            <a:picLocks noChangeAspect="1" noChangeArrowheads="1"/>
          </p:cNvPicPr>
          <p:nvPr/>
        </p:nvPicPr>
        <p:blipFill>
          <a:blip r:embed="rId4"/>
          <a:srcRect/>
          <a:stretch>
            <a:fillRect/>
          </a:stretch>
        </p:blipFill>
        <p:spPr bwMode="auto">
          <a:xfrm>
            <a:off x="262921" y="971550"/>
            <a:ext cx="5663822" cy="2876550"/>
          </a:xfrm>
          <a:prstGeom prst="rect">
            <a:avLst/>
          </a:prstGeom>
          <a:noFill/>
          <a:ln w="9525">
            <a:noFill/>
            <a:miter lim="800000"/>
            <a:headEnd/>
            <a:tailEnd/>
          </a:ln>
          <a:effectLst/>
        </p:spPr>
      </p:pic>
      <p:sp>
        <p:nvSpPr>
          <p:cNvPr id="228354" name="Rectangle 2"/>
          <p:cNvSpPr>
            <a:spLocks noGrp="1" noChangeArrowheads="1"/>
          </p:cNvSpPr>
          <p:nvPr>
            <p:ph type="title"/>
          </p:nvPr>
        </p:nvSpPr>
        <p:spPr>
          <a:xfrm>
            <a:off x="239713" y="63500"/>
            <a:ext cx="8904287" cy="614363"/>
          </a:xfrm>
        </p:spPr>
        <p:txBody>
          <a:bodyPr/>
          <a:lstStyle/>
          <a:p>
            <a:r>
              <a:rPr lang="tt-RU" dirty="0" smtClean="0"/>
              <a:t>Слайд элементларын төзәтү</a:t>
            </a:r>
            <a:endParaRPr lang="en-US" dirty="0"/>
          </a:p>
        </p:txBody>
      </p:sp>
      <p:sp>
        <p:nvSpPr>
          <p:cNvPr id="228355"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tt-RU" sz="2000" b="0" dirty="0" smtClean="0"/>
              <a:t>Рәсем өстәгәч, аны көйләү ихтыяҗы туарга мөмкин: мәсәлән, үлчәмен үзгәртү, кисү яки ачыклыгын үзгәртү.</a:t>
            </a:r>
            <a:endParaRPr lang="en-US" sz="2000" b="0" dirty="0"/>
          </a:p>
          <a:p>
            <a:pPr>
              <a:spcBef>
                <a:spcPct val="20000"/>
              </a:spcBef>
              <a:spcAft>
                <a:spcPct val="75000"/>
              </a:spcAft>
            </a:pPr>
            <a:r>
              <a:rPr lang="tt-RU" sz="2000" b="0" dirty="0" smtClean="0"/>
              <a:t>Моның өчен </a:t>
            </a:r>
            <a:r>
              <a:rPr lang="tt-RU" sz="2000" dirty="0" smtClean="0"/>
              <a:t>Рәсем коралларын </a:t>
            </a:r>
            <a:r>
              <a:rPr lang="tt-RU" sz="2000" b="0" dirty="0" smtClean="0"/>
              <a:t>кулланыгыз.</a:t>
            </a:r>
            <a:endParaRPr lang="en-US" sz="2000" b="0" dirty="0"/>
          </a:p>
        </p:txBody>
      </p:sp>
      <p:graphicFrame>
        <p:nvGraphicFramePr>
          <p:cNvPr id="228356" name="Object 4"/>
          <p:cNvGraphicFramePr>
            <a:graphicFrameLocks noChangeAspect="1"/>
          </p:cNvGraphicFramePr>
          <p:nvPr/>
        </p:nvGraphicFramePr>
        <p:xfrm>
          <a:off x="339725" y="4668838"/>
          <a:ext cx="269875" cy="303212"/>
        </p:xfrm>
        <a:graphic>
          <a:graphicData uri="http://schemas.openxmlformats.org/presentationml/2006/ole">
            <p:oleObj spid="_x0000_s228356" name="Visio" r:id="rId5" imgW="270231" imgH="303063" progId="">
              <p:embed/>
            </p:oleObj>
          </a:graphicData>
        </a:graphic>
      </p:graphicFrame>
      <p:graphicFrame>
        <p:nvGraphicFramePr>
          <p:cNvPr id="228357" name="Object 5"/>
          <p:cNvGraphicFramePr>
            <a:graphicFrameLocks noChangeAspect="1"/>
          </p:cNvGraphicFramePr>
          <p:nvPr/>
        </p:nvGraphicFramePr>
        <p:xfrm>
          <a:off x="339725" y="5116513"/>
          <a:ext cx="269875" cy="303212"/>
        </p:xfrm>
        <a:graphic>
          <a:graphicData uri="http://schemas.openxmlformats.org/presentationml/2006/ole">
            <p:oleObj spid="_x0000_s228357" name="Visio" r:id="rId6" imgW="270231" imgH="303063" progId="">
              <p:embed/>
            </p:oleObj>
          </a:graphicData>
        </a:graphic>
      </p:graphicFrame>
      <p:sp>
        <p:nvSpPr>
          <p:cNvPr id="228359"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28361" name="Rectangle 9"/>
          <p:cNvSpPr>
            <a:spLocks noChangeArrowheads="1"/>
          </p:cNvSpPr>
          <p:nvPr/>
        </p:nvSpPr>
        <p:spPr bwMode="auto">
          <a:xfrm>
            <a:off x="676275" y="4635500"/>
            <a:ext cx="5940425" cy="1380378"/>
          </a:xfrm>
          <a:prstGeom prst="rect">
            <a:avLst/>
          </a:prstGeom>
          <a:noFill/>
          <a:ln w="9525" algn="ctr">
            <a:noFill/>
            <a:miter lim="800000"/>
            <a:headEnd/>
            <a:tailEnd/>
          </a:ln>
          <a:effectLst/>
        </p:spPr>
        <p:txBody>
          <a:bodyPr>
            <a:spAutoFit/>
          </a:bodyPr>
          <a:lstStyle/>
          <a:p>
            <a:pPr>
              <a:spcBef>
                <a:spcPct val="20000"/>
              </a:spcBef>
              <a:spcAft>
                <a:spcPct val="45000"/>
              </a:spcAft>
            </a:pPr>
            <a:r>
              <a:rPr lang="tt-RU" b="0" dirty="0" smtClean="0">
                <a:solidFill>
                  <a:srgbClr val="FFCC00"/>
                </a:solidFill>
              </a:rPr>
              <a:t>Рәсемне тамгалагыз</a:t>
            </a:r>
            <a:r>
              <a:rPr lang="en-US" b="0" dirty="0" smtClean="0">
                <a:solidFill>
                  <a:srgbClr val="FFCC00"/>
                </a:solidFill>
              </a:rPr>
              <a:t>.</a:t>
            </a:r>
            <a:endParaRPr lang="en-US" b="0" dirty="0">
              <a:solidFill>
                <a:srgbClr val="FFCC00"/>
              </a:solidFill>
            </a:endParaRPr>
          </a:p>
          <a:p>
            <a:pPr>
              <a:spcBef>
                <a:spcPct val="20000"/>
              </a:spcBef>
              <a:spcAft>
                <a:spcPct val="45000"/>
              </a:spcAft>
            </a:pPr>
            <a:r>
              <a:rPr lang="tt-RU" b="0" dirty="0" smtClean="0">
                <a:solidFill>
                  <a:srgbClr val="FFCC00"/>
                </a:solidFill>
              </a:rPr>
              <a:t>Тасма өстендә </a:t>
            </a:r>
            <a:r>
              <a:rPr lang="tt-RU" dirty="0" smtClean="0">
                <a:solidFill>
                  <a:srgbClr val="FFCC00"/>
                </a:solidFill>
              </a:rPr>
              <a:t>Рәсем кораллары </a:t>
            </a:r>
            <a:r>
              <a:rPr lang="tt-RU" b="0" dirty="0" smtClean="0">
                <a:solidFill>
                  <a:srgbClr val="FFCC00"/>
                </a:solidFill>
              </a:rPr>
              <a:t>килеп чыгачак.</a:t>
            </a:r>
            <a:r>
              <a:rPr lang="en-US" dirty="0" smtClean="0">
                <a:solidFill>
                  <a:srgbClr val="FFCC00"/>
                </a:solidFill>
              </a:rPr>
              <a:t> </a:t>
            </a:r>
            <a:r>
              <a:rPr lang="tt-RU" b="0" dirty="0" smtClean="0">
                <a:solidFill>
                  <a:srgbClr val="FFCC00"/>
                </a:solidFill>
              </a:rPr>
              <a:t>Рәсем белән эшләү өчен </a:t>
            </a:r>
            <a:r>
              <a:rPr lang="tt-RU" dirty="0" smtClean="0">
                <a:solidFill>
                  <a:srgbClr val="FFCC00"/>
                </a:solidFill>
              </a:rPr>
              <a:t>Формат </a:t>
            </a:r>
            <a:r>
              <a:rPr lang="tt-RU" b="0" dirty="0" smtClean="0">
                <a:solidFill>
                  <a:srgbClr val="FFCC00"/>
                </a:solidFill>
              </a:rPr>
              <a:t>салынмасындагы параметрларны кулланыгыз.</a:t>
            </a:r>
            <a:endParaRPr lang="en-US" b="0" dirty="0">
              <a:solidFill>
                <a:srgbClr val="FFCC00"/>
              </a:solidFill>
            </a:endParaRPr>
          </a:p>
        </p:txBody>
      </p:sp>
      <p:sp>
        <p:nvSpPr>
          <p:cNvPr id="228362" name="Rectangle 10"/>
          <p:cNvSpPr>
            <a:spLocks noChangeArrowheads="1"/>
          </p:cNvSpPr>
          <p:nvPr/>
        </p:nvSpPr>
        <p:spPr bwMode="auto">
          <a:xfrm>
            <a:off x="277813" y="3994150"/>
            <a:ext cx="5926137" cy="742950"/>
          </a:xfrm>
          <a:prstGeom prst="rect">
            <a:avLst/>
          </a:prstGeom>
          <a:noFill/>
          <a:ln w="9525">
            <a:noFill/>
            <a:miter lim="800000"/>
            <a:headEnd/>
            <a:tailEnd/>
          </a:ln>
          <a:effectLst/>
        </p:spPr>
        <p:txBody>
          <a:bodyPr/>
          <a:lstStyle/>
          <a:p>
            <a:pPr>
              <a:spcBef>
                <a:spcPct val="20000"/>
              </a:spcBef>
              <a:spcAft>
                <a:spcPct val="75000"/>
              </a:spcAft>
            </a:pPr>
            <a:r>
              <a:rPr lang="tt-RU" dirty="0" smtClean="0">
                <a:solidFill>
                  <a:srgbClr val="FFCC00"/>
                </a:solidFill>
              </a:rPr>
              <a:t>Рәсем кораллары </a:t>
            </a:r>
            <a:r>
              <a:rPr lang="tt-RU" b="0" dirty="0" smtClean="0">
                <a:solidFill>
                  <a:srgbClr val="FFCC00"/>
                </a:solidFill>
              </a:rPr>
              <a:t>рәсем тамгаланганда гына эшли.</a:t>
            </a:r>
            <a:endParaRPr lang="en-US" dirty="0">
              <a:solidFill>
                <a:srgbClr val="FFCC00"/>
              </a:solidFill>
            </a:endParaRPr>
          </a:p>
        </p:txBody>
      </p:sp>
      <p:sp>
        <p:nvSpPr>
          <p:cNvPr id="14" name="TextBox 13"/>
          <p:cNvSpPr txBox="1"/>
          <p:nvPr/>
        </p:nvSpPr>
        <p:spPr>
          <a:xfrm>
            <a:off x="2914650" y="1104900"/>
            <a:ext cx="1000125" cy="200055"/>
          </a:xfrm>
          <a:prstGeom prst="rect">
            <a:avLst/>
          </a:prstGeom>
          <a:noFill/>
        </p:spPr>
        <p:txBody>
          <a:bodyPr wrap="square" rtlCol="0">
            <a:spAutoFit/>
          </a:bodyPr>
          <a:lstStyle/>
          <a:p>
            <a:r>
              <a:rPr lang="tt-RU" sz="700" dirty="0" smtClean="0">
                <a:solidFill>
                  <a:schemeClr val="accent2">
                    <a:lumMod val="75000"/>
                  </a:schemeClr>
                </a:solidFill>
              </a:rPr>
              <a:t>Рәсем кораллары</a:t>
            </a:r>
            <a:endParaRPr lang="en-US" sz="700" dirty="0">
              <a:solidFill>
                <a:schemeClr val="accent2">
                  <a:lumMod val="75000"/>
                </a:schemeClr>
              </a:solidFill>
            </a:endParaRPr>
          </a:p>
        </p:txBody>
      </p:sp>
      <p:sp>
        <p:nvSpPr>
          <p:cNvPr id="15" name="TextBox 14"/>
          <p:cNvSpPr txBox="1"/>
          <p:nvPr/>
        </p:nvSpPr>
        <p:spPr>
          <a:xfrm>
            <a:off x="3019425" y="1323975"/>
            <a:ext cx="800100" cy="200055"/>
          </a:xfrm>
          <a:prstGeom prst="rect">
            <a:avLst/>
          </a:prstGeom>
          <a:noFill/>
        </p:spPr>
        <p:txBody>
          <a:bodyPr wrap="square" rtlCol="0">
            <a:spAutoFit/>
          </a:bodyPr>
          <a:lstStyle/>
          <a:p>
            <a:pPr algn="ctr"/>
            <a:r>
              <a:rPr lang="tt-RU" sz="700" dirty="0" smtClean="0">
                <a:solidFill>
                  <a:schemeClr val="accent2">
                    <a:lumMod val="75000"/>
                  </a:schemeClr>
                </a:solidFill>
              </a:rPr>
              <a:t>Формат</a:t>
            </a:r>
            <a:endParaRPr lang="en-US" sz="700" dirty="0">
              <a:solidFill>
                <a:schemeClr val="accent2">
                  <a:lumMod val="75000"/>
                </a:schemeClr>
              </a:solidFill>
            </a:endParaRPr>
          </a:p>
        </p:txBody>
      </p:sp>
      <p:sp>
        <p:nvSpPr>
          <p:cNvPr id="16" name="TextBox 15"/>
          <p:cNvSpPr txBox="1"/>
          <p:nvPr/>
        </p:nvSpPr>
        <p:spPr>
          <a:xfrm>
            <a:off x="2000250" y="1552575"/>
            <a:ext cx="1085850" cy="207749"/>
          </a:xfrm>
          <a:prstGeom prst="rect">
            <a:avLst/>
          </a:prstGeom>
          <a:noFill/>
        </p:spPr>
        <p:txBody>
          <a:bodyPr wrap="square" rtlCol="0">
            <a:spAutoFit/>
          </a:bodyPr>
          <a:lstStyle/>
          <a:p>
            <a:r>
              <a:rPr lang="tt-RU" sz="750" b="0" dirty="0" smtClean="0">
                <a:solidFill>
                  <a:schemeClr val="accent2">
                    <a:lumMod val="75000"/>
                  </a:schemeClr>
                </a:solidFill>
              </a:rPr>
              <a:t>Рәсем фигуралары</a:t>
            </a:r>
            <a:endParaRPr lang="en-US" sz="750" b="0" dirty="0">
              <a:solidFill>
                <a:schemeClr val="accent2">
                  <a:lumMod val="75000"/>
                </a:schemeClr>
              </a:solidFill>
            </a:endParaRPr>
          </a:p>
        </p:txBody>
      </p:sp>
      <p:sp>
        <p:nvSpPr>
          <p:cNvPr id="17" name="TextBox 16"/>
          <p:cNvSpPr txBox="1"/>
          <p:nvPr/>
        </p:nvSpPr>
        <p:spPr>
          <a:xfrm>
            <a:off x="2000250" y="1743075"/>
            <a:ext cx="990600" cy="215444"/>
          </a:xfrm>
          <a:prstGeom prst="rect">
            <a:avLst/>
          </a:prstGeom>
          <a:noFill/>
        </p:spPr>
        <p:txBody>
          <a:bodyPr wrap="square" rtlCol="0">
            <a:spAutoFit/>
          </a:bodyPr>
          <a:lstStyle/>
          <a:p>
            <a:r>
              <a:rPr lang="tt-RU" sz="750" b="0" dirty="0" smtClean="0">
                <a:solidFill>
                  <a:schemeClr val="accent2">
                    <a:lumMod val="75000"/>
                  </a:schemeClr>
                </a:solidFill>
              </a:rPr>
              <a:t>Рәсем чиге</a:t>
            </a:r>
            <a:endParaRPr lang="en-US" sz="750" b="0" dirty="0">
              <a:solidFill>
                <a:schemeClr val="accent2">
                  <a:lumMod val="75000"/>
                </a:schemeClr>
              </a:solidFill>
            </a:endParaRPr>
          </a:p>
        </p:txBody>
      </p:sp>
      <p:sp>
        <p:nvSpPr>
          <p:cNvPr id="18" name="TextBox 17"/>
          <p:cNvSpPr txBox="1"/>
          <p:nvPr/>
        </p:nvSpPr>
        <p:spPr>
          <a:xfrm>
            <a:off x="2000249" y="1952625"/>
            <a:ext cx="1076325" cy="207749"/>
          </a:xfrm>
          <a:prstGeom prst="rect">
            <a:avLst/>
          </a:prstGeom>
          <a:noFill/>
        </p:spPr>
        <p:txBody>
          <a:bodyPr wrap="square" rtlCol="0">
            <a:spAutoFit/>
          </a:bodyPr>
          <a:lstStyle/>
          <a:p>
            <a:r>
              <a:rPr lang="tt-RU" sz="750" b="0" dirty="0" smtClean="0">
                <a:solidFill>
                  <a:schemeClr val="accent2">
                    <a:lumMod val="75000"/>
                  </a:schemeClr>
                </a:solidFill>
              </a:rPr>
              <a:t>Рәсем эффектлары</a:t>
            </a:r>
            <a:endParaRPr lang="en-US" sz="750" b="0" dirty="0">
              <a:solidFill>
                <a:schemeClr val="accent2">
                  <a:lumMod val="75000"/>
                </a:schemeClr>
              </a:solidFill>
            </a:endParaRPr>
          </a:p>
        </p:txBody>
      </p:sp>
      <p:sp>
        <p:nvSpPr>
          <p:cNvPr id="19" name="TextBox 18"/>
          <p:cNvSpPr txBox="1"/>
          <p:nvPr/>
        </p:nvSpPr>
        <p:spPr>
          <a:xfrm>
            <a:off x="3400425" y="1552575"/>
            <a:ext cx="990600" cy="215444"/>
          </a:xfrm>
          <a:prstGeom prst="rect">
            <a:avLst/>
          </a:prstGeom>
          <a:noFill/>
        </p:spPr>
        <p:txBody>
          <a:bodyPr wrap="square" rtlCol="0">
            <a:spAutoFit/>
          </a:bodyPr>
          <a:lstStyle/>
          <a:p>
            <a:r>
              <a:rPr lang="tt-RU" sz="750" b="0" dirty="0" smtClean="0">
                <a:solidFill>
                  <a:schemeClr val="accent2">
                    <a:lumMod val="75000"/>
                  </a:schemeClr>
                </a:solidFill>
              </a:rPr>
              <a:t>Алга күчерү</a:t>
            </a:r>
            <a:endParaRPr lang="en-US" sz="750" b="0" dirty="0">
              <a:solidFill>
                <a:schemeClr val="accent2">
                  <a:lumMod val="75000"/>
                </a:schemeClr>
              </a:solidFill>
            </a:endParaRPr>
          </a:p>
        </p:txBody>
      </p:sp>
      <p:sp>
        <p:nvSpPr>
          <p:cNvPr id="20" name="TextBox 19"/>
          <p:cNvSpPr txBox="1"/>
          <p:nvPr/>
        </p:nvSpPr>
        <p:spPr>
          <a:xfrm>
            <a:off x="3400425" y="1743075"/>
            <a:ext cx="990600" cy="215444"/>
          </a:xfrm>
          <a:prstGeom prst="rect">
            <a:avLst/>
          </a:prstGeom>
          <a:noFill/>
        </p:spPr>
        <p:txBody>
          <a:bodyPr wrap="square" rtlCol="0">
            <a:spAutoFit/>
          </a:bodyPr>
          <a:lstStyle/>
          <a:p>
            <a:r>
              <a:rPr lang="tt-RU" sz="750" b="0" dirty="0" smtClean="0">
                <a:solidFill>
                  <a:schemeClr val="accent2">
                    <a:lumMod val="75000"/>
                  </a:schemeClr>
                </a:solidFill>
              </a:rPr>
              <a:t>Артка күчерү</a:t>
            </a:r>
            <a:endParaRPr lang="en-US" sz="750" b="0" dirty="0">
              <a:solidFill>
                <a:schemeClr val="accent2">
                  <a:lumMod val="75000"/>
                </a:schemeClr>
              </a:solidFill>
            </a:endParaRPr>
          </a:p>
        </p:txBody>
      </p:sp>
      <p:sp>
        <p:nvSpPr>
          <p:cNvPr id="21" name="TextBox 20"/>
          <p:cNvSpPr txBox="1"/>
          <p:nvPr/>
        </p:nvSpPr>
        <p:spPr>
          <a:xfrm>
            <a:off x="3400425" y="1952625"/>
            <a:ext cx="990600" cy="215444"/>
          </a:xfrm>
          <a:prstGeom prst="rect">
            <a:avLst/>
          </a:prstGeom>
          <a:noFill/>
        </p:spPr>
        <p:txBody>
          <a:bodyPr wrap="square" rtlCol="0">
            <a:spAutoFit/>
          </a:bodyPr>
          <a:lstStyle/>
          <a:p>
            <a:r>
              <a:rPr lang="tt-RU" sz="750" b="0" dirty="0" smtClean="0">
                <a:solidFill>
                  <a:schemeClr val="accent2">
                    <a:lumMod val="75000"/>
                  </a:schemeClr>
                </a:solidFill>
              </a:rPr>
              <a:t>Өлеш өлкәсе</a:t>
            </a:r>
            <a:endParaRPr lang="en-US" sz="750" b="0" dirty="0">
              <a:solidFill>
                <a:schemeClr val="accent2">
                  <a:lumMod val="75000"/>
                </a:schemeClr>
              </a:solidFill>
            </a:endParaRPr>
          </a:p>
        </p:txBody>
      </p:sp>
      <p:sp>
        <p:nvSpPr>
          <p:cNvPr id="22" name="TextBox 21"/>
          <p:cNvSpPr txBox="1"/>
          <p:nvPr/>
        </p:nvSpPr>
        <p:spPr>
          <a:xfrm>
            <a:off x="4543425" y="1543050"/>
            <a:ext cx="990600" cy="215444"/>
          </a:xfrm>
          <a:prstGeom prst="rect">
            <a:avLst/>
          </a:prstGeom>
          <a:noFill/>
        </p:spPr>
        <p:txBody>
          <a:bodyPr wrap="square" rtlCol="0">
            <a:spAutoFit/>
          </a:bodyPr>
          <a:lstStyle/>
          <a:p>
            <a:r>
              <a:rPr lang="tt-RU" sz="750" b="0" dirty="0" smtClean="0">
                <a:solidFill>
                  <a:schemeClr val="accent2">
                    <a:lumMod val="75000"/>
                  </a:schemeClr>
                </a:solidFill>
              </a:rPr>
              <a:t>Яраштыру</a:t>
            </a:r>
            <a:endParaRPr lang="en-US" sz="750" b="0" dirty="0">
              <a:solidFill>
                <a:schemeClr val="accent2">
                  <a:lumMod val="75000"/>
                </a:schemeClr>
              </a:solidFill>
            </a:endParaRPr>
          </a:p>
        </p:txBody>
      </p:sp>
      <p:sp>
        <p:nvSpPr>
          <p:cNvPr id="23" name="TextBox 22"/>
          <p:cNvSpPr txBox="1"/>
          <p:nvPr/>
        </p:nvSpPr>
        <p:spPr>
          <a:xfrm>
            <a:off x="4543425" y="1733550"/>
            <a:ext cx="990600" cy="215444"/>
          </a:xfrm>
          <a:prstGeom prst="rect">
            <a:avLst/>
          </a:prstGeom>
          <a:noFill/>
        </p:spPr>
        <p:txBody>
          <a:bodyPr wrap="square" rtlCol="0">
            <a:spAutoFit/>
          </a:bodyPr>
          <a:lstStyle/>
          <a:p>
            <a:r>
              <a:rPr lang="tt-RU" sz="750" b="0" dirty="0" smtClean="0">
                <a:solidFill>
                  <a:schemeClr val="tx1">
                    <a:lumMod val="50000"/>
                  </a:schemeClr>
                </a:solidFill>
              </a:rPr>
              <a:t>Төркемләү</a:t>
            </a:r>
            <a:endParaRPr lang="en-US" sz="750" b="0" dirty="0">
              <a:solidFill>
                <a:schemeClr val="tx1">
                  <a:lumMod val="50000"/>
                </a:schemeClr>
              </a:solidFill>
            </a:endParaRPr>
          </a:p>
        </p:txBody>
      </p:sp>
      <p:sp>
        <p:nvSpPr>
          <p:cNvPr id="24" name="TextBox 23"/>
          <p:cNvSpPr txBox="1"/>
          <p:nvPr/>
        </p:nvSpPr>
        <p:spPr>
          <a:xfrm>
            <a:off x="4543425" y="1943100"/>
            <a:ext cx="990600" cy="215444"/>
          </a:xfrm>
          <a:prstGeom prst="rect">
            <a:avLst/>
          </a:prstGeom>
          <a:noFill/>
        </p:spPr>
        <p:txBody>
          <a:bodyPr wrap="square" rtlCol="0">
            <a:spAutoFit/>
          </a:bodyPr>
          <a:lstStyle/>
          <a:p>
            <a:r>
              <a:rPr lang="tt-RU" sz="750" b="0" dirty="0" smtClean="0">
                <a:solidFill>
                  <a:schemeClr val="accent2">
                    <a:lumMod val="75000"/>
                  </a:schemeClr>
                </a:solidFill>
              </a:rPr>
              <a:t>Бору</a:t>
            </a:r>
            <a:endParaRPr lang="en-US" sz="750" b="0" dirty="0">
              <a:solidFill>
                <a:schemeClr val="accent2">
                  <a:lumMod val="75000"/>
                </a:schemeClr>
              </a:solidFill>
            </a:endParaRPr>
          </a:p>
        </p:txBody>
      </p:sp>
      <p:sp>
        <p:nvSpPr>
          <p:cNvPr id="25" name="TextBox 24"/>
          <p:cNvSpPr txBox="1"/>
          <p:nvPr/>
        </p:nvSpPr>
        <p:spPr>
          <a:xfrm>
            <a:off x="5391150" y="1828800"/>
            <a:ext cx="990600" cy="215444"/>
          </a:xfrm>
          <a:prstGeom prst="rect">
            <a:avLst/>
          </a:prstGeom>
          <a:noFill/>
        </p:spPr>
        <p:txBody>
          <a:bodyPr wrap="square" rtlCol="0">
            <a:spAutoFit/>
          </a:bodyPr>
          <a:lstStyle/>
          <a:p>
            <a:r>
              <a:rPr lang="tt-RU" sz="750" b="0" dirty="0" smtClean="0">
                <a:solidFill>
                  <a:schemeClr val="accent2">
                    <a:lumMod val="75000"/>
                  </a:schemeClr>
                </a:solidFill>
              </a:rPr>
              <a:t>Кисү</a:t>
            </a:r>
            <a:endParaRPr lang="en-US" sz="750" b="0" dirty="0">
              <a:solidFill>
                <a:schemeClr val="accent2">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28355">
                                            <p:txEl>
                                              <p:pRg st="0" end="0"/>
                                            </p:txEl>
                                          </p:spTgt>
                                        </p:tgtEl>
                                        <p:attrNameLst>
                                          <p:attrName>style.visibility</p:attrName>
                                        </p:attrNameLst>
                                      </p:cBhvr>
                                      <p:to>
                                        <p:strVal val="visible"/>
                                      </p:to>
                                    </p:set>
                                    <p:animEffect transition="in" filter="slide(fromTop)">
                                      <p:cBhvr>
                                        <p:cTn id="7" dur="500"/>
                                        <p:tgtEl>
                                          <p:spTgt spid="2283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28355">
                                            <p:txEl>
                                              <p:pRg st="1" end="1"/>
                                            </p:txEl>
                                          </p:spTgt>
                                        </p:tgtEl>
                                        <p:attrNameLst>
                                          <p:attrName>style.visibility</p:attrName>
                                        </p:attrNameLst>
                                      </p:cBhvr>
                                      <p:to>
                                        <p:strVal val="visible"/>
                                      </p:to>
                                    </p:set>
                                    <p:animEffect transition="in" filter="slide(fromTop)">
                                      <p:cBhvr>
                                        <p:cTn id="12" dur="500"/>
                                        <p:tgtEl>
                                          <p:spTgt spid="2283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28362">
                                            <p:txEl>
                                              <p:pRg st="0" end="0"/>
                                            </p:txEl>
                                          </p:spTgt>
                                        </p:tgtEl>
                                        <p:attrNameLst>
                                          <p:attrName>style.visibility</p:attrName>
                                        </p:attrNameLst>
                                      </p:cBhvr>
                                      <p:to>
                                        <p:strVal val="visible"/>
                                      </p:to>
                                    </p:set>
                                    <p:animEffect transition="in" filter="slide(fromLeft)">
                                      <p:cBhvr>
                                        <p:cTn id="17" dur="500"/>
                                        <p:tgtEl>
                                          <p:spTgt spid="22836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28356"/>
                                        </p:tgtEl>
                                        <p:attrNameLst>
                                          <p:attrName>style.visibility</p:attrName>
                                        </p:attrNameLst>
                                      </p:cBhvr>
                                      <p:to>
                                        <p:strVal val="visible"/>
                                      </p:to>
                                    </p:set>
                                    <p:animEffect transition="in" filter="dissolve">
                                      <p:cBhvr>
                                        <p:cTn id="22" dur="500"/>
                                        <p:tgtEl>
                                          <p:spTgt spid="228356"/>
                                        </p:tgtEl>
                                      </p:cBhvr>
                                    </p:animEffect>
                                  </p:childTnLst>
                                </p:cTn>
                              </p:par>
                            </p:childTnLst>
                          </p:cTn>
                        </p:par>
                        <p:par>
                          <p:cTn id="23" fill="hold">
                            <p:stCondLst>
                              <p:cond delay="500"/>
                            </p:stCondLst>
                            <p:childTnLst>
                              <p:par>
                                <p:cTn id="24" presetID="9" presetClass="entr" presetSubtype="0" fill="hold" nodeType="afterEffect">
                                  <p:stCondLst>
                                    <p:cond delay="0"/>
                                  </p:stCondLst>
                                  <p:childTnLst>
                                    <p:set>
                                      <p:cBhvr>
                                        <p:cTn id="25" dur="1" fill="hold">
                                          <p:stCondLst>
                                            <p:cond delay="0"/>
                                          </p:stCondLst>
                                        </p:cTn>
                                        <p:tgtEl>
                                          <p:spTgt spid="228357"/>
                                        </p:tgtEl>
                                        <p:attrNameLst>
                                          <p:attrName>style.visibility</p:attrName>
                                        </p:attrNameLst>
                                      </p:cBhvr>
                                      <p:to>
                                        <p:strVal val="visible"/>
                                      </p:to>
                                    </p:set>
                                    <p:animEffect transition="in" filter="dissolve">
                                      <p:cBhvr>
                                        <p:cTn id="26" dur="500"/>
                                        <p:tgtEl>
                                          <p:spTgt spid="228357"/>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228361">
                                            <p:txEl>
                                              <p:pRg st="0" end="0"/>
                                            </p:txEl>
                                          </p:spTgt>
                                        </p:tgtEl>
                                        <p:attrNameLst>
                                          <p:attrName>style.visibility</p:attrName>
                                        </p:attrNameLst>
                                      </p:cBhvr>
                                      <p:to>
                                        <p:strVal val="visible"/>
                                      </p:to>
                                    </p:set>
                                    <p:animEffect transition="in" filter="checkerboard(across)">
                                      <p:cBhvr>
                                        <p:cTn id="31" dur="500"/>
                                        <p:tgtEl>
                                          <p:spTgt spid="228361">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228361">
                                            <p:txEl>
                                              <p:pRg st="1" end="1"/>
                                            </p:txEl>
                                          </p:spTgt>
                                        </p:tgtEl>
                                        <p:attrNameLst>
                                          <p:attrName>style.visibility</p:attrName>
                                        </p:attrNameLst>
                                      </p:cBhvr>
                                      <p:to>
                                        <p:strVal val="visible"/>
                                      </p:to>
                                    </p:set>
                                    <p:animEffect transition="in" filter="checkerboard(across)">
                                      <p:cBhvr>
                                        <p:cTn id="36" dur="500"/>
                                        <p:tgtEl>
                                          <p:spTgt spid="22836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build="p" autoUpdateAnimBg="0"/>
      <p:bldP spid="228361" grpId="0" build="p" autoUpdateAnimBg="0"/>
      <p:bldP spid="228362"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239713" y="63500"/>
            <a:ext cx="8904287" cy="614363"/>
          </a:xfrm>
        </p:spPr>
        <p:txBody>
          <a:bodyPr/>
          <a:lstStyle/>
          <a:p>
            <a:r>
              <a:rPr lang="tt-RU" dirty="0" smtClean="0"/>
              <a:t>Слайд элементларын төзәтү</a:t>
            </a:r>
            <a:endParaRPr lang="en-US" dirty="0"/>
          </a:p>
        </p:txBody>
      </p:sp>
      <p:sp>
        <p:nvSpPr>
          <p:cNvPr id="234499"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tt-RU" b="0" dirty="0" smtClean="0"/>
              <a:t>Өстәлгән объектлар өчен – таблица, диаграмма, </a:t>
            </a:r>
            <a:r>
              <a:rPr lang="en-US" b="0" dirty="0" err="1" smtClean="0"/>
              <a:t>SmartArt</a:t>
            </a:r>
            <a:r>
              <a:rPr lang="en-US" b="0" baseline="30000" dirty="0">
                <a:cs typeface="Arial" charset="0"/>
              </a:rPr>
              <a:t>™</a:t>
            </a:r>
            <a:r>
              <a:rPr lang="en-US" b="0" dirty="0"/>
              <a:t> </a:t>
            </a:r>
            <a:r>
              <a:rPr lang="tt-RU" b="0" dirty="0" smtClean="0"/>
              <a:t>график объектыннан башлап, текст кыры һәм фигуралар, тавыш һәм видеолар – барысы өчен дә күптөрле кораллар бар.</a:t>
            </a:r>
            <a:endParaRPr lang="en-US" b="0" dirty="0"/>
          </a:p>
        </p:txBody>
      </p:sp>
      <p:sp>
        <p:nvSpPr>
          <p:cNvPr id="234502"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34504" name="Rectangle 8"/>
          <p:cNvSpPr>
            <a:spLocks noChangeArrowheads="1"/>
          </p:cNvSpPr>
          <p:nvPr/>
        </p:nvSpPr>
        <p:spPr bwMode="auto">
          <a:xfrm>
            <a:off x="277813" y="3994150"/>
            <a:ext cx="5926137" cy="742950"/>
          </a:xfrm>
          <a:prstGeom prst="rect">
            <a:avLst/>
          </a:prstGeom>
          <a:noFill/>
          <a:ln w="9525">
            <a:noFill/>
            <a:miter lim="800000"/>
            <a:headEnd/>
            <a:tailEnd/>
          </a:ln>
          <a:effectLst/>
        </p:spPr>
        <p:txBody>
          <a:bodyPr/>
          <a:lstStyle/>
          <a:p>
            <a:pPr>
              <a:spcBef>
                <a:spcPct val="20000"/>
              </a:spcBef>
              <a:spcAft>
                <a:spcPct val="75000"/>
              </a:spcAft>
            </a:pPr>
            <a:r>
              <a:rPr lang="tt-RU" b="0" dirty="0" smtClean="0">
                <a:solidFill>
                  <a:srgbClr val="FFCC00"/>
                </a:solidFill>
              </a:rPr>
              <a:t>Тасмада тиешле салынма күрсәтелсен өчен объектны тамгаларга гына кирәк.</a:t>
            </a:r>
            <a:endParaRPr lang="en-US" b="0" dirty="0">
              <a:solidFill>
                <a:srgbClr val="FFCC00"/>
              </a:solidFill>
            </a:endParaRPr>
          </a:p>
        </p:txBody>
      </p:sp>
      <p:pic>
        <p:nvPicPr>
          <p:cNvPr id="45" name="Picture 6"/>
          <p:cNvPicPr>
            <a:picLocks noChangeAspect="1" noChangeArrowheads="1"/>
          </p:cNvPicPr>
          <p:nvPr/>
        </p:nvPicPr>
        <p:blipFill>
          <a:blip r:embed="rId3"/>
          <a:srcRect/>
          <a:stretch>
            <a:fillRect/>
          </a:stretch>
        </p:blipFill>
        <p:spPr bwMode="auto">
          <a:xfrm>
            <a:off x="262921" y="971550"/>
            <a:ext cx="5663822" cy="2876550"/>
          </a:xfrm>
          <a:prstGeom prst="rect">
            <a:avLst/>
          </a:prstGeom>
          <a:noFill/>
          <a:ln w="9525">
            <a:noFill/>
            <a:miter lim="800000"/>
            <a:headEnd/>
            <a:tailEnd/>
          </a:ln>
          <a:effectLst/>
        </p:spPr>
      </p:pic>
      <p:sp>
        <p:nvSpPr>
          <p:cNvPr id="46" name="TextBox 45"/>
          <p:cNvSpPr txBox="1"/>
          <p:nvPr/>
        </p:nvSpPr>
        <p:spPr>
          <a:xfrm>
            <a:off x="2914650" y="1104900"/>
            <a:ext cx="1000125" cy="200055"/>
          </a:xfrm>
          <a:prstGeom prst="rect">
            <a:avLst/>
          </a:prstGeom>
          <a:noFill/>
        </p:spPr>
        <p:txBody>
          <a:bodyPr wrap="square" rtlCol="0">
            <a:spAutoFit/>
          </a:bodyPr>
          <a:lstStyle/>
          <a:p>
            <a:r>
              <a:rPr lang="tt-RU" sz="700" dirty="0" smtClean="0">
                <a:solidFill>
                  <a:schemeClr val="accent2">
                    <a:lumMod val="75000"/>
                  </a:schemeClr>
                </a:solidFill>
              </a:rPr>
              <a:t>Рәсем кораллары</a:t>
            </a:r>
            <a:endParaRPr lang="en-US" sz="700" dirty="0">
              <a:solidFill>
                <a:schemeClr val="accent2">
                  <a:lumMod val="75000"/>
                </a:schemeClr>
              </a:solidFill>
            </a:endParaRPr>
          </a:p>
        </p:txBody>
      </p:sp>
      <p:sp>
        <p:nvSpPr>
          <p:cNvPr id="47" name="TextBox 46"/>
          <p:cNvSpPr txBox="1"/>
          <p:nvPr/>
        </p:nvSpPr>
        <p:spPr>
          <a:xfrm>
            <a:off x="3019425" y="1323975"/>
            <a:ext cx="800100" cy="200055"/>
          </a:xfrm>
          <a:prstGeom prst="rect">
            <a:avLst/>
          </a:prstGeom>
          <a:noFill/>
        </p:spPr>
        <p:txBody>
          <a:bodyPr wrap="square" rtlCol="0">
            <a:spAutoFit/>
          </a:bodyPr>
          <a:lstStyle/>
          <a:p>
            <a:pPr algn="ctr"/>
            <a:r>
              <a:rPr lang="tt-RU" sz="700" dirty="0" smtClean="0">
                <a:solidFill>
                  <a:schemeClr val="accent2">
                    <a:lumMod val="75000"/>
                  </a:schemeClr>
                </a:solidFill>
              </a:rPr>
              <a:t>Формат</a:t>
            </a:r>
            <a:endParaRPr lang="en-US" sz="700" dirty="0">
              <a:solidFill>
                <a:schemeClr val="accent2">
                  <a:lumMod val="75000"/>
                </a:schemeClr>
              </a:solidFill>
            </a:endParaRPr>
          </a:p>
        </p:txBody>
      </p:sp>
      <p:sp>
        <p:nvSpPr>
          <p:cNvPr id="48" name="TextBox 47"/>
          <p:cNvSpPr txBox="1"/>
          <p:nvPr/>
        </p:nvSpPr>
        <p:spPr>
          <a:xfrm>
            <a:off x="2000250" y="1552575"/>
            <a:ext cx="1085850" cy="207749"/>
          </a:xfrm>
          <a:prstGeom prst="rect">
            <a:avLst/>
          </a:prstGeom>
          <a:noFill/>
        </p:spPr>
        <p:txBody>
          <a:bodyPr wrap="square" rtlCol="0">
            <a:spAutoFit/>
          </a:bodyPr>
          <a:lstStyle/>
          <a:p>
            <a:r>
              <a:rPr lang="tt-RU" sz="750" b="0" dirty="0" smtClean="0">
                <a:solidFill>
                  <a:schemeClr val="accent2">
                    <a:lumMod val="75000"/>
                  </a:schemeClr>
                </a:solidFill>
              </a:rPr>
              <a:t>Рәсем фигуралары</a:t>
            </a:r>
            <a:endParaRPr lang="en-US" sz="750" b="0" dirty="0">
              <a:solidFill>
                <a:schemeClr val="accent2">
                  <a:lumMod val="75000"/>
                </a:schemeClr>
              </a:solidFill>
            </a:endParaRPr>
          </a:p>
        </p:txBody>
      </p:sp>
      <p:sp>
        <p:nvSpPr>
          <p:cNvPr id="49" name="TextBox 48"/>
          <p:cNvSpPr txBox="1"/>
          <p:nvPr/>
        </p:nvSpPr>
        <p:spPr>
          <a:xfrm>
            <a:off x="2000250" y="1743075"/>
            <a:ext cx="990600" cy="215444"/>
          </a:xfrm>
          <a:prstGeom prst="rect">
            <a:avLst/>
          </a:prstGeom>
          <a:noFill/>
        </p:spPr>
        <p:txBody>
          <a:bodyPr wrap="square" rtlCol="0">
            <a:spAutoFit/>
          </a:bodyPr>
          <a:lstStyle/>
          <a:p>
            <a:r>
              <a:rPr lang="tt-RU" sz="750" b="0" dirty="0" smtClean="0">
                <a:solidFill>
                  <a:schemeClr val="accent2">
                    <a:lumMod val="75000"/>
                  </a:schemeClr>
                </a:solidFill>
              </a:rPr>
              <a:t>Рәсем чиге</a:t>
            </a:r>
            <a:endParaRPr lang="en-US" sz="750" b="0" dirty="0">
              <a:solidFill>
                <a:schemeClr val="accent2">
                  <a:lumMod val="75000"/>
                </a:schemeClr>
              </a:solidFill>
            </a:endParaRPr>
          </a:p>
        </p:txBody>
      </p:sp>
      <p:sp>
        <p:nvSpPr>
          <p:cNvPr id="50" name="TextBox 49"/>
          <p:cNvSpPr txBox="1"/>
          <p:nvPr/>
        </p:nvSpPr>
        <p:spPr>
          <a:xfrm>
            <a:off x="2000249" y="1952625"/>
            <a:ext cx="1076325" cy="207749"/>
          </a:xfrm>
          <a:prstGeom prst="rect">
            <a:avLst/>
          </a:prstGeom>
          <a:noFill/>
        </p:spPr>
        <p:txBody>
          <a:bodyPr wrap="square" rtlCol="0">
            <a:spAutoFit/>
          </a:bodyPr>
          <a:lstStyle/>
          <a:p>
            <a:r>
              <a:rPr lang="tt-RU" sz="750" b="0" dirty="0" smtClean="0">
                <a:solidFill>
                  <a:schemeClr val="accent2">
                    <a:lumMod val="75000"/>
                  </a:schemeClr>
                </a:solidFill>
              </a:rPr>
              <a:t>Рәсем эффектлары</a:t>
            </a:r>
            <a:endParaRPr lang="en-US" sz="750" b="0" dirty="0">
              <a:solidFill>
                <a:schemeClr val="accent2">
                  <a:lumMod val="75000"/>
                </a:schemeClr>
              </a:solidFill>
            </a:endParaRPr>
          </a:p>
        </p:txBody>
      </p:sp>
      <p:sp>
        <p:nvSpPr>
          <p:cNvPr id="51" name="TextBox 50"/>
          <p:cNvSpPr txBox="1"/>
          <p:nvPr/>
        </p:nvSpPr>
        <p:spPr>
          <a:xfrm>
            <a:off x="3400425" y="1552575"/>
            <a:ext cx="990600" cy="215444"/>
          </a:xfrm>
          <a:prstGeom prst="rect">
            <a:avLst/>
          </a:prstGeom>
          <a:noFill/>
        </p:spPr>
        <p:txBody>
          <a:bodyPr wrap="square" rtlCol="0">
            <a:spAutoFit/>
          </a:bodyPr>
          <a:lstStyle/>
          <a:p>
            <a:r>
              <a:rPr lang="tt-RU" sz="750" b="0" dirty="0" smtClean="0">
                <a:solidFill>
                  <a:schemeClr val="accent2">
                    <a:lumMod val="75000"/>
                  </a:schemeClr>
                </a:solidFill>
              </a:rPr>
              <a:t>Алга күчерү</a:t>
            </a:r>
            <a:endParaRPr lang="en-US" sz="750" b="0" dirty="0">
              <a:solidFill>
                <a:schemeClr val="accent2">
                  <a:lumMod val="75000"/>
                </a:schemeClr>
              </a:solidFill>
            </a:endParaRPr>
          </a:p>
        </p:txBody>
      </p:sp>
      <p:sp>
        <p:nvSpPr>
          <p:cNvPr id="52" name="TextBox 51"/>
          <p:cNvSpPr txBox="1"/>
          <p:nvPr/>
        </p:nvSpPr>
        <p:spPr>
          <a:xfrm>
            <a:off x="3400425" y="1743075"/>
            <a:ext cx="990600" cy="215444"/>
          </a:xfrm>
          <a:prstGeom prst="rect">
            <a:avLst/>
          </a:prstGeom>
          <a:noFill/>
        </p:spPr>
        <p:txBody>
          <a:bodyPr wrap="square" rtlCol="0">
            <a:spAutoFit/>
          </a:bodyPr>
          <a:lstStyle/>
          <a:p>
            <a:r>
              <a:rPr lang="tt-RU" sz="750" b="0" dirty="0" smtClean="0">
                <a:solidFill>
                  <a:schemeClr val="accent2">
                    <a:lumMod val="75000"/>
                  </a:schemeClr>
                </a:solidFill>
              </a:rPr>
              <a:t>Артка күчерү</a:t>
            </a:r>
            <a:endParaRPr lang="en-US" sz="750" b="0" dirty="0">
              <a:solidFill>
                <a:schemeClr val="accent2">
                  <a:lumMod val="75000"/>
                </a:schemeClr>
              </a:solidFill>
            </a:endParaRPr>
          </a:p>
        </p:txBody>
      </p:sp>
      <p:sp>
        <p:nvSpPr>
          <p:cNvPr id="53" name="TextBox 52"/>
          <p:cNvSpPr txBox="1"/>
          <p:nvPr/>
        </p:nvSpPr>
        <p:spPr>
          <a:xfrm>
            <a:off x="3400425" y="1952625"/>
            <a:ext cx="990600" cy="215444"/>
          </a:xfrm>
          <a:prstGeom prst="rect">
            <a:avLst/>
          </a:prstGeom>
          <a:noFill/>
        </p:spPr>
        <p:txBody>
          <a:bodyPr wrap="square" rtlCol="0">
            <a:spAutoFit/>
          </a:bodyPr>
          <a:lstStyle/>
          <a:p>
            <a:r>
              <a:rPr lang="tt-RU" sz="750" b="0" dirty="0" smtClean="0">
                <a:solidFill>
                  <a:schemeClr val="accent2">
                    <a:lumMod val="75000"/>
                  </a:schemeClr>
                </a:solidFill>
              </a:rPr>
              <a:t>Өлеш өлкәсе</a:t>
            </a:r>
            <a:endParaRPr lang="en-US" sz="750" b="0" dirty="0">
              <a:solidFill>
                <a:schemeClr val="accent2">
                  <a:lumMod val="75000"/>
                </a:schemeClr>
              </a:solidFill>
            </a:endParaRPr>
          </a:p>
        </p:txBody>
      </p:sp>
      <p:sp>
        <p:nvSpPr>
          <p:cNvPr id="54" name="TextBox 53"/>
          <p:cNvSpPr txBox="1"/>
          <p:nvPr/>
        </p:nvSpPr>
        <p:spPr>
          <a:xfrm>
            <a:off x="4543425" y="1543050"/>
            <a:ext cx="990600" cy="215444"/>
          </a:xfrm>
          <a:prstGeom prst="rect">
            <a:avLst/>
          </a:prstGeom>
          <a:noFill/>
        </p:spPr>
        <p:txBody>
          <a:bodyPr wrap="square" rtlCol="0">
            <a:spAutoFit/>
          </a:bodyPr>
          <a:lstStyle/>
          <a:p>
            <a:r>
              <a:rPr lang="tt-RU" sz="750" b="0" dirty="0" smtClean="0">
                <a:solidFill>
                  <a:schemeClr val="accent2">
                    <a:lumMod val="75000"/>
                  </a:schemeClr>
                </a:solidFill>
              </a:rPr>
              <a:t>Яраштыру</a:t>
            </a:r>
            <a:endParaRPr lang="en-US" sz="750" b="0" dirty="0">
              <a:solidFill>
                <a:schemeClr val="accent2">
                  <a:lumMod val="75000"/>
                </a:schemeClr>
              </a:solidFill>
            </a:endParaRPr>
          </a:p>
        </p:txBody>
      </p:sp>
      <p:sp>
        <p:nvSpPr>
          <p:cNvPr id="55" name="TextBox 54"/>
          <p:cNvSpPr txBox="1"/>
          <p:nvPr/>
        </p:nvSpPr>
        <p:spPr>
          <a:xfrm>
            <a:off x="4543425" y="1733550"/>
            <a:ext cx="990600" cy="215444"/>
          </a:xfrm>
          <a:prstGeom prst="rect">
            <a:avLst/>
          </a:prstGeom>
          <a:noFill/>
        </p:spPr>
        <p:txBody>
          <a:bodyPr wrap="square" rtlCol="0">
            <a:spAutoFit/>
          </a:bodyPr>
          <a:lstStyle/>
          <a:p>
            <a:r>
              <a:rPr lang="tt-RU" sz="750" b="0" dirty="0" smtClean="0">
                <a:solidFill>
                  <a:schemeClr val="tx1">
                    <a:lumMod val="50000"/>
                  </a:schemeClr>
                </a:solidFill>
              </a:rPr>
              <a:t>Төркемләү</a:t>
            </a:r>
            <a:endParaRPr lang="en-US" sz="750" b="0" dirty="0">
              <a:solidFill>
                <a:schemeClr val="tx1">
                  <a:lumMod val="50000"/>
                </a:schemeClr>
              </a:solidFill>
            </a:endParaRPr>
          </a:p>
        </p:txBody>
      </p:sp>
      <p:sp>
        <p:nvSpPr>
          <p:cNvPr id="56" name="TextBox 55"/>
          <p:cNvSpPr txBox="1"/>
          <p:nvPr/>
        </p:nvSpPr>
        <p:spPr>
          <a:xfrm>
            <a:off x="4543425" y="1943100"/>
            <a:ext cx="990600" cy="215444"/>
          </a:xfrm>
          <a:prstGeom prst="rect">
            <a:avLst/>
          </a:prstGeom>
          <a:noFill/>
        </p:spPr>
        <p:txBody>
          <a:bodyPr wrap="square" rtlCol="0">
            <a:spAutoFit/>
          </a:bodyPr>
          <a:lstStyle/>
          <a:p>
            <a:r>
              <a:rPr lang="tt-RU" sz="750" b="0" dirty="0" smtClean="0">
                <a:solidFill>
                  <a:schemeClr val="accent2">
                    <a:lumMod val="75000"/>
                  </a:schemeClr>
                </a:solidFill>
              </a:rPr>
              <a:t>Бору</a:t>
            </a:r>
            <a:endParaRPr lang="en-US" sz="750" b="0" dirty="0">
              <a:solidFill>
                <a:schemeClr val="accent2">
                  <a:lumMod val="75000"/>
                </a:schemeClr>
              </a:solidFill>
            </a:endParaRPr>
          </a:p>
        </p:txBody>
      </p:sp>
      <p:sp>
        <p:nvSpPr>
          <p:cNvPr id="57" name="TextBox 56"/>
          <p:cNvSpPr txBox="1"/>
          <p:nvPr/>
        </p:nvSpPr>
        <p:spPr>
          <a:xfrm>
            <a:off x="5391150" y="1828800"/>
            <a:ext cx="422910" cy="215444"/>
          </a:xfrm>
          <a:prstGeom prst="rect">
            <a:avLst/>
          </a:prstGeom>
          <a:noFill/>
        </p:spPr>
        <p:txBody>
          <a:bodyPr wrap="square" rtlCol="0">
            <a:spAutoFit/>
          </a:bodyPr>
          <a:lstStyle/>
          <a:p>
            <a:r>
              <a:rPr lang="tt-RU" sz="750" b="0" dirty="0" smtClean="0">
                <a:solidFill>
                  <a:schemeClr val="accent2">
                    <a:lumMod val="75000"/>
                  </a:schemeClr>
                </a:solidFill>
              </a:rPr>
              <a:t>Кисү</a:t>
            </a:r>
            <a:endParaRPr lang="en-US" sz="750" b="0" dirty="0">
              <a:solidFill>
                <a:schemeClr val="accent2">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34499">
                                            <p:txEl>
                                              <p:pRg st="0" end="0"/>
                                            </p:txEl>
                                          </p:spTgt>
                                        </p:tgtEl>
                                        <p:attrNameLst>
                                          <p:attrName>style.visibility</p:attrName>
                                        </p:attrNameLst>
                                      </p:cBhvr>
                                      <p:to>
                                        <p:strVal val="visible"/>
                                      </p:to>
                                    </p:set>
                                    <p:animEffect transition="in" filter="slide(fromTop)">
                                      <p:cBhvr>
                                        <p:cTn id="7" dur="500"/>
                                        <p:tgtEl>
                                          <p:spTgt spid="2344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34504">
                                            <p:txEl>
                                              <p:pRg st="0" end="0"/>
                                            </p:txEl>
                                          </p:spTgt>
                                        </p:tgtEl>
                                        <p:attrNameLst>
                                          <p:attrName>style.visibility</p:attrName>
                                        </p:attrNameLst>
                                      </p:cBhvr>
                                      <p:to>
                                        <p:strVal val="visible"/>
                                      </p:to>
                                    </p:set>
                                    <p:animEffect transition="in" filter="slide(fromLeft)">
                                      <p:cBhvr>
                                        <p:cTn id="12" dur="500"/>
                                        <p:tgtEl>
                                          <p:spTgt spid="23450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9" grpId="0" build="p" autoUpdateAnimBg="0" advAuto="0"/>
      <p:bldP spid="234504"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9906" name="Picture 2"/>
          <p:cNvPicPr>
            <a:picLocks noChangeAspect="1" noChangeArrowheads="1"/>
          </p:cNvPicPr>
          <p:nvPr/>
        </p:nvPicPr>
        <p:blipFill>
          <a:blip r:embed="rId3"/>
          <a:srcRect/>
          <a:stretch>
            <a:fillRect/>
          </a:stretch>
        </p:blipFill>
        <p:spPr bwMode="auto">
          <a:xfrm>
            <a:off x="219075" y="931194"/>
            <a:ext cx="5716585" cy="2901553"/>
          </a:xfrm>
          <a:prstGeom prst="rect">
            <a:avLst/>
          </a:prstGeom>
          <a:noFill/>
          <a:ln w="9525">
            <a:noFill/>
            <a:miter lim="800000"/>
            <a:headEnd/>
            <a:tailEnd/>
          </a:ln>
          <a:effectLst/>
        </p:spPr>
      </p:pic>
      <p:sp>
        <p:nvSpPr>
          <p:cNvPr id="236546" name="Rectangle 2"/>
          <p:cNvSpPr>
            <a:spLocks noGrp="1" noChangeArrowheads="1"/>
          </p:cNvSpPr>
          <p:nvPr>
            <p:ph type="title"/>
          </p:nvPr>
        </p:nvSpPr>
        <p:spPr>
          <a:xfrm>
            <a:off x="239713" y="63500"/>
            <a:ext cx="8904287" cy="614363"/>
          </a:xfrm>
        </p:spPr>
        <p:txBody>
          <a:bodyPr/>
          <a:lstStyle/>
          <a:p>
            <a:r>
              <a:rPr lang="tt-RU" dirty="0" smtClean="0"/>
              <a:t>Слайд элементларын тәртипкә салу</a:t>
            </a:r>
            <a:endParaRPr lang="en-US" dirty="0"/>
          </a:p>
        </p:txBody>
      </p:sp>
      <p:sp>
        <p:nvSpPr>
          <p:cNvPr id="236547"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tt-RU" sz="2000" b="0" dirty="0" smtClean="0"/>
              <a:t>Слайдка барлык кирәкле әйберләрне керткәч, аларны тәртипкә салырга кирәк.</a:t>
            </a:r>
            <a:endParaRPr lang="en-US" sz="2000" b="0" dirty="0"/>
          </a:p>
        </p:txBody>
      </p:sp>
      <p:sp>
        <p:nvSpPr>
          <p:cNvPr id="236551"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36554" name="Rectangle 10"/>
          <p:cNvSpPr>
            <a:spLocks noChangeArrowheads="1"/>
          </p:cNvSpPr>
          <p:nvPr/>
        </p:nvSpPr>
        <p:spPr bwMode="auto">
          <a:xfrm>
            <a:off x="277813" y="3994150"/>
            <a:ext cx="5926137" cy="1016000"/>
          </a:xfrm>
          <a:prstGeom prst="rect">
            <a:avLst/>
          </a:prstGeom>
          <a:noFill/>
          <a:ln w="9525">
            <a:noFill/>
            <a:miter lim="800000"/>
            <a:headEnd/>
            <a:tailEnd/>
          </a:ln>
          <a:effectLst/>
        </p:spPr>
        <p:txBody>
          <a:bodyPr/>
          <a:lstStyle/>
          <a:p>
            <a:pPr>
              <a:spcBef>
                <a:spcPct val="20000"/>
              </a:spcBef>
              <a:spcAft>
                <a:spcPct val="75000"/>
              </a:spcAft>
            </a:pPr>
            <a:r>
              <a:rPr lang="tt-RU" b="0" dirty="0" smtClean="0">
                <a:solidFill>
                  <a:srgbClr val="FFCC00"/>
                </a:solidFill>
              </a:rPr>
              <a:t>Мәсәлән, әлеге рәсемдә текст кыры рәсем белән тигезләшсә (сулдан яки уртадан тигезләп), слайд матуррак күренер. </a:t>
            </a:r>
            <a:endParaRPr lang="en-US" b="0" dirty="0">
              <a:solidFill>
                <a:srgbClr val="FFCC00"/>
              </a:solidFill>
            </a:endParaRPr>
          </a:p>
        </p:txBody>
      </p:sp>
      <p:sp>
        <p:nvSpPr>
          <p:cNvPr id="14" name="TextBox 13"/>
          <p:cNvSpPr txBox="1"/>
          <p:nvPr/>
        </p:nvSpPr>
        <p:spPr>
          <a:xfrm>
            <a:off x="3200399" y="1028700"/>
            <a:ext cx="981075" cy="200055"/>
          </a:xfrm>
          <a:prstGeom prst="rect">
            <a:avLst/>
          </a:prstGeom>
          <a:noFill/>
        </p:spPr>
        <p:txBody>
          <a:bodyPr wrap="square" rtlCol="0">
            <a:spAutoFit/>
          </a:bodyPr>
          <a:lstStyle/>
          <a:p>
            <a:r>
              <a:rPr lang="tt-RU" sz="700" dirty="0" smtClean="0">
                <a:solidFill>
                  <a:schemeClr val="accent2">
                    <a:lumMod val="75000"/>
                  </a:schemeClr>
                </a:solidFill>
              </a:rPr>
              <a:t>Рәсем кораллары</a:t>
            </a:r>
            <a:endParaRPr lang="en-US" sz="700" dirty="0">
              <a:solidFill>
                <a:schemeClr val="accent2">
                  <a:lumMod val="75000"/>
                </a:schemeClr>
              </a:solidFill>
            </a:endParaRPr>
          </a:p>
        </p:txBody>
      </p:sp>
      <p:sp>
        <p:nvSpPr>
          <p:cNvPr id="15" name="TextBox 14"/>
          <p:cNvSpPr txBox="1"/>
          <p:nvPr/>
        </p:nvSpPr>
        <p:spPr>
          <a:xfrm>
            <a:off x="3200400" y="1285875"/>
            <a:ext cx="800100" cy="200055"/>
          </a:xfrm>
          <a:prstGeom prst="rect">
            <a:avLst/>
          </a:prstGeom>
          <a:noFill/>
        </p:spPr>
        <p:txBody>
          <a:bodyPr wrap="square" rtlCol="0">
            <a:spAutoFit/>
          </a:bodyPr>
          <a:lstStyle/>
          <a:p>
            <a:pPr algn="ctr"/>
            <a:r>
              <a:rPr lang="tt-RU" sz="700" dirty="0" smtClean="0">
                <a:solidFill>
                  <a:schemeClr val="accent2">
                    <a:lumMod val="75000"/>
                  </a:schemeClr>
                </a:solidFill>
              </a:rPr>
              <a:t>Формат</a:t>
            </a:r>
            <a:endParaRPr lang="en-US" sz="700" dirty="0">
              <a:solidFill>
                <a:schemeClr val="accent2">
                  <a:lumMod val="75000"/>
                </a:schemeClr>
              </a:solidFill>
            </a:endParaRPr>
          </a:p>
        </p:txBody>
      </p:sp>
      <p:sp>
        <p:nvSpPr>
          <p:cNvPr id="16" name="TextBox 15"/>
          <p:cNvSpPr txBox="1"/>
          <p:nvPr/>
        </p:nvSpPr>
        <p:spPr>
          <a:xfrm>
            <a:off x="4295775" y="1743075"/>
            <a:ext cx="1133475" cy="215444"/>
          </a:xfrm>
          <a:prstGeom prst="rect">
            <a:avLst/>
          </a:prstGeom>
          <a:noFill/>
        </p:spPr>
        <p:txBody>
          <a:bodyPr wrap="square" rtlCol="0">
            <a:spAutoFit/>
          </a:bodyPr>
          <a:lstStyle/>
          <a:p>
            <a:r>
              <a:rPr lang="tt-RU" sz="800" b="0" dirty="0" smtClean="0">
                <a:solidFill>
                  <a:schemeClr val="accent2">
                    <a:lumMod val="75000"/>
                  </a:schemeClr>
                </a:solidFill>
              </a:rPr>
              <a:t>Сулга яраштыру</a:t>
            </a:r>
            <a:endParaRPr lang="en-US" sz="800" b="0" dirty="0">
              <a:solidFill>
                <a:schemeClr val="accent2">
                  <a:lumMod val="75000"/>
                </a:schemeClr>
              </a:solidFill>
            </a:endParaRPr>
          </a:p>
        </p:txBody>
      </p:sp>
      <p:sp>
        <p:nvSpPr>
          <p:cNvPr id="17" name="TextBox 16"/>
          <p:cNvSpPr txBox="1"/>
          <p:nvPr/>
        </p:nvSpPr>
        <p:spPr>
          <a:xfrm>
            <a:off x="4295775" y="1956435"/>
            <a:ext cx="1190625" cy="215444"/>
          </a:xfrm>
          <a:prstGeom prst="rect">
            <a:avLst/>
          </a:prstGeom>
          <a:noFill/>
        </p:spPr>
        <p:txBody>
          <a:bodyPr wrap="square" rtlCol="0">
            <a:spAutoFit/>
          </a:bodyPr>
          <a:lstStyle/>
          <a:p>
            <a:r>
              <a:rPr lang="tt-RU" sz="800" b="0" dirty="0" smtClean="0">
                <a:solidFill>
                  <a:schemeClr val="accent2">
                    <a:lumMod val="75000"/>
                  </a:schemeClr>
                </a:solidFill>
              </a:rPr>
              <a:t>Узәккә тигезләү</a:t>
            </a:r>
            <a:endParaRPr lang="en-US" sz="800" b="0" dirty="0">
              <a:solidFill>
                <a:schemeClr val="accent2">
                  <a:lumMod val="75000"/>
                </a:schemeClr>
              </a:solidFill>
            </a:endParaRPr>
          </a:p>
        </p:txBody>
      </p:sp>
      <p:sp>
        <p:nvSpPr>
          <p:cNvPr id="18" name="TextBox 17"/>
          <p:cNvSpPr txBox="1"/>
          <p:nvPr/>
        </p:nvSpPr>
        <p:spPr>
          <a:xfrm>
            <a:off x="4295775" y="2169795"/>
            <a:ext cx="885825" cy="215444"/>
          </a:xfrm>
          <a:prstGeom prst="rect">
            <a:avLst/>
          </a:prstGeom>
          <a:noFill/>
        </p:spPr>
        <p:txBody>
          <a:bodyPr wrap="square" rtlCol="0">
            <a:spAutoFit/>
          </a:bodyPr>
          <a:lstStyle/>
          <a:p>
            <a:r>
              <a:rPr lang="tt-RU" sz="800" b="0" dirty="0" smtClean="0">
                <a:solidFill>
                  <a:schemeClr val="accent2">
                    <a:lumMod val="75000"/>
                  </a:schemeClr>
                </a:solidFill>
              </a:rPr>
              <a:t>Уңга</a:t>
            </a:r>
            <a:endParaRPr lang="en-US" sz="800" b="0" dirty="0">
              <a:solidFill>
                <a:schemeClr val="accent2">
                  <a:lumMod val="75000"/>
                </a:schemeClr>
              </a:solidFill>
            </a:endParaRPr>
          </a:p>
        </p:txBody>
      </p:sp>
      <p:sp>
        <p:nvSpPr>
          <p:cNvPr id="19" name="TextBox 18"/>
          <p:cNvSpPr txBox="1"/>
          <p:nvPr/>
        </p:nvSpPr>
        <p:spPr>
          <a:xfrm>
            <a:off x="4295775" y="2383155"/>
            <a:ext cx="885825" cy="215444"/>
          </a:xfrm>
          <a:prstGeom prst="rect">
            <a:avLst/>
          </a:prstGeom>
          <a:noFill/>
        </p:spPr>
        <p:txBody>
          <a:bodyPr wrap="square" rtlCol="0">
            <a:spAutoFit/>
          </a:bodyPr>
          <a:lstStyle/>
          <a:p>
            <a:r>
              <a:rPr lang="tt-RU" sz="800" b="0" dirty="0" smtClean="0">
                <a:solidFill>
                  <a:schemeClr val="accent2">
                    <a:lumMod val="75000"/>
                  </a:schemeClr>
                </a:solidFill>
              </a:rPr>
              <a:t>Өскә</a:t>
            </a:r>
            <a:endParaRPr lang="en-US" sz="800" b="0" dirty="0">
              <a:solidFill>
                <a:schemeClr val="accent2">
                  <a:lumMod val="75000"/>
                </a:schemeClr>
              </a:solidFill>
            </a:endParaRPr>
          </a:p>
        </p:txBody>
      </p:sp>
      <p:sp>
        <p:nvSpPr>
          <p:cNvPr id="20" name="TextBox 19"/>
          <p:cNvSpPr txBox="1"/>
          <p:nvPr/>
        </p:nvSpPr>
        <p:spPr>
          <a:xfrm>
            <a:off x="4295775" y="2596515"/>
            <a:ext cx="1352550" cy="215444"/>
          </a:xfrm>
          <a:prstGeom prst="rect">
            <a:avLst/>
          </a:prstGeom>
          <a:noFill/>
        </p:spPr>
        <p:txBody>
          <a:bodyPr wrap="square" rtlCol="0">
            <a:spAutoFit/>
          </a:bodyPr>
          <a:lstStyle/>
          <a:p>
            <a:r>
              <a:rPr lang="tt-RU" sz="800" b="0" dirty="0" smtClean="0">
                <a:solidFill>
                  <a:schemeClr val="accent2">
                    <a:lumMod val="75000"/>
                  </a:schemeClr>
                </a:solidFill>
              </a:rPr>
              <a:t>Урта буйлап тигезләү</a:t>
            </a:r>
            <a:endParaRPr lang="en-US" sz="800" b="0" dirty="0">
              <a:solidFill>
                <a:schemeClr val="accent2">
                  <a:lumMod val="75000"/>
                </a:schemeClr>
              </a:solidFill>
            </a:endParaRPr>
          </a:p>
        </p:txBody>
      </p:sp>
      <p:sp>
        <p:nvSpPr>
          <p:cNvPr id="22" name="TextBox 21"/>
          <p:cNvSpPr txBox="1"/>
          <p:nvPr/>
        </p:nvSpPr>
        <p:spPr>
          <a:xfrm>
            <a:off x="4295775" y="2809875"/>
            <a:ext cx="1335405" cy="215444"/>
          </a:xfrm>
          <a:prstGeom prst="rect">
            <a:avLst/>
          </a:prstGeom>
          <a:noFill/>
        </p:spPr>
        <p:txBody>
          <a:bodyPr wrap="square" rtlCol="0">
            <a:spAutoFit/>
          </a:bodyPr>
          <a:lstStyle/>
          <a:p>
            <a:r>
              <a:rPr lang="tt-RU" sz="800" b="0" dirty="0" smtClean="0">
                <a:solidFill>
                  <a:schemeClr val="accent2">
                    <a:lumMod val="75000"/>
                  </a:schemeClr>
                </a:solidFill>
              </a:rPr>
              <a:t>Аскы кырыйга тигезләү</a:t>
            </a:r>
            <a:endParaRPr lang="en-US" sz="800" b="0" dirty="0">
              <a:solidFill>
                <a:schemeClr val="accent2">
                  <a:lumMod val="75000"/>
                </a:schemeClr>
              </a:solidFill>
            </a:endParaRPr>
          </a:p>
        </p:txBody>
      </p:sp>
      <p:sp>
        <p:nvSpPr>
          <p:cNvPr id="21" name="Rectangle 20"/>
          <p:cNvSpPr/>
          <p:nvPr/>
        </p:nvSpPr>
        <p:spPr bwMode="auto">
          <a:xfrm>
            <a:off x="4371975" y="3057525"/>
            <a:ext cx="1095375" cy="123825"/>
          </a:xfrm>
          <a:prstGeom prst="rect">
            <a:avLst/>
          </a:prstGeom>
          <a:solidFill>
            <a:schemeClr val="tx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3" name="Rectangle 22"/>
          <p:cNvSpPr/>
          <p:nvPr/>
        </p:nvSpPr>
        <p:spPr bwMode="auto">
          <a:xfrm>
            <a:off x="4381500" y="3267075"/>
            <a:ext cx="942975" cy="123825"/>
          </a:xfrm>
          <a:prstGeom prst="rect">
            <a:avLst/>
          </a:prstGeom>
          <a:solidFill>
            <a:schemeClr val="tx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36547"/>
                                        </p:tgtEl>
                                        <p:attrNameLst>
                                          <p:attrName>style.visibility</p:attrName>
                                        </p:attrNameLst>
                                      </p:cBhvr>
                                      <p:to>
                                        <p:strVal val="visible"/>
                                      </p:to>
                                    </p:set>
                                    <p:animEffect transition="in" filter="slide(fromTop)">
                                      <p:cBhvr>
                                        <p:cTn id="7" dur="500"/>
                                        <p:tgtEl>
                                          <p:spTgt spid="23654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36554">
                                            <p:txEl>
                                              <p:pRg st="0" end="0"/>
                                            </p:txEl>
                                          </p:spTgt>
                                        </p:tgtEl>
                                        <p:attrNameLst>
                                          <p:attrName>style.visibility</p:attrName>
                                        </p:attrNameLst>
                                      </p:cBhvr>
                                      <p:to>
                                        <p:strVal val="visible"/>
                                      </p:to>
                                    </p:set>
                                    <p:animEffect transition="in" filter="slide(fromLeft)">
                                      <p:cBhvr>
                                        <p:cTn id="12" dur="500"/>
                                        <p:tgtEl>
                                          <p:spTgt spid="2365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7" grpId="0" autoUpdateAnimBg="0"/>
      <p:bldP spid="236554"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239713" y="63500"/>
            <a:ext cx="8904287" cy="614363"/>
          </a:xfrm>
        </p:spPr>
        <p:txBody>
          <a:bodyPr/>
          <a:lstStyle/>
          <a:p>
            <a:r>
              <a:rPr lang="tt-RU" dirty="0" smtClean="0"/>
              <a:t>Слайд элементларын тәртипкә салу</a:t>
            </a:r>
            <a:endParaRPr lang="en-US" dirty="0"/>
          </a:p>
        </p:txBody>
      </p:sp>
      <p:sp>
        <p:nvSpPr>
          <p:cNvPr id="238595" name="Rectangle 3"/>
          <p:cNvSpPr>
            <a:spLocks noChangeArrowheads="1"/>
          </p:cNvSpPr>
          <p:nvPr/>
        </p:nvSpPr>
        <p:spPr bwMode="auto">
          <a:xfrm>
            <a:off x="6119813" y="854075"/>
            <a:ext cx="2744787" cy="1198563"/>
          </a:xfrm>
          <a:prstGeom prst="rect">
            <a:avLst/>
          </a:prstGeom>
          <a:noFill/>
          <a:ln w="9525">
            <a:noFill/>
            <a:miter lim="800000"/>
            <a:headEnd/>
            <a:tailEnd/>
          </a:ln>
          <a:effectLst/>
        </p:spPr>
        <p:txBody>
          <a:bodyPr/>
          <a:lstStyle/>
          <a:p>
            <a:pPr>
              <a:spcBef>
                <a:spcPct val="20000"/>
              </a:spcBef>
              <a:spcAft>
                <a:spcPct val="75000"/>
              </a:spcAft>
            </a:pPr>
            <a:r>
              <a:rPr lang="tt-RU" sz="2000" b="0" dirty="0" smtClean="0"/>
              <a:t>Слайд элементларын тигезләү өчен </a:t>
            </a:r>
            <a:r>
              <a:rPr lang="tt-RU" sz="2000" dirty="0" smtClean="0"/>
              <a:t>Тәртипкә салу </a:t>
            </a:r>
            <a:r>
              <a:rPr lang="tt-RU" sz="2000" b="0" dirty="0" smtClean="0"/>
              <a:t>командаларын кулланып була.</a:t>
            </a:r>
            <a:endParaRPr lang="en-US" sz="2000" b="0" dirty="0"/>
          </a:p>
        </p:txBody>
      </p:sp>
      <p:graphicFrame>
        <p:nvGraphicFramePr>
          <p:cNvPr id="238596" name="Object 4"/>
          <p:cNvGraphicFramePr>
            <a:graphicFrameLocks noChangeAspect="1"/>
          </p:cNvGraphicFramePr>
          <p:nvPr/>
        </p:nvGraphicFramePr>
        <p:xfrm>
          <a:off x="339725" y="4040188"/>
          <a:ext cx="269875" cy="303212"/>
        </p:xfrm>
        <a:graphic>
          <a:graphicData uri="http://schemas.openxmlformats.org/presentationml/2006/ole">
            <p:oleObj spid="_x0000_s238596" name="Visio" r:id="rId4" imgW="270231" imgH="303063" progId="">
              <p:embed/>
            </p:oleObj>
          </a:graphicData>
        </a:graphic>
      </p:graphicFrame>
      <p:graphicFrame>
        <p:nvGraphicFramePr>
          <p:cNvPr id="238597" name="Object 5"/>
          <p:cNvGraphicFramePr>
            <a:graphicFrameLocks noChangeAspect="1"/>
          </p:cNvGraphicFramePr>
          <p:nvPr/>
        </p:nvGraphicFramePr>
        <p:xfrm>
          <a:off x="339725" y="4754563"/>
          <a:ext cx="269875" cy="303212"/>
        </p:xfrm>
        <a:graphic>
          <a:graphicData uri="http://schemas.openxmlformats.org/presentationml/2006/ole">
            <p:oleObj spid="_x0000_s238597" name="Visio" r:id="rId5" imgW="270231" imgH="303063" progId="">
              <p:embed/>
            </p:oleObj>
          </a:graphicData>
        </a:graphic>
      </p:graphicFrame>
      <p:graphicFrame>
        <p:nvGraphicFramePr>
          <p:cNvPr id="238598" name="Object 6"/>
          <p:cNvGraphicFramePr>
            <a:graphicFrameLocks noChangeAspect="1"/>
          </p:cNvGraphicFramePr>
          <p:nvPr/>
        </p:nvGraphicFramePr>
        <p:xfrm>
          <a:off x="339725" y="5484813"/>
          <a:ext cx="269875" cy="303212"/>
        </p:xfrm>
        <a:graphic>
          <a:graphicData uri="http://schemas.openxmlformats.org/presentationml/2006/ole">
            <p:oleObj spid="_x0000_s238598" name="Visio" r:id="rId6" imgW="270231" imgH="303063" progId="">
              <p:embed/>
            </p:oleObj>
          </a:graphicData>
        </a:graphic>
      </p:graphicFrame>
      <p:sp>
        <p:nvSpPr>
          <p:cNvPr id="238599"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38600" name="Rectangle 8"/>
          <p:cNvSpPr>
            <a:spLocks noChangeArrowheads="1"/>
          </p:cNvSpPr>
          <p:nvPr/>
        </p:nvSpPr>
        <p:spPr bwMode="auto">
          <a:xfrm>
            <a:off x="676275" y="4006850"/>
            <a:ext cx="5940425" cy="2114425"/>
          </a:xfrm>
          <a:prstGeom prst="rect">
            <a:avLst/>
          </a:prstGeom>
          <a:noFill/>
          <a:ln w="9525" algn="ctr">
            <a:noFill/>
            <a:miter lim="800000"/>
            <a:headEnd/>
            <a:tailEnd/>
          </a:ln>
          <a:effectLst/>
        </p:spPr>
        <p:txBody>
          <a:bodyPr>
            <a:spAutoFit/>
          </a:bodyPr>
          <a:lstStyle/>
          <a:p>
            <a:pPr>
              <a:spcBef>
                <a:spcPct val="20000"/>
              </a:spcBef>
              <a:spcAft>
                <a:spcPct val="45000"/>
              </a:spcAft>
            </a:pPr>
            <a:r>
              <a:rPr lang="tt-RU" b="0" dirty="0" smtClean="0">
                <a:solidFill>
                  <a:srgbClr val="FFCC00"/>
                </a:solidFill>
              </a:rPr>
              <a:t>Сулдан тигезләү өчен баштан ике тутырткычны сайлагыз.</a:t>
            </a:r>
          </a:p>
          <a:p>
            <a:pPr>
              <a:spcBef>
                <a:spcPct val="20000"/>
              </a:spcBef>
              <a:spcAft>
                <a:spcPct val="45000"/>
              </a:spcAft>
            </a:pPr>
            <a:r>
              <a:rPr lang="tt-RU" dirty="0" smtClean="0">
                <a:solidFill>
                  <a:srgbClr val="FFCC00"/>
                </a:solidFill>
              </a:rPr>
              <a:t>Рәсем коралларын </a:t>
            </a:r>
            <a:r>
              <a:rPr lang="tt-RU" b="0" dirty="0" smtClean="0">
                <a:solidFill>
                  <a:srgbClr val="FFCC00"/>
                </a:solidFill>
              </a:rPr>
              <a:t>ачып,</a:t>
            </a:r>
            <a:r>
              <a:rPr lang="tt-RU" dirty="0" smtClean="0">
                <a:solidFill>
                  <a:srgbClr val="FFCC00"/>
                </a:solidFill>
              </a:rPr>
              <a:t> Формат </a:t>
            </a:r>
            <a:r>
              <a:rPr lang="tt-RU" b="0" dirty="0" smtClean="0">
                <a:solidFill>
                  <a:srgbClr val="FFCC00"/>
                </a:solidFill>
              </a:rPr>
              <a:t>салынмасында </a:t>
            </a:r>
            <a:r>
              <a:rPr lang="tt-RU" dirty="0" smtClean="0">
                <a:solidFill>
                  <a:srgbClr val="FFCC00"/>
                </a:solidFill>
              </a:rPr>
              <a:t>Тәртипкә салу </a:t>
            </a:r>
            <a:r>
              <a:rPr lang="tt-RU" b="0" dirty="0" smtClean="0">
                <a:solidFill>
                  <a:srgbClr val="FFCC00"/>
                </a:solidFill>
              </a:rPr>
              <a:t>төркемен табыгыз</a:t>
            </a:r>
            <a:r>
              <a:rPr lang="en-US" b="0" dirty="0" smtClean="0">
                <a:solidFill>
                  <a:srgbClr val="FFCC00"/>
                </a:solidFill>
              </a:rPr>
              <a:t>.</a:t>
            </a:r>
            <a:endParaRPr lang="en-US" b="0" dirty="0">
              <a:solidFill>
                <a:srgbClr val="FFCC00"/>
              </a:solidFill>
            </a:endParaRPr>
          </a:p>
          <a:p>
            <a:pPr>
              <a:spcBef>
                <a:spcPct val="20000"/>
              </a:spcBef>
              <a:spcAft>
                <a:spcPct val="45000"/>
              </a:spcAft>
            </a:pPr>
            <a:r>
              <a:rPr lang="tt-RU" dirty="0" smtClean="0">
                <a:solidFill>
                  <a:srgbClr val="FFCC00"/>
                </a:solidFill>
              </a:rPr>
              <a:t>Яраштыру</a:t>
            </a:r>
            <a:r>
              <a:rPr lang="en-US" dirty="0" smtClean="0">
                <a:solidFill>
                  <a:srgbClr val="FFCC00"/>
                </a:solidFill>
              </a:rPr>
              <a:t> </a:t>
            </a:r>
            <a:r>
              <a:rPr lang="tt-RU" b="0" dirty="0" smtClean="0">
                <a:solidFill>
                  <a:srgbClr val="FFCC00"/>
                </a:solidFill>
              </a:rPr>
              <a:t>төймәсенә басып, </a:t>
            </a:r>
            <a:r>
              <a:rPr lang="tt-RU" dirty="0" smtClean="0">
                <a:solidFill>
                  <a:srgbClr val="FFCC00"/>
                </a:solidFill>
              </a:rPr>
              <a:t>Сулга яраштыру</a:t>
            </a:r>
            <a:r>
              <a:rPr lang="en-US" dirty="0" smtClean="0">
                <a:solidFill>
                  <a:srgbClr val="FFCC00"/>
                </a:solidFill>
              </a:rPr>
              <a:t> </a:t>
            </a:r>
            <a:r>
              <a:rPr lang="tt-RU" b="0" dirty="0" smtClean="0">
                <a:solidFill>
                  <a:srgbClr val="FFCC00"/>
                </a:solidFill>
              </a:rPr>
              <a:t>командасын сайлагыз</a:t>
            </a:r>
            <a:r>
              <a:rPr lang="en-US" b="0" dirty="0" smtClean="0">
                <a:solidFill>
                  <a:srgbClr val="FFCC00"/>
                </a:solidFill>
              </a:rPr>
              <a:t>.</a:t>
            </a:r>
            <a:endParaRPr lang="en-US" b="0" dirty="0">
              <a:solidFill>
                <a:srgbClr val="FFCC00"/>
              </a:solidFill>
            </a:endParaRPr>
          </a:p>
        </p:txBody>
      </p:sp>
      <p:pic>
        <p:nvPicPr>
          <p:cNvPr id="20" name="Picture 2"/>
          <p:cNvPicPr>
            <a:picLocks noChangeAspect="1" noChangeArrowheads="1"/>
          </p:cNvPicPr>
          <p:nvPr/>
        </p:nvPicPr>
        <p:blipFill>
          <a:blip r:embed="rId7"/>
          <a:srcRect/>
          <a:stretch>
            <a:fillRect/>
          </a:stretch>
        </p:blipFill>
        <p:spPr bwMode="auto">
          <a:xfrm>
            <a:off x="219075" y="931194"/>
            <a:ext cx="5716585" cy="2901553"/>
          </a:xfrm>
          <a:prstGeom prst="rect">
            <a:avLst/>
          </a:prstGeom>
          <a:noFill/>
          <a:ln w="9525">
            <a:noFill/>
            <a:miter lim="800000"/>
            <a:headEnd/>
            <a:tailEnd/>
          </a:ln>
          <a:effectLst/>
        </p:spPr>
      </p:pic>
      <p:sp>
        <p:nvSpPr>
          <p:cNvPr id="21" name="TextBox 20"/>
          <p:cNvSpPr txBox="1"/>
          <p:nvPr/>
        </p:nvSpPr>
        <p:spPr>
          <a:xfrm>
            <a:off x="3200399" y="1028700"/>
            <a:ext cx="981075" cy="200055"/>
          </a:xfrm>
          <a:prstGeom prst="rect">
            <a:avLst/>
          </a:prstGeom>
          <a:noFill/>
        </p:spPr>
        <p:txBody>
          <a:bodyPr wrap="square" rtlCol="0">
            <a:spAutoFit/>
          </a:bodyPr>
          <a:lstStyle/>
          <a:p>
            <a:r>
              <a:rPr lang="tt-RU" sz="700" dirty="0" smtClean="0">
                <a:solidFill>
                  <a:schemeClr val="accent2">
                    <a:lumMod val="75000"/>
                  </a:schemeClr>
                </a:solidFill>
              </a:rPr>
              <a:t>Рәсем кораллары</a:t>
            </a:r>
            <a:endParaRPr lang="en-US" sz="700" dirty="0">
              <a:solidFill>
                <a:schemeClr val="accent2">
                  <a:lumMod val="75000"/>
                </a:schemeClr>
              </a:solidFill>
            </a:endParaRPr>
          </a:p>
        </p:txBody>
      </p:sp>
      <p:sp>
        <p:nvSpPr>
          <p:cNvPr id="33" name="TextBox 32"/>
          <p:cNvSpPr txBox="1"/>
          <p:nvPr/>
        </p:nvSpPr>
        <p:spPr>
          <a:xfrm>
            <a:off x="3200400" y="1285875"/>
            <a:ext cx="800100" cy="200055"/>
          </a:xfrm>
          <a:prstGeom prst="rect">
            <a:avLst/>
          </a:prstGeom>
          <a:noFill/>
        </p:spPr>
        <p:txBody>
          <a:bodyPr wrap="square" rtlCol="0">
            <a:spAutoFit/>
          </a:bodyPr>
          <a:lstStyle/>
          <a:p>
            <a:pPr algn="ctr"/>
            <a:r>
              <a:rPr lang="tt-RU" sz="700" dirty="0" smtClean="0">
                <a:solidFill>
                  <a:schemeClr val="accent2">
                    <a:lumMod val="75000"/>
                  </a:schemeClr>
                </a:solidFill>
              </a:rPr>
              <a:t>Формат</a:t>
            </a:r>
            <a:endParaRPr lang="en-US" sz="700" dirty="0">
              <a:solidFill>
                <a:schemeClr val="accent2">
                  <a:lumMod val="75000"/>
                </a:schemeClr>
              </a:solidFill>
            </a:endParaRPr>
          </a:p>
        </p:txBody>
      </p:sp>
      <p:sp>
        <p:nvSpPr>
          <p:cNvPr id="34" name="TextBox 33"/>
          <p:cNvSpPr txBox="1"/>
          <p:nvPr/>
        </p:nvSpPr>
        <p:spPr>
          <a:xfrm>
            <a:off x="4295775" y="1743075"/>
            <a:ext cx="1133475" cy="215444"/>
          </a:xfrm>
          <a:prstGeom prst="rect">
            <a:avLst/>
          </a:prstGeom>
          <a:noFill/>
        </p:spPr>
        <p:txBody>
          <a:bodyPr wrap="square" rtlCol="0">
            <a:spAutoFit/>
          </a:bodyPr>
          <a:lstStyle/>
          <a:p>
            <a:r>
              <a:rPr lang="tt-RU" sz="800" b="0" dirty="0" smtClean="0">
                <a:solidFill>
                  <a:schemeClr val="accent2">
                    <a:lumMod val="75000"/>
                  </a:schemeClr>
                </a:solidFill>
              </a:rPr>
              <a:t>Сулга яраштыру</a:t>
            </a:r>
            <a:endParaRPr lang="en-US" sz="800" b="0" dirty="0">
              <a:solidFill>
                <a:schemeClr val="accent2">
                  <a:lumMod val="75000"/>
                </a:schemeClr>
              </a:solidFill>
            </a:endParaRPr>
          </a:p>
        </p:txBody>
      </p:sp>
      <p:sp>
        <p:nvSpPr>
          <p:cNvPr id="35" name="TextBox 34"/>
          <p:cNvSpPr txBox="1"/>
          <p:nvPr/>
        </p:nvSpPr>
        <p:spPr>
          <a:xfrm>
            <a:off x="4295775" y="1956435"/>
            <a:ext cx="1190625" cy="215444"/>
          </a:xfrm>
          <a:prstGeom prst="rect">
            <a:avLst/>
          </a:prstGeom>
          <a:noFill/>
        </p:spPr>
        <p:txBody>
          <a:bodyPr wrap="square" rtlCol="0">
            <a:spAutoFit/>
          </a:bodyPr>
          <a:lstStyle/>
          <a:p>
            <a:r>
              <a:rPr lang="tt-RU" sz="800" b="0" dirty="0" smtClean="0">
                <a:solidFill>
                  <a:schemeClr val="accent2">
                    <a:lumMod val="75000"/>
                  </a:schemeClr>
                </a:solidFill>
              </a:rPr>
              <a:t>Узәккә тигезләү</a:t>
            </a:r>
            <a:endParaRPr lang="en-US" sz="800" b="0" dirty="0">
              <a:solidFill>
                <a:schemeClr val="accent2">
                  <a:lumMod val="75000"/>
                </a:schemeClr>
              </a:solidFill>
            </a:endParaRPr>
          </a:p>
        </p:txBody>
      </p:sp>
      <p:sp>
        <p:nvSpPr>
          <p:cNvPr id="36" name="TextBox 35"/>
          <p:cNvSpPr txBox="1"/>
          <p:nvPr/>
        </p:nvSpPr>
        <p:spPr>
          <a:xfrm>
            <a:off x="4295775" y="2169795"/>
            <a:ext cx="885825" cy="215444"/>
          </a:xfrm>
          <a:prstGeom prst="rect">
            <a:avLst/>
          </a:prstGeom>
          <a:noFill/>
        </p:spPr>
        <p:txBody>
          <a:bodyPr wrap="square" rtlCol="0">
            <a:spAutoFit/>
          </a:bodyPr>
          <a:lstStyle/>
          <a:p>
            <a:r>
              <a:rPr lang="tt-RU" sz="800" b="0" dirty="0" smtClean="0">
                <a:solidFill>
                  <a:schemeClr val="accent2">
                    <a:lumMod val="75000"/>
                  </a:schemeClr>
                </a:solidFill>
              </a:rPr>
              <a:t>Уңга</a:t>
            </a:r>
            <a:endParaRPr lang="en-US" sz="800" b="0" dirty="0">
              <a:solidFill>
                <a:schemeClr val="accent2">
                  <a:lumMod val="75000"/>
                </a:schemeClr>
              </a:solidFill>
            </a:endParaRPr>
          </a:p>
        </p:txBody>
      </p:sp>
      <p:sp>
        <p:nvSpPr>
          <p:cNvPr id="37" name="TextBox 36"/>
          <p:cNvSpPr txBox="1"/>
          <p:nvPr/>
        </p:nvSpPr>
        <p:spPr>
          <a:xfrm>
            <a:off x="4295776" y="2383154"/>
            <a:ext cx="421368" cy="215444"/>
          </a:xfrm>
          <a:prstGeom prst="rect">
            <a:avLst/>
          </a:prstGeom>
          <a:noFill/>
        </p:spPr>
        <p:txBody>
          <a:bodyPr wrap="square" rtlCol="0">
            <a:spAutoFit/>
          </a:bodyPr>
          <a:lstStyle/>
          <a:p>
            <a:r>
              <a:rPr lang="tt-RU" sz="800" b="0" dirty="0" smtClean="0">
                <a:solidFill>
                  <a:schemeClr val="accent2">
                    <a:lumMod val="75000"/>
                  </a:schemeClr>
                </a:solidFill>
              </a:rPr>
              <a:t>Өскә</a:t>
            </a:r>
            <a:endParaRPr lang="en-US" sz="800" b="0" dirty="0">
              <a:solidFill>
                <a:schemeClr val="accent2">
                  <a:lumMod val="75000"/>
                </a:schemeClr>
              </a:solidFill>
            </a:endParaRPr>
          </a:p>
        </p:txBody>
      </p:sp>
      <p:sp>
        <p:nvSpPr>
          <p:cNvPr id="38" name="TextBox 37"/>
          <p:cNvSpPr txBox="1"/>
          <p:nvPr/>
        </p:nvSpPr>
        <p:spPr>
          <a:xfrm>
            <a:off x="4295775" y="2596515"/>
            <a:ext cx="1352550" cy="215444"/>
          </a:xfrm>
          <a:prstGeom prst="rect">
            <a:avLst/>
          </a:prstGeom>
          <a:noFill/>
        </p:spPr>
        <p:txBody>
          <a:bodyPr wrap="square" rtlCol="0">
            <a:spAutoFit/>
          </a:bodyPr>
          <a:lstStyle/>
          <a:p>
            <a:r>
              <a:rPr lang="tt-RU" sz="800" b="0" dirty="0" smtClean="0">
                <a:solidFill>
                  <a:schemeClr val="accent2">
                    <a:lumMod val="75000"/>
                  </a:schemeClr>
                </a:solidFill>
              </a:rPr>
              <a:t>Урта буйлап тигезләү</a:t>
            </a:r>
            <a:endParaRPr lang="en-US" sz="800" b="0" dirty="0">
              <a:solidFill>
                <a:schemeClr val="accent2">
                  <a:lumMod val="75000"/>
                </a:schemeClr>
              </a:solidFill>
            </a:endParaRPr>
          </a:p>
        </p:txBody>
      </p:sp>
      <p:sp>
        <p:nvSpPr>
          <p:cNvPr id="39" name="TextBox 38"/>
          <p:cNvSpPr txBox="1"/>
          <p:nvPr/>
        </p:nvSpPr>
        <p:spPr>
          <a:xfrm>
            <a:off x="4295775" y="2809875"/>
            <a:ext cx="1292225" cy="215444"/>
          </a:xfrm>
          <a:prstGeom prst="rect">
            <a:avLst/>
          </a:prstGeom>
          <a:noFill/>
        </p:spPr>
        <p:txBody>
          <a:bodyPr wrap="square" rtlCol="0">
            <a:spAutoFit/>
          </a:bodyPr>
          <a:lstStyle/>
          <a:p>
            <a:r>
              <a:rPr lang="tt-RU" sz="800" b="0" dirty="0" smtClean="0">
                <a:solidFill>
                  <a:schemeClr val="accent2">
                    <a:lumMod val="75000"/>
                  </a:schemeClr>
                </a:solidFill>
              </a:rPr>
              <a:t>Аскы кырыйга тигезләү</a:t>
            </a:r>
            <a:endParaRPr lang="en-US" sz="800" b="0" dirty="0">
              <a:solidFill>
                <a:schemeClr val="accent2">
                  <a:lumMod val="75000"/>
                </a:schemeClr>
              </a:solidFill>
            </a:endParaRPr>
          </a:p>
        </p:txBody>
      </p:sp>
      <p:sp>
        <p:nvSpPr>
          <p:cNvPr id="40" name="Rectangle 39"/>
          <p:cNvSpPr/>
          <p:nvPr/>
        </p:nvSpPr>
        <p:spPr bwMode="auto">
          <a:xfrm>
            <a:off x="4371975" y="3057525"/>
            <a:ext cx="1095375" cy="123825"/>
          </a:xfrm>
          <a:prstGeom prst="rect">
            <a:avLst/>
          </a:prstGeom>
          <a:solidFill>
            <a:schemeClr val="tx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1" name="Rectangle 40"/>
          <p:cNvSpPr/>
          <p:nvPr/>
        </p:nvSpPr>
        <p:spPr bwMode="auto">
          <a:xfrm>
            <a:off x="4381500" y="3267075"/>
            <a:ext cx="942975" cy="123825"/>
          </a:xfrm>
          <a:prstGeom prst="rect">
            <a:avLst/>
          </a:prstGeom>
          <a:solidFill>
            <a:schemeClr val="tx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38595"/>
                                        </p:tgtEl>
                                        <p:attrNameLst>
                                          <p:attrName>style.visibility</p:attrName>
                                        </p:attrNameLst>
                                      </p:cBhvr>
                                      <p:to>
                                        <p:strVal val="visible"/>
                                      </p:to>
                                    </p:set>
                                    <p:animEffect transition="in" filter="slide(fromTop)">
                                      <p:cBhvr>
                                        <p:cTn id="7" dur="500"/>
                                        <p:tgtEl>
                                          <p:spTgt spid="23859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38596"/>
                                        </p:tgtEl>
                                        <p:attrNameLst>
                                          <p:attrName>style.visibility</p:attrName>
                                        </p:attrNameLst>
                                      </p:cBhvr>
                                      <p:to>
                                        <p:strVal val="visible"/>
                                      </p:to>
                                    </p:set>
                                    <p:animEffect transition="in" filter="dissolve">
                                      <p:cBhvr>
                                        <p:cTn id="12" dur="500"/>
                                        <p:tgtEl>
                                          <p:spTgt spid="238596"/>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238597"/>
                                        </p:tgtEl>
                                        <p:attrNameLst>
                                          <p:attrName>style.visibility</p:attrName>
                                        </p:attrNameLst>
                                      </p:cBhvr>
                                      <p:to>
                                        <p:strVal val="visible"/>
                                      </p:to>
                                    </p:set>
                                    <p:animEffect transition="in" filter="dissolve">
                                      <p:cBhvr>
                                        <p:cTn id="16" dur="500"/>
                                        <p:tgtEl>
                                          <p:spTgt spid="238597"/>
                                        </p:tgtEl>
                                      </p:cBhvr>
                                    </p:animEffect>
                                  </p:childTnLst>
                                </p:cTn>
                              </p:par>
                            </p:childTnLst>
                          </p:cTn>
                        </p:par>
                        <p:par>
                          <p:cTn id="17" fill="hold">
                            <p:stCondLst>
                              <p:cond delay="1000"/>
                            </p:stCondLst>
                            <p:childTnLst>
                              <p:par>
                                <p:cTn id="18" presetID="9" presetClass="entr" presetSubtype="0" fill="hold" nodeType="afterEffect">
                                  <p:stCondLst>
                                    <p:cond delay="0"/>
                                  </p:stCondLst>
                                  <p:childTnLst>
                                    <p:set>
                                      <p:cBhvr>
                                        <p:cTn id="19" dur="1" fill="hold">
                                          <p:stCondLst>
                                            <p:cond delay="0"/>
                                          </p:stCondLst>
                                        </p:cTn>
                                        <p:tgtEl>
                                          <p:spTgt spid="238598"/>
                                        </p:tgtEl>
                                        <p:attrNameLst>
                                          <p:attrName>style.visibility</p:attrName>
                                        </p:attrNameLst>
                                      </p:cBhvr>
                                      <p:to>
                                        <p:strVal val="visible"/>
                                      </p:to>
                                    </p:set>
                                    <p:animEffect transition="in" filter="dissolve">
                                      <p:cBhvr>
                                        <p:cTn id="20" dur="500"/>
                                        <p:tgtEl>
                                          <p:spTgt spid="238598"/>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238600">
                                            <p:txEl>
                                              <p:pRg st="0" end="0"/>
                                            </p:txEl>
                                          </p:spTgt>
                                        </p:tgtEl>
                                        <p:attrNameLst>
                                          <p:attrName>style.visibility</p:attrName>
                                        </p:attrNameLst>
                                      </p:cBhvr>
                                      <p:to>
                                        <p:strVal val="visible"/>
                                      </p:to>
                                    </p:set>
                                    <p:animEffect transition="in" filter="checkerboard(across)">
                                      <p:cBhvr>
                                        <p:cTn id="25" dur="500"/>
                                        <p:tgtEl>
                                          <p:spTgt spid="23860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238600">
                                            <p:txEl>
                                              <p:pRg st="1" end="1"/>
                                            </p:txEl>
                                          </p:spTgt>
                                        </p:tgtEl>
                                        <p:attrNameLst>
                                          <p:attrName>style.visibility</p:attrName>
                                        </p:attrNameLst>
                                      </p:cBhvr>
                                      <p:to>
                                        <p:strVal val="visible"/>
                                      </p:to>
                                    </p:set>
                                    <p:animEffect transition="in" filter="checkerboard(across)">
                                      <p:cBhvr>
                                        <p:cTn id="30" dur="500"/>
                                        <p:tgtEl>
                                          <p:spTgt spid="238600">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238600">
                                            <p:txEl>
                                              <p:pRg st="2" end="2"/>
                                            </p:txEl>
                                          </p:spTgt>
                                        </p:tgtEl>
                                        <p:attrNameLst>
                                          <p:attrName>style.visibility</p:attrName>
                                        </p:attrNameLst>
                                      </p:cBhvr>
                                      <p:to>
                                        <p:strVal val="visible"/>
                                      </p:to>
                                    </p:set>
                                    <p:animEffect transition="in" filter="checkerboard(across)">
                                      <p:cBhvr>
                                        <p:cTn id="35" dur="500"/>
                                        <p:tgtEl>
                                          <p:spTgt spid="2386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5" grpId="0" autoUpdateAnimBg="0"/>
      <p:bldP spid="238600"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227013" y="60325"/>
            <a:ext cx="8229600" cy="609600"/>
          </a:xfrm>
        </p:spPr>
        <p:txBody>
          <a:bodyPr/>
          <a:lstStyle/>
          <a:p>
            <a:r>
              <a:rPr lang="tt-RU" dirty="0" smtClean="0"/>
              <a:t>Күнегүләр</a:t>
            </a:r>
            <a:endParaRPr lang="en-US" dirty="0"/>
          </a:p>
        </p:txBody>
      </p:sp>
      <p:sp>
        <p:nvSpPr>
          <p:cNvPr id="240643" name="Rectangle 3"/>
          <p:cNvSpPr>
            <a:spLocks noGrp="1" noChangeArrowheads="1"/>
          </p:cNvSpPr>
          <p:nvPr>
            <p:ph type="body" idx="1"/>
          </p:nvPr>
        </p:nvSpPr>
        <p:spPr>
          <a:xfrm>
            <a:off x="276225" y="814388"/>
            <a:ext cx="8905875" cy="3600450"/>
          </a:xfrm>
        </p:spPr>
        <p:txBody>
          <a:bodyPr/>
          <a:lstStyle/>
          <a:p>
            <a:pPr marL="288925" indent="-288925">
              <a:spcAft>
                <a:spcPct val="75000"/>
              </a:spcAft>
              <a:buClr>
                <a:srgbClr val="FF9900"/>
              </a:buClr>
              <a:buFontTx/>
              <a:buAutoNum type="arabicPeriod"/>
            </a:pPr>
            <a:r>
              <a:rPr lang="tt-RU" dirty="0" smtClean="0"/>
              <a:t>Яңа тема сайлагыз</a:t>
            </a:r>
            <a:r>
              <a:rPr lang="en-US" dirty="0" smtClean="0"/>
              <a:t>. </a:t>
            </a:r>
            <a:endParaRPr lang="en-US" dirty="0"/>
          </a:p>
          <a:p>
            <a:pPr marL="288925" indent="-288925">
              <a:spcAft>
                <a:spcPct val="75000"/>
              </a:spcAft>
              <a:buClr>
                <a:srgbClr val="FF9900"/>
              </a:buClr>
              <a:buFontTx/>
              <a:buAutoNum type="arabicPeriod"/>
            </a:pPr>
            <a:r>
              <a:rPr lang="tt-RU" dirty="0" smtClean="0"/>
              <a:t>Рәсем өстәгез</a:t>
            </a:r>
            <a:r>
              <a:rPr lang="en-US" dirty="0" smtClean="0"/>
              <a:t>.</a:t>
            </a:r>
            <a:endParaRPr lang="en-US" dirty="0"/>
          </a:p>
          <a:p>
            <a:pPr marL="288925" indent="-288925">
              <a:spcAft>
                <a:spcPct val="75000"/>
              </a:spcAft>
              <a:buClr>
                <a:srgbClr val="FF9900"/>
              </a:buClr>
              <a:buFontTx/>
              <a:buAutoNum type="arabicPeriod"/>
            </a:pPr>
            <a:r>
              <a:rPr lang="tt-RU" dirty="0" smtClean="0"/>
              <a:t>Рәсемнең үлчәмен үзгәртегез</a:t>
            </a:r>
            <a:r>
              <a:rPr lang="en-US" dirty="0" smtClean="0"/>
              <a:t>.</a:t>
            </a:r>
            <a:endParaRPr lang="en-US" dirty="0"/>
          </a:p>
          <a:p>
            <a:pPr marL="288925" indent="-288925">
              <a:spcAft>
                <a:spcPct val="75000"/>
              </a:spcAft>
              <a:buClr>
                <a:srgbClr val="FF9900"/>
              </a:buClr>
              <a:buFontTx/>
              <a:buAutoNum type="arabicPeriod"/>
            </a:pPr>
            <a:r>
              <a:rPr lang="tt-RU" dirty="0" smtClean="0"/>
              <a:t>Искәрмә өстәгез</a:t>
            </a:r>
            <a:r>
              <a:rPr lang="en-US" dirty="0" smtClean="0"/>
              <a:t>.</a:t>
            </a:r>
            <a:endParaRPr lang="en-US" dirty="0"/>
          </a:p>
          <a:p>
            <a:pPr marL="288925" indent="-288925">
              <a:spcAft>
                <a:spcPct val="75000"/>
              </a:spcAft>
              <a:buClr>
                <a:srgbClr val="FF9900"/>
              </a:buClr>
              <a:buFontTx/>
              <a:buAutoNum type="arabicPeriod"/>
            </a:pPr>
            <a:r>
              <a:rPr lang="tt-RU" dirty="0" smtClean="0"/>
              <a:t>Рәсем һәм искәрмәне тигезләгез</a:t>
            </a:r>
            <a:r>
              <a:rPr lang="en-US" dirty="0" smtClean="0"/>
              <a:t>.</a:t>
            </a:r>
            <a:endParaRPr lang="en-US" dirty="0"/>
          </a:p>
          <a:p>
            <a:pPr marL="288925" indent="-288925">
              <a:spcAft>
                <a:spcPct val="75000"/>
              </a:spcAft>
              <a:buClr>
                <a:srgbClr val="FF9900"/>
              </a:buClr>
              <a:buFontTx/>
              <a:buAutoNum type="arabicPeriod"/>
            </a:pPr>
            <a:r>
              <a:rPr lang="tt-RU" dirty="0" smtClean="0"/>
              <a:t>Анимация эффектын өстәгез.</a:t>
            </a:r>
            <a:endParaRPr lang="en-US" dirty="0"/>
          </a:p>
        </p:txBody>
      </p:sp>
    </p:spTree>
  </p:cSld>
  <p:clrMapOvr>
    <a:masterClrMapping/>
  </p:clrMapOvr>
  <p:transition spd="med">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p:txBody>
          <a:bodyPr/>
          <a:lstStyle/>
          <a:p>
            <a:r>
              <a:rPr lang="tt-RU" dirty="0" smtClean="0"/>
              <a:t>Беренче дәрес</a:t>
            </a:r>
            <a:endParaRPr lang="en-US" dirty="0"/>
          </a:p>
        </p:txBody>
      </p:sp>
      <p:sp>
        <p:nvSpPr>
          <p:cNvPr id="18435" name="Rectangle 3"/>
          <p:cNvSpPr>
            <a:spLocks noGrp="1" noChangeArrowheads="1"/>
          </p:cNvSpPr>
          <p:nvPr>
            <p:ph type="subTitle" idx="1"/>
          </p:nvPr>
        </p:nvSpPr>
        <p:spPr/>
        <p:txBody>
          <a:bodyPr/>
          <a:lstStyle/>
          <a:p>
            <a:r>
              <a:rPr lang="tt-RU" dirty="0" smtClean="0"/>
              <a:t>Слайдларны төзү</a:t>
            </a: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
                                          </p:val>
                                        </p:tav>
                                        <p:tav tm="100000">
                                          <p:val>
                                            <p:strVal val="#ppt_w"/>
                                          </p:val>
                                        </p:tav>
                                      </p:tavLst>
                                    </p:anim>
                                    <p:anim calcmode="lin" valueType="num">
                                      <p:cBhvr>
                                        <p:cTn id="8" dur="500" fill="hold"/>
                                        <p:tgtEl>
                                          <p:spTgt spid="1843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slide(fromBottom)">
                                      <p:cBhvr>
                                        <p:cTn id="12" dur="500"/>
                                        <p:tgtEl>
                                          <p:spTgt spid="184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5" grpId="0" build="p" autoUpdateAnimBg="0" advAuto="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tt-RU" dirty="0" smtClean="0"/>
              <a:t>Тест 2</a:t>
            </a:r>
            <a:r>
              <a:rPr lang="en-US" dirty="0" smtClean="0"/>
              <a:t>, </a:t>
            </a:r>
            <a:r>
              <a:rPr lang="tt-RU" dirty="0" smtClean="0"/>
              <a:t>1-нче сорау</a:t>
            </a:r>
            <a:endParaRPr lang="en-US" dirty="0"/>
          </a:p>
        </p:txBody>
      </p:sp>
      <p:sp>
        <p:nvSpPr>
          <p:cNvPr id="118787" name="Rectangle 3"/>
          <p:cNvSpPr>
            <a:spLocks noGrp="1" noChangeArrowheads="1"/>
          </p:cNvSpPr>
          <p:nvPr>
            <p:ph type="body" sz="half" idx="2"/>
          </p:nvPr>
        </p:nvSpPr>
        <p:spPr>
          <a:xfrm>
            <a:off x="222250" y="850900"/>
            <a:ext cx="7685088" cy="1189038"/>
          </a:xfrm>
        </p:spPr>
        <p:txBody>
          <a:bodyPr/>
          <a:lstStyle/>
          <a:p>
            <a:pPr marL="0" indent="0">
              <a:spcAft>
                <a:spcPct val="75000"/>
              </a:spcAft>
            </a:pPr>
            <a:r>
              <a:rPr lang="tt-RU" b="1" dirty="0" smtClean="0"/>
              <a:t>Теманы кулланганда, ул презентациядәге һәр аерым слайд өчен гамәлгә керә.</a:t>
            </a:r>
            <a:r>
              <a:rPr lang="en-US" b="1" dirty="0" smtClean="0"/>
              <a:t> (</a:t>
            </a:r>
            <a:r>
              <a:rPr lang="tt-RU" b="1" dirty="0" smtClean="0"/>
              <a:t>Бер генә җавапны сайлагыз</a:t>
            </a:r>
            <a:r>
              <a:rPr lang="en-US" b="1" dirty="0" smtClean="0"/>
              <a:t>.)</a:t>
            </a:r>
            <a:endParaRPr lang="en-US" b="1" dirty="0"/>
          </a:p>
        </p:txBody>
      </p:sp>
      <p:sp>
        <p:nvSpPr>
          <p:cNvPr id="118788" name="Rectangle 4"/>
          <p:cNvSpPr>
            <a:spLocks noChangeArrowheads="1"/>
          </p:cNvSpPr>
          <p:nvPr/>
        </p:nvSpPr>
        <p:spPr bwMode="auto">
          <a:xfrm>
            <a:off x="242888" y="2344738"/>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tt-RU" sz="2000" b="0" dirty="0" smtClean="0"/>
              <a:t>Дөрес</a:t>
            </a:r>
            <a:r>
              <a:rPr lang="en-US" sz="2000" b="0" dirty="0" smtClean="0"/>
              <a:t>.</a:t>
            </a:r>
            <a:endParaRPr lang="en-US" sz="2000" b="0" dirty="0"/>
          </a:p>
          <a:p>
            <a:pPr marL="401638" indent="-401638">
              <a:spcBef>
                <a:spcPct val="20000"/>
              </a:spcBef>
              <a:spcAft>
                <a:spcPct val="75000"/>
              </a:spcAft>
              <a:buFontTx/>
              <a:buAutoNum type="arabicPeriod"/>
            </a:pPr>
            <a:r>
              <a:rPr lang="tt-RU" sz="2000" b="0" dirty="0" smtClean="0"/>
              <a:t>Ялгыш</a:t>
            </a:r>
            <a:r>
              <a:rPr lang="en-US" sz="2000" b="0" dirty="0" smtClean="0"/>
              <a:t>. </a:t>
            </a:r>
            <a:endParaRPr lang="en-US" sz="2000" b="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Effect transition="in" filter="slide(fromTop)">
                                      <p:cBhvr>
                                        <p:cTn id="7" dur="500"/>
                                        <p:tgtEl>
                                          <p:spTgt spid="1187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18788">
                                            <p:txEl>
                                              <p:pRg st="0" end="0"/>
                                            </p:txEl>
                                          </p:spTgt>
                                        </p:tgtEl>
                                        <p:attrNameLst>
                                          <p:attrName>style.visibility</p:attrName>
                                        </p:attrNameLst>
                                      </p:cBhvr>
                                      <p:to>
                                        <p:strVal val="visible"/>
                                      </p:to>
                                    </p:set>
                                    <p:animEffect transition="in" filter="slide(fromLeft)">
                                      <p:cBhvr>
                                        <p:cTn id="12" dur="500"/>
                                        <p:tgtEl>
                                          <p:spTgt spid="11878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18788">
                                            <p:txEl>
                                              <p:pRg st="1" end="1"/>
                                            </p:txEl>
                                          </p:spTgt>
                                        </p:tgtEl>
                                        <p:attrNameLst>
                                          <p:attrName>style.visibility</p:attrName>
                                        </p:attrNameLst>
                                      </p:cBhvr>
                                      <p:to>
                                        <p:strVal val="visible"/>
                                      </p:to>
                                    </p:set>
                                    <p:animEffect transition="in" filter="slide(fromLeft)">
                                      <p:cBhvr>
                                        <p:cTn id="17" dur="500"/>
                                        <p:tgtEl>
                                          <p:spTgt spid="11878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autoUpdateAnimBg="0" advAuto="0"/>
      <p:bldP spid="118788"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tt-RU" dirty="0" smtClean="0"/>
              <a:t>Тест 2</a:t>
            </a:r>
            <a:r>
              <a:rPr lang="en-US" dirty="0" smtClean="0"/>
              <a:t>, </a:t>
            </a:r>
            <a:r>
              <a:rPr lang="tt-RU" dirty="0" smtClean="0"/>
              <a:t>1-нче сорау: Җавап</a:t>
            </a:r>
            <a:endParaRPr lang="en-US" dirty="0"/>
          </a:p>
        </p:txBody>
      </p:sp>
      <p:sp>
        <p:nvSpPr>
          <p:cNvPr id="120835" name="Rectangle 3"/>
          <p:cNvSpPr>
            <a:spLocks noGrp="1" noChangeArrowheads="1"/>
          </p:cNvSpPr>
          <p:nvPr>
            <p:ph sz="half" idx="2"/>
          </p:nvPr>
        </p:nvSpPr>
        <p:spPr>
          <a:xfrm>
            <a:off x="323850" y="815975"/>
            <a:ext cx="8350250" cy="703263"/>
          </a:xfrm>
        </p:spPr>
        <p:txBody>
          <a:bodyPr/>
          <a:lstStyle/>
          <a:p>
            <a:pPr marL="0" indent="0">
              <a:spcAft>
                <a:spcPct val="75000"/>
              </a:spcAft>
            </a:pPr>
            <a:r>
              <a:rPr lang="tt-RU" dirty="0" smtClean="0"/>
              <a:t>Ялгыш</a:t>
            </a:r>
            <a:r>
              <a:rPr lang="en-US" dirty="0" smtClean="0"/>
              <a:t>. </a:t>
            </a:r>
            <a:endParaRPr lang="en-US" dirty="0"/>
          </a:p>
        </p:txBody>
      </p:sp>
      <p:sp>
        <p:nvSpPr>
          <p:cNvPr id="120836" name="Rectangle 4"/>
          <p:cNvSpPr>
            <a:spLocks noChangeArrowheads="1"/>
          </p:cNvSpPr>
          <p:nvPr/>
        </p:nvSpPr>
        <p:spPr bwMode="auto">
          <a:xfrm>
            <a:off x="300038" y="2000250"/>
            <a:ext cx="8350250" cy="1171575"/>
          </a:xfrm>
          <a:prstGeom prst="rect">
            <a:avLst/>
          </a:prstGeom>
          <a:noFill/>
          <a:ln w="9525">
            <a:noFill/>
            <a:miter lim="800000"/>
            <a:headEnd/>
            <a:tailEnd/>
          </a:ln>
          <a:effectLst/>
        </p:spPr>
        <p:txBody>
          <a:bodyPr/>
          <a:lstStyle/>
          <a:p>
            <a:pPr>
              <a:spcBef>
                <a:spcPct val="20000"/>
              </a:spcBef>
              <a:spcAft>
                <a:spcPct val="75000"/>
              </a:spcAft>
            </a:pPr>
            <a:r>
              <a:rPr lang="tt-RU" sz="2000" b="0" dirty="0" smtClean="0"/>
              <a:t>Теманы бер яки берничә слайд өчен генә гамәлгә кертергә теләсәгез, шул слайдларны башта тамгаларга кирәк. Аннары темалар галереясен ачып, кирәкле темага уң төймә белән чирттереп, </a:t>
            </a:r>
            <a:r>
              <a:rPr lang="tt-RU" sz="2000" dirty="0" smtClean="0"/>
              <a:t>Сайланган слайдлар өчен куллану </a:t>
            </a:r>
            <a:r>
              <a:rPr lang="tt-RU" sz="2000" b="0" dirty="0" smtClean="0"/>
              <a:t>мөмкинлеген сайлагыз</a:t>
            </a:r>
            <a:r>
              <a:rPr lang="en-US" sz="2000" b="0" dirty="0" smtClean="0"/>
              <a:t>.</a:t>
            </a:r>
            <a:endParaRPr lang="en-US" sz="2000" b="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0835"/>
                                        </p:tgtEl>
                                        <p:attrNameLst>
                                          <p:attrName>style.visibility</p:attrName>
                                        </p:attrNameLst>
                                      </p:cBhvr>
                                      <p:to>
                                        <p:strVal val="visible"/>
                                      </p:to>
                                    </p:set>
                                    <p:anim calcmode="lin" valueType="num">
                                      <p:cBhvr>
                                        <p:cTn id="7" dur="500" fill="hold"/>
                                        <p:tgtEl>
                                          <p:spTgt spid="120835"/>
                                        </p:tgtEl>
                                        <p:attrNameLst>
                                          <p:attrName>ppt_w</p:attrName>
                                        </p:attrNameLst>
                                      </p:cBhvr>
                                      <p:tavLst>
                                        <p:tav tm="0">
                                          <p:val>
                                            <p:fltVal val="0"/>
                                          </p:val>
                                        </p:tav>
                                        <p:tav tm="100000">
                                          <p:val>
                                            <p:strVal val="#ppt_w"/>
                                          </p:val>
                                        </p:tav>
                                      </p:tavLst>
                                    </p:anim>
                                    <p:anim calcmode="lin" valueType="num">
                                      <p:cBhvr>
                                        <p:cTn id="8" dur="500" fill="hold"/>
                                        <p:tgtEl>
                                          <p:spTgt spid="12083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20836"/>
                                        </p:tgtEl>
                                        <p:attrNameLst>
                                          <p:attrName>style.visibility</p:attrName>
                                        </p:attrNameLst>
                                      </p:cBhvr>
                                      <p:to>
                                        <p:strVal val="visible"/>
                                      </p:to>
                                    </p:set>
                                    <p:animEffect transition="in" filter="slide(fromBottom)">
                                      <p:cBhvr>
                                        <p:cTn id="13" dur="500"/>
                                        <p:tgtEl>
                                          <p:spTgt spid="120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autoUpdateAnimBg="0"/>
      <p:bldP spid="120836"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tt-RU" dirty="0" smtClean="0"/>
              <a:t>Тест 2</a:t>
            </a:r>
            <a:r>
              <a:rPr lang="en-US" dirty="0" smtClean="0"/>
              <a:t>, </a:t>
            </a:r>
            <a:r>
              <a:rPr lang="tt-RU" dirty="0" smtClean="0"/>
              <a:t>2-нче сорау</a:t>
            </a:r>
            <a:endParaRPr lang="en-US" dirty="0"/>
          </a:p>
        </p:txBody>
      </p:sp>
      <p:sp>
        <p:nvSpPr>
          <p:cNvPr id="122883" name="Rectangle 3"/>
          <p:cNvSpPr>
            <a:spLocks noGrp="1" noChangeArrowheads="1"/>
          </p:cNvSpPr>
          <p:nvPr>
            <p:ph type="body" sz="half" idx="2"/>
          </p:nvPr>
        </p:nvSpPr>
        <p:spPr>
          <a:xfrm>
            <a:off x="242888" y="850900"/>
            <a:ext cx="7685087" cy="1189038"/>
          </a:xfrm>
        </p:spPr>
        <p:txBody>
          <a:bodyPr/>
          <a:lstStyle/>
          <a:p>
            <a:pPr marL="0" indent="0">
              <a:spcAft>
                <a:spcPct val="75000"/>
              </a:spcAft>
            </a:pPr>
            <a:r>
              <a:rPr lang="tt-RU" b="1" dirty="0" smtClean="0"/>
              <a:t>Эчтәлек шаблоннарында тамга кулланып, текст кырын өстәргә мөмкин. </a:t>
            </a:r>
            <a:r>
              <a:rPr lang="en-US" b="1" dirty="0" smtClean="0"/>
              <a:t>(</a:t>
            </a:r>
            <a:r>
              <a:rPr lang="tt-RU" b="1" dirty="0" smtClean="0"/>
              <a:t>Бер генә җавапны сайлагыз</a:t>
            </a:r>
            <a:r>
              <a:rPr lang="en-US" b="1" dirty="0" smtClean="0"/>
              <a:t>.)</a:t>
            </a:r>
            <a:endParaRPr lang="en-US" b="1" dirty="0"/>
          </a:p>
        </p:txBody>
      </p:sp>
      <p:sp>
        <p:nvSpPr>
          <p:cNvPr id="122884" name="Rectangle 4"/>
          <p:cNvSpPr>
            <a:spLocks noChangeArrowheads="1"/>
          </p:cNvSpPr>
          <p:nvPr/>
        </p:nvSpPr>
        <p:spPr bwMode="auto">
          <a:xfrm>
            <a:off x="242888" y="2241550"/>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tt-RU" sz="2000" b="0" dirty="0" smtClean="0"/>
              <a:t>Дөрес</a:t>
            </a:r>
            <a:r>
              <a:rPr lang="en-US" sz="2000" b="0" dirty="0" smtClean="0"/>
              <a:t>.</a:t>
            </a:r>
          </a:p>
          <a:p>
            <a:pPr marL="401638" indent="-401638">
              <a:spcBef>
                <a:spcPct val="20000"/>
              </a:spcBef>
              <a:spcAft>
                <a:spcPct val="75000"/>
              </a:spcAft>
              <a:buFontTx/>
              <a:buAutoNum type="arabicPeriod"/>
            </a:pPr>
            <a:r>
              <a:rPr lang="tt-RU" sz="2000" b="0" dirty="0" smtClean="0"/>
              <a:t>Ялгыш</a:t>
            </a:r>
            <a:r>
              <a:rPr lang="en-US" sz="2000" b="0" dirty="0" smtClean="0"/>
              <a:t>. </a:t>
            </a:r>
            <a:endParaRPr lang="en-US" sz="2000" b="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slide(fromTop)">
                                      <p:cBhvr>
                                        <p:cTn id="7" dur="500"/>
                                        <p:tgtEl>
                                          <p:spTgt spid="1228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22884">
                                            <p:txEl>
                                              <p:pRg st="0" end="0"/>
                                            </p:txEl>
                                          </p:spTgt>
                                        </p:tgtEl>
                                        <p:attrNameLst>
                                          <p:attrName>style.visibility</p:attrName>
                                        </p:attrNameLst>
                                      </p:cBhvr>
                                      <p:to>
                                        <p:strVal val="visible"/>
                                      </p:to>
                                    </p:set>
                                    <p:animEffect transition="in" filter="slide(fromLeft)">
                                      <p:cBhvr>
                                        <p:cTn id="12" dur="500"/>
                                        <p:tgtEl>
                                          <p:spTgt spid="12288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22884">
                                            <p:txEl>
                                              <p:pRg st="1" end="1"/>
                                            </p:txEl>
                                          </p:spTgt>
                                        </p:tgtEl>
                                        <p:attrNameLst>
                                          <p:attrName>style.visibility</p:attrName>
                                        </p:attrNameLst>
                                      </p:cBhvr>
                                      <p:to>
                                        <p:strVal val="visible"/>
                                      </p:to>
                                    </p:set>
                                    <p:animEffect transition="in" filter="slide(fromLeft)">
                                      <p:cBhvr>
                                        <p:cTn id="17" dur="500"/>
                                        <p:tgtEl>
                                          <p:spTgt spid="12288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autoUpdateAnimBg="0" advAuto="0"/>
      <p:bldP spid="122884"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tt-RU" dirty="0" smtClean="0"/>
              <a:t>Тест 2</a:t>
            </a:r>
            <a:r>
              <a:rPr lang="en-US" dirty="0" smtClean="0"/>
              <a:t>, </a:t>
            </a:r>
            <a:r>
              <a:rPr lang="tt-RU" dirty="0" smtClean="0"/>
              <a:t>2-нче сорау: Җавап</a:t>
            </a:r>
            <a:endParaRPr lang="en-US" dirty="0"/>
          </a:p>
        </p:txBody>
      </p:sp>
      <p:sp>
        <p:nvSpPr>
          <p:cNvPr id="124931" name="Rectangle 3"/>
          <p:cNvSpPr>
            <a:spLocks noGrp="1" noChangeArrowheads="1"/>
          </p:cNvSpPr>
          <p:nvPr>
            <p:ph sz="half" idx="2"/>
          </p:nvPr>
        </p:nvSpPr>
        <p:spPr>
          <a:xfrm>
            <a:off x="261938" y="836613"/>
            <a:ext cx="8350250" cy="703262"/>
          </a:xfrm>
        </p:spPr>
        <p:txBody>
          <a:bodyPr/>
          <a:lstStyle/>
          <a:p>
            <a:pPr marL="0" indent="0">
              <a:spcAft>
                <a:spcPct val="75000"/>
              </a:spcAft>
            </a:pPr>
            <a:r>
              <a:rPr lang="tt-RU" dirty="0" smtClean="0"/>
              <a:t>Ялгыш</a:t>
            </a:r>
            <a:r>
              <a:rPr lang="en-US" dirty="0" smtClean="0"/>
              <a:t>. </a:t>
            </a:r>
            <a:endParaRPr lang="en-US" dirty="0"/>
          </a:p>
        </p:txBody>
      </p:sp>
      <p:sp>
        <p:nvSpPr>
          <p:cNvPr id="124932" name="Rectangle 4"/>
          <p:cNvSpPr>
            <a:spLocks noChangeArrowheads="1"/>
          </p:cNvSpPr>
          <p:nvPr/>
        </p:nvSpPr>
        <p:spPr bwMode="auto">
          <a:xfrm>
            <a:off x="238125" y="2082800"/>
            <a:ext cx="8350250" cy="1463675"/>
          </a:xfrm>
          <a:prstGeom prst="rect">
            <a:avLst/>
          </a:prstGeom>
          <a:noFill/>
          <a:ln w="9525">
            <a:noFill/>
            <a:miter lim="800000"/>
            <a:headEnd/>
            <a:tailEnd/>
          </a:ln>
          <a:effectLst/>
        </p:spPr>
        <p:txBody>
          <a:bodyPr/>
          <a:lstStyle/>
          <a:p>
            <a:pPr>
              <a:spcBef>
                <a:spcPct val="20000"/>
              </a:spcBef>
              <a:spcAft>
                <a:spcPct val="75000"/>
              </a:spcAft>
            </a:pPr>
            <a:r>
              <a:rPr lang="tt-RU" sz="2000" b="0" dirty="0" smtClean="0"/>
              <a:t>Эчтәлек шаблоннарын кулланып рәсем, диаграмма, </a:t>
            </a:r>
            <a:r>
              <a:rPr lang="en-US" sz="2000" b="0" dirty="0" err="1" smtClean="0"/>
              <a:t>SmartArt</a:t>
            </a:r>
            <a:r>
              <a:rPr lang="en-US" sz="2000" b="0" dirty="0" smtClean="0"/>
              <a:t> </a:t>
            </a:r>
            <a:r>
              <a:rPr lang="tt-RU" sz="2000" b="0" dirty="0" smtClean="0"/>
              <a:t>график объектын</a:t>
            </a:r>
            <a:r>
              <a:rPr lang="en-US" sz="2000" b="0" dirty="0" smtClean="0"/>
              <a:t>, </a:t>
            </a:r>
            <a:r>
              <a:rPr lang="tt-RU" sz="2000" b="0" dirty="0" smtClean="0"/>
              <a:t>таблица һәм медиа файллар өстәргә мөмкин.Текст кырын өстәү өчен </a:t>
            </a:r>
            <a:r>
              <a:rPr lang="tt-RU" sz="2000" dirty="0" smtClean="0"/>
              <a:t>Өстәү </a:t>
            </a:r>
            <a:r>
              <a:rPr lang="tt-RU" sz="2000" b="0" dirty="0" smtClean="0"/>
              <a:t>салынмасын ачып һәм анда </a:t>
            </a:r>
            <a:r>
              <a:rPr lang="tt-RU" sz="2000" dirty="0" smtClean="0"/>
              <a:t>Текст тәрәзе </a:t>
            </a:r>
            <a:r>
              <a:rPr lang="tt-RU" sz="2000" b="0" dirty="0" smtClean="0"/>
              <a:t>дигәненә чирттереп, слайдта кыр ясарга кирәк</a:t>
            </a:r>
            <a:r>
              <a:rPr lang="en-US" sz="2000" b="0" dirty="0" smtClean="0"/>
              <a:t>.</a:t>
            </a:r>
            <a:endParaRPr lang="en-US" sz="2000" b="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4931"/>
                                        </p:tgtEl>
                                        <p:attrNameLst>
                                          <p:attrName>style.visibility</p:attrName>
                                        </p:attrNameLst>
                                      </p:cBhvr>
                                      <p:to>
                                        <p:strVal val="visible"/>
                                      </p:to>
                                    </p:set>
                                    <p:anim calcmode="lin" valueType="num">
                                      <p:cBhvr>
                                        <p:cTn id="7" dur="500" fill="hold"/>
                                        <p:tgtEl>
                                          <p:spTgt spid="124931"/>
                                        </p:tgtEl>
                                        <p:attrNameLst>
                                          <p:attrName>ppt_w</p:attrName>
                                        </p:attrNameLst>
                                      </p:cBhvr>
                                      <p:tavLst>
                                        <p:tav tm="0">
                                          <p:val>
                                            <p:fltVal val="0"/>
                                          </p:val>
                                        </p:tav>
                                        <p:tav tm="100000">
                                          <p:val>
                                            <p:strVal val="#ppt_w"/>
                                          </p:val>
                                        </p:tav>
                                      </p:tavLst>
                                    </p:anim>
                                    <p:anim calcmode="lin" valueType="num">
                                      <p:cBhvr>
                                        <p:cTn id="8" dur="500" fill="hold"/>
                                        <p:tgtEl>
                                          <p:spTgt spid="12493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24932"/>
                                        </p:tgtEl>
                                        <p:attrNameLst>
                                          <p:attrName>style.visibility</p:attrName>
                                        </p:attrNameLst>
                                      </p:cBhvr>
                                      <p:to>
                                        <p:strVal val="visible"/>
                                      </p:to>
                                    </p:set>
                                    <p:animEffect transition="in" filter="slide(fromBottom)">
                                      <p:cBhvr>
                                        <p:cTn id="13" dur="500"/>
                                        <p:tgtEl>
                                          <p:spTgt spid="124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autoUpdateAnimBg="0"/>
      <p:bldP spid="124932"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tt-RU" dirty="0" smtClean="0"/>
              <a:t>Тест 2</a:t>
            </a:r>
            <a:r>
              <a:rPr lang="en-US" dirty="0" smtClean="0"/>
              <a:t>, </a:t>
            </a:r>
            <a:r>
              <a:rPr lang="tt-RU" dirty="0" smtClean="0"/>
              <a:t>3-нче сорау</a:t>
            </a:r>
            <a:endParaRPr lang="en-US" dirty="0"/>
          </a:p>
        </p:txBody>
      </p:sp>
      <p:sp>
        <p:nvSpPr>
          <p:cNvPr id="126979" name="Rectangle 3"/>
          <p:cNvSpPr>
            <a:spLocks noGrp="1" noChangeArrowheads="1"/>
          </p:cNvSpPr>
          <p:nvPr>
            <p:ph type="body" sz="half" idx="2"/>
          </p:nvPr>
        </p:nvSpPr>
        <p:spPr>
          <a:xfrm>
            <a:off x="242888" y="850900"/>
            <a:ext cx="7685087" cy="1189038"/>
          </a:xfrm>
        </p:spPr>
        <p:txBody>
          <a:bodyPr/>
          <a:lstStyle/>
          <a:p>
            <a:pPr marL="0" indent="0">
              <a:spcAft>
                <a:spcPct val="75000"/>
              </a:spcAft>
            </a:pPr>
            <a:r>
              <a:rPr lang="tt-RU" b="1" dirty="0" smtClean="0"/>
              <a:t>Искәрмәне рәсемгә аның уртасына тигезләп яраштырырга кирәк. Рәсем һәм искәрмәне сайлап, сез Тасмадагы Рәсем коралларында Формат салынмасын сайлыйсыз.</a:t>
            </a:r>
            <a:r>
              <a:rPr lang="en-US" b="1" dirty="0" smtClean="0"/>
              <a:t> </a:t>
            </a:r>
            <a:r>
              <a:rPr lang="tt-RU" b="1" dirty="0" smtClean="0"/>
              <a:t>Биредә тигезләү өчен команданы кайдан табып була</a:t>
            </a:r>
            <a:r>
              <a:rPr lang="en-US" b="1" dirty="0" smtClean="0"/>
              <a:t>? (</a:t>
            </a:r>
            <a:r>
              <a:rPr lang="tt-RU" b="1" dirty="0" smtClean="0"/>
              <a:t>Бер генә җавапны сайлагыз</a:t>
            </a:r>
            <a:r>
              <a:rPr lang="en-US" b="1" dirty="0" smtClean="0"/>
              <a:t>.)</a:t>
            </a:r>
            <a:endParaRPr lang="en-US" b="1" dirty="0"/>
          </a:p>
        </p:txBody>
      </p:sp>
      <p:sp>
        <p:nvSpPr>
          <p:cNvPr id="126980" name="Rectangle 4"/>
          <p:cNvSpPr>
            <a:spLocks noChangeArrowheads="1"/>
          </p:cNvSpPr>
          <p:nvPr/>
        </p:nvSpPr>
        <p:spPr bwMode="auto">
          <a:xfrm>
            <a:off x="242888" y="2927350"/>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tt-RU" sz="2000" dirty="0" smtClean="0"/>
              <a:t>Көйләү </a:t>
            </a:r>
            <a:r>
              <a:rPr lang="tt-RU" sz="2000" b="0" dirty="0" smtClean="0"/>
              <a:t>төркеме</a:t>
            </a:r>
            <a:r>
              <a:rPr lang="en-US" sz="2000" b="0" dirty="0" smtClean="0"/>
              <a:t>, </a:t>
            </a:r>
            <a:r>
              <a:rPr lang="tt-RU" sz="2000" dirty="0" smtClean="0"/>
              <a:t>Рәсемне үзгәртү </a:t>
            </a:r>
            <a:r>
              <a:rPr lang="tt-RU" sz="2000" b="0" dirty="0" smtClean="0"/>
              <a:t>төймәсе</a:t>
            </a:r>
            <a:r>
              <a:rPr lang="en-US" sz="2000" b="0" dirty="0" smtClean="0"/>
              <a:t>.  </a:t>
            </a:r>
            <a:endParaRPr lang="en-US" sz="2000" b="0" dirty="0"/>
          </a:p>
          <a:p>
            <a:pPr marL="401638" indent="-401638">
              <a:spcBef>
                <a:spcPct val="20000"/>
              </a:spcBef>
              <a:spcAft>
                <a:spcPct val="75000"/>
              </a:spcAft>
              <a:buFontTx/>
              <a:buAutoNum type="arabicPeriod"/>
            </a:pPr>
            <a:r>
              <a:rPr lang="tt-RU" sz="2000" dirty="0" smtClean="0"/>
              <a:t>Тәртипкә салу </a:t>
            </a:r>
            <a:r>
              <a:rPr lang="tt-RU" sz="2000" b="0" dirty="0" smtClean="0"/>
              <a:t>төркеме</a:t>
            </a:r>
            <a:r>
              <a:rPr lang="en-US" sz="2000" b="0" dirty="0" smtClean="0"/>
              <a:t>, </a:t>
            </a:r>
            <a:r>
              <a:rPr lang="tt-RU" sz="2000" dirty="0" smtClean="0"/>
              <a:t>Яраштыру </a:t>
            </a:r>
            <a:r>
              <a:rPr lang="tt-RU" sz="2000" b="0" dirty="0" smtClean="0"/>
              <a:t>төймәсе</a:t>
            </a:r>
            <a:r>
              <a:rPr lang="en-US" sz="2000" b="0" dirty="0" smtClean="0"/>
              <a:t>.  </a:t>
            </a:r>
            <a:endParaRPr lang="en-US" sz="2000" b="0" dirty="0"/>
          </a:p>
          <a:p>
            <a:pPr marL="401638" indent="-401638">
              <a:spcBef>
                <a:spcPct val="20000"/>
              </a:spcBef>
              <a:spcAft>
                <a:spcPct val="75000"/>
              </a:spcAft>
              <a:buFontTx/>
              <a:buAutoNum type="arabicPeriod"/>
            </a:pPr>
            <a:r>
              <a:rPr lang="tt-RU" sz="2000" dirty="0" smtClean="0"/>
              <a:t>Тәртипкә салу </a:t>
            </a:r>
            <a:r>
              <a:rPr lang="tt-RU" sz="2000" b="0" dirty="0" smtClean="0"/>
              <a:t>төркеме</a:t>
            </a:r>
            <a:r>
              <a:rPr lang="en-US" sz="2000" b="0" dirty="0" smtClean="0"/>
              <a:t>, </a:t>
            </a:r>
            <a:r>
              <a:rPr lang="tt-RU" sz="2000" dirty="0" smtClean="0"/>
              <a:t>Бору </a:t>
            </a:r>
            <a:r>
              <a:rPr lang="tt-RU" sz="2000" b="0" dirty="0" smtClean="0"/>
              <a:t>төймәсе</a:t>
            </a:r>
            <a:r>
              <a:rPr lang="en-US" sz="2000" b="0" dirty="0" smtClean="0"/>
              <a:t>. </a:t>
            </a:r>
            <a:endParaRPr lang="en-US" sz="2000" b="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Effect transition="in" filter="slide(fromTop)">
                                      <p:cBhvr>
                                        <p:cTn id="7" dur="500"/>
                                        <p:tgtEl>
                                          <p:spTgt spid="1269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26980">
                                            <p:txEl>
                                              <p:pRg st="0" end="0"/>
                                            </p:txEl>
                                          </p:spTgt>
                                        </p:tgtEl>
                                        <p:attrNameLst>
                                          <p:attrName>style.visibility</p:attrName>
                                        </p:attrNameLst>
                                      </p:cBhvr>
                                      <p:to>
                                        <p:strVal val="visible"/>
                                      </p:to>
                                    </p:set>
                                    <p:animEffect transition="in" filter="slide(fromLeft)">
                                      <p:cBhvr>
                                        <p:cTn id="12" dur="500"/>
                                        <p:tgtEl>
                                          <p:spTgt spid="12698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26980">
                                            <p:txEl>
                                              <p:pRg st="1" end="1"/>
                                            </p:txEl>
                                          </p:spTgt>
                                        </p:tgtEl>
                                        <p:attrNameLst>
                                          <p:attrName>style.visibility</p:attrName>
                                        </p:attrNameLst>
                                      </p:cBhvr>
                                      <p:to>
                                        <p:strVal val="visible"/>
                                      </p:to>
                                    </p:set>
                                    <p:animEffect transition="in" filter="slide(fromLeft)">
                                      <p:cBhvr>
                                        <p:cTn id="17" dur="500"/>
                                        <p:tgtEl>
                                          <p:spTgt spid="12698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26980">
                                            <p:txEl>
                                              <p:pRg st="2" end="2"/>
                                            </p:txEl>
                                          </p:spTgt>
                                        </p:tgtEl>
                                        <p:attrNameLst>
                                          <p:attrName>style.visibility</p:attrName>
                                        </p:attrNameLst>
                                      </p:cBhvr>
                                      <p:to>
                                        <p:strVal val="visible"/>
                                      </p:to>
                                    </p:set>
                                    <p:animEffect transition="in" filter="slide(fromLeft)">
                                      <p:cBhvr>
                                        <p:cTn id="22" dur="500"/>
                                        <p:tgtEl>
                                          <p:spTgt spid="12698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build="p" autoUpdateAnimBg="0" advAuto="0"/>
      <p:bldP spid="126980"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tt-RU" dirty="0" smtClean="0"/>
              <a:t>Тест 2</a:t>
            </a:r>
            <a:r>
              <a:rPr lang="en-US" dirty="0" smtClean="0"/>
              <a:t>, </a:t>
            </a:r>
            <a:r>
              <a:rPr lang="tt-RU" dirty="0" smtClean="0"/>
              <a:t>3-нче сорау: Җавап</a:t>
            </a:r>
            <a:endParaRPr lang="en-US" dirty="0"/>
          </a:p>
        </p:txBody>
      </p:sp>
      <p:sp>
        <p:nvSpPr>
          <p:cNvPr id="129027" name="Rectangle 3"/>
          <p:cNvSpPr>
            <a:spLocks noGrp="1" noChangeArrowheads="1"/>
          </p:cNvSpPr>
          <p:nvPr>
            <p:ph sz="half" idx="2"/>
          </p:nvPr>
        </p:nvSpPr>
        <p:spPr>
          <a:xfrm>
            <a:off x="261938" y="877888"/>
            <a:ext cx="8350250" cy="703262"/>
          </a:xfrm>
        </p:spPr>
        <p:txBody>
          <a:bodyPr/>
          <a:lstStyle/>
          <a:p>
            <a:pPr marL="0" indent="0">
              <a:spcAft>
                <a:spcPct val="75000"/>
              </a:spcAft>
            </a:pPr>
            <a:r>
              <a:rPr lang="tt-RU" b="1" dirty="0" smtClean="0"/>
              <a:t>Тәртипкә салу </a:t>
            </a:r>
            <a:r>
              <a:rPr lang="tt-RU" dirty="0" smtClean="0"/>
              <a:t>төркеме</a:t>
            </a:r>
            <a:r>
              <a:rPr lang="en-US" dirty="0" smtClean="0"/>
              <a:t>, </a:t>
            </a:r>
            <a:r>
              <a:rPr lang="tt-RU" b="1" dirty="0" smtClean="0"/>
              <a:t>Яраштыру</a:t>
            </a:r>
            <a:r>
              <a:rPr lang="tt-RU" dirty="0" smtClean="0"/>
              <a:t> төймәсе</a:t>
            </a:r>
            <a:r>
              <a:rPr lang="en-US" dirty="0" smtClean="0"/>
              <a:t>.</a:t>
            </a:r>
            <a:endParaRPr lang="en-US" b="1" dirty="0"/>
          </a:p>
        </p:txBody>
      </p:sp>
      <p:sp>
        <p:nvSpPr>
          <p:cNvPr id="129028" name="Rectangle 4"/>
          <p:cNvSpPr>
            <a:spLocks noChangeArrowheads="1"/>
          </p:cNvSpPr>
          <p:nvPr/>
        </p:nvSpPr>
        <p:spPr bwMode="auto">
          <a:xfrm>
            <a:off x="238125" y="2124075"/>
            <a:ext cx="8350250" cy="1171575"/>
          </a:xfrm>
          <a:prstGeom prst="rect">
            <a:avLst/>
          </a:prstGeom>
          <a:noFill/>
          <a:ln w="9525">
            <a:noFill/>
            <a:miter lim="800000"/>
            <a:headEnd/>
            <a:tailEnd/>
          </a:ln>
          <a:effectLst/>
        </p:spPr>
        <p:txBody>
          <a:bodyPr/>
          <a:lstStyle/>
          <a:p>
            <a:pPr>
              <a:spcBef>
                <a:spcPct val="20000"/>
              </a:spcBef>
              <a:spcAft>
                <a:spcPct val="75000"/>
              </a:spcAft>
            </a:pPr>
            <a:r>
              <a:rPr lang="tt-RU" sz="2000" b="0" dirty="0" smtClean="0"/>
              <a:t>Әлеге төймә берничә тигезләү командасы булган сайлакны ача. Шуннан соң </a:t>
            </a:r>
            <a:r>
              <a:rPr lang="tt-RU" sz="2000" dirty="0" smtClean="0"/>
              <a:t>Узәккә тигезләү </a:t>
            </a:r>
            <a:r>
              <a:rPr lang="tt-RU" sz="2000" b="0" dirty="0" smtClean="0"/>
              <a:t>командасын сайларга кирәк.</a:t>
            </a:r>
            <a:endParaRPr lang="en-US" sz="2000" b="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9027"/>
                                        </p:tgtEl>
                                        <p:attrNameLst>
                                          <p:attrName>style.visibility</p:attrName>
                                        </p:attrNameLst>
                                      </p:cBhvr>
                                      <p:to>
                                        <p:strVal val="visible"/>
                                      </p:to>
                                    </p:set>
                                    <p:anim calcmode="lin" valueType="num">
                                      <p:cBhvr>
                                        <p:cTn id="7" dur="500" fill="hold"/>
                                        <p:tgtEl>
                                          <p:spTgt spid="129027"/>
                                        </p:tgtEl>
                                        <p:attrNameLst>
                                          <p:attrName>ppt_w</p:attrName>
                                        </p:attrNameLst>
                                      </p:cBhvr>
                                      <p:tavLst>
                                        <p:tav tm="0">
                                          <p:val>
                                            <p:fltVal val="0"/>
                                          </p:val>
                                        </p:tav>
                                        <p:tav tm="100000">
                                          <p:val>
                                            <p:strVal val="#ppt_w"/>
                                          </p:val>
                                        </p:tav>
                                      </p:tavLst>
                                    </p:anim>
                                    <p:anim calcmode="lin" valueType="num">
                                      <p:cBhvr>
                                        <p:cTn id="8" dur="500" fill="hold"/>
                                        <p:tgtEl>
                                          <p:spTgt spid="12902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29028"/>
                                        </p:tgtEl>
                                        <p:attrNameLst>
                                          <p:attrName>style.visibility</p:attrName>
                                        </p:attrNameLst>
                                      </p:cBhvr>
                                      <p:to>
                                        <p:strVal val="visible"/>
                                      </p:to>
                                    </p:set>
                                    <p:animEffect transition="in" filter="slide(fromBottom)">
                                      <p:cBhvr>
                                        <p:cTn id="13" dur="500"/>
                                        <p:tgtEl>
                                          <p:spTgt spid="129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autoUpdateAnimBg="0"/>
      <p:bldP spid="129028"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p:txBody>
          <a:bodyPr/>
          <a:lstStyle/>
          <a:p>
            <a:r>
              <a:rPr lang="tt-RU" dirty="0" smtClean="0"/>
              <a:t>Өченче дәрес</a:t>
            </a:r>
            <a:endParaRPr lang="en-US" dirty="0"/>
          </a:p>
        </p:txBody>
      </p:sp>
      <p:sp>
        <p:nvSpPr>
          <p:cNvPr id="65539" name="Rectangle 3"/>
          <p:cNvSpPr>
            <a:spLocks noGrp="1" noChangeArrowheads="1"/>
          </p:cNvSpPr>
          <p:nvPr>
            <p:ph type="subTitle" idx="1"/>
          </p:nvPr>
        </p:nvSpPr>
        <p:spPr/>
        <p:txBody>
          <a:bodyPr/>
          <a:lstStyle/>
          <a:p>
            <a:r>
              <a:rPr lang="tt-RU" dirty="0" smtClean="0"/>
              <a:t>Төзәтү һәм бастыру, күрсәтү өчен әзерләү</a:t>
            </a: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5538"/>
                                        </p:tgtEl>
                                        <p:attrNameLst>
                                          <p:attrName>style.visibility</p:attrName>
                                        </p:attrNameLst>
                                      </p:cBhvr>
                                      <p:to>
                                        <p:strVal val="visible"/>
                                      </p:to>
                                    </p:set>
                                    <p:anim calcmode="lin" valueType="num">
                                      <p:cBhvr>
                                        <p:cTn id="7" dur="500" fill="hold"/>
                                        <p:tgtEl>
                                          <p:spTgt spid="65538"/>
                                        </p:tgtEl>
                                        <p:attrNameLst>
                                          <p:attrName>ppt_w</p:attrName>
                                        </p:attrNameLst>
                                      </p:cBhvr>
                                      <p:tavLst>
                                        <p:tav tm="0">
                                          <p:val>
                                            <p:fltVal val="0"/>
                                          </p:val>
                                        </p:tav>
                                        <p:tav tm="100000">
                                          <p:val>
                                            <p:strVal val="#ppt_w"/>
                                          </p:val>
                                        </p:tav>
                                      </p:tavLst>
                                    </p:anim>
                                    <p:anim calcmode="lin" valueType="num">
                                      <p:cBhvr>
                                        <p:cTn id="8" dur="500" fill="hold"/>
                                        <p:tgtEl>
                                          <p:spTgt spid="6553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65539">
                                            <p:txEl>
                                              <p:pRg st="0" end="0"/>
                                            </p:txEl>
                                          </p:spTgt>
                                        </p:tgtEl>
                                        <p:attrNameLst>
                                          <p:attrName>style.visibility</p:attrName>
                                        </p:attrNameLst>
                                      </p:cBhvr>
                                      <p:to>
                                        <p:strVal val="visible"/>
                                      </p:to>
                                    </p:set>
                                    <p:animEffect transition="in" filter="slide(fromBottom)">
                                      <p:cBhvr>
                                        <p:cTn id="12" dur="500"/>
                                        <p:tgtEl>
                                          <p:spTgt spid="655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autoUpdateAnimBg="0"/>
      <p:bldP spid="65539" grpId="0" build="p" autoUpdateAnimBg="0" advAuto="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242888" y="57150"/>
            <a:ext cx="8027987" cy="614363"/>
          </a:xfrm>
        </p:spPr>
        <p:txBody>
          <a:bodyPr/>
          <a:lstStyle/>
          <a:p>
            <a:r>
              <a:rPr lang="tt-RU" sz="2800" dirty="0" smtClean="0"/>
              <a:t>Төзәтү һәм бастыру, күрсәтү өчен әзерләү</a:t>
            </a:r>
            <a:endParaRPr lang="en-US" sz="2800" dirty="0"/>
          </a:p>
        </p:txBody>
      </p:sp>
      <p:sp>
        <p:nvSpPr>
          <p:cNvPr id="131075" name="Rectangle 3"/>
          <p:cNvSpPr>
            <a:spLocks noChangeArrowheads="1"/>
          </p:cNvSpPr>
          <p:nvPr/>
        </p:nvSpPr>
        <p:spPr bwMode="auto">
          <a:xfrm>
            <a:off x="5942013" y="904875"/>
            <a:ext cx="2859087" cy="2960688"/>
          </a:xfrm>
          <a:prstGeom prst="rect">
            <a:avLst/>
          </a:prstGeom>
          <a:noFill/>
          <a:ln w="9525">
            <a:noFill/>
            <a:miter lim="800000"/>
            <a:headEnd/>
            <a:tailEnd/>
          </a:ln>
          <a:effectLst/>
        </p:spPr>
        <p:txBody>
          <a:bodyPr/>
          <a:lstStyle/>
          <a:p>
            <a:pPr>
              <a:spcBef>
                <a:spcPct val="20000"/>
              </a:spcBef>
              <a:spcAft>
                <a:spcPct val="75000"/>
              </a:spcAft>
            </a:pPr>
            <a:r>
              <a:rPr lang="tt-RU" sz="2000" b="0" dirty="0" smtClean="0"/>
              <a:t>Сез слайд-шоу төзүнең нигезләрен өйрәнгәнсез.</a:t>
            </a:r>
            <a:endParaRPr lang="en-US" sz="2000" b="0" dirty="0"/>
          </a:p>
          <a:p>
            <a:pPr>
              <a:spcBef>
                <a:spcPct val="20000"/>
              </a:spcBef>
              <a:spcAft>
                <a:spcPct val="75000"/>
              </a:spcAft>
            </a:pPr>
            <a:r>
              <a:rPr lang="tt-RU" sz="2000" b="0" dirty="0" smtClean="0"/>
              <a:t>Хәзер күз алдыгызга китерегез: презентация әзер һәм сез аны башкарырга әзерләнәсез.</a:t>
            </a:r>
            <a:endParaRPr lang="en-US" sz="2000" b="0" dirty="0"/>
          </a:p>
        </p:txBody>
      </p:sp>
      <p:sp>
        <p:nvSpPr>
          <p:cNvPr id="131077" name="Rectangle 5"/>
          <p:cNvSpPr>
            <a:spLocks noChangeArrowheads="1"/>
          </p:cNvSpPr>
          <p:nvPr/>
        </p:nvSpPr>
        <p:spPr bwMode="auto">
          <a:xfrm>
            <a:off x="277813" y="3994150"/>
            <a:ext cx="5741987" cy="1957388"/>
          </a:xfrm>
          <a:prstGeom prst="rect">
            <a:avLst/>
          </a:prstGeom>
          <a:noFill/>
          <a:ln w="9525">
            <a:noFill/>
            <a:miter lim="800000"/>
            <a:headEnd/>
            <a:tailEnd/>
          </a:ln>
          <a:effectLst/>
        </p:spPr>
        <p:txBody>
          <a:bodyPr/>
          <a:lstStyle/>
          <a:p>
            <a:pPr>
              <a:spcBef>
                <a:spcPct val="20000"/>
              </a:spcBef>
              <a:spcAft>
                <a:spcPct val="75000"/>
              </a:spcAft>
            </a:pPr>
            <a:r>
              <a:rPr lang="tt-RU" b="0" dirty="0" smtClean="0">
                <a:solidFill>
                  <a:srgbClr val="FFCC00"/>
                </a:solidFill>
              </a:rPr>
              <a:t>Аны карап чыгып, башкалардан киңәш сорап һәм искәрмәләрне бастырганчы, тикшерергә кирәк.</a:t>
            </a:r>
          </a:p>
          <a:p>
            <a:pPr>
              <a:spcBef>
                <a:spcPct val="20000"/>
              </a:spcBef>
              <a:spcAft>
                <a:spcPct val="75000"/>
              </a:spcAft>
            </a:pPr>
            <a:r>
              <a:rPr lang="tt-RU" b="0" dirty="0" smtClean="0">
                <a:solidFill>
                  <a:srgbClr val="FFCC00"/>
                </a:solidFill>
              </a:rPr>
              <a:t>Шуннан соң презентацияне </a:t>
            </a:r>
            <a:r>
              <a:rPr lang="en-US" b="0" dirty="0" smtClean="0">
                <a:solidFill>
                  <a:srgbClr val="FFCC00"/>
                </a:solidFill>
              </a:rPr>
              <a:t>PowerPoint’</a:t>
            </a:r>
            <a:r>
              <a:rPr lang="tt-RU" b="0" dirty="0" smtClean="0">
                <a:solidFill>
                  <a:srgbClr val="FFCC00"/>
                </a:solidFill>
              </a:rPr>
              <a:t>ның</a:t>
            </a:r>
            <a:r>
              <a:rPr lang="en-US" b="0" dirty="0" smtClean="0">
                <a:solidFill>
                  <a:srgbClr val="FFCC00"/>
                </a:solidFill>
              </a:rPr>
              <a:t> </a:t>
            </a:r>
            <a:r>
              <a:rPr lang="tt-RU" dirty="0" smtClean="0">
                <a:solidFill>
                  <a:srgbClr val="FFCC00"/>
                </a:solidFill>
              </a:rPr>
              <a:t>пакетка туплау</a:t>
            </a:r>
            <a:r>
              <a:rPr lang="tt-RU" b="0" dirty="0" smtClean="0">
                <a:solidFill>
                  <a:srgbClr val="FFCC00"/>
                </a:solidFill>
              </a:rPr>
              <a:t> мөмкинлеге ярдәмендә </a:t>
            </a:r>
            <a:r>
              <a:rPr lang="en-US" b="0" dirty="0" smtClean="0">
                <a:solidFill>
                  <a:srgbClr val="FFCC00"/>
                </a:solidFill>
              </a:rPr>
              <a:t>CD’</a:t>
            </a:r>
            <a:r>
              <a:rPr lang="tt-RU" b="0" dirty="0" smtClean="0">
                <a:solidFill>
                  <a:srgbClr val="FFCC00"/>
                </a:solidFill>
              </a:rPr>
              <a:t>га яки кулланылачак санакка урнаштырырга була.</a:t>
            </a:r>
            <a:endParaRPr lang="en-US" b="0" dirty="0">
              <a:solidFill>
                <a:srgbClr val="FFCC00"/>
              </a:solidFill>
            </a:endParaRPr>
          </a:p>
        </p:txBody>
      </p:sp>
      <p:sp>
        <p:nvSpPr>
          <p:cNvPr id="131078"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131080" name="Picture 8"/>
          <p:cNvPicPr>
            <a:picLocks noChangeAspect="1" noChangeArrowheads="1"/>
          </p:cNvPicPr>
          <p:nvPr/>
        </p:nvPicPr>
        <p:blipFill>
          <a:blip r:embed="rId3"/>
          <a:srcRect/>
          <a:stretch>
            <a:fillRect/>
          </a:stretch>
        </p:blipFill>
        <p:spPr bwMode="auto">
          <a:xfrm>
            <a:off x="415925" y="1000125"/>
            <a:ext cx="5292299" cy="2673349"/>
          </a:xfrm>
          <a:prstGeom prst="rect">
            <a:avLst/>
          </a:prstGeom>
          <a:noFill/>
          <a:ln w="9525">
            <a:noFill/>
            <a:miter lim="800000"/>
            <a:headEnd/>
            <a:tailEnd/>
          </a:ln>
          <a:effec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animEffect transition="in" filter="slide(fromTop)">
                                      <p:cBhvr>
                                        <p:cTn id="7" dur="500"/>
                                        <p:tgtEl>
                                          <p:spTgt spid="131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31075">
                                            <p:txEl>
                                              <p:pRg st="1" end="1"/>
                                            </p:txEl>
                                          </p:spTgt>
                                        </p:tgtEl>
                                        <p:attrNameLst>
                                          <p:attrName>style.visibility</p:attrName>
                                        </p:attrNameLst>
                                      </p:cBhvr>
                                      <p:to>
                                        <p:strVal val="visible"/>
                                      </p:to>
                                    </p:set>
                                    <p:animEffect transition="in" filter="slide(fromTop)">
                                      <p:cBhvr>
                                        <p:cTn id="12" dur="500"/>
                                        <p:tgtEl>
                                          <p:spTgt spid="131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31077">
                                            <p:txEl>
                                              <p:pRg st="0" end="0"/>
                                            </p:txEl>
                                          </p:spTgt>
                                        </p:tgtEl>
                                        <p:attrNameLst>
                                          <p:attrName>style.visibility</p:attrName>
                                        </p:attrNameLst>
                                      </p:cBhvr>
                                      <p:to>
                                        <p:strVal val="visible"/>
                                      </p:to>
                                    </p:set>
                                    <p:animEffect transition="in" filter="slide(fromLeft)">
                                      <p:cBhvr>
                                        <p:cTn id="17" dur="500"/>
                                        <p:tgtEl>
                                          <p:spTgt spid="13107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31077">
                                            <p:txEl>
                                              <p:pRg st="1" end="1"/>
                                            </p:txEl>
                                          </p:spTgt>
                                        </p:tgtEl>
                                        <p:attrNameLst>
                                          <p:attrName>style.visibility</p:attrName>
                                        </p:attrNameLst>
                                      </p:cBhvr>
                                      <p:to>
                                        <p:strVal val="visible"/>
                                      </p:to>
                                    </p:set>
                                    <p:animEffect transition="in" filter="slide(fromLeft)">
                                      <p:cBhvr>
                                        <p:cTn id="22" dur="500"/>
                                        <p:tgtEl>
                                          <p:spTgt spid="13107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autoUpdateAnimBg="0"/>
      <p:bldP spid="131077"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239713" y="63500"/>
            <a:ext cx="8904287" cy="614363"/>
          </a:xfrm>
        </p:spPr>
        <p:txBody>
          <a:bodyPr/>
          <a:lstStyle/>
          <a:p>
            <a:r>
              <a:rPr lang="tt-RU" dirty="0" smtClean="0"/>
              <a:t>Санакта карап чыгу</a:t>
            </a:r>
            <a:endParaRPr lang="en-US" dirty="0"/>
          </a:p>
        </p:txBody>
      </p:sp>
      <p:sp>
        <p:nvSpPr>
          <p:cNvPr id="135171"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tt-RU" b="0" dirty="0" smtClean="0"/>
              <a:t>Презентация әзерләгәндә, аны һәрвакыт слайд-шоу режимында карап чыгып була.</a:t>
            </a:r>
          </a:p>
          <a:p>
            <a:pPr>
              <a:spcBef>
                <a:spcPct val="20000"/>
              </a:spcBef>
              <a:spcAft>
                <a:spcPct val="75000"/>
              </a:spcAft>
            </a:pPr>
            <a:r>
              <a:rPr lang="tt-RU" b="0" dirty="0" smtClean="0"/>
              <a:t>Әлеге режим слайдларның проекторда ничек чагылдырылачагын күрсәтәчәк.</a:t>
            </a:r>
            <a:endParaRPr lang="en-US" b="0" dirty="0"/>
          </a:p>
        </p:txBody>
      </p:sp>
      <p:graphicFrame>
        <p:nvGraphicFramePr>
          <p:cNvPr id="135172" name="Object 4"/>
          <p:cNvGraphicFramePr>
            <a:graphicFrameLocks noChangeAspect="1"/>
          </p:cNvGraphicFramePr>
          <p:nvPr/>
        </p:nvGraphicFramePr>
        <p:xfrm>
          <a:off x="339725" y="4040188"/>
          <a:ext cx="269875" cy="303212"/>
        </p:xfrm>
        <a:graphic>
          <a:graphicData uri="http://schemas.openxmlformats.org/presentationml/2006/ole">
            <p:oleObj spid="_x0000_s135172" name="Visio" r:id="rId4" imgW="270231" imgH="303063" progId="">
              <p:embed/>
            </p:oleObj>
          </a:graphicData>
        </a:graphic>
      </p:graphicFrame>
      <p:graphicFrame>
        <p:nvGraphicFramePr>
          <p:cNvPr id="135173" name="Object 5"/>
          <p:cNvGraphicFramePr>
            <a:graphicFrameLocks noChangeAspect="1"/>
          </p:cNvGraphicFramePr>
          <p:nvPr/>
        </p:nvGraphicFramePr>
        <p:xfrm>
          <a:off x="339725" y="5313363"/>
          <a:ext cx="269875" cy="303212"/>
        </p:xfrm>
        <a:graphic>
          <a:graphicData uri="http://schemas.openxmlformats.org/presentationml/2006/ole">
            <p:oleObj spid="_x0000_s135173" name="Visio" r:id="rId5" imgW="270231" imgH="303063" progId="">
              <p:embed/>
            </p:oleObj>
          </a:graphicData>
        </a:graphic>
      </p:graphicFrame>
      <p:sp>
        <p:nvSpPr>
          <p:cNvPr id="135175"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35177" name="Rectangle 9"/>
          <p:cNvSpPr>
            <a:spLocks noChangeArrowheads="1"/>
          </p:cNvSpPr>
          <p:nvPr/>
        </p:nvSpPr>
        <p:spPr bwMode="auto">
          <a:xfrm>
            <a:off x="676275" y="4006850"/>
            <a:ext cx="5940425" cy="2114425"/>
          </a:xfrm>
          <a:prstGeom prst="rect">
            <a:avLst/>
          </a:prstGeom>
          <a:noFill/>
          <a:ln w="9525" algn="ctr">
            <a:noFill/>
            <a:miter lim="800000"/>
            <a:headEnd/>
            <a:tailEnd/>
          </a:ln>
          <a:effectLst/>
        </p:spPr>
        <p:txBody>
          <a:bodyPr>
            <a:spAutoFit/>
          </a:bodyPr>
          <a:lstStyle/>
          <a:p>
            <a:pPr>
              <a:spcBef>
                <a:spcPct val="20000"/>
              </a:spcBef>
              <a:spcAft>
                <a:spcPct val="45000"/>
              </a:spcAft>
            </a:pPr>
            <a:r>
              <a:rPr lang="tt-RU" b="0" dirty="0" smtClean="0">
                <a:solidFill>
                  <a:srgbClr val="FFCC00"/>
                </a:solidFill>
              </a:rPr>
              <a:t>Слайд-шоу режимын ачу өчен, </a:t>
            </a:r>
            <a:r>
              <a:rPr lang="tt-RU" dirty="0" smtClean="0">
                <a:solidFill>
                  <a:srgbClr val="FFCC00"/>
                </a:solidFill>
              </a:rPr>
              <a:t>Слайд-шоу </a:t>
            </a:r>
            <a:r>
              <a:rPr lang="tt-RU" b="0" dirty="0" smtClean="0">
                <a:solidFill>
                  <a:srgbClr val="FFCC00"/>
                </a:solidFill>
              </a:rPr>
              <a:t>салынмасына чирттерегез дә, </a:t>
            </a:r>
            <a:r>
              <a:rPr lang="tt-RU" dirty="0" smtClean="0">
                <a:solidFill>
                  <a:srgbClr val="FFCC00"/>
                </a:solidFill>
              </a:rPr>
              <a:t>Слайд-шоуны башлау </a:t>
            </a:r>
            <a:r>
              <a:rPr lang="tt-RU" b="0" dirty="0" smtClean="0">
                <a:solidFill>
                  <a:srgbClr val="FFCC00"/>
                </a:solidFill>
              </a:rPr>
              <a:t>төркемендә команда сайлагыз: иң баштан яки гамәлдәге слайдтан башлап.</a:t>
            </a:r>
            <a:endParaRPr lang="en-US" b="0" dirty="0">
              <a:solidFill>
                <a:srgbClr val="FFCC00"/>
              </a:solidFill>
            </a:endParaRPr>
          </a:p>
          <a:p>
            <a:pPr>
              <a:spcBef>
                <a:spcPct val="20000"/>
              </a:spcBef>
              <a:spcAft>
                <a:spcPct val="45000"/>
              </a:spcAft>
            </a:pPr>
            <a:r>
              <a:rPr lang="tt-RU" b="0" dirty="0" smtClean="0">
                <a:solidFill>
                  <a:srgbClr val="FFCC00"/>
                </a:solidFill>
              </a:rPr>
              <a:t>Слайд-шоу санак күрәген тутыра.</a:t>
            </a:r>
            <a:endParaRPr lang="en-US" dirty="0">
              <a:solidFill>
                <a:srgbClr val="FFCC00"/>
              </a:solidFill>
            </a:endParaRPr>
          </a:p>
          <a:p>
            <a:pPr>
              <a:spcBef>
                <a:spcPct val="20000"/>
              </a:spcBef>
              <a:spcAft>
                <a:spcPct val="45000"/>
              </a:spcAft>
            </a:pPr>
            <a:endParaRPr lang="en-US" b="0" dirty="0">
              <a:solidFill>
                <a:srgbClr val="FFCC00"/>
              </a:solidFill>
            </a:endParaRPr>
          </a:p>
        </p:txBody>
      </p:sp>
      <p:pic>
        <p:nvPicPr>
          <p:cNvPr id="135180" name="Picture 12"/>
          <p:cNvPicPr>
            <a:picLocks noChangeAspect="1" noChangeArrowheads="1"/>
          </p:cNvPicPr>
          <p:nvPr/>
        </p:nvPicPr>
        <p:blipFill>
          <a:blip r:embed="rId6"/>
          <a:srcRect/>
          <a:stretch>
            <a:fillRect/>
          </a:stretch>
        </p:blipFill>
        <p:spPr bwMode="auto">
          <a:xfrm>
            <a:off x="307976" y="914400"/>
            <a:ext cx="5735208" cy="2901950"/>
          </a:xfrm>
          <a:prstGeom prst="rect">
            <a:avLst/>
          </a:prstGeom>
          <a:noFill/>
          <a:ln w="9525">
            <a:noFill/>
            <a:miter lim="800000"/>
            <a:headEnd/>
            <a:tailEnd/>
          </a:ln>
          <a:effectLst/>
        </p:spPr>
      </p:pic>
      <p:sp>
        <p:nvSpPr>
          <p:cNvPr id="14" name="TextBox 13"/>
          <p:cNvSpPr txBox="1"/>
          <p:nvPr/>
        </p:nvSpPr>
        <p:spPr>
          <a:xfrm>
            <a:off x="3514089" y="1055674"/>
            <a:ext cx="812249" cy="215444"/>
          </a:xfrm>
          <a:prstGeom prst="rect">
            <a:avLst/>
          </a:prstGeom>
          <a:noFill/>
        </p:spPr>
        <p:txBody>
          <a:bodyPr wrap="square" rtlCol="0">
            <a:spAutoFit/>
          </a:bodyPr>
          <a:lstStyle/>
          <a:p>
            <a:pPr algn="ctr"/>
            <a:r>
              <a:rPr lang="tt-RU" sz="800" dirty="0" smtClean="0">
                <a:solidFill>
                  <a:schemeClr val="accent2">
                    <a:lumMod val="75000"/>
                  </a:schemeClr>
                </a:solidFill>
              </a:rPr>
              <a:t>Слайд-шоу</a:t>
            </a:r>
            <a:endParaRPr lang="en-US" sz="700" dirty="0">
              <a:solidFill>
                <a:schemeClr val="accent2">
                  <a:lumMod val="75000"/>
                </a:schemeClr>
              </a:solidFill>
            </a:endParaRPr>
          </a:p>
        </p:txBody>
      </p:sp>
      <p:sp>
        <p:nvSpPr>
          <p:cNvPr id="15" name="TextBox 14"/>
          <p:cNvSpPr txBox="1"/>
          <p:nvPr/>
        </p:nvSpPr>
        <p:spPr>
          <a:xfrm>
            <a:off x="5242807" y="2886501"/>
            <a:ext cx="414192" cy="246221"/>
          </a:xfrm>
          <a:prstGeom prst="rect">
            <a:avLst/>
          </a:prstGeom>
          <a:noFill/>
        </p:spPr>
        <p:txBody>
          <a:bodyPr wrap="square" rtlCol="0">
            <a:spAutoFit/>
          </a:bodyPr>
          <a:lstStyle/>
          <a:p>
            <a:pPr algn="ctr"/>
            <a:r>
              <a:rPr lang="en-IE" sz="1000" dirty="0" smtClean="0">
                <a:solidFill>
                  <a:schemeClr val="accent2">
                    <a:lumMod val="75000"/>
                  </a:schemeClr>
                </a:solidFill>
              </a:rPr>
              <a:t>Esc</a:t>
            </a:r>
            <a:endParaRPr lang="en-US" sz="900" dirty="0">
              <a:solidFill>
                <a:schemeClr val="accent2">
                  <a:lumMod val="75000"/>
                </a:schemeClr>
              </a:solidFill>
            </a:endParaRPr>
          </a:p>
        </p:txBody>
      </p:sp>
      <p:sp>
        <p:nvSpPr>
          <p:cNvPr id="16" name="TextBox 15"/>
          <p:cNvSpPr txBox="1"/>
          <p:nvPr/>
        </p:nvSpPr>
        <p:spPr>
          <a:xfrm>
            <a:off x="314325" y="1638300"/>
            <a:ext cx="990600" cy="323165"/>
          </a:xfrm>
          <a:prstGeom prst="rect">
            <a:avLst/>
          </a:prstGeom>
          <a:noFill/>
        </p:spPr>
        <p:txBody>
          <a:bodyPr wrap="square" rtlCol="0">
            <a:spAutoFit/>
          </a:bodyPr>
          <a:lstStyle/>
          <a:p>
            <a:pPr algn="ctr"/>
            <a:r>
              <a:rPr lang="tt-RU" sz="750" b="0" dirty="0" smtClean="0">
                <a:solidFill>
                  <a:schemeClr val="accent2">
                    <a:lumMod val="75000"/>
                  </a:schemeClr>
                </a:solidFill>
              </a:rPr>
              <a:t>Баштан </a:t>
            </a:r>
          </a:p>
          <a:p>
            <a:pPr algn="ctr"/>
            <a:endParaRPr lang="en-US" sz="750" b="0" dirty="0">
              <a:solidFill>
                <a:schemeClr val="accent2">
                  <a:lumMod val="75000"/>
                </a:schemeClr>
              </a:solidFill>
            </a:endParaRPr>
          </a:p>
        </p:txBody>
      </p:sp>
      <p:sp>
        <p:nvSpPr>
          <p:cNvPr id="17" name="TextBox 16"/>
          <p:cNvSpPr txBox="1"/>
          <p:nvPr/>
        </p:nvSpPr>
        <p:spPr>
          <a:xfrm>
            <a:off x="1095375" y="1638300"/>
            <a:ext cx="742950" cy="323165"/>
          </a:xfrm>
          <a:prstGeom prst="rect">
            <a:avLst/>
          </a:prstGeom>
          <a:noFill/>
        </p:spPr>
        <p:txBody>
          <a:bodyPr wrap="square" rtlCol="0">
            <a:spAutoFit/>
          </a:bodyPr>
          <a:lstStyle/>
          <a:p>
            <a:pPr algn="ctr"/>
            <a:r>
              <a:rPr lang="tt-RU" sz="750" b="0" dirty="0" smtClean="0">
                <a:solidFill>
                  <a:schemeClr val="accent2">
                    <a:lumMod val="75000"/>
                  </a:schemeClr>
                </a:solidFill>
              </a:rPr>
              <a:t>Агымдагы слайдтан</a:t>
            </a:r>
            <a:endParaRPr lang="en-US" sz="750" b="0" dirty="0">
              <a:solidFill>
                <a:schemeClr val="accent2">
                  <a:lumMod val="75000"/>
                </a:schemeClr>
              </a:solidFill>
            </a:endParaRPr>
          </a:p>
        </p:txBody>
      </p:sp>
      <p:sp>
        <p:nvSpPr>
          <p:cNvPr id="18" name="TextBox 17"/>
          <p:cNvSpPr txBox="1"/>
          <p:nvPr/>
        </p:nvSpPr>
        <p:spPr>
          <a:xfrm>
            <a:off x="1714500" y="1638300"/>
            <a:ext cx="990600" cy="323165"/>
          </a:xfrm>
          <a:prstGeom prst="rect">
            <a:avLst/>
          </a:prstGeom>
          <a:noFill/>
        </p:spPr>
        <p:txBody>
          <a:bodyPr wrap="square" rtlCol="0">
            <a:spAutoFit/>
          </a:bodyPr>
          <a:lstStyle/>
          <a:p>
            <a:pPr algn="ctr"/>
            <a:r>
              <a:rPr lang="tt-RU" sz="750" b="0" dirty="0" smtClean="0">
                <a:solidFill>
                  <a:schemeClr val="accent2">
                    <a:lumMod val="75000"/>
                  </a:schemeClr>
                </a:solidFill>
              </a:rPr>
              <a:t>Ирекле күрсәтелеш</a:t>
            </a:r>
            <a:endParaRPr lang="en-US" sz="750" b="0" dirty="0">
              <a:solidFill>
                <a:schemeClr val="accent2">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Effect transition="in" filter="slide(fromTop)">
                                      <p:cBhvr>
                                        <p:cTn id="7" dur="500"/>
                                        <p:tgtEl>
                                          <p:spTgt spid="135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35171">
                                            <p:txEl>
                                              <p:pRg st="1" end="1"/>
                                            </p:txEl>
                                          </p:spTgt>
                                        </p:tgtEl>
                                        <p:attrNameLst>
                                          <p:attrName>style.visibility</p:attrName>
                                        </p:attrNameLst>
                                      </p:cBhvr>
                                      <p:to>
                                        <p:strVal val="visible"/>
                                      </p:to>
                                    </p:set>
                                    <p:animEffect transition="in" filter="slide(fromTop)">
                                      <p:cBhvr>
                                        <p:cTn id="12" dur="500"/>
                                        <p:tgtEl>
                                          <p:spTgt spid="135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35172"/>
                                        </p:tgtEl>
                                        <p:attrNameLst>
                                          <p:attrName>style.visibility</p:attrName>
                                        </p:attrNameLst>
                                      </p:cBhvr>
                                      <p:to>
                                        <p:strVal val="visible"/>
                                      </p:to>
                                    </p:set>
                                    <p:animEffect transition="in" filter="dissolve">
                                      <p:cBhvr>
                                        <p:cTn id="17" dur="500"/>
                                        <p:tgtEl>
                                          <p:spTgt spid="135172"/>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135173"/>
                                        </p:tgtEl>
                                        <p:attrNameLst>
                                          <p:attrName>style.visibility</p:attrName>
                                        </p:attrNameLst>
                                      </p:cBhvr>
                                      <p:to>
                                        <p:strVal val="visible"/>
                                      </p:to>
                                    </p:set>
                                    <p:animEffect transition="in" filter="dissolve">
                                      <p:cBhvr>
                                        <p:cTn id="21" dur="500"/>
                                        <p:tgtEl>
                                          <p:spTgt spid="135173"/>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35177">
                                            <p:txEl>
                                              <p:pRg st="0" end="0"/>
                                            </p:txEl>
                                          </p:spTgt>
                                        </p:tgtEl>
                                        <p:attrNameLst>
                                          <p:attrName>style.visibility</p:attrName>
                                        </p:attrNameLst>
                                      </p:cBhvr>
                                      <p:to>
                                        <p:strVal val="visible"/>
                                      </p:to>
                                    </p:set>
                                    <p:animEffect transition="in" filter="checkerboard(across)">
                                      <p:cBhvr>
                                        <p:cTn id="26" dur="500"/>
                                        <p:tgtEl>
                                          <p:spTgt spid="13517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35177">
                                            <p:txEl>
                                              <p:pRg st="1" end="1"/>
                                            </p:txEl>
                                          </p:spTgt>
                                        </p:tgtEl>
                                        <p:attrNameLst>
                                          <p:attrName>style.visibility</p:attrName>
                                        </p:attrNameLst>
                                      </p:cBhvr>
                                      <p:to>
                                        <p:strVal val="visible"/>
                                      </p:to>
                                    </p:set>
                                    <p:animEffect transition="in" filter="checkerboard(across)">
                                      <p:cBhvr>
                                        <p:cTn id="31" dur="500"/>
                                        <p:tgtEl>
                                          <p:spTgt spid="13517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autoUpdateAnimBg="0"/>
      <p:bldP spid="135177"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239713" y="63500"/>
            <a:ext cx="8904287" cy="614363"/>
          </a:xfrm>
        </p:spPr>
        <p:txBody>
          <a:bodyPr/>
          <a:lstStyle/>
          <a:p>
            <a:r>
              <a:rPr lang="tt-RU" dirty="0" smtClean="0"/>
              <a:t>Санакта карап чыгу</a:t>
            </a:r>
            <a:endParaRPr lang="en-US" dirty="0"/>
          </a:p>
        </p:txBody>
      </p:sp>
      <p:graphicFrame>
        <p:nvGraphicFramePr>
          <p:cNvPr id="242694" name="Object 6"/>
          <p:cNvGraphicFramePr>
            <a:graphicFrameLocks noChangeAspect="1"/>
          </p:cNvGraphicFramePr>
          <p:nvPr/>
        </p:nvGraphicFramePr>
        <p:xfrm>
          <a:off x="339725" y="4037013"/>
          <a:ext cx="269875" cy="303212"/>
        </p:xfrm>
        <a:graphic>
          <a:graphicData uri="http://schemas.openxmlformats.org/presentationml/2006/ole">
            <p:oleObj spid="_x0000_s242694" name="Visio" r:id="rId4" imgW="270231" imgH="303063" progId="">
              <p:embed/>
            </p:oleObj>
          </a:graphicData>
        </a:graphic>
      </p:graphicFrame>
      <p:sp>
        <p:nvSpPr>
          <p:cNvPr id="242695"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42696" name="Rectangle 8"/>
          <p:cNvSpPr>
            <a:spLocks noChangeArrowheads="1"/>
          </p:cNvSpPr>
          <p:nvPr/>
        </p:nvSpPr>
        <p:spPr bwMode="auto">
          <a:xfrm>
            <a:off x="676275" y="4006850"/>
            <a:ext cx="5940425" cy="923330"/>
          </a:xfrm>
          <a:prstGeom prst="rect">
            <a:avLst/>
          </a:prstGeom>
          <a:noFill/>
          <a:ln w="9525" algn="ctr">
            <a:noFill/>
            <a:miter lim="800000"/>
            <a:headEnd/>
            <a:tailEnd/>
          </a:ln>
          <a:effectLst/>
        </p:spPr>
        <p:txBody>
          <a:bodyPr>
            <a:spAutoFit/>
          </a:bodyPr>
          <a:lstStyle/>
          <a:p>
            <a:pPr>
              <a:spcBef>
                <a:spcPct val="20000"/>
              </a:spcBef>
              <a:spcAft>
                <a:spcPct val="45000"/>
              </a:spcAft>
            </a:pPr>
            <a:r>
              <a:rPr lang="tt-RU" b="0" dirty="0" smtClean="0">
                <a:solidFill>
                  <a:srgbClr val="FFCC00"/>
                </a:solidFill>
              </a:rPr>
              <a:t>Слайдтан слайдка күчүнең бер юлы – </a:t>
            </a:r>
            <a:r>
              <a:rPr lang="tt-RU" dirty="0" smtClean="0">
                <a:solidFill>
                  <a:srgbClr val="FFCC00"/>
                </a:solidFill>
              </a:rPr>
              <a:t>Слайд-шоу </a:t>
            </a:r>
            <a:r>
              <a:rPr lang="tt-RU" b="0" dirty="0" smtClean="0">
                <a:solidFill>
                  <a:srgbClr val="FFCC00"/>
                </a:solidFill>
              </a:rPr>
              <a:t>кораллар аслыгын куллану, ул экранның астагы сул почмагында урнашкан.</a:t>
            </a:r>
            <a:endParaRPr lang="en-US" b="0" dirty="0">
              <a:solidFill>
                <a:srgbClr val="FFCC00"/>
              </a:solidFill>
            </a:endParaRPr>
          </a:p>
        </p:txBody>
      </p:sp>
      <p:sp>
        <p:nvSpPr>
          <p:cNvPr id="242698" name="Rectangle 10"/>
          <p:cNvSpPr>
            <a:spLocks noChangeArrowheads="1"/>
          </p:cNvSpPr>
          <p:nvPr/>
        </p:nvSpPr>
        <p:spPr bwMode="auto">
          <a:xfrm>
            <a:off x="676275" y="4840288"/>
            <a:ext cx="5940425" cy="923330"/>
          </a:xfrm>
          <a:prstGeom prst="rect">
            <a:avLst/>
          </a:prstGeom>
          <a:noFill/>
          <a:ln w="9525" algn="ctr">
            <a:noFill/>
            <a:miter lim="800000"/>
            <a:headEnd/>
            <a:tailEnd/>
          </a:ln>
          <a:effectLst/>
        </p:spPr>
        <p:txBody>
          <a:bodyPr>
            <a:spAutoFit/>
          </a:bodyPr>
          <a:lstStyle/>
          <a:p>
            <a:pPr>
              <a:spcBef>
                <a:spcPct val="20000"/>
              </a:spcBef>
              <a:spcAft>
                <a:spcPct val="45000"/>
              </a:spcAft>
            </a:pPr>
            <a:r>
              <a:rPr lang="tt-RU" b="0" dirty="0" smtClean="0">
                <a:solidFill>
                  <a:srgbClr val="FFCC00"/>
                </a:solidFill>
              </a:rPr>
              <a:t>Слайд-шоу режимыннан чыгу өчен </a:t>
            </a:r>
            <a:r>
              <a:rPr lang="en-US" b="0" dirty="0" smtClean="0">
                <a:solidFill>
                  <a:srgbClr val="FFCC00"/>
                </a:solidFill>
              </a:rPr>
              <a:t>ESC </a:t>
            </a:r>
            <a:r>
              <a:rPr lang="tt-RU" b="0" dirty="0" smtClean="0">
                <a:solidFill>
                  <a:srgbClr val="FFCC00"/>
                </a:solidFill>
              </a:rPr>
              <a:t>төймәсенә басыгыз. Бу гамәл сезне моңарчы булган режимга кайтара. Күпчелек очракта бу Гадәти режим була.</a:t>
            </a:r>
            <a:endParaRPr lang="en-US" b="0" dirty="0">
              <a:solidFill>
                <a:srgbClr val="FFCC00"/>
              </a:solidFill>
            </a:endParaRPr>
          </a:p>
        </p:txBody>
      </p:sp>
      <p:graphicFrame>
        <p:nvGraphicFramePr>
          <p:cNvPr id="242699" name="Object 11"/>
          <p:cNvGraphicFramePr>
            <a:graphicFrameLocks noChangeAspect="1"/>
          </p:cNvGraphicFramePr>
          <p:nvPr/>
        </p:nvGraphicFramePr>
        <p:xfrm>
          <a:off x="339725" y="4868863"/>
          <a:ext cx="269875" cy="303212"/>
        </p:xfrm>
        <a:graphic>
          <a:graphicData uri="http://schemas.openxmlformats.org/presentationml/2006/ole">
            <p:oleObj spid="_x0000_s242699" name="Visio" r:id="rId5" imgW="270231" imgH="303063" progId="">
              <p:embed/>
            </p:oleObj>
          </a:graphicData>
        </a:graphic>
      </p:graphicFrame>
      <p:pic>
        <p:nvPicPr>
          <p:cNvPr id="14" name="Picture 12"/>
          <p:cNvPicPr>
            <a:picLocks noChangeAspect="1" noChangeArrowheads="1"/>
          </p:cNvPicPr>
          <p:nvPr/>
        </p:nvPicPr>
        <p:blipFill>
          <a:blip r:embed="rId6"/>
          <a:srcRect/>
          <a:stretch>
            <a:fillRect/>
          </a:stretch>
        </p:blipFill>
        <p:spPr bwMode="auto">
          <a:xfrm>
            <a:off x="307976" y="914400"/>
            <a:ext cx="5735208" cy="2901950"/>
          </a:xfrm>
          <a:prstGeom prst="rect">
            <a:avLst/>
          </a:prstGeom>
          <a:noFill/>
          <a:ln w="9525">
            <a:noFill/>
            <a:miter lim="800000"/>
            <a:headEnd/>
            <a:tailEnd/>
          </a:ln>
          <a:effectLst/>
        </p:spPr>
      </p:pic>
      <p:sp>
        <p:nvSpPr>
          <p:cNvPr id="19" name="TextBox 18"/>
          <p:cNvSpPr txBox="1"/>
          <p:nvPr/>
        </p:nvSpPr>
        <p:spPr>
          <a:xfrm>
            <a:off x="3514089" y="1055674"/>
            <a:ext cx="812249" cy="215444"/>
          </a:xfrm>
          <a:prstGeom prst="rect">
            <a:avLst/>
          </a:prstGeom>
          <a:noFill/>
        </p:spPr>
        <p:txBody>
          <a:bodyPr wrap="square" rtlCol="0">
            <a:spAutoFit/>
          </a:bodyPr>
          <a:lstStyle/>
          <a:p>
            <a:pPr algn="ctr"/>
            <a:r>
              <a:rPr lang="tt-RU" sz="800" dirty="0" smtClean="0">
                <a:solidFill>
                  <a:schemeClr val="accent2">
                    <a:lumMod val="75000"/>
                  </a:schemeClr>
                </a:solidFill>
              </a:rPr>
              <a:t>Слайд-шоу</a:t>
            </a:r>
            <a:endParaRPr lang="en-US" sz="700" dirty="0">
              <a:solidFill>
                <a:schemeClr val="accent2">
                  <a:lumMod val="75000"/>
                </a:schemeClr>
              </a:solidFill>
            </a:endParaRPr>
          </a:p>
        </p:txBody>
      </p:sp>
      <p:sp>
        <p:nvSpPr>
          <p:cNvPr id="20" name="TextBox 19"/>
          <p:cNvSpPr txBox="1"/>
          <p:nvPr/>
        </p:nvSpPr>
        <p:spPr>
          <a:xfrm>
            <a:off x="5242807" y="2886501"/>
            <a:ext cx="414192" cy="246221"/>
          </a:xfrm>
          <a:prstGeom prst="rect">
            <a:avLst/>
          </a:prstGeom>
          <a:noFill/>
        </p:spPr>
        <p:txBody>
          <a:bodyPr wrap="square" rtlCol="0">
            <a:spAutoFit/>
          </a:bodyPr>
          <a:lstStyle/>
          <a:p>
            <a:pPr algn="ctr"/>
            <a:r>
              <a:rPr lang="en-IE" sz="1000" dirty="0" smtClean="0">
                <a:solidFill>
                  <a:schemeClr val="accent2">
                    <a:lumMod val="75000"/>
                  </a:schemeClr>
                </a:solidFill>
              </a:rPr>
              <a:t>Esc</a:t>
            </a:r>
            <a:endParaRPr lang="en-US" sz="900" dirty="0">
              <a:solidFill>
                <a:schemeClr val="accent2">
                  <a:lumMod val="75000"/>
                </a:schemeClr>
              </a:solidFill>
            </a:endParaRPr>
          </a:p>
        </p:txBody>
      </p:sp>
      <p:sp>
        <p:nvSpPr>
          <p:cNvPr id="21" name="TextBox 20"/>
          <p:cNvSpPr txBox="1"/>
          <p:nvPr/>
        </p:nvSpPr>
        <p:spPr>
          <a:xfrm>
            <a:off x="314325" y="1638300"/>
            <a:ext cx="990600" cy="323165"/>
          </a:xfrm>
          <a:prstGeom prst="rect">
            <a:avLst/>
          </a:prstGeom>
          <a:noFill/>
        </p:spPr>
        <p:txBody>
          <a:bodyPr wrap="square" rtlCol="0">
            <a:spAutoFit/>
          </a:bodyPr>
          <a:lstStyle/>
          <a:p>
            <a:pPr algn="ctr"/>
            <a:r>
              <a:rPr lang="tt-RU" sz="750" b="0" dirty="0" smtClean="0">
                <a:solidFill>
                  <a:schemeClr val="accent2">
                    <a:lumMod val="75000"/>
                  </a:schemeClr>
                </a:solidFill>
              </a:rPr>
              <a:t>Баштан </a:t>
            </a:r>
          </a:p>
          <a:p>
            <a:pPr algn="ctr"/>
            <a:endParaRPr lang="en-US" sz="750" b="0" dirty="0">
              <a:solidFill>
                <a:schemeClr val="accent2">
                  <a:lumMod val="75000"/>
                </a:schemeClr>
              </a:solidFill>
            </a:endParaRPr>
          </a:p>
        </p:txBody>
      </p:sp>
      <p:sp>
        <p:nvSpPr>
          <p:cNvPr id="15"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tt-RU" b="0" dirty="0" smtClean="0"/>
              <a:t>Презентация әзерләгәндә, аны һәрвакыт слайд-шоу режимында карап чыгып була.</a:t>
            </a:r>
          </a:p>
          <a:p>
            <a:pPr>
              <a:spcBef>
                <a:spcPct val="20000"/>
              </a:spcBef>
              <a:spcAft>
                <a:spcPct val="75000"/>
              </a:spcAft>
            </a:pPr>
            <a:r>
              <a:rPr lang="tt-RU" b="0" dirty="0" smtClean="0"/>
              <a:t>Әлеге режим слайдларның проекторда ничек чагылдырылачагын күрсәтәчәк.</a:t>
            </a:r>
            <a:endParaRPr lang="en-US" b="0" dirty="0"/>
          </a:p>
        </p:txBody>
      </p:sp>
      <p:sp>
        <p:nvSpPr>
          <p:cNvPr id="16" name="TextBox 15"/>
          <p:cNvSpPr txBox="1"/>
          <p:nvPr/>
        </p:nvSpPr>
        <p:spPr>
          <a:xfrm>
            <a:off x="1095375" y="1638300"/>
            <a:ext cx="742950" cy="323165"/>
          </a:xfrm>
          <a:prstGeom prst="rect">
            <a:avLst/>
          </a:prstGeom>
          <a:noFill/>
        </p:spPr>
        <p:txBody>
          <a:bodyPr wrap="square" rtlCol="0">
            <a:spAutoFit/>
          </a:bodyPr>
          <a:lstStyle/>
          <a:p>
            <a:pPr algn="ctr"/>
            <a:r>
              <a:rPr lang="tt-RU" sz="750" b="0" dirty="0" smtClean="0">
                <a:solidFill>
                  <a:schemeClr val="accent2">
                    <a:lumMod val="75000"/>
                  </a:schemeClr>
                </a:solidFill>
              </a:rPr>
              <a:t>Агымдагы слайдтан</a:t>
            </a:r>
            <a:endParaRPr lang="en-US" sz="750" b="0" dirty="0">
              <a:solidFill>
                <a:schemeClr val="accent2">
                  <a:lumMod val="75000"/>
                </a:schemeClr>
              </a:solidFill>
            </a:endParaRPr>
          </a:p>
        </p:txBody>
      </p:sp>
      <p:sp>
        <p:nvSpPr>
          <p:cNvPr id="17" name="TextBox 16"/>
          <p:cNvSpPr txBox="1"/>
          <p:nvPr/>
        </p:nvSpPr>
        <p:spPr>
          <a:xfrm>
            <a:off x="1714500" y="1638300"/>
            <a:ext cx="990600" cy="323165"/>
          </a:xfrm>
          <a:prstGeom prst="rect">
            <a:avLst/>
          </a:prstGeom>
          <a:noFill/>
        </p:spPr>
        <p:txBody>
          <a:bodyPr wrap="square" rtlCol="0">
            <a:spAutoFit/>
          </a:bodyPr>
          <a:lstStyle/>
          <a:p>
            <a:pPr algn="ctr"/>
            <a:r>
              <a:rPr lang="tt-RU" sz="750" b="0" dirty="0" smtClean="0">
                <a:solidFill>
                  <a:schemeClr val="accent2">
                    <a:lumMod val="75000"/>
                  </a:schemeClr>
                </a:solidFill>
              </a:rPr>
              <a:t>Ирекле күрсәтелеш</a:t>
            </a:r>
            <a:endParaRPr lang="en-US" sz="750" b="0" dirty="0">
              <a:solidFill>
                <a:schemeClr val="accent2">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42694"/>
                                        </p:tgtEl>
                                        <p:attrNameLst>
                                          <p:attrName>style.visibility</p:attrName>
                                        </p:attrNameLst>
                                      </p:cBhvr>
                                      <p:to>
                                        <p:strVal val="visible"/>
                                      </p:to>
                                    </p:set>
                                    <p:animEffect transition="in" filter="dissolve">
                                      <p:cBhvr>
                                        <p:cTn id="7" dur="500"/>
                                        <p:tgtEl>
                                          <p:spTgt spid="242694"/>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42699"/>
                                        </p:tgtEl>
                                        <p:attrNameLst>
                                          <p:attrName>style.visibility</p:attrName>
                                        </p:attrNameLst>
                                      </p:cBhvr>
                                      <p:to>
                                        <p:strVal val="visible"/>
                                      </p:to>
                                    </p:set>
                                    <p:animEffect transition="in" filter="dissolve">
                                      <p:cBhvr>
                                        <p:cTn id="11" dur="500"/>
                                        <p:tgtEl>
                                          <p:spTgt spid="242699"/>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242696">
                                            <p:txEl>
                                              <p:pRg st="0" end="0"/>
                                            </p:txEl>
                                          </p:spTgt>
                                        </p:tgtEl>
                                        <p:attrNameLst>
                                          <p:attrName>style.visibility</p:attrName>
                                        </p:attrNameLst>
                                      </p:cBhvr>
                                      <p:to>
                                        <p:strVal val="visible"/>
                                      </p:to>
                                    </p:set>
                                    <p:animEffect transition="in" filter="checkerboard(across)">
                                      <p:cBhvr>
                                        <p:cTn id="15" dur="500"/>
                                        <p:tgtEl>
                                          <p:spTgt spid="24269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42698">
                                            <p:txEl>
                                              <p:pRg st="0" end="0"/>
                                            </p:txEl>
                                          </p:spTgt>
                                        </p:tgtEl>
                                        <p:attrNameLst>
                                          <p:attrName>style.visibility</p:attrName>
                                        </p:attrNameLst>
                                      </p:cBhvr>
                                      <p:to>
                                        <p:strVal val="visible"/>
                                      </p:to>
                                    </p:set>
                                    <p:animEffect transition="in" filter="checkerboard(across)">
                                      <p:cBhvr>
                                        <p:cTn id="20" dur="500"/>
                                        <p:tgtEl>
                                          <p:spTgt spid="2426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6" grpId="0" build="p" autoUpdateAnimBg="0" advAuto="0"/>
      <p:bldP spid="242698"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11138" y="73025"/>
            <a:ext cx="8027987" cy="614363"/>
          </a:xfrm>
        </p:spPr>
        <p:txBody>
          <a:bodyPr/>
          <a:lstStyle/>
          <a:p>
            <a:r>
              <a:rPr lang="tt-RU" dirty="0" smtClean="0"/>
              <a:t>Слайдларны төзү</a:t>
            </a:r>
            <a:endParaRPr lang="en-US" dirty="0"/>
          </a:p>
        </p:txBody>
      </p:sp>
      <p:sp>
        <p:nvSpPr>
          <p:cNvPr id="23555"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tt-RU" sz="2000" b="0" dirty="0" smtClean="0"/>
              <a:t>Бу </a:t>
            </a:r>
            <a:r>
              <a:rPr lang="en-US" sz="2000" b="0" dirty="0" smtClean="0"/>
              <a:t>PowerPoint </a:t>
            </a:r>
            <a:r>
              <a:rPr lang="tt-RU" sz="2000" b="0" dirty="0" smtClean="0"/>
              <a:t>тәрәзенең бер мисалы</a:t>
            </a:r>
            <a:r>
              <a:rPr lang="en-US" sz="2000" b="0" dirty="0" smtClean="0"/>
              <a:t>. </a:t>
            </a:r>
            <a:endParaRPr lang="en-US" sz="2000" b="0" dirty="0"/>
          </a:p>
          <a:p>
            <a:pPr>
              <a:spcBef>
                <a:spcPct val="20000"/>
              </a:spcBef>
              <a:spcAft>
                <a:spcPct val="75000"/>
              </a:spcAft>
            </a:pPr>
            <a:r>
              <a:rPr lang="tt-RU" sz="2000" b="0" dirty="0" smtClean="0"/>
              <a:t>Әлеге дәрес тәрәздә дөрес һәм җиңел эшләргә ярдәм итәчәк.</a:t>
            </a:r>
            <a:endParaRPr lang="en-US" sz="2000" b="0" dirty="0"/>
          </a:p>
        </p:txBody>
      </p:sp>
      <p:sp>
        <p:nvSpPr>
          <p:cNvPr id="23557" name="Rectangle 5"/>
          <p:cNvSpPr>
            <a:spLocks noChangeArrowheads="1"/>
          </p:cNvSpPr>
          <p:nvPr/>
        </p:nvSpPr>
        <p:spPr bwMode="auto">
          <a:xfrm>
            <a:off x="519648" y="4055110"/>
            <a:ext cx="5741987" cy="1957388"/>
          </a:xfrm>
          <a:prstGeom prst="rect">
            <a:avLst/>
          </a:prstGeom>
          <a:noFill/>
          <a:ln w="9525">
            <a:noFill/>
            <a:miter lim="800000"/>
            <a:headEnd/>
            <a:tailEnd/>
          </a:ln>
          <a:effectLst/>
        </p:spPr>
        <p:txBody>
          <a:bodyPr/>
          <a:lstStyle/>
          <a:p>
            <a:pPr>
              <a:spcBef>
                <a:spcPct val="20000"/>
              </a:spcBef>
              <a:spcAft>
                <a:spcPct val="75000"/>
              </a:spcAft>
            </a:pPr>
            <a:r>
              <a:rPr lang="tt-RU" b="0" dirty="0" smtClean="0">
                <a:solidFill>
                  <a:srgbClr val="FFCC00"/>
                </a:solidFill>
              </a:rPr>
              <a:t>Шулай ук сез яңа слайдлар өстәү, слайд өчен шаблон сайлау һәм текст өстәү, презентация слайдларын куллануның башка юлларын өйрәнәчәксез.</a:t>
            </a:r>
            <a:endParaRPr lang="en-US" b="0" dirty="0">
              <a:solidFill>
                <a:srgbClr val="FFCC00"/>
              </a:solidFill>
            </a:endParaRPr>
          </a:p>
          <a:p>
            <a:pPr>
              <a:spcBef>
                <a:spcPct val="20000"/>
              </a:spcBef>
              <a:spcAft>
                <a:spcPct val="75000"/>
              </a:spcAft>
            </a:pPr>
            <a:r>
              <a:rPr lang="tt-RU" b="0" dirty="0" smtClean="0">
                <a:solidFill>
                  <a:srgbClr val="FFCC00"/>
                </a:solidFill>
              </a:rPr>
              <a:t>Ахырда</a:t>
            </a:r>
            <a:r>
              <a:rPr lang="en-US" b="0" dirty="0" smtClean="0">
                <a:solidFill>
                  <a:srgbClr val="FFCC00"/>
                </a:solidFill>
              </a:rPr>
              <a:t>, </a:t>
            </a:r>
            <a:r>
              <a:rPr lang="tt-RU" b="0" dirty="0" smtClean="0">
                <a:solidFill>
                  <a:srgbClr val="FFCC00"/>
                </a:solidFill>
              </a:rPr>
              <a:t>презентация вакытында кулланылачак искәрмәләрне төзергә өйрәнерсез.</a:t>
            </a:r>
            <a:endParaRPr lang="en-US" b="0" dirty="0">
              <a:solidFill>
                <a:srgbClr val="FFCC00"/>
              </a:solidFill>
            </a:endParaRPr>
          </a:p>
        </p:txBody>
      </p:sp>
      <p:sp>
        <p:nvSpPr>
          <p:cNvPr id="23558"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grpSp>
        <p:nvGrpSpPr>
          <p:cNvPr id="39" name="Group 38"/>
          <p:cNvGrpSpPr/>
          <p:nvPr/>
        </p:nvGrpSpPr>
        <p:grpSpPr>
          <a:xfrm>
            <a:off x="275142" y="963631"/>
            <a:ext cx="5560174" cy="2817994"/>
            <a:chOff x="3583826" y="3875273"/>
            <a:chExt cx="5560174" cy="2817994"/>
          </a:xfrm>
        </p:grpSpPr>
        <p:pic>
          <p:nvPicPr>
            <p:cNvPr id="33" name="Picture 2"/>
            <p:cNvPicPr>
              <a:picLocks noChangeAspect="1" noChangeArrowheads="1"/>
            </p:cNvPicPr>
            <p:nvPr/>
          </p:nvPicPr>
          <p:blipFill>
            <a:blip r:embed="rId3"/>
            <a:srcRect/>
            <a:stretch>
              <a:fillRect/>
            </a:stretch>
          </p:blipFill>
          <p:spPr bwMode="auto">
            <a:xfrm>
              <a:off x="3583826" y="3875273"/>
              <a:ext cx="5560174" cy="2817994"/>
            </a:xfrm>
            <a:prstGeom prst="rect">
              <a:avLst/>
            </a:prstGeom>
            <a:noFill/>
            <a:ln w="9525">
              <a:noFill/>
              <a:miter lim="800000"/>
              <a:headEnd/>
              <a:tailEnd/>
            </a:ln>
            <a:effectLst/>
          </p:spPr>
        </p:pic>
        <p:sp>
          <p:nvSpPr>
            <p:cNvPr id="35" name="TextBox 34"/>
            <p:cNvSpPr txBox="1"/>
            <p:nvPr/>
          </p:nvSpPr>
          <p:spPr>
            <a:xfrm>
              <a:off x="5509795" y="4737100"/>
              <a:ext cx="2237874" cy="261610"/>
            </a:xfrm>
            <a:prstGeom prst="rect">
              <a:avLst/>
            </a:prstGeom>
            <a:noFill/>
          </p:spPr>
          <p:txBody>
            <a:bodyPr wrap="square" rtlCol="0">
              <a:spAutoFit/>
            </a:bodyPr>
            <a:lstStyle/>
            <a:p>
              <a:pPr algn="ctr"/>
              <a:r>
                <a:rPr lang="tt-RU" sz="1100" dirty="0" smtClean="0">
                  <a:solidFill>
                    <a:srgbClr val="002060"/>
                  </a:solidFill>
                </a:rPr>
                <a:t>Слайд башламы</a:t>
              </a:r>
              <a:endParaRPr lang="en-US" sz="1100" dirty="0">
                <a:solidFill>
                  <a:srgbClr val="002060"/>
                </a:solidFill>
              </a:endParaRPr>
            </a:p>
          </p:txBody>
        </p:sp>
        <p:sp>
          <p:nvSpPr>
            <p:cNvPr id="36" name="TextBox 35"/>
            <p:cNvSpPr txBox="1"/>
            <p:nvPr/>
          </p:nvSpPr>
          <p:spPr>
            <a:xfrm>
              <a:off x="5714332" y="5245097"/>
              <a:ext cx="1840831" cy="253916"/>
            </a:xfrm>
            <a:prstGeom prst="rect">
              <a:avLst/>
            </a:prstGeom>
            <a:noFill/>
          </p:spPr>
          <p:txBody>
            <a:bodyPr wrap="square" rtlCol="0">
              <a:spAutoFit/>
            </a:bodyPr>
            <a:lstStyle/>
            <a:p>
              <a:pPr algn="ctr"/>
              <a:r>
                <a:rPr lang="tt-RU" sz="1050" dirty="0" smtClean="0">
                  <a:solidFill>
                    <a:schemeClr val="tx1">
                      <a:lumMod val="75000"/>
                    </a:schemeClr>
                  </a:solidFill>
                </a:rPr>
                <a:t>Слайд асбашламы</a:t>
              </a:r>
              <a:endParaRPr lang="en-US" sz="1050" dirty="0">
                <a:solidFill>
                  <a:schemeClr val="tx1">
                    <a:lumMod val="75000"/>
                  </a:schemeClr>
                </a:solidFill>
              </a:endParaRPr>
            </a:p>
          </p:txBody>
        </p:sp>
        <p:sp>
          <p:nvSpPr>
            <p:cNvPr id="37" name="TextBox 36"/>
            <p:cNvSpPr txBox="1"/>
            <p:nvPr/>
          </p:nvSpPr>
          <p:spPr>
            <a:xfrm>
              <a:off x="4993105" y="6172201"/>
              <a:ext cx="1588168" cy="184666"/>
            </a:xfrm>
            <a:prstGeom prst="rect">
              <a:avLst/>
            </a:prstGeom>
            <a:noFill/>
          </p:spPr>
          <p:txBody>
            <a:bodyPr wrap="square" rtlCol="0">
              <a:spAutoFit/>
            </a:bodyPr>
            <a:lstStyle/>
            <a:p>
              <a:r>
                <a:rPr lang="tt-RU" sz="600" dirty="0" smtClean="0">
                  <a:solidFill>
                    <a:srgbClr val="002060"/>
                  </a:solidFill>
                </a:rPr>
                <a:t>Искәрмәләр өстәү өчен чирттерегез</a:t>
              </a:r>
              <a:endParaRPr lang="en-US" sz="600" dirty="0">
                <a:solidFill>
                  <a:srgbClr val="002060"/>
                </a:solidFill>
              </a:endParaRPr>
            </a:p>
          </p:txBody>
        </p:sp>
      </p:gr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slide(fromTop)">
                                      <p:cBhvr>
                                        <p:cTn id="7" dur="5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slide(fromTop)">
                                      <p:cBhvr>
                                        <p:cTn id="12" dur="500"/>
                                        <p:tgtEl>
                                          <p:spTgt spid="23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3557">
                                            <p:txEl>
                                              <p:pRg st="0" end="0"/>
                                            </p:txEl>
                                          </p:spTgt>
                                        </p:tgtEl>
                                        <p:attrNameLst>
                                          <p:attrName>style.visibility</p:attrName>
                                        </p:attrNameLst>
                                      </p:cBhvr>
                                      <p:to>
                                        <p:strVal val="visible"/>
                                      </p:to>
                                    </p:set>
                                    <p:animEffect transition="in" filter="slide(fromLeft)">
                                      <p:cBhvr>
                                        <p:cTn id="17" dur="500"/>
                                        <p:tgtEl>
                                          <p:spTgt spid="2355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3557">
                                            <p:txEl>
                                              <p:pRg st="1" end="1"/>
                                            </p:txEl>
                                          </p:spTgt>
                                        </p:tgtEl>
                                        <p:attrNameLst>
                                          <p:attrName>style.visibility</p:attrName>
                                        </p:attrNameLst>
                                      </p:cBhvr>
                                      <p:to>
                                        <p:strVal val="visible"/>
                                      </p:to>
                                    </p:set>
                                    <p:animEffect transition="in" filter="slide(fromLeft)">
                                      <p:cBhvr>
                                        <p:cTn id="22" dur="500"/>
                                        <p:tgtEl>
                                          <p:spTgt spid="2355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uiExpand="1" build="p" autoUpdateAnimBg="0"/>
      <p:bldP spid="23557" grpId="0" uiExpand="1"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6786" name="Rectangle 2"/>
          <p:cNvSpPr>
            <a:spLocks noGrp="1" noChangeArrowheads="1"/>
          </p:cNvSpPr>
          <p:nvPr>
            <p:ph type="body" sz="half" idx="2"/>
          </p:nvPr>
        </p:nvSpPr>
        <p:spPr>
          <a:xfrm>
            <a:off x="277812" y="1609725"/>
            <a:ext cx="8574088" cy="1028700"/>
          </a:xfrm>
        </p:spPr>
        <p:txBody>
          <a:bodyPr/>
          <a:lstStyle/>
          <a:p>
            <a:pPr marL="169863" indent="-169863">
              <a:spcAft>
                <a:spcPct val="45000"/>
              </a:spcAft>
              <a:buFontTx/>
              <a:buChar char="•"/>
            </a:pPr>
            <a:r>
              <a:rPr lang="tt-RU" dirty="0" smtClean="0"/>
              <a:t>Беренче слайдтан башлау өчен </a:t>
            </a:r>
            <a:r>
              <a:rPr lang="en-US" dirty="0" smtClean="0"/>
              <a:t>F5</a:t>
            </a:r>
            <a:r>
              <a:rPr lang="tt-RU" dirty="0" smtClean="0"/>
              <a:t> төймәсенә басыгыз.</a:t>
            </a:r>
            <a:endParaRPr lang="en-US" dirty="0"/>
          </a:p>
          <a:p>
            <a:pPr marL="169863" indent="-169863">
              <a:spcAft>
                <a:spcPct val="45000"/>
              </a:spcAft>
              <a:buFontTx/>
              <a:buChar char="•"/>
            </a:pPr>
            <a:r>
              <a:rPr lang="tt-RU" dirty="0" smtClean="0"/>
              <a:t>Гамәлдәге слайдтан башлау өчен </a:t>
            </a:r>
            <a:r>
              <a:rPr lang="en-US" dirty="0" smtClean="0"/>
              <a:t>SHIFT+F5 </a:t>
            </a:r>
            <a:r>
              <a:rPr lang="tt-RU" dirty="0" smtClean="0"/>
              <a:t>төймәләренә басыгыз.</a:t>
            </a:r>
            <a:endParaRPr lang="en-US" dirty="0"/>
          </a:p>
        </p:txBody>
      </p:sp>
      <p:sp>
        <p:nvSpPr>
          <p:cNvPr id="246787" name="Rectangle 3"/>
          <p:cNvSpPr>
            <a:spLocks noGrp="1" noChangeArrowheads="1"/>
          </p:cNvSpPr>
          <p:nvPr>
            <p:ph type="title"/>
          </p:nvPr>
        </p:nvSpPr>
        <p:spPr>
          <a:xfrm>
            <a:off x="242888" y="57150"/>
            <a:ext cx="8901112" cy="609600"/>
          </a:xfrm>
        </p:spPr>
        <p:txBody>
          <a:bodyPr/>
          <a:lstStyle/>
          <a:p>
            <a:r>
              <a:rPr lang="tt-RU" dirty="0" smtClean="0"/>
              <a:t>Санакта карап чыгу</a:t>
            </a:r>
            <a:endParaRPr lang="en-US" dirty="0"/>
          </a:p>
        </p:txBody>
      </p:sp>
      <p:sp>
        <p:nvSpPr>
          <p:cNvPr id="246789" name="Rectangle 5"/>
          <p:cNvSpPr>
            <a:spLocks noChangeArrowheads="1"/>
          </p:cNvSpPr>
          <p:nvPr/>
        </p:nvSpPr>
        <p:spPr bwMode="auto">
          <a:xfrm>
            <a:off x="277813" y="854075"/>
            <a:ext cx="8524875" cy="517525"/>
          </a:xfrm>
          <a:prstGeom prst="rect">
            <a:avLst/>
          </a:prstGeom>
          <a:noFill/>
          <a:ln w="9525">
            <a:noFill/>
            <a:miter lim="800000"/>
            <a:headEnd/>
            <a:tailEnd/>
          </a:ln>
          <a:effectLst/>
        </p:spPr>
        <p:txBody>
          <a:bodyPr/>
          <a:lstStyle/>
          <a:p>
            <a:pPr>
              <a:spcBef>
                <a:spcPct val="20000"/>
              </a:spcBef>
              <a:spcAft>
                <a:spcPct val="75000"/>
              </a:spcAft>
            </a:pPr>
            <a:r>
              <a:rPr lang="tt-RU" sz="2000" b="0" dirty="0" smtClean="0"/>
              <a:t>Биредә Слайд-шоу режимын ачуның тагын берничә юлы</a:t>
            </a:r>
            <a:r>
              <a:rPr lang="en-US" sz="2000" b="0" dirty="0" smtClean="0"/>
              <a:t>:</a:t>
            </a:r>
            <a:endParaRPr lang="en-US" sz="2000" b="0" dirty="0"/>
          </a:p>
        </p:txBody>
      </p:sp>
      <p:sp>
        <p:nvSpPr>
          <p:cNvPr id="246790" name="Rectangle 6"/>
          <p:cNvSpPr>
            <a:spLocks noChangeArrowheads="1"/>
          </p:cNvSpPr>
          <p:nvPr/>
        </p:nvSpPr>
        <p:spPr bwMode="auto">
          <a:xfrm>
            <a:off x="277813" y="3971925"/>
            <a:ext cx="8037512" cy="777875"/>
          </a:xfrm>
          <a:prstGeom prst="rect">
            <a:avLst/>
          </a:prstGeom>
          <a:noFill/>
          <a:ln w="9525">
            <a:noFill/>
            <a:miter lim="800000"/>
            <a:headEnd/>
            <a:tailEnd/>
          </a:ln>
          <a:effectLst/>
        </p:spPr>
        <p:txBody>
          <a:bodyPr/>
          <a:lstStyle/>
          <a:p>
            <a:pPr marL="169863" indent="4763">
              <a:spcBef>
                <a:spcPct val="20000"/>
              </a:spcBef>
              <a:spcAft>
                <a:spcPct val="45000"/>
              </a:spcAft>
            </a:pPr>
            <a:r>
              <a:rPr lang="tt-RU" sz="2000" b="0" dirty="0" smtClean="0"/>
              <a:t>Әлеге гамәлне башкаргач, күрсәтү </a:t>
            </a:r>
            <a:r>
              <a:rPr lang="tt-RU" sz="2000" dirty="0" smtClean="0"/>
              <a:t>Слайдлар</a:t>
            </a:r>
            <a:r>
              <a:rPr lang="tt-RU" sz="2000" b="0" dirty="0" smtClean="0"/>
              <a:t> өлкәсендә сайланган слайдтан башланачак. </a:t>
            </a:r>
            <a:endParaRPr lang="en-US" sz="2000" b="0" dirty="0"/>
          </a:p>
        </p:txBody>
      </p:sp>
      <p:sp>
        <p:nvSpPr>
          <p:cNvPr id="246791" name="Rectangle 7"/>
          <p:cNvSpPr>
            <a:spLocks noChangeArrowheads="1"/>
          </p:cNvSpPr>
          <p:nvPr/>
        </p:nvSpPr>
        <p:spPr bwMode="auto">
          <a:xfrm>
            <a:off x="277813" y="2600325"/>
            <a:ext cx="8037512" cy="728663"/>
          </a:xfrm>
          <a:prstGeom prst="rect">
            <a:avLst/>
          </a:prstGeom>
          <a:noFill/>
          <a:ln w="9525">
            <a:noFill/>
            <a:miter lim="800000"/>
            <a:headEnd/>
            <a:tailEnd/>
          </a:ln>
          <a:effectLst/>
        </p:spPr>
        <p:txBody>
          <a:bodyPr/>
          <a:lstStyle/>
          <a:p>
            <a:pPr marL="169863" indent="-169863">
              <a:spcBef>
                <a:spcPct val="20000"/>
              </a:spcBef>
              <a:spcAft>
                <a:spcPct val="45000"/>
              </a:spcAft>
              <a:buFontTx/>
              <a:buChar char="•"/>
            </a:pPr>
            <a:r>
              <a:rPr lang="en-US" sz="2000" b="0" dirty="0" smtClean="0"/>
              <a:t>PowerPoint </a:t>
            </a:r>
            <a:r>
              <a:rPr lang="tt-RU" sz="2000" b="0" dirty="0" smtClean="0"/>
              <a:t>тәрәзенең аскы уң өлешендәге </a:t>
            </a:r>
            <a:r>
              <a:rPr lang="tt-RU" sz="2000" dirty="0" smtClean="0"/>
              <a:t>Слайд-шоу</a:t>
            </a:r>
            <a:r>
              <a:rPr lang="tt-RU" sz="2000" b="0" dirty="0" smtClean="0"/>
              <a:t> төймәсенә чирттерегез (</a:t>
            </a:r>
            <a:r>
              <a:rPr lang="tt-RU" sz="2000" dirty="0" smtClean="0"/>
              <a:t>Масштаб</a:t>
            </a:r>
            <a:r>
              <a:rPr lang="tt-RU" sz="2000" b="0" dirty="0" smtClean="0"/>
              <a:t> шудырмасы янында.)</a:t>
            </a:r>
            <a:endParaRPr lang="en-US" sz="2000" b="0" dirty="0"/>
          </a:p>
        </p:txBody>
      </p:sp>
      <p:pic>
        <p:nvPicPr>
          <p:cNvPr id="246792" name="Picture 8" descr="Button image"/>
          <p:cNvPicPr>
            <a:picLocks noChangeAspect="1" noChangeArrowheads="1"/>
          </p:cNvPicPr>
          <p:nvPr/>
        </p:nvPicPr>
        <p:blipFill>
          <a:blip r:embed="rId3"/>
          <a:srcRect/>
          <a:stretch>
            <a:fillRect/>
          </a:stretch>
        </p:blipFill>
        <p:spPr bwMode="auto">
          <a:xfrm>
            <a:off x="552450" y="3409950"/>
            <a:ext cx="1152525" cy="412750"/>
          </a:xfrm>
          <a:prstGeom prst="rect">
            <a:avLst/>
          </a:prstGeom>
          <a:noFill/>
        </p:spPr>
      </p:pic>
      <p:sp>
        <p:nvSpPr>
          <p:cNvPr id="246793" name="Rectangle 9"/>
          <p:cNvSpPr>
            <a:spLocks noChangeArrowheads="1"/>
          </p:cNvSpPr>
          <p:nvPr/>
        </p:nvSpPr>
        <p:spPr bwMode="auto">
          <a:xfrm>
            <a:off x="277813" y="4791075"/>
            <a:ext cx="8037512" cy="757238"/>
          </a:xfrm>
          <a:prstGeom prst="rect">
            <a:avLst/>
          </a:prstGeom>
          <a:noFill/>
          <a:ln w="9525">
            <a:noFill/>
            <a:miter lim="800000"/>
            <a:headEnd/>
            <a:tailEnd/>
          </a:ln>
          <a:effectLst/>
        </p:spPr>
        <p:txBody>
          <a:bodyPr/>
          <a:lstStyle/>
          <a:p>
            <a:pPr marL="169863" indent="-169863">
              <a:spcBef>
                <a:spcPct val="20000"/>
              </a:spcBef>
              <a:spcAft>
                <a:spcPct val="45000"/>
              </a:spcAft>
              <a:buFontTx/>
              <a:buChar char="•"/>
            </a:pPr>
            <a:r>
              <a:rPr lang="tt-RU" sz="2000" dirty="0" smtClean="0"/>
              <a:t>Күренеш</a:t>
            </a:r>
            <a:r>
              <a:rPr lang="tt-RU" sz="2000" b="0" dirty="0" smtClean="0"/>
              <a:t> салынмасында </a:t>
            </a:r>
            <a:r>
              <a:rPr lang="tt-RU" sz="2000" dirty="0" smtClean="0"/>
              <a:t>Слайд-шоу</a:t>
            </a:r>
            <a:r>
              <a:rPr lang="tt-RU" sz="2000" b="0" dirty="0" smtClean="0"/>
              <a:t> төймәсенә басыгыз. Кайсы слайд тамгаланганына карамыйча, презентация беренче слайдтан башланачак.</a:t>
            </a:r>
            <a:endParaRPr lang="en-US" sz="2000" b="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46789">
                                            <p:txEl>
                                              <p:pRg st="0" end="0"/>
                                            </p:txEl>
                                          </p:spTgt>
                                        </p:tgtEl>
                                        <p:attrNameLst>
                                          <p:attrName>style.visibility</p:attrName>
                                        </p:attrNameLst>
                                      </p:cBhvr>
                                      <p:to>
                                        <p:strVal val="visible"/>
                                      </p:to>
                                    </p:set>
                                    <p:animEffect transition="in" filter="slide(fromLeft)">
                                      <p:cBhvr>
                                        <p:cTn id="7" dur="500"/>
                                        <p:tgtEl>
                                          <p:spTgt spid="2467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46786">
                                            <p:txEl>
                                              <p:pRg st="0" end="0"/>
                                            </p:txEl>
                                          </p:spTgt>
                                        </p:tgtEl>
                                        <p:attrNameLst>
                                          <p:attrName>style.visibility</p:attrName>
                                        </p:attrNameLst>
                                      </p:cBhvr>
                                      <p:to>
                                        <p:strVal val="visible"/>
                                      </p:to>
                                    </p:set>
                                    <p:animEffect transition="in" filter="slide(fromLeft)">
                                      <p:cBhvr>
                                        <p:cTn id="12" dur="500"/>
                                        <p:tgtEl>
                                          <p:spTgt spid="24678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46786">
                                            <p:txEl>
                                              <p:pRg st="1" end="1"/>
                                            </p:txEl>
                                          </p:spTgt>
                                        </p:tgtEl>
                                        <p:attrNameLst>
                                          <p:attrName>style.visibility</p:attrName>
                                        </p:attrNameLst>
                                      </p:cBhvr>
                                      <p:to>
                                        <p:strVal val="visible"/>
                                      </p:to>
                                    </p:set>
                                    <p:animEffect transition="in" filter="slide(fromLeft)">
                                      <p:cBhvr>
                                        <p:cTn id="17" dur="500"/>
                                        <p:tgtEl>
                                          <p:spTgt spid="24678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46791">
                                            <p:txEl>
                                              <p:pRg st="0" end="0"/>
                                            </p:txEl>
                                          </p:spTgt>
                                        </p:tgtEl>
                                        <p:attrNameLst>
                                          <p:attrName>style.visibility</p:attrName>
                                        </p:attrNameLst>
                                      </p:cBhvr>
                                      <p:to>
                                        <p:strVal val="visible"/>
                                      </p:to>
                                    </p:set>
                                    <p:animEffect transition="in" filter="slide(fromLeft)">
                                      <p:cBhvr>
                                        <p:cTn id="22" dur="500"/>
                                        <p:tgtEl>
                                          <p:spTgt spid="246791">
                                            <p:txEl>
                                              <p:pRg st="0" end="0"/>
                                            </p:txEl>
                                          </p:spTgt>
                                        </p:tgtEl>
                                      </p:cBhvr>
                                    </p:animEffect>
                                  </p:childTnLst>
                                </p:cTn>
                              </p:par>
                            </p:childTnLst>
                          </p:cTn>
                        </p:par>
                        <p:par>
                          <p:cTn id="23" fill="hold">
                            <p:stCondLst>
                              <p:cond delay="500"/>
                            </p:stCondLst>
                            <p:childTnLst>
                              <p:par>
                                <p:cTn id="24" presetID="9" presetClass="entr" presetSubtype="0" fill="hold" nodeType="afterEffect">
                                  <p:stCondLst>
                                    <p:cond delay="0"/>
                                  </p:stCondLst>
                                  <p:childTnLst>
                                    <p:set>
                                      <p:cBhvr>
                                        <p:cTn id="25" dur="1" fill="hold">
                                          <p:stCondLst>
                                            <p:cond delay="0"/>
                                          </p:stCondLst>
                                        </p:cTn>
                                        <p:tgtEl>
                                          <p:spTgt spid="246792"/>
                                        </p:tgtEl>
                                        <p:attrNameLst>
                                          <p:attrName>style.visibility</p:attrName>
                                        </p:attrNameLst>
                                      </p:cBhvr>
                                      <p:to>
                                        <p:strVal val="visible"/>
                                      </p:to>
                                    </p:set>
                                    <p:animEffect transition="in" filter="dissolve">
                                      <p:cBhvr>
                                        <p:cTn id="26" dur="500"/>
                                        <p:tgtEl>
                                          <p:spTgt spid="246792"/>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246790">
                                            <p:txEl>
                                              <p:pRg st="0" end="0"/>
                                            </p:txEl>
                                          </p:spTgt>
                                        </p:tgtEl>
                                        <p:attrNameLst>
                                          <p:attrName>style.visibility</p:attrName>
                                        </p:attrNameLst>
                                      </p:cBhvr>
                                      <p:to>
                                        <p:strVal val="visible"/>
                                      </p:to>
                                    </p:set>
                                    <p:animEffect transition="in" filter="slide(fromLeft)">
                                      <p:cBhvr>
                                        <p:cTn id="31" dur="500"/>
                                        <p:tgtEl>
                                          <p:spTgt spid="246790">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8" fill="hold" grpId="0" nodeType="clickEffect">
                                  <p:stCondLst>
                                    <p:cond delay="0"/>
                                  </p:stCondLst>
                                  <p:childTnLst>
                                    <p:set>
                                      <p:cBhvr>
                                        <p:cTn id="35" dur="1" fill="hold">
                                          <p:stCondLst>
                                            <p:cond delay="0"/>
                                          </p:stCondLst>
                                        </p:cTn>
                                        <p:tgtEl>
                                          <p:spTgt spid="246793">
                                            <p:txEl>
                                              <p:pRg st="0" end="0"/>
                                            </p:txEl>
                                          </p:spTgt>
                                        </p:tgtEl>
                                        <p:attrNameLst>
                                          <p:attrName>style.visibility</p:attrName>
                                        </p:attrNameLst>
                                      </p:cBhvr>
                                      <p:to>
                                        <p:strVal val="visible"/>
                                      </p:to>
                                    </p:set>
                                    <p:animEffect transition="in" filter="slide(fromLeft)">
                                      <p:cBhvr>
                                        <p:cTn id="36" dur="500"/>
                                        <p:tgtEl>
                                          <p:spTgt spid="24679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6" grpId="0" build="p" autoUpdateAnimBg="0"/>
      <p:bldP spid="246789" grpId="0" build="p" autoUpdateAnimBg="0" advAuto="0"/>
      <p:bldP spid="246790" grpId="0" build="p" autoUpdateAnimBg="0"/>
      <p:bldP spid="246791" grpId="0" build="p" bldLvl="2" autoUpdateAnimBg="0"/>
      <p:bldP spid="246793"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5505" name="Picture 1"/>
          <p:cNvPicPr>
            <a:picLocks noChangeAspect="1" noChangeArrowheads="1"/>
          </p:cNvPicPr>
          <p:nvPr/>
        </p:nvPicPr>
        <p:blipFill>
          <a:blip r:embed="rId3"/>
          <a:srcRect/>
          <a:stretch>
            <a:fillRect/>
          </a:stretch>
        </p:blipFill>
        <p:spPr bwMode="auto">
          <a:xfrm>
            <a:off x="328268" y="981075"/>
            <a:ext cx="5590278" cy="2838450"/>
          </a:xfrm>
          <a:prstGeom prst="rect">
            <a:avLst/>
          </a:prstGeom>
          <a:noFill/>
          <a:ln w="9525">
            <a:noFill/>
            <a:miter lim="800000"/>
            <a:headEnd/>
            <a:tailEnd/>
          </a:ln>
          <a:effectLst/>
        </p:spPr>
      </p:pic>
      <p:sp>
        <p:nvSpPr>
          <p:cNvPr id="252930" name="Rectangle 2"/>
          <p:cNvSpPr>
            <a:spLocks noGrp="1" noChangeArrowheads="1"/>
          </p:cNvSpPr>
          <p:nvPr>
            <p:ph type="title"/>
          </p:nvPr>
        </p:nvSpPr>
        <p:spPr>
          <a:xfrm>
            <a:off x="239713" y="63500"/>
            <a:ext cx="8904287" cy="614363"/>
          </a:xfrm>
        </p:spPr>
        <p:txBody>
          <a:bodyPr/>
          <a:lstStyle/>
          <a:p>
            <a:r>
              <a:rPr lang="tt-RU" dirty="0" smtClean="0"/>
              <a:t>Тарату материалларын бастыру</a:t>
            </a:r>
            <a:endParaRPr lang="en-US" dirty="0"/>
          </a:p>
        </p:txBody>
      </p:sp>
      <p:sp>
        <p:nvSpPr>
          <p:cNvPr id="252931"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b="0" dirty="0" smtClean="0"/>
              <a:t>PowerPoint’</a:t>
            </a:r>
            <a:r>
              <a:rPr lang="tt-RU" sz="2000" b="0" dirty="0" smtClean="0"/>
              <a:t>та бик еш </a:t>
            </a:r>
            <a:r>
              <a:rPr lang="tt-RU" sz="2000" dirty="0" smtClean="0"/>
              <a:t>Өләшү материаллары </a:t>
            </a:r>
            <a:r>
              <a:rPr lang="tt-RU" sz="2000" b="0" dirty="0" smtClean="0"/>
              <a:t>бастыралар.</a:t>
            </a:r>
            <a:endParaRPr lang="en-US" sz="2000" b="0" dirty="0"/>
          </a:p>
          <a:p>
            <a:pPr>
              <a:spcBef>
                <a:spcPct val="20000"/>
              </a:spcBef>
              <a:spcAft>
                <a:spcPct val="75000"/>
              </a:spcAft>
            </a:pPr>
            <a:r>
              <a:rPr lang="tt-RU" sz="2000" b="0" dirty="0" smtClean="0"/>
              <a:t>Бер биттә бердән алып тугызга кадәр слайд булырга мөмкин.</a:t>
            </a:r>
            <a:endParaRPr lang="en-US" sz="2000" b="0" dirty="0"/>
          </a:p>
        </p:txBody>
      </p:sp>
      <p:sp>
        <p:nvSpPr>
          <p:cNvPr id="252935"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52938" name="Rectangle 10"/>
          <p:cNvSpPr>
            <a:spLocks noChangeArrowheads="1"/>
          </p:cNvSpPr>
          <p:nvPr/>
        </p:nvSpPr>
        <p:spPr bwMode="auto">
          <a:xfrm>
            <a:off x="277813" y="3994150"/>
            <a:ext cx="5926137" cy="1014413"/>
          </a:xfrm>
          <a:prstGeom prst="rect">
            <a:avLst/>
          </a:prstGeom>
          <a:noFill/>
          <a:ln w="9525">
            <a:noFill/>
            <a:miter lim="800000"/>
            <a:headEnd/>
            <a:tailEnd/>
          </a:ln>
          <a:effectLst/>
        </p:spPr>
        <p:txBody>
          <a:bodyPr/>
          <a:lstStyle/>
          <a:p>
            <a:pPr>
              <a:spcBef>
                <a:spcPct val="20000"/>
              </a:spcBef>
              <a:spcAft>
                <a:spcPct val="75000"/>
              </a:spcAft>
            </a:pPr>
            <a:r>
              <a:rPr lang="tt-RU" dirty="0" smtClean="0">
                <a:solidFill>
                  <a:srgbClr val="FFCC00"/>
                </a:solidFill>
              </a:rPr>
              <a:t>Бастыруны карап алу</a:t>
            </a:r>
            <a:r>
              <a:rPr lang="tt-RU" b="0" dirty="0" smtClean="0">
                <a:solidFill>
                  <a:srgbClr val="FFCC00"/>
                </a:solidFill>
              </a:rPr>
              <a:t> салынмасын кулланыгыз: аңа баскач, тарату материалларының бастырудан соң күренеше күрсәтеләчәк.</a:t>
            </a:r>
            <a:endParaRPr lang="en-US" b="0" dirty="0">
              <a:solidFill>
                <a:srgbClr val="FFCC00"/>
              </a:solidFill>
            </a:endParaRPr>
          </a:p>
        </p:txBody>
      </p:sp>
      <p:sp>
        <p:nvSpPr>
          <p:cNvPr id="11" name="TextBox 10"/>
          <p:cNvSpPr txBox="1"/>
          <p:nvPr/>
        </p:nvSpPr>
        <p:spPr>
          <a:xfrm>
            <a:off x="687070" y="1102664"/>
            <a:ext cx="1428749" cy="215444"/>
          </a:xfrm>
          <a:prstGeom prst="rect">
            <a:avLst/>
          </a:prstGeom>
          <a:noFill/>
        </p:spPr>
        <p:txBody>
          <a:bodyPr wrap="square" rtlCol="0">
            <a:spAutoFit/>
          </a:bodyPr>
          <a:lstStyle/>
          <a:p>
            <a:pPr algn="ctr"/>
            <a:r>
              <a:rPr lang="tt-RU" sz="800" dirty="0" smtClean="0">
                <a:solidFill>
                  <a:schemeClr val="accent2">
                    <a:lumMod val="75000"/>
                  </a:schemeClr>
                </a:solidFill>
              </a:rPr>
              <a:t>Бастыруны карап алу</a:t>
            </a:r>
            <a:endParaRPr lang="en-US" sz="700" dirty="0">
              <a:solidFill>
                <a:schemeClr val="accent2">
                  <a:lumMod val="75000"/>
                </a:schemeClr>
              </a:solidFill>
            </a:endParaRPr>
          </a:p>
        </p:txBody>
      </p:sp>
      <p:sp>
        <p:nvSpPr>
          <p:cNvPr id="12" name="TextBox 11"/>
          <p:cNvSpPr txBox="1"/>
          <p:nvPr/>
        </p:nvSpPr>
        <p:spPr>
          <a:xfrm>
            <a:off x="1285239" y="1427149"/>
            <a:ext cx="1134111" cy="215444"/>
          </a:xfrm>
          <a:prstGeom prst="rect">
            <a:avLst/>
          </a:prstGeom>
          <a:noFill/>
        </p:spPr>
        <p:txBody>
          <a:bodyPr wrap="square" rtlCol="0">
            <a:spAutoFit/>
          </a:bodyPr>
          <a:lstStyle/>
          <a:p>
            <a:r>
              <a:rPr lang="tt-RU" sz="800" b="0" dirty="0" smtClean="0">
                <a:solidFill>
                  <a:schemeClr val="accent2">
                    <a:lumMod val="75000"/>
                  </a:schemeClr>
                </a:solidFill>
              </a:rPr>
              <a:t>Нәрсә бастырырга </a:t>
            </a:r>
            <a:r>
              <a:rPr lang="en-IE" sz="800" b="0" dirty="0" smtClean="0">
                <a:solidFill>
                  <a:schemeClr val="accent2">
                    <a:lumMod val="75000"/>
                  </a:schemeClr>
                </a:solidFill>
              </a:rPr>
              <a:t>:</a:t>
            </a:r>
            <a:endParaRPr lang="en-US" sz="700" b="0" dirty="0">
              <a:solidFill>
                <a:schemeClr val="accent2">
                  <a:lumMod val="75000"/>
                </a:schemeClr>
              </a:solidFill>
            </a:endParaRPr>
          </a:p>
        </p:txBody>
      </p:sp>
      <p:sp>
        <p:nvSpPr>
          <p:cNvPr id="14" name="TextBox 13"/>
          <p:cNvSpPr txBox="1"/>
          <p:nvPr/>
        </p:nvSpPr>
        <p:spPr>
          <a:xfrm>
            <a:off x="1173324" y="1899458"/>
            <a:ext cx="812249" cy="200055"/>
          </a:xfrm>
          <a:prstGeom prst="rect">
            <a:avLst/>
          </a:prstGeom>
          <a:noFill/>
        </p:spPr>
        <p:txBody>
          <a:bodyPr wrap="square" rtlCol="0">
            <a:spAutoFit/>
          </a:bodyPr>
          <a:lstStyle/>
          <a:p>
            <a:r>
              <a:rPr lang="tt-RU" sz="700" b="0" dirty="0" smtClean="0">
                <a:solidFill>
                  <a:schemeClr val="accent2">
                    <a:lumMod val="75000"/>
                  </a:schemeClr>
                </a:solidFill>
              </a:rPr>
              <a:t>Слайдлар</a:t>
            </a:r>
            <a:r>
              <a:rPr lang="en-IE" sz="700" b="0" dirty="0" smtClean="0">
                <a:solidFill>
                  <a:schemeClr val="accent2">
                    <a:lumMod val="75000"/>
                  </a:schemeClr>
                </a:solidFill>
              </a:rPr>
              <a:t>...</a:t>
            </a:r>
            <a:endParaRPr lang="en-US" sz="600" b="0" dirty="0">
              <a:solidFill>
                <a:schemeClr val="accent2">
                  <a:lumMod val="75000"/>
                </a:schemeClr>
              </a:solidFill>
            </a:endParaRPr>
          </a:p>
        </p:txBody>
      </p:sp>
      <p:sp>
        <p:nvSpPr>
          <p:cNvPr id="15" name="TextBox 14"/>
          <p:cNvSpPr txBox="1"/>
          <p:nvPr/>
        </p:nvSpPr>
        <p:spPr>
          <a:xfrm>
            <a:off x="1170937" y="2058974"/>
            <a:ext cx="2286637" cy="200055"/>
          </a:xfrm>
          <a:prstGeom prst="rect">
            <a:avLst/>
          </a:prstGeom>
          <a:noFill/>
        </p:spPr>
        <p:txBody>
          <a:bodyPr wrap="square" rtlCol="0">
            <a:spAutoFit/>
          </a:bodyPr>
          <a:lstStyle/>
          <a:p>
            <a:r>
              <a:rPr lang="ru-RU" sz="700" b="0" dirty="0" smtClean="0">
                <a:solidFill>
                  <a:schemeClr val="accent2">
                    <a:lumMod val="75000"/>
                  </a:schemeClr>
                </a:solidFill>
              </a:rPr>
              <a:t>Өләшү </a:t>
            </a:r>
            <a:r>
              <a:rPr lang="ru-RU" sz="700" b="0" dirty="0" smtClean="0">
                <a:solidFill>
                  <a:schemeClr val="accent2">
                    <a:lumMod val="75000"/>
                  </a:schemeClr>
                </a:solidFill>
              </a:rPr>
              <a:t>материаллары (1 биткә 1 слайд)</a:t>
            </a:r>
            <a:endParaRPr lang="en-US" sz="600" b="0" dirty="0">
              <a:solidFill>
                <a:schemeClr val="accent2">
                  <a:lumMod val="75000"/>
                </a:schemeClr>
              </a:solidFill>
            </a:endParaRPr>
          </a:p>
        </p:txBody>
      </p:sp>
      <p:sp>
        <p:nvSpPr>
          <p:cNvPr id="16" name="TextBox 15"/>
          <p:cNvSpPr txBox="1"/>
          <p:nvPr/>
        </p:nvSpPr>
        <p:spPr>
          <a:xfrm>
            <a:off x="1170938" y="2224074"/>
            <a:ext cx="2048512" cy="200055"/>
          </a:xfrm>
          <a:prstGeom prst="rect">
            <a:avLst/>
          </a:prstGeom>
          <a:noFill/>
        </p:spPr>
        <p:txBody>
          <a:bodyPr wrap="square" rtlCol="0">
            <a:spAutoFit/>
          </a:bodyPr>
          <a:lstStyle/>
          <a:p>
            <a:r>
              <a:rPr lang="ru-RU" sz="700" b="0" dirty="0" smtClean="0">
                <a:solidFill>
                  <a:schemeClr val="accent2">
                    <a:lumMod val="75000"/>
                  </a:schemeClr>
                </a:solidFill>
              </a:rPr>
              <a:t>Өләшү </a:t>
            </a:r>
            <a:r>
              <a:rPr lang="ru-RU" sz="700" b="0" dirty="0" smtClean="0">
                <a:solidFill>
                  <a:schemeClr val="accent2">
                    <a:lumMod val="75000"/>
                  </a:schemeClr>
                </a:solidFill>
              </a:rPr>
              <a:t>материаллары (1 биткә 2 слайд)</a:t>
            </a:r>
            <a:endParaRPr lang="en-US" sz="700" b="0" dirty="0" smtClean="0">
              <a:solidFill>
                <a:schemeClr val="accent2">
                  <a:lumMod val="75000"/>
                </a:schemeClr>
              </a:solidFill>
            </a:endParaRPr>
          </a:p>
        </p:txBody>
      </p:sp>
      <p:sp>
        <p:nvSpPr>
          <p:cNvPr id="21" name="TextBox 20"/>
          <p:cNvSpPr txBox="1"/>
          <p:nvPr/>
        </p:nvSpPr>
        <p:spPr>
          <a:xfrm>
            <a:off x="1180463" y="3039388"/>
            <a:ext cx="1705611" cy="200055"/>
          </a:xfrm>
          <a:prstGeom prst="rect">
            <a:avLst/>
          </a:prstGeom>
          <a:noFill/>
        </p:spPr>
        <p:txBody>
          <a:bodyPr wrap="square" rtlCol="0">
            <a:spAutoFit/>
          </a:bodyPr>
          <a:lstStyle/>
          <a:p>
            <a:r>
              <a:rPr lang="tt-RU" sz="700" b="0" dirty="0" smtClean="0">
                <a:solidFill>
                  <a:schemeClr val="accent2">
                    <a:lumMod val="75000"/>
                  </a:schemeClr>
                </a:solidFill>
              </a:rPr>
              <a:t>Искәрмәләр</a:t>
            </a:r>
            <a:endParaRPr lang="en-US" sz="600" b="0" dirty="0">
              <a:solidFill>
                <a:schemeClr val="accent2">
                  <a:lumMod val="75000"/>
                </a:schemeClr>
              </a:solidFill>
            </a:endParaRPr>
          </a:p>
        </p:txBody>
      </p:sp>
      <p:sp>
        <p:nvSpPr>
          <p:cNvPr id="22" name="TextBox 21"/>
          <p:cNvSpPr txBox="1"/>
          <p:nvPr/>
        </p:nvSpPr>
        <p:spPr>
          <a:xfrm>
            <a:off x="1180463" y="3170224"/>
            <a:ext cx="1705611" cy="200055"/>
          </a:xfrm>
          <a:prstGeom prst="rect">
            <a:avLst/>
          </a:prstGeom>
          <a:noFill/>
        </p:spPr>
        <p:txBody>
          <a:bodyPr wrap="square" rtlCol="0">
            <a:spAutoFit/>
          </a:bodyPr>
          <a:lstStyle/>
          <a:p>
            <a:r>
              <a:rPr lang="tt-RU" sz="700" b="0" smtClean="0">
                <a:solidFill>
                  <a:schemeClr val="accent2">
                    <a:lumMod val="75000"/>
                  </a:schemeClr>
                </a:solidFill>
              </a:rPr>
              <a:t>Структура </a:t>
            </a:r>
            <a:r>
              <a:rPr lang="tt-RU" sz="700" b="0" dirty="0" smtClean="0">
                <a:solidFill>
                  <a:schemeClr val="accent2">
                    <a:lumMod val="75000"/>
                  </a:schemeClr>
                </a:solidFill>
              </a:rPr>
              <a:t>режимы</a:t>
            </a:r>
            <a:endParaRPr lang="en-US" sz="600" b="0" dirty="0">
              <a:solidFill>
                <a:schemeClr val="accent2">
                  <a:lumMod val="75000"/>
                </a:schemeClr>
              </a:solidFill>
            </a:endParaRPr>
          </a:p>
        </p:txBody>
      </p:sp>
      <p:sp>
        <p:nvSpPr>
          <p:cNvPr id="23" name="TextBox 22"/>
          <p:cNvSpPr txBox="1"/>
          <p:nvPr/>
        </p:nvSpPr>
        <p:spPr>
          <a:xfrm>
            <a:off x="1176314" y="2379338"/>
            <a:ext cx="2048512" cy="200055"/>
          </a:xfrm>
          <a:prstGeom prst="rect">
            <a:avLst/>
          </a:prstGeom>
          <a:noFill/>
        </p:spPr>
        <p:txBody>
          <a:bodyPr wrap="square" rtlCol="0">
            <a:spAutoFit/>
          </a:bodyPr>
          <a:lstStyle/>
          <a:p>
            <a:r>
              <a:rPr lang="ru-RU" sz="700" b="0" dirty="0" smtClean="0">
                <a:solidFill>
                  <a:schemeClr val="accent2">
                    <a:lumMod val="75000"/>
                  </a:schemeClr>
                </a:solidFill>
              </a:rPr>
              <a:t>Өләшү </a:t>
            </a:r>
            <a:r>
              <a:rPr lang="ru-RU" sz="700" b="0" dirty="0" smtClean="0">
                <a:solidFill>
                  <a:schemeClr val="accent2">
                    <a:lumMod val="75000"/>
                  </a:schemeClr>
                </a:solidFill>
              </a:rPr>
              <a:t>материаллары (1 биткә 3 слайд)</a:t>
            </a:r>
            <a:endParaRPr lang="en-US" sz="700" b="0" dirty="0" smtClean="0">
              <a:solidFill>
                <a:schemeClr val="accent2">
                  <a:lumMod val="75000"/>
                </a:schemeClr>
              </a:solidFill>
            </a:endParaRPr>
          </a:p>
        </p:txBody>
      </p:sp>
      <p:sp>
        <p:nvSpPr>
          <p:cNvPr id="24" name="TextBox 23"/>
          <p:cNvSpPr txBox="1"/>
          <p:nvPr/>
        </p:nvSpPr>
        <p:spPr>
          <a:xfrm>
            <a:off x="1176314" y="2557457"/>
            <a:ext cx="2048512" cy="200055"/>
          </a:xfrm>
          <a:prstGeom prst="rect">
            <a:avLst/>
          </a:prstGeom>
          <a:noFill/>
        </p:spPr>
        <p:txBody>
          <a:bodyPr wrap="square" rtlCol="0">
            <a:spAutoFit/>
          </a:bodyPr>
          <a:lstStyle/>
          <a:p>
            <a:r>
              <a:rPr lang="ru-RU" sz="700" b="0" dirty="0" smtClean="0">
                <a:solidFill>
                  <a:schemeClr val="accent2">
                    <a:lumMod val="75000"/>
                  </a:schemeClr>
                </a:solidFill>
              </a:rPr>
              <a:t>Өләшү </a:t>
            </a:r>
            <a:r>
              <a:rPr lang="ru-RU" sz="700" b="0" dirty="0" smtClean="0">
                <a:solidFill>
                  <a:schemeClr val="accent2">
                    <a:lumMod val="75000"/>
                  </a:schemeClr>
                </a:solidFill>
              </a:rPr>
              <a:t>материаллары (1 биткә 4 слайд)</a:t>
            </a:r>
            <a:endParaRPr lang="en-US" sz="700" b="0" dirty="0" smtClean="0">
              <a:solidFill>
                <a:schemeClr val="accent2">
                  <a:lumMod val="75000"/>
                </a:schemeClr>
              </a:solidFill>
            </a:endParaRPr>
          </a:p>
        </p:txBody>
      </p:sp>
      <p:sp>
        <p:nvSpPr>
          <p:cNvPr id="25" name="TextBox 24"/>
          <p:cNvSpPr txBox="1"/>
          <p:nvPr/>
        </p:nvSpPr>
        <p:spPr>
          <a:xfrm>
            <a:off x="1176314" y="2724146"/>
            <a:ext cx="2048512" cy="200055"/>
          </a:xfrm>
          <a:prstGeom prst="rect">
            <a:avLst/>
          </a:prstGeom>
          <a:noFill/>
        </p:spPr>
        <p:txBody>
          <a:bodyPr wrap="square" rtlCol="0">
            <a:spAutoFit/>
          </a:bodyPr>
          <a:lstStyle/>
          <a:p>
            <a:r>
              <a:rPr lang="ru-RU" sz="700" b="0" dirty="0" smtClean="0">
                <a:solidFill>
                  <a:schemeClr val="accent2">
                    <a:lumMod val="75000"/>
                  </a:schemeClr>
                </a:solidFill>
              </a:rPr>
              <a:t>Өләшү </a:t>
            </a:r>
            <a:r>
              <a:rPr lang="ru-RU" sz="700" b="0" dirty="0" smtClean="0">
                <a:solidFill>
                  <a:schemeClr val="accent2">
                    <a:lumMod val="75000"/>
                  </a:schemeClr>
                </a:solidFill>
              </a:rPr>
              <a:t>материаллары (1 биткә 6 слайд)</a:t>
            </a:r>
            <a:endParaRPr lang="en-US" sz="700" b="0" dirty="0" smtClean="0">
              <a:solidFill>
                <a:schemeClr val="accent2">
                  <a:lumMod val="75000"/>
                </a:schemeClr>
              </a:solidFill>
            </a:endParaRPr>
          </a:p>
        </p:txBody>
      </p:sp>
      <p:sp>
        <p:nvSpPr>
          <p:cNvPr id="26" name="TextBox 25"/>
          <p:cNvSpPr txBox="1"/>
          <p:nvPr/>
        </p:nvSpPr>
        <p:spPr>
          <a:xfrm>
            <a:off x="1171551" y="2890834"/>
            <a:ext cx="2048512" cy="200055"/>
          </a:xfrm>
          <a:prstGeom prst="rect">
            <a:avLst/>
          </a:prstGeom>
          <a:noFill/>
        </p:spPr>
        <p:txBody>
          <a:bodyPr wrap="square" rtlCol="0">
            <a:spAutoFit/>
          </a:bodyPr>
          <a:lstStyle/>
          <a:p>
            <a:r>
              <a:rPr lang="ru-RU" sz="700" b="0" dirty="0" smtClean="0">
                <a:solidFill>
                  <a:schemeClr val="accent2">
                    <a:lumMod val="75000"/>
                  </a:schemeClr>
                </a:solidFill>
              </a:rPr>
              <a:t>Өләшү </a:t>
            </a:r>
            <a:r>
              <a:rPr lang="ru-RU" sz="700" b="0" dirty="0" smtClean="0">
                <a:solidFill>
                  <a:schemeClr val="accent2">
                    <a:lumMod val="75000"/>
                  </a:schemeClr>
                </a:solidFill>
              </a:rPr>
              <a:t>материаллары (1 биткә 9 слайд)</a:t>
            </a:r>
            <a:endParaRPr lang="en-US" sz="700" b="0" dirty="0" smtClean="0">
              <a:solidFill>
                <a:schemeClr val="accent2">
                  <a:lumMod val="75000"/>
                </a:schemeClr>
              </a:solidFill>
            </a:endParaRPr>
          </a:p>
        </p:txBody>
      </p:sp>
      <p:sp>
        <p:nvSpPr>
          <p:cNvPr id="19" name="TextBox 18"/>
          <p:cNvSpPr txBox="1"/>
          <p:nvPr/>
        </p:nvSpPr>
        <p:spPr>
          <a:xfrm>
            <a:off x="1173325" y="1688441"/>
            <a:ext cx="812249" cy="200055"/>
          </a:xfrm>
          <a:prstGeom prst="rect">
            <a:avLst/>
          </a:prstGeom>
          <a:noFill/>
        </p:spPr>
        <p:txBody>
          <a:bodyPr wrap="square" rtlCol="0">
            <a:spAutoFit/>
          </a:bodyPr>
          <a:lstStyle/>
          <a:p>
            <a:r>
              <a:rPr lang="tt-RU" sz="700" b="0" dirty="0" smtClean="0">
                <a:solidFill>
                  <a:schemeClr val="accent2">
                    <a:lumMod val="75000"/>
                  </a:schemeClr>
                </a:solidFill>
              </a:rPr>
              <a:t>Слайдлар</a:t>
            </a:r>
            <a:r>
              <a:rPr lang="en-IE" sz="700" b="0" dirty="0" smtClean="0">
                <a:solidFill>
                  <a:schemeClr val="accent2">
                    <a:lumMod val="75000"/>
                  </a:schemeClr>
                </a:solidFill>
              </a:rPr>
              <a:t>...</a:t>
            </a:r>
            <a:endParaRPr lang="en-US" sz="600" b="0" dirty="0">
              <a:solidFill>
                <a:schemeClr val="accent2">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52931">
                                            <p:txEl>
                                              <p:pRg st="0" end="0"/>
                                            </p:txEl>
                                          </p:spTgt>
                                        </p:tgtEl>
                                        <p:attrNameLst>
                                          <p:attrName>style.visibility</p:attrName>
                                        </p:attrNameLst>
                                      </p:cBhvr>
                                      <p:to>
                                        <p:strVal val="visible"/>
                                      </p:to>
                                    </p:set>
                                    <p:animEffect transition="in" filter="slide(fromTop)">
                                      <p:cBhvr>
                                        <p:cTn id="7" dur="500"/>
                                        <p:tgtEl>
                                          <p:spTgt spid="2529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52931">
                                            <p:txEl>
                                              <p:pRg st="1" end="1"/>
                                            </p:txEl>
                                          </p:spTgt>
                                        </p:tgtEl>
                                        <p:attrNameLst>
                                          <p:attrName>style.visibility</p:attrName>
                                        </p:attrNameLst>
                                      </p:cBhvr>
                                      <p:to>
                                        <p:strVal val="visible"/>
                                      </p:to>
                                    </p:set>
                                    <p:animEffect transition="in" filter="slide(fromTop)">
                                      <p:cBhvr>
                                        <p:cTn id="12" dur="500"/>
                                        <p:tgtEl>
                                          <p:spTgt spid="2529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52938">
                                            <p:txEl>
                                              <p:pRg st="0" end="0"/>
                                            </p:txEl>
                                          </p:spTgt>
                                        </p:tgtEl>
                                        <p:attrNameLst>
                                          <p:attrName>style.visibility</p:attrName>
                                        </p:attrNameLst>
                                      </p:cBhvr>
                                      <p:to>
                                        <p:strVal val="visible"/>
                                      </p:to>
                                    </p:set>
                                    <p:animEffect transition="in" filter="slide(fromLeft)">
                                      <p:cBhvr>
                                        <p:cTn id="17" dur="500"/>
                                        <p:tgtEl>
                                          <p:spTgt spid="2529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1" grpId="0" build="p" autoUpdateAnimBg="0"/>
      <p:bldP spid="252938"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239713" y="63500"/>
            <a:ext cx="8904287" cy="614363"/>
          </a:xfrm>
        </p:spPr>
        <p:txBody>
          <a:bodyPr/>
          <a:lstStyle/>
          <a:p>
            <a:r>
              <a:rPr lang="tt-RU" dirty="0" smtClean="0"/>
              <a:t>Тарату материалларын бастыру</a:t>
            </a:r>
            <a:endParaRPr lang="en-US" dirty="0"/>
          </a:p>
        </p:txBody>
      </p:sp>
      <p:sp>
        <p:nvSpPr>
          <p:cNvPr id="254979" name="Rectangle 3"/>
          <p:cNvSpPr>
            <a:spLocks noChangeArrowheads="1"/>
          </p:cNvSpPr>
          <p:nvPr/>
        </p:nvSpPr>
        <p:spPr bwMode="auto">
          <a:xfrm>
            <a:off x="6119813" y="854075"/>
            <a:ext cx="2744787" cy="1989138"/>
          </a:xfrm>
          <a:prstGeom prst="rect">
            <a:avLst/>
          </a:prstGeom>
          <a:noFill/>
          <a:ln w="9525">
            <a:noFill/>
            <a:miter lim="800000"/>
            <a:headEnd/>
            <a:tailEnd/>
          </a:ln>
          <a:effectLst/>
        </p:spPr>
        <p:txBody>
          <a:bodyPr/>
          <a:lstStyle/>
          <a:p>
            <a:pPr>
              <a:spcBef>
                <a:spcPct val="20000"/>
              </a:spcBef>
              <a:spcAft>
                <a:spcPct val="75000"/>
              </a:spcAft>
            </a:pPr>
            <a:r>
              <a:rPr lang="tt-RU" b="0" dirty="0" smtClean="0"/>
              <a:t>Тарату материалларын бастыру өчен, </a:t>
            </a:r>
            <a:r>
              <a:rPr lang="en-US" dirty="0" smtClean="0"/>
              <a:t>Microsoft </a:t>
            </a:r>
            <a:r>
              <a:rPr lang="en-US" dirty="0"/>
              <a:t>Office </a:t>
            </a:r>
            <a:r>
              <a:rPr lang="tt-RU" dirty="0" smtClean="0"/>
              <a:t>төймәсенә     </a:t>
            </a:r>
            <a:r>
              <a:rPr lang="tt-RU" b="0" dirty="0" smtClean="0"/>
              <a:t>басып, </a:t>
            </a:r>
            <a:r>
              <a:rPr lang="tt-RU" dirty="0" smtClean="0"/>
              <a:t>Бастыруны карап алу </a:t>
            </a:r>
            <a:r>
              <a:rPr lang="tt-RU" b="0" dirty="0" smtClean="0"/>
              <a:t>мөмкинлеген сайлагыз.</a:t>
            </a:r>
            <a:endParaRPr lang="en-US" b="0" dirty="0"/>
          </a:p>
        </p:txBody>
      </p:sp>
      <p:graphicFrame>
        <p:nvGraphicFramePr>
          <p:cNvPr id="254980" name="Object 4"/>
          <p:cNvGraphicFramePr>
            <a:graphicFrameLocks noChangeAspect="1"/>
          </p:cNvGraphicFramePr>
          <p:nvPr/>
        </p:nvGraphicFramePr>
        <p:xfrm>
          <a:off x="339725" y="4078288"/>
          <a:ext cx="269875" cy="303212"/>
        </p:xfrm>
        <a:graphic>
          <a:graphicData uri="http://schemas.openxmlformats.org/presentationml/2006/ole">
            <p:oleObj spid="_x0000_s254980" name="Visio" r:id="rId4" imgW="270231" imgH="303063" progId="">
              <p:embed/>
            </p:oleObj>
          </a:graphicData>
        </a:graphic>
      </p:graphicFrame>
      <p:graphicFrame>
        <p:nvGraphicFramePr>
          <p:cNvPr id="254981" name="Object 5"/>
          <p:cNvGraphicFramePr>
            <a:graphicFrameLocks noChangeAspect="1"/>
          </p:cNvGraphicFramePr>
          <p:nvPr/>
        </p:nvGraphicFramePr>
        <p:xfrm>
          <a:off x="339725" y="5053915"/>
          <a:ext cx="269875" cy="303212"/>
        </p:xfrm>
        <a:graphic>
          <a:graphicData uri="http://schemas.openxmlformats.org/presentationml/2006/ole">
            <p:oleObj spid="_x0000_s254981" name="Visio" r:id="rId5" imgW="270231" imgH="303063" progId="">
              <p:embed/>
            </p:oleObj>
          </a:graphicData>
        </a:graphic>
      </p:graphicFrame>
      <p:sp>
        <p:nvSpPr>
          <p:cNvPr id="254983"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54984" name="Rectangle 8"/>
          <p:cNvSpPr>
            <a:spLocks noChangeArrowheads="1"/>
          </p:cNvSpPr>
          <p:nvPr/>
        </p:nvSpPr>
        <p:spPr bwMode="auto">
          <a:xfrm>
            <a:off x="676275" y="4064000"/>
            <a:ext cx="6181725" cy="1352678"/>
          </a:xfrm>
          <a:prstGeom prst="rect">
            <a:avLst/>
          </a:prstGeom>
          <a:noFill/>
          <a:ln w="9525" algn="ctr">
            <a:noFill/>
            <a:miter lim="800000"/>
            <a:headEnd/>
            <a:tailEnd/>
          </a:ln>
          <a:effectLst/>
        </p:spPr>
        <p:txBody>
          <a:bodyPr wrap="square">
            <a:spAutoFit/>
          </a:bodyPr>
          <a:lstStyle/>
          <a:p>
            <a:pPr>
              <a:spcBef>
                <a:spcPct val="20000"/>
              </a:spcBef>
              <a:spcAft>
                <a:spcPct val="35000"/>
              </a:spcAft>
            </a:pPr>
            <a:r>
              <a:rPr lang="tt-RU" dirty="0" smtClean="0">
                <a:solidFill>
                  <a:srgbClr val="FFCC00"/>
                </a:solidFill>
              </a:rPr>
              <a:t>Бастыруны карап алу </a:t>
            </a:r>
            <a:r>
              <a:rPr lang="tt-RU" b="0" dirty="0" smtClean="0">
                <a:solidFill>
                  <a:srgbClr val="FFCC00"/>
                </a:solidFill>
              </a:rPr>
              <a:t>тәрәзендә </a:t>
            </a:r>
            <a:r>
              <a:rPr lang="tt-RU" dirty="0" smtClean="0">
                <a:solidFill>
                  <a:srgbClr val="FFCC00"/>
                </a:solidFill>
              </a:rPr>
              <a:t>Нәрсә бастырырга: </a:t>
            </a:r>
            <a:r>
              <a:rPr lang="tt-RU" b="0" dirty="0" smtClean="0">
                <a:solidFill>
                  <a:srgbClr val="FFCC00"/>
                </a:solidFill>
              </a:rPr>
              <a:t>кырындагы укка чирттерегез дә, тарату материалларының типлары исемлеге килеп чыгачак. </a:t>
            </a:r>
            <a:endParaRPr lang="en-US" b="0" dirty="0" smtClean="0">
              <a:solidFill>
                <a:srgbClr val="FFCC00"/>
              </a:solidFill>
            </a:endParaRPr>
          </a:p>
          <a:p>
            <a:pPr>
              <a:spcBef>
                <a:spcPct val="20000"/>
              </a:spcBef>
              <a:spcAft>
                <a:spcPct val="35000"/>
              </a:spcAft>
            </a:pPr>
            <a:r>
              <a:rPr lang="tt-RU" b="0" dirty="0" smtClean="0">
                <a:solidFill>
                  <a:srgbClr val="FFCC00"/>
                </a:solidFill>
              </a:rPr>
              <a:t>Теләгән типны сайлагыз.</a:t>
            </a:r>
            <a:endParaRPr lang="en-US" b="0" dirty="0">
              <a:solidFill>
                <a:srgbClr val="FFCC00"/>
              </a:solidFill>
            </a:endParaRPr>
          </a:p>
        </p:txBody>
      </p:sp>
      <p:sp>
        <p:nvSpPr>
          <p:cNvPr id="254988" name="Rectangle 12"/>
          <p:cNvSpPr>
            <a:spLocks noChangeArrowheads="1"/>
          </p:cNvSpPr>
          <p:nvPr/>
        </p:nvSpPr>
        <p:spPr bwMode="auto">
          <a:xfrm>
            <a:off x="6119813" y="2718518"/>
            <a:ext cx="2744787" cy="946150"/>
          </a:xfrm>
          <a:prstGeom prst="rect">
            <a:avLst/>
          </a:prstGeom>
          <a:noFill/>
          <a:ln w="9525">
            <a:noFill/>
            <a:miter lim="800000"/>
            <a:headEnd/>
            <a:tailEnd/>
          </a:ln>
          <a:effectLst/>
        </p:spPr>
        <p:txBody>
          <a:bodyPr/>
          <a:lstStyle/>
          <a:p>
            <a:pPr>
              <a:spcBef>
                <a:spcPct val="20000"/>
              </a:spcBef>
              <a:spcAft>
                <a:spcPct val="75000"/>
              </a:spcAft>
            </a:pPr>
            <a:r>
              <a:rPr lang="tt-RU" b="0" dirty="0" smtClean="0"/>
              <a:t>Аннары рәсемдә күрсәтелгән гамәлләрне башкарыгыз</a:t>
            </a:r>
            <a:r>
              <a:rPr lang="en-US" b="0" dirty="0" smtClean="0"/>
              <a:t>.  </a:t>
            </a:r>
            <a:endParaRPr lang="en-US" b="0" dirty="0"/>
          </a:p>
        </p:txBody>
      </p:sp>
      <p:pic>
        <p:nvPicPr>
          <p:cNvPr id="254989" name="Picture 13" descr="Button image"/>
          <p:cNvPicPr>
            <a:picLocks noChangeAspect="1" noChangeArrowheads="1"/>
          </p:cNvPicPr>
          <p:nvPr/>
        </p:nvPicPr>
        <p:blipFill>
          <a:blip r:embed="rId6"/>
          <a:srcRect/>
          <a:stretch>
            <a:fillRect/>
          </a:stretch>
        </p:blipFill>
        <p:spPr bwMode="auto">
          <a:xfrm>
            <a:off x="8188902" y="1447946"/>
            <a:ext cx="246063" cy="246062"/>
          </a:xfrm>
          <a:prstGeom prst="rect">
            <a:avLst/>
          </a:prstGeom>
          <a:noFill/>
        </p:spPr>
      </p:pic>
      <p:pic>
        <p:nvPicPr>
          <p:cNvPr id="28" name="Picture 1"/>
          <p:cNvPicPr>
            <a:picLocks noChangeAspect="1" noChangeArrowheads="1"/>
          </p:cNvPicPr>
          <p:nvPr/>
        </p:nvPicPr>
        <p:blipFill>
          <a:blip r:embed="rId7"/>
          <a:srcRect/>
          <a:stretch>
            <a:fillRect/>
          </a:stretch>
        </p:blipFill>
        <p:spPr bwMode="auto">
          <a:xfrm>
            <a:off x="328268" y="981075"/>
            <a:ext cx="5590278" cy="2838450"/>
          </a:xfrm>
          <a:prstGeom prst="rect">
            <a:avLst/>
          </a:prstGeom>
          <a:noFill/>
          <a:ln w="9525">
            <a:noFill/>
            <a:miter lim="800000"/>
            <a:headEnd/>
            <a:tailEnd/>
          </a:ln>
          <a:effectLst/>
        </p:spPr>
      </p:pic>
      <p:sp>
        <p:nvSpPr>
          <p:cNvPr id="29" name="TextBox 28"/>
          <p:cNvSpPr txBox="1"/>
          <p:nvPr/>
        </p:nvSpPr>
        <p:spPr>
          <a:xfrm>
            <a:off x="687070" y="1102664"/>
            <a:ext cx="1428749" cy="215444"/>
          </a:xfrm>
          <a:prstGeom prst="rect">
            <a:avLst/>
          </a:prstGeom>
          <a:noFill/>
        </p:spPr>
        <p:txBody>
          <a:bodyPr wrap="square" rtlCol="0">
            <a:spAutoFit/>
          </a:bodyPr>
          <a:lstStyle/>
          <a:p>
            <a:pPr algn="ctr"/>
            <a:r>
              <a:rPr lang="tt-RU" sz="800" dirty="0" smtClean="0">
                <a:solidFill>
                  <a:schemeClr val="accent2">
                    <a:lumMod val="75000"/>
                  </a:schemeClr>
                </a:solidFill>
              </a:rPr>
              <a:t>Бастыруны карап алу</a:t>
            </a:r>
            <a:endParaRPr lang="en-US" sz="700" dirty="0">
              <a:solidFill>
                <a:schemeClr val="accent2">
                  <a:lumMod val="75000"/>
                </a:schemeClr>
              </a:solidFill>
            </a:endParaRPr>
          </a:p>
        </p:txBody>
      </p:sp>
      <p:sp>
        <p:nvSpPr>
          <p:cNvPr id="30" name="TextBox 29"/>
          <p:cNvSpPr txBox="1"/>
          <p:nvPr/>
        </p:nvSpPr>
        <p:spPr>
          <a:xfrm>
            <a:off x="1285239" y="1427149"/>
            <a:ext cx="1134111" cy="215444"/>
          </a:xfrm>
          <a:prstGeom prst="rect">
            <a:avLst/>
          </a:prstGeom>
          <a:noFill/>
        </p:spPr>
        <p:txBody>
          <a:bodyPr wrap="square" rtlCol="0">
            <a:spAutoFit/>
          </a:bodyPr>
          <a:lstStyle/>
          <a:p>
            <a:r>
              <a:rPr lang="tt-RU" sz="800" b="0" dirty="0" smtClean="0">
                <a:solidFill>
                  <a:schemeClr val="accent2">
                    <a:lumMod val="75000"/>
                  </a:schemeClr>
                </a:solidFill>
              </a:rPr>
              <a:t>Нәрсә бастырырга </a:t>
            </a:r>
            <a:r>
              <a:rPr lang="en-IE" sz="800" b="0" dirty="0" smtClean="0">
                <a:solidFill>
                  <a:schemeClr val="accent2">
                    <a:lumMod val="75000"/>
                  </a:schemeClr>
                </a:solidFill>
              </a:rPr>
              <a:t>:</a:t>
            </a:r>
            <a:endParaRPr lang="en-US" sz="700" b="0" dirty="0">
              <a:solidFill>
                <a:schemeClr val="accent2">
                  <a:lumMod val="75000"/>
                </a:schemeClr>
              </a:solidFill>
            </a:endParaRPr>
          </a:p>
        </p:txBody>
      </p:sp>
      <p:sp>
        <p:nvSpPr>
          <p:cNvPr id="32" name="TextBox 31"/>
          <p:cNvSpPr txBox="1"/>
          <p:nvPr/>
        </p:nvSpPr>
        <p:spPr>
          <a:xfrm>
            <a:off x="1173324" y="1899458"/>
            <a:ext cx="812249" cy="200055"/>
          </a:xfrm>
          <a:prstGeom prst="rect">
            <a:avLst/>
          </a:prstGeom>
          <a:noFill/>
        </p:spPr>
        <p:txBody>
          <a:bodyPr wrap="square" rtlCol="0">
            <a:spAutoFit/>
          </a:bodyPr>
          <a:lstStyle/>
          <a:p>
            <a:r>
              <a:rPr lang="tt-RU" sz="700" b="0" dirty="0" smtClean="0">
                <a:solidFill>
                  <a:schemeClr val="accent2">
                    <a:lumMod val="75000"/>
                  </a:schemeClr>
                </a:solidFill>
              </a:rPr>
              <a:t>Слайдлар</a:t>
            </a:r>
            <a:r>
              <a:rPr lang="en-IE" sz="700" b="0" dirty="0" smtClean="0">
                <a:solidFill>
                  <a:schemeClr val="accent2">
                    <a:lumMod val="75000"/>
                  </a:schemeClr>
                </a:solidFill>
              </a:rPr>
              <a:t>...</a:t>
            </a:r>
            <a:endParaRPr lang="en-US" sz="600" b="0" dirty="0">
              <a:solidFill>
                <a:schemeClr val="accent2">
                  <a:lumMod val="75000"/>
                </a:schemeClr>
              </a:solidFill>
            </a:endParaRPr>
          </a:p>
        </p:txBody>
      </p:sp>
      <p:sp>
        <p:nvSpPr>
          <p:cNvPr id="35" name="TextBox 34"/>
          <p:cNvSpPr txBox="1"/>
          <p:nvPr/>
        </p:nvSpPr>
        <p:spPr>
          <a:xfrm>
            <a:off x="1180463" y="3039388"/>
            <a:ext cx="1705611" cy="200055"/>
          </a:xfrm>
          <a:prstGeom prst="rect">
            <a:avLst/>
          </a:prstGeom>
          <a:noFill/>
        </p:spPr>
        <p:txBody>
          <a:bodyPr wrap="square" rtlCol="0">
            <a:spAutoFit/>
          </a:bodyPr>
          <a:lstStyle/>
          <a:p>
            <a:r>
              <a:rPr lang="tt-RU" sz="700" b="0" dirty="0" smtClean="0">
                <a:solidFill>
                  <a:schemeClr val="accent2">
                    <a:lumMod val="75000"/>
                  </a:schemeClr>
                </a:solidFill>
              </a:rPr>
              <a:t>Искәрмәләр</a:t>
            </a:r>
            <a:endParaRPr lang="en-US" sz="600" b="0" dirty="0">
              <a:solidFill>
                <a:schemeClr val="accent2">
                  <a:lumMod val="75000"/>
                </a:schemeClr>
              </a:solidFill>
            </a:endParaRPr>
          </a:p>
        </p:txBody>
      </p:sp>
      <p:sp>
        <p:nvSpPr>
          <p:cNvPr id="36" name="TextBox 35"/>
          <p:cNvSpPr txBox="1"/>
          <p:nvPr/>
        </p:nvSpPr>
        <p:spPr>
          <a:xfrm>
            <a:off x="1180463" y="3170224"/>
            <a:ext cx="1705611" cy="200055"/>
          </a:xfrm>
          <a:prstGeom prst="rect">
            <a:avLst/>
          </a:prstGeom>
          <a:noFill/>
        </p:spPr>
        <p:txBody>
          <a:bodyPr wrap="square" rtlCol="0">
            <a:spAutoFit/>
          </a:bodyPr>
          <a:lstStyle/>
          <a:p>
            <a:r>
              <a:rPr lang="tt-RU" sz="700" b="0" dirty="0" smtClean="0">
                <a:solidFill>
                  <a:schemeClr val="accent2">
                    <a:lumMod val="75000"/>
                  </a:schemeClr>
                </a:solidFill>
              </a:rPr>
              <a:t>Структура режимы</a:t>
            </a:r>
            <a:endParaRPr lang="en-US" sz="600" b="0" dirty="0">
              <a:solidFill>
                <a:schemeClr val="accent2">
                  <a:lumMod val="75000"/>
                </a:schemeClr>
              </a:solidFill>
            </a:endParaRPr>
          </a:p>
        </p:txBody>
      </p:sp>
      <p:sp>
        <p:nvSpPr>
          <p:cNvPr id="23" name="TextBox 22"/>
          <p:cNvSpPr txBox="1"/>
          <p:nvPr/>
        </p:nvSpPr>
        <p:spPr>
          <a:xfrm>
            <a:off x="1173325" y="1688441"/>
            <a:ext cx="812249" cy="200055"/>
          </a:xfrm>
          <a:prstGeom prst="rect">
            <a:avLst/>
          </a:prstGeom>
          <a:noFill/>
        </p:spPr>
        <p:txBody>
          <a:bodyPr wrap="square" rtlCol="0">
            <a:spAutoFit/>
          </a:bodyPr>
          <a:lstStyle/>
          <a:p>
            <a:r>
              <a:rPr lang="tt-RU" sz="700" b="0" dirty="0" smtClean="0">
                <a:solidFill>
                  <a:schemeClr val="accent2">
                    <a:lumMod val="75000"/>
                  </a:schemeClr>
                </a:solidFill>
              </a:rPr>
              <a:t>Слайдлар</a:t>
            </a:r>
            <a:r>
              <a:rPr lang="en-IE" sz="700" b="0" dirty="0" smtClean="0">
                <a:solidFill>
                  <a:schemeClr val="accent2">
                    <a:lumMod val="75000"/>
                  </a:schemeClr>
                </a:solidFill>
              </a:rPr>
              <a:t>...</a:t>
            </a:r>
            <a:endParaRPr lang="en-US" sz="600" b="0" dirty="0">
              <a:solidFill>
                <a:schemeClr val="accent2">
                  <a:lumMod val="75000"/>
                </a:schemeClr>
              </a:solidFill>
            </a:endParaRPr>
          </a:p>
        </p:txBody>
      </p:sp>
      <p:sp>
        <p:nvSpPr>
          <p:cNvPr id="24" name="TextBox 23"/>
          <p:cNvSpPr txBox="1"/>
          <p:nvPr/>
        </p:nvSpPr>
        <p:spPr>
          <a:xfrm>
            <a:off x="1170937" y="2058974"/>
            <a:ext cx="1960883" cy="200055"/>
          </a:xfrm>
          <a:prstGeom prst="rect">
            <a:avLst/>
          </a:prstGeom>
          <a:noFill/>
        </p:spPr>
        <p:txBody>
          <a:bodyPr wrap="square" rtlCol="0">
            <a:spAutoFit/>
          </a:bodyPr>
          <a:lstStyle/>
          <a:p>
            <a:r>
              <a:rPr lang="ru-RU" sz="700" b="0" dirty="0" smtClean="0">
                <a:solidFill>
                  <a:schemeClr val="accent2">
                    <a:lumMod val="75000"/>
                  </a:schemeClr>
                </a:solidFill>
              </a:rPr>
              <a:t>Өләшү </a:t>
            </a:r>
            <a:r>
              <a:rPr lang="ru-RU" sz="700" b="0" dirty="0" smtClean="0">
                <a:solidFill>
                  <a:schemeClr val="accent2">
                    <a:lumMod val="75000"/>
                  </a:schemeClr>
                </a:solidFill>
              </a:rPr>
              <a:t>материаллары (1 биткә 1 слайд)</a:t>
            </a:r>
            <a:endParaRPr lang="en-US" sz="600" b="0" dirty="0">
              <a:solidFill>
                <a:schemeClr val="accent2">
                  <a:lumMod val="75000"/>
                </a:schemeClr>
              </a:solidFill>
            </a:endParaRPr>
          </a:p>
        </p:txBody>
      </p:sp>
      <p:sp>
        <p:nvSpPr>
          <p:cNvPr id="25" name="TextBox 24"/>
          <p:cNvSpPr txBox="1"/>
          <p:nvPr/>
        </p:nvSpPr>
        <p:spPr>
          <a:xfrm>
            <a:off x="1170938" y="2224074"/>
            <a:ext cx="1991362" cy="200055"/>
          </a:xfrm>
          <a:prstGeom prst="rect">
            <a:avLst/>
          </a:prstGeom>
          <a:noFill/>
        </p:spPr>
        <p:txBody>
          <a:bodyPr wrap="square" rtlCol="0">
            <a:spAutoFit/>
          </a:bodyPr>
          <a:lstStyle/>
          <a:p>
            <a:r>
              <a:rPr lang="ru-RU" sz="700" b="0" dirty="0" smtClean="0">
                <a:solidFill>
                  <a:schemeClr val="accent2">
                    <a:lumMod val="75000"/>
                  </a:schemeClr>
                </a:solidFill>
              </a:rPr>
              <a:t>Өләшү </a:t>
            </a:r>
            <a:r>
              <a:rPr lang="ru-RU" sz="700" b="0" dirty="0" smtClean="0">
                <a:solidFill>
                  <a:schemeClr val="accent2">
                    <a:lumMod val="75000"/>
                  </a:schemeClr>
                </a:solidFill>
              </a:rPr>
              <a:t>материаллары (1 биткә 2 слайд)</a:t>
            </a:r>
            <a:endParaRPr lang="en-US" sz="700" b="0" dirty="0" smtClean="0">
              <a:solidFill>
                <a:schemeClr val="accent2">
                  <a:lumMod val="75000"/>
                </a:schemeClr>
              </a:solidFill>
            </a:endParaRPr>
          </a:p>
        </p:txBody>
      </p:sp>
      <p:sp>
        <p:nvSpPr>
          <p:cNvPr id="26" name="TextBox 25"/>
          <p:cNvSpPr txBox="1"/>
          <p:nvPr/>
        </p:nvSpPr>
        <p:spPr>
          <a:xfrm>
            <a:off x="1176314" y="2379338"/>
            <a:ext cx="2048512" cy="200055"/>
          </a:xfrm>
          <a:prstGeom prst="rect">
            <a:avLst/>
          </a:prstGeom>
          <a:noFill/>
        </p:spPr>
        <p:txBody>
          <a:bodyPr wrap="square" rtlCol="0">
            <a:spAutoFit/>
          </a:bodyPr>
          <a:lstStyle/>
          <a:p>
            <a:r>
              <a:rPr lang="ru-RU" sz="700" b="0" dirty="0" smtClean="0">
                <a:solidFill>
                  <a:schemeClr val="accent2">
                    <a:lumMod val="75000"/>
                  </a:schemeClr>
                </a:solidFill>
              </a:rPr>
              <a:t>Өләшү </a:t>
            </a:r>
            <a:r>
              <a:rPr lang="ru-RU" sz="700" b="0" dirty="0" smtClean="0">
                <a:solidFill>
                  <a:schemeClr val="accent2">
                    <a:lumMod val="75000"/>
                  </a:schemeClr>
                </a:solidFill>
              </a:rPr>
              <a:t>материаллары (1 биткә 3 слайд)</a:t>
            </a:r>
            <a:endParaRPr lang="en-US" sz="700" b="0" dirty="0" smtClean="0">
              <a:solidFill>
                <a:schemeClr val="accent2">
                  <a:lumMod val="75000"/>
                </a:schemeClr>
              </a:solidFill>
            </a:endParaRPr>
          </a:p>
        </p:txBody>
      </p:sp>
      <p:sp>
        <p:nvSpPr>
          <p:cNvPr id="27" name="TextBox 26"/>
          <p:cNvSpPr txBox="1"/>
          <p:nvPr/>
        </p:nvSpPr>
        <p:spPr>
          <a:xfrm>
            <a:off x="1176314" y="2557457"/>
            <a:ext cx="2048512" cy="200055"/>
          </a:xfrm>
          <a:prstGeom prst="rect">
            <a:avLst/>
          </a:prstGeom>
          <a:noFill/>
        </p:spPr>
        <p:txBody>
          <a:bodyPr wrap="square" rtlCol="0">
            <a:spAutoFit/>
          </a:bodyPr>
          <a:lstStyle/>
          <a:p>
            <a:r>
              <a:rPr lang="ru-RU" sz="700" b="0" dirty="0" smtClean="0">
                <a:solidFill>
                  <a:schemeClr val="accent2">
                    <a:lumMod val="75000"/>
                  </a:schemeClr>
                </a:solidFill>
              </a:rPr>
              <a:t>Өләшү </a:t>
            </a:r>
            <a:r>
              <a:rPr lang="ru-RU" sz="700" b="0" dirty="0" smtClean="0">
                <a:solidFill>
                  <a:schemeClr val="accent2">
                    <a:lumMod val="75000"/>
                  </a:schemeClr>
                </a:solidFill>
              </a:rPr>
              <a:t>материаллары (1 биткә 4 слайд)</a:t>
            </a:r>
            <a:endParaRPr lang="en-US" sz="700" b="0" dirty="0" smtClean="0">
              <a:solidFill>
                <a:schemeClr val="accent2">
                  <a:lumMod val="75000"/>
                </a:schemeClr>
              </a:solidFill>
            </a:endParaRPr>
          </a:p>
        </p:txBody>
      </p:sp>
      <p:sp>
        <p:nvSpPr>
          <p:cNvPr id="38" name="TextBox 37"/>
          <p:cNvSpPr txBox="1"/>
          <p:nvPr/>
        </p:nvSpPr>
        <p:spPr>
          <a:xfrm>
            <a:off x="1176314" y="2724146"/>
            <a:ext cx="2048512" cy="200055"/>
          </a:xfrm>
          <a:prstGeom prst="rect">
            <a:avLst/>
          </a:prstGeom>
          <a:noFill/>
        </p:spPr>
        <p:txBody>
          <a:bodyPr wrap="square" rtlCol="0">
            <a:spAutoFit/>
          </a:bodyPr>
          <a:lstStyle/>
          <a:p>
            <a:r>
              <a:rPr lang="ru-RU" sz="700" b="0" dirty="0" smtClean="0">
                <a:solidFill>
                  <a:schemeClr val="accent2">
                    <a:lumMod val="75000"/>
                  </a:schemeClr>
                </a:solidFill>
              </a:rPr>
              <a:t>Өләшү </a:t>
            </a:r>
            <a:r>
              <a:rPr lang="ru-RU" sz="700" b="0" dirty="0" smtClean="0">
                <a:solidFill>
                  <a:schemeClr val="accent2">
                    <a:lumMod val="75000"/>
                  </a:schemeClr>
                </a:solidFill>
              </a:rPr>
              <a:t>материаллары (1 биткә 6 слайд)</a:t>
            </a:r>
            <a:endParaRPr lang="en-US" sz="700" b="0" dirty="0" smtClean="0">
              <a:solidFill>
                <a:schemeClr val="accent2">
                  <a:lumMod val="75000"/>
                </a:schemeClr>
              </a:solidFill>
            </a:endParaRPr>
          </a:p>
        </p:txBody>
      </p:sp>
      <p:sp>
        <p:nvSpPr>
          <p:cNvPr id="39" name="TextBox 38"/>
          <p:cNvSpPr txBox="1"/>
          <p:nvPr/>
        </p:nvSpPr>
        <p:spPr>
          <a:xfrm>
            <a:off x="1171551" y="2890834"/>
            <a:ext cx="2048512" cy="200055"/>
          </a:xfrm>
          <a:prstGeom prst="rect">
            <a:avLst/>
          </a:prstGeom>
          <a:noFill/>
        </p:spPr>
        <p:txBody>
          <a:bodyPr wrap="square" rtlCol="0">
            <a:spAutoFit/>
          </a:bodyPr>
          <a:lstStyle/>
          <a:p>
            <a:r>
              <a:rPr lang="ru-RU" sz="700" b="0" dirty="0" smtClean="0">
                <a:solidFill>
                  <a:schemeClr val="accent2">
                    <a:lumMod val="75000"/>
                  </a:schemeClr>
                </a:solidFill>
              </a:rPr>
              <a:t>Өләшү </a:t>
            </a:r>
            <a:r>
              <a:rPr lang="ru-RU" sz="700" b="0" dirty="0" smtClean="0">
                <a:solidFill>
                  <a:schemeClr val="accent2">
                    <a:lumMod val="75000"/>
                  </a:schemeClr>
                </a:solidFill>
              </a:rPr>
              <a:t>материаллары (1 биткә 9 слайд)</a:t>
            </a:r>
            <a:endParaRPr lang="en-US" sz="700" b="0" dirty="0" smtClean="0">
              <a:solidFill>
                <a:schemeClr val="accent2">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54979"/>
                                        </p:tgtEl>
                                        <p:attrNameLst>
                                          <p:attrName>style.visibility</p:attrName>
                                        </p:attrNameLst>
                                      </p:cBhvr>
                                      <p:to>
                                        <p:strVal val="visible"/>
                                      </p:to>
                                    </p:set>
                                    <p:animEffect transition="in" filter="slide(fromTop)">
                                      <p:cBhvr>
                                        <p:cTn id="7" dur="500"/>
                                        <p:tgtEl>
                                          <p:spTgt spid="25497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54989"/>
                                        </p:tgtEl>
                                        <p:attrNameLst>
                                          <p:attrName>style.visibility</p:attrName>
                                        </p:attrNameLst>
                                      </p:cBhvr>
                                      <p:to>
                                        <p:strVal val="visible"/>
                                      </p:to>
                                    </p:set>
                                    <p:animEffect transition="in" filter="dissolve">
                                      <p:cBhvr>
                                        <p:cTn id="11" dur="500"/>
                                        <p:tgtEl>
                                          <p:spTgt spid="254989"/>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1" fill="hold" grpId="0" nodeType="clickEffect">
                                  <p:stCondLst>
                                    <p:cond delay="0"/>
                                  </p:stCondLst>
                                  <p:childTnLst>
                                    <p:set>
                                      <p:cBhvr>
                                        <p:cTn id="15" dur="1" fill="hold">
                                          <p:stCondLst>
                                            <p:cond delay="0"/>
                                          </p:stCondLst>
                                        </p:cTn>
                                        <p:tgtEl>
                                          <p:spTgt spid="254988"/>
                                        </p:tgtEl>
                                        <p:attrNameLst>
                                          <p:attrName>style.visibility</p:attrName>
                                        </p:attrNameLst>
                                      </p:cBhvr>
                                      <p:to>
                                        <p:strVal val="visible"/>
                                      </p:to>
                                    </p:set>
                                    <p:animEffect transition="in" filter="slide(fromTop)">
                                      <p:cBhvr>
                                        <p:cTn id="16" dur="500"/>
                                        <p:tgtEl>
                                          <p:spTgt spid="25498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254980"/>
                                        </p:tgtEl>
                                        <p:attrNameLst>
                                          <p:attrName>style.visibility</p:attrName>
                                        </p:attrNameLst>
                                      </p:cBhvr>
                                      <p:to>
                                        <p:strVal val="visible"/>
                                      </p:to>
                                    </p:set>
                                    <p:animEffect transition="in" filter="dissolve">
                                      <p:cBhvr>
                                        <p:cTn id="21" dur="500"/>
                                        <p:tgtEl>
                                          <p:spTgt spid="254980"/>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254981"/>
                                        </p:tgtEl>
                                        <p:attrNameLst>
                                          <p:attrName>style.visibility</p:attrName>
                                        </p:attrNameLst>
                                      </p:cBhvr>
                                      <p:to>
                                        <p:strVal val="visible"/>
                                      </p:to>
                                    </p:set>
                                    <p:animEffect transition="in" filter="dissolve">
                                      <p:cBhvr>
                                        <p:cTn id="25" dur="500"/>
                                        <p:tgtEl>
                                          <p:spTgt spid="254981"/>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254984">
                                            <p:txEl>
                                              <p:pRg st="0" end="0"/>
                                            </p:txEl>
                                          </p:spTgt>
                                        </p:tgtEl>
                                        <p:attrNameLst>
                                          <p:attrName>style.visibility</p:attrName>
                                        </p:attrNameLst>
                                      </p:cBhvr>
                                      <p:to>
                                        <p:strVal val="visible"/>
                                      </p:to>
                                    </p:set>
                                    <p:animEffect transition="in" filter="checkerboard(across)">
                                      <p:cBhvr>
                                        <p:cTn id="30" dur="500"/>
                                        <p:tgtEl>
                                          <p:spTgt spid="25498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254984">
                                            <p:txEl>
                                              <p:pRg st="1" end="1"/>
                                            </p:txEl>
                                          </p:spTgt>
                                        </p:tgtEl>
                                        <p:attrNameLst>
                                          <p:attrName>style.visibility</p:attrName>
                                        </p:attrNameLst>
                                      </p:cBhvr>
                                      <p:to>
                                        <p:strVal val="visible"/>
                                      </p:to>
                                    </p:set>
                                    <p:animEffect transition="in" filter="checkerboard(across)">
                                      <p:cBhvr>
                                        <p:cTn id="35" dur="500"/>
                                        <p:tgtEl>
                                          <p:spTgt spid="25498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79" grpId="0" autoUpdateAnimBg="0"/>
      <p:bldP spid="254984" grpId="0" uiExpand="1" build="p" autoUpdateAnimBg="0"/>
      <p:bldP spid="254988"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a:xfrm>
            <a:off x="239713" y="63500"/>
            <a:ext cx="8904287" cy="614363"/>
          </a:xfrm>
        </p:spPr>
        <p:txBody>
          <a:bodyPr/>
          <a:lstStyle/>
          <a:p>
            <a:r>
              <a:rPr lang="tt-RU" dirty="0" smtClean="0"/>
              <a:t>Тарату материалларын бастыру</a:t>
            </a:r>
            <a:endParaRPr lang="en-US" dirty="0"/>
          </a:p>
        </p:txBody>
      </p:sp>
      <p:sp>
        <p:nvSpPr>
          <p:cNvPr id="289795" name="Rectangle 3"/>
          <p:cNvSpPr>
            <a:spLocks noChangeArrowheads="1"/>
          </p:cNvSpPr>
          <p:nvPr/>
        </p:nvSpPr>
        <p:spPr bwMode="auto">
          <a:xfrm>
            <a:off x="6119813" y="854075"/>
            <a:ext cx="2744787" cy="1989138"/>
          </a:xfrm>
          <a:prstGeom prst="rect">
            <a:avLst/>
          </a:prstGeom>
          <a:noFill/>
          <a:ln w="9525">
            <a:noFill/>
            <a:miter lim="800000"/>
            <a:headEnd/>
            <a:tailEnd/>
          </a:ln>
          <a:effectLst/>
        </p:spPr>
        <p:txBody>
          <a:bodyPr/>
          <a:lstStyle/>
          <a:p>
            <a:pPr>
              <a:spcBef>
                <a:spcPct val="20000"/>
              </a:spcBef>
              <a:spcAft>
                <a:spcPct val="75000"/>
              </a:spcAft>
            </a:pPr>
            <a:r>
              <a:rPr lang="tt-RU" b="0" dirty="0" smtClean="0"/>
              <a:t>Тарату материалларын бастыру өчен, </a:t>
            </a:r>
            <a:r>
              <a:rPr lang="en-US" dirty="0" smtClean="0"/>
              <a:t>Microsoft Office </a:t>
            </a:r>
            <a:r>
              <a:rPr lang="tt-RU" dirty="0" smtClean="0"/>
              <a:t>төймәсенә     </a:t>
            </a:r>
            <a:r>
              <a:rPr lang="tt-RU" b="0" dirty="0" smtClean="0"/>
              <a:t>басып, </a:t>
            </a:r>
            <a:r>
              <a:rPr lang="tt-RU" dirty="0" smtClean="0"/>
              <a:t>Бастыруны карап алу </a:t>
            </a:r>
            <a:r>
              <a:rPr lang="tt-RU" b="0" dirty="0" smtClean="0"/>
              <a:t>мөмкинлеген сайлагыз.</a:t>
            </a:r>
            <a:endParaRPr lang="en-US" b="0" dirty="0"/>
          </a:p>
        </p:txBody>
      </p:sp>
      <p:sp>
        <p:nvSpPr>
          <p:cNvPr id="289798"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89799" name="Rectangle 7"/>
          <p:cNvSpPr>
            <a:spLocks noChangeArrowheads="1"/>
          </p:cNvSpPr>
          <p:nvPr/>
        </p:nvSpPr>
        <p:spPr bwMode="auto">
          <a:xfrm>
            <a:off x="676275" y="4064000"/>
            <a:ext cx="5940425" cy="1200329"/>
          </a:xfrm>
          <a:prstGeom prst="rect">
            <a:avLst/>
          </a:prstGeom>
          <a:noFill/>
          <a:ln w="9525" algn="ctr">
            <a:noFill/>
            <a:miter lim="800000"/>
            <a:headEnd/>
            <a:tailEnd/>
          </a:ln>
          <a:effectLst/>
        </p:spPr>
        <p:txBody>
          <a:bodyPr>
            <a:spAutoFit/>
          </a:bodyPr>
          <a:lstStyle/>
          <a:p>
            <a:pPr>
              <a:spcBef>
                <a:spcPct val="20000"/>
              </a:spcBef>
              <a:spcAft>
                <a:spcPct val="35000"/>
              </a:spcAft>
            </a:pPr>
            <a:r>
              <a:rPr lang="tt-RU" b="0" dirty="0" smtClean="0">
                <a:solidFill>
                  <a:srgbClr val="FFCC00"/>
                </a:solidFill>
              </a:rPr>
              <a:t>Тарату материаллары тибын сайлагач, слайдларның бастырудан соң күренеше күрсәтеләчәк.</a:t>
            </a:r>
            <a:r>
              <a:rPr lang="en-US" b="0" dirty="0" smtClean="0">
                <a:solidFill>
                  <a:srgbClr val="FFCC00"/>
                </a:solidFill>
              </a:rPr>
              <a:t> </a:t>
            </a:r>
            <a:r>
              <a:rPr lang="tt-RU" b="0" dirty="0" smtClean="0">
                <a:solidFill>
                  <a:srgbClr val="FFCC00"/>
                </a:solidFill>
              </a:rPr>
              <a:t>Барлык битләрне дә карап чыга аласыз. </a:t>
            </a:r>
            <a:r>
              <a:rPr lang="tt-RU" dirty="0" smtClean="0">
                <a:solidFill>
                  <a:srgbClr val="FFCC00"/>
                </a:solidFill>
              </a:rPr>
              <a:t>Биткә 3 слайд </a:t>
            </a:r>
            <a:r>
              <a:rPr lang="tt-RU" b="0" dirty="0" smtClean="0">
                <a:solidFill>
                  <a:srgbClr val="FFCC00"/>
                </a:solidFill>
              </a:rPr>
              <a:t>тибында аудитория өчен искәрмәләр дә бар.</a:t>
            </a:r>
            <a:endParaRPr lang="en-US" dirty="0"/>
          </a:p>
        </p:txBody>
      </p:sp>
      <p:sp>
        <p:nvSpPr>
          <p:cNvPr id="289801" name="Rectangle 9"/>
          <p:cNvSpPr>
            <a:spLocks noChangeArrowheads="1"/>
          </p:cNvSpPr>
          <p:nvPr/>
        </p:nvSpPr>
        <p:spPr bwMode="auto">
          <a:xfrm>
            <a:off x="6119813" y="2732373"/>
            <a:ext cx="2744787" cy="946150"/>
          </a:xfrm>
          <a:prstGeom prst="rect">
            <a:avLst/>
          </a:prstGeom>
          <a:noFill/>
          <a:ln w="9525">
            <a:noFill/>
            <a:miter lim="800000"/>
            <a:headEnd/>
            <a:tailEnd/>
          </a:ln>
          <a:effectLst/>
        </p:spPr>
        <p:txBody>
          <a:bodyPr/>
          <a:lstStyle/>
          <a:p>
            <a:pPr>
              <a:spcBef>
                <a:spcPct val="20000"/>
              </a:spcBef>
              <a:spcAft>
                <a:spcPct val="75000"/>
              </a:spcAft>
            </a:pPr>
            <a:r>
              <a:rPr lang="tt-RU" b="0" dirty="0" smtClean="0"/>
              <a:t>Аннары рәсемдә күрсәтелгән гамәлләрне башкарыгыз</a:t>
            </a:r>
            <a:r>
              <a:rPr lang="en-US" b="0" dirty="0" smtClean="0"/>
              <a:t>.  </a:t>
            </a:r>
            <a:endParaRPr lang="en-US" b="0" dirty="0"/>
          </a:p>
        </p:txBody>
      </p:sp>
      <p:pic>
        <p:nvPicPr>
          <p:cNvPr id="289802" name="Picture 10" descr="Button image"/>
          <p:cNvPicPr>
            <a:picLocks noChangeAspect="1" noChangeArrowheads="1"/>
          </p:cNvPicPr>
          <p:nvPr/>
        </p:nvPicPr>
        <p:blipFill>
          <a:blip r:embed="rId4"/>
          <a:srcRect/>
          <a:stretch>
            <a:fillRect/>
          </a:stretch>
        </p:blipFill>
        <p:spPr bwMode="auto">
          <a:xfrm>
            <a:off x="8188910" y="1447913"/>
            <a:ext cx="246063" cy="246062"/>
          </a:xfrm>
          <a:prstGeom prst="rect">
            <a:avLst/>
          </a:prstGeom>
          <a:noFill/>
        </p:spPr>
      </p:pic>
      <p:graphicFrame>
        <p:nvGraphicFramePr>
          <p:cNvPr id="289803" name="Object 11"/>
          <p:cNvGraphicFramePr>
            <a:graphicFrameLocks noChangeAspect="1"/>
          </p:cNvGraphicFramePr>
          <p:nvPr/>
        </p:nvGraphicFramePr>
        <p:xfrm>
          <a:off x="339725" y="4094163"/>
          <a:ext cx="269875" cy="303212"/>
        </p:xfrm>
        <a:graphic>
          <a:graphicData uri="http://schemas.openxmlformats.org/presentationml/2006/ole">
            <p:oleObj spid="_x0000_s289803" name="Visio" r:id="rId5" imgW="270231" imgH="303063" progId="">
              <p:embed/>
            </p:oleObj>
          </a:graphicData>
        </a:graphic>
      </p:graphicFrame>
      <p:sp>
        <p:nvSpPr>
          <p:cNvPr id="289804" name="Rectangle 12"/>
          <p:cNvSpPr>
            <a:spLocks noChangeArrowheads="1"/>
          </p:cNvSpPr>
          <p:nvPr/>
        </p:nvSpPr>
        <p:spPr bwMode="auto">
          <a:xfrm>
            <a:off x="288373" y="5457535"/>
            <a:ext cx="6751056" cy="450850"/>
          </a:xfrm>
          <a:prstGeom prst="rect">
            <a:avLst/>
          </a:prstGeom>
          <a:noFill/>
          <a:ln w="9525">
            <a:noFill/>
            <a:miter lim="800000"/>
            <a:headEnd/>
            <a:tailEnd/>
          </a:ln>
          <a:effectLst/>
        </p:spPr>
        <p:txBody>
          <a:bodyPr/>
          <a:lstStyle/>
          <a:p>
            <a:pPr>
              <a:spcBef>
                <a:spcPct val="20000"/>
              </a:spcBef>
              <a:spcAft>
                <a:spcPct val="75000"/>
              </a:spcAft>
            </a:pPr>
            <a:r>
              <a:rPr lang="tt-RU" b="0" dirty="0" smtClean="0">
                <a:solidFill>
                  <a:srgbClr val="FFCC00"/>
                </a:solidFill>
              </a:rPr>
              <a:t>Бастырырга әзер булгач, </a:t>
            </a:r>
            <a:r>
              <a:rPr lang="tt-RU" dirty="0" smtClean="0">
                <a:solidFill>
                  <a:srgbClr val="FFCC00"/>
                </a:solidFill>
              </a:rPr>
              <a:t>Бастыру</a:t>
            </a:r>
            <a:r>
              <a:rPr lang="tt-RU" b="0" dirty="0" smtClean="0">
                <a:solidFill>
                  <a:srgbClr val="FFCC00"/>
                </a:solidFill>
              </a:rPr>
              <a:t> төймәсенә чирттерегез.</a:t>
            </a:r>
            <a:endParaRPr lang="en-US" b="0" dirty="0">
              <a:solidFill>
                <a:srgbClr val="FFCC00"/>
              </a:solidFill>
            </a:endParaRPr>
          </a:p>
        </p:txBody>
      </p:sp>
      <p:pic>
        <p:nvPicPr>
          <p:cNvPr id="23" name="Picture 1"/>
          <p:cNvPicPr>
            <a:picLocks noChangeAspect="1" noChangeArrowheads="1"/>
          </p:cNvPicPr>
          <p:nvPr/>
        </p:nvPicPr>
        <p:blipFill>
          <a:blip r:embed="rId6"/>
          <a:srcRect/>
          <a:stretch>
            <a:fillRect/>
          </a:stretch>
        </p:blipFill>
        <p:spPr bwMode="auto">
          <a:xfrm>
            <a:off x="328268" y="981075"/>
            <a:ext cx="5590278" cy="2838450"/>
          </a:xfrm>
          <a:prstGeom prst="rect">
            <a:avLst/>
          </a:prstGeom>
          <a:noFill/>
          <a:ln w="9525">
            <a:noFill/>
            <a:miter lim="800000"/>
            <a:headEnd/>
            <a:tailEnd/>
          </a:ln>
          <a:effectLst/>
        </p:spPr>
      </p:pic>
      <p:sp>
        <p:nvSpPr>
          <p:cNvPr id="25" name="TextBox 24"/>
          <p:cNvSpPr txBox="1"/>
          <p:nvPr/>
        </p:nvSpPr>
        <p:spPr>
          <a:xfrm>
            <a:off x="687070" y="1102664"/>
            <a:ext cx="1428749" cy="215444"/>
          </a:xfrm>
          <a:prstGeom prst="rect">
            <a:avLst/>
          </a:prstGeom>
          <a:noFill/>
        </p:spPr>
        <p:txBody>
          <a:bodyPr wrap="square" rtlCol="0">
            <a:spAutoFit/>
          </a:bodyPr>
          <a:lstStyle/>
          <a:p>
            <a:pPr algn="ctr"/>
            <a:r>
              <a:rPr lang="tt-RU" sz="800" dirty="0" smtClean="0">
                <a:solidFill>
                  <a:schemeClr val="accent2">
                    <a:lumMod val="75000"/>
                  </a:schemeClr>
                </a:solidFill>
              </a:rPr>
              <a:t>Бастыруны карап алу</a:t>
            </a:r>
            <a:endParaRPr lang="en-US" sz="700" dirty="0">
              <a:solidFill>
                <a:schemeClr val="accent2">
                  <a:lumMod val="75000"/>
                </a:schemeClr>
              </a:solidFill>
            </a:endParaRPr>
          </a:p>
        </p:txBody>
      </p:sp>
      <p:sp>
        <p:nvSpPr>
          <p:cNvPr id="28" name="TextBox 27"/>
          <p:cNvSpPr txBox="1"/>
          <p:nvPr/>
        </p:nvSpPr>
        <p:spPr>
          <a:xfrm>
            <a:off x="1285239" y="1427149"/>
            <a:ext cx="1134111" cy="215444"/>
          </a:xfrm>
          <a:prstGeom prst="rect">
            <a:avLst/>
          </a:prstGeom>
          <a:noFill/>
        </p:spPr>
        <p:txBody>
          <a:bodyPr wrap="square" rtlCol="0">
            <a:spAutoFit/>
          </a:bodyPr>
          <a:lstStyle/>
          <a:p>
            <a:r>
              <a:rPr lang="tt-RU" sz="800" b="0" dirty="0" smtClean="0">
                <a:solidFill>
                  <a:schemeClr val="accent2">
                    <a:lumMod val="75000"/>
                  </a:schemeClr>
                </a:solidFill>
              </a:rPr>
              <a:t>Нәрсә бастырырга </a:t>
            </a:r>
            <a:r>
              <a:rPr lang="en-IE" sz="800" b="0" dirty="0" smtClean="0">
                <a:solidFill>
                  <a:schemeClr val="accent2">
                    <a:lumMod val="75000"/>
                  </a:schemeClr>
                </a:solidFill>
              </a:rPr>
              <a:t>:</a:t>
            </a:r>
            <a:endParaRPr lang="en-US" sz="700" b="0" dirty="0">
              <a:solidFill>
                <a:schemeClr val="accent2">
                  <a:lumMod val="75000"/>
                </a:schemeClr>
              </a:solidFill>
            </a:endParaRPr>
          </a:p>
        </p:txBody>
      </p:sp>
      <p:sp>
        <p:nvSpPr>
          <p:cNvPr id="30" name="TextBox 29"/>
          <p:cNvSpPr txBox="1"/>
          <p:nvPr/>
        </p:nvSpPr>
        <p:spPr>
          <a:xfrm>
            <a:off x="1173324" y="1899458"/>
            <a:ext cx="812249" cy="200055"/>
          </a:xfrm>
          <a:prstGeom prst="rect">
            <a:avLst/>
          </a:prstGeom>
          <a:noFill/>
        </p:spPr>
        <p:txBody>
          <a:bodyPr wrap="square" rtlCol="0">
            <a:spAutoFit/>
          </a:bodyPr>
          <a:lstStyle/>
          <a:p>
            <a:r>
              <a:rPr lang="tt-RU" sz="700" b="0" dirty="0" smtClean="0">
                <a:solidFill>
                  <a:schemeClr val="accent2">
                    <a:lumMod val="75000"/>
                  </a:schemeClr>
                </a:solidFill>
              </a:rPr>
              <a:t>Слайдлар</a:t>
            </a:r>
            <a:r>
              <a:rPr lang="en-IE" sz="700" b="0" dirty="0" smtClean="0">
                <a:solidFill>
                  <a:schemeClr val="accent2">
                    <a:lumMod val="75000"/>
                  </a:schemeClr>
                </a:solidFill>
              </a:rPr>
              <a:t>...</a:t>
            </a:r>
            <a:endParaRPr lang="en-US" sz="600" b="0" dirty="0">
              <a:solidFill>
                <a:schemeClr val="accent2">
                  <a:lumMod val="75000"/>
                </a:schemeClr>
              </a:solidFill>
            </a:endParaRPr>
          </a:p>
        </p:txBody>
      </p:sp>
      <p:sp>
        <p:nvSpPr>
          <p:cNvPr id="33" name="TextBox 32"/>
          <p:cNvSpPr txBox="1"/>
          <p:nvPr/>
        </p:nvSpPr>
        <p:spPr>
          <a:xfrm>
            <a:off x="1180463" y="3039388"/>
            <a:ext cx="1705611" cy="200055"/>
          </a:xfrm>
          <a:prstGeom prst="rect">
            <a:avLst/>
          </a:prstGeom>
          <a:noFill/>
        </p:spPr>
        <p:txBody>
          <a:bodyPr wrap="square" rtlCol="0">
            <a:spAutoFit/>
          </a:bodyPr>
          <a:lstStyle/>
          <a:p>
            <a:r>
              <a:rPr lang="tt-RU" sz="700" b="0" dirty="0" smtClean="0">
                <a:solidFill>
                  <a:schemeClr val="accent2">
                    <a:lumMod val="75000"/>
                  </a:schemeClr>
                </a:solidFill>
              </a:rPr>
              <a:t>Искәрмәләр</a:t>
            </a:r>
            <a:endParaRPr lang="en-US" sz="600" b="0" dirty="0">
              <a:solidFill>
                <a:schemeClr val="accent2">
                  <a:lumMod val="75000"/>
                </a:schemeClr>
              </a:solidFill>
            </a:endParaRPr>
          </a:p>
        </p:txBody>
      </p:sp>
      <p:sp>
        <p:nvSpPr>
          <p:cNvPr id="34" name="TextBox 33"/>
          <p:cNvSpPr txBox="1"/>
          <p:nvPr/>
        </p:nvSpPr>
        <p:spPr>
          <a:xfrm>
            <a:off x="1180463" y="3170224"/>
            <a:ext cx="1705611" cy="200055"/>
          </a:xfrm>
          <a:prstGeom prst="rect">
            <a:avLst/>
          </a:prstGeom>
          <a:noFill/>
        </p:spPr>
        <p:txBody>
          <a:bodyPr wrap="square" rtlCol="0">
            <a:spAutoFit/>
          </a:bodyPr>
          <a:lstStyle/>
          <a:p>
            <a:r>
              <a:rPr lang="tt-RU" sz="700" b="0" dirty="0" smtClean="0">
                <a:solidFill>
                  <a:schemeClr val="accent2">
                    <a:lumMod val="75000"/>
                  </a:schemeClr>
                </a:solidFill>
              </a:rPr>
              <a:t>Структура режимы</a:t>
            </a:r>
            <a:endParaRPr lang="en-US" sz="600" b="0" dirty="0">
              <a:solidFill>
                <a:schemeClr val="accent2">
                  <a:lumMod val="75000"/>
                </a:schemeClr>
              </a:solidFill>
            </a:endParaRPr>
          </a:p>
        </p:txBody>
      </p:sp>
      <p:sp>
        <p:nvSpPr>
          <p:cNvPr id="24" name="TextBox 23"/>
          <p:cNvSpPr txBox="1"/>
          <p:nvPr/>
        </p:nvSpPr>
        <p:spPr>
          <a:xfrm>
            <a:off x="1173325" y="1688441"/>
            <a:ext cx="812249" cy="200055"/>
          </a:xfrm>
          <a:prstGeom prst="rect">
            <a:avLst/>
          </a:prstGeom>
          <a:noFill/>
        </p:spPr>
        <p:txBody>
          <a:bodyPr wrap="square" rtlCol="0">
            <a:spAutoFit/>
          </a:bodyPr>
          <a:lstStyle/>
          <a:p>
            <a:r>
              <a:rPr lang="tt-RU" sz="700" b="0" dirty="0" smtClean="0">
                <a:solidFill>
                  <a:schemeClr val="accent2">
                    <a:lumMod val="75000"/>
                  </a:schemeClr>
                </a:solidFill>
              </a:rPr>
              <a:t>Слайдлар</a:t>
            </a:r>
            <a:r>
              <a:rPr lang="en-IE" sz="700" b="0" dirty="0" smtClean="0">
                <a:solidFill>
                  <a:schemeClr val="accent2">
                    <a:lumMod val="75000"/>
                  </a:schemeClr>
                </a:solidFill>
              </a:rPr>
              <a:t>...</a:t>
            </a:r>
            <a:endParaRPr lang="en-US" sz="600" b="0" dirty="0">
              <a:solidFill>
                <a:schemeClr val="accent2">
                  <a:lumMod val="75000"/>
                </a:schemeClr>
              </a:solidFill>
            </a:endParaRPr>
          </a:p>
        </p:txBody>
      </p:sp>
      <p:sp>
        <p:nvSpPr>
          <p:cNvPr id="26" name="TextBox 25"/>
          <p:cNvSpPr txBox="1"/>
          <p:nvPr/>
        </p:nvSpPr>
        <p:spPr>
          <a:xfrm>
            <a:off x="1170937" y="2058974"/>
            <a:ext cx="1960883" cy="200055"/>
          </a:xfrm>
          <a:prstGeom prst="rect">
            <a:avLst/>
          </a:prstGeom>
          <a:noFill/>
        </p:spPr>
        <p:txBody>
          <a:bodyPr wrap="square" rtlCol="0">
            <a:spAutoFit/>
          </a:bodyPr>
          <a:lstStyle/>
          <a:p>
            <a:r>
              <a:rPr lang="ru-RU" sz="700" b="0" dirty="0" smtClean="0">
                <a:solidFill>
                  <a:schemeClr val="accent2">
                    <a:lumMod val="75000"/>
                  </a:schemeClr>
                </a:solidFill>
              </a:rPr>
              <a:t>Өләшү </a:t>
            </a:r>
            <a:r>
              <a:rPr lang="ru-RU" sz="700" b="0" dirty="0" smtClean="0">
                <a:solidFill>
                  <a:schemeClr val="accent2">
                    <a:lumMod val="75000"/>
                  </a:schemeClr>
                </a:solidFill>
              </a:rPr>
              <a:t>материаллары (1 биткә 1 слайд)</a:t>
            </a:r>
            <a:endParaRPr lang="en-US" sz="600" b="0" dirty="0">
              <a:solidFill>
                <a:schemeClr val="accent2">
                  <a:lumMod val="75000"/>
                </a:schemeClr>
              </a:solidFill>
            </a:endParaRPr>
          </a:p>
        </p:txBody>
      </p:sp>
      <p:sp>
        <p:nvSpPr>
          <p:cNvPr id="27" name="TextBox 26"/>
          <p:cNvSpPr txBox="1"/>
          <p:nvPr/>
        </p:nvSpPr>
        <p:spPr>
          <a:xfrm>
            <a:off x="1170938" y="2224074"/>
            <a:ext cx="1991362" cy="200055"/>
          </a:xfrm>
          <a:prstGeom prst="rect">
            <a:avLst/>
          </a:prstGeom>
          <a:noFill/>
        </p:spPr>
        <p:txBody>
          <a:bodyPr wrap="square" rtlCol="0">
            <a:spAutoFit/>
          </a:bodyPr>
          <a:lstStyle/>
          <a:p>
            <a:r>
              <a:rPr lang="ru-RU" sz="700" b="0" dirty="0" smtClean="0">
                <a:solidFill>
                  <a:schemeClr val="accent2">
                    <a:lumMod val="75000"/>
                  </a:schemeClr>
                </a:solidFill>
              </a:rPr>
              <a:t>Өләшү </a:t>
            </a:r>
            <a:r>
              <a:rPr lang="ru-RU" sz="700" b="0" dirty="0" smtClean="0">
                <a:solidFill>
                  <a:schemeClr val="accent2">
                    <a:lumMod val="75000"/>
                  </a:schemeClr>
                </a:solidFill>
              </a:rPr>
              <a:t>материаллары (1 биткә 2 слайд)</a:t>
            </a:r>
            <a:endParaRPr lang="en-US" sz="700" b="0" dirty="0" smtClean="0">
              <a:solidFill>
                <a:schemeClr val="accent2">
                  <a:lumMod val="75000"/>
                </a:schemeClr>
              </a:solidFill>
            </a:endParaRPr>
          </a:p>
        </p:txBody>
      </p:sp>
      <p:sp>
        <p:nvSpPr>
          <p:cNvPr id="39" name="TextBox 38"/>
          <p:cNvSpPr txBox="1"/>
          <p:nvPr/>
        </p:nvSpPr>
        <p:spPr>
          <a:xfrm>
            <a:off x="1176314" y="2379338"/>
            <a:ext cx="2048512" cy="200055"/>
          </a:xfrm>
          <a:prstGeom prst="rect">
            <a:avLst/>
          </a:prstGeom>
          <a:noFill/>
        </p:spPr>
        <p:txBody>
          <a:bodyPr wrap="square" rtlCol="0">
            <a:spAutoFit/>
          </a:bodyPr>
          <a:lstStyle/>
          <a:p>
            <a:r>
              <a:rPr lang="ru-RU" sz="700" b="0" dirty="0" smtClean="0">
                <a:solidFill>
                  <a:schemeClr val="accent2">
                    <a:lumMod val="75000"/>
                  </a:schemeClr>
                </a:solidFill>
              </a:rPr>
              <a:t>Өләшү </a:t>
            </a:r>
            <a:r>
              <a:rPr lang="ru-RU" sz="700" b="0" dirty="0" smtClean="0">
                <a:solidFill>
                  <a:schemeClr val="accent2">
                    <a:lumMod val="75000"/>
                  </a:schemeClr>
                </a:solidFill>
              </a:rPr>
              <a:t>материаллары (1 биткә 3 слайд)</a:t>
            </a:r>
            <a:endParaRPr lang="en-US" sz="700" b="0" dirty="0" smtClean="0">
              <a:solidFill>
                <a:schemeClr val="accent2">
                  <a:lumMod val="75000"/>
                </a:schemeClr>
              </a:solidFill>
            </a:endParaRPr>
          </a:p>
        </p:txBody>
      </p:sp>
      <p:sp>
        <p:nvSpPr>
          <p:cNvPr id="40" name="TextBox 39"/>
          <p:cNvSpPr txBox="1"/>
          <p:nvPr/>
        </p:nvSpPr>
        <p:spPr>
          <a:xfrm>
            <a:off x="1176314" y="2557457"/>
            <a:ext cx="2048512" cy="200055"/>
          </a:xfrm>
          <a:prstGeom prst="rect">
            <a:avLst/>
          </a:prstGeom>
          <a:noFill/>
        </p:spPr>
        <p:txBody>
          <a:bodyPr wrap="square" rtlCol="0">
            <a:spAutoFit/>
          </a:bodyPr>
          <a:lstStyle/>
          <a:p>
            <a:r>
              <a:rPr lang="ru-RU" sz="700" b="0" dirty="0" smtClean="0">
                <a:solidFill>
                  <a:schemeClr val="accent2">
                    <a:lumMod val="75000"/>
                  </a:schemeClr>
                </a:solidFill>
              </a:rPr>
              <a:t>Өләшү </a:t>
            </a:r>
            <a:r>
              <a:rPr lang="ru-RU" sz="700" b="0" dirty="0" smtClean="0">
                <a:solidFill>
                  <a:schemeClr val="accent2">
                    <a:lumMod val="75000"/>
                  </a:schemeClr>
                </a:solidFill>
              </a:rPr>
              <a:t>материаллары (1 биткә 4 слайд)</a:t>
            </a:r>
            <a:endParaRPr lang="en-US" sz="700" b="0" dirty="0" smtClean="0">
              <a:solidFill>
                <a:schemeClr val="accent2">
                  <a:lumMod val="75000"/>
                </a:schemeClr>
              </a:solidFill>
            </a:endParaRPr>
          </a:p>
        </p:txBody>
      </p:sp>
      <p:sp>
        <p:nvSpPr>
          <p:cNvPr id="41" name="TextBox 40"/>
          <p:cNvSpPr txBox="1"/>
          <p:nvPr/>
        </p:nvSpPr>
        <p:spPr>
          <a:xfrm>
            <a:off x="1176314" y="2724146"/>
            <a:ext cx="2048512" cy="200055"/>
          </a:xfrm>
          <a:prstGeom prst="rect">
            <a:avLst/>
          </a:prstGeom>
          <a:noFill/>
        </p:spPr>
        <p:txBody>
          <a:bodyPr wrap="square" rtlCol="0">
            <a:spAutoFit/>
          </a:bodyPr>
          <a:lstStyle/>
          <a:p>
            <a:r>
              <a:rPr lang="ru-RU" sz="700" b="0" dirty="0" smtClean="0">
                <a:solidFill>
                  <a:schemeClr val="accent2">
                    <a:lumMod val="75000"/>
                  </a:schemeClr>
                </a:solidFill>
              </a:rPr>
              <a:t>Өләшү </a:t>
            </a:r>
            <a:r>
              <a:rPr lang="ru-RU" sz="700" b="0" dirty="0" smtClean="0">
                <a:solidFill>
                  <a:schemeClr val="accent2">
                    <a:lumMod val="75000"/>
                  </a:schemeClr>
                </a:solidFill>
              </a:rPr>
              <a:t>материаллары (1 биткә 6 слайд)</a:t>
            </a:r>
            <a:endParaRPr lang="en-US" sz="700" b="0" dirty="0" smtClean="0">
              <a:solidFill>
                <a:schemeClr val="accent2">
                  <a:lumMod val="75000"/>
                </a:schemeClr>
              </a:solidFill>
            </a:endParaRPr>
          </a:p>
        </p:txBody>
      </p:sp>
      <p:sp>
        <p:nvSpPr>
          <p:cNvPr id="42" name="TextBox 41"/>
          <p:cNvSpPr txBox="1"/>
          <p:nvPr/>
        </p:nvSpPr>
        <p:spPr>
          <a:xfrm>
            <a:off x="1171551" y="2890834"/>
            <a:ext cx="2048512" cy="200055"/>
          </a:xfrm>
          <a:prstGeom prst="rect">
            <a:avLst/>
          </a:prstGeom>
          <a:noFill/>
        </p:spPr>
        <p:txBody>
          <a:bodyPr wrap="square" rtlCol="0">
            <a:spAutoFit/>
          </a:bodyPr>
          <a:lstStyle/>
          <a:p>
            <a:r>
              <a:rPr lang="ru-RU" sz="700" b="0" dirty="0" smtClean="0">
                <a:solidFill>
                  <a:schemeClr val="accent2">
                    <a:lumMod val="75000"/>
                  </a:schemeClr>
                </a:solidFill>
              </a:rPr>
              <a:t>Өләшү </a:t>
            </a:r>
            <a:r>
              <a:rPr lang="ru-RU" sz="700" b="0" dirty="0" smtClean="0">
                <a:solidFill>
                  <a:schemeClr val="accent2">
                    <a:lumMod val="75000"/>
                  </a:schemeClr>
                </a:solidFill>
              </a:rPr>
              <a:t>материаллары (1 биткә 9 слайд)</a:t>
            </a:r>
            <a:endParaRPr lang="en-US" sz="700" b="0" dirty="0" smtClean="0">
              <a:solidFill>
                <a:schemeClr val="accent2">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89803"/>
                                        </p:tgtEl>
                                        <p:attrNameLst>
                                          <p:attrName>style.visibility</p:attrName>
                                        </p:attrNameLst>
                                      </p:cBhvr>
                                      <p:to>
                                        <p:strVal val="visible"/>
                                      </p:to>
                                    </p:set>
                                    <p:animEffect transition="in" filter="dissolve">
                                      <p:cBhvr>
                                        <p:cTn id="7" dur="500"/>
                                        <p:tgtEl>
                                          <p:spTgt spid="289803"/>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89799">
                                            <p:txEl>
                                              <p:pRg st="0" end="0"/>
                                            </p:txEl>
                                          </p:spTgt>
                                        </p:tgtEl>
                                        <p:attrNameLst>
                                          <p:attrName>style.visibility</p:attrName>
                                        </p:attrNameLst>
                                      </p:cBhvr>
                                      <p:to>
                                        <p:strVal val="visible"/>
                                      </p:to>
                                    </p:set>
                                    <p:animEffect transition="in" filter="checkerboard(across)">
                                      <p:cBhvr>
                                        <p:cTn id="11" dur="500"/>
                                        <p:tgtEl>
                                          <p:spTgt spid="28979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8" fill="hold" grpId="0" nodeType="clickEffect">
                                  <p:stCondLst>
                                    <p:cond delay="0"/>
                                  </p:stCondLst>
                                  <p:childTnLst>
                                    <p:set>
                                      <p:cBhvr>
                                        <p:cTn id="15" dur="1" fill="hold">
                                          <p:stCondLst>
                                            <p:cond delay="0"/>
                                          </p:stCondLst>
                                        </p:cTn>
                                        <p:tgtEl>
                                          <p:spTgt spid="289804"/>
                                        </p:tgtEl>
                                        <p:attrNameLst>
                                          <p:attrName>style.visibility</p:attrName>
                                        </p:attrNameLst>
                                      </p:cBhvr>
                                      <p:to>
                                        <p:strVal val="visible"/>
                                      </p:to>
                                    </p:set>
                                    <p:animEffect transition="in" filter="slide(fromLeft)">
                                      <p:cBhvr>
                                        <p:cTn id="16" dur="500"/>
                                        <p:tgtEl>
                                          <p:spTgt spid="289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9" grpId="0" build="p" autoUpdateAnimBg="0" advAuto="0"/>
      <p:bldP spid="289804"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239713" y="63500"/>
            <a:ext cx="8904287" cy="614363"/>
          </a:xfrm>
        </p:spPr>
        <p:txBody>
          <a:bodyPr/>
          <a:lstStyle/>
          <a:p>
            <a:r>
              <a:rPr lang="tt-RU" dirty="0" smtClean="0"/>
              <a:t>Сөйләүче искәрмәләрен бастыру</a:t>
            </a:r>
            <a:endParaRPr lang="en-US" dirty="0"/>
          </a:p>
        </p:txBody>
      </p:sp>
      <p:sp>
        <p:nvSpPr>
          <p:cNvPr id="139267"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tt-RU" sz="2000" b="0" dirty="0" smtClean="0"/>
              <a:t>Димәк, тарату материаллары әзер.</a:t>
            </a:r>
            <a:endParaRPr lang="en-US" sz="2000" b="0" dirty="0"/>
          </a:p>
          <a:p>
            <a:pPr>
              <a:spcBef>
                <a:spcPct val="20000"/>
              </a:spcBef>
              <a:spcAft>
                <a:spcPct val="75000"/>
              </a:spcAft>
            </a:pPr>
            <a:r>
              <a:rPr lang="tt-RU" sz="2000" b="0" dirty="0" smtClean="0"/>
              <a:t>Хәзер сөйләүче искәрмәләренә вакыт җитте. Алар презентацияне башкару вакытында кирәк булачак.</a:t>
            </a:r>
            <a:endParaRPr lang="en-US" sz="2000" b="0" dirty="0"/>
          </a:p>
        </p:txBody>
      </p:sp>
      <p:sp>
        <p:nvSpPr>
          <p:cNvPr id="139271"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39274" name="Rectangle 10"/>
          <p:cNvSpPr>
            <a:spLocks noChangeArrowheads="1"/>
          </p:cNvSpPr>
          <p:nvPr/>
        </p:nvSpPr>
        <p:spPr bwMode="auto">
          <a:xfrm>
            <a:off x="277813" y="3994150"/>
            <a:ext cx="5926137" cy="1677988"/>
          </a:xfrm>
          <a:prstGeom prst="rect">
            <a:avLst/>
          </a:prstGeom>
          <a:noFill/>
          <a:ln w="9525">
            <a:noFill/>
            <a:miter lim="800000"/>
            <a:headEnd/>
            <a:tailEnd/>
          </a:ln>
          <a:effectLst/>
        </p:spPr>
        <p:txBody>
          <a:bodyPr/>
          <a:lstStyle/>
          <a:p>
            <a:pPr>
              <a:spcBef>
                <a:spcPct val="20000"/>
              </a:spcBef>
              <a:spcAft>
                <a:spcPct val="75000"/>
              </a:spcAft>
            </a:pPr>
            <a:r>
              <a:rPr lang="tt-RU" b="0" dirty="0" smtClean="0">
                <a:solidFill>
                  <a:srgbClr val="FFCC00"/>
                </a:solidFill>
              </a:rPr>
              <a:t>Бастыру алдыннан сөйләүче искәрмәләрен бастыру бик файдалы: бу очракта алар сез теләгәнчә бастырылачак.</a:t>
            </a:r>
            <a:endParaRPr lang="en-US" b="0" dirty="0">
              <a:solidFill>
                <a:srgbClr val="FFCC00"/>
              </a:solidFill>
            </a:endParaRPr>
          </a:p>
        </p:txBody>
      </p:sp>
      <p:pic>
        <p:nvPicPr>
          <p:cNvPr id="23" name="Picture 1"/>
          <p:cNvPicPr>
            <a:picLocks noChangeAspect="1" noChangeArrowheads="1"/>
          </p:cNvPicPr>
          <p:nvPr/>
        </p:nvPicPr>
        <p:blipFill>
          <a:blip r:embed="rId3"/>
          <a:srcRect/>
          <a:stretch>
            <a:fillRect/>
          </a:stretch>
        </p:blipFill>
        <p:spPr bwMode="auto">
          <a:xfrm>
            <a:off x="328268" y="981075"/>
            <a:ext cx="5590278" cy="2838450"/>
          </a:xfrm>
          <a:prstGeom prst="rect">
            <a:avLst/>
          </a:prstGeom>
          <a:noFill/>
          <a:ln w="9525">
            <a:noFill/>
            <a:miter lim="800000"/>
            <a:headEnd/>
            <a:tailEnd/>
          </a:ln>
          <a:effectLst/>
        </p:spPr>
      </p:pic>
      <p:sp>
        <p:nvSpPr>
          <p:cNvPr id="25" name="TextBox 24"/>
          <p:cNvSpPr txBox="1"/>
          <p:nvPr/>
        </p:nvSpPr>
        <p:spPr>
          <a:xfrm>
            <a:off x="687070" y="1102664"/>
            <a:ext cx="1428749" cy="215444"/>
          </a:xfrm>
          <a:prstGeom prst="rect">
            <a:avLst/>
          </a:prstGeom>
          <a:noFill/>
        </p:spPr>
        <p:txBody>
          <a:bodyPr wrap="square" rtlCol="0">
            <a:spAutoFit/>
          </a:bodyPr>
          <a:lstStyle/>
          <a:p>
            <a:pPr algn="ctr"/>
            <a:r>
              <a:rPr lang="tt-RU" sz="800" dirty="0" smtClean="0">
                <a:solidFill>
                  <a:schemeClr val="accent2">
                    <a:lumMod val="75000"/>
                  </a:schemeClr>
                </a:solidFill>
              </a:rPr>
              <a:t>Бастыруны карап алу</a:t>
            </a:r>
            <a:endParaRPr lang="en-US" sz="700" dirty="0">
              <a:solidFill>
                <a:schemeClr val="accent2">
                  <a:lumMod val="75000"/>
                </a:schemeClr>
              </a:solidFill>
            </a:endParaRPr>
          </a:p>
        </p:txBody>
      </p:sp>
      <p:sp>
        <p:nvSpPr>
          <p:cNvPr id="37" name="TextBox 36"/>
          <p:cNvSpPr txBox="1"/>
          <p:nvPr/>
        </p:nvSpPr>
        <p:spPr>
          <a:xfrm>
            <a:off x="1285239" y="1427149"/>
            <a:ext cx="1134111" cy="215444"/>
          </a:xfrm>
          <a:prstGeom prst="rect">
            <a:avLst/>
          </a:prstGeom>
          <a:noFill/>
        </p:spPr>
        <p:txBody>
          <a:bodyPr wrap="square" rtlCol="0">
            <a:spAutoFit/>
          </a:bodyPr>
          <a:lstStyle/>
          <a:p>
            <a:r>
              <a:rPr lang="tt-RU" sz="800" b="0" dirty="0" smtClean="0">
                <a:solidFill>
                  <a:schemeClr val="accent2">
                    <a:lumMod val="75000"/>
                  </a:schemeClr>
                </a:solidFill>
              </a:rPr>
              <a:t>Нәрсә бастырырга </a:t>
            </a:r>
            <a:r>
              <a:rPr lang="en-IE" sz="800" b="0" dirty="0" smtClean="0">
                <a:solidFill>
                  <a:schemeClr val="accent2">
                    <a:lumMod val="75000"/>
                  </a:schemeClr>
                </a:solidFill>
              </a:rPr>
              <a:t>:</a:t>
            </a:r>
            <a:endParaRPr lang="en-US" sz="700" b="0" dirty="0">
              <a:solidFill>
                <a:schemeClr val="accent2">
                  <a:lumMod val="75000"/>
                </a:schemeClr>
              </a:solidFill>
            </a:endParaRPr>
          </a:p>
        </p:txBody>
      </p:sp>
      <p:sp>
        <p:nvSpPr>
          <p:cNvPr id="39" name="TextBox 38"/>
          <p:cNvSpPr txBox="1"/>
          <p:nvPr/>
        </p:nvSpPr>
        <p:spPr>
          <a:xfrm>
            <a:off x="1173324" y="1899458"/>
            <a:ext cx="812249" cy="200055"/>
          </a:xfrm>
          <a:prstGeom prst="rect">
            <a:avLst/>
          </a:prstGeom>
          <a:noFill/>
        </p:spPr>
        <p:txBody>
          <a:bodyPr wrap="square" rtlCol="0">
            <a:spAutoFit/>
          </a:bodyPr>
          <a:lstStyle/>
          <a:p>
            <a:r>
              <a:rPr lang="tt-RU" sz="700" b="0" dirty="0" smtClean="0">
                <a:solidFill>
                  <a:schemeClr val="accent2">
                    <a:lumMod val="75000"/>
                  </a:schemeClr>
                </a:solidFill>
              </a:rPr>
              <a:t>Слайдлар</a:t>
            </a:r>
            <a:r>
              <a:rPr lang="en-IE" sz="700" b="0" dirty="0" smtClean="0">
                <a:solidFill>
                  <a:schemeClr val="accent2">
                    <a:lumMod val="75000"/>
                  </a:schemeClr>
                </a:solidFill>
              </a:rPr>
              <a:t>...</a:t>
            </a:r>
            <a:endParaRPr lang="en-US" sz="600" b="0" dirty="0">
              <a:solidFill>
                <a:schemeClr val="accent2">
                  <a:lumMod val="75000"/>
                </a:schemeClr>
              </a:solidFill>
            </a:endParaRPr>
          </a:p>
        </p:txBody>
      </p:sp>
      <p:sp>
        <p:nvSpPr>
          <p:cNvPr id="42" name="TextBox 41"/>
          <p:cNvSpPr txBox="1"/>
          <p:nvPr/>
        </p:nvSpPr>
        <p:spPr>
          <a:xfrm>
            <a:off x="1180463" y="3039388"/>
            <a:ext cx="1705611" cy="200055"/>
          </a:xfrm>
          <a:prstGeom prst="rect">
            <a:avLst/>
          </a:prstGeom>
          <a:noFill/>
        </p:spPr>
        <p:txBody>
          <a:bodyPr wrap="square" rtlCol="0">
            <a:spAutoFit/>
          </a:bodyPr>
          <a:lstStyle/>
          <a:p>
            <a:r>
              <a:rPr lang="tt-RU" sz="700" b="0" dirty="0" smtClean="0">
                <a:solidFill>
                  <a:schemeClr val="accent2">
                    <a:lumMod val="75000"/>
                  </a:schemeClr>
                </a:solidFill>
              </a:rPr>
              <a:t>Искәрмәләр</a:t>
            </a:r>
            <a:endParaRPr lang="en-US" sz="600" b="0" dirty="0">
              <a:solidFill>
                <a:schemeClr val="accent2">
                  <a:lumMod val="75000"/>
                </a:schemeClr>
              </a:solidFill>
            </a:endParaRPr>
          </a:p>
        </p:txBody>
      </p:sp>
      <p:sp>
        <p:nvSpPr>
          <p:cNvPr id="43" name="TextBox 42"/>
          <p:cNvSpPr txBox="1"/>
          <p:nvPr/>
        </p:nvSpPr>
        <p:spPr>
          <a:xfrm>
            <a:off x="1180463" y="3170224"/>
            <a:ext cx="1705611" cy="200055"/>
          </a:xfrm>
          <a:prstGeom prst="rect">
            <a:avLst/>
          </a:prstGeom>
          <a:noFill/>
        </p:spPr>
        <p:txBody>
          <a:bodyPr wrap="square" rtlCol="0">
            <a:spAutoFit/>
          </a:bodyPr>
          <a:lstStyle/>
          <a:p>
            <a:r>
              <a:rPr lang="tt-RU" sz="700" b="0" dirty="0" smtClean="0">
                <a:solidFill>
                  <a:schemeClr val="accent2">
                    <a:lumMod val="75000"/>
                  </a:schemeClr>
                </a:solidFill>
              </a:rPr>
              <a:t>Структура режимы</a:t>
            </a:r>
            <a:endParaRPr lang="en-US" sz="600" b="0" dirty="0">
              <a:solidFill>
                <a:schemeClr val="accent2">
                  <a:lumMod val="75000"/>
                </a:schemeClr>
              </a:solidFill>
            </a:endParaRPr>
          </a:p>
        </p:txBody>
      </p:sp>
      <p:sp>
        <p:nvSpPr>
          <p:cNvPr id="19" name="TextBox 18"/>
          <p:cNvSpPr txBox="1"/>
          <p:nvPr/>
        </p:nvSpPr>
        <p:spPr>
          <a:xfrm>
            <a:off x="1173325" y="1688441"/>
            <a:ext cx="812249" cy="200055"/>
          </a:xfrm>
          <a:prstGeom prst="rect">
            <a:avLst/>
          </a:prstGeom>
          <a:noFill/>
        </p:spPr>
        <p:txBody>
          <a:bodyPr wrap="square" rtlCol="0">
            <a:spAutoFit/>
          </a:bodyPr>
          <a:lstStyle/>
          <a:p>
            <a:r>
              <a:rPr lang="tt-RU" sz="700" b="0" dirty="0" smtClean="0">
                <a:solidFill>
                  <a:schemeClr val="accent2">
                    <a:lumMod val="75000"/>
                  </a:schemeClr>
                </a:solidFill>
              </a:rPr>
              <a:t>Слайдлар</a:t>
            </a:r>
            <a:r>
              <a:rPr lang="en-IE" sz="700" b="0" dirty="0" smtClean="0">
                <a:solidFill>
                  <a:schemeClr val="accent2">
                    <a:lumMod val="75000"/>
                  </a:schemeClr>
                </a:solidFill>
              </a:rPr>
              <a:t>...</a:t>
            </a:r>
            <a:endParaRPr lang="en-US" sz="600" b="0" dirty="0">
              <a:solidFill>
                <a:schemeClr val="accent2">
                  <a:lumMod val="75000"/>
                </a:schemeClr>
              </a:solidFill>
            </a:endParaRPr>
          </a:p>
        </p:txBody>
      </p:sp>
      <p:sp>
        <p:nvSpPr>
          <p:cNvPr id="20" name="TextBox 19"/>
          <p:cNvSpPr txBox="1"/>
          <p:nvPr/>
        </p:nvSpPr>
        <p:spPr>
          <a:xfrm>
            <a:off x="1170937" y="2058974"/>
            <a:ext cx="1960883" cy="200055"/>
          </a:xfrm>
          <a:prstGeom prst="rect">
            <a:avLst/>
          </a:prstGeom>
          <a:noFill/>
        </p:spPr>
        <p:txBody>
          <a:bodyPr wrap="square" rtlCol="0">
            <a:spAutoFit/>
          </a:bodyPr>
          <a:lstStyle/>
          <a:p>
            <a:r>
              <a:rPr lang="ru-RU" sz="700" b="0" dirty="0" smtClean="0">
                <a:solidFill>
                  <a:schemeClr val="accent2">
                    <a:lumMod val="75000"/>
                  </a:schemeClr>
                </a:solidFill>
              </a:rPr>
              <a:t>Өләшү материаллары (1 биткә 1 слайд)</a:t>
            </a:r>
            <a:endParaRPr lang="en-US" sz="600" b="0" dirty="0">
              <a:solidFill>
                <a:schemeClr val="accent2">
                  <a:lumMod val="75000"/>
                </a:schemeClr>
              </a:solidFill>
            </a:endParaRPr>
          </a:p>
        </p:txBody>
      </p:sp>
      <p:sp>
        <p:nvSpPr>
          <p:cNvPr id="21" name="TextBox 20"/>
          <p:cNvSpPr txBox="1"/>
          <p:nvPr/>
        </p:nvSpPr>
        <p:spPr>
          <a:xfrm>
            <a:off x="1170938" y="2224074"/>
            <a:ext cx="1991362" cy="200055"/>
          </a:xfrm>
          <a:prstGeom prst="rect">
            <a:avLst/>
          </a:prstGeom>
          <a:noFill/>
        </p:spPr>
        <p:txBody>
          <a:bodyPr wrap="square" rtlCol="0">
            <a:spAutoFit/>
          </a:bodyPr>
          <a:lstStyle/>
          <a:p>
            <a:r>
              <a:rPr lang="ru-RU" sz="700" b="0" dirty="0" smtClean="0">
                <a:solidFill>
                  <a:schemeClr val="accent2">
                    <a:lumMod val="75000"/>
                  </a:schemeClr>
                </a:solidFill>
              </a:rPr>
              <a:t>Өләшү материаллары (1 биткә 2 слайд)</a:t>
            </a:r>
            <a:endParaRPr lang="en-US" sz="700" b="0" dirty="0" smtClean="0">
              <a:solidFill>
                <a:schemeClr val="accent2">
                  <a:lumMod val="75000"/>
                </a:schemeClr>
              </a:solidFill>
            </a:endParaRPr>
          </a:p>
        </p:txBody>
      </p:sp>
      <p:sp>
        <p:nvSpPr>
          <p:cNvPr id="22" name="TextBox 21"/>
          <p:cNvSpPr txBox="1"/>
          <p:nvPr/>
        </p:nvSpPr>
        <p:spPr>
          <a:xfrm>
            <a:off x="1176314" y="2379338"/>
            <a:ext cx="2048512" cy="200055"/>
          </a:xfrm>
          <a:prstGeom prst="rect">
            <a:avLst/>
          </a:prstGeom>
          <a:noFill/>
        </p:spPr>
        <p:txBody>
          <a:bodyPr wrap="square" rtlCol="0">
            <a:spAutoFit/>
          </a:bodyPr>
          <a:lstStyle/>
          <a:p>
            <a:r>
              <a:rPr lang="ru-RU" sz="700" b="0" dirty="0" smtClean="0">
                <a:solidFill>
                  <a:schemeClr val="accent2">
                    <a:lumMod val="75000"/>
                  </a:schemeClr>
                </a:solidFill>
              </a:rPr>
              <a:t>Өләшү материаллары (1 биткә 3 слайд)</a:t>
            </a:r>
            <a:endParaRPr lang="en-US" sz="700" b="0" dirty="0" smtClean="0">
              <a:solidFill>
                <a:schemeClr val="accent2">
                  <a:lumMod val="75000"/>
                </a:schemeClr>
              </a:solidFill>
            </a:endParaRPr>
          </a:p>
        </p:txBody>
      </p:sp>
      <p:sp>
        <p:nvSpPr>
          <p:cNvPr id="24" name="TextBox 23"/>
          <p:cNvSpPr txBox="1"/>
          <p:nvPr/>
        </p:nvSpPr>
        <p:spPr>
          <a:xfrm>
            <a:off x="1176314" y="2557457"/>
            <a:ext cx="2048512" cy="200055"/>
          </a:xfrm>
          <a:prstGeom prst="rect">
            <a:avLst/>
          </a:prstGeom>
          <a:noFill/>
        </p:spPr>
        <p:txBody>
          <a:bodyPr wrap="square" rtlCol="0">
            <a:spAutoFit/>
          </a:bodyPr>
          <a:lstStyle/>
          <a:p>
            <a:r>
              <a:rPr lang="ru-RU" sz="700" b="0" dirty="0" smtClean="0">
                <a:solidFill>
                  <a:schemeClr val="accent2">
                    <a:lumMod val="75000"/>
                  </a:schemeClr>
                </a:solidFill>
              </a:rPr>
              <a:t>Өләшү материаллары (1 биткә 4 слайд)</a:t>
            </a:r>
            <a:endParaRPr lang="en-US" sz="700" b="0" dirty="0" smtClean="0">
              <a:solidFill>
                <a:schemeClr val="accent2">
                  <a:lumMod val="75000"/>
                </a:schemeClr>
              </a:solidFill>
            </a:endParaRPr>
          </a:p>
        </p:txBody>
      </p:sp>
      <p:sp>
        <p:nvSpPr>
          <p:cNvPr id="26" name="TextBox 25"/>
          <p:cNvSpPr txBox="1"/>
          <p:nvPr/>
        </p:nvSpPr>
        <p:spPr>
          <a:xfrm>
            <a:off x="1176314" y="2724146"/>
            <a:ext cx="2048512" cy="200055"/>
          </a:xfrm>
          <a:prstGeom prst="rect">
            <a:avLst/>
          </a:prstGeom>
          <a:noFill/>
        </p:spPr>
        <p:txBody>
          <a:bodyPr wrap="square" rtlCol="0">
            <a:spAutoFit/>
          </a:bodyPr>
          <a:lstStyle/>
          <a:p>
            <a:r>
              <a:rPr lang="ru-RU" sz="700" b="0" dirty="0" smtClean="0">
                <a:solidFill>
                  <a:schemeClr val="accent2">
                    <a:lumMod val="75000"/>
                  </a:schemeClr>
                </a:solidFill>
              </a:rPr>
              <a:t>Өләшү материаллары (1 биткә 6 слайд)</a:t>
            </a:r>
            <a:endParaRPr lang="en-US" sz="700" b="0" dirty="0" smtClean="0">
              <a:solidFill>
                <a:schemeClr val="accent2">
                  <a:lumMod val="75000"/>
                </a:schemeClr>
              </a:solidFill>
            </a:endParaRPr>
          </a:p>
        </p:txBody>
      </p:sp>
      <p:sp>
        <p:nvSpPr>
          <p:cNvPr id="27" name="TextBox 26"/>
          <p:cNvSpPr txBox="1"/>
          <p:nvPr/>
        </p:nvSpPr>
        <p:spPr>
          <a:xfrm>
            <a:off x="1171551" y="2890834"/>
            <a:ext cx="2048512" cy="200055"/>
          </a:xfrm>
          <a:prstGeom prst="rect">
            <a:avLst/>
          </a:prstGeom>
          <a:noFill/>
        </p:spPr>
        <p:txBody>
          <a:bodyPr wrap="square" rtlCol="0">
            <a:spAutoFit/>
          </a:bodyPr>
          <a:lstStyle/>
          <a:p>
            <a:r>
              <a:rPr lang="ru-RU" sz="700" b="0" dirty="0" smtClean="0">
                <a:solidFill>
                  <a:schemeClr val="accent2">
                    <a:lumMod val="75000"/>
                  </a:schemeClr>
                </a:solidFill>
              </a:rPr>
              <a:t>Өләшү материаллары (1 биткә 9 слайд)</a:t>
            </a:r>
            <a:endParaRPr lang="en-US" sz="700" b="0" dirty="0" smtClean="0">
              <a:solidFill>
                <a:schemeClr val="accent2">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Effect transition="in" filter="slide(fromTop)">
                                      <p:cBhvr>
                                        <p:cTn id="7" dur="500"/>
                                        <p:tgtEl>
                                          <p:spTgt spid="139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39267">
                                            <p:txEl>
                                              <p:pRg st="1" end="1"/>
                                            </p:txEl>
                                          </p:spTgt>
                                        </p:tgtEl>
                                        <p:attrNameLst>
                                          <p:attrName>style.visibility</p:attrName>
                                        </p:attrNameLst>
                                      </p:cBhvr>
                                      <p:to>
                                        <p:strVal val="visible"/>
                                      </p:to>
                                    </p:set>
                                    <p:animEffect transition="in" filter="slide(fromTop)">
                                      <p:cBhvr>
                                        <p:cTn id="12" dur="500"/>
                                        <p:tgtEl>
                                          <p:spTgt spid="139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39274">
                                            <p:txEl>
                                              <p:pRg st="0" end="0"/>
                                            </p:txEl>
                                          </p:spTgt>
                                        </p:tgtEl>
                                        <p:attrNameLst>
                                          <p:attrName>style.visibility</p:attrName>
                                        </p:attrNameLst>
                                      </p:cBhvr>
                                      <p:to>
                                        <p:strVal val="visible"/>
                                      </p:to>
                                    </p:set>
                                    <p:animEffect transition="in" filter="slide(fromLeft)">
                                      <p:cBhvr>
                                        <p:cTn id="17" dur="500"/>
                                        <p:tgtEl>
                                          <p:spTgt spid="1392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autoUpdateAnimBg="0"/>
      <p:bldP spid="139274"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239713" y="63500"/>
            <a:ext cx="8904287" cy="614363"/>
          </a:xfrm>
        </p:spPr>
        <p:txBody>
          <a:bodyPr/>
          <a:lstStyle/>
          <a:p>
            <a:r>
              <a:rPr lang="tt-RU" dirty="0" smtClean="0"/>
              <a:t>Сөйләүче искәрмәләрен бастыру</a:t>
            </a:r>
            <a:endParaRPr lang="en-US" dirty="0"/>
          </a:p>
        </p:txBody>
      </p:sp>
      <p:sp>
        <p:nvSpPr>
          <p:cNvPr id="263171" name="Rectangle 3"/>
          <p:cNvSpPr>
            <a:spLocks noChangeArrowheads="1"/>
          </p:cNvSpPr>
          <p:nvPr/>
        </p:nvSpPr>
        <p:spPr bwMode="auto">
          <a:xfrm>
            <a:off x="6119813" y="854075"/>
            <a:ext cx="2744787" cy="1901825"/>
          </a:xfrm>
          <a:prstGeom prst="rect">
            <a:avLst/>
          </a:prstGeom>
          <a:noFill/>
          <a:ln w="9525">
            <a:noFill/>
            <a:miter lim="800000"/>
            <a:headEnd/>
            <a:tailEnd/>
          </a:ln>
          <a:effectLst/>
        </p:spPr>
        <p:txBody>
          <a:bodyPr/>
          <a:lstStyle/>
          <a:p>
            <a:pPr>
              <a:spcBef>
                <a:spcPct val="20000"/>
              </a:spcBef>
              <a:spcAft>
                <a:spcPct val="75000"/>
              </a:spcAft>
            </a:pPr>
            <a:r>
              <a:rPr lang="tt-RU" sz="1600" b="0" dirty="0" smtClean="0"/>
              <a:t>Сөйләүче искәрмәләрен бастырыр өчен </a:t>
            </a:r>
            <a:r>
              <a:rPr lang="en-US" sz="1600" dirty="0" smtClean="0"/>
              <a:t>Microsoft </a:t>
            </a:r>
            <a:r>
              <a:rPr lang="en-US" sz="1600" dirty="0"/>
              <a:t>Office </a:t>
            </a:r>
            <a:r>
              <a:rPr lang="tt-RU" sz="1600" dirty="0" smtClean="0"/>
              <a:t>төймәсенә </a:t>
            </a:r>
            <a:r>
              <a:rPr lang="tt-RU" sz="1600" b="0" dirty="0" smtClean="0"/>
              <a:t>басып</a:t>
            </a:r>
            <a:r>
              <a:rPr lang="en-US" sz="1600" b="0" dirty="0" smtClean="0"/>
              <a:t>, </a:t>
            </a:r>
            <a:r>
              <a:rPr lang="tt-RU" sz="1600" dirty="0" smtClean="0"/>
              <a:t>Бастыру </a:t>
            </a:r>
            <a:r>
              <a:rPr lang="tt-RU" sz="1600" b="0" dirty="0" smtClean="0"/>
              <a:t>командасына</a:t>
            </a:r>
            <a:r>
              <a:rPr lang="tt-RU" sz="1600" dirty="0" smtClean="0"/>
              <a:t> </a:t>
            </a:r>
            <a:r>
              <a:rPr lang="tt-RU" sz="1600" b="0" dirty="0" smtClean="0"/>
              <a:t>чирттерегез һәм </a:t>
            </a:r>
            <a:r>
              <a:rPr lang="tt-RU" sz="1600" dirty="0" smtClean="0"/>
              <a:t>Бастыруны карап алу </a:t>
            </a:r>
            <a:r>
              <a:rPr lang="tt-RU" sz="1600" b="0" dirty="0" smtClean="0"/>
              <a:t>мөмкинлеген сайлагыз.</a:t>
            </a:r>
            <a:endParaRPr lang="en-US" sz="1600" b="0" dirty="0"/>
          </a:p>
        </p:txBody>
      </p:sp>
      <p:graphicFrame>
        <p:nvGraphicFramePr>
          <p:cNvPr id="263172" name="Object 4"/>
          <p:cNvGraphicFramePr>
            <a:graphicFrameLocks noChangeAspect="1"/>
          </p:cNvGraphicFramePr>
          <p:nvPr/>
        </p:nvGraphicFramePr>
        <p:xfrm>
          <a:off x="339725" y="4029075"/>
          <a:ext cx="269875" cy="303213"/>
        </p:xfrm>
        <a:graphic>
          <a:graphicData uri="http://schemas.openxmlformats.org/presentationml/2006/ole">
            <p:oleObj spid="_x0000_s263172" name="Visio" r:id="rId4" imgW="270231" imgH="303063" progId="">
              <p:embed/>
            </p:oleObj>
          </a:graphicData>
        </a:graphic>
      </p:graphicFrame>
      <p:graphicFrame>
        <p:nvGraphicFramePr>
          <p:cNvPr id="263173" name="Object 5"/>
          <p:cNvGraphicFramePr>
            <a:graphicFrameLocks noChangeAspect="1"/>
          </p:cNvGraphicFramePr>
          <p:nvPr/>
        </p:nvGraphicFramePr>
        <p:xfrm>
          <a:off x="339725" y="4722813"/>
          <a:ext cx="269875" cy="303212"/>
        </p:xfrm>
        <a:graphic>
          <a:graphicData uri="http://schemas.openxmlformats.org/presentationml/2006/ole">
            <p:oleObj spid="_x0000_s263173" name="Visio" r:id="rId5" imgW="270231" imgH="303063" progId="">
              <p:embed/>
            </p:oleObj>
          </a:graphicData>
        </a:graphic>
      </p:graphicFrame>
      <p:sp>
        <p:nvSpPr>
          <p:cNvPr id="263175"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63176" name="Rectangle 8"/>
          <p:cNvSpPr>
            <a:spLocks noChangeArrowheads="1"/>
          </p:cNvSpPr>
          <p:nvPr/>
        </p:nvSpPr>
        <p:spPr bwMode="auto">
          <a:xfrm>
            <a:off x="676275" y="3995738"/>
            <a:ext cx="5940425" cy="1657377"/>
          </a:xfrm>
          <a:prstGeom prst="rect">
            <a:avLst/>
          </a:prstGeom>
          <a:noFill/>
          <a:ln w="9525" algn="ctr">
            <a:noFill/>
            <a:miter lim="800000"/>
            <a:headEnd/>
            <a:tailEnd/>
          </a:ln>
          <a:effectLst/>
        </p:spPr>
        <p:txBody>
          <a:bodyPr>
            <a:spAutoFit/>
          </a:bodyPr>
          <a:lstStyle/>
          <a:p>
            <a:pPr>
              <a:spcBef>
                <a:spcPct val="20000"/>
              </a:spcBef>
              <a:spcAft>
                <a:spcPct val="45000"/>
              </a:spcAft>
            </a:pPr>
            <a:r>
              <a:rPr lang="tt-RU" dirty="0" smtClean="0">
                <a:solidFill>
                  <a:srgbClr val="FFCC00"/>
                </a:solidFill>
              </a:rPr>
              <a:t>Нәрсә бастырырга : </a:t>
            </a:r>
            <a:r>
              <a:rPr lang="tt-RU" b="0" dirty="0" smtClean="0">
                <a:solidFill>
                  <a:srgbClr val="FFCC00"/>
                </a:solidFill>
              </a:rPr>
              <a:t>исемлегеннән </a:t>
            </a:r>
            <a:r>
              <a:rPr lang="tt-RU" dirty="0" smtClean="0">
                <a:solidFill>
                  <a:srgbClr val="FFCC00"/>
                </a:solidFill>
              </a:rPr>
              <a:t>Искәрмәләр</a:t>
            </a:r>
            <a:r>
              <a:rPr lang="en-US" dirty="0" smtClean="0">
                <a:solidFill>
                  <a:srgbClr val="FFCC00"/>
                </a:solidFill>
              </a:rPr>
              <a:t> </a:t>
            </a:r>
            <a:r>
              <a:rPr lang="tt-RU" b="0" dirty="0" smtClean="0">
                <a:solidFill>
                  <a:srgbClr val="FFCC00"/>
                </a:solidFill>
              </a:rPr>
              <a:t>дигәнне сайлагыз</a:t>
            </a:r>
            <a:r>
              <a:rPr lang="en-US" b="0" dirty="0" smtClean="0">
                <a:solidFill>
                  <a:srgbClr val="FFCC00"/>
                </a:solidFill>
              </a:rPr>
              <a:t>.</a:t>
            </a:r>
            <a:endParaRPr lang="en-US" b="0" dirty="0">
              <a:solidFill>
                <a:srgbClr val="FFCC00"/>
              </a:solidFill>
            </a:endParaRPr>
          </a:p>
          <a:p>
            <a:pPr>
              <a:spcBef>
                <a:spcPct val="20000"/>
              </a:spcBef>
              <a:spcAft>
                <a:spcPct val="45000"/>
              </a:spcAft>
            </a:pPr>
            <a:r>
              <a:rPr lang="tt-RU" b="0" dirty="0" smtClean="0">
                <a:solidFill>
                  <a:srgbClr val="FFCC00"/>
                </a:solidFill>
              </a:rPr>
              <a:t>Искәрмәләр битләре карап чыгу тәрәзендә беренче слайдтан алып күрсәтеләчәк. (Махсус биттән башлауны да көйләп була.)</a:t>
            </a:r>
            <a:endParaRPr lang="en-US" b="0" dirty="0">
              <a:solidFill>
                <a:srgbClr val="FFCC00"/>
              </a:solidFill>
            </a:endParaRPr>
          </a:p>
        </p:txBody>
      </p:sp>
      <p:sp>
        <p:nvSpPr>
          <p:cNvPr id="263179" name="Rectangle 11"/>
          <p:cNvSpPr>
            <a:spLocks noChangeArrowheads="1"/>
          </p:cNvSpPr>
          <p:nvPr/>
        </p:nvSpPr>
        <p:spPr bwMode="auto">
          <a:xfrm>
            <a:off x="6115050" y="2855913"/>
            <a:ext cx="2744788" cy="1001712"/>
          </a:xfrm>
          <a:prstGeom prst="rect">
            <a:avLst/>
          </a:prstGeom>
          <a:noFill/>
          <a:ln w="9525">
            <a:noFill/>
            <a:miter lim="800000"/>
            <a:headEnd/>
            <a:tailEnd/>
          </a:ln>
          <a:effectLst/>
        </p:spPr>
        <p:txBody>
          <a:bodyPr/>
          <a:lstStyle/>
          <a:p>
            <a:pPr>
              <a:spcBef>
                <a:spcPct val="20000"/>
              </a:spcBef>
              <a:spcAft>
                <a:spcPct val="75000"/>
              </a:spcAft>
            </a:pPr>
            <a:r>
              <a:rPr lang="tt-RU" sz="1600" b="0" dirty="0" smtClean="0"/>
              <a:t>Аннары рәсемдә күрсәтелгән гамәлләрне башкарыгыз.</a:t>
            </a:r>
            <a:endParaRPr lang="en-US" sz="1600" b="0" dirty="0"/>
          </a:p>
        </p:txBody>
      </p:sp>
      <p:pic>
        <p:nvPicPr>
          <p:cNvPr id="26" name="Picture 1"/>
          <p:cNvPicPr>
            <a:picLocks noChangeAspect="1" noChangeArrowheads="1"/>
          </p:cNvPicPr>
          <p:nvPr/>
        </p:nvPicPr>
        <p:blipFill>
          <a:blip r:embed="rId6"/>
          <a:srcRect/>
          <a:stretch>
            <a:fillRect/>
          </a:stretch>
        </p:blipFill>
        <p:spPr bwMode="auto">
          <a:xfrm>
            <a:off x="328268" y="981075"/>
            <a:ext cx="5590278" cy="2838450"/>
          </a:xfrm>
          <a:prstGeom prst="rect">
            <a:avLst/>
          </a:prstGeom>
          <a:noFill/>
          <a:ln w="9525">
            <a:noFill/>
            <a:miter lim="800000"/>
            <a:headEnd/>
            <a:tailEnd/>
          </a:ln>
          <a:effectLst/>
        </p:spPr>
      </p:pic>
      <p:sp>
        <p:nvSpPr>
          <p:cNvPr id="27" name="TextBox 26"/>
          <p:cNvSpPr txBox="1"/>
          <p:nvPr/>
        </p:nvSpPr>
        <p:spPr>
          <a:xfrm>
            <a:off x="687070" y="1102664"/>
            <a:ext cx="1428749" cy="215444"/>
          </a:xfrm>
          <a:prstGeom prst="rect">
            <a:avLst/>
          </a:prstGeom>
          <a:noFill/>
        </p:spPr>
        <p:txBody>
          <a:bodyPr wrap="square" rtlCol="0">
            <a:spAutoFit/>
          </a:bodyPr>
          <a:lstStyle/>
          <a:p>
            <a:pPr algn="ctr"/>
            <a:r>
              <a:rPr lang="tt-RU" sz="800" dirty="0" smtClean="0">
                <a:solidFill>
                  <a:schemeClr val="accent2">
                    <a:lumMod val="75000"/>
                  </a:schemeClr>
                </a:solidFill>
              </a:rPr>
              <a:t>Бастыруны карап алу</a:t>
            </a:r>
            <a:endParaRPr lang="en-US" sz="700" dirty="0">
              <a:solidFill>
                <a:schemeClr val="accent2">
                  <a:lumMod val="75000"/>
                </a:schemeClr>
              </a:solidFill>
            </a:endParaRPr>
          </a:p>
        </p:txBody>
      </p:sp>
      <p:sp>
        <p:nvSpPr>
          <p:cNvPr id="28" name="TextBox 27"/>
          <p:cNvSpPr txBox="1"/>
          <p:nvPr/>
        </p:nvSpPr>
        <p:spPr>
          <a:xfrm>
            <a:off x="1285239" y="1427149"/>
            <a:ext cx="1134111" cy="215444"/>
          </a:xfrm>
          <a:prstGeom prst="rect">
            <a:avLst/>
          </a:prstGeom>
          <a:noFill/>
        </p:spPr>
        <p:txBody>
          <a:bodyPr wrap="square" rtlCol="0">
            <a:spAutoFit/>
          </a:bodyPr>
          <a:lstStyle/>
          <a:p>
            <a:r>
              <a:rPr lang="tt-RU" sz="800" b="0" dirty="0" smtClean="0">
                <a:solidFill>
                  <a:schemeClr val="accent2">
                    <a:lumMod val="75000"/>
                  </a:schemeClr>
                </a:solidFill>
              </a:rPr>
              <a:t>Нәрсә бастырырга </a:t>
            </a:r>
            <a:r>
              <a:rPr lang="en-IE" sz="800" b="0" dirty="0" smtClean="0">
                <a:solidFill>
                  <a:schemeClr val="accent2">
                    <a:lumMod val="75000"/>
                  </a:schemeClr>
                </a:solidFill>
              </a:rPr>
              <a:t>:</a:t>
            </a:r>
            <a:endParaRPr lang="en-US" sz="700" b="0" dirty="0">
              <a:solidFill>
                <a:schemeClr val="accent2">
                  <a:lumMod val="75000"/>
                </a:schemeClr>
              </a:solidFill>
            </a:endParaRPr>
          </a:p>
        </p:txBody>
      </p:sp>
      <p:sp>
        <p:nvSpPr>
          <p:cNvPr id="30" name="TextBox 29"/>
          <p:cNvSpPr txBox="1"/>
          <p:nvPr/>
        </p:nvSpPr>
        <p:spPr>
          <a:xfrm>
            <a:off x="1173324" y="1899458"/>
            <a:ext cx="812249" cy="200055"/>
          </a:xfrm>
          <a:prstGeom prst="rect">
            <a:avLst/>
          </a:prstGeom>
          <a:noFill/>
        </p:spPr>
        <p:txBody>
          <a:bodyPr wrap="square" rtlCol="0">
            <a:spAutoFit/>
          </a:bodyPr>
          <a:lstStyle/>
          <a:p>
            <a:r>
              <a:rPr lang="tt-RU" sz="700" b="0" dirty="0" smtClean="0">
                <a:solidFill>
                  <a:schemeClr val="accent2">
                    <a:lumMod val="75000"/>
                  </a:schemeClr>
                </a:solidFill>
              </a:rPr>
              <a:t>Слайдлар</a:t>
            </a:r>
            <a:r>
              <a:rPr lang="en-IE" sz="700" b="0" dirty="0" smtClean="0">
                <a:solidFill>
                  <a:schemeClr val="accent2">
                    <a:lumMod val="75000"/>
                  </a:schemeClr>
                </a:solidFill>
              </a:rPr>
              <a:t>...</a:t>
            </a:r>
            <a:endParaRPr lang="en-US" sz="600" b="0" dirty="0">
              <a:solidFill>
                <a:schemeClr val="accent2">
                  <a:lumMod val="75000"/>
                </a:schemeClr>
              </a:solidFill>
            </a:endParaRPr>
          </a:p>
        </p:txBody>
      </p:sp>
      <p:sp>
        <p:nvSpPr>
          <p:cNvPr id="33" name="TextBox 32"/>
          <p:cNvSpPr txBox="1"/>
          <p:nvPr/>
        </p:nvSpPr>
        <p:spPr>
          <a:xfrm>
            <a:off x="1180463" y="3039388"/>
            <a:ext cx="1705611" cy="200055"/>
          </a:xfrm>
          <a:prstGeom prst="rect">
            <a:avLst/>
          </a:prstGeom>
          <a:noFill/>
        </p:spPr>
        <p:txBody>
          <a:bodyPr wrap="square" rtlCol="0">
            <a:spAutoFit/>
          </a:bodyPr>
          <a:lstStyle/>
          <a:p>
            <a:r>
              <a:rPr lang="tt-RU" sz="700" b="0" dirty="0" smtClean="0">
                <a:solidFill>
                  <a:schemeClr val="accent2">
                    <a:lumMod val="75000"/>
                  </a:schemeClr>
                </a:solidFill>
              </a:rPr>
              <a:t>Искәрмәләр</a:t>
            </a:r>
            <a:endParaRPr lang="en-US" sz="600" b="0" dirty="0">
              <a:solidFill>
                <a:schemeClr val="accent2">
                  <a:lumMod val="75000"/>
                </a:schemeClr>
              </a:solidFill>
            </a:endParaRPr>
          </a:p>
        </p:txBody>
      </p:sp>
      <p:sp>
        <p:nvSpPr>
          <p:cNvPr id="34" name="TextBox 33"/>
          <p:cNvSpPr txBox="1"/>
          <p:nvPr/>
        </p:nvSpPr>
        <p:spPr>
          <a:xfrm>
            <a:off x="1180463" y="3170224"/>
            <a:ext cx="1705611" cy="200055"/>
          </a:xfrm>
          <a:prstGeom prst="rect">
            <a:avLst/>
          </a:prstGeom>
          <a:noFill/>
        </p:spPr>
        <p:txBody>
          <a:bodyPr wrap="square" rtlCol="0">
            <a:spAutoFit/>
          </a:bodyPr>
          <a:lstStyle/>
          <a:p>
            <a:r>
              <a:rPr lang="tt-RU" sz="700" b="0" dirty="0" smtClean="0">
                <a:solidFill>
                  <a:schemeClr val="accent2">
                    <a:lumMod val="75000"/>
                  </a:schemeClr>
                </a:solidFill>
              </a:rPr>
              <a:t>Структура режимы</a:t>
            </a:r>
            <a:endParaRPr lang="en-US" sz="600" b="0" dirty="0">
              <a:solidFill>
                <a:schemeClr val="accent2">
                  <a:lumMod val="75000"/>
                </a:schemeClr>
              </a:solidFill>
            </a:endParaRPr>
          </a:p>
        </p:txBody>
      </p:sp>
      <p:sp>
        <p:nvSpPr>
          <p:cNvPr id="22" name="TextBox 21"/>
          <p:cNvSpPr txBox="1"/>
          <p:nvPr/>
        </p:nvSpPr>
        <p:spPr>
          <a:xfrm>
            <a:off x="1173325" y="1688441"/>
            <a:ext cx="812249" cy="200055"/>
          </a:xfrm>
          <a:prstGeom prst="rect">
            <a:avLst/>
          </a:prstGeom>
          <a:noFill/>
        </p:spPr>
        <p:txBody>
          <a:bodyPr wrap="square" rtlCol="0">
            <a:spAutoFit/>
          </a:bodyPr>
          <a:lstStyle/>
          <a:p>
            <a:r>
              <a:rPr lang="tt-RU" sz="700" b="0" dirty="0" smtClean="0">
                <a:solidFill>
                  <a:schemeClr val="accent2">
                    <a:lumMod val="75000"/>
                  </a:schemeClr>
                </a:solidFill>
              </a:rPr>
              <a:t>Слайдлар</a:t>
            </a:r>
            <a:r>
              <a:rPr lang="en-IE" sz="700" b="0" dirty="0" smtClean="0">
                <a:solidFill>
                  <a:schemeClr val="accent2">
                    <a:lumMod val="75000"/>
                  </a:schemeClr>
                </a:solidFill>
              </a:rPr>
              <a:t>...</a:t>
            </a:r>
            <a:endParaRPr lang="en-US" sz="600" b="0" dirty="0">
              <a:solidFill>
                <a:schemeClr val="accent2">
                  <a:lumMod val="75000"/>
                </a:schemeClr>
              </a:solidFill>
            </a:endParaRPr>
          </a:p>
        </p:txBody>
      </p:sp>
      <p:sp>
        <p:nvSpPr>
          <p:cNvPr id="23" name="TextBox 22"/>
          <p:cNvSpPr txBox="1"/>
          <p:nvPr/>
        </p:nvSpPr>
        <p:spPr>
          <a:xfrm>
            <a:off x="1170937" y="2058974"/>
            <a:ext cx="1960883" cy="200055"/>
          </a:xfrm>
          <a:prstGeom prst="rect">
            <a:avLst/>
          </a:prstGeom>
          <a:noFill/>
        </p:spPr>
        <p:txBody>
          <a:bodyPr wrap="square" rtlCol="0">
            <a:spAutoFit/>
          </a:bodyPr>
          <a:lstStyle/>
          <a:p>
            <a:r>
              <a:rPr lang="ru-RU" sz="700" b="0" dirty="0" smtClean="0">
                <a:solidFill>
                  <a:schemeClr val="accent2">
                    <a:lumMod val="75000"/>
                  </a:schemeClr>
                </a:solidFill>
              </a:rPr>
              <a:t>Өләшү материаллары (1 биткә 1 слайд)</a:t>
            </a:r>
            <a:endParaRPr lang="en-US" sz="600" b="0" dirty="0">
              <a:solidFill>
                <a:schemeClr val="accent2">
                  <a:lumMod val="75000"/>
                </a:schemeClr>
              </a:solidFill>
            </a:endParaRPr>
          </a:p>
        </p:txBody>
      </p:sp>
      <p:sp>
        <p:nvSpPr>
          <p:cNvPr id="24" name="TextBox 23"/>
          <p:cNvSpPr txBox="1"/>
          <p:nvPr/>
        </p:nvSpPr>
        <p:spPr>
          <a:xfrm>
            <a:off x="1170938" y="2224074"/>
            <a:ext cx="1991362" cy="200055"/>
          </a:xfrm>
          <a:prstGeom prst="rect">
            <a:avLst/>
          </a:prstGeom>
          <a:noFill/>
        </p:spPr>
        <p:txBody>
          <a:bodyPr wrap="square" rtlCol="0">
            <a:spAutoFit/>
          </a:bodyPr>
          <a:lstStyle/>
          <a:p>
            <a:r>
              <a:rPr lang="ru-RU" sz="700" b="0" dirty="0" smtClean="0">
                <a:solidFill>
                  <a:schemeClr val="accent2">
                    <a:lumMod val="75000"/>
                  </a:schemeClr>
                </a:solidFill>
              </a:rPr>
              <a:t>Өләшү материаллары (1 биткә 2 слайд)</a:t>
            </a:r>
            <a:endParaRPr lang="en-US" sz="700" b="0" dirty="0" smtClean="0">
              <a:solidFill>
                <a:schemeClr val="accent2">
                  <a:lumMod val="75000"/>
                </a:schemeClr>
              </a:solidFill>
            </a:endParaRPr>
          </a:p>
        </p:txBody>
      </p:sp>
      <p:sp>
        <p:nvSpPr>
          <p:cNvPr id="25" name="TextBox 24"/>
          <p:cNvSpPr txBox="1"/>
          <p:nvPr/>
        </p:nvSpPr>
        <p:spPr>
          <a:xfrm>
            <a:off x="1176314" y="2379338"/>
            <a:ext cx="2048512" cy="200055"/>
          </a:xfrm>
          <a:prstGeom prst="rect">
            <a:avLst/>
          </a:prstGeom>
          <a:noFill/>
        </p:spPr>
        <p:txBody>
          <a:bodyPr wrap="square" rtlCol="0">
            <a:spAutoFit/>
          </a:bodyPr>
          <a:lstStyle/>
          <a:p>
            <a:r>
              <a:rPr lang="ru-RU" sz="700" b="0" dirty="0" smtClean="0">
                <a:solidFill>
                  <a:schemeClr val="accent2">
                    <a:lumMod val="75000"/>
                  </a:schemeClr>
                </a:solidFill>
              </a:rPr>
              <a:t>Өләшү материаллары (1 биткә 3 слайд)</a:t>
            </a:r>
            <a:endParaRPr lang="en-US" sz="700" b="0" dirty="0" smtClean="0">
              <a:solidFill>
                <a:schemeClr val="accent2">
                  <a:lumMod val="75000"/>
                </a:schemeClr>
              </a:solidFill>
            </a:endParaRPr>
          </a:p>
        </p:txBody>
      </p:sp>
      <p:sp>
        <p:nvSpPr>
          <p:cNvPr id="39" name="TextBox 38"/>
          <p:cNvSpPr txBox="1"/>
          <p:nvPr/>
        </p:nvSpPr>
        <p:spPr>
          <a:xfrm>
            <a:off x="1176314" y="2557457"/>
            <a:ext cx="2048512" cy="200055"/>
          </a:xfrm>
          <a:prstGeom prst="rect">
            <a:avLst/>
          </a:prstGeom>
          <a:noFill/>
        </p:spPr>
        <p:txBody>
          <a:bodyPr wrap="square" rtlCol="0">
            <a:spAutoFit/>
          </a:bodyPr>
          <a:lstStyle/>
          <a:p>
            <a:r>
              <a:rPr lang="ru-RU" sz="700" b="0" dirty="0" smtClean="0">
                <a:solidFill>
                  <a:schemeClr val="accent2">
                    <a:lumMod val="75000"/>
                  </a:schemeClr>
                </a:solidFill>
              </a:rPr>
              <a:t>Өләшү материаллары (1 биткә 4 слайд)</a:t>
            </a:r>
            <a:endParaRPr lang="en-US" sz="700" b="0" dirty="0" smtClean="0">
              <a:solidFill>
                <a:schemeClr val="accent2">
                  <a:lumMod val="75000"/>
                </a:schemeClr>
              </a:solidFill>
            </a:endParaRPr>
          </a:p>
        </p:txBody>
      </p:sp>
      <p:sp>
        <p:nvSpPr>
          <p:cNvPr id="40" name="TextBox 39"/>
          <p:cNvSpPr txBox="1"/>
          <p:nvPr/>
        </p:nvSpPr>
        <p:spPr>
          <a:xfrm>
            <a:off x="1176314" y="2724146"/>
            <a:ext cx="2048512" cy="200055"/>
          </a:xfrm>
          <a:prstGeom prst="rect">
            <a:avLst/>
          </a:prstGeom>
          <a:noFill/>
        </p:spPr>
        <p:txBody>
          <a:bodyPr wrap="square" rtlCol="0">
            <a:spAutoFit/>
          </a:bodyPr>
          <a:lstStyle/>
          <a:p>
            <a:r>
              <a:rPr lang="ru-RU" sz="700" b="0" dirty="0" smtClean="0">
                <a:solidFill>
                  <a:schemeClr val="accent2">
                    <a:lumMod val="75000"/>
                  </a:schemeClr>
                </a:solidFill>
              </a:rPr>
              <a:t>Өләшү материаллары (1 биткә 6 слайд)</a:t>
            </a:r>
            <a:endParaRPr lang="en-US" sz="700" b="0" dirty="0" smtClean="0">
              <a:solidFill>
                <a:schemeClr val="accent2">
                  <a:lumMod val="75000"/>
                </a:schemeClr>
              </a:solidFill>
            </a:endParaRPr>
          </a:p>
        </p:txBody>
      </p:sp>
      <p:sp>
        <p:nvSpPr>
          <p:cNvPr id="41" name="TextBox 40"/>
          <p:cNvSpPr txBox="1"/>
          <p:nvPr/>
        </p:nvSpPr>
        <p:spPr>
          <a:xfrm>
            <a:off x="1171551" y="2890834"/>
            <a:ext cx="2048512" cy="200055"/>
          </a:xfrm>
          <a:prstGeom prst="rect">
            <a:avLst/>
          </a:prstGeom>
          <a:noFill/>
        </p:spPr>
        <p:txBody>
          <a:bodyPr wrap="square" rtlCol="0">
            <a:spAutoFit/>
          </a:bodyPr>
          <a:lstStyle/>
          <a:p>
            <a:r>
              <a:rPr lang="ru-RU" sz="700" b="0" dirty="0" smtClean="0">
                <a:solidFill>
                  <a:schemeClr val="accent2">
                    <a:lumMod val="75000"/>
                  </a:schemeClr>
                </a:solidFill>
              </a:rPr>
              <a:t>Өләшү материаллары (1 биткә 9 слайд)</a:t>
            </a:r>
            <a:endParaRPr lang="en-US" sz="700" b="0" dirty="0" smtClean="0">
              <a:solidFill>
                <a:schemeClr val="accent2">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63171"/>
                                        </p:tgtEl>
                                        <p:attrNameLst>
                                          <p:attrName>style.visibility</p:attrName>
                                        </p:attrNameLst>
                                      </p:cBhvr>
                                      <p:to>
                                        <p:strVal val="visible"/>
                                      </p:to>
                                    </p:set>
                                    <p:animEffect transition="in" filter="slide(fromTop)">
                                      <p:cBhvr>
                                        <p:cTn id="7" dur="500"/>
                                        <p:tgtEl>
                                          <p:spTgt spid="26317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63179"/>
                                        </p:tgtEl>
                                        <p:attrNameLst>
                                          <p:attrName>style.visibility</p:attrName>
                                        </p:attrNameLst>
                                      </p:cBhvr>
                                      <p:to>
                                        <p:strVal val="visible"/>
                                      </p:to>
                                    </p:set>
                                    <p:animEffect transition="in" filter="slide(fromTop)">
                                      <p:cBhvr>
                                        <p:cTn id="12" dur="500"/>
                                        <p:tgtEl>
                                          <p:spTgt spid="26317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63172"/>
                                        </p:tgtEl>
                                        <p:attrNameLst>
                                          <p:attrName>style.visibility</p:attrName>
                                        </p:attrNameLst>
                                      </p:cBhvr>
                                      <p:to>
                                        <p:strVal val="visible"/>
                                      </p:to>
                                    </p:set>
                                    <p:animEffect transition="in" filter="dissolve">
                                      <p:cBhvr>
                                        <p:cTn id="17" dur="500"/>
                                        <p:tgtEl>
                                          <p:spTgt spid="263172"/>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263173"/>
                                        </p:tgtEl>
                                        <p:attrNameLst>
                                          <p:attrName>style.visibility</p:attrName>
                                        </p:attrNameLst>
                                      </p:cBhvr>
                                      <p:to>
                                        <p:strVal val="visible"/>
                                      </p:to>
                                    </p:set>
                                    <p:animEffect transition="in" filter="dissolve">
                                      <p:cBhvr>
                                        <p:cTn id="21" dur="500"/>
                                        <p:tgtEl>
                                          <p:spTgt spid="263173"/>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263176">
                                            <p:txEl>
                                              <p:pRg st="0" end="0"/>
                                            </p:txEl>
                                          </p:spTgt>
                                        </p:tgtEl>
                                        <p:attrNameLst>
                                          <p:attrName>style.visibility</p:attrName>
                                        </p:attrNameLst>
                                      </p:cBhvr>
                                      <p:to>
                                        <p:strVal val="visible"/>
                                      </p:to>
                                    </p:set>
                                    <p:animEffect transition="in" filter="checkerboard(across)">
                                      <p:cBhvr>
                                        <p:cTn id="26" dur="500"/>
                                        <p:tgtEl>
                                          <p:spTgt spid="26317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263176">
                                            <p:txEl>
                                              <p:pRg st="1" end="1"/>
                                            </p:txEl>
                                          </p:spTgt>
                                        </p:tgtEl>
                                        <p:attrNameLst>
                                          <p:attrName>style.visibility</p:attrName>
                                        </p:attrNameLst>
                                      </p:cBhvr>
                                      <p:to>
                                        <p:strVal val="visible"/>
                                      </p:to>
                                    </p:set>
                                    <p:animEffect transition="in" filter="checkerboard(across)">
                                      <p:cBhvr>
                                        <p:cTn id="31" dur="500"/>
                                        <p:tgtEl>
                                          <p:spTgt spid="26317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1" grpId="0" autoUpdateAnimBg="0"/>
      <p:bldP spid="263176" grpId="0" build="p" autoUpdateAnimBg="0"/>
      <p:bldP spid="263179"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239713" y="63500"/>
            <a:ext cx="8904287" cy="614363"/>
          </a:xfrm>
        </p:spPr>
        <p:txBody>
          <a:bodyPr/>
          <a:lstStyle/>
          <a:p>
            <a:r>
              <a:rPr lang="tt-RU" dirty="0" smtClean="0"/>
              <a:t>Сөйләүче искәрмәләрен бастыру</a:t>
            </a:r>
            <a:endParaRPr lang="en-US" dirty="0"/>
          </a:p>
        </p:txBody>
      </p:sp>
      <p:sp>
        <p:nvSpPr>
          <p:cNvPr id="265220"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65221" name="Rectangle 5"/>
          <p:cNvSpPr>
            <a:spLocks noChangeArrowheads="1"/>
          </p:cNvSpPr>
          <p:nvPr/>
        </p:nvSpPr>
        <p:spPr bwMode="auto">
          <a:xfrm>
            <a:off x="277813" y="3994150"/>
            <a:ext cx="5926137" cy="901700"/>
          </a:xfrm>
          <a:prstGeom prst="rect">
            <a:avLst/>
          </a:prstGeom>
          <a:noFill/>
          <a:ln w="9525">
            <a:noFill/>
            <a:miter lim="800000"/>
            <a:headEnd/>
            <a:tailEnd/>
          </a:ln>
          <a:effectLst/>
        </p:spPr>
        <p:txBody>
          <a:bodyPr/>
          <a:lstStyle/>
          <a:p>
            <a:pPr>
              <a:spcBef>
                <a:spcPct val="20000"/>
              </a:spcBef>
              <a:spcAft>
                <a:spcPct val="75000"/>
              </a:spcAft>
            </a:pPr>
            <a:r>
              <a:rPr lang="tt-RU" b="0" dirty="0" smtClean="0">
                <a:solidFill>
                  <a:srgbClr val="FFCC00"/>
                </a:solidFill>
              </a:rPr>
              <a:t>Берәр нәрсә сез теләгәнчә булмаса яки искәрмә тексты киселгән булса, кирәкле көйләнмәләрне Искәрмәләр битендә яки Гадәти режимда күрсәтеп була.</a:t>
            </a:r>
            <a:endParaRPr lang="en-US" b="0" dirty="0">
              <a:solidFill>
                <a:srgbClr val="FFCC00"/>
              </a:solidFill>
            </a:endParaRPr>
          </a:p>
        </p:txBody>
      </p:sp>
      <p:sp>
        <p:nvSpPr>
          <p:cNvPr id="265223" name="Rectangle 7"/>
          <p:cNvSpPr>
            <a:spLocks noChangeArrowheads="1"/>
          </p:cNvSpPr>
          <p:nvPr/>
        </p:nvSpPr>
        <p:spPr bwMode="auto">
          <a:xfrm>
            <a:off x="277813" y="5287825"/>
            <a:ext cx="5926137" cy="1055688"/>
          </a:xfrm>
          <a:prstGeom prst="rect">
            <a:avLst/>
          </a:prstGeom>
          <a:noFill/>
          <a:ln w="9525">
            <a:noFill/>
            <a:miter lim="800000"/>
            <a:headEnd/>
            <a:tailEnd/>
          </a:ln>
          <a:effectLst/>
        </p:spPr>
        <p:txBody>
          <a:bodyPr/>
          <a:lstStyle/>
          <a:p>
            <a:pPr>
              <a:spcBef>
                <a:spcPct val="20000"/>
              </a:spcBef>
              <a:spcAft>
                <a:spcPct val="75000"/>
              </a:spcAft>
            </a:pPr>
            <a:r>
              <a:rPr lang="tt-RU" b="0" dirty="0" smtClean="0">
                <a:solidFill>
                  <a:srgbClr val="FFCC00"/>
                </a:solidFill>
              </a:rPr>
              <a:t>Искәрмәләрне тикшергәч, </a:t>
            </a:r>
            <a:r>
              <a:rPr lang="tt-RU" dirty="0" smtClean="0">
                <a:solidFill>
                  <a:srgbClr val="FFCC00"/>
                </a:solidFill>
              </a:rPr>
              <a:t>Бастыру </a:t>
            </a:r>
            <a:r>
              <a:rPr lang="tt-RU" b="0" dirty="0" smtClean="0">
                <a:solidFill>
                  <a:srgbClr val="FFCC00"/>
                </a:solidFill>
              </a:rPr>
              <a:t>төймәсенә чирттерегез.</a:t>
            </a:r>
            <a:endParaRPr lang="en-US" b="0" dirty="0">
              <a:solidFill>
                <a:srgbClr val="FFCC00"/>
              </a:solidFill>
            </a:endParaRPr>
          </a:p>
        </p:txBody>
      </p:sp>
      <p:sp>
        <p:nvSpPr>
          <p:cNvPr id="265224" name="Rectangle 8"/>
          <p:cNvSpPr>
            <a:spLocks noChangeArrowheads="1"/>
          </p:cNvSpPr>
          <p:nvPr/>
        </p:nvSpPr>
        <p:spPr bwMode="auto">
          <a:xfrm>
            <a:off x="6119813" y="854075"/>
            <a:ext cx="2744787" cy="1635125"/>
          </a:xfrm>
          <a:prstGeom prst="rect">
            <a:avLst/>
          </a:prstGeom>
          <a:noFill/>
          <a:ln w="9525">
            <a:noFill/>
            <a:miter lim="800000"/>
            <a:headEnd/>
            <a:tailEnd/>
          </a:ln>
          <a:effectLst/>
        </p:spPr>
        <p:txBody>
          <a:bodyPr/>
          <a:lstStyle/>
          <a:p>
            <a:pPr>
              <a:spcBef>
                <a:spcPct val="20000"/>
              </a:spcBef>
              <a:spcAft>
                <a:spcPct val="75000"/>
              </a:spcAft>
            </a:pPr>
            <a:r>
              <a:rPr lang="tt-RU" sz="1600" b="0" dirty="0" smtClean="0"/>
              <a:t>Сөйләүче искәрмәләрен бастырыр өчен </a:t>
            </a:r>
            <a:r>
              <a:rPr lang="en-US" sz="1600" dirty="0" smtClean="0"/>
              <a:t>Microsoft Office </a:t>
            </a:r>
            <a:r>
              <a:rPr lang="tt-RU" sz="1600" dirty="0" smtClean="0"/>
              <a:t>төймәсенә </a:t>
            </a:r>
            <a:r>
              <a:rPr lang="tt-RU" sz="1600" b="0" dirty="0" smtClean="0"/>
              <a:t>басып</a:t>
            </a:r>
            <a:r>
              <a:rPr lang="en-US" sz="1600" b="0" dirty="0" smtClean="0"/>
              <a:t>, </a:t>
            </a:r>
            <a:r>
              <a:rPr lang="tt-RU" sz="1600" dirty="0" smtClean="0"/>
              <a:t>Бастыру </a:t>
            </a:r>
            <a:r>
              <a:rPr lang="tt-RU" sz="1600" b="0" dirty="0" smtClean="0"/>
              <a:t>командасына чирттерегез һәм </a:t>
            </a:r>
            <a:r>
              <a:rPr lang="tt-RU" sz="1600" dirty="0" smtClean="0"/>
              <a:t>Бастыруны карап алу </a:t>
            </a:r>
            <a:r>
              <a:rPr lang="tt-RU" sz="1600" b="0" dirty="0" smtClean="0"/>
              <a:t>мөмкинлеген сайлагыз</a:t>
            </a:r>
            <a:endParaRPr lang="en-US" sz="1600" b="0" dirty="0"/>
          </a:p>
        </p:txBody>
      </p:sp>
      <p:sp>
        <p:nvSpPr>
          <p:cNvPr id="265225" name="Rectangle 9"/>
          <p:cNvSpPr>
            <a:spLocks noChangeArrowheads="1"/>
          </p:cNvSpPr>
          <p:nvPr/>
        </p:nvSpPr>
        <p:spPr bwMode="auto">
          <a:xfrm>
            <a:off x="6115050" y="2855913"/>
            <a:ext cx="2744788" cy="1001712"/>
          </a:xfrm>
          <a:prstGeom prst="rect">
            <a:avLst/>
          </a:prstGeom>
          <a:noFill/>
          <a:ln w="9525">
            <a:noFill/>
            <a:miter lim="800000"/>
            <a:headEnd/>
            <a:tailEnd/>
          </a:ln>
          <a:effectLst/>
        </p:spPr>
        <p:txBody>
          <a:bodyPr/>
          <a:lstStyle/>
          <a:p>
            <a:pPr>
              <a:spcBef>
                <a:spcPct val="20000"/>
              </a:spcBef>
              <a:spcAft>
                <a:spcPct val="75000"/>
              </a:spcAft>
            </a:pPr>
            <a:r>
              <a:rPr lang="tt-RU" sz="1600" b="0" dirty="0" smtClean="0"/>
              <a:t>Аннары рәсемдә күрсәтелгән гамәлләрне башкарыгыз.</a:t>
            </a:r>
            <a:endParaRPr lang="en-US" sz="1600" b="0" dirty="0"/>
          </a:p>
        </p:txBody>
      </p:sp>
      <p:pic>
        <p:nvPicPr>
          <p:cNvPr id="25" name="Picture 1"/>
          <p:cNvPicPr>
            <a:picLocks noChangeAspect="1" noChangeArrowheads="1"/>
          </p:cNvPicPr>
          <p:nvPr/>
        </p:nvPicPr>
        <p:blipFill>
          <a:blip r:embed="rId3"/>
          <a:srcRect/>
          <a:stretch>
            <a:fillRect/>
          </a:stretch>
        </p:blipFill>
        <p:spPr bwMode="auto">
          <a:xfrm>
            <a:off x="328268" y="981075"/>
            <a:ext cx="5590278" cy="2838450"/>
          </a:xfrm>
          <a:prstGeom prst="rect">
            <a:avLst/>
          </a:prstGeom>
          <a:noFill/>
          <a:ln w="9525">
            <a:noFill/>
            <a:miter lim="800000"/>
            <a:headEnd/>
            <a:tailEnd/>
          </a:ln>
          <a:effectLst/>
        </p:spPr>
      </p:pic>
      <p:sp>
        <p:nvSpPr>
          <p:cNvPr id="26" name="TextBox 25"/>
          <p:cNvSpPr txBox="1"/>
          <p:nvPr/>
        </p:nvSpPr>
        <p:spPr>
          <a:xfrm>
            <a:off x="687070" y="1102664"/>
            <a:ext cx="1428749" cy="215444"/>
          </a:xfrm>
          <a:prstGeom prst="rect">
            <a:avLst/>
          </a:prstGeom>
          <a:noFill/>
        </p:spPr>
        <p:txBody>
          <a:bodyPr wrap="square" rtlCol="0">
            <a:spAutoFit/>
          </a:bodyPr>
          <a:lstStyle/>
          <a:p>
            <a:pPr algn="ctr"/>
            <a:r>
              <a:rPr lang="tt-RU" sz="800" dirty="0" smtClean="0">
                <a:solidFill>
                  <a:schemeClr val="accent2">
                    <a:lumMod val="75000"/>
                  </a:schemeClr>
                </a:solidFill>
              </a:rPr>
              <a:t>Бастыруны карап алу</a:t>
            </a:r>
          </a:p>
        </p:txBody>
      </p:sp>
      <p:sp>
        <p:nvSpPr>
          <p:cNvPr id="27" name="TextBox 26"/>
          <p:cNvSpPr txBox="1"/>
          <p:nvPr/>
        </p:nvSpPr>
        <p:spPr>
          <a:xfrm>
            <a:off x="1285239" y="1427149"/>
            <a:ext cx="1134111" cy="215444"/>
          </a:xfrm>
          <a:prstGeom prst="rect">
            <a:avLst/>
          </a:prstGeom>
          <a:noFill/>
        </p:spPr>
        <p:txBody>
          <a:bodyPr wrap="square" rtlCol="0">
            <a:spAutoFit/>
          </a:bodyPr>
          <a:lstStyle/>
          <a:p>
            <a:r>
              <a:rPr lang="tt-RU" sz="800" b="0" dirty="0" smtClean="0">
                <a:solidFill>
                  <a:schemeClr val="accent2">
                    <a:lumMod val="75000"/>
                  </a:schemeClr>
                </a:solidFill>
              </a:rPr>
              <a:t>Нәрсә бастырырга </a:t>
            </a:r>
            <a:r>
              <a:rPr lang="en-IE" sz="800" b="0" dirty="0" smtClean="0">
                <a:solidFill>
                  <a:schemeClr val="accent2">
                    <a:lumMod val="75000"/>
                  </a:schemeClr>
                </a:solidFill>
              </a:rPr>
              <a:t>:</a:t>
            </a:r>
            <a:endParaRPr lang="en-US" sz="700" b="0" dirty="0">
              <a:solidFill>
                <a:schemeClr val="accent2">
                  <a:lumMod val="75000"/>
                </a:schemeClr>
              </a:solidFill>
            </a:endParaRPr>
          </a:p>
        </p:txBody>
      </p:sp>
      <p:sp>
        <p:nvSpPr>
          <p:cNvPr id="29" name="TextBox 28"/>
          <p:cNvSpPr txBox="1"/>
          <p:nvPr/>
        </p:nvSpPr>
        <p:spPr>
          <a:xfrm>
            <a:off x="1173324" y="1899458"/>
            <a:ext cx="812249" cy="200055"/>
          </a:xfrm>
          <a:prstGeom prst="rect">
            <a:avLst/>
          </a:prstGeom>
          <a:noFill/>
        </p:spPr>
        <p:txBody>
          <a:bodyPr wrap="square" rtlCol="0">
            <a:spAutoFit/>
          </a:bodyPr>
          <a:lstStyle/>
          <a:p>
            <a:r>
              <a:rPr lang="tt-RU" sz="700" b="0" dirty="0" smtClean="0">
                <a:solidFill>
                  <a:schemeClr val="accent2">
                    <a:lumMod val="75000"/>
                  </a:schemeClr>
                </a:solidFill>
              </a:rPr>
              <a:t>Слайдлар</a:t>
            </a:r>
            <a:r>
              <a:rPr lang="en-IE" sz="700" b="0" dirty="0" smtClean="0">
                <a:solidFill>
                  <a:schemeClr val="accent2">
                    <a:lumMod val="75000"/>
                  </a:schemeClr>
                </a:solidFill>
              </a:rPr>
              <a:t>...</a:t>
            </a:r>
            <a:endParaRPr lang="en-US" sz="600" b="0" dirty="0">
              <a:solidFill>
                <a:schemeClr val="accent2">
                  <a:lumMod val="75000"/>
                </a:schemeClr>
              </a:solidFill>
            </a:endParaRPr>
          </a:p>
        </p:txBody>
      </p:sp>
      <p:sp>
        <p:nvSpPr>
          <p:cNvPr id="32" name="TextBox 31"/>
          <p:cNvSpPr txBox="1"/>
          <p:nvPr/>
        </p:nvSpPr>
        <p:spPr>
          <a:xfrm>
            <a:off x="1180463" y="3039388"/>
            <a:ext cx="1705611" cy="200055"/>
          </a:xfrm>
          <a:prstGeom prst="rect">
            <a:avLst/>
          </a:prstGeom>
          <a:noFill/>
        </p:spPr>
        <p:txBody>
          <a:bodyPr wrap="square" rtlCol="0">
            <a:spAutoFit/>
          </a:bodyPr>
          <a:lstStyle/>
          <a:p>
            <a:r>
              <a:rPr lang="tt-RU" sz="700" b="0" dirty="0" smtClean="0">
                <a:solidFill>
                  <a:schemeClr val="accent2">
                    <a:lumMod val="75000"/>
                  </a:schemeClr>
                </a:solidFill>
              </a:rPr>
              <a:t>Искәрмәләр</a:t>
            </a:r>
            <a:endParaRPr lang="en-US" sz="600" b="0" dirty="0">
              <a:solidFill>
                <a:schemeClr val="accent2">
                  <a:lumMod val="75000"/>
                </a:schemeClr>
              </a:solidFill>
            </a:endParaRPr>
          </a:p>
        </p:txBody>
      </p:sp>
      <p:sp>
        <p:nvSpPr>
          <p:cNvPr id="33" name="TextBox 32"/>
          <p:cNvSpPr txBox="1"/>
          <p:nvPr/>
        </p:nvSpPr>
        <p:spPr>
          <a:xfrm>
            <a:off x="1180463" y="3170224"/>
            <a:ext cx="1705611" cy="200055"/>
          </a:xfrm>
          <a:prstGeom prst="rect">
            <a:avLst/>
          </a:prstGeom>
          <a:noFill/>
        </p:spPr>
        <p:txBody>
          <a:bodyPr wrap="square" rtlCol="0">
            <a:spAutoFit/>
          </a:bodyPr>
          <a:lstStyle/>
          <a:p>
            <a:r>
              <a:rPr lang="tt-RU" sz="700" b="0" dirty="0" smtClean="0">
                <a:solidFill>
                  <a:schemeClr val="accent2">
                    <a:lumMod val="75000"/>
                  </a:schemeClr>
                </a:solidFill>
              </a:rPr>
              <a:t>Структура режимы</a:t>
            </a:r>
            <a:endParaRPr lang="en-US" sz="600" b="0" dirty="0">
              <a:solidFill>
                <a:schemeClr val="accent2">
                  <a:lumMod val="75000"/>
                </a:schemeClr>
              </a:solidFill>
            </a:endParaRPr>
          </a:p>
        </p:txBody>
      </p:sp>
      <p:sp>
        <p:nvSpPr>
          <p:cNvPr id="21" name="TextBox 20"/>
          <p:cNvSpPr txBox="1"/>
          <p:nvPr/>
        </p:nvSpPr>
        <p:spPr>
          <a:xfrm>
            <a:off x="1173325" y="1688441"/>
            <a:ext cx="812249" cy="200055"/>
          </a:xfrm>
          <a:prstGeom prst="rect">
            <a:avLst/>
          </a:prstGeom>
          <a:noFill/>
        </p:spPr>
        <p:txBody>
          <a:bodyPr wrap="square" rtlCol="0">
            <a:spAutoFit/>
          </a:bodyPr>
          <a:lstStyle/>
          <a:p>
            <a:r>
              <a:rPr lang="tt-RU" sz="700" b="0" dirty="0" smtClean="0">
                <a:solidFill>
                  <a:schemeClr val="accent2">
                    <a:lumMod val="75000"/>
                  </a:schemeClr>
                </a:solidFill>
              </a:rPr>
              <a:t>Слайдлар</a:t>
            </a:r>
            <a:r>
              <a:rPr lang="en-IE" sz="700" b="0" dirty="0" smtClean="0">
                <a:solidFill>
                  <a:schemeClr val="accent2">
                    <a:lumMod val="75000"/>
                  </a:schemeClr>
                </a:solidFill>
              </a:rPr>
              <a:t>...</a:t>
            </a:r>
            <a:endParaRPr lang="en-US" sz="600" b="0" dirty="0">
              <a:solidFill>
                <a:schemeClr val="accent2">
                  <a:lumMod val="75000"/>
                </a:schemeClr>
              </a:solidFill>
            </a:endParaRPr>
          </a:p>
        </p:txBody>
      </p:sp>
      <p:sp>
        <p:nvSpPr>
          <p:cNvPr id="22" name="TextBox 21"/>
          <p:cNvSpPr txBox="1"/>
          <p:nvPr/>
        </p:nvSpPr>
        <p:spPr>
          <a:xfrm>
            <a:off x="1170937" y="2058974"/>
            <a:ext cx="1960883" cy="200055"/>
          </a:xfrm>
          <a:prstGeom prst="rect">
            <a:avLst/>
          </a:prstGeom>
          <a:noFill/>
        </p:spPr>
        <p:txBody>
          <a:bodyPr wrap="square" rtlCol="0">
            <a:spAutoFit/>
          </a:bodyPr>
          <a:lstStyle/>
          <a:p>
            <a:r>
              <a:rPr lang="ru-RU" sz="700" b="0" dirty="0" smtClean="0">
                <a:solidFill>
                  <a:schemeClr val="accent2">
                    <a:lumMod val="75000"/>
                  </a:schemeClr>
                </a:solidFill>
              </a:rPr>
              <a:t>Өләшү материаллары (1 биткә 1 слайд)</a:t>
            </a:r>
            <a:endParaRPr lang="en-US" sz="600" b="0" dirty="0">
              <a:solidFill>
                <a:schemeClr val="accent2">
                  <a:lumMod val="75000"/>
                </a:schemeClr>
              </a:solidFill>
            </a:endParaRPr>
          </a:p>
        </p:txBody>
      </p:sp>
      <p:sp>
        <p:nvSpPr>
          <p:cNvPr id="23" name="TextBox 22"/>
          <p:cNvSpPr txBox="1"/>
          <p:nvPr/>
        </p:nvSpPr>
        <p:spPr>
          <a:xfrm>
            <a:off x="1170938" y="2224074"/>
            <a:ext cx="1991362" cy="200055"/>
          </a:xfrm>
          <a:prstGeom prst="rect">
            <a:avLst/>
          </a:prstGeom>
          <a:noFill/>
        </p:spPr>
        <p:txBody>
          <a:bodyPr wrap="square" rtlCol="0">
            <a:spAutoFit/>
          </a:bodyPr>
          <a:lstStyle/>
          <a:p>
            <a:r>
              <a:rPr lang="ru-RU" sz="700" b="0" dirty="0" smtClean="0">
                <a:solidFill>
                  <a:schemeClr val="accent2">
                    <a:lumMod val="75000"/>
                  </a:schemeClr>
                </a:solidFill>
              </a:rPr>
              <a:t>Өләшү материаллары (1 биткә 2 слайд)</a:t>
            </a:r>
            <a:endParaRPr lang="en-US" sz="700" b="0" dirty="0" smtClean="0">
              <a:solidFill>
                <a:schemeClr val="accent2">
                  <a:lumMod val="75000"/>
                </a:schemeClr>
              </a:solidFill>
            </a:endParaRPr>
          </a:p>
        </p:txBody>
      </p:sp>
      <p:sp>
        <p:nvSpPr>
          <p:cNvPr id="24" name="TextBox 23"/>
          <p:cNvSpPr txBox="1"/>
          <p:nvPr/>
        </p:nvSpPr>
        <p:spPr>
          <a:xfrm>
            <a:off x="1176314" y="2379338"/>
            <a:ext cx="2048512" cy="200055"/>
          </a:xfrm>
          <a:prstGeom prst="rect">
            <a:avLst/>
          </a:prstGeom>
          <a:noFill/>
        </p:spPr>
        <p:txBody>
          <a:bodyPr wrap="square" rtlCol="0">
            <a:spAutoFit/>
          </a:bodyPr>
          <a:lstStyle/>
          <a:p>
            <a:r>
              <a:rPr lang="ru-RU" sz="700" b="0" dirty="0" smtClean="0">
                <a:solidFill>
                  <a:schemeClr val="accent2">
                    <a:lumMod val="75000"/>
                  </a:schemeClr>
                </a:solidFill>
              </a:rPr>
              <a:t>Өләшү материаллары (1 биткә 3 слайд)</a:t>
            </a:r>
            <a:endParaRPr lang="en-US" sz="700" b="0" dirty="0" smtClean="0">
              <a:solidFill>
                <a:schemeClr val="accent2">
                  <a:lumMod val="75000"/>
                </a:schemeClr>
              </a:solidFill>
            </a:endParaRPr>
          </a:p>
        </p:txBody>
      </p:sp>
      <p:sp>
        <p:nvSpPr>
          <p:cNvPr id="38" name="TextBox 37"/>
          <p:cNvSpPr txBox="1"/>
          <p:nvPr/>
        </p:nvSpPr>
        <p:spPr>
          <a:xfrm>
            <a:off x="1176314" y="2557457"/>
            <a:ext cx="2048512" cy="200055"/>
          </a:xfrm>
          <a:prstGeom prst="rect">
            <a:avLst/>
          </a:prstGeom>
          <a:noFill/>
        </p:spPr>
        <p:txBody>
          <a:bodyPr wrap="square" rtlCol="0">
            <a:spAutoFit/>
          </a:bodyPr>
          <a:lstStyle/>
          <a:p>
            <a:r>
              <a:rPr lang="ru-RU" sz="700" b="0" dirty="0" smtClean="0">
                <a:solidFill>
                  <a:schemeClr val="accent2">
                    <a:lumMod val="75000"/>
                  </a:schemeClr>
                </a:solidFill>
              </a:rPr>
              <a:t>Өләшү материаллары (1 биткә 4 слайд)</a:t>
            </a:r>
            <a:endParaRPr lang="en-US" sz="700" b="0" dirty="0" smtClean="0">
              <a:solidFill>
                <a:schemeClr val="accent2">
                  <a:lumMod val="75000"/>
                </a:schemeClr>
              </a:solidFill>
            </a:endParaRPr>
          </a:p>
        </p:txBody>
      </p:sp>
      <p:sp>
        <p:nvSpPr>
          <p:cNvPr id="39" name="TextBox 38"/>
          <p:cNvSpPr txBox="1"/>
          <p:nvPr/>
        </p:nvSpPr>
        <p:spPr>
          <a:xfrm>
            <a:off x="1176314" y="2724146"/>
            <a:ext cx="2048512" cy="200055"/>
          </a:xfrm>
          <a:prstGeom prst="rect">
            <a:avLst/>
          </a:prstGeom>
          <a:noFill/>
        </p:spPr>
        <p:txBody>
          <a:bodyPr wrap="square" rtlCol="0">
            <a:spAutoFit/>
          </a:bodyPr>
          <a:lstStyle/>
          <a:p>
            <a:r>
              <a:rPr lang="ru-RU" sz="700" b="0" dirty="0" smtClean="0">
                <a:solidFill>
                  <a:schemeClr val="accent2">
                    <a:lumMod val="75000"/>
                  </a:schemeClr>
                </a:solidFill>
              </a:rPr>
              <a:t>Өләшү материаллары (1 биткә 6 слайд)</a:t>
            </a:r>
            <a:endParaRPr lang="en-US" sz="700" b="0" dirty="0" smtClean="0">
              <a:solidFill>
                <a:schemeClr val="accent2">
                  <a:lumMod val="75000"/>
                </a:schemeClr>
              </a:solidFill>
            </a:endParaRPr>
          </a:p>
        </p:txBody>
      </p:sp>
      <p:sp>
        <p:nvSpPr>
          <p:cNvPr id="40" name="TextBox 39"/>
          <p:cNvSpPr txBox="1"/>
          <p:nvPr/>
        </p:nvSpPr>
        <p:spPr>
          <a:xfrm>
            <a:off x="1171551" y="2890834"/>
            <a:ext cx="2048512" cy="200055"/>
          </a:xfrm>
          <a:prstGeom prst="rect">
            <a:avLst/>
          </a:prstGeom>
          <a:noFill/>
        </p:spPr>
        <p:txBody>
          <a:bodyPr wrap="square" rtlCol="0">
            <a:spAutoFit/>
          </a:bodyPr>
          <a:lstStyle/>
          <a:p>
            <a:r>
              <a:rPr lang="ru-RU" sz="700" b="0" dirty="0" smtClean="0">
                <a:solidFill>
                  <a:schemeClr val="accent2">
                    <a:lumMod val="75000"/>
                  </a:schemeClr>
                </a:solidFill>
              </a:rPr>
              <a:t>Өләшү материаллары (1 биткә 9 слайд)</a:t>
            </a:r>
            <a:endParaRPr lang="en-US" sz="700" b="0" dirty="0" smtClean="0">
              <a:solidFill>
                <a:schemeClr val="accent2">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65221">
                                            <p:txEl>
                                              <p:pRg st="0" end="0"/>
                                            </p:txEl>
                                          </p:spTgt>
                                        </p:tgtEl>
                                        <p:attrNameLst>
                                          <p:attrName>style.visibility</p:attrName>
                                        </p:attrNameLst>
                                      </p:cBhvr>
                                      <p:to>
                                        <p:strVal val="visible"/>
                                      </p:to>
                                    </p:set>
                                    <p:animEffect transition="in" filter="slide(fromLeft)">
                                      <p:cBhvr>
                                        <p:cTn id="7" dur="500"/>
                                        <p:tgtEl>
                                          <p:spTgt spid="2652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65223">
                                            <p:txEl>
                                              <p:pRg st="0" end="0"/>
                                            </p:txEl>
                                          </p:spTgt>
                                        </p:tgtEl>
                                        <p:attrNameLst>
                                          <p:attrName>style.visibility</p:attrName>
                                        </p:attrNameLst>
                                      </p:cBhvr>
                                      <p:to>
                                        <p:strVal val="visible"/>
                                      </p:to>
                                    </p:set>
                                    <p:animEffect transition="in" filter="slide(fromLeft)">
                                      <p:cBhvr>
                                        <p:cTn id="12" dur="500"/>
                                        <p:tgtEl>
                                          <p:spTgt spid="2652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21" grpId="0" build="p" autoUpdateAnimBg="0" advAuto="0"/>
      <p:bldP spid="265223"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14721" name="Picture 1"/>
          <p:cNvPicPr>
            <a:picLocks noChangeAspect="1" noChangeArrowheads="1"/>
          </p:cNvPicPr>
          <p:nvPr/>
        </p:nvPicPr>
        <p:blipFill>
          <a:blip r:embed="rId3"/>
          <a:srcRect/>
          <a:stretch>
            <a:fillRect/>
          </a:stretch>
        </p:blipFill>
        <p:spPr bwMode="auto">
          <a:xfrm>
            <a:off x="331789" y="966163"/>
            <a:ext cx="5640386" cy="2868274"/>
          </a:xfrm>
          <a:prstGeom prst="rect">
            <a:avLst/>
          </a:prstGeom>
          <a:noFill/>
          <a:ln w="9525">
            <a:noFill/>
            <a:miter lim="800000"/>
            <a:headEnd/>
            <a:tailEnd/>
          </a:ln>
          <a:effectLst/>
        </p:spPr>
      </p:pic>
      <p:sp>
        <p:nvSpPr>
          <p:cNvPr id="143362" name="Rectangle 2"/>
          <p:cNvSpPr>
            <a:spLocks noGrp="1" noChangeArrowheads="1"/>
          </p:cNvSpPr>
          <p:nvPr>
            <p:ph type="title"/>
          </p:nvPr>
        </p:nvSpPr>
        <p:spPr>
          <a:xfrm>
            <a:off x="239713" y="63500"/>
            <a:ext cx="8904287" cy="614363"/>
          </a:xfrm>
        </p:spPr>
        <p:txBody>
          <a:bodyPr/>
          <a:lstStyle/>
          <a:p>
            <a:r>
              <a:rPr lang="tt-RU" sz="2000" dirty="0" smtClean="0"/>
              <a:t>Тарату материалларына һәм искәрмәләргә колонтитуллар өстәү </a:t>
            </a:r>
            <a:endParaRPr lang="en-US" sz="2000" dirty="0"/>
          </a:p>
        </p:txBody>
      </p:sp>
      <p:sp>
        <p:nvSpPr>
          <p:cNvPr id="143363"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tt-RU" sz="2000" dirty="0" smtClean="0"/>
              <a:t>Бастыруны карап алу </a:t>
            </a:r>
            <a:r>
              <a:rPr lang="tt-RU" sz="2000" b="0" dirty="0" smtClean="0"/>
              <a:t>мөмкинлеге искәрмә һәм материалларга колонтитулларны көйләп өстәргә мөмкинлек бирә.</a:t>
            </a:r>
            <a:endParaRPr lang="en-US" sz="2000" b="0" dirty="0"/>
          </a:p>
        </p:txBody>
      </p:sp>
      <p:sp>
        <p:nvSpPr>
          <p:cNvPr id="143364"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43367" name="Rectangle 7"/>
          <p:cNvSpPr>
            <a:spLocks noChangeArrowheads="1"/>
          </p:cNvSpPr>
          <p:nvPr/>
        </p:nvSpPr>
        <p:spPr bwMode="auto">
          <a:xfrm>
            <a:off x="242888" y="4019550"/>
            <a:ext cx="5934075" cy="1570038"/>
          </a:xfrm>
          <a:prstGeom prst="rect">
            <a:avLst/>
          </a:prstGeom>
          <a:noFill/>
          <a:ln w="9525">
            <a:noFill/>
            <a:miter lim="800000"/>
            <a:headEnd/>
            <a:tailEnd/>
          </a:ln>
          <a:effectLst/>
        </p:spPr>
        <p:txBody>
          <a:bodyPr/>
          <a:lstStyle/>
          <a:p>
            <a:pPr>
              <a:spcBef>
                <a:spcPct val="20000"/>
              </a:spcBef>
              <a:spcAft>
                <a:spcPct val="75000"/>
              </a:spcAft>
            </a:pPr>
            <a:r>
              <a:rPr lang="tt-RU" b="0" dirty="0" smtClean="0">
                <a:solidFill>
                  <a:srgbClr val="FFCC00"/>
                </a:solidFill>
              </a:rPr>
              <a:t>Килешенгәнчә, бастырылган тарату материаллары һәм искәрмәләрдә бит номерлары бар.</a:t>
            </a:r>
          </a:p>
          <a:p>
            <a:pPr>
              <a:spcBef>
                <a:spcPct val="20000"/>
              </a:spcBef>
              <a:spcAft>
                <a:spcPct val="75000"/>
              </a:spcAft>
            </a:pPr>
            <a:r>
              <a:rPr lang="tt-RU" b="0" dirty="0" smtClean="0">
                <a:solidFill>
                  <a:srgbClr val="FFCC00"/>
                </a:solidFill>
              </a:rPr>
              <a:t>Ләкин анда башка текст та булырга мөмкин. Мәсәлән, колонтитуллар.</a:t>
            </a:r>
            <a:endParaRPr lang="en-US" b="0" dirty="0">
              <a:solidFill>
                <a:srgbClr val="FFCC00"/>
              </a:solidFill>
            </a:endParaRPr>
          </a:p>
        </p:txBody>
      </p:sp>
      <p:sp>
        <p:nvSpPr>
          <p:cNvPr id="13" name="TextBox 12"/>
          <p:cNvSpPr txBox="1"/>
          <p:nvPr/>
        </p:nvSpPr>
        <p:spPr>
          <a:xfrm>
            <a:off x="656589" y="1627174"/>
            <a:ext cx="934086" cy="200055"/>
          </a:xfrm>
          <a:prstGeom prst="rect">
            <a:avLst/>
          </a:prstGeom>
          <a:noFill/>
        </p:spPr>
        <p:txBody>
          <a:bodyPr wrap="square" rtlCol="0">
            <a:spAutoFit/>
          </a:bodyPr>
          <a:lstStyle/>
          <a:p>
            <a:pPr algn="ctr"/>
            <a:r>
              <a:rPr lang="tt-RU" sz="700" b="0" dirty="0" smtClean="0">
                <a:solidFill>
                  <a:schemeClr val="accent2">
                    <a:lumMod val="75000"/>
                  </a:schemeClr>
                </a:solidFill>
              </a:rPr>
              <a:t>Параметрлар</a:t>
            </a:r>
            <a:endParaRPr lang="en-US" sz="600" b="0" dirty="0">
              <a:solidFill>
                <a:schemeClr val="accent2">
                  <a:lumMod val="75000"/>
                </a:schemeClr>
              </a:solidFill>
            </a:endParaRPr>
          </a:p>
        </p:txBody>
      </p:sp>
      <p:sp>
        <p:nvSpPr>
          <p:cNvPr id="14" name="TextBox 13"/>
          <p:cNvSpPr txBox="1"/>
          <p:nvPr/>
        </p:nvSpPr>
        <p:spPr>
          <a:xfrm>
            <a:off x="3038475" y="1104900"/>
            <a:ext cx="2238375" cy="276999"/>
          </a:xfrm>
          <a:prstGeom prst="rect">
            <a:avLst/>
          </a:prstGeom>
          <a:noFill/>
        </p:spPr>
        <p:txBody>
          <a:bodyPr wrap="square" rtlCol="0">
            <a:spAutoFit/>
          </a:bodyPr>
          <a:lstStyle/>
          <a:p>
            <a:r>
              <a:rPr lang="tt-RU" sz="1200" dirty="0" smtClean="0"/>
              <a:t>Өске һәм аскы колонтитул</a:t>
            </a:r>
            <a:endParaRPr lang="en-US" sz="1200" dirty="0"/>
          </a:p>
        </p:txBody>
      </p:sp>
      <p:sp>
        <p:nvSpPr>
          <p:cNvPr id="15" name="TextBox 14"/>
          <p:cNvSpPr txBox="1"/>
          <p:nvPr/>
        </p:nvSpPr>
        <p:spPr>
          <a:xfrm>
            <a:off x="3257550" y="1369999"/>
            <a:ext cx="1885950" cy="307777"/>
          </a:xfrm>
          <a:prstGeom prst="rect">
            <a:avLst/>
          </a:prstGeom>
          <a:noFill/>
        </p:spPr>
        <p:txBody>
          <a:bodyPr wrap="square" rtlCol="0">
            <a:spAutoFit/>
          </a:bodyPr>
          <a:lstStyle/>
          <a:p>
            <a:pPr algn="ctr"/>
            <a:r>
              <a:rPr lang="tt-RU" sz="700" dirty="0" smtClean="0">
                <a:solidFill>
                  <a:schemeClr val="accent2">
                    <a:lumMod val="75000"/>
                  </a:schemeClr>
                </a:solidFill>
              </a:rPr>
              <a:t>Искәрмәләр һәм тарату материаллары</a:t>
            </a:r>
            <a:endParaRPr lang="en-US" sz="600" dirty="0">
              <a:solidFill>
                <a:schemeClr val="accent2">
                  <a:lumMod val="75000"/>
                </a:schemeClr>
              </a:solidFill>
            </a:endParaRPr>
          </a:p>
        </p:txBody>
      </p:sp>
      <p:sp>
        <p:nvSpPr>
          <p:cNvPr id="17" name="TextBox 16"/>
          <p:cNvSpPr txBox="1"/>
          <p:nvPr/>
        </p:nvSpPr>
        <p:spPr>
          <a:xfrm>
            <a:off x="3320278" y="2919426"/>
            <a:ext cx="655377" cy="307777"/>
          </a:xfrm>
          <a:prstGeom prst="rect">
            <a:avLst/>
          </a:prstGeom>
          <a:noFill/>
        </p:spPr>
        <p:txBody>
          <a:bodyPr wrap="square" rtlCol="0">
            <a:spAutoFit/>
          </a:bodyPr>
          <a:lstStyle/>
          <a:p>
            <a:r>
              <a:rPr lang="tt-RU" sz="700" dirty="0" smtClean="0">
                <a:solidFill>
                  <a:schemeClr val="accent2">
                    <a:lumMod val="75000"/>
                  </a:schemeClr>
                </a:solidFill>
              </a:rPr>
              <a:t>Өске клонтитул</a:t>
            </a:r>
            <a:endParaRPr lang="en-US" sz="600" dirty="0">
              <a:solidFill>
                <a:schemeClr val="accent2">
                  <a:lumMod val="75000"/>
                </a:schemeClr>
              </a:solidFill>
            </a:endParaRPr>
          </a:p>
        </p:txBody>
      </p:sp>
      <p:sp>
        <p:nvSpPr>
          <p:cNvPr id="18" name="TextBox 17"/>
          <p:cNvSpPr txBox="1"/>
          <p:nvPr/>
        </p:nvSpPr>
        <p:spPr>
          <a:xfrm>
            <a:off x="3320278" y="3161111"/>
            <a:ext cx="933669" cy="200055"/>
          </a:xfrm>
          <a:prstGeom prst="rect">
            <a:avLst/>
          </a:prstGeom>
          <a:noFill/>
        </p:spPr>
        <p:txBody>
          <a:bodyPr wrap="square" rtlCol="0">
            <a:spAutoFit/>
          </a:bodyPr>
          <a:lstStyle/>
          <a:p>
            <a:r>
              <a:rPr lang="tt-RU" sz="700" dirty="0" smtClean="0">
                <a:solidFill>
                  <a:schemeClr val="accent2">
                    <a:lumMod val="75000"/>
                  </a:schemeClr>
                </a:solidFill>
              </a:rPr>
              <a:t>Бит номеры</a:t>
            </a:r>
            <a:endParaRPr lang="en-US" sz="600" dirty="0">
              <a:solidFill>
                <a:schemeClr val="accent2">
                  <a:lumMod val="75000"/>
                </a:schemeClr>
              </a:solidFill>
            </a:endParaRPr>
          </a:p>
        </p:txBody>
      </p:sp>
      <p:sp>
        <p:nvSpPr>
          <p:cNvPr id="19" name="TextBox 18"/>
          <p:cNvSpPr txBox="1"/>
          <p:nvPr/>
        </p:nvSpPr>
        <p:spPr>
          <a:xfrm>
            <a:off x="3320278" y="3343993"/>
            <a:ext cx="746897" cy="307777"/>
          </a:xfrm>
          <a:prstGeom prst="rect">
            <a:avLst/>
          </a:prstGeom>
          <a:noFill/>
        </p:spPr>
        <p:txBody>
          <a:bodyPr wrap="square" rtlCol="0">
            <a:spAutoFit/>
          </a:bodyPr>
          <a:lstStyle/>
          <a:p>
            <a:r>
              <a:rPr lang="tt-RU" sz="700" dirty="0" smtClean="0">
                <a:solidFill>
                  <a:schemeClr val="accent2">
                    <a:lumMod val="75000"/>
                  </a:schemeClr>
                </a:solidFill>
              </a:rPr>
              <a:t>Аскы колонтитул</a:t>
            </a:r>
            <a:endParaRPr lang="en-US" sz="600" dirty="0">
              <a:solidFill>
                <a:schemeClr val="accent2">
                  <a:lumMod val="75000"/>
                </a:schemeClr>
              </a:solidFill>
            </a:endParaRPr>
          </a:p>
        </p:txBody>
      </p:sp>
      <p:sp>
        <p:nvSpPr>
          <p:cNvPr id="20" name="TextBox 19"/>
          <p:cNvSpPr txBox="1"/>
          <p:nvPr/>
        </p:nvSpPr>
        <p:spPr>
          <a:xfrm>
            <a:off x="1094738" y="1941499"/>
            <a:ext cx="1667511" cy="215444"/>
          </a:xfrm>
          <a:prstGeom prst="rect">
            <a:avLst/>
          </a:prstGeom>
          <a:noFill/>
        </p:spPr>
        <p:txBody>
          <a:bodyPr wrap="square" rtlCol="0">
            <a:spAutoFit/>
          </a:bodyPr>
          <a:lstStyle/>
          <a:p>
            <a:r>
              <a:rPr lang="tt-RU" sz="800" dirty="0" smtClean="0">
                <a:solidFill>
                  <a:schemeClr val="accent2">
                    <a:lumMod val="75000"/>
                  </a:schemeClr>
                </a:solidFill>
              </a:rPr>
              <a:t>Өске һәм аскы колонтитул</a:t>
            </a:r>
            <a:r>
              <a:rPr lang="en-IE" sz="800" dirty="0" smtClean="0">
                <a:solidFill>
                  <a:schemeClr val="accent2">
                    <a:lumMod val="75000"/>
                  </a:schemeClr>
                </a:solidFill>
              </a:rPr>
              <a:t>...</a:t>
            </a:r>
            <a:endParaRPr lang="en-US" sz="700" dirty="0">
              <a:solidFill>
                <a:schemeClr val="accent2">
                  <a:lumMod val="75000"/>
                </a:schemeClr>
              </a:solidFill>
            </a:endParaRPr>
          </a:p>
        </p:txBody>
      </p:sp>
      <p:sp>
        <p:nvSpPr>
          <p:cNvPr id="21" name="TextBox 20"/>
          <p:cNvSpPr txBox="1"/>
          <p:nvPr/>
        </p:nvSpPr>
        <p:spPr>
          <a:xfrm>
            <a:off x="768350" y="1051864"/>
            <a:ext cx="1428749" cy="215444"/>
          </a:xfrm>
          <a:prstGeom prst="rect">
            <a:avLst/>
          </a:prstGeom>
          <a:noFill/>
        </p:spPr>
        <p:txBody>
          <a:bodyPr wrap="square" rtlCol="0">
            <a:spAutoFit/>
          </a:bodyPr>
          <a:lstStyle/>
          <a:p>
            <a:pPr algn="ctr"/>
            <a:r>
              <a:rPr lang="tt-RU" sz="800" dirty="0" smtClean="0">
                <a:solidFill>
                  <a:schemeClr val="accent2">
                    <a:lumMod val="75000"/>
                  </a:schemeClr>
                </a:solidFill>
              </a:rPr>
              <a:t>Бастыруны карап алу</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43363"/>
                                        </p:tgtEl>
                                        <p:attrNameLst>
                                          <p:attrName>style.visibility</p:attrName>
                                        </p:attrNameLst>
                                      </p:cBhvr>
                                      <p:to>
                                        <p:strVal val="visible"/>
                                      </p:to>
                                    </p:set>
                                    <p:animEffect transition="in" filter="slide(fromTop)">
                                      <p:cBhvr>
                                        <p:cTn id="7" dur="500"/>
                                        <p:tgtEl>
                                          <p:spTgt spid="14336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43367">
                                            <p:txEl>
                                              <p:pRg st="0" end="0"/>
                                            </p:txEl>
                                          </p:spTgt>
                                        </p:tgtEl>
                                        <p:attrNameLst>
                                          <p:attrName>style.visibility</p:attrName>
                                        </p:attrNameLst>
                                      </p:cBhvr>
                                      <p:to>
                                        <p:strVal val="visible"/>
                                      </p:to>
                                    </p:set>
                                    <p:animEffect transition="in" filter="slide(fromLeft)">
                                      <p:cBhvr>
                                        <p:cTn id="12" dur="500"/>
                                        <p:tgtEl>
                                          <p:spTgt spid="14336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43367">
                                            <p:txEl>
                                              <p:pRg st="1" end="1"/>
                                            </p:txEl>
                                          </p:spTgt>
                                        </p:tgtEl>
                                        <p:attrNameLst>
                                          <p:attrName>style.visibility</p:attrName>
                                        </p:attrNameLst>
                                      </p:cBhvr>
                                      <p:to>
                                        <p:strVal val="visible"/>
                                      </p:to>
                                    </p:set>
                                    <p:animEffect transition="in" filter="slide(fromLeft)">
                                      <p:cBhvr>
                                        <p:cTn id="17" dur="500"/>
                                        <p:tgtEl>
                                          <p:spTgt spid="1433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autoUpdateAnimBg="0"/>
      <p:bldP spid="143367"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239713" y="63500"/>
            <a:ext cx="8904287" cy="614363"/>
          </a:xfrm>
        </p:spPr>
        <p:txBody>
          <a:bodyPr/>
          <a:lstStyle/>
          <a:p>
            <a:r>
              <a:rPr lang="tt-RU" sz="2000" dirty="0" smtClean="0"/>
              <a:t>Тарату материалларына һәм искәрмәләргә колонтитуллар өстәү </a:t>
            </a:r>
            <a:endParaRPr lang="en-US" sz="2000" dirty="0"/>
          </a:p>
        </p:txBody>
      </p:sp>
      <p:sp>
        <p:nvSpPr>
          <p:cNvPr id="267267"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tt-RU" sz="2000" b="0" dirty="0" smtClean="0"/>
              <a:t>Бастыру материалларында  тагын берәр текст булуын теләсәгез, түбәндәгене эшләгез.</a:t>
            </a:r>
            <a:endParaRPr lang="en-US" sz="2000" b="0" dirty="0"/>
          </a:p>
        </p:txBody>
      </p:sp>
      <p:sp>
        <p:nvSpPr>
          <p:cNvPr id="267268"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graphicFrame>
        <p:nvGraphicFramePr>
          <p:cNvPr id="267271" name="Object 7"/>
          <p:cNvGraphicFramePr>
            <a:graphicFrameLocks noChangeAspect="1"/>
          </p:cNvGraphicFramePr>
          <p:nvPr/>
        </p:nvGraphicFramePr>
        <p:xfrm>
          <a:off x="339725" y="4078288"/>
          <a:ext cx="269875" cy="303212"/>
        </p:xfrm>
        <a:graphic>
          <a:graphicData uri="http://schemas.openxmlformats.org/presentationml/2006/ole">
            <p:oleObj spid="_x0000_s267271" name="Visio" r:id="rId4" imgW="270231" imgH="303063" progId="">
              <p:embed/>
            </p:oleObj>
          </a:graphicData>
        </a:graphic>
      </p:graphicFrame>
      <p:graphicFrame>
        <p:nvGraphicFramePr>
          <p:cNvPr id="267272" name="Object 8"/>
          <p:cNvGraphicFramePr>
            <a:graphicFrameLocks noChangeAspect="1"/>
          </p:cNvGraphicFramePr>
          <p:nvPr/>
        </p:nvGraphicFramePr>
        <p:xfrm>
          <a:off x="339725" y="4779963"/>
          <a:ext cx="269875" cy="303212"/>
        </p:xfrm>
        <a:graphic>
          <a:graphicData uri="http://schemas.openxmlformats.org/presentationml/2006/ole">
            <p:oleObj spid="_x0000_s267272" name="Visio" r:id="rId5" imgW="270231" imgH="303063" progId="">
              <p:embed/>
            </p:oleObj>
          </a:graphicData>
        </a:graphic>
      </p:graphicFrame>
      <p:sp>
        <p:nvSpPr>
          <p:cNvPr id="267273" name="Rectangle 9"/>
          <p:cNvSpPr>
            <a:spLocks noChangeArrowheads="1"/>
          </p:cNvSpPr>
          <p:nvPr/>
        </p:nvSpPr>
        <p:spPr bwMode="auto">
          <a:xfrm>
            <a:off x="676275" y="4064000"/>
            <a:ext cx="5940425" cy="1629677"/>
          </a:xfrm>
          <a:prstGeom prst="rect">
            <a:avLst/>
          </a:prstGeom>
          <a:noFill/>
          <a:ln w="9525" algn="ctr">
            <a:noFill/>
            <a:miter lim="800000"/>
            <a:headEnd/>
            <a:tailEnd/>
          </a:ln>
          <a:effectLst/>
        </p:spPr>
        <p:txBody>
          <a:bodyPr>
            <a:spAutoFit/>
          </a:bodyPr>
          <a:lstStyle/>
          <a:p>
            <a:pPr>
              <a:spcBef>
                <a:spcPct val="20000"/>
              </a:spcBef>
              <a:spcAft>
                <a:spcPct val="35000"/>
              </a:spcAft>
            </a:pPr>
            <a:r>
              <a:rPr lang="tt-RU" dirty="0" smtClean="0">
                <a:solidFill>
                  <a:srgbClr val="FFCC00"/>
                </a:solidFill>
              </a:rPr>
              <a:t>Параметрлар</a:t>
            </a:r>
            <a:r>
              <a:rPr lang="tt-RU" b="0" dirty="0" smtClean="0">
                <a:solidFill>
                  <a:srgbClr val="FFCC00"/>
                </a:solidFill>
              </a:rPr>
              <a:t>га чирттереп, </a:t>
            </a:r>
            <a:r>
              <a:rPr lang="tt-RU" dirty="0" smtClean="0">
                <a:solidFill>
                  <a:srgbClr val="FFCC00"/>
                </a:solidFill>
              </a:rPr>
              <a:t>Өске һәм аскы колонтитуллар</a:t>
            </a:r>
            <a:r>
              <a:rPr lang="tt-RU" b="0" dirty="0" smtClean="0">
                <a:solidFill>
                  <a:srgbClr val="FFCC00"/>
                </a:solidFill>
              </a:rPr>
              <a:t> мөмкинлеген сайлагыз.</a:t>
            </a:r>
            <a:endParaRPr lang="en-US" b="0" dirty="0">
              <a:solidFill>
                <a:srgbClr val="FFCC00"/>
              </a:solidFill>
            </a:endParaRPr>
          </a:p>
          <a:p>
            <a:pPr>
              <a:spcBef>
                <a:spcPct val="20000"/>
              </a:spcBef>
              <a:spcAft>
                <a:spcPct val="35000"/>
              </a:spcAft>
            </a:pPr>
            <a:r>
              <a:rPr lang="tt-RU" b="0" dirty="0" smtClean="0">
                <a:solidFill>
                  <a:srgbClr val="FFCC00"/>
                </a:solidFill>
              </a:rPr>
              <a:t>“Каралама” яки “Серле” кебек аскы колонтитулны урнаштырыр өчен </a:t>
            </a:r>
            <a:r>
              <a:rPr lang="tt-RU" dirty="0" smtClean="0">
                <a:solidFill>
                  <a:srgbClr val="FFCC00"/>
                </a:solidFill>
              </a:rPr>
              <a:t>Аскы колонтитул</a:t>
            </a:r>
            <a:r>
              <a:rPr lang="tt-RU" b="0" dirty="0" smtClean="0">
                <a:solidFill>
                  <a:srgbClr val="FFCC00"/>
                </a:solidFill>
              </a:rPr>
              <a:t> мөмкинлеген сайлап, теләгән текстны кырга кертегез.</a:t>
            </a:r>
            <a:endParaRPr lang="en-US" b="0" dirty="0">
              <a:solidFill>
                <a:srgbClr val="FFCC00"/>
              </a:solidFill>
            </a:endParaRPr>
          </a:p>
        </p:txBody>
      </p:sp>
      <p:pic>
        <p:nvPicPr>
          <p:cNvPr id="17" name="Picture 1"/>
          <p:cNvPicPr>
            <a:picLocks noChangeAspect="1" noChangeArrowheads="1"/>
          </p:cNvPicPr>
          <p:nvPr/>
        </p:nvPicPr>
        <p:blipFill>
          <a:blip r:embed="rId6"/>
          <a:srcRect/>
          <a:stretch>
            <a:fillRect/>
          </a:stretch>
        </p:blipFill>
        <p:spPr bwMode="auto">
          <a:xfrm>
            <a:off x="331789" y="966163"/>
            <a:ext cx="5640386" cy="2868274"/>
          </a:xfrm>
          <a:prstGeom prst="rect">
            <a:avLst/>
          </a:prstGeom>
          <a:noFill/>
          <a:ln w="9525">
            <a:noFill/>
            <a:miter lim="800000"/>
            <a:headEnd/>
            <a:tailEnd/>
          </a:ln>
          <a:effectLst/>
        </p:spPr>
      </p:pic>
      <p:sp>
        <p:nvSpPr>
          <p:cNvPr id="19" name="TextBox 18"/>
          <p:cNvSpPr txBox="1"/>
          <p:nvPr/>
        </p:nvSpPr>
        <p:spPr>
          <a:xfrm>
            <a:off x="656589" y="1627174"/>
            <a:ext cx="934086" cy="200055"/>
          </a:xfrm>
          <a:prstGeom prst="rect">
            <a:avLst/>
          </a:prstGeom>
          <a:noFill/>
        </p:spPr>
        <p:txBody>
          <a:bodyPr wrap="square" rtlCol="0">
            <a:spAutoFit/>
          </a:bodyPr>
          <a:lstStyle/>
          <a:p>
            <a:pPr algn="ctr"/>
            <a:r>
              <a:rPr lang="tt-RU" sz="700" b="0" dirty="0" smtClean="0">
                <a:solidFill>
                  <a:schemeClr val="accent2">
                    <a:lumMod val="75000"/>
                  </a:schemeClr>
                </a:solidFill>
              </a:rPr>
              <a:t>Параметрлар</a:t>
            </a:r>
            <a:endParaRPr lang="en-US" sz="600" b="0" dirty="0">
              <a:solidFill>
                <a:schemeClr val="accent2">
                  <a:lumMod val="75000"/>
                </a:schemeClr>
              </a:solidFill>
            </a:endParaRPr>
          </a:p>
        </p:txBody>
      </p:sp>
      <p:sp>
        <p:nvSpPr>
          <p:cNvPr id="28" name="TextBox 27"/>
          <p:cNvSpPr txBox="1"/>
          <p:nvPr/>
        </p:nvSpPr>
        <p:spPr>
          <a:xfrm>
            <a:off x="3038475" y="1104900"/>
            <a:ext cx="2238375" cy="276999"/>
          </a:xfrm>
          <a:prstGeom prst="rect">
            <a:avLst/>
          </a:prstGeom>
          <a:noFill/>
        </p:spPr>
        <p:txBody>
          <a:bodyPr wrap="square" rtlCol="0">
            <a:spAutoFit/>
          </a:bodyPr>
          <a:lstStyle/>
          <a:p>
            <a:r>
              <a:rPr lang="tt-RU" sz="1200" dirty="0" smtClean="0"/>
              <a:t>Өске һәм аскы колонтитул</a:t>
            </a:r>
            <a:endParaRPr lang="en-US" sz="1200" dirty="0"/>
          </a:p>
        </p:txBody>
      </p:sp>
      <p:sp>
        <p:nvSpPr>
          <p:cNvPr id="30" name="TextBox 29"/>
          <p:cNvSpPr txBox="1"/>
          <p:nvPr/>
        </p:nvSpPr>
        <p:spPr>
          <a:xfrm>
            <a:off x="3257550" y="1369999"/>
            <a:ext cx="1885950" cy="307777"/>
          </a:xfrm>
          <a:prstGeom prst="rect">
            <a:avLst/>
          </a:prstGeom>
          <a:noFill/>
        </p:spPr>
        <p:txBody>
          <a:bodyPr wrap="square" rtlCol="0">
            <a:spAutoFit/>
          </a:bodyPr>
          <a:lstStyle/>
          <a:p>
            <a:pPr algn="ctr"/>
            <a:r>
              <a:rPr lang="tt-RU" sz="700" dirty="0" smtClean="0">
                <a:solidFill>
                  <a:schemeClr val="accent2">
                    <a:lumMod val="75000"/>
                  </a:schemeClr>
                </a:solidFill>
              </a:rPr>
              <a:t>Искәрмәләр һәм тарату материаллары</a:t>
            </a:r>
            <a:endParaRPr lang="en-US" sz="600" dirty="0">
              <a:solidFill>
                <a:schemeClr val="accent2">
                  <a:lumMod val="75000"/>
                </a:schemeClr>
              </a:solidFill>
            </a:endParaRPr>
          </a:p>
        </p:txBody>
      </p:sp>
      <p:sp>
        <p:nvSpPr>
          <p:cNvPr id="31" name="TextBox 30"/>
          <p:cNvSpPr txBox="1"/>
          <p:nvPr/>
        </p:nvSpPr>
        <p:spPr>
          <a:xfrm>
            <a:off x="3320278" y="2919426"/>
            <a:ext cx="655377" cy="307777"/>
          </a:xfrm>
          <a:prstGeom prst="rect">
            <a:avLst/>
          </a:prstGeom>
          <a:noFill/>
        </p:spPr>
        <p:txBody>
          <a:bodyPr wrap="square" rtlCol="0">
            <a:spAutoFit/>
          </a:bodyPr>
          <a:lstStyle/>
          <a:p>
            <a:r>
              <a:rPr lang="tt-RU" sz="700" dirty="0" smtClean="0">
                <a:solidFill>
                  <a:schemeClr val="accent2">
                    <a:lumMod val="75000"/>
                  </a:schemeClr>
                </a:solidFill>
              </a:rPr>
              <a:t>Өске клонтитул</a:t>
            </a:r>
            <a:endParaRPr lang="en-US" sz="600" dirty="0">
              <a:solidFill>
                <a:schemeClr val="accent2">
                  <a:lumMod val="75000"/>
                </a:schemeClr>
              </a:solidFill>
            </a:endParaRPr>
          </a:p>
        </p:txBody>
      </p:sp>
      <p:sp>
        <p:nvSpPr>
          <p:cNvPr id="32" name="TextBox 31"/>
          <p:cNvSpPr txBox="1"/>
          <p:nvPr/>
        </p:nvSpPr>
        <p:spPr>
          <a:xfrm>
            <a:off x="3320278" y="3161111"/>
            <a:ext cx="933669" cy="200055"/>
          </a:xfrm>
          <a:prstGeom prst="rect">
            <a:avLst/>
          </a:prstGeom>
          <a:noFill/>
        </p:spPr>
        <p:txBody>
          <a:bodyPr wrap="square" rtlCol="0">
            <a:spAutoFit/>
          </a:bodyPr>
          <a:lstStyle/>
          <a:p>
            <a:r>
              <a:rPr lang="tt-RU" sz="700" dirty="0" smtClean="0">
                <a:solidFill>
                  <a:schemeClr val="accent2">
                    <a:lumMod val="75000"/>
                  </a:schemeClr>
                </a:solidFill>
              </a:rPr>
              <a:t>Бит номеры</a:t>
            </a:r>
            <a:endParaRPr lang="en-US" sz="600" dirty="0">
              <a:solidFill>
                <a:schemeClr val="accent2">
                  <a:lumMod val="75000"/>
                </a:schemeClr>
              </a:solidFill>
            </a:endParaRPr>
          </a:p>
        </p:txBody>
      </p:sp>
      <p:sp>
        <p:nvSpPr>
          <p:cNvPr id="33" name="TextBox 32"/>
          <p:cNvSpPr txBox="1"/>
          <p:nvPr/>
        </p:nvSpPr>
        <p:spPr>
          <a:xfrm>
            <a:off x="3320278" y="3343993"/>
            <a:ext cx="746897" cy="307777"/>
          </a:xfrm>
          <a:prstGeom prst="rect">
            <a:avLst/>
          </a:prstGeom>
          <a:noFill/>
        </p:spPr>
        <p:txBody>
          <a:bodyPr wrap="square" rtlCol="0">
            <a:spAutoFit/>
          </a:bodyPr>
          <a:lstStyle/>
          <a:p>
            <a:r>
              <a:rPr lang="tt-RU" sz="700" dirty="0" smtClean="0">
                <a:solidFill>
                  <a:schemeClr val="accent2">
                    <a:lumMod val="75000"/>
                  </a:schemeClr>
                </a:solidFill>
              </a:rPr>
              <a:t>Аскы колонтитул</a:t>
            </a:r>
            <a:endParaRPr lang="en-US" sz="600" dirty="0">
              <a:solidFill>
                <a:schemeClr val="accent2">
                  <a:lumMod val="75000"/>
                </a:schemeClr>
              </a:solidFill>
            </a:endParaRPr>
          </a:p>
        </p:txBody>
      </p:sp>
      <p:sp>
        <p:nvSpPr>
          <p:cNvPr id="34" name="TextBox 33"/>
          <p:cNvSpPr txBox="1"/>
          <p:nvPr/>
        </p:nvSpPr>
        <p:spPr>
          <a:xfrm>
            <a:off x="1094738" y="1941499"/>
            <a:ext cx="1667511" cy="215444"/>
          </a:xfrm>
          <a:prstGeom prst="rect">
            <a:avLst/>
          </a:prstGeom>
          <a:noFill/>
        </p:spPr>
        <p:txBody>
          <a:bodyPr wrap="square" rtlCol="0">
            <a:spAutoFit/>
          </a:bodyPr>
          <a:lstStyle/>
          <a:p>
            <a:r>
              <a:rPr lang="tt-RU" sz="800" dirty="0" smtClean="0">
                <a:solidFill>
                  <a:schemeClr val="accent2">
                    <a:lumMod val="75000"/>
                  </a:schemeClr>
                </a:solidFill>
              </a:rPr>
              <a:t>Өске һәм аскы колонтитул</a:t>
            </a:r>
            <a:r>
              <a:rPr lang="en-IE" sz="800" dirty="0" smtClean="0">
                <a:solidFill>
                  <a:schemeClr val="accent2">
                    <a:lumMod val="75000"/>
                  </a:schemeClr>
                </a:solidFill>
              </a:rPr>
              <a:t>...</a:t>
            </a:r>
            <a:endParaRPr lang="en-US" sz="700" dirty="0">
              <a:solidFill>
                <a:schemeClr val="accent2">
                  <a:lumMod val="75000"/>
                </a:schemeClr>
              </a:solidFill>
            </a:endParaRPr>
          </a:p>
        </p:txBody>
      </p:sp>
      <p:sp>
        <p:nvSpPr>
          <p:cNvPr id="20" name="TextBox 19"/>
          <p:cNvSpPr txBox="1"/>
          <p:nvPr/>
        </p:nvSpPr>
        <p:spPr>
          <a:xfrm>
            <a:off x="768350" y="1051864"/>
            <a:ext cx="1428749" cy="215444"/>
          </a:xfrm>
          <a:prstGeom prst="rect">
            <a:avLst/>
          </a:prstGeom>
          <a:noFill/>
        </p:spPr>
        <p:txBody>
          <a:bodyPr wrap="square" rtlCol="0">
            <a:spAutoFit/>
          </a:bodyPr>
          <a:lstStyle/>
          <a:p>
            <a:pPr algn="ctr"/>
            <a:r>
              <a:rPr lang="tt-RU" sz="800" dirty="0" smtClean="0">
                <a:solidFill>
                  <a:schemeClr val="accent2">
                    <a:lumMod val="75000"/>
                  </a:schemeClr>
                </a:solidFill>
              </a:rPr>
              <a:t>Бастыруны карап алу</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67267"/>
                                        </p:tgtEl>
                                        <p:attrNameLst>
                                          <p:attrName>style.visibility</p:attrName>
                                        </p:attrNameLst>
                                      </p:cBhvr>
                                      <p:to>
                                        <p:strVal val="visible"/>
                                      </p:to>
                                    </p:set>
                                    <p:animEffect transition="in" filter="slide(fromTop)">
                                      <p:cBhvr>
                                        <p:cTn id="7" dur="500"/>
                                        <p:tgtEl>
                                          <p:spTgt spid="26726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67271"/>
                                        </p:tgtEl>
                                        <p:attrNameLst>
                                          <p:attrName>style.visibility</p:attrName>
                                        </p:attrNameLst>
                                      </p:cBhvr>
                                      <p:to>
                                        <p:strVal val="visible"/>
                                      </p:to>
                                    </p:set>
                                    <p:animEffect transition="in" filter="dissolve">
                                      <p:cBhvr>
                                        <p:cTn id="12" dur="500"/>
                                        <p:tgtEl>
                                          <p:spTgt spid="267271"/>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267272"/>
                                        </p:tgtEl>
                                        <p:attrNameLst>
                                          <p:attrName>style.visibility</p:attrName>
                                        </p:attrNameLst>
                                      </p:cBhvr>
                                      <p:to>
                                        <p:strVal val="visible"/>
                                      </p:to>
                                    </p:set>
                                    <p:animEffect transition="in" filter="dissolve">
                                      <p:cBhvr>
                                        <p:cTn id="16" dur="500"/>
                                        <p:tgtEl>
                                          <p:spTgt spid="267272"/>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267273">
                                            <p:txEl>
                                              <p:pRg st="0" end="0"/>
                                            </p:txEl>
                                          </p:spTgt>
                                        </p:tgtEl>
                                        <p:attrNameLst>
                                          <p:attrName>style.visibility</p:attrName>
                                        </p:attrNameLst>
                                      </p:cBhvr>
                                      <p:to>
                                        <p:strVal val="visible"/>
                                      </p:to>
                                    </p:set>
                                    <p:animEffect transition="in" filter="checkerboard(across)">
                                      <p:cBhvr>
                                        <p:cTn id="21" dur="500"/>
                                        <p:tgtEl>
                                          <p:spTgt spid="26727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267273">
                                            <p:txEl>
                                              <p:pRg st="1" end="1"/>
                                            </p:txEl>
                                          </p:spTgt>
                                        </p:tgtEl>
                                        <p:attrNameLst>
                                          <p:attrName>style.visibility</p:attrName>
                                        </p:attrNameLst>
                                      </p:cBhvr>
                                      <p:to>
                                        <p:strVal val="visible"/>
                                      </p:to>
                                    </p:set>
                                    <p:animEffect transition="in" filter="checkerboard(across)">
                                      <p:cBhvr>
                                        <p:cTn id="26" dur="500"/>
                                        <p:tgtEl>
                                          <p:spTgt spid="2672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7" grpId="0" autoUpdateAnimBg="0"/>
      <p:bldP spid="267273"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239713" y="63500"/>
            <a:ext cx="8904287" cy="614363"/>
          </a:xfrm>
        </p:spPr>
        <p:txBody>
          <a:bodyPr/>
          <a:lstStyle/>
          <a:p>
            <a:r>
              <a:rPr lang="tt-RU" sz="2000" dirty="0" smtClean="0"/>
              <a:t>Тарату материалларына һәм искәрмәләргә колонтитуллар өстәү </a:t>
            </a:r>
            <a:endParaRPr lang="en-US" sz="2000" dirty="0"/>
          </a:p>
        </p:txBody>
      </p:sp>
      <p:sp>
        <p:nvSpPr>
          <p:cNvPr id="269315"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tt-RU" sz="2000" b="0" dirty="0" smtClean="0"/>
              <a:t>Бастыру материалларында  тагын берәр текст булуын теләсәгез, түбәндәгене эшләгез.</a:t>
            </a:r>
            <a:endParaRPr lang="en-US" sz="2000" b="0" dirty="0"/>
          </a:p>
        </p:txBody>
      </p:sp>
      <p:sp>
        <p:nvSpPr>
          <p:cNvPr id="269316"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69317" name="Rectangle 5"/>
          <p:cNvSpPr>
            <a:spLocks noChangeArrowheads="1"/>
          </p:cNvSpPr>
          <p:nvPr/>
        </p:nvSpPr>
        <p:spPr bwMode="auto">
          <a:xfrm>
            <a:off x="242888" y="4019550"/>
            <a:ext cx="5934075" cy="1570038"/>
          </a:xfrm>
          <a:prstGeom prst="rect">
            <a:avLst/>
          </a:prstGeom>
          <a:noFill/>
          <a:ln w="9525">
            <a:noFill/>
            <a:miter lim="800000"/>
            <a:headEnd/>
            <a:tailEnd/>
          </a:ln>
          <a:effectLst/>
        </p:spPr>
        <p:txBody>
          <a:bodyPr/>
          <a:lstStyle/>
          <a:p>
            <a:pPr>
              <a:spcBef>
                <a:spcPct val="20000"/>
              </a:spcBef>
              <a:spcAft>
                <a:spcPct val="75000"/>
              </a:spcAft>
            </a:pPr>
            <a:r>
              <a:rPr lang="tt-RU" dirty="0" smtClean="0">
                <a:solidFill>
                  <a:srgbClr val="FFCC00"/>
                </a:solidFill>
              </a:rPr>
              <a:t>Искәрмә һәм тарату материаллары </a:t>
            </a:r>
            <a:r>
              <a:rPr lang="tt-RU" b="0" dirty="0" smtClean="0">
                <a:solidFill>
                  <a:srgbClr val="FFCC00"/>
                </a:solidFill>
              </a:rPr>
              <a:t>салынмасындагы </a:t>
            </a:r>
            <a:r>
              <a:rPr lang="tt-RU" dirty="0" smtClean="0">
                <a:solidFill>
                  <a:srgbClr val="FFCC00"/>
                </a:solidFill>
              </a:rPr>
              <a:t>Өске һәм аскы колонтитул </a:t>
            </a:r>
            <a:r>
              <a:rPr lang="tt-RU" b="0" dirty="0" smtClean="0">
                <a:solidFill>
                  <a:srgbClr val="FFCC00"/>
                </a:solidFill>
              </a:rPr>
              <a:t>тәрәзендә ясалган көйләнмәләр тарату материалларына  һәм искәрмәләр битләренә карый.</a:t>
            </a:r>
            <a:endParaRPr lang="en-US" b="0" dirty="0">
              <a:solidFill>
                <a:srgbClr val="FFCC00"/>
              </a:solidFill>
            </a:endParaRPr>
          </a:p>
        </p:txBody>
      </p:sp>
      <p:pic>
        <p:nvPicPr>
          <p:cNvPr id="15" name="Picture 1"/>
          <p:cNvPicPr>
            <a:picLocks noChangeAspect="1" noChangeArrowheads="1"/>
          </p:cNvPicPr>
          <p:nvPr/>
        </p:nvPicPr>
        <p:blipFill>
          <a:blip r:embed="rId3"/>
          <a:srcRect/>
          <a:stretch>
            <a:fillRect/>
          </a:stretch>
        </p:blipFill>
        <p:spPr bwMode="auto">
          <a:xfrm>
            <a:off x="331789" y="966163"/>
            <a:ext cx="5640386" cy="2868274"/>
          </a:xfrm>
          <a:prstGeom prst="rect">
            <a:avLst/>
          </a:prstGeom>
          <a:noFill/>
          <a:ln w="9525">
            <a:noFill/>
            <a:miter lim="800000"/>
            <a:headEnd/>
            <a:tailEnd/>
          </a:ln>
          <a:effectLst/>
        </p:spPr>
      </p:pic>
      <p:sp>
        <p:nvSpPr>
          <p:cNvPr id="17" name="TextBox 16"/>
          <p:cNvSpPr txBox="1"/>
          <p:nvPr/>
        </p:nvSpPr>
        <p:spPr>
          <a:xfrm>
            <a:off x="656589" y="1627174"/>
            <a:ext cx="934086" cy="200055"/>
          </a:xfrm>
          <a:prstGeom prst="rect">
            <a:avLst/>
          </a:prstGeom>
          <a:noFill/>
        </p:spPr>
        <p:txBody>
          <a:bodyPr wrap="square" rtlCol="0">
            <a:spAutoFit/>
          </a:bodyPr>
          <a:lstStyle/>
          <a:p>
            <a:pPr algn="ctr"/>
            <a:r>
              <a:rPr lang="tt-RU" sz="700" b="0" dirty="0" smtClean="0">
                <a:solidFill>
                  <a:schemeClr val="accent2">
                    <a:lumMod val="75000"/>
                  </a:schemeClr>
                </a:solidFill>
              </a:rPr>
              <a:t>Параметрлар</a:t>
            </a:r>
            <a:endParaRPr lang="en-US" sz="600" b="0" dirty="0">
              <a:solidFill>
                <a:schemeClr val="accent2">
                  <a:lumMod val="75000"/>
                </a:schemeClr>
              </a:solidFill>
            </a:endParaRPr>
          </a:p>
        </p:txBody>
      </p:sp>
      <p:sp>
        <p:nvSpPr>
          <p:cNvPr id="18" name="TextBox 17"/>
          <p:cNvSpPr txBox="1"/>
          <p:nvPr/>
        </p:nvSpPr>
        <p:spPr>
          <a:xfrm>
            <a:off x="3038475" y="1104900"/>
            <a:ext cx="2238375" cy="276999"/>
          </a:xfrm>
          <a:prstGeom prst="rect">
            <a:avLst/>
          </a:prstGeom>
          <a:noFill/>
        </p:spPr>
        <p:txBody>
          <a:bodyPr wrap="square" rtlCol="0">
            <a:spAutoFit/>
          </a:bodyPr>
          <a:lstStyle/>
          <a:p>
            <a:r>
              <a:rPr lang="tt-RU" sz="1200" dirty="0" smtClean="0"/>
              <a:t>Өске һәм аскы колонтитул</a:t>
            </a:r>
            <a:endParaRPr lang="en-US" sz="1200" dirty="0"/>
          </a:p>
        </p:txBody>
      </p:sp>
      <p:sp>
        <p:nvSpPr>
          <p:cNvPr id="28" name="TextBox 27"/>
          <p:cNvSpPr txBox="1"/>
          <p:nvPr/>
        </p:nvSpPr>
        <p:spPr>
          <a:xfrm>
            <a:off x="3257550" y="1369999"/>
            <a:ext cx="1885950" cy="307777"/>
          </a:xfrm>
          <a:prstGeom prst="rect">
            <a:avLst/>
          </a:prstGeom>
          <a:noFill/>
        </p:spPr>
        <p:txBody>
          <a:bodyPr wrap="square" rtlCol="0">
            <a:spAutoFit/>
          </a:bodyPr>
          <a:lstStyle/>
          <a:p>
            <a:pPr algn="ctr"/>
            <a:r>
              <a:rPr lang="tt-RU" sz="700" dirty="0" smtClean="0">
                <a:solidFill>
                  <a:schemeClr val="accent2">
                    <a:lumMod val="75000"/>
                  </a:schemeClr>
                </a:solidFill>
              </a:rPr>
              <a:t>Искәрмәләр һәм тарату материаллары</a:t>
            </a:r>
            <a:endParaRPr lang="en-US" sz="600" dirty="0">
              <a:solidFill>
                <a:schemeClr val="accent2">
                  <a:lumMod val="75000"/>
                </a:schemeClr>
              </a:solidFill>
            </a:endParaRPr>
          </a:p>
        </p:txBody>
      </p:sp>
      <p:sp>
        <p:nvSpPr>
          <p:cNvPr id="29" name="TextBox 28"/>
          <p:cNvSpPr txBox="1"/>
          <p:nvPr/>
        </p:nvSpPr>
        <p:spPr>
          <a:xfrm>
            <a:off x="3320278" y="2919426"/>
            <a:ext cx="655377" cy="307777"/>
          </a:xfrm>
          <a:prstGeom prst="rect">
            <a:avLst/>
          </a:prstGeom>
          <a:noFill/>
        </p:spPr>
        <p:txBody>
          <a:bodyPr wrap="square" rtlCol="0">
            <a:spAutoFit/>
          </a:bodyPr>
          <a:lstStyle/>
          <a:p>
            <a:r>
              <a:rPr lang="tt-RU" sz="700" dirty="0" smtClean="0">
                <a:solidFill>
                  <a:schemeClr val="accent2">
                    <a:lumMod val="75000"/>
                  </a:schemeClr>
                </a:solidFill>
              </a:rPr>
              <a:t>Өске клонтитул</a:t>
            </a:r>
            <a:endParaRPr lang="en-US" sz="600" dirty="0">
              <a:solidFill>
                <a:schemeClr val="accent2">
                  <a:lumMod val="75000"/>
                </a:schemeClr>
              </a:solidFill>
            </a:endParaRPr>
          </a:p>
        </p:txBody>
      </p:sp>
      <p:sp>
        <p:nvSpPr>
          <p:cNvPr id="30" name="TextBox 29"/>
          <p:cNvSpPr txBox="1"/>
          <p:nvPr/>
        </p:nvSpPr>
        <p:spPr>
          <a:xfrm>
            <a:off x="3320278" y="3161111"/>
            <a:ext cx="933669" cy="200055"/>
          </a:xfrm>
          <a:prstGeom prst="rect">
            <a:avLst/>
          </a:prstGeom>
          <a:noFill/>
        </p:spPr>
        <p:txBody>
          <a:bodyPr wrap="square" rtlCol="0">
            <a:spAutoFit/>
          </a:bodyPr>
          <a:lstStyle/>
          <a:p>
            <a:r>
              <a:rPr lang="tt-RU" sz="700" dirty="0" smtClean="0">
                <a:solidFill>
                  <a:schemeClr val="accent2">
                    <a:lumMod val="75000"/>
                  </a:schemeClr>
                </a:solidFill>
              </a:rPr>
              <a:t>Бит номеры</a:t>
            </a:r>
            <a:endParaRPr lang="en-US" sz="600" dirty="0">
              <a:solidFill>
                <a:schemeClr val="accent2">
                  <a:lumMod val="75000"/>
                </a:schemeClr>
              </a:solidFill>
            </a:endParaRPr>
          </a:p>
        </p:txBody>
      </p:sp>
      <p:sp>
        <p:nvSpPr>
          <p:cNvPr id="31" name="TextBox 30"/>
          <p:cNvSpPr txBox="1"/>
          <p:nvPr/>
        </p:nvSpPr>
        <p:spPr>
          <a:xfrm>
            <a:off x="3320278" y="3343993"/>
            <a:ext cx="746897" cy="307777"/>
          </a:xfrm>
          <a:prstGeom prst="rect">
            <a:avLst/>
          </a:prstGeom>
          <a:noFill/>
        </p:spPr>
        <p:txBody>
          <a:bodyPr wrap="square" rtlCol="0">
            <a:spAutoFit/>
          </a:bodyPr>
          <a:lstStyle/>
          <a:p>
            <a:r>
              <a:rPr lang="tt-RU" sz="700" dirty="0" smtClean="0">
                <a:solidFill>
                  <a:schemeClr val="accent2">
                    <a:lumMod val="75000"/>
                  </a:schemeClr>
                </a:solidFill>
              </a:rPr>
              <a:t>Аскы колонтитул</a:t>
            </a:r>
            <a:endParaRPr lang="en-US" sz="600" dirty="0">
              <a:solidFill>
                <a:schemeClr val="accent2">
                  <a:lumMod val="75000"/>
                </a:schemeClr>
              </a:solidFill>
            </a:endParaRPr>
          </a:p>
        </p:txBody>
      </p:sp>
      <p:sp>
        <p:nvSpPr>
          <p:cNvPr id="32" name="TextBox 31"/>
          <p:cNvSpPr txBox="1"/>
          <p:nvPr/>
        </p:nvSpPr>
        <p:spPr>
          <a:xfrm>
            <a:off x="1094738" y="1941499"/>
            <a:ext cx="1667511" cy="215444"/>
          </a:xfrm>
          <a:prstGeom prst="rect">
            <a:avLst/>
          </a:prstGeom>
          <a:noFill/>
        </p:spPr>
        <p:txBody>
          <a:bodyPr wrap="square" rtlCol="0">
            <a:spAutoFit/>
          </a:bodyPr>
          <a:lstStyle/>
          <a:p>
            <a:r>
              <a:rPr lang="tt-RU" sz="800" dirty="0" smtClean="0">
                <a:solidFill>
                  <a:schemeClr val="accent2">
                    <a:lumMod val="75000"/>
                  </a:schemeClr>
                </a:solidFill>
              </a:rPr>
              <a:t>Өске һәм аскы колонтитул</a:t>
            </a:r>
            <a:r>
              <a:rPr lang="en-IE" sz="800" dirty="0" smtClean="0">
                <a:solidFill>
                  <a:schemeClr val="accent2">
                    <a:lumMod val="75000"/>
                  </a:schemeClr>
                </a:solidFill>
              </a:rPr>
              <a:t>...</a:t>
            </a:r>
            <a:endParaRPr lang="en-US" sz="700" dirty="0">
              <a:solidFill>
                <a:schemeClr val="accent2">
                  <a:lumMod val="75000"/>
                </a:schemeClr>
              </a:solidFill>
            </a:endParaRPr>
          </a:p>
        </p:txBody>
      </p:sp>
      <p:sp>
        <p:nvSpPr>
          <p:cNvPr id="19" name="TextBox 18"/>
          <p:cNvSpPr txBox="1"/>
          <p:nvPr/>
        </p:nvSpPr>
        <p:spPr>
          <a:xfrm>
            <a:off x="768350" y="1062024"/>
            <a:ext cx="1428749" cy="215444"/>
          </a:xfrm>
          <a:prstGeom prst="rect">
            <a:avLst/>
          </a:prstGeom>
          <a:noFill/>
        </p:spPr>
        <p:txBody>
          <a:bodyPr wrap="square" rtlCol="0">
            <a:spAutoFit/>
          </a:bodyPr>
          <a:lstStyle/>
          <a:p>
            <a:pPr algn="ctr"/>
            <a:r>
              <a:rPr lang="tt-RU" sz="800" dirty="0" smtClean="0">
                <a:solidFill>
                  <a:schemeClr val="accent2">
                    <a:lumMod val="75000"/>
                  </a:schemeClr>
                </a:solidFill>
              </a:rPr>
              <a:t>Бастыруны карап алу</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69317">
                                            <p:txEl>
                                              <p:pRg st="0" end="0"/>
                                            </p:txEl>
                                          </p:spTgt>
                                        </p:tgtEl>
                                        <p:attrNameLst>
                                          <p:attrName>style.visibility</p:attrName>
                                        </p:attrNameLst>
                                      </p:cBhvr>
                                      <p:to>
                                        <p:strVal val="visible"/>
                                      </p:to>
                                    </p:set>
                                    <p:animEffect transition="in" filter="slide(fromLeft)">
                                      <p:cBhvr>
                                        <p:cTn id="7" dur="500"/>
                                        <p:tgtEl>
                                          <p:spTgt spid="2693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7" grpId="0" build="p" autoUpdateAnimBg="0" advAuto="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39713" y="63500"/>
            <a:ext cx="8904287" cy="614363"/>
          </a:xfrm>
        </p:spPr>
        <p:txBody>
          <a:bodyPr/>
          <a:lstStyle/>
          <a:p>
            <a:r>
              <a:rPr lang="tt-RU" dirty="0" smtClean="0"/>
              <a:t>Эшләү урыны белән танышу</a:t>
            </a:r>
            <a:endParaRPr lang="en-US" dirty="0"/>
          </a:p>
        </p:txBody>
      </p:sp>
      <p:sp>
        <p:nvSpPr>
          <p:cNvPr id="27651" name="Rectangle 3"/>
          <p:cNvSpPr>
            <a:spLocks noChangeArrowheads="1"/>
          </p:cNvSpPr>
          <p:nvPr/>
        </p:nvSpPr>
        <p:spPr bwMode="auto">
          <a:xfrm>
            <a:off x="6030913" y="904875"/>
            <a:ext cx="2820987" cy="2763838"/>
          </a:xfrm>
          <a:prstGeom prst="rect">
            <a:avLst/>
          </a:prstGeom>
          <a:noFill/>
          <a:ln w="9525">
            <a:noFill/>
            <a:miter lim="800000"/>
            <a:headEnd/>
            <a:tailEnd/>
          </a:ln>
          <a:effectLst/>
        </p:spPr>
        <p:txBody>
          <a:bodyPr/>
          <a:lstStyle/>
          <a:p>
            <a:pPr>
              <a:spcBef>
                <a:spcPct val="20000"/>
              </a:spcBef>
              <a:spcAft>
                <a:spcPct val="75000"/>
              </a:spcAft>
            </a:pPr>
            <a:r>
              <a:rPr lang="tt-RU" sz="2000" b="0" dirty="0" smtClean="0"/>
              <a:t>Сулда </a:t>
            </a:r>
            <a:r>
              <a:rPr lang="en-US" sz="2000" b="0" dirty="0" smtClean="0"/>
              <a:t>PowerPoint’</a:t>
            </a:r>
            <a:r>
              <a:rPr lang="tt-RU" sz="2000" b="0" dirty="0" smtClean="0"/>
              <a:t>ны ачканда килеп чыгучы тәрәз күрсәтелгән</a:t>
            </a:r>
            <a:r>
              <a:rPr lang="en-US" sz="2000" b="0" dirty="0" smtClean="0"/>
              <a:t>. </a:t>
            </a:r>
            <a:r>
              <a:rPr lang="tt-RU" sz="2000" b="0" dirty="0" smtClean="0"/>
              <a:t>Ул Гадәти күрсәтелеш дип атала</a:t>
            </a:r>
            <a:r>
              <a:rPr lang="en-US" sz="2000" b="0" dirty="0" smtClean="0"/>
              <a:t>.</a:t>
            </a:r>
            <a:endParaRPr lang="en-US" sz="2000" b="0" dirty="0"/>
          </a:p>
          <a:p>
            <a:pPr>
              <a:spcBef>
                <a:spcPct val="20000"/>
              </a:spcBef>
              <a:spcAft>
                <a:spcPct val="75000"/>
              </a:spcAft>
            </a:pPr>
            <a:r>
              <a:rPr lang="tt-RU" sz="2000" b="0" dirty="0" smtClean="0"/>
              <a:t>Биредә слайдлар төзелә.</a:t>
            </a:r>
            <a:endParaRPr lang="en-US" sz="2000" b="0" dirty="0"/>
          </a:p>
        </p:txBody>
      </p:sp>
      <p:graphicFrame>
        <p:nvGraphicFramePr>
          <p:cNvPr id="27652" name="Object 4"/>
          <p:cNvGraphicFramePr>
            <a:graphicFrameLocks noChangeAspect="1"/>
          </p:cNvGraphicFramePr>
          <p:nvPr/>
        </p:nvGraphicFramePr>
        <p:xfrm>
          <a:off x="339725" y="4535488"/>
          <a:ext cx="269875" cy="303212"/>
        </p:xfrm>
        <a:graphic>
          <a:graphicData uri="http://schemas.openxmlformats.org/presentationml/2006/ole">
            <p:oleObj spid="_x0000_s292866" name="Visio" r:id="rId4" imgW="270231" imgH="303063" progId="">
              <p:embed/>
            </p:oleObj>
          </a:graphicData>
        </a:graphic>
      </p:graphicFrame>
      <p:graphicFrame>
        <p:nvGraphicFramePr>
          <p:cNvPr id="27653" name="Object 5"/>
          <p:cNvGraphicFramePr>
            <a:graphicFrameLocks noChangeAspect="1"/>
          </p:cNvGraphicFramePr>
          <p:nvPr/>
        </p:nvGraphicFramePr>
        <p:xfrm>
          <a:off x="339725" y="5268913"/>
          <a:ext cx="269875" cy="303212"/>
        </p:xfrm>
        <a:graphic>
          <a:graphicData uri="http://schemas.openxmlformats.org/presentationml/2006/ole">
            <p:oleObj spid="_x0000_s292867" name="Visio" r:id="rId5" imgW="270231" imgH="303063" progId="">
              <p:embed/>
            </p:oleObj>
          </a:graphicData>
        </a:graphic>
      </p:graphicFrame>
      <p:sp>
        <p:nvSpPr>
          <p:cNvPr id="27655"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7657" name="Rectangle 9"/>
          <p:cNvSpPr>
            <a:spLocks noChangeArrowheads="1"/>
          </p:cNvSpPr>
          <p:nvPr/>
        </p:nvSpPr>
        <p:spPr bwMode="auto">
          <a:xfrm>
            <a:off x="676275" y="4502150"/>
            <a:ext cx="5940425" cy="1657377"/>
          </a:xfrm>
          <a:prstGeom prst="rect">
            <a:avLst/>
          </a:prstGeom>
          <a:noFill/>
          <a:ln w="9525" algn="ctr">
            <a:noFill/>
            <a:miter lim="800000"/>
            <a:headEnd/>
            <a:tailEnd/>
          </a:ln>
          <a:effectLst/>
        </p:spPr>
        <p:txBody>
          <a:bodyPr>
            <a:spAutoFit/>
          </a:bodyPr>
          <a:lstStyle/>
          <a:p>
            <a:pPr>
              <a:spcBef>
                <a:spcPct val="20000"/>
              </a:spcBef>
              <a:spcAft>
                <a:spcPct val="45000"/>
              </a:spcAft>
            </a:pPr>
            <a:r>
              <a:rPr lang="tt-RU" b="0" dirty="0" smtClean="0">
                <a:solidFill>
                  <a:srgbClr val="FFCC00"/>
                </a:solidFill>
              </a:rPr>
              <a:t>Уртадагы киң өлеш – ул </a:t>
            </a:r>
            <a:r>
              <a:rPr lang="tt-RU" dirty="0" smtClean="0">
                <a:solidFill>
                  <a:srgbClr val="FFCC00"/>
                </a:solidFill>
              </a:rPr>
              <a:t>слайд өлкәсе</a:t>
            </a:r>
            <a:r>
              <a:rPr lang="en-US" b="0" dirty="0" smtClean="0">
                <a:solidFill>
                  <a:srgbClr val="FFCC00"/>
                </a:solidFill>
              </a:rPr>
              <a:t>. </a:t>
            </a:r>
            <a:r>
              <a:rPr lang="tt-RU" b="0" dirty="0" smtClean="0">
                <a:solidFill>
                  <a:srgbClr val="FFCC00"/>
                </a:solidFill>
              </a:rPr>
              <a:t>Биредә сез турыдан-туры слайд белән эшлисез</a:t>
            </a:r>
            <a:r>
              <a:rPr lang="en-US" b="0" dirty="0" smtClean="0">
                <a:solidFill>
                  <a:srgbClr val="FFCC00"/>
                </a:solidFill>
              </a:rPr>
              <a:t>. </a:t>
            </a:r>
            <a:endParaRPr lang="en-US" b="0" dirty="0">
              <a:solidFill>
                <a:srgbClr val="FFCC00"/>
              </a:solidFill>
            </a:endParaRPr>
          </a:p>
          <a:p>
            <a:pPr>
              <a:spcBef>
                <a:spcPct val="20000"/>
              </a:spcBef>
              <a:spcAft>
                <a:spcPct val="45000"/>
              </a:spcAft>
            </a:pPr>
            <a:r>
              <a:rPr lang="tt-RU" b="0" dirty="0" smtClean="0">
                <a:solidFill>
                  <a:srgbClr val="FFCC00"/>
                </a:solidFill>
              </a:rPr>
              <a:t>Слайд эчендәге нокталы кырыйлары булган тартмалар – ул </a:t>
            </a:r>
            <a:r>
              <a:rPr lang="tt-RU" dirty="0" smtClean="0">
                <a:solidFill>
                  <a:srgbClr val="FFCC00"/>
                </a:solidFill>
              </a:rPr>
              <a:t>тутырткычлар</a:t>
            </a:r>
            <a:r>
              <a:rPr lang="en-US" b="0" dirty="0" smtClean="0">
                <a:solidFill>
                  <a:srgbClr val="FFCC00"/>
                </a:solidFill>
              </a:rPr>
              <a:t>. </a:t>
            </a:r>
            <a:r>
              <a:rPr lang="tt-RU" b="0" dirty="0" smtClean="0">
                <a:solidFill>
                  <a:srgbClr val="FFCC00"/>
                </a:solidFill>
              </a:rPr>
              <a:t>Биредә текст һәм башка объектларны өстәп була.</a:t>
            </a:r>
            <a:endParaRPr lang="en-US" dirty="0">
              <a:solidFill>
                <a:srgbClr val="FFCC00"/>
              </a:solidFill>
            </a:endParaRPr>
          </a:p>
        </p:txBody>
      </p:sp>
      <p:grpSp>
        <p:nvGrpSpPr>
          <p:cNvPr id="21" name="Group 20"/>
          <p:cNvGrpSpPr/>
          <p:nvPr/>
        </p:nvGrpSpPr>
        <p:grpSpPr>
          <a:xfrm>
            <a:off x="275142" y="963631"/>
            <a:ext cx="5560174" cy="2817994"/>
            <a:chOff x="275142" y="963631"/>
            <a:chExt cx="5560174" cy="2817994"/>
          </a:xfrm>
        </p:grpSpPr>
        <p:pic>
          <p:nvPicPr>
            <p:cNvPr id="14" name="Picture 2"/>
            <p:cNvPicPr>
              <a:picLocks noChangeAspect="1" noChangeArrowheads="1"/>
            </p:cNvPicPr>
            <p:nvPr/>
          </p:nvPicPr>
          <p:blipFill>
            <a:blip r:embed="rId6"/>
            <a:srcRect/>
            <a:stretch>
              <a:fillRect/>
            </a:stretch>
          </p:blipFill>
          <p:spPr bwMode="auto">
            <a:xfrm>
              <a:off x="275142" y="963631"/>
              <a:ext cx="5560174" cy="2817994"/>
            </a:xfrm>
            <a:prstGeom prst="rect">
              <a:avLst/>
            </a:prstGeom>
            <a:noFill/>
            <a:ln w="9525">
              <a:noFill/>
              <a:miter lim="800000"/>
              <a:headEnd/>
              <a:tailEnd/>
            </a:ln>
            <a:effectLst/>
          </p:spPr>
        </p:pic>
        <p:graphicFrame>
          <p:nvGraphicFramePr>
            <p:cNvPr id="292868" name="Object 4"/>
            <p:cNvGraphicFramePr>
              <a:graphicFrameLocks noChangeAspect="1"/>
            </p:cNvGraphicFramePr>
            <p:nvPr/>
          </p:nvGraphicFramePr>
          <p:xfrm>
            <a:off x="2167856" y="1322388"/>
            <a:ext cx="269875" cy="303212"/>
          </p:xfrm>
          <a:graphic>
            <a:graphicData uri="http://schemas.openxmlformats.org/presentationml/2006/ole">
              <p:oleObj spid="_x0000_s292868" name="Visio" r:id="rId7" imgW="270231" imgH="303063" progId="">
                <p:embed/>
              </p:oleObj>
            </a:graphicData>
          </a:graphic>
        </p:graphicFrame>
        <p:graphicFrame>
          <p:nvGraphicFramePr>
            <p:cNvPr id="292869" name="Object 5"/>
            <p:cNvGraphicFramePr>
              <a:graphicFrameLocks noChangeAspect="1"/>
            </p:cNvGraphicFramePr>
            <p:nvPr/>
          </p:nvGraphicFramePr>
          <p:xfrm>
            <a:off x="3984625" y="1646739"/>
            <a:ext cx="269875" cy="303212"/>
          </p:xfrm>
          <a:graphic>
            <a:graphicData uri="http://schemas.openxmlformats.org/presentationml/2006/ole">
              <p:oleObj spid="_x0000_s292869" name="Visio" r:id="rId8" imgW="270231" imgH="303063" progId="">
                <p:embed/>
              </p:oleObj>
            </a:graphicData>
          </a:graphic>
        </p:graphicFrame>
        <p:graphicFrame>
          <p:nvGraphicFramePr>
            <p:cNvPr id="292870" name="Object 6"/>
            <p:cNvGraphicFramePr>
              <a:graphicFrameLocks noChangeAspect="1"/>
            </p:cNvGraphicFramePr>
            <p:nvPr/>
          </p:nvGraphicFramePr>
          <p:xfrm>
            <a:off x="1265488" y="1583908"/>
            <a:ext cx="269875" cy="303212"/>
          </p:xfrm>
          <a:graphic>
            <a:graphicData uri="http://schemas.openxmlformats.org/presentationml/2006/ole">
              <p:oleObj spid="_x0000_s292870" name="Visio" r:id="rId9" imgW="270231" imgH="303063" progId="">
                <p:embed/>
              </p:oleObj>
            </a:graphicData>
          </a:graphic>
        </p:graphicFrame>
        <p:graphicFrame>
          <p:nvGraphicFramePr>
            <p:cNvPr id="292871" name="Object 7"/>
            <p:cNvGraphicFramePr>
              <a:graphicFrameLocks noChangeAspect="1"/>
            </p:cNvGraphicFramePr>
            <p:nvPr/>
          </p:nvGraphicFramePr>
          <p:xfrm>
            <a:off x="3190875" y="3209758"/>
            <a:ext cx="269875" cy="303213"/>
          </p:xfrm>
          <a:graphic>
            <a:graphicData uri="http://schemas.openxmlformats.org/presentationml/2006/ole">
              <p:oleObj spid="_x0000_s292871" name="Visio" r:id="rId10" imgW="270231" imgH="303063" progId="">
                <p:embed/>
              </p:oleObj>
            </a:graphicData>
          </a:graphic>
        </p:graphicFrame>
      </p:grpSp>
      <p:sp>
        <p:nvSpPr>
          <p:cNvPr id="27658" name="Rectangle 10"/>
          <p:cNvSpPr>
            <a:spLocks noChangeArrowheads="1"/>
          </p:cNvSpPr>
          <p:nvPr/>
        </p:nvSpPr>
        <p:spPr bwMode="auto">
          <a:xfrm>
            <a:off x="277813" y="3994150"/>
            <a:ext cx="5926137" cy="450850"/>
          </a:xfrm>
          <a:prstGeom prst="rect">
            <a:avLst/>
          </a:prstGeom>
          <a:noFill/>
          <a:ln w="9525">
            <a:noFill/>
            <a:miter lim="800000"/>
            <a:headEnd/>
            <a:tailEnd/>
          </a:ln>
          <a:effectLst/>
        </p:spPr>
        <p:txBody>
          <a:bodyPr/>
          <a:lstStyle/>
          <a:p>
            <a:pPr>
              <a:spcBef>
                <a:spcPct val="20000"/>
              </a:spcBef>
              <a:spcAft>
                <a:spcPct val="75000"/>
              </a:spcAft>
            </a:pPr>
            <a:r>
              <a:rPr lang="tt-RU" b="0" dirty="0" smtClean="0">
                <a:solidFill>
                  <a:srgbClr val="FFCC00"/>
                </a:solidFill>
              </a:rPr>
              <a:t>Гадәти күрсәтелешнең 3 тѳп өлеше бар.</a:t>
            </a:r>
            <a:r>
              <a:rPr lang="en-US" b="0" dirty="0" smtClean="0">
                <a:solidFill>
                  <a:srgbClr val="FFCC00"/>
                </a:solidFill>
              </a:rPr>
              <a:t> </a:t>
            </a:r>
            <a:endParaRPr lang="en-US" b="0" dirty="0">
              <a:solidFill>
                <a:srgbClr val="FFCC00"/>
              </a:solidFill>
            </a:endParaRPr>
          </a:p>
        </p:txBody>
      </p:sp>
      <p:sp>
        <p:nvSpPr>
          <p:cNvPr id="20" name="TextBox 19"/>
          <p:cNvSpPr txBox="1"/>
          <p:nvPr/>
        </p:nvSpPr>
        <p:spPr>
          <a:xfrm>
            <a:off x="2418348" y="2358855"/>
            <a:ext cx="1840831" cy="253916"/>
          </a:xfrm>
          <a:prstGeom prst="rect">
            <a:avLst/>
          </a:prstGeom>
          <a:noFill/>
        </p:spPr>
        <p:txBody>
          <a:bodyPr wrap="square" rtlCol="0">
            <a:spAutoFit/>
          </a:bodyPr>
          <a:lstStyle/>
          <a:p>
            <a:pPr algn="ctr"/>
            <a:r>
              <a:rPr lang="tt-RU" sz="1050" dirty="0" smtClean="0">
                <a:solidFill>
                  <a:schemeClr val="tx1">
                    <a:lumMod val="75000"/>
                  </a:schemeClr>
                </a:solidFill>
              </a:rPr>
              <a:t>Слайд асбашламы</a:t>
            </a:r>
            <a:endParaRPr lang="en-US" sz="1050" dirty="0">
              <a:solidFill>
                <a:schemeClr val="tx1">
                  <a:lumMod val="75000"/>
                </a:schemeClr>
              </a:solidFill>
            </a:endParaRPr>
          </a:p>
        </p:txBody>
      </p:sp>
      <p:sp>
        <p:nvSpPr>
          <p:cNvPr id="22" name="TextBox 21"/>
          <p:cNvSpPr txBox="1"/>
          <p:nvPr/>
        </p:nvSpPr>
        <p:spPr>
          <a:xfrm>
            <a:off x="1684421" y="3260559"/>
            <a:ext cx="1588168" cy="184666"/>
          </a:xfrm>
          <a:prstGeom prst="rect">
            <a:avLst/>
          </a:prstGeom>
          <a:noFill/>
        </p:spPr>
        <p:txBody>
          <a:bodyPr wrap="square" rtlCol="0">
            <a:spAutoFit/>
          </a:bodyPr>
          <a:lstStyle/>
          <a:p>
            <a:r>
              <a:rPr lang="tt-RU" sz="600" dirty="0" smtClean="0">
                <a:solidFill>
                  <a:srgbClr val="002060"/>
                </a:solidFill>
              </a:rPr>
              <a:t>Искәрмәләр өстәү өчен чирттерегез</a:t>
            </a:r>
            <a:endParaRPr lang="en-US" sz="600" dirty="0">
              <a:solidFill>
                <a:srgbClr val="002060"/>
              </a:solidFill>
            </a:endParaRPr>
          </a:p>
        </p:txBody>
      </p:sp>
      <p:sp>
        <p:nvSpPr>
          <p:cNvPr id="19" name="TextBox 18"/>
          <p:cNvSpPr txBox="1"/>
          <p:nvPr/>
        </p:nvSpPr>
        <p:spPr>
          <a:xfrm>
            <a:off x="2213811" y="1812758"/>
            <a:ext cx="2237874" cy="261610"/>
          </a:xfrm>
          <a:prstGeom prst="rect">
            <a:avLst/>
          </a:prstGeom>
          <a:noFill/>
        </p:spPr>
        <p:txBody>
          <a:bodyPr wrap="square" rtlCol="0">
            <a:spAutoFit/>
          </a:bodyPr>
          <a:lstStyle/>
          <a:p>
            <a:pPr algn="ctr"/>
            <a:r>
              <a:rPr lang="tt-RU" sz="1100" dirty="0" smtClean="0">
                <a:solidFill>
                  <a:srgbClr val="002060"/>
                </a:solidFill>
              </a:rPr>
              <a:t>Слайд башламы</a:t>
            </a:r>
            <a:endParaRPr lang="en-US" sz="1100" dirty="0">
              <a:solidFill>
                <a:srgbClr val="002060"/>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slide(fromTop)">
                                      <p:cBhvr>
                                        <p:cTn id="7" dur="5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slide(fromTop)">
                                      <p:cBhvr>
                                        <p:cTn id="12" dur="500"/>
                                        <p:tgtEl>
                                          <p:spTgt spid="276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7658">
                                            <p:txEl>
                                              <p:pRg st="0" end="0"/>
                                            </p:txEl>
                                          </p:spTgt>
                                        </p:tgtEl>
                                        <p:attrNameLst>
                                          <p:attrName>style.visibility</p:attrName>
                                        </p:attrNameLst>
                                      </p:cBhvr>
                                      <p:to>
                                        <p:strVal val="visible"/>
                                      </p:to>
                                    </p:set>
                                    <p:animEffect transition="in" filter="slide(fromLeft)">
                                      <p:cBhvr>
                                        <p:cTn id="17" dur="500"/>
                                        <p:tgtEl>
                                          <p:spTgt spid="2765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7652"/>
                                        </p:tgtEl>
                                        <p:attrNameLst>
                                          <p:attrName>style.visibility</p:attrName>
                                        </p:attrNameLst>
                                      </p:cBhvr>
                                      <p:to>
                                        <p:strVal val="visible"/>
                                      </p:to>
                                    </p:set>
                                    <p:animEffect transition="in" filter="dissolve">
                                      <p:cBhvr>
                                        <p:cTn id="22" dur="500"/>
                                        <p:tgtEl>
                                          <p:spTgt spid="27652"/>
                                        </p:tgtEl>
                                      </p:cBhvr>
                                    </p:animEffect>
                                  </p:childTnLst>
                                </p:cTn>
                              </p:par>
                            </p:childTnLst>
                          </p:cTn>
                        </p:par>
                        <p:par>
                          <p:cTn id="23" fill="hold">
                            <p:stCondLst>
                              <p:cond delay="500"/>
                            </p:stCondLst>
                            <p:childTnLst>
                              <p:par>
                                <p:cTn id="24" presetID="9" presetClass="entr" presetSubtype="0" fill="hold" nodeType="afterEffect">
                                  <p:stCondLst>
                                    <p:cond delay="0"/>
                                  </p:stCondLst>
                                  <p:childTnLst>
                                    <p:set>
                                      <p:cBhvr>
                                        <p:cTn id="25" dur="1" fill="hold">
                                          <p:stCondLst>
                                            <p:cond delay="0"/>
                                          </p:stCondLst>
                                        </p:cTn>
                                        <p:tgtEl>
                                          <p:spTgt spid="27653"/>
                                        </p:tgtEl>
                                        <p:attrNameLst>
                                          <p:attrName>style.visibility</p:attrName>
                                        </p:attrNameLst>
                                      </p:cBhvr>
                                      <p:to>
                                        <p:strVal val="visible"/>
                                      </p:to>
                                    </p:set>
                                    <p:animEffect transition="in" filter="dissolve">
                                      <p:cBhvr>
                                        <p:cTn id="26" dur="500"/>
                                        <p:tgtEl>
                                          <p:spTgt spid="27653"/>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27657">
                                            <p:txEl>
                                              <p:pRg st="0" end="0"/>
                                            </p:txEl>
                                          </p:spTgt>
                                        </p:tgtEl>
                                        <p:attrNameLst>
                                          <p:attrName>style.visibility</p:attrName>
                                        </p:attrNameLst>
                                      </p:cBhvr>
                                      <p:to>
                                        <p:strVal val="visible"/>
                                      </p:to>
                                    </p:set>
                                    <p:animEffect transition="in" filter="checkerboard(across)">
                                      <p:cBhvr>
                                        <p:cTn id="31" dur="500"/>
                                        <p:tgtEl>
                                          <p:spTgt spid="27657">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27657">
                                            <p:txEl>
                                              <p:pRg st="1" end="1"/>
                                            </p:txEl>
                                          </p:spTgt>
                                        </p:tgtEl>
                                        <p:attrNameLst>
                                          <p:attrName>style.visibility</p:attrName>
                                        </p:attrNameLst>
                                      </p:cBhvr>
                                      <p:to>
                                        <p:strVal val="visible"/>
                                      </p:to>
                                    </p:set>
                                    <p:animEffect transition="in" filter="checkerboard(across)">
                                      <p:cBhvr>
                                        <p:cTn id="36" dur="500"/>
                                        <p:tgtEl>
                                          <p:spTgt spid="2765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P spid="27657" grpId="0" build="p" autoUpdateAnimBg="0"/>
      <p:bldP spid="27658"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5418" name="Picture 10"/>
          <p:cNvPicPr>
            <a:picLocks noChangeAspect="1" noChangeArrowheads="1"/>
          </p:cNvPicPr>
          <p:nvPr/>
        </p:nvPicPr>
        <p:blipFill>
          <a:blip r:embed="rId4"/>
          <a:srcRect/>
          <a:stretch>
            <a:fillRect/>
          </a:stretch>
        </p:blipFill>
        <p:spPr bwMode="auto">
          <a:xfrm>
            <a:off x="274639" y="1013869"/>
            <a:ext cx="5602286" cy="2849062"/>
          </a:xfrm>
          <a:prstGeom prst="rect">
            <a:avLst/>
          </a:prstGeom>
          <a:noFill/>
          <a:ln w="9525">
            <a:noFill/>
            <a:miter lim="800000"/>
            <a:headEnd/>
            <a:tailEnd/>
          </a:ln>
          <a:effectLst/>
        </p:spPr>
      </p:pic>
      <p:sp>
        <p:nvSpPr>
          <p:cNvPr id="145410" name="Rectangle 2"/>
          <p:cNvSpPr>
            <a:spLocks noGrp="1" noChangeArrowheads="1"/>
          </p:cNvSpPr>
          <p:nvPr>
            <p:ph type="title"/>
          </p:nvPr>
        </p:nvSpPr>
        <p:spPr>
          <a:xfrm>
            <a:off x="239713" y="63500"/>
            <a:ext cx="8904287" cy="614363"/>
          </a:xfrm>
        </p:spPr>
        <p:txBody>
          <a:bodyPr/>
          <a:lstStyle/>
          <a:p>
            <a:r>
              <a:rPr lang="tt-RU" dirty="0" smtClean="0"/>
              <a:t>Бастыруның төс параметрлары</a:t>
            </a:r>
            <a:endParaRPr lang="en-US" dirty="0"/>
          </a:p>
        </p:txBody>
      </p:sp>
      <p:sp>
        <p:nvSpPr>
          <p:cNvPr id="145411"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tt-RU" sz="2000" b="0" dirty="0" smtClean="0"/>
              <a:t>Басакның тибына карап, презентацияне Төсле, Сорының төсмерләре һәм Аклы-каралы итеп бастырырга мөмкин.</a:t>
            </a:r>
            <a:endParaRPr lang="en-US" sz="2000" b="0" dirty="0"/>
          </a:p>
        </p:txBody>
      </p:sp>
      <p:sp>
        <p:nvSpPr>
          <p:cNvPr id="145412"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45415" name="Rectangle 7"/>
          <p:cNvSpPr>
            <a:spLocks noChangeArrowheads="1"/>
          </p:cNvSpPr>
          <p:nvPr/>
        </p:nvSpPr>
        <p:spPr bwMode="auto">
          <a:xfrm>
            <a:off x="242888" y="4019550"/>
            <a:ext cx="5934075" cy="401638"/>
          </a:xfrm>
          <a:prstGeom prst="rect">
            <a:avLst/>
          </a:prstGeom>
          <a:noFill/>
          <a:ln w="9525">
            <a:noFill/>
            <a:miter lim="800000"/>
            <a:headEnd/>
            <a:tailEnd/>
          </a:ln>
          <a:effectLst/>
        </p:spPr>
        <p:txBody>
          <a:bodyPr/>
          <a:lstStyle/>
          <a:p>
            <a:pPr>
              <a:spcBef>
                <a:spcPct val="20000"/>
              </a:spcBef>
              <a:spcAft>
                <a:spcPct val="75000"/>
              </a:spcAft>
            </a:pPr>
            <a:r>
              <a:rPr lang="tt-RU" sz="1600" b="0" dirty="0" smtClean="0">
                <a:solidFill>
                  <a:srgbClr val="FFCC00"/>
                </a:solidFill>
              </a:rPr>
              <a:t>Түбәндә бастыру параметрларын сайлау юлы күрсәтелгән</a:t>
            </a:r>
            <a:r>
              <a:rPr lang="en-US" sz="1600" b="0" dirty="0" smtClean="0">
                <a:solidFill>
                  <a:srgbClr val="FFCC00"/>
                </a:solidFill>
              </a:rPr>
              <a:t>:</a:t>
            </a:r>
            <a:endParaRPr lang="en-US" sz="1600" b="0" dirty="0">
              <a:solidFill>
                <a:srgbClr val="FFCC00"/>
              </a:solidFill>
            </a:endParaRPr>
          </a:p>
        </p:txBody>
      </p:sp>
      <p:graphicFrame>
        <p:nvGraphicFramePr>
          <p:cNvPr id="145417" name="Object 9"/>
          <p:cNvGraphicFramePr>
            <a:graphicFrameLocks noChangeAspect="1"/>
          </p:cNvGraphicFramePr>
          <p:nvPr/>
        </p:nvGraphicFramePr>
        <p:xfrm>
          <a:off x="339725" y="4459288"/>
          <a:ext cx="269875" cy="303212"/>
        </p:xfrm>
        <a:graphic>
          <a:graphicData uri="http://schemas.openxmlformats.org/presentationml/2006/ole">
            <p:oleObj spid="_x0000_s145417" name="Visio" r:id="rId5" imgW="270231" imgH="303063" progId="">
              <p:embed/>
            </p:oleObj>
          </a:graphicData>
        </a:graphic>
      </p:graphicFrame>
      <p:sp>
        <p:nvSpPr>
          <p:cNvPr id="145419" name="Rectangle 11"/>
          <p:cNvSpPr>
            <a:spLocks noChangeArrowheads="1"/>
          </p:cNvSpPr>
          <p:nvPr/>
        </p:nvSpPr>
        <p:spPr bwMode="auto">
          <a:xfrm>
            <a:off x="676275" y="4425950"/>
            <a:ext cx="5940425" cy="1477328"/>
          </a:xfrm>
          <a:prstGeom prst="rect">
            <a:avLst/>
          </a:prstGeom>
          <a:noFill/>
          <a:ln w="9525" algn="ctr">
            <a:noFill/>
            <a:miter lim="800000"/>
            <a:headEnd/>
            <a:tailEnd/>
          </a:ln>
          <a:effectLst/>
        </p:spPr>
        <p:txBody>
          <a:bodyPr>
            <a:spAutoFit/>
          </a:bodyPr>
          <a:lstStyle/>
          <a:p>
            <a:pPr>
              <a:spcBef>
                <a:spcPct val="20000"/>
              </a:spcBef>
              <a:spcAft>
                <a:spcPct val="35000"/>
              </a:spcAft>
            </a:pPr>
            <a:r>
              <a:rPr lang="tt-RU" dirty="0" smtClean="0">
                <a:solidFill>
                  <a:srgbClr val="FFCC00"/>
                </a:solidFill>
              </a:rPr>
              <a:t>Бастыруны карап чыгу </a:t>
            </a:r>
            <a:r>
              <a:rPr lang="tt-RU" b="0" dirty="0" smtClean="0">
                <a:solidFill>
                  <a:srgbClr val="FFCC00"/>
                </a:solidFill>
              </a:rPr>
              <a:t>салынмасында </a:t>
            </a:r>
            <a:r>
              <a:rPr lang="tt-RU" dirty="0" smtClean="0">
                <a:solidFill>
                  <a:srgbClr val="FFCC00"/>
                </a:solidFill>
              </a:rPr>
              <a:t>Параметрлар </a:t>
            </a:r>
            <a:r>
              <a:rPr lang="tt-RU" b="0" dirty="0" smtClean="0">
                <a:solidFill>
                  <a:srgbClr val="FFCC00"/>
                </a:solidFill>
              </a:rPr>
              <a:t>төймәсенә чирттереп, </a:t>
            </a:r>
            <a:r>
              <a:rPr lang="tt-RU" dirty="0" smtClean="0">
                <a:solidFill>
                  <a:srgbClr val="FFCC00"/>
                </a:solidFill>
              </a:rPr>
              <a:t>Төсле/Соры төсләр</a:t>
            </a:r>
            <a:r>
              <a:rPr lang="en-US" dirty="0" smtClean="0">
                <a:solidFill>
                  <a:srgbClr val="FFCC00"/>
                </a:solidFill>
              </a:rPr>
              <a:t> </a:t>
            </a:r>
            <a:r>
              <a:rPr lang="tt-RU" b="0" dirty="0" smtClean="0">
                <a:solidFill>
                  <a:srgbClr val="FFCC00"/>
                </a:solidFill>
              </a:rPr>
              <a:t>мөмкинлеген ачыгыз. Аннары сайлактан теләгән режимны сайлагыз. Слайдлар сайланган режимда бастырылачак.</a:t>
            </a:r>
            <a:endParaRPr lang="en-US" b="0" dirty="0">
              <a:solidFill>
                <a:srgbClr val="FFCC00"/>
              </a:solidFill>
            </a:endParaRPr>
          </a:p>
        </p:txBody>
      </p:sp>
      <p:sp>
        <p:nvSpPr>
          <p:cNvPr id="13" name="TextBox 12"/>
          <p:cNvSpPr txBox="1"/>
          <p:nvPr/>
        </p:nvSpPr>
        <p:spPr>
          <a:xfrm>
            <a:off x="695325" y="1350949"/>
            <a:ext cx="1495425" cy="215444"/>
          </a:xfrm>
          <a:prstGeom prst="rect">
            <a:avLst/>
          </a:prstGeom>
          <a:noFill/>
        </p:spPr>
        <p:txBody>
          <a:bodyPr wrap="square" rtlCol="0">
            <a:spAutoFit/>
          </a:bodyPr>
          <a:lstStyle/>
          <a:p>
            <a:pPr algn="ctr"/>
            <a:r>
              <a:rPr lang="tt-RU" sz="800" dirty="0" smtClean="0">
                <a:solidFill>
                  <a:schemeClr val="accent2">
                    <a:lumMod val="75000"/>
                  </a:schemeClr>
                </a:solidFill>
              </a:rPr>
              <a:t>Бастыруны карап алу</a:t>
            </a:r>
          </a:p>
        </p:txBody>
      </p:sp>
      <p:sp>
        <p:nvSpPr>
          <p:cNvPr id="14" name="TextBox 13"/>
          <p:cNvSpPr txBox="1"/>
          <p:nvPr/>
        </p:nvSpPr>
        <p:spPr>
          <a:xfrm>
            <a:off x="966468" y="2476169"/>
            <a:ext cx="1610361" cy="184666"/>
          </a:xfrm>
          <a:prstGeom prst="rect">
            <a:avLst/>
          </a:prstGeom>
          <a:noFill/>
        </p:spPr>
        <p:txBody>
          <a:bodyPr wrap="square" rtlCol="0">
            <a:spAutoFit/>
          </a:bodyPr>
          <a:lstStyle/>
          <a:p>
            <a:r>
              <a:rPr lang="tt-RU" sz="600" dirty="0" smtClean="0">
                <a:solidFill>
                  <a:schemeClr val="accent2">
                    <a:lumMod val="75000"/>
                  </a:schemeClr>
                </a:solidFill>
              </a:rPr>
              <a:t>Төсле/Соры төсләр</a:t>
            </a:r>
            <a:endParaRPr lang="en-US" sz="600" dirty="0">
              <a:solidFill>
                <a:schemeClr val="accent2">
                  <a:lumMod val="75000"/>
                </a:schemeClr>
              </a:solidFill>
            </a:endParaRPr>
          </a:p>
        </p:txBody>
      </p:sp>
      <p:sp>
        <p:nvSpPr>
          <p:cNvPr id="15" name="TextBox 14"/>
          <p:cNvSpPr txBox="1"/>
          <p:nvPr/>
        </p:nvSpPr>
        <p:spPr>
          <a:xfrm>
            <a:off x="666114" y="1941499"/>
            <a:ext cx="812249" cy="200055"/>
          </a:xfrm>
          <a:prstGeom prst="rect">
            <a:avLst/>
          </a:prstGeom>
          <a:noFill/>
        </p:spPr>
        <p:txBody>
          <a:bodyPr wrap="square" rtlCol="0">
            <a:spAutoFit/>
          </a:bodyPr>
          <a:lstStyle/>
          <a:p>
            <a:pPr algn="ctr"/>
            <a:r>
              <a:rPr lang="tt-RU" sz="700" b="0" dirty="0" smtClean="0">
                <a:solidFill>
                  <a:schemeClr val="accent2">
                    <a:lumMod val="75000"/>
                  </a:schemeClr>
                </a:solidFill>
              </a:rPr>
              <a:t>Параметрлар</a:t>
            </a:r>
            <a:endParaRPr lang="en-US" sz="600" b="0" dirty="0">
              <a:solidFill>
                <a:schemeClr val="accent2">
                  <a:lumMod val="75000"/>
                </a:schemeClr>
              </a:solidFill>
            </a:endParaRPr>
          </a:p>
        </p:txBody>
      </p:sp>
      <p:sp>
        <p:nvSpPr>
          <p:cNvPr id="16" name="TextBox 15"/>
          <p:cNvSpPr txBox="1"/>
          <p:nvPr/>
        </p:nvSpPr>
        <p:spPr>
          <a:xfrm>
            <a:off x="2675889" y="2465374"/>
            <a:ext cx="1257936" cy="215444"/>
          </a:xfrm>
          <a:prstGeom prst="rect">
            <a:avLst/>
          </a:prstGeom>
          <a:noFill/>
        </p:spPr>
        <p:txBody>
          <a:bodyPr wrap="square" rtlCol="0">
            <a:spAutoFit/>
          </a:bodyPr>
          <a:lstStyle/>
          <a:p>
            <a:r>
              <a:rPr lang="tt-RU" sz="800" dirty="0" smtClean="0">
                <a:solidFill>
                  <a:schemeClr val="accent2">
                    <a:lumMod val="75000"/>
                  </a:schemeClr>
                </a:solidFill>
              </a:rPr>
              <a:t>Төсле</a:t>
            </a:r>
            <a:endParaRPr lang="en-US" sz="700" dirty="0">
              <a:solidFill>
                <a:schemeClr val="accent2">
                  <a:lumMod val="75000"/>
                </a:schemeClr>
              </a:solidFill>
            </a:endParaRPr>
          </a:p>
        </p:txBody>
      </p:sp>
      <p:sp>
        <p:nvSpPr>
          <p:cNvPr id="17" name="TextBox 16"/>
          <p:cNvSpPr txBox="1"/>
          <p:nvPr/>
        </p:nvSpPr>
        <p:spPr>
          <a:xfrm>
            <a:off x="2666364" y="2674924"/>
            <a:ext cx="1372236" cy="215444"/>
          </a:xfrm>
          <a:prstGeom prst="rect">
            <a:avLst/>
          </a:prstGeom>
          <a:noFill/>
        </p:spPr>
        <p:txBody>
          <a:bodyPr wrap="square" rtlCol="0">
            <a:spAutoFit/>
          </a:bodyPr>
          <a:lstStyle/>
          <a:p>
            <a:r>
              <a:rPr lang="tt-RU" sz="800" dirty="0" smtClean="0">
                <a:solidFill>
                  <a:schemeClr val="accent2">
                    <a:lumMod val="75000"/>
                  </a:schemeClr>
                </a:solidFill>
              </a:rPr>
              <a:t>Соры</a:t>
            </a:r>
            <a:endParaRPr lang="en-US" sz="700" dirty="0">
              <a:solidFill>
                <a:schemeClr val="accent2">
                  <a:lumMod val="75000"/>
                </a:schemeClr>
              </a:solidFill>
            </a:endParaRPr>
          </a:p>
        </p:txBody>
      </p:sp>
      <p:sp>
        <p:nvSpPr>
          <p:cNvPr id="18" name="TextBox 17"/>
          <p:cNvSpPr txBox="1"/>
          <p:nvPr/>
        </p:nvSpPr>
        <p:spPr>
          <a:xfrm>
            <a:off x="2666364" y="2884474"/>
            <a:ext cx="1257936" cy="215444"/>
          </a:xfrm>
          <a:prstGeom prst="rect">
            <a:avLst/>
          </a:prstGeom>
          <a:noFill/>
        </p:spPr>
        <p:txBody>
          <a:bodyPr wrap="square" rtlCol="0">
            <a:spAutoFit/>
          </a:bodyPr>
          <a:lstStyle/>
          <a:p>
            <a:r>
              <a:rPr lang="tt-RU" sz="800" dirty="0" smtClean="0">
                <a:solidFill>
                  <a:schemeClr val="accent2">
                    <a:lumMod val="75000"/>
                  </a:schemeClr>
                </a:solidFill>
              </a:rPr>
              <a:t>Саф</a:t>
            </a:r>
            <a:r>
              <a:rPr lang="en-US" sz="800" dirty="0" smtClean="0">
                <a:solidFill>
                  <a:schemeClr val="accent2">
                    <a:lumMod val="75000"/>
                  </a:schemeClr>
                </a:solidFill>
              </a:rPr>
              <a:t>  </a:t>
            </a:r>
            <a:r>
              <a:rPr lang="tt-RU" sz="800" dirty="0" smtClean="0">
                <a:solidFill>
                  <a:schemeClr val="accent2">
                    <a:lumMod val="75000"/>
                  </a:schemeClr>
                </a:solidFill>
              </a:rPr>
              <a:t>ак-кара</a:t>
            </a:r>
            <a:endParaRPr lang="en-US" sz="700" dirty="0">
              <a:solidFill>
                <a:schemeClr val="accent2">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45411"/>
                                        </p:tgtEl>
                                        <p:attrNameLst>
                                          <p:attrName>style.visibility</p:attrName>
                                        </p:attrNameLst>
                                      </p:cBhvr>
                                      <p:to>
                                        <p:strVal val="visible"/>
                                      </p:to>
                                    </p:set>
                                    <p:animEffect transition="in" filter="slide(fromTop)">
                                      <p:cBhvr>
                                        <p:cTn id="7" dur="500"/>
                                        <p:tgtEl>
                                          <p:spTgt spid="14541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45415">
                                            <p:txEl>
                                              <p:pRg st="0" end="0"/>
                                            </p:txEl>
                                          </p:spTgt>
                                        </p:tgtEl>
                                        <p:attrNameLst>
                                          <p:attrName>style.visibility</p:attrName>
                                        </p:attrNameLst>
                                      </p:cBhvr>
                                      <p:to>
                                        <p:strVal val="visible"/>
                                      </p:to>
                                    </p:set>
                                    <p:animEffect transition="in" filter="slide(fromLeft)">
                                      <p:cBhvr>
                                        <p:cTn id="12" dur="500"/>
                                        <p:tgtEl>
                                          <p:spTgt spid="1454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45417"/>
                                        </p:tgtEl>
                                        <p:attrNameLst>
                                          <p:attrName>style.visibility</p:attrName>
                                        </p:attrNameLst>
                                      </p:cBhvr>
                                      <p:to>
                                        <p:strVal val="visible"/>
                                      </p:to>
                                    </p:set>
                                    <p:animEffect transition="in" filter="dissolve">
                                      <p:cBhvr>
                                        <p:cTn id="17" dur="500"/>
                                        <p:tgtEl>
                                          <p:spTgt spid="14541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45419">
                                            <p:txEl>
                                              <p:pRg st="0" end="0"/>
                                            </p:txEl>
                                          </p:spTgt>
                                        </p:tgtEl>
                                        <p:attrNameLst>
                                          <p:attrName>style.visibility</p:attrName>
                                        </p:attrNameLst>
                                      </p:cBhvr>
                                      <p:to>
                                        <p:strVal val="visible"/>
                                      </p:to>
                                    </p:set>
                                    <p:animEffect transition="in" filter="checkerboard(across)">
                                      <p:cBhvr>
                                        <p:cTn id="22" dur="500"/>
                                        <p:tgtEl>
                                          <p:spTgt spid="1454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autoUpdateAnimBg="0"/>
      <p:bldP spid="145415" grpId="0" build="p" autoUpdateAnimBg="0"/>
      <p:bldP spid="145419"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239713" y="63500"/>
            <a:ext cx="8904287" cy="614363"/>
          </a:xfrm>
        </p:spPr>
        <p:txBody>
          <a:bodyPr/>
          <a:lstStyle/>
          <a:p>
            <a:r>
              <a:rPr lang="tt-RU" dirty="0" smtClean="0"/>
              <a:t>Бастыруның төс параметрлары</a:t>
            </a:r>
            <a:endParaRPr lang="en-US" dirty="0"/>
          </a:p>
        </p:txBody>
      </p:sp>
      <p:sp>
        <p:nvSpPr>
          <p:cNvPr id="271363"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tt-RU" sz="2000" b="0" dirty="0" smtClean="0"/>
              <a:t>Басакның тибына карап, презентацияне Төсле, Сорының төсмерләре һәм Аклы-каралы итеп бастырырга мөмкин.</a:t>
            </a:r>
            <a:endParaRPr lang="en-US" sz="2000" b="0" dirty="0"/>
          </a:p>
        </p:txBody>
      </p:sp>
      <p:sp>
        <p:nvSpPr>
          <p:cNvPr id="271364"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71365" name="Rectangle 5"/>
          <p:cNvSpPr>
            <a:spLocks noChangeArrowheads="1"/>
          </p:cNvSpPr>
          <p:nvPr/>
        </p:nvSpPr>
        <p:spPr bwMode="auto">
          <a:xfrm>
            <a:off x="242888" y="4019550"/>
            <a:ext cx="5934075" cy="401638"/>
          </a:xfrm>
          <a:prstGeom prst="rect">
            <a:avLst/>
          </a:prstGeom>
          <a:noFill/>
          <a:ln w="9525">
            <a:noFill/>
            <a:miter lim="800000"/>
            <a:headEnd/>
            <a:tailEnd/>
          </a:ln>
          <a:effectLst/>
        </p:spPr>
        <p:txBody>
          <a:bodyPr/>
          <a:lstStyle/>
          <a:p>
            <a:pPr>
              <a:spcBef>
                <a:spcPct val="20000"/>
              </a:spcBef>
              <a:spcAft>
                <a:spcPct val="75000"/>
              </a:spcAft>
            </a:pPr>
            <a:r>
              <a:rPr lang="tt-RU" sz="1600" b="0" dirty="0" smtClean="0">
                <a:solidFill>
                  <a:srgbClr val="FFCC00"/>
                </a:solidFill>
              </a:rPr>
              <a:t>Түбәндә бастыру параметрларын сайлау юлы күрсәтелгән</a:t>
            </a:r>
            <a:r>
              <a:rPr lang="en-US" sz="1600" b="0" dirty="0" smtClean="0">
                <a:solidFill>
                  <a:srgbClr val="FFCC00"/>
                </a:solidFill>
              </a:rPr>
              <a:t>:</a:t>
            </a:r>
          </a:p>
          <a:p>
            <a:pPr>
              <a:spcBef>
                <a:spcPct val="20000"/>
              </a:spcBef>
              <a:spcAft>
                <a:spcPct val="75000"/>
              </a:spcAft>
            </a:pPr>
            <a:r>
              <a:rPr lang="en-US" sz="1600" b="0" dirty="0" smtClean="0">
                <a:solidFill>
                  <a:srgbClr val="FFCC00"/>
                </a:solidFill>
              </a:rPr>
              <a:t>:</a:t>
            </a:r>
            <a:endParaRPr lang="en-US" sz="1600" b="0" dirty="0">
              <a:solidFill>
                <a:srgbClr val="FFCC00"/>
              </a:solidFill>
            </a:endParaRPr>
          </a:p>
        </p:txBody>
      </p:sp>
      <p:sp>
        <p:nvSpPr>
          <p:cNvPr id="271368" name="Rectangle 8"/>
          <p:cNvSpPr>
            <a:spLocks noChangeArrowheads="1"/>
          </p:cNvSpPr>
          <p:nvPr/>
        </p:nvSpPr>
        <p:spPr bwMode="auto">
          <a:xfrm>
            <a:off x="676275" y="4425950"/>
            <a:ext cx="5940425" cy="646331"/>
          </a:xfrm>
          <a:prstGeom prst="rect">
            <a:avLst/>
          </a:prstGeom>
          <a:noFill/>
          <a:ln w="9525" algn="ctr">
            <a:noFill/>
            <a:miter lim="800000"/>
            <a:headEnd/>
            <a:tailEnd/>
          </a:ln>
          <a:effectLst/>
        </p:spPr>
        <p:txBody>
          <a:bodyPr>
            <a:spAutoFit/>
          </a:bodyPr>
          <a:lstStyle/>
          <a:p>
            <a:pPr>
              <a:spcBef>
                <a:spcPct val="20000"/>
              </a:spcBef>
              <a:spcAft>
                <a:spcPct val="35000"/>
              </a:spcAft>
            </a:pPr>
            <a:r>
              <a:rPr lang="tt-RU" b="0" dirty="0" smtClean="0">
                <a:solidFill>
                  <a:srgbClr val="FFCC00"/>
                </a:solidFill>
              </a:rPr>
              <a:t>Беренче мисал слайдның төсле басакта ничек чыгуын күрсәтә.</a:t>
            </a:r>
            <a:endParaRPr lang="en-US" b="0" dirty="0">
              <a:solidFill>
                <a:srgbClr val="FFCC00"/>
              </a:solidFill>
            </a:endParaRPr>
          </a:p>
        </p:txBody>
      </p:sp>
      <p:graphicFrame>
        <p:nvGraphicFramePr>
          <p:cNvPr id="271370" name="Object 10"/>
          <p:cNvGraphicFramePr>
            <a:graphicFrameLocks noChangeAspect="1"/>
          </p:cNvGraphicFramePr>
          <p:nvPr/>
        </p:nvGraphicFramePr>
        <p:xfrm>
          <a:off x="334963" y="4456113"/>
          <a:ext cx="269875" cy="303212"/>
        </p:xfrm>
        <a:graphic>
          <a:graphicData uri="http://schemas.openxmlformats.org/presentationml/2006/ole">
            <p:oleObj spid="_x0000_s271370" name="Visio" r:id="rId4" imgW="270231" imgH="303063" progId="">
              <p:embed/>
            </p:oleObj>
          </a:graphicData>
        </a:graphic>
      </p:graphicFrame>
      <p:graphicFrame>
        <p:nvGraphicFramePr>
          <p:cNvPr id="271371" name="Object 11"/>
          <p:cNvGraphicFramePr>
            <a:graphicFrameLocks noChangeAspect="1"/>
          </p:cNvGraphicFramePr>
          <p:nvPr/>
        </p:nvGraphicFramePr>
        <p:xfrm>
          <a:off x="334963" y="5159375"/>
          <a:ext cx="269875" cy="303213"/>
        </p:xfrm>
        <a:graphic>
          <a:graphicData uri="http://schemas.openxmlformats.org/presentationml/2006/ole">
            <p:oleObj spid="_x0000_s271371" name="Visio" r:id="rId5" imgW="270231" imgH="303063" progId="">
              <p:embed/>
            </p:oleObj>
          </a:graphicData>
        </a:graphic>
      </p:graphicFrame>
      <p:sp>
        <p:nvSpPr>
          <p:cNvPr id="271372" name="Rectangle 12"/>
          <p:cNvSpPr>
            <a:spLocks noChangeArrowheads="1"/>
          </p:cNvSpPr>
          <p:nvPr/>
        </p:nvSpPr>
        <p:spPr bwMode="auto">
          <a:xfrm>
            <a:off x="676275" y="5130800"/>
            <a:ext cx="5940425" cy="369332"/>
          </a:xfrm>
          <a:prstGeom prst="rect">
            <a:avLst/>
          </a:prstGeom>
          <a:noFill/>
          <a:ln w="9525" algn="ctr">
            <a:noFill/>
            <a:miter lim="800000"/>
            <a:headEnd/>
            <a:tailEnd/>
          </a:ln>
          <a:effectLst/>
        </p:spPr>
        <p:txBody>
          <a:bodyPr>
            <a:spAutoFit/>
          </a:bodyPr>
          <a:lstStyle/>
          <a:p>
            <a:pPr>
              <a:spcBef>
                <a:spcPct val="20000"/>
              </a:spcBef>
              <a:spcAft>
                <a:spcPct val="35000"/>
              </a:spcAft>
            </a:pPr>
            <a:r>
              <a:rPr lang="tt-RU" b="0" dirty="0" smtClean="0">
                <a:solidFill>
                  <a:srgbClr val="FFCC00"/>
                </a:solidFill>
              </a:rPr>
              <a:t>Икенче мисал слайдның соры вариантын күрсәтә.</a:t>
            </a:r>
            <a:endParaRPr lang="en-US" b="0" dirty="0">
              <a:solidFill>
                <a:srgbClr val="FFCC00"/>
              </a:solidFill>
            </a:endParaRPr>
          </a:p>
        </p:txBody>
      </p:sp>
      <p:pic>
        <p:nvPicPr>
          <p:cNvPr id="17" name="Picture 10"/>
          <p:cNvPicPr>
            <a:picLocks noChangeAspect="1" noChangeArrowheads="1"/>
          </p:cNvPicPr>
          <p:nvPr/>
        </p:nvPicPr>
        <p:blipFill>
          <a:blip r:embed="rId6"/>
          <a:srcRect/>
          <a:stretch>
            <a:fillRect/>
          </a:stretch>
        </p:blipFill>
        <p:spPr bwMode="auto">
          <a:xfrm>
            <a:off x="274639" y="1013869"/>
            <a:ext cx="5602286" cy="2849062"/>
          </a:xfrm>
          <a:prstGeom prst="rect">
            <a:avLst/>
          </a:prstGeom>
          <a:noFill/>
          <a:ln w="9525">
            <a:noFill/>
            <a:miter lim="800000"/>
            <a:headEnd/>
            <a:tailEnd/>
          </a:ln>
          <a:effectLst/>
        </p:spPr>
      </p:pic>
      <p:sp>
        <p:nvSpPr>
          <p:cNvPr id="18" name="TextBox 17"/>
          <p:cNvSpPr txBox="1"/>
          <p:nvPr/>
        </p:nvSpPr>
        <p:spPr>
          <a:xfrm>
            <a:off x="695325" y="1350949"/>
            <a:ext cx="1495425" cy="215444"/>
          </a:xfrm>
          <a:prstGeom prst="rect">
            <a:avLst/>
          </a:prstGeom>
          <a:noFill/>
        </p:spPr>
        <p:txBody>
          <a:bodyPr wrap="square" rtlCol="0">
            <a:spAutoFit/>
          </a:bodyPr>
          <a:lstStyle/>
          <a:p>
            <a:pPr algn="ctr"/>
            <a:r>
              <a:rPr lang="tt-RU" sz="800" dirty="0" smtClean="0">
                <a:solidFill>
                  <a:schemeClr val="accent2">
                    <a:lumMod val="75000"/>
                  </a:schemeClr>
                </a:solidFill>
              </a:rPr>
              <a:t>Бастыруны карап алу</a:t>
            </a:r>
          </a:p>
        </p:txBody>
      </p:sp>
      <p:sp>
        <p:nvSpPr>
          <p:cNvPr id="20" name="TextBox 19"/>
          <p:cNvSpPr txBox="1"/>
          <p:nvPr/>
        </p:nvSpPr>
        <p:spPr>
          <a:xfrm>
            <a:off x="666114" y="1941499"/>
            <a:ext cx="812249" cy="200055"/>
          </a:xfrm>
          <a:prstGeom prst="rect">
            <a:avLst/>
          </a:prstGeom>
          <a:noFill/>
        </p:spPr>
        <p:txBody>
          <a:bodyPr wrap="square" rtlCol="0">
            <a:spAutoFit/>
          </a:bodyPr>
          <a:lstStyle/>
          <a:p>
            <a:pPr algn="ctr"/>
            <a:r>
              <a:rPr lang="tt-RU" sz="700" b="0" dirty="0" smtClean="0">
                <a:solidFill>
                  <a:schemeClr val="accent2">
                    <a:lumMod val="75000"/>
                  </a:schemeClr>
                </a:solidFill>
              </a:rPr>
              <a:t>Параметрлар</a:t>
            </a:r>
            <a:endParaRPr lang="en-US" sz="600" b="0" dirty="0">
              <a:solidFill>
                <a:schemeClr val="accent2">
                  <a:lumMod val="75000"/>
                </a:schemeClr>
              </a:solidFill>
            </a:endParaRPr>
          </a:p>
        </p:txBody>
      </p:sp>
      <p:sp>
        <p:nvSpPr>
          <p:cNvPr id="28" name="TextBox 27"/>
          <p:cNvSpPr txBox="1"/>
          <p:nvPr/>
        </p:nvSpPr>
        <p:spPr>
          <a:xfrm>
            <a:off x="2675889" y="2465374"/>
            <a:ext cx="1257936" cy="215444"/>
          </a:xfrm>
          <a:prstGeom prst="rect">
            <a:avLst/>
          </a:prstGeom>
          <a:noFill/>
        </p:spPr>
        <p:txBody>
          <a:bodyPr wrap="square" rtlCol="0">
            <a:spAutoFit/>
          </a:bodyPr>
          <a:lstStyle/>
          <a:p>
            <a:r>
              <a:rPr lang="tt-RU" sz="800" dirty="0" smtClean="0">
                <a:solidFill>
                  <a:schemeClr val="accent2">
                    <a:lumMod val="75000"/>
                  </a:schemeClr>
                </a:solidFill>
              </a:rPr>
              <a:t>Төсле</a:t>
            </a:r>
            <a:endParaRPr lang="en-US" sz="700" dirty="0">
              <a:solidFill>
                <a:schemeClr val="accent2">
                  <a:lumMod val="75000"/>
                </a:schemeClr>
              </a:solidFill>
            </a:endParaRPr>
          </a:p>
        </p:txBody>
      </p:sp>
      <p:sp>
        <p:nvSpPr>
          <p:cNvPr id="29" name="TextBox 28"/>
          <p:cNvSpPr txBox="1"/>
          <p:nvPr/>
        </p:nvSpPr>
        <p:spPr>
          <a:xfrm>
            <a:off x="2666364" y="2674924"/>
            <a:ext cx="1372236" cy="215444"/>
          </a:xfrm>
          <a:prstGeom prst="rect">
            <a:avLst/>
          </a:prstGeom>
          <a:noFill/>
        </p:spPr>
        <p:txBody>
          <a:bodyPr wrap="square" rtlCol="0">
            <a:spAutoFit/>
          </a:bodyPr>
          <a:lstStyle/>
          <a:p>
            <a:r>
              <a:rPr lang="tt-RU" sz="800" dirty="0" smtClean="0">
                <a:solidFill>
                  <a:schemeClr val="accent2">
                    <a:lumMod val="75000"/>
                  </a:schemeClr>
                </a:solidFill>
              </a:rPr>
              <a:t>Соры</a:t>
            </a:r>
            <a:endParaRPr lang="en-US" sz="700" dirty="0">
              <a:solidFill>
                <a:schemeClr val="accent2">
                  <a:lumMod val="75000"/>
                </a:schemeClr>
              </a:solidFill>
            </a:endParaRPr>
          </a:p>
        </p:txBody>
      </p:sp>
      <p:sp>
        <p:nvSpPr>
          <p:cNvPr id="30" name="TextBox 29"/>
          <p:cNvSpPr txBox="1"/>
          <p:nvPr/>
        </p:nvSpPr>
        <p:spPr>
          <a:xfrm>
            <a:off x="2666364" y="2884474"/>
            <a:ext cx="1257936" cy="215444"/>
          </a:xfrm>
          <a:prstGeom prst="rect">
            <a:avLst/>
          </a:prstGeom>
          <a:noFill/>
        </p:spPr>
        <p:txBody>
          <a:bodyPr wrap="square" rtlCol="0">
            <a:spAutoFit/>
          </a:bodyPr>
          <a:lstStyle/>
          <a:p>
            <a:r>
              <a:rPr lang="tt-RU" sz="800" dirty="0" smtClean="0">
                <a:solidFill>
                  <a:schemeClr val="accent2">
                    <a:lumMod val="75000"/>
                  </a:schemeClr>
                </a:solidFill>
              </a:rPr>
              <a:t>Саф</a:t>
            </a:r>
            <a:r>
              <a:rPr lang="en-US" sz="800" dirty="0" smtClean="0">
                <a:solidFill>
                  <a:schemeClr val="accent2">
                    <a:lumMod val="75000"/>
                  </a:schemeClr>
                </a:solidFill>
              </a:rPr>
              <a:t> </a:t>
            </a:r>
            <a:r>
              <a:rPr lang="en-US" sz="800" dirty="0" smtClean="0">
                <a:solidFill>
                  <a:schemeClr val="accent2">
                    <a:lumMod val="75000"/>
                  </a:schemeClr>
                </a:solidFill>
              </a:rPr>
              <a:t> </a:t>
            </a:r>
            <a:r>
              <a:rPr lang="tt-RU" sz="800" dirty="0" smtClean="0">
                <a:solidFill>
                  <a:schemeClr val="accent2">
                    <a:lumMod val="75000"/>
                  </a:schemeClr>
                </a:solidFill>
              </a:rPr>
              <a:t>ак-кара</a:t>
            </a:r>
            <a:endParaRPr lang="en-US" sz="700" dirty="0">
              <a:solidFill>
                <a:schemeClr val="accent2">
                  <a:lumMod val="75000"/>
                </a:schemeClr>
              </a:solidFill>
            </a:endParaRPr>
          </a:p>
        </p:txBody>
      </p:sp>
      <p:sp>
        <p:nvSpPr>
          <p:cNvPr id="21" name="TextBox 20"/>
          <p:cNvSpPr txBox="1"/>
          <p:nvPr/>
        </p:nvSpPr>
        <p:spPr>
          <a:xfrm>
            <a:off x="966468" y="2476169"/>
            <a:ext cx="1610361" cy="184666"/>
          </a:xfrm>
          <a:prstGeom prst="rect">
            <a:avLst/>
          </a:prstGeom>
          <a:noFill/>
        </p:spPr>
        <p:txBody>
          <a:bodyPr wrap="square" rtlCol="0">
            <a:spAutoFit/>
          </a:bodyPr>
          <a:lstStyle/>
          <a:p>
            <a:r>
              <a:rPr lang="tt-RU" sz="600" dirty="0" smtClean="0">
                <a:solidFill>
                  <a:schemeClr val="accent2">
                    <a:lumMod val="75000"/>
                  </a:schemeClr>
                </a:solidFill>
              </a:rPr>
              <a:t>Төсле/Соры төсләр</a:t>
            </a:r>
            <a:endParaRPr lang="en-US" sz="600" dirty="0">
              <a:solidFill>
                <a:schemeClr val="accent2">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71370"/>
                                        </p:tgtEl>
                                        <p:attrNameLst>
                                          <p:attrName>style.visibility</p:attrName>
                                        </p:attrNameLst>
                                      </p:cBhvr>
                                      <p:to>
                                        <p:strVal val="visible"/>
                                      </p:to>
                                    </p:set>
                                    <p:animEffect transition="in" filter="dissolve">
                                      <p:cBhvr>
                                        <p:cTn id="7" dur="500"/>
                                        <p:tgtEl>
                                          <p:spTgt spid="271370"/>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71371"/>
                                        </p:tgtEl>
                                        <p:attrNameLst>
                                          <p:attrName>style.visibility</p:attrName>
                                        </p:attrNameLst>
                                      </p:cBhvr>
                                      <p:to>
                                        <p:strVal val="visible"/>
                                      </p:to>
                                    </p:set>
                                    <p:animEffect transition="in" filter="dissolve">
                                      <p:cBhvr>
                                        <p:cTn id="11" dur="500"/>
                                        <p:tgtEl>
                                          <p:spTgt spid="271371"/>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271368">
                                            <p:txEl>
                                              <p:pRg st="0" end="0"/>
                                            </p:txEl>
                                          </p:spTgt>
                                        </p:tgtEl>
                                        <p:attrNameLst>
                                          <p:attrName>style.visibility</p:attrName>
                                        </p:attrNameLst>
                                      </p:cBhvr>
                                      <p:to>
                                        <p:strVal val="visible"/>
                                      </p:to>
                                    </p:set>
                                    <p:animEffect transition="in" filter="checkerboard(across)">
                                      <p:cBhvr>
                                        <p:cTn id="15" dur="500"/>
                                        <p:tgtEl>
                                          <p:spTgt spid="27136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71372">
                                            <p:txEl>
                                              <p:pRg st="0" end="0"/>
                                            </p:txEl>
                                          </p:spTgt>
                                        </p:tgtEl>
                                        <p:attrNameLst>
                                          <p:attrName>style.visibility</p:attrName>
                                        </p:attrNameLst>
                                      </p:cBhvr>
                                      <p:to>
                                        <p:strVal val="visible"/>
                                      </p:to>
                                    </p:set>
                                    <p:animEffect transition="in" filter="checkerboard(across)">
                                      <p:cBhvr>
                                        <p:cTn id="20" dur="500"/>
                                        <p:tgtEl>
                                          <p:spTgt spid="2713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8" grpId="0" build="p" autoUpdateAnimBg="0" advAuto="0"/>
      <p:bldP spid="271372" grpId="0"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239713" y="63500"/>
            <a:ext cx="8904287" cy="614363"/>
          </a:xfrm>
        </p:spPr>
        <p:txBody>
          <a:bodyPr/>
          <a:lstStyle/>
          <a:p>
            <a:r>
              <a:rPr lang="tt-RU" dirty="0" smtClean="0"/>
              <a:t>Бастыруның төс параметрлары</a:t>
            </a:r>
            <a:endParaRPr lang="en-US" dirty="0"/>
          </a:p>
        </p:txBody>
      </p:sp>
      <p:sp>
        <p:nvSpPr>
          <p:cNvPr id="275459"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tt-RU" sz="2000" b="0" dirty="0" smtClean="0"/>
              <a:t>Басакның тибына карап, презентацияне Төсле, Сорының төсмерләре һәм Аклы-каралы итеп бастырырга мөмкин.</a:t>
            </a:r>
            <a:endParaRPr lang="en-US" sz="2000" b="0" dirty="0"/>
          </a:p>
        </p:txBody>
      </p:sp>
      <p:sp>
        <p:nvSpPr>
          <p:cNvPr id="275460"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75461" name="Rectangle 5"/>
          <p:cNvSpPr>
            <a:spLocks noChangeArrowheads="1"/>
          </p:cNvSpPr>
          <p:nvPr/>
        </p:nvSpPr>
        <p:spPr bwMode="auto">
          <a:xfrm>
            <a:off x="242888" y="4019550"/>
            <a:ext cx="5934075" cy="401638"/>
          </a:xfrm>
          <a:prstGeom prst="rect">
            <a:avLst/>
          </a:prstGeom>
          <a:noFill/>
          <a:ln w="9525">
            <a:noFill/>
            <a:miter lim="800000"/>
            <a:headEnd/>
            <a:tailEnd/>
          </a:ln>
          <a:effectLst/>
        </p:spPr>
        <p:txBody>
          <a:bodyPr/>
          <a:lstStyle/>
          <a:p>
            <a:pPr>
              <a:spcBef>
                <a:spcPct val="20000"/>
              </a:spcBef>
              <a:spcAft>
                <a:spcPct val="75000"/>
              </a:spcAft>
            </a:pPr>
            <a:r>
              <a:rPr lang="tt-RU" sz="1600" b="0" dirty="0" smtClean="0">
                <a:solidFill>
                  <a:srgbClr val="FFCC00"/>
                </a:solidFill>
              </a:rPr>
              <a:t>Түбәндә бастыру параметрларын сайлау юлы күрсәтелгән</a:t>
            </a:r>
            <a:r>
              <a:rPr lang="en-US" sz="1600" b="0" dirty="0" smtClean="0">
                <a:solidFill>
                  <a:srgbClr val="FFCC00"/>
                </a:solidFill>
              </a:rPr>
              <a:t>:</a:t>
            </a:r>
          </a:p>
        </p:txBody>
      </p:sp>
      <p:sp>
        <p:nvSpPr>
          <p:cNvPr id="275463" name="Rectangle 7"/>
          <p:cNvSpPr>
            <a:spLocks noChangeArrowheads="1"/>
          </p:cNvSpPr>
          <p:nvPr/>
        </p:nvSpPr>
        <p:spPr bwMode="auto">
          <a:xfrm>
            <a:off x="676275" y="4425950"/>
            <a:ext cx="5940425" cy="646331"/>
          </a:xfrm>
          <a:prstGeom prst="rect">
            <a:avLst/>
          </a:prstGeom>
          <a:noFill/>
          <a:ln w="9525" algn="ctr">
            <a:noFill/>
            <a:miter lim="800000"/>
            <a:headEnd/>
            <a:tailEnd/>
          </a:ln>
          <a:effectLst/>
        </p:spPr>
        <p:txBody>
          <a:bodyPr>
            <a:spAutoFit/>
          </a:bodyPr>
          <a:lstStyle/>
          <a:p>
            <a:pPr>
              <a:spcBef>
                <a:spcPct val="20000"/>
              </a:spcBef>
              <a:spcAft>
                <a:spcPct val="35000"/>
              </a:spcAft>
            </a:pPr>
            <a:r>
              <a:rPr lang="tt-RU" b="0" dirty="0" smtClean="0">
                <a:solidFill>
                  <a:srgbClr val="FFCC00"/>
                </a:solidFill>
              </a:rPr>
              <a:t>Соңгы мисалда слайдның аклы-каралы варианты күрсәтелгән. </a:t>
            </a:r>
            <a:endParaRPr lang="en-US" b="0" dirty="0">
              <a:solidFill>
                <a:srgbClr val="FFCC00"/>
              </a:solidFill>
            </a:endParaRPr>
          </a:p>
        </p:txBody>
      </p:sp>
      <p:graphicFrame>
        <p:nvGraphicFramePr>
          <p:cNvPr id="275467" name="Object 11"/>
          <p:cNvGraphicFramePr>
            <a:graphicFrameLocks noChangeAspect="1"/>
          </p:cNvGraphicFramePr>
          <p:nvPr/>
        </p:nvGraphicFramePr>
        <p:xfrm>
          <a:off x="323850" y="4452938"/>
          <a:ext cx="269875" cy="303212"/>
        </p:xfrm>
        <a:graphic>
          <a:graphicData uri="http://schemas.openxmlformats.org/presentationml/2006/ole">
            <p:oleObj spid="_x0000_s275467" name="Visio" r:id="rId4" imgW="270231" imgH="303063" progId="">
              <p:embed/>
            </p:oleObj>
          </a:graphicData>
        </a:graphic>
      </p:graphicFrame>
      <p:pic>
        <p:nvPicPr>
          <p:cNvPr id="15" name="Picture 10"/>
          <p:cNvPicPr>
            <a:picLocks noChangeAspect="1" noChangeArrowheads="1"/>
          </p:cNvPicPr>
          <p:nvPr/>
        </p:nvPicPr>
        <p:blipFill>
          <a:blip r:embed="rId5"/>
          <a:srcRect/>
          <a:stretch>
            <a:fillRect/>
          </a:stretch>
        </p:blipFill>
        <p:spPr bwMode="auto">
          <a:xfrm>
            <a:off x="274639" y="1013869"/>
            <a:ext cx="5602286" cy="2849062"/>
          </a:xfrm>
          <a:prstGeom prst="rect">
            <a:avLst/>
          </a:prstGeom>
          <a:noFill/>
          <a:ln w="9525">
            <a:noFill/>
            <a:miter lim="800000"/>
            <a:headEnd/>
            <a:tailEnd/>
          </a:ln>
          <a:effectLst/>
        </p:spPr>
      </p:pic>
      <p:sp>
        <p:nvSpPr>
          <p:cNvPr id="18" name="TextBox 17"/>
          <p:cNvSpPr txBox="1"/>
          <p:nvPr/>
        </p:nvSpPr>
        <p:spPr>
          <a:xfrm>
            <a:off x="666114" y="1941499"/>
            <a:ext cx="812249" cy="200055"/>
          </a:xfrm>
          <a:prstGeom prst="rect">
            <a:avLst/>
          </a:prstGeom>
          <a:noFill/>
        </p:spPr>
        <p:txBody>
          <a:bodyPr wrap="square" rtlCol="0">
            <a:spAutoFit/>
          </a:bodyPr>
          <a:lstStyle/>
          <a:p>
            <a:pPr algn="ctr"/>
            <a:r>
              <a:rPr lang="tt-RU" sz="700" b="0" dirty="0" smtClean="0">
                <a:solidFill>
                  <a:schemeClr val="accent2">
                    <a:lumMod val="75000"/>
                  </a:schemeClr>
                </a:solidFill>
              </a:rPr>
              <a:t>Параметрлар</a:t>
            </a:r>
            <a:endParaRPr lang="en-US" sz="600" b="0" dirty="0">
              <a:solidFill>
                <a:schemeClr val="accent2">
                  <a:lumMod val="75000"/>
                </a:schemeClr>
              </a:solidFill>
            </a:endParaRPr>
          </a:p>
        </p:txBody>
      </p:sp>
      <p:sp>
        <p:nvSpPr>
          <p:cNvPr id="26" name="TextBox 25"/>
          <p:cNvSpPr txBox="1"/>
          <p:nvPr/>
        </p:nvSpPr>
        <p:spPr>
          <a:xfrm>
            <a:off x="2675889" y="2465374"/>
            <a:ext cx="1257936" cy="215444"/>
          </a:xfrm>
          <a:prstGeom prst="rect">
            <a:avLst/>
          </a:prstGeom>
          <a:noFill/>
        </p:spPr>
        <p:txBody>
          <a:bodyPr wrap="square" rtlCol="0">
            <a:spAutoFit/>
          </a:bodyPr>
          <a:lstStyle/>
          <a:p>
            <a:r>
              <a:rPr lang="tt-RU" sz="800" dirty="0" smtClean="0">
                <a:solidFill>
                  <a:schemeClr val="accent2">
                    <a:lumMod val="75000"/>
                  </a:schemeClr>
                </a:solidFill>
              </a:rPr>
              <a:t>Төсле</a:t>
            </a:r>
            <a:endParaRPr lang="en-US" sz="700" dirty="0">
              <a:solidFill>
                <a:schemeClr val="accent2">
                  <a:lumMod val="75000"/>
                </a:schemeClr>
              </a:solidFill>
            </a:endParaRPr>
          </a:p>
        </p:txBody>
      </p:sp>
      <p:sp>
        <p:nvSpPr>
          <p:cNvPr id="27" name="TextBox 26"/>
          <p:cNvSpPr txBox="1"/>
          <p:nvPr/>
        </p:nvSpPr>
        <p:spPr>
          <a:xfrm>
            <a:off x="2666364" y="2674924"/>
            <a:ext cx="1372236" cy="215444"/>
          </a:xfrm>
          <a:prstGeom prst="rect">
            <a:avLst/>
          </a:prstGeom>
          <a:noFill/>
        </p:spPr>
        <p:txBody>
          <a:bodyPr wrap="square" rtlCol="0">
            <a:spAutoFit/>
          </a:bodyPr>
          <a:lstStyle/>
          <a:p>
            <a:r>
              <a:rPr lang="tt-RU" sz="800" dirty="0" smtClean="0">
                <a:solidFill>
                  <a:schemeClr val="accent2">
                    <a:lumMod val="75000"/>
                  </a:schemeClr>
                </a:solidFill>
              </a:rPr>
              <a:t>Соры</a:t>
            </a:r>
            <a:endParaRPr lang="en-US" sz="700" dirty="0">
              <a:solidFill>
                <a:schemeClr val="accent2">
                  <a:lumMod val="75000"/>
                </a:schemeClr>
              </a:solidFill>
            </a:endParaRPr>
          </a:p>
        </p:txBody>
      </p:sp>
      <p:sp>
        <p:nvSpPr>
          <p:cNvPr id="28" name="TextBox 27"/>
          <p:cNvSpPr txBox="1"/>
          <p:nvPr/>
        </p:nvSpPr>
        <p:spPr>
          <a:xfrm>
            <a:off x="2666364" y="2884474"/>
            <a:ext cx="1257936" cy="215444"/>
          </a:xfrm>
          <a:prstGeom prst="rect">
            <a:avLst/>
          </a:prstGeom>
          <a:noFill/>
        </p:spPr>
        <p:txBody>
          <a:bodyPr wrap="square" rtlCol="0">
            <a:spAutoFit/>
          </a:bodyPr>
          <a:lstStyle/>
          <a:p>
            <a:r>
              <a:rPr lang="tt-RU" sz="800" dirty="0" smtClean="0">
                <a:solidFill>
                  <a:schemeClr val="accent2">
                    <a:lumMod val="75000"/>
                  </a:schemeClr>
                </a:solidFill>
              </a:rPr>
              <a:t>Саф</a:t>
            </a:r>
            <a:r>
              <a:rPr lang="en-US" sz="800" smtClean="0">
                <a:solidFill>
                  <a:schemeClr val="accent2">
                    <a:lumMod val="75000"/>
                  </a:schemeClr>
                </a:solidFill>
              </a:rPr>
              <a:t>  </a:t>
            </a:r>
            <a:r>
              <a:rPr lang="tt-RU" sz="800" dirty="0" smtClean="0">
                <a:solidFill>
                  <a:schemeClr val="accent2">
                    <a:lumMod val="75000"/>
                  </a:schemeClr>
                </a:solidFill>
              </a:rPr>
              <a:t>ак-кара</a:t>
            </a:r>
            <a:endParaRPr lang="en-US" sz="700" dirty="0">
              <a:solidFill>
                <a:schemeClr val="accent2">
                  <a:lumMod val="75000"/>
                </a:schemeClr>
              </a:solidFill>
            </a:endParaRPr>
          </a:p>
        </p:txBody>
      </p:sp>
      <p:sp>
        <p:nvSpPr>
          <p:cNvPr id="16" name="TextBox 15"/>
          <p:cNvSpPr txBox="1"/>
          <p:nvPr/>
        </p:nvSpPr>
        <p:spPr>
          <a:xfrm>
            <a:off x="966468" y="2476169"/>
            <a:ext cx="1610361" cy="184666"/>
          </a:xfrm>
          <a:prstGeom prst="rect">
            <a:avLst/>
          </a:prstGeom>
          <a:noFill/>
        </p:spPr>
        <p:txBody>
          <a:bodyPr wrap="square" rtlCol="0">
            <a:spAutoFit/>
          </a:bodyPr>
          <a:lstStyle/>
          <a:p>
            <a:r>
              <a:rPr lang="tt-RU" sz="600" dirty="0" smtClean="0">
                <a:solidFill>
                  <a:schemeClr val="accent2">
                    <a:lumMod val="75000"/>
                  </a:schemeClr>
                </a:solidFill>
              </a:rPr>
              <a:t>Төсле/Соры төсләр</a:t>
            </a:r>
            <a:endParaRPr lang="en-US" sz="600" dirty="0">
              <a:solidFill>
                <a:schemeClr val="accent2">
                  <a:lumMod val="75000"/>
                </a:schemeClr>
              </a:solidFill>
            </a:endParaRPr>
          </a:p>
        </p:txBody>
      </p:sp>
      <p:sp>
        <p:nvSpPr>
          <p:cNvPr id="21" name="TextBox 20"/>
          <p:cNvSpPr txBox="1"/>
          <p:nvPr/>
        </p:nvSpPr>
        <p:spPr>
          <a:xfrm>
            <a:off x="695325" y="1350949"/>
            <a:ext cx="1495425" cy="215444"/>
          </a:xfrm>
          <a:prstGeom prst="rect">
            <a:avLst/>
          </a:prstGeom>
          <a:noFill/>
        </p:spPr>
        <p:txBody>
          <a:bodyPr wrap="square" rtlCol="0">
            <a:spAutoFit/>
          </a:bodyPr>
          <a:lstStyle/>
          <a:p>
            <a:pPr algn="ctr"/>
            <a:r>
              <a:rPr lang="tt-RU" sz="800" dirty="0" smtClean="0">
                <a:solidFill>
                  <a:schemeClr val="accent2">
                    <a:lumMod val="75000"/>
                  </a:schemeClr>
                </a:solidFill>
              </a:rPr>
              <a:t>Бастыруны карап алу</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75467"/>
                                        </p:tgtEl>
                                        <p:attrNameLst>
                                          <p:attrName>style.visibility</p:attrName>
                                        </p:attrNameLst>
                                      </p:cBhvr>
                                      <p:to>
                                        <p:strVal val="visible"/>
                                      </p:to>
                                    </p:set>
                                    <p:animEffect transition="in" filter="dissolve">
                                      <p:cBhvr>
                                        <p:cTn id="7" dur="500"/>
                                        <p:tgtEl>
                                          <p:spTgt spid="275467"/>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75463">
                                            <p:txEl>
                                              <p:pRg st="0" end="0"/>
                                            </p:txEl>
                                          </p:spTgt>
                                        </p:tgtEl>
                                        <p:attrNameLst>
                                          <p:attrName>style.visibility</p:attrName>
                                        </p:attrNameLst>
                                      </p:cBhvr>
                                      <p:to>
                                        <p:strVal val="visible"/>
                                      </p:to>
                                    </p:set>
                                    <p:animEffect transition="in" filter="checkerboard(across)">
                                      <p:cBhvr>
                                        <p:cTn id="11" dur="500"/>
                                        <p:tgtEl>
                                          <p:spTgt spid="2754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63" grpId="0" build="p" autoUpdateAnimBg="0" advAuto="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24961" name="Picture 1"/>
          <p:cNvPicPr>
            <a:picLocks noChangeAspect="1" noChangeArrowheads="1"/>
          </p:cNvPicPr>
          <p:nvPr/>
        </p:nvPicPr>
        <p:blipFill>
          <a:blip r:embed="rId3"/>
          <a:srcRect/>
          <a:stretch>
            <a:fillRect/>
          </a:stretch>
        </p:blipFill>
        <p:spPr bwMode="auto">
          <a:xfrm>
            <a:off x="317501" y="1004015"/>
            <a:ext cx="5702299" cy="2894884"/>
          </a:xfrm>
          <a:prstGeom prst="rect">
            <a:avLst/>
          </a:prstGeom>
          <a:noFill/>
          <a:ln w="9525">
            <a:noFill/>
            <a:miter lim="800000"/>
            <a:headEnd/>
            <a:tailEnd/>
          </a:ln>
          <a:effectLst/>
        </p:spPr>
      </p:pic>
      <p:sp>
        <p:nvSpPr>
          <p:cNvPr id="147458" name="Rectangle 2"/>
          <p:cNvSpPr>
            <a:spLocks noGrp="1" noChangeArrowheads="1"/>
          </p:cNvSpPr>
          <p:nvPr>
            <p:ph type="title"/>
          </p:nvPr>
        </p:nvSpPr>
        <p:spPr>
          <a:xfrm>
            <a:off x="239713" y="63500"/>
            <a:ext cx="8904287" cy="614363"/>
          </a:xfrm>
        </p:spPr>
        <p:txBody>
          <a:bodyPr/>
          <a:lstStyle/>
          <a:p>
            <a:r>
              <a:rPr lang="tt-RU" dirty="0" smtClean="0"/>
              <a:t>Презентацияне пакетка туплау</a:t>
            </a:r>
            <a:endParaRPr lang="en-US" dirty="0"/>
          </a:p>
        </p:txBody>
      </p:sp>
      <p:sp>
        <p:nvSpPr>
          <p:cNvPr id="147459"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b="0" dirty="0" smtClean="0"/>
              <a:t>PowerPoint’</a:t>
            </a:r>
            <a:r>
              <a:rPr lang="tt-RU" sz="2000" b="0" dirty="0" smtClean="0"/>
              <a:t>ның</a:t>
            </a:r>
            <a:r>
              <a:rPr lang="en-US" sz="2000" b="0" dirty="0" smtClean="0"/>
              <a:t> </a:t>
            </a:r>
            <a:r>
              <a:rPr lang="en-US" sz="2000" dirty="0" smtClean="0"/>
              <a:t>CD’</a:t>
            </a:r>
            <a:r>
              <a:rPr lang="tt-RU" sz="2000" dirty="0" smtClean="0"/>
              <a:t>га яздыру </a:t>
            </a:r>
            <a:r>
              <a:rPr lang="tt-RU" sz="2000" b="0" dirty="0" smtClean="0"/>
              <a:t>мөмкинлеге</a:t>
            </a:r>
            <a:r>
              <a:rPr lang="en-US" sz="2000" b="0" dirty="0" smtClean="0"/>
              <a:t> </a:t>
            </a:r>
            <a:r>
              <a:rPr lang="tt-RU" sz="2000" b="0" dirty="0" smtClean="0"/>
              <a:t>презентация һәм аның өчен кирәкле башка файлларны </a:t>
            </a:r>
            <a:r>
              <a:rPr lang="en-US" sz="2000" b="0" dirty="0" smtClean="0"/>
              <a:t>CD’</a:t>
            </a:r>
            <a:r>
              <a:rPr lang="tt-RU" sz="2000" b="0" dirty="0" smtClean="0"/>
              <a:t>га яздыра.</a:t>
            </a:r>
            <a:endParaRPr lang="en-US" sz="2000" b="0" dirty="0"/>
          </a:p>
        </p:txBody>
      </p:sp>
      <p:sp>
        <p:nvSpPr>
          <p:cNvPr id="147460"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47463" name="Rectangle 7"/>
          <p:cNvSpPr>
            <a:spLocks noChangeArrowheads="1"/>
          </p:cNvSpPr>
          <p:nvPr/>
        </p:nvSpPr>
        <p:spPr bwMode="auto">
          <a:xfrm>
            <a:off x="242888" y="4019550"/>
            <a:ext cx="5934075" cy="1647825"/>
          </a:xfrm>
          <a:prstGeom prst="rect">
            <a:avLst/>
          </a:prstGeom>
          <a:noFill/>
          <a:ln w="9525">
            <a:noFill/>
            <a:miter lim="800000"/>
            <a:headEnd/>
            <a:tailEnd/>
          </a:ln>
          <a:effectLst/>
        </p:spPr>
        <p:txBody>
          <a:bodyPr/>
          <a:lstStyle/>
          <a:p>
            <a:pPr>
              <a:spcBef>
                <a:spcPct val="20000"/>
              </a:spcBef>
              <a:spcAft>
                <a:spcPct val="75000"/>
              </a:spcAft>
            </a:pPr>
            <a:r>
              <a:rPr lang="tt-RU" b="0" dirty="0" smtClean="0">
                <a:solidFill>
                  <a:srgbClr val="FFCC00"/>
                </a:solidFill>
              </a:rPr>
              <a:t>Файлларны папкага күчермәләп куйсагыз, аны </a:t>
            </a:r>
            <a:r>
              <a:rPr lang="en-US" b="0" dirty="0" smtClean="0">
                <a:solidFill>
                  <a:srgbClr val="FFCC00"/>
                </a:solidFill>
              </a:rPr>
              <a:t>CD’</a:t>
            </a:r>
            <a:r>
              <a:rPr lang="tt-RU" b="0" dirty="0" smtClean="0">
                <a:solidFill>
                  <a:srgbClr val="FFCC00"/>
                </a:solidFill>
              </a:rPr>
              <a:t>га соңыннан яздырып була.</a:t>
            </a:r>
          </a:p>
          <a:p>
            <a:pPr>
              <a:spcBef>
                <a:spcPct val="20000"/>
              </a:spcBef>
              <a:spcAft>
                <a:spcPct val="75000"/>
              </a:spcAft>
            </a:pPr>
            <a:r>
              <a:rPr lang="tt-RU" b="0" dirty="0" smtClean="0">
                <a:solidFill>
                  <a:srgbClr val="FFCC00"/>
                </a:solidFill>
              </a:rPr>
              <a:t>Файлларны шулай ук челтәр серверына күчермәләп була. Аның өчен презентация башкарылачак санакта әлеге серверга керү мөмкинлеге булырга тиеш.</a:t>
            </a:r>
            <a:endParaRPr lang="en-US" b="0" dirty="0">
              <a:solidFill>
                <a:srgbClr val="FFCC00"/>
              </a:solidFill>
            </a:endParaRPr>
          </a:p>
        </p:txBody>
      </p:sp>
      <p:sp>
        <p:nvSpPr>
          <p:cNvPr id="11" name="TextBox 10"/>
          <p:cNvSpPr txBox="1"/>
          <p:nvPr/>
        </p:nvSpPr>
        <p:spPr>
          <a:xfrm>
            <a:off x="666114" y="1941499"/>
            <a:ext cx="886461" cy="215444"/>
          </a:xfrm>
          <a:prstGeom prst="rect">
            <a:avLst/>
          </a:prstGeom>
          <a:noFill/>
        </p:spPr>
        <p:txBody>
          <a:bodyPr wrap="square" rtlCol="0">
            <a:spAutoFit/>
          </a:bodyPr>
          <a:lstStyle/>
          <a:p>
            <a:r>
              <a:rPr lang="tt-RU" sz="800" dirty="0" smtClean="0">
                <a:solidFill>
                  <a:schemeClr val="accent2">
                    <a:lumMod val="75000"/>
                  </a:schemeClr>
                </a:solidFill>
              </a:rPr>
              <a:t>Нәшер итү</a:t>
            </a:r>
            <a:endParaRPr lang="en-US" sz="700" dirty="0">
              <a:solidFill>
                <a:schemeClr val="accent2">
                  <a:lumMod val="75000"/>
                </a:schemeClr>
              </a:solidFill>
            </a:endParaRPr>
          </a:p>
        </p:txBody>
      </p:sp>
      <p:sp>
        <p:nvSpPr>
          <p:cNvPr id="12" name="TextBox 11"/>
          <p:cNvSpPr txBox="1"/>
          <p:nvPr/>
        </p:nvSpPr>
        <p:spPr>
          <a:xfrm>
            <a:off x="2390774" y="1971675"/>
            <a:ext cx="2924176" cy="246221"/>
          </a:xfrm>
          <a:prstGeom prst="rect">
            <a:avLst/>
          </a:prstGeom>
          <a:noFill/>
        </p:spPr>
        <p:txBody>
          <a:bodyPr wrap="square" rtlCol="0">
            <a:spAutoFit/>
          </a:bodyPr>
          <a:lstStyle/>
          <a:p>
            <a:r>
              <a:rPr lang="az-Cyrl-AZ" sz="1000" dirty="0" smtClean="0"/>
              <a:t>компакт-дискка</a:t>
            </a:r>
            <a:r>
              <a:rPr lang="en-US" sz="1000" dirty="0" smtClean="0"/>
              <a:t> </a:t>
            </a:r>
            <a:r>
              <a:rPr lang="tt-RU" sz="1000" dirty="0" smtClean="0"/>
              <a:t>яздыру</a:t>
            </a:r>
            <a:r>
              <a:rPr lang="en-US" sz="1000" dirty="0" smtClean="0"/>
              <a:t> </a:t>
            </a:r>
            <a:r>
              <a:rPr lang="az-Cyrl-AZ" sz="1000" dirty="0" smtClean="0"/>
              <a:t>өчен төргәкләү</a:t>
            </a:r>
            <a:endParaRPr lang="en-US" sz="1000" dirty="0" smtClean="0"/>
          </a:p>
        </p:txBody>
      </p:sp>
      <p:sp>
        <p:nvSpPr>
          <p:cNvPr id="13" name="TextBox 12"/>
          <p:cNvSpPr txBox="1"/>
          <p:nvPr/>
        </p:nvSpPr>
        <p:spPr>
          <a:xfrm>
            <a:off x="1799589" y="1655749"/>
            <a:ext cx="1076961" cy="415498"/>
          </a:xfrm>
          <a:prstGeom prst="rect">
            <a:avLst/>
          </a:prstGeom>
          <a:noFill/>
        </p:spPr>
        <p:txBody>
          <a:bodyPr wrap="square" rtlCol="0">
            <a:spAutoFit/>
          </a:bodyPr>
          <a:lstStyle/>
          <a:p>
            <a:r>
              <a:rPr lang="az-Cyrl-AZ" sz="700" dirty="0" smtClean="0">
                <a:solidFill>
                  <a:schemeClr val="accent2">
                    <a:lumMod val="75000"/>
                  </a:schemeClr>
                </a:solidFill>
              </a:rPr>
              <a:t>Компакт-дискка</a:t>
            </a:r>
            <a:r>
              <a:rPr lang="en-US" sz="700" dirty="0" smtClean="0">
                <a:solidFill>
                  <a:schemeClr val="accent2">
                    <a:lumMod val="75000"/>
                  </a:schemeClr>
                </a:solidFill>
              </a:rPr>
              <a:t> </a:t>
            </a:r>
            <a:r>
              <a:rPr lang="tt-RU" sz="700" dirty="0" smtClean="0">
                <a:solidFill>
                  <a:schemeClr val="accent2">
                    <a:lumMod val="75000"/>
                  </a:schemeClr>
                </a:solidFill>
              </a:rPr>
              <a:t>яздыру</a:t>
            </a:r>
            <a:r>
              <a:rPr lang="en-US" sz="700" dirty="0" smtClean="0">
                <a:solidFill>
                  <a:schemeClr val="accent2">
                    <a:lumMod val="75000"/>
                  </a:schemeClr>
                </a:solidFill>
              </a:rPr>
              <a:t> </a:t>
            </a:r>
            <a:r>
              <a:rPr lang="tt-RU" sz="700" dirty="0" smtClean="0">
                <a:solidFill>
                  <a:schemeClr val="accent2">
                    <a:lumMod val="75000"/>
                  </a:schemeClr>
                </a:solidFill>
              </a:rPr>
              <a:t>ө</a:t>
            </a:r>
            <a:r>
              <a:rPr lang="az-Cyrl-AZ" sz="700" dirty="0" smtClean="0">
                <a:solidFill>
                  <a:schemeClr val="accent2">
                    <a:lumMod val="75000"/>
                  </a:schemeClr>
                </a:solidFill>
              </a:rPr>
              <a:t>чен төргәкләү</a:t>
            </a:r>
            <a:endParaRPr lang="en-US" sz="700" dirty="0">
              <a:solidFill>
                <a:schemeClr val="accent2">
                  <a:lumMod val="75000"/>
                </a:schemeClr>
              </a:solidFill>
            </a:endParaRPr>
          </a:p>
        </p:txBody>
      </p:sp>
      <p:sp>
        <p:nvSpPr>
          <p:cNvPr id="14" name="TextBox 13"/>
          <p:cNvSpPr txBox="1"/>
          <p:nvPr/>
        </p:nvSpPr>
        <p:spPr>
          <a:xfrm>
            <a:off x="2491603" y="2614626"/>
            <a:ext cx="1251722" cy="215444"/>
          </a:xfrm>
          <a:prstGeom prst="rect">
            <a:avLst/>
          </a:prstGeom>
          <a:noFill/>
        </p:spPr>
        <p:txBody>
          <a:bodyPr wrap="square" rtlCol="0">
            <a:spAutoFit/>
          </a:bodyPr>
          <a:lstStyle/>
          <a:p>
            <a:r>
              <a:rPr lang="az-Cyrl-AZ" sz="800" dirty="0" smtClean="0">
                <a:solidFill>
                  <a:schemeClr val="accent2">
                    <a:lumMod val="75000"/>
                  </a:schemeClr>
                </a:solidFill>
              </a:rPr>
              <a:t>Компакт-диск</a:t>
            </a:r>
            <a:r>
              <a:rPr lang="en-US" sz="800" dirty="0" smtClean="0">
                <a:solidFill>
                  <a:schemeClr val="accent2">
                    <a:lumMod val="75000"/>
                  </a:schemeClr>
                </a:solidFill>
              </a:rPr>
              <a:t> </a:t>
            </a:r>
            <a:r>
              <a:rPr lang="tt-RU" sz="800" dirty="0" smtClean="0">
                <a:solidFill>
                  <a:schemeClr val="accent2">
                    <a:lumMod val="75000"/>
                  </a:schemeClr>
                </a:solidFill>
              </a:rPr>
              <a:t>исеме</a:t>
            </a:r>
            <a:r>
              <a:rPr lang="en-IE" sz="800" dirty="0" smtClean="0">
                <a:solidFill>
                  <a:schemeClr val="accent2">
                    <a:lumMod val="75000"/>
                  </a:schemeClr>
                </a:solidFill>
              </a:rPr>
              <a:t>:</a:t>
            </a:r>
            <a:endParaRPr lang="en-US" sz="700" dirty="0">
              <a:solidFill>
                <a:schemeClr val="accent2">
                  <a:lumMod val="75000"/>
                </a:schemeClr>
              </a:solidFill>
            </a:endParaRPr>
          </a:p>
        </p:txBody>
      </p:sp>
      <p:sp>
        <p:nvSpPr>
          <p:cNvPr id="15" name="TextBox 14"/>
          <p:cNvSpPr txBox="1"/>
          <p:nvPr/>
        </p:nvSpPr>
        <p:spPr>
          <a:xfrm>
            <a:off x="2358252" y="2814651"/>
            <a:ext cx="1632723" cy="215444"/>
          </a:xfrm>
          <a:prstGeom prst="rect">
            <a:avLst/>
          </a:prstGeom>
          <a:noFill/>
        </p:spPr>
        <p:txBody>
          <a:bodyPr wrap="square" rtlCol="0">
            <a:spAutoFit/>
          </a:bodyPr>
          <a:lstStyle/>
          <a:p>
            <a:r>
              <a:rPr lang="tt-RU" sz="800" dirty="0" smtClean="0">
                <a:solidFill>
                  <a:schemeClr val="accent2">
                    <a:lumMod val="75000"/>
                  </a:schemeClr>
                </a:solidFill>
              </a:rPr>
              <a:t>Күчермәләү өчен файллар</a:t>
            </a:r>
            <a:r>
              <a:rPr lang="en-IE" sz="800" dirty="0" smtClean="0">
                <a:solidFill>
                  <a:schemeClr val="accent2">
                    <a:lumMod val="75000"/>
                  </a:schemeClr>
                </a:solidFill>
              </a:rPr>
              <a:t>:</a:t>
            </a:r>
            <a:endParaRPr lang="en-US" sz="700" dirty="0">
              <a:solidFill>
                <a:schemeClr val="accent2">
                  <a:lumMod val="75000"/>
                </a:schemeClr>
              </a:solidFill>
            </a:endParaRPr>
          </a:p>
        </p:txBody>
      </p:sp>
      <p:sp>
        <p:nvSpPr>
          <p:cNvPr id="16" name="TextBox 15"/>
          <p:cNvSpPr txBox="1"/>
          <p:nvPr/>
        </p:nvSpPr>
        <p:spPr>
          <a:xfrm>
            <a:off x="2466975" y="3557601"/>
            <a:ext cx="1276350" cy="215444"/>
          </a:xfrm>
          <a:prstGeom prst="rect">
            <a:avLst/>
          </a:prstGeom>
          <a:noFill/>
        </p:spPr>
        <p:txBody>
          <a:bodyPr wrap="square" rtlCol="0">
            <a:spAutoFit/>
          </a:bodyPr>
          <a:lstStyle/>
          <a:p>
            <a:pPr algn="ctr"/>
            <a:r>
              <a:rPr lang="tt-RU" sz="800" dirty="0" smtClean="0">
                <a:solidFill>
                  <a:schemeClr val="accent2">
                    <a:lumMod val="75000"/>
                  </a:schemeClr>
                </a:solidFill>
              </a:rPr>
              <a:t>Папкага күчермәләү</a:t>
            </a:r>
            <a:endParaRPr lang="en-US" sz="700" dirty="0">
              <a:solidFill>
                <a:schemeClr val="accent2">
                  <a:lumMod val="75000"/>
                </a:schemeClr>
              </a:solidFill>
            </a:endParaRPr>
          </a:p>
        </p:txBody>
      </p:sp>
      <p:sp>
        <p:nvSpPr>
          <p:cNvPr id="17" name="TextBox 16"/>
          <p:cNvSpPr txBox="1"/>
          <p:nvPr/>
        </p:nvSpPr>
        <p:spPr>
          <a:xfrm>
            <a:off x="3886200" y="3503626"/>
            <a:ext cx="1104900" cy="307777"/>
          </a:xfrm>
          <a:prstGeom prst="rect">
            <a:avLst/>
          </a:prstGeom>
          <a:noFill/>
        </p:spPr>
        <p:txBody>
          <a:bodyPr wrap="square" rtlCol="0">
            <a:spAutoFit/>
          </a:bodyPr>
          <a:lstStyle/>
          <a:p>
            <a:pPr algn="ctr"/>
            <a:r>
              <a:rPr lang="az-Cyrl-AZ" sz="700" dirty="0" smtClean="0">
                <a:solidFill>
                  <a:schemeClr val="accent2">
                    <a:lumMod val="75000"/>
                  </a:schemeClr>
                </a:solidFill>
              </a:rPr>
              <a:t>Компакт-дискка күчермәләү</a:t>
            </a:r>
            <a:endParaRPr lang="en-US" sz="700" dirty="0">
              <a:solidFill>
                <a:schemeClr val="accent2">
                  <a:lumMod val="75000"/>
                </a:schemeClr>
              </a:solidFill>
            </a:endParaRPr>
          </a:p>
        </p:txBody>
      </p:sp>
      <p:sp>
        <p:nvSpPr>
          <p:cNvPr id="18" name="TextBox 17"/>
          <p:cNvSpPr txBox="1"/>
          <p:nvPr/>
        </p:nvSpPr>
        <p:spPr>
          <a:xfrm>
            <a:off x="4895850" y="2976576"/>
            <a:ext cx="1028700" cy="215444"/>
          </a:xfrm>
          <a:prstGeom prst="rect">
            <a:avLst/>
          </a:prstGeom>
          <a:noFill/>
        </p:spPr>
        <p:txBody>
          <a:bodyPr wrap="square" rtlCol="0">
            <a:spAutoFit/>
          </a:bodyPr>
          <a:lstStyle/>
          <a:p>
            <a:pPr algn="ctr"/>
            <a:r>
              <a:rPr lang="tt-RU" sz="800" dirty="0" smtClean="0">
                <a:solidFill>
                  <a:schemeClr val="accent2">
                    <a:lumMod val="75000"/>
                  </a:schemeClr>
                </a:solidFill>
              </a:rPr>
              <a:t>Файллар өстәү</a:t>
            </a:r>
            <a:endParaRPr lang="en-US" sz="700" dirty="0">
              <a:solidFill>
                <a:schemeClr val="accent2">
                  <a:lumMod val="75000"/>
                </a:schemeClr>
              </a:solidFill>
            </a:endParaRPr>
          </a:p>
        </p:txBody>
      </p:sp>
      <p:sp>
        <p:nvSpPr>
          <p:cNvPr id="19" name="TextBox 18"/>
          <p:cNvSpPr txBox="1"/>
          <p:nvPr/>
        </p:nvSpPr>
        <p:spPr>
          <a:xfrm>
            <a:off x="4905375" y="3252801"/>
            <a:ext cx="1000125" cy="215444"/>
          </a:xfrm>
          <a:prstGeom prst="rect">
            <a:avLst/>
          </a:prstGeom>
          <a:noFill/>
        </p:spPr>
        <p:txBody>
          <a:bodyPr wrap="square" rtlCol="0">
            <a:spAutoFit/>
          </a:bodyPr>
          <a:lstStyle/>
          <a:p>
            <a:pPr algn="ctr"/>
            <a:r>
              <a:rPr lang="tt-RU" sz="800" dirty="0" smtClean="0">
                <a:solidFill>
                  <a:schemeClr val="accent2">
                    <a:lumMod val="75000"/>
                  </a:schemeClr>
                </a:solidFill>
              </a:rPr>
              <a:t>Параметрлар</a:t>
            </a:r>
            <a:r>
              <a:rPr lang="en-IE" sz="800" dirty="0" smtClean="0">
                <a:solidFill>
                  <a:schemeClr val="accent2">
                    <a:lumMod val="75000"/>
                  </a:schemeClr>
                </a:solidFill>
              </a:rPr>
              <a:t>..</a:t>
            </a:r>
            <a:r>
              <a:rPr lang="tt-RU" sz="800" dirty="0" smtClean="0">
                <a:solidFill>
                  <a:schemeClr val="accent2">
                    <a:lumMod val="75000"/>
                  </a:schemeClr>
                </a:solidFill>
              </a:rPr>
              <a:t>.</a:t>
            </a:r>
            <a:endParaRPr lang="en-US" sz="700" dirty="0">
              <a:solidFill>
                <a:schemeClr val="accent2">
                  <a:lumMod val="75000"/>
                </a:schemeClr>
              </a:solidFill>
            </a:endParaRPr>
          </a:p>
        </p:txBody>
      </p:sp>
      <p:sp>
        <p:nvSpPr>
          <p:cNvPr id="20" name="TextBox 19"/>
          <p:cNvSpPr txBox="1"/>
          <p:nvPr/>
        </p:nvSpPr>
        <p:spPr>
          <a:xfrm>
            <a:off x="5110978" y="3548076"/>
            <a:ext cx="655377" cy="215444"/>
          </a:xfrm>
          <a:prstGeom prst="rect">
            <a:avLst/>
          </a:prstGeom>
          <a:noFill/>
        </p:spPr>
        <p:txBody>
          <a:bodyPr wrap="square" rtlCol="0">
            <a:spAutoFit/>
          </a:bodyPr>
          <a:lstStyle/>
          <a:p>
            <a:pPr algn="ctr"/>
            <a:r>
              <a:rPr lang="tt-RU" sz="800" dirty="0" smtClean="0">
                <a:solidFill>
                  <a:schemeClr val="accent2">
                    <a:lumMod val="75000"/>
                  </a:schemeClr>
                </a:solidFill>
              </a:rPr>
              <a:t>Ябу</a:t>
            </a:r>
            <a:endParaRPr lang="en-US" sz="700" dirty="0">
              <a:solidFill>
                <a:schemeClr val="accent2">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47459"/>
                                        </p:tgtEl>
                                        <p:attrNameLst>
                                          <p:attrName>style.visibility</p:attrName>
                                        </p:attrNameLst>
                                      </p:cBhvr>
                                      <p:to>
                                        <p:strVal val="visible"/>
                                      </p:to>
                                    </p:set>
                                    <p:animEffect transition="in" filter="slide(fromTop)">
                                      <p:cBhvr>
                                        <p:cTn id="7" dur="500"/>
                                        <p:tgtEl>
                                          <p:spTgt spid="14745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47463">
                                            <p:txEl>
                                              <p:pRg st="0" end="0"/>
                                            </p:txEl>
                                          </p:spTgt>
                                        </p:tgtEl>
                                        <p:attrNameLst>
                                          <p:attrName>style.visibility</p:attrName>
                                        </p:attrNameLst>
                                      </p:cBhvr>
                                      <p:to>
                                        <p:strVal val="visible"/>
                                      </p:to>
                                    </p:set>
                                    <p:animEffect transition="in" filter="slide(fromLeft)">
                                      <p:cBhvr>
                                        <p:cTn id="12" dur="500"/>
                                        <p:tgtEl>
                                          <p:spTgt spid="1474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47463">
                                            <p:txEl>
                                              <p:pRg st="1" end="1"/>
                                            </p:txEl>
                                          </p:spTgt>
                                        </p:tgtEl>
                                        <p:attrNameLst>
                                          <p:attrName>style.visibility</p:attrName>
                                        </p:attrNameLst>
                                      </p:cBhvr>
                                      <p:to>
                                        <p:strVal val="visible"/>
                                      </p:to>
                                    </p:set>
                                    <p:animEffect transition="in" filter="slide(fromLeft)">
                                      <p:cBhvr>
                                        <p:cTn id="17" dur="500"/>
                                        <p:tgtEl>
                                          <p:spTgt spid="1474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autoUpdateAnimBg="0"/>
      <p:bldP spid="147463"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239713" y="63500"/>
            <a:ext cx="8904287" cy="614363"/>
          </a:xfrm>
        </p:spPr>
        <p:txBody>
          <a:bodyPr/>
          <a:lstStyle/>
          <a:p>
            <a:r>
              <a:rPr lang="tt-RU" dirty="0" smtClean="0"/>
              <a:t>Презентацияне пакетка туплау</a:t>
            </a:r>
            <a:endParaRPr lang="en-US" dirty="0"/>
          </a:p>
        </p:txBody>
      </p:sp>
      <p:sp>
        <p:nvSpPr>
          <p:cNvPr id="277507"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tt-RU" sz="2000" b="0" dirty="0" smtClean="0"/>
              <a:t>Рәсемдә презентацияне һәм аңа бәйле файлларны бер пакетка туплау юлы күрсәтелгән.</a:t>
            </a:r>
            <a:endParaRPr lang="en-US" sz="2000" b="0" dirty="0"/>
          </a:p>
        </p:txBody>
      </p:sp>
      <p:sp>
        <p:nvSpPr>
          <p:cNvPr id="277508"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graphicFrame>
        <p:nvGraphicFramePr>
          <p:cNvPr id="277511" name="Object 7"/>
          <p:cNvGraphicFramePr>
            <a:graphicFrameLocks noChangeAspect="1"/>
          </p:cNvGraphicFramePr>
          <p:nvPr/>
        </p:nvGraphicFramePr>
        <p:xfrm>
          <a:off x="339725" y="4059238"/>
          <a:ext cx="269875" cy="303212"/>
        </p:xfrm>
        <a:graphic>
          <a:graphicData uri="http://schemas.openxmlformats.org/presentationml/2006/ole">
            <p:oleObj spid="_x0000_s277511" name="Visio" r:id="rId4" imgW="270231" imgH="303063" progId="">
              <p:embed/>
            </p:oleObj>
          </a:graphicData>
        </a:graphic>
      </p:graphicFrame>
      <p:sp>
        <p:nvSpPr>
          <p:cNvPr id="277512" name="Rectangle 8"/>
          <p:cNvSpPr>
            <a:spLocks noChangeArrowheads="1"/>
          </p:cNvSpPr>
          <p:nvPr/>
        </p:nvSpPr>
        <p:spPr bwMode="auto">
          <a:xfrm>
            <a:off x="676275" y="4025900"/>
            <a:ext cx="5940425" cy="366713"/>
          </a:xfrm>
          <a:prstGeom prst="rect">
            <a:avLst/>
          </a:prstGeom>
          <a:noFill/>
          <a:ln w="9525" algn="ctr">
            <a:noFill/>
            <a:miter lim="800000"/>
            <a:headEnd/>
            <a:tailEnd/>
          </a:ln>
          <a:effectLst/>
        </p:spPr>
        <p:txBody>
          <a:bodyPr>
            <a:spAutoFit/>
          </a:bodyPr>
          <a:lstStyle/>
          <a:p>
            <a:pPr>
              <a:spcBef>
                <a:spcPct val="20000"/>
              </a:spcBef>
              <a:spcAft>
                <a:spcPct val="35000"/>
              </a:spcAft>
            </a:pPr>
            <a:r>
              <a:rPr lang="en-US" dirty="0" smtClean="0">
                <a:solidFill>
                  <a:srgbClr val="FFCC00"/>
                </a:solidFill>
              </a:rPr>
              <a:t>Microsoft </a:t>
            </a:r>
            <a:r>
              <a:rPr lang="en-US" dirty="0">
                <a:solidFill>
                  <a:srgbClr val="FFCC00"/>
                </a:solidFill>
              </a:rPr>
              <a:t>Office </a:t>
            </a:r>
            <a:r>
              <a:rPr lang="tt-RU" dirty="0" smtClean="0">
                <a:solidFill>
                  <a:srgbClr val="FFCC00"/>
                </a:solidFill>
              </a:rPr>
              <a:t>төймәсе</a:t>
            </a:r>
            <a:r>
              <a:rPr lang="tt-RU" b="0" dirty="0" smtClean="0">
                <a:solidFill>
                  <a:srgbClr val="FFCC00"/>
                </a:solidFill>
              </a:rPr>
              <a:t>нә басыгыз.</a:t>
            </a:r>
            <a:endParaRPr lang="en-US" dirty="0">
              <a:solidFill>
                <a:srgbClr val="FFCC00"/>
              </a:solidFill>
            </a:endParaRPr>
          </a:p>
        </p:txBody>
      </p:sp>
      <p:sp>
        <p:nvSpPr>
          <p:cNvPr id="277514" name="Rectangle 10"/>
          <p:cNvSpPr>
            <a:spLocks noChangeArrowheads="1"/>
          </p:cNvSpPr>
          <p:nvPr/>
        </p:nvSpPr>
        <p:spPr bwMode="auto">
          <a:xfrm>
            <a:off x="657225" y="4445000"/>
            <a:ext cx="5940425" cy="1544269"/>
          </a:xfrm>
          <a:prstGeom prst="rect">
            <a:avLst/>
          </a:prstGeom>
          <a:noFill/>
          <a:ln w="9525" algn="ctr">
            <a:noFill/>
            <a:miter lim="800000"/>
            <a:headEnd/>
            <a:tailEnd/>
          </a:ln>
          <a:effectLst/>
        </p:spPr>
        <p:txBody>
          <a:bodyPr>
            <a:spAutoFit/>
          </a:bodyPr>
          <a:lstStyle/>
          <a:p>
            <a:pPr>
              <a:spcBef>
                <a:spcPct val="20000"/>
              </a:spcBef>
              <a:spcAft>
                <a:spcPct val="35000"/>
              </a:spcAft>
            </a:pPr>
            <a:r>
              <a:rPr lang="tt-RU" sz="1700" dirty="0" smtClean="0">
                <a:solidFill>
                  <a:srgbClr val="FFCC00"/>
                </a:solidFill>
              </a:rPr>
              <a:t>Нәшер итү </a:t>
            </a:r>
            <a:r>
              <a:rPr lang="tt-RU" sz="1700" b="0" dirty="0" smtClean="0">
                <a:solidFill>
                  <a:srgbClr val="FFCC00"/>
                </a:solidFill>
              </a:rPr>
              <a:t>командасына укны китереп, </a:t>
            </a:r>
            <a:r>
              <a:rPr lang="az-Cyrl-AZ" sz="1700" dirty="0" smtClean="0">
                <a:solidFill>
                  <a:srgbClr val="FFCC00"/>
                </a:solidFill>
              </a:rPr>
              <a:t>Компакт-дискка</a:t>
            </a:r>
            <a:r>
              <a:rPr lang="en-US" sz="1700" dirty="0" smtClean="0">
                <a:solidFill>
                  <a:srgbClr val="FFCC00"/>
                </a:solidFill>
              </a:rPr>
              <a:t> </a:t>
            </a:r>
            <a:r>
              <a:rPr lang="tt-RU" sz="1700" dirty="0" smtClean="0">
                <a:solidFill>
                  <a:srgbClr val="FFCC00"/>
                </a:solidFill>
              </a:rPr>
              <a:t>яздыру</a:t>
            </a:r>
            <a:r>
              <a:rPr lang="az-Cyrl-AZ" sz="1700" dirty="0" smtClean="0">
                <a:solidFill>
                  <a:srgbClr val="FFCC00"/>
                </a:solidFill>
              </a:rPr>
              <a:t> өчен төргәкләү </a:t>
            </a:r>
            <a:r>
              <a:rPr lang="tt-RU" sz="1700" b="0" dirty="0" smtClean="0">
                <a:solidFill>
                  <a:srgbClr val="FFCC00"/>
                </a:solidFill>
              </a:rPr>
              <a:t>мөмкинлеген сайлагыз</a:t>
            </a:r>
            <a:r>
              <a:rPr lang="tt-RU" sz="1700" dirty="0" smtClean="0">
                <a:solidFill>
                  <a:srgbClr val="FFCC00"/>
                </a:solidFill>
              </a:rPr>
              <a:t>.</a:t>
            </a:r>
            <a:endParaRPr lang="en-US" sz="1700" dirty="0">
              <a:solidFill>
                <a:srgbClr val="FFCC00"/>
              </a:solidFill>
            </a:endParaRPr>
          </a:p>
          <a:p>
            <a:pPr>
              <a:spcBef>
                <a:spcPct val="20000"/>
              </a:spcBef>
              <a:spcAft>
                <a:spcPct val="35000"/>
              </a:spcAft>
            </a:pPr>
            <a:r>
              <a:rPr lang="tt-RU" sz="1700" b="0" dirty="0" smtClean="0">
                <a:solidFill>
                  <a:srgbClr val="FFCC00"/>
                </a:solidFill>
              </a:rPr>
              <a:t>Ачылган диалог тәрәзендә</a:t>
            </a:r>
            <a:r>
              <a:rPr lang="en-US" sz="1700" b="0" dirty="0" smtClean="0">
                <a:solidFill>
                  <a:srgbClr val="FFCC00"/>
                </a:solidFill>
              </a:rPr>
              <a:t> </a:t>
            </a:r>
            <a:r>
              <a:rPr lang="tt-RU" sz="1700" b="0" dirty="0" smtClean="0">
                <a:solidFill>
                  <a:srgbClr val="FFCC00"/>
                </a:solidFill>
              </a:rPr>
              <a:t>пакетка тупланачак объектларны сайлап, файлларны папкага яки </a:t>
            </a:r>
            <a:r>
              <a:rPr lang="en-US" sz="1700" b="0" dirty="0" smtClean="0">
                <a:solidFill>
                  <a:srgbClr val="FFCC00"/>
                </a:solidFill>
              </a:rPr>
              <a:t>CD’</a:t>
            </a:r>
            <a:r>
              <a:rPr lang="tt-RU" sz="1700" b="0" dirty="0" smtClean="0">
                <a:solidFill>
                  <a:srgbClr val="FFCC00"/>
                </a:solidFill>
              </a:rPr>
              <a:t>га күчермәләгез.</a:t>
            </a:r>
            <a:endParaRPr lang="en-US" sz="1700" b="0" dirty="0">
              <a:solidFill>
                <a:srgbClr val="FFCC00"/>
              </a:solidFill>
            </a:endParaRPr>
          </a:p>
        </p:txBody>
      </p:sp>
      <p:graphicFrame>
        <p:nvGraphicFramePr>
          <p:cNvPr id="277515" name="Object 11"/>
          <p:cNvGraphicFramePr>
            <a:graphicFrameLocks noChangeAspect="1"/>
          </p:cNvGraphicFramePr>
          <p:nvPr/>
        </p:nvGraphicFramePr>
        <p:xfrm>
          <a:off x="334963" y="4475163"/>
          <a:ext cx="269875" cy="303212"/>
        </p:xfrm>
        <a:graphic>
          <a:graphicData uri="http://schemas.openxmlformats.org/presentationml/2006/ole">
            <p:oleObj spid="_x0000_s277515" name="Visio" r:id="rId5" imgW="270231" imgH="303063" progId="">
              <p:embed/>
            </p:oleObj>
          </a:graphicData>
        </a:graphic>
      </p:graphicFrame>
      <p:graphicFrame>
        <p:nvGraphicFramePr>
          <p:cNvPr id="277516" name="Object 12"/>
          <p:cNvGraphicFramePr>
            <a:graphicFrameLocks noChangeAspect="1"/>
          </p:cNvGraphicFramePr>
          <p:nvPr/>
        </p:nvGraphicFramePr>
        <p:xfrm>
          <a:off x="334963" y="5172075"/>
          <a:ext cx="269875" cy="303213"/>
        </p:xfrm>
        <a:graphic>
          <a:graphicData uri="http://schemas.openxmlformats.org/presentationml/2006/ole">
            <p:oleObj spid="_x0000_s277516" name="Visio" r:id="rId6" imgW="270231" imgH="303063" progId="">
              <p:embed/>
            </p:oleObj>
          </a:graphicData>
        </a:graphic>
      </p:graphicFrame>
      <p:pic>
        <p:nvPicPr>
          <p:cNvPr id="25" name="Picture 1"/>
          <p:cNvPicPr>
            <a:picLocks noChangeAspect="1" noChangeArrowheads="1"/>
          </p:cNvPicPr>
          <p:nvPr/>
        </p:nvPicPr>
        <p:blipFill>
          <a:blip r:embed="rId7"/>
          <a:srcRect/>
          <a:stretch>
            <a:fillRect/>
          </a:stretch>
        </p:blipFill>
        <p:spPr bwMode="auto">
          <a:xfrm>
            <a:off x="317501" y="1004015"/>
            <a:ext cx="5702299" cy="2894884"/>
          </a:xfrm>
          <a:prstGeom prst="rect">
            <a:avLst/>
          </a:prstGeom>
          <a:noFill/>
          <a:ln w="9525">
            <a:noFill/>
            <a:miter lim="800000"/>
            <a:headEnd/>
            <a:tailEnd/>
          </a:ln>
          <a:effectLst/>
        </p:spPr>
      </p:pic>
      <p:sp>
        <p:nvSpPr>
          <p:cNvPr id="26" name="TextBox 25"/>
          <p:cNvSpPr txBox="1"/>
          <p:nvPr/>
        </p:nvSpPr>
        <p:spPr>
          <a:xfrm>
            <a:off x="666114" y="1941499"/>
            <a:ext cx="886461" cy="215444"/>
          </a:xfrm>
          <a:prstGeom prst="rect">
            <a:avLst/>
          </a:prstGeom>
          <a:noFill/>
        </p:spPr>
        <p:txBody>
          <a:bodyPr wrap="square" rtlCol="0">
            <a:spAutoFit/>
          </a:bodyPr>
          <a:lstStyle/>
          <a:p>
            <a:r>
              <a:rPr lang="tt-RU" sz="800" dirty="0" smtClean="0">
                <a:solidFill>
                  <a:schemeClr val="accent2">
                    <a:lumMod val="75000"/>
                  </a:schemeClr>
                </a:solidFill>
              </a:rPr>
              <a:t>Нәшер итү</a:t>
            </a:r>
            <a:endParaRPr lang="en-US" sz="700" dirty="0">
              <a:solidFill>
                <a:schemeClr val="accent2">
                  <a:lumMod val="75000"/>
                </a:schemeClr>
              </a:solidFill>
            </a:endParaRPr>
          </a:p>
        </p:txBody>
      </p:sp>
      <p:sp>
        <p:nvSpPr>
          <p:cNvPr id="27" name="TextBox 26"/>
          <p:cNvSpPr txBox="1"/>
          <p:nvPr/>
        </p:nvSpPr>
        <p:spPr>
          <a:xfrm>
            <a:off x="2390774" y="1971675"/>
            <a:ext cx="2924176" cy="246221"/>
          </a:xfrm>
          <a:prstGeom prst="rect">
            <a:avLst/>
          </a:prstGeom>
          <a:noFill/>
        </p:spPr>
        <p:txBody>
          <a:bodyPr wrap="square" rtlCol="0">
            <a:spAutoFit/>
          </a:bodyPr>
          <a:lstStyle/>
          <a:p>
            <a:r>
              <a:rPr lang="az-Cyrl-AZ" sz="1000" dirty="0" smtClean="0"/>
              <a:t>компакт-дискка</a:t>
            </a:r>
            <a:r>
              <a:rPr lang="en-US" sz="1000" dirty="0" smtClean="0"/>
              <a:t> </a:t>
            </a:r>
            <a:r>
              <a:rPr lang="tt-RU" sz="1000" dirty="0" smtClean="0"/>
              <a:t>яздыру</a:t>
            </a:r>
            <a:r>
              <a:rPr lang="en-US" sz="1000" dirty="0" smtClean="0"/>
              <a:t> </a:t>
            </a:r>
            <a:r>
              <a:rPr lang="az-Cyrl-AZ" sz="1000" dirty="0" smtClean="0"/>
              <a:t>өчен төргәкләү</a:t>
            </a:r>
            <a:endParaRPr lang="en-US" sz="1000" dirty="0" smtClean="0"/>
          </a:p>
        </p:txBody>
      </p:sp>
      <p:sp>
        <p:nvSpPr>
          <p:cNvPr id="28" name="TextBox 27"/>
          <p:cNvSpPr txBox="1"/>
          <p:nvPr/>
        </p:nvSpPr>
        <p:spPr>
          <a:xfrm>
            <a:off x="1799589" y="1655749"/>
            <a:ext cx="1076961" cy="415498"/>
          </a:xfrm>
          <a:prstGeom prst="rect">
            <a:avLst/>
          </a:prstGeom>
          <a:noFill/>
        </p:spPr>
        <p:txBody>
          <a:bodyPr wrap="square" rtlCol="0">
            <a:spAutoFit/>
          </a:bodyPr>
          <a:lstStyle/>
          <a:p>
            <a:r>
              <a:rPr lang="az-Cyrl-AZ" sz="700" dirty="0" smtClean="0">
                <a:solidFill>
                  <a:schemeClr val="accent2">
                    <a:lumMod val="75000"/>
                  </a:schemeClr>
                </a:solidFill>
              </a:rPr>
              <a:t>Компакт-дискка</a:t>
            </a:r>
            <a:r>
              <a:rPr lang="en-US" sz="700" dirty="0" smtClean="0">
                <a:solidFill>
                  <a:schemeClr val="accent2">
                    <a:lumMod val="75000"/>
                  </a:schemeClr>
                </a:solidFill>
              </a:rPr>
              <a:t> </a:t>
            </a:r>
            <a:r>
              <a:rPr lang="tt-RU" sz="700" dirty="0" smtClean="0">
                <a:solidFill>
                  <a:schemeClr val="accent2">
                    <a:lumMod val="75000"/>
                  </a:schemeClr>
                </a:solidFill>
              </a:rPr>
              <a:t>яздыру</a:t>
            </a:r>
            <a:r>
              <a:rPr lang="en-US" sz="700" dirty="0" smtClean="0">
                <a:solidFill>
                  <a:schemeClr val="accent2">
                    <a:lumMod val="75000"/>
                  </a:schemeClr>
                </a:solidFill>
              </a:rPr>
              <a:t> </a:t>
            </a:r>
            <a:r>
              <a:rPr lang="tt-RU" sz="700" dirty="0" smtClean="0">
                <a:solidFill>
                  <a:schemeClr val="accent2">
                    <a:lumMod val="75000"/>
                  </a:schemeClr>
                </a:solidFill>
              </a:rPr>
              <a:t>ө</a:t>
            </a:r>
            <a:r>
              <a:rPr lang="az-Cyrl-AZ" sz="700" dirty="0" smtClean="0">
                <a:solidFill>
                  <a:schemeClr val="accent2">
                    <a:lumMod val="75000"/>
                  </a:schemeClr>
                </a:solidFill>
              </a:rPr>
              <a:t>чен төргәкләү</a:t>
            </a:r>
            <a:endParaRPr lang="en-US" sz="700" dirty="0">
              <a:solidFill>
                <a:schemeClr val="accent2">
                  <a:lumMod val="75000"/>
                </a:schemeClr>
              </a:solidFill>
            </a:endParaRPr>
          </a:p>
        </p:txBody>
      </p:sp>
      <p:sp>
        <p:nvSpPr>
          <p:cNvPr id="29" name="TextBox 28"/>
          <p:cNvSpPr txBox="1"/>
          <p:nvPr/>
        </p:nvSpPr>
        <p:spPr>
          <a:xfrm>
            <a:off x="2491603" y="2614626"/>
            <a:ext cx="1251722" cy="215444"/>
          </a:xfrm>
          <a:prstGeom prst="rect">
            <a:avLst/>
          </a:prstGeom>
          <a:noFill/>
        </p:spPr>
        <p:txBody>
          <a:bodyPr wrap="square" rtlCol="0">
            <a:spAutoFit/>
          </a:bodyPr>
          <a:lstStyle/>
          <a:p>
            <a:r>
              <a:rPr lang="az-Cyrl-AZ" sz="800" dirty="0" smtClean="0">
                <a:solidFill>
                  <a:schemeClr val="accent2">
                    <a:lumMod val="75000"/>
                  </a:schemeClr>
                </a:solidFill>
              </a:rPr>
              <a:t>Компакт-диск</a:t>
            </a:r>
            <a:r>
              <a:rPr lang="en-US" sz="800" dirty="0" smtClean="0">
                <a:solidFill>
                  <a:schemeClr val="accent2">
                    <a:lumMod val="75000"/>
                  </a:schemeClr>
                </a:solidFill>
              </a:rPr>
              <a:t> </a:t>
            </a:r>
            <a:r>
              <a:rPr lang="tt-RU" sz="800" dirty="0" smtClean="0">
                <a:solidFill>
                  <a:schemeClr val="accent2">
                    <a:lumMod val="75000"/>
                  </a:schemeClr>
                </a:solidFill>
              </a:rPr>
              <a:t>исеме</a:t>
            </a:r>
            <a:r>
              <a:rPr lang="en-IE" sz="800" dirty="0" smtClean="0">
                <a:solidFill>
                  <a:schemeClr val="accent2">
                    <a:lumMod val="75000"/>
                  </a:schemeClr>
                </a:solidFill>
              </a:rPr>
              <a:t>:</a:t>
            </a:r>
            <a:endParaRPr lang="en-US" sz="700" dirty="0">
              <a:solidFill>
                <a:schemeClr val="accent2">
                  <a:lumMod val="75000"/>
                </a:schemeClr>
              </a:solidFill>
            </a:endParaRPr>
          </a:p>
        </p:txBody>
      </p:sp>
      <p:sp>
        <p:nvSpPr>
          <p:cNvPr id="30" name="TextBox 29"/>
          <p:cNvSpPr txBox="1"/>
          <p:nvPr/>
        </p:nvSpPr>
        <p:spPr>
          <a:xfrm>
            <a:off x="2358252" y="2814651"/>
            <a:ext cx="1632723" cy="215444"/>
          </a:xfrm>
          <a:prstGeom prst="rect">
            <a:avLst/>
          </a:prstGeom>
          <a:noFill/>
        </p:spPr>
        <p:txBody>
          <a:bodyPr wrap="square" rtlCol="0">
            <a:spAutoFit/>
          </a:bodyPr>
          <a:lstStyle/>
          <a:p>
            <a:r>
              <a:rPr lang="tt-RU" sz="800" dirty="0" smtClean="0">
                <a:solidFill>
                  <a:schemeClr val="accent2">
                    <a:lumMod val="75000"/>
                  </a:schemeClr>
                </a:solidFill>
              </a:rPr>
              <a:t>Күчермәләү өчен файллар</a:t>
            </a:r>
            <a:r>
              <a:rPr lang="en-IE" sz="800" dirty="0" smtClean="0">
                <a:solidFill>
                  <a:schemeClr val="accent2">
                    <a:lumMod val="75000"/>
                  </a:schemeClr>
                </a:solidFill>
              </a:rPr>
              <a:t>:</a:t>
            </a:r>
            <a:endParaRPr lang="en-US" sz="700" dirty="0">
              <a:solidFill>
                <a:schemeClr val="accent2">
                  <a:lumMod val="75000"/>
                </a:schemeClr>
              </a:solidFill>
            </a:endParaRPr>
          </a:p>
        </p:txBody>
      </p:sp>
      <p:sp>
        <p:nvSpPr>
          <p:cNvPr id="31" name="TextBox 30"/>
          <p:cNvSpPr txBox="1"/>
          <p:nvPr/>
        </p:nvSpPr>
        <p:spPr>
          <a:xfrm>
            <a:off x="2466975" y="3557601"/>
            <a:ext cx="1276350" cy="215444"/>
          </a:xfrm>
          <a:prstGeom prst="rect">
            <a:avLst/>
          </a:prstGeom>
          <a:noFill/>
        </p:spPr>
        <p:txBody>
          <a:bodyPr wrap="square" rtlCol="0">
            <a:spAutoFit/>
          </a:bodyPr>
          <a:lstStyle/>
          <a:p>
            <a:pPr algn="ctr"/>
            <a:r>
              <a:rPr lang="tt-RU" sz="800" dirty="0" smtClean="0">
                <a:solidFill>
                  <a:schemeClr val="accent2">
                    <a:lumMod val="75000"/>
                  </a:schemeClr>
                </a:solidFill>
              </a:rPr>
              <a:t>Папкага күчермәләү</a:t>
            </a:r>
            <a:endParaRPr lang="en-US" sz="700" dirty="0">
              <a:solidFill>
                <a:schemeClr val="accent2">
                  <a:lumMod val="75000"/>
                </a:schemeClr>
              </a:solidFill>
            </a:endParaRPr>
          </a:p>
        </p:txBody>
      </p:sp>
      <p:sp>
        <p:nvSpPr>
          <p:cNvPr id="32" name="TextBox 31"/>
          <p:cNvSpPr txBox="1"/>
          <p:nvPr/>
        </p:nvSpPr>
        <p:spPr>
          <a:xfrm>
            <a:off x="3886200" y="3503626"/>
            <a:ext cx="1104900" cy="307777"/>
          </a:xfrm>
          <a:prstGeom prst="rect">
            <a:avLst/>
          </a:prstGeom>
          <a:noFill/>
        </p:spPr>
        <p:txBody>
          <a:bodyPr wrap="square" rtlCol="0">
            <a:spAutoFit/>
          </a:bodyPr>
          <a:lstStyle/>
          <a:p>
            <a:pPr algn="ctr"/>
            <a:r>
              <a:rPr lang="az-Cyrl-AZ" sz="700" dirty="0" smtClean="0">
                <a:solidFill>
                  <a:schemeClr val="accent2">
                    <a:lumMod val="75000"/>
                  </a:schemeClr>
                </a:solidFill>
              </a:rPr>
              <a:t>Компакт-дискка күчермәләү</a:t>
            </a:r>
            <a:endParaRPr lang="en-US" sz="700" dirty="0">
              <a:solidFill>
                <a:schemeClr val="accent2">
                  <a:lumMod val="75000"/>
                </a:schemeClr>
              </a:solidFill>
            </a:endParaRPr>
          </a:p>
        </p:txBody>
      </p:sp>
      <p:sp>
        <p:nvSpPr>
          <p:cNvPr id="33" name="TextBox 32"/>
          <p:cNvSpPr txBox="1"/>
          <p:nvPr/>
        </p:nvSpPr>
        <p:spPr>
          <a:xfrm>
            <a:off x="4895850" y="2976576"/>
            <a:ext cx="1028700" cy="215444"/>
          </a:xfrm>
          <a:prstGeom prst="rect">
            <a:avLst/>
          </a:prstGeom>
          <a:noFill/>
        </p:spPr>
        <p:txBody>
          <a:bodyPr wrap="square" rtlCol="0">
            <a:spAutoFit/>
          </a:bodyPr>
          <a:lstStyle/>
          <a:p>
            <a:pPr algn="ctr"/>
            <a:r>
              <a:rPr lang="tt-RU" sz="800" dirty="0" smtClean="0">
                <a:solidFill>
                  <a:schemeClr val="accent2">
                    <a:lumMod val="75000"/>
                  </a:schemeClr>
                </a:solidFill>
              </a:rPr>
              <a:t>Файллар өстәү</a:t>
            </a:r>
            <a:endParaRPr lang="en-US" sz="700" dirty="0">
              <a:solidFill>
                <a:schemeClr val="accent2">
                  <a:lumMod val="75000"/>
                </a:schemeClr>
              </a:solidFill>
            </a:endParaRPr>
          </a:p>
        </p:txBody>
      </p:sp>
      <p:sp>
        <p:nvSpPr>
          <p:cNvPr id="34" name="TextBox 33"/>
          <p:cNvSpPr txBox="1"/>
          <p:nvPr/>
        </p:nvSpPr>
        <p:spPr>
          <a:xfrm>
            <a:off x="4905375" y="3252801"/>
            <a:ext cx="1000125" cy="215444"/>
          </a:xfrm>
          <a:prstGeom prst="rect">
            <a:avLst/>
          </a:prstGeom>
          <a:noFill/>
        </p:spPr>
        <p:txBody>
          <a:bodyPr wrap="square" rtlCol="0">
            <a:spAutoFit/>
          </a:bodyPr>
          <a:lstStyle/>
          <a:p>
            <a:pPr algn="ctr"/>
            <a:r>
              <a:rPr lang="tt-RU" sz="800" dirty="0" smtClean="0">
                <a:solidFill>
                  <a:schemeClr val="accent2">
                    <a:lumMod val="75000"/>
                  </a:schemeClr>
                </a:solidFill>
              </a:rPr>
              <a:t>Параметрлар</a:t>
            </a:r>
            <a:r>
              <a:rPr lang="en-IE" sz="800" dirty="0" smtClean="0">
                <a:solidFill>
                  <a:schemeClr val="accent2">
                    <a:lumMod val="75000"/>
                  </a:schemeClr>
                </a:solidFill>
              </a:rPr>
              <a:t>..</a:t>
            </a:r>
            <a:r>
              <a:rPr lang="tt-RU" sz="800" dirty="0" smtClean="0">
                <a:solidFill>
                  <a:schemeClr val="accent2">
                    <a:lumMod val="75000"/>
                  </a:schemeClr>
                </a:solidFill>
              </a:rPr>
              <a:t>.</a:t>
            </a:r>
            <a:endParaRPr lang="en-US" sz="700" dirty="0">
              <a:solidFill>
                <a:schemeClr val="accent2">
                  <a:lumMod val="75000"/>
                </a:schemeClr>
              </a:solidFill>
            </a:endParaRPr>
          </a:p>
        </p:txBody>
      </p:sp>
      <p:sp>
        <p:nvSpPr>
          <p:cNvPr id="35" name="TextBox 34"/>
          <p:cNvSpPr txBox="1"/>
          <p:nvPr/>
        </p:nvSpPr>
        <p:spPr>
          <a:xfrm>
            <a:off x="5110978" y="3548076"/>
            <a:ext cx="655377" cy="215444"/>
          </a:xfrm>
          <a:prstGeom prst="rect">
            <a:avLst/>
          </a:prstGeom>
          <a:noFill/>
        </p:spPr>
        <p:txBody>
          <a:bodyPr wrap="square" rtlCol="0">
            <a:spAutoFit/>
          </a:bodyPr>
          <a:lstStyle/>
          <a:p>
            <a:pPr algn="ctr"/>
            <a:r>
              <a:rPr lang="tt-RU" sz="800" dirty="0" smtClean="0">
                <a:solidFill>
                  <a:schemeClr val="accent2">
                    <a:lumMod val="75000"/>
                  </a:schemeClr>
                </a:solidFill>
              </a:rPr>
              <a:t>Ябу</a:t>
            </a:r>
            <a:endParaRPr lang="en-US" sz="700" dirty="0">
              <a:solidFill>
                <a:schemeClr val="accent2">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77507"/>
                                        </p:tgtEl>
                                        <p:attrNameLst>
                                          <p:attrName>style.visibility</p:attrName>
                                        </p:attrNameLst>
                                      </p:cBhvr>
                                      <p:to>
                                        <p:strVal val="visible"/>
                                      </p:to>
                                    </p:set>
                                    <p:animEffect transition="in" filter="slide(fromTop)">
                                      <p:cBhvr>
                                        <p:cTn id="7" dur="500"/>
                                        <p:tgtEl>
                                          <p:spTgt spid="27750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77511"/>
                                        </p:tgtEl>
                                        <p:attrNameLst>
                                          <p:attrName>style.visibility</p:attrName>
                                        </p:attrNameLst>
                                      </p:cBhvr>
                                      <p:to>
                                        <p:strVal val="visible"/>
                                      </p:to>
                                    </p:set>
                                    <p:animEffect transition="in" filter="dissolve">
                                      <p:cBhvr>
                                        <p:cTn id="12" dur="500"/>
                                        <p:tgtEl>
                                          <p:spTgt spid="277511"/>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277515"/>
                                        </p:tgtEl>
                                        <p:attrNameLst>
                                          <p:attrName>style.visibility</p:attrName>
                                        </p:attrNameLst>
                                      </p:cBhvr>
                                      <p:to>
                                        <p:strVal val="visible"/>
                                      </p:to>
                                    </p:set>
                                    <p:animEffect transition="in" filter="dissolve">
                                      <p:cBhvr>
                                        <p:cTn id="16" dur="500"/>
                                        <p:tgtEl>
                                          <p:spTgt spid="277515"/>
                                        </p:tgtEl>
                                      </p:cBhvr>
                                    </p:animEffect>
                                  </p:childTnLst>
                                </p:cTn>
                              </p:par>
                            </p:childTnLst>
                          </p:cTn>
                        </p:par>
                        <p:par>
                          <p:cTn id="17" fill="hold">
                            <p:stCondLst>
                              <p:cond delay="1000"/>
                            </p:stCondLst>
                            <p:childTnLst>
                              <p:par>
                                <p:cTn id="18" presetID="9" presetClass="entr" presetSubtype="0" fill="hold" nodeType="afterEffect">
                                  <p:stCondLst>
                                    <p:cond delay="0"/>
                                  </p:stCondLst>
                                  <p:childTnLst>
                                    <p:set>
                                      <p:cBhvr>
                                        <p:cTn id="19" dur="1" fill="hold">
                                          <p:stCondLst>
                                            <p:cond delay="0"/>
                                          </p:stCondLst>
                                        </p:cTn>
                                        <p:tgtEl>
                                          <p:spTgt spid="277516"/>
                                        </p:tgtEl>
                                        <p:attrNameLst>
                                          <p:attrName>style.visibility</p:attrName>
                                        </p:attrNameLst>
                                      </p:cBhvr>
                                      <p:to>
                                        <p:strVal val="visible"/>
                                      </p:to>
                                    </p:set>
                                    <p:animEffect transition="in" filter="dissolve">
                                      <p:cBhvr>
                                        <p:cTn id="20" dur="500"/>
                                        <p:tgtEl>
                                          <p:spTgt spid="277516"/>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277512">
                                            <p:txEl>
                                              <p:pRg st="0" end="0"/>
                                            </p:txEl>
                                          </p:spTgt>
                                        </p:tgtEl>
                                        <p:attrNameLst>
                                          <p:attrName>style.visibility</p:attrName>
                                        </p:attrNameLst>
                                      </p:cBhvr>
                                      <p:to>
                                        <p:strVal val="visible"/>
                                      </p:to>
                                    </p:set>
                                    <p:animEffect transition="in" filter="checkerboard(across)">
                                      <p:cBhvr>
                                        <p:cTn id="25" dur="500"/>
                                        <p:tgtEl>
                                          <p:spTgt spid="27751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277514">
                                            <p:txEl>
                                              <p:pRg st="0" end="0"/>
                                            </p:txEl>
                                          </p:spTgt>
                                        </p:tgtEl>
                                        <p:attrNameLst>
                                          <p:attrName>style.visibility</p:attrName>
                                        </p:attrNameLst>
                                      </p:cBhvr>
                                      <p:to>
                                        <p:strVal val="visible"/>
                                      </p:to>
                                    </p:set>
                                    <p:animEffect transition="in" filter="checkerboard(across)">
                                      <p:cBhvr>
                                        <p:cTn id="30" dur="500"/>
                                        <p:tgtEl>
                                          <p:spTgt spid="27751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277514">
                                            <p:txEl>
                                              <p:pRg st="1" end="1"/>
                                            </p:txEl>
                                          </p:spTgt>
                                        </p:tgtEl>
                                        <p:attrNameLst>
                                          <p:attrName>style.visibility</p:attrName>
                                        </p:attrNameLst>
                                      </p:cBhvr>
                                      <p:to>
                                        <p:strVal val="visible"/>
                                      </p:to>
                                    </p:set>
                                    <p:animEffect transition="in" filter="checkerboard(across)">
                                      <p:cBhvr>
                                        <p:cTn id="35" dur="500"/>
                                        <p:tgtEl>
                                          <p:spTgt spid="2775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7" grpId="0" autoUpdateAnimBg="0"/>
      <p:bldP spid="277512" grpId="0" build="p" autoUpdateAnimBg="0"/>
      <p:bldP spid="277514"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239713" y="63500"/>
            <a:ext cx="8904287" cy="614363"/>
          </a:xfrm>
        </p:spPr>
        <p:txBody>
          <a:bodyPr/>
          <a:lstStyle/>
          <a:p>
            <a:r>
              <a:rPr lang="tt-RU" dirty="0" smtClean="0"/>
              <a:t>Презентацияне пакетка туплау</a:t>
            </a:r>
            <a:endParaRPr lang="en-US" dirty="0"/>
          </a:p>
        </p:txBody>
      </p:sp>
      <p:sp>
        <p:nvSpPr>
          <p:cNvPr id="280579"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tt-RU" sz="2000" b="0" dirty="0" smtClean="0"/>
              <a:t>Рәсемдә презентацияне һәм аңа бәйле файлларны бер пакетка туплау юлы күрсәтелгән.</a:t>
            </a:r>
            <a:endParaRPr lang="en-US" sz="2000" b="0" dirty="0"/>
          </a:p>
        </p:txBody>
      </p:sp>
      <p:sp>
        <p:nvSpPr>
          <p:cNvPr id="280580"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80588" name="Rectangle 12"/>
          <p:cNvSpPr>
            <a:spLocks noChangeArrowheads="1"/>
          </p:cNvSpPr>
          <p:nvPr/>
        </p:nvSpPr>
        <p:spPr bwMode="auto">
          <a:xfrm>
            <a:off x="242888" y="4019550"/>
            <a:ext cx="5934075" cy="868363"/>
          </a:xfrm>
          <a:prstGeom prst="rect">
            <a:avLst/>
          </a:prstGeom>
          <a:noFill/>
          <a:ln w="9525">
            <a:noFill/>
            <a:miter lim="800000"/>
            <a:headEnd/>
            <a:tailEnd/>
          </a:ln>
          <a:effectLst/>
        </p:spPr>
        <p:txBody>
          <a:bodyPr/>
          <a:lstStyle/>
          <a:p>
            <a:pPr>
              <a:spcBef>
                <a:spcPct val="20000"/>
              </a:spcBef>
              <a:spcAft>
                <a:spcPct val="75000"/>
              </a:spcAft>
            </a:pPr>
            <a:r>
              <a:rPr lang="tt-RU" dirty="0" smtClean="0">
                <a:solidFill>
                  <a:srgbClr val="FFCC00"/>
                </a:solidFill>
              </a:rPr>
              <a:t>Мөһим</a:t>
            </a:r>
            <a:r>
              <a:rPr lang="en-US" b="0" dirty="0" smtClean="0">
                <a:solidFill>
                  <a:srgbClr val="FFCC00"/>
                </a:solidFill>
              </a:rPr>
              <a:t>: </a:t>
            </a:r>
            <a:r>
              <a:rPr lang="tt-RU" b="0" dirty="0" smtClean="0">
                <a:solidFill>
                  <a:srgbClr val="FFCC00"/>
                </a:solidFill>
              </a:rPr>
              <a:t>Презентацияне папкага һәм </a:t>
            </a:r>
            <a:r>
              <a:rPr lang="en-US" b="0" dirty="0" smtClean="0">
                <a:solidFill>
                  <a:srgbClr val="FFCC00"/>
                </a:solidFill>
              </a:rPr>
              <a:t>CD’</a:t>
            </a:r>
            <a:r>
              <a:rPr lang="tt-RU" b="0" dirty="0" smtClean="0">
                <a:solidFill>
                  <a:srgbClr val="FFCC00"/>
                </a:solidFill>
              </a:rPr>
              <a:t>га күчермәләү алдыннан һәрвакыт аны саклагыз.</a:t>
            </a:r>
            <a:endParaRPr lang="en-US" dirty="0">
              <a:solidFill>
                <a:srgbClr val="FFCC00"/>
              </a:solidFill>
            </a:endParaRPr>
          </a:p>
        </p:txBody>
      </p:sp>
      <p:pic>
        <p:nvPicPr>
          <p:cNvPr id="21" name="Picture 1"/>
          <p:cNvPicPr>
            <a:picLocks noChangeAspect="1" noChangeArrowheads="1"/>
          </p:cNvPicPr>
          <p:nvPr/>
        </p:nvPicPr>
        <p:blipFill>
          <a:blip r:embed="rId3"/>
          <a:srcRect/>
          <a:stretch>
            <a:fillRect/>
          </a:stretch>
        </p:blipFill>
        <p:spPr bwMode="auto">
          <a:xfrm>
            <a:off x="317501" y="1004015"/>
            <a:ext cx="5702299" cy="2894884"/>
          </a:xfrm>
          <a:prstGeom prst="rect">
            <a:avLst/>
          </a:prstGeom>
          <a:noFill/>
          <a:ln w="9525">
            <a:noFill/>
            <a:miter lim="800000"/>
            <a:headEnd/>
            <a:tailEnd/>
          </a:ln>
          <a:effectLst/>
        </p:spPr>
      </p:pic>
      <p:sp>
        <p:nvSpPr>
          <p:cNvPr id="22" name="TextBox 21"/>
          <p:cNvSpPr txBox="1"/>
          <p:nvPr/>
        </p:nvSpPr>
        <p:spPr>
          <a:xfrm>
            <a:off x="666114" y="1941499"/>
            <a:ext cx="886461" cy="215444"/>
          </a:xfrm>
          <a:prstGeom prst="rect">
            <a:avLst/>
          </a:prstGeom>
          <a:noFill/>
        </p:spPr>
        <p:txBody>
          <a:bodyPr wrap="square" rtlCol="0">
            <a:spAutoFit/>
          </a:bodyPr>
          <a:lstStyle/>
          <a:p>
            <a:r>
              <a:rPr lang="tt-RU" sz="800" dirty="0" smtClean="0">
                <a:solidFill>
                  <a:schemeClr val="accent2">
                    <a:lumMod val="75000"/>
                  </a:schemeClr>
                </a:solidFill>
              </a:rPr>
              <a:t>Нәшер итү</a:t>
            </a:r>
            <a:endParaRPr lang="en-US" sz="700" dirty="0">
              <a:solidFill>
                <a:schemeClr val="accent2">
                  <a:lumMod val="75000"/>
                </a:schemeClr>
              </a:solidFill>
            </a:endParaRPr>
          </a:p>
        </p:txBody>
      </p:sp>
      <p:sp>
        <p:nvSpPr>
          <p:cNvPr id="23" name="TextBox 22"/>
          <p:cNvSpPr txBox="1"/>
          <p:nvPr/>
        </p:nvSpPr>
        <p:spPr>
          <a:xfrm>
            <a:off x="2390774" y="1971675"/>
            <a:ext cx="2924176" cy="246221"/>
          </a:xfrm>
          <a:prstGeom prst="rect">
            <a:avLst/>
          </a:prstGeom>
          <a:noFill/>
        </p:spPr>
        <p:txBody>
          <a:bodyPr wrap="square" rtlCol="0">
            <a:spAutoFit/>
          </a:bodyPr>
          <a:lstStyle/>
          <a:p>
            <a:r>
              <a:rPr lang="az-Cyrl-AZ" sz="1000" dirty="0" smtClean="0"/>
              <a:t>компакт-дискка</a:t>
            </a:r>
            <a:r>
              <a:rPr lang="en-US" sz="1000" dirty="0" smtClean="0"/>
              <a:t> </a:t>
            </a:r>
            <a:r>
              <a:rPr lang="tt-RU" sz="1000" dirty="0" smtClean="0"/>
              <a:t>яздыру</a:t>
            </a:r>
            <a:r>
              <a:rPr lang="en-US" sz="1000" dirty="0" smtClean="0"/>
              <a:t> </a:t>
            </a:r>
            <a:r>
              <a:rPr lang="az-Cyrl-AZ" sz="1000" dirty="0" smtClean="0"/>
              <a:t>өчен төргәкләү</a:t>
            </a:r>
            <a:endParaRPr lang="en-US" sz="1000" dirty="0" smtClean="0"/>
          </a:p>
        </p:txBody>
      </p:sp>
      <p:sp>
        <p:nvSpPr>
          <p:cNvPr id="24" name="TextBox 23"/>
          <p:cNvSpPr txBox="1"/>
          <p:nvPr/>
        </p:nvSpPr>
        <p:spPr>
          <a:xfrm>
            <a:off x="1799589" y="1655749"/>
            <a:ext cx="1076961" cy="415498"/>
          </a:xfrm>
          <a:prstGeom prst="rect">
            <a:avLst/>
          </a:prstGeom>
          <a:noFill/>
        </p:spPr>
        <p:txBody>
          <a:bodyPr wrap="square" rtlCol="0">
            <a:spAutoFit/>
          </a:bodyPr>
          <a:lstStyle/>
          <a:p>
            <a:r>
              <a:rPr lang="az-Cyrl-AZ" sz="700" dirty="0" smtClean="0">
                <a:solidFill>
                  <a:schemeClr val="accent2">
                    <a:lumMod val="75000"/>
                  </a:schemeClr>
                </a:solidFill>
              </a:rPr>
              <a:t>Компакт-дискка</a:t>
            </a:r>
            <a:r>
              <a:rPr lang="en-US" sz="700" dirty="0" smtClean="0">
                <a:solidFill>
                  <a:schemeClr val="accent2">
                    <a:lumMod val="75000"/>
                  </a:schemeClr>
                </a:solidFill>
              </a:rPr>
              <a:t> </a:t>
            </a:r>
            <a:r>
              <a:rPr lang="tt-RU" sz="700" dirty="0" smtClean="0">
                <a:solidFill>
                  <a:schemeClr val="accent2">
                    <a:lumMod val="75000"/>
                  </a:schemeClr>
                </a:solidFill>
              </a:rPr>
              <a:t>яздыру</a:t>
            </a:r>
            <a:r>
              <a:rPr lang="en-US" sz="700" dirty="0" smtClean="0">
                <a:solidFill>
                  <a:schemeClr val="accent2">
                    <a:lumMod val="75000"/>
                  </a:schemeClr>
                </a:solidFill>
              </a:rPr>
              <a:t> </a:t>
            </a:r>
            <a:r>
              <a:rPr lang="tt-RU" sz="700" dirty="0" smtClean="0">
                <a:solidFill>
                  <a:schemeClr val="accent2">
                    <a:lumMod val="75000"/>
                  </a:schemeClr>
                </a:solidFill>
              </a:rPr>
              <a:t>ө</a:t>
            </a:r>
            <a:r>
              <a:rPr lang="az-Cyrl-AZ" sz="700" dirty="0" smtClean="0">
                <a:solidFill>
                  <a:schemeClr val="accent2">
                    <a:lumMod val="75000"/>
                  </a:schemeClr>
                </a:solidFill>
              </a:rPr>
              <a:t>чен төргәкләү</a:t>
            </a:r>
            <a:endParaRPr lang="en-US" sz="700" dirty="0">
              <a:solidFill>
                <a:schemeClr val="accent2">
                  <a:lumMod val="75000"/>
                </a:schemeClr>
              </a:solidFill>
            </a:endParaRPr>
          </a:p>
        </p:txBody>
      </p:sp>
      <p:sp>
        <p:nvSpPr>
          <p:cNvPr id="25" name="TextBox 24"/>
          <p:cNvSpPr txBox="1"/>
          <p:nvPr/>
        </p:nvSpPr>
        <p:spPr>
          <a:xfrm>
            <a:off x="2491603" y="2614626"/>
            <a:ext cx="1251722" cy="215444"/>
          </a:xfrm>
          <a:prstGeom prst="rect">
            <a:avLst/>
          </a:prstGeom>
          <a:noFill/>
        </p:spPr>
        <p:txBody>
          <a:bodyPr wrap="square" rtlCol="0">
            <a:spAutoFit/>
          </a:bodyPr>
          <a:lstStyle/>
          <a:p>
            <a:r>
              <a:rPr lang="az-Cyrl-AZ" sz="800" dirty="0" smtClean="0">
                <a:solidFill>
                  <a:schemeClr val="accent2">
                    <a:lumMod val="75000"/>
                  </a:schemeClr>
                </a:solidFill>
              </a:rPr>
              <a:t>Компакт-диск</a:t>
            </a:r>
            <a:r>
              <a:rPr lang="en-US" sz="800" dirty="0" smtClean="0">
                <a:solidFill>
                  <a:schemeClr val="accent2">
                    <a:lumMod val="75000"/>
                  </a:schemeClr>
                </a:solidFill>
              </a:rPr>
              <a:t> </a:t>
            </a:r>
            <a:r>
              <a:rPr lang="tt-RU" sz="800" dirty="0" smtClean="0">
                <a:solidFill>
                  <a:schemeClr val="accent2">
                    <a:lumMod val="75000"/>
                  </a:schemeClr>
                </a:solidFill>
              </a:rPr>
              <a:t>исеме</a:t>
            </a:r>
            <a:r>
              <a:rPr lang="en-IE" sz="800" dirty="0" smtClean="0">
                <a:solidFill>
                  <a:schemeClr val="accent2">
                    <a:lumMod val="75000"/>
                  </a:schemeClr>
                </a:solidFill>
              </a:rPr>
              <a:t>:</a:t>
            </a:r>
            <a:endParaRPr lang="en-US" sz="700" dirty="0">
              <a:solidFill>
                <a:schemeClr val="accent2">
                  <a:lumMod val="75000"/>
                </a:schemeClr>
              </a:solidFill>
            </a:endParaRPr>
          </a:p>
        </p:txBody>
      </p:sp>
      <p:sp>
        <p:nvSpPr>
          <p:cNvPr id="26" name="TextBox 25"/>
          <p:cNvSpPr txBox="1"/>
          <p:nvPr/>
        </p:nvSpPr>
        <p:spPr>
          <a:xfrm>
            <a:off x="2358252" y="2814651"/>
            <a:ext cx="1632723" cy="215444"/>
          </a:xfrm>
          <a:prstGeom prst="rect">
            <a:avLst/>
          </a:prstGeom>
          <a:noFill/>
        </p:spPr>
        <p:txBody>
          <a:bodyPr wrap="square" rtlCol="0">
            <a:spAutoFit/>
          </a:bodyPr>
          <a:lstStyle/>
          <a:p>
            <a:r>
              <a:rPr lang="tt-RU" sz="800" dirty="0" smtClean="0">
                <a:solidFill>
                  <a:schemeClr val="accent2">
                    <a:lumMod val="75000"/>
                  </a:schemeClr>
                </a:solidFill>
              </a:rPr>
              <a:t>Күчермәләү өчен файллар</a:t>
            </a:r>
            <a:r>
              <a:rPr lang="en-IE" sz="800" dirty="0" smtClean="0">
                <a:solidFill>
                  <a:schemeClr val="accent2">
                    <a:lumMod val="75000"/>
                  </a:schemeClr>
                </a:solidFill>
              </a:rPr>
              <a:t>:</a:t>
            </a:r>
            <a:endParaRPr lang="en-US" sz="700" dirty="0">
              <a:solidFill>
                <a:schemeClr val="accent2">
                  <a:lumMod val="75000"/>
                </a:schemeClr>
              </a:solidFill>
            </a:endParaRPr>
          </a:p>
        </p:txBody>
      </p:sp>
      <p:sp>
        <p:nvSpPr>
          <p:cNvPr id="27" name="TextBox 26"/>
          <p:cNvSpPr txBox="1"/>
          <p:nvPr/>
        </p:nvSpPr>
        <p:spPr>
          <a:xfrm>
            <a:off x="2466975" y="3557601"/>
            <a:ext cx="1276350" cy="215444"/>
          </a:xfrm>
          <a:prstGeom prst="rect">
            <a:avLst/>
          </a:prstGeom>
          <a:noFill/>
        </p:spPr>
        <p:txBody>
          <a:bodyPr wrap="square" rtlCol="0">
            <a:spAutoFit/>
          </a:bodyPr>
          <a:lstStyle/>
          <a:p>
            <a:pPr algn="ctr"/>
            <a:r>
              <a:rPr lang="tt-RU" sz="800" dirty="0" smtClean="0">
                <a:solidFill>
                  <a:schemeClr val="accent2">
                    <a:lumMod val="75000"/>
                  </a:schemeClr>
                </a:solidFill>
              </a:rPr>
              <a:t>Папкага күчермәләү</a:t>
            </a:r>
            <a:endParaRPr lang="en-US" sz="700" dirty="0">
              <a:solidFill>
                <a:schemeClr val="accent2">
                  <a:lumMod val="75000"/>
                </a:schemeClr>
              </a:solidFill>
            </a:endParaRPr>
          </a:p>
        </p:txBody>
      </p:sp>
      <p:sp>
        <p:nvSpPr>
          <p:cNvPr id="28" name="TextBox 27"/>
          <p:cNvSpPr txBox="1"/>
          <p:nvPr/>
        </p:nvSpPr>
        <p:spPr>
          <a:xfrm>
            <a:off x="3886200" y="3503626"/>
            <a:ext cx="1104900" cy="307777"/>
          </a:xfrm>
          <a:prstGeom prst="rect">
            <a:avLst/>
          </a:prstGeom>
          <a:noFill/>
        </p:spPr>
        <p:txBody>
          <a:bodyPr wrap="square" rtlCol="0">
            <a:spAutoFit/>
          </a:bodyPr>
          <a:lstStyle/>
          <a:p>
            <a:pPr algn="ctr"/>
            <a:r>
              <a:rPr lang="az-Cyrl-AZ" sz="700" dirty="0" smtClean="0">
                <a:solidFill>
                  <a:schemeClr val="accent2">
                    <a:lumMod val="75000"/>
                  </a:schemeClr>
                </a:solidFill>
              </a:rPr>
              <a:t>Компакт-дискка күчермәләү</a:t>
            </a:r>
            <a:endParaRPr lang="en-US" sz="700" dirty="0">
              <a:solidFill>
                <a:schemeClr val="accent2">
                  <a:lumMod val="75000"/>
                </a:schemeClr>
              </a:solidFill>
            </a:endParaRPr>
          </a:p>
        </p:txBody>
      </p:sp>
      <p:sp>
        <p:nvSpPr>
          <p:cNvPr id="29" name="TextBox 28"/>
          <p:cNvSpPr txBox="1"/>
          <p:nvPr/>
        </p:nvSpPr>
        <p:spPr>
          <a:xfrm>
            <a:off x="4895850" y="2976576"/>
            <a:ext cx="1028700" cy="215444"/>
          </a:xfrm>
          <a:prstGeom prst="rect">
            <a:avLst/>
          </a:prstGeom>
          <a:noFill/>
        </p:spPr>
        <p:txBody>
          <a:bodyPr wrap="square" rtlCol="0">
            <a:spAutoFit/>
          </a:bodyPr>
          <a:lstStyle/>
          <a:p>
            <a:pPr algn="ctr"/>
            <a:r>
              <a:rPr lang="tt-RU" sz="800" dirty="0" smtClean="0">
                <a:solidFill>
                  <a:schemeClr val="accent2">
                    <a:lumMod val="75000"/>
                  </a:schemeClr>
                </a:solidFill>
              </a:rPr>
              <a:t>Файллар өстәү</a:t>
            </a:r>
            <a:endParaRPr lang="en-US" sz="700" dirty="0">
              <a:solidFill>
                <a:schemeClr val="accent2">
                  <a:lumMod val="75000"/>
                </a:schemeClr>
              </a:solidFill>
            </a:endParaRPr>
          </a:p>
        </p:txBody>
      </p:sp>
      <p:sp>
        <p:nvSpPr>
          <p:cNvPr id="30" name="TextBox 29"/>
          <p:cNvSpPr txBox="1"/>
          <p:nvPr/>
        </p:nvSpPr>
        <p:spPr>
          <a:xfrm>
            <a:off x="4905375" y="3252801"/>
            <a:ext cx="1000125" cy="215444"/>
          </a:xfrm>
          <a:prstGeom prst="rect">
            <a:avLst/>
          </a:prstGeom>
          <a:noFill/>
        </p:spPr>
        <p:txBody>
          <a:bodyPr wrap="square" rtlCol="0">
            <a:spAutoFit/>
          </a:bodyPr>
          <a:lstStyle/>
          <a:p>
            <a:pPr algn="ctr"/>
            <a:r>
              <a:rPr lang="tt-RU" sz="800" dirty="0" smtClean="0">
                <a:solidFill>
                  <a:schemeClr val="accent2">
                    <a:lumMod val="75000"/>
                  </a:schemeClr>
                </a:solidFill>
              </a:rPr>
              <a:t>Параметрлар</a:t>
            </a:r>
            <a:r>
              <a:rPr lang="en-IE" sz="800" dirty="0" smtClean="0">
                <a:solidFill>
                  <a:schemeClr val="accent2">
                    <a:lumMod val="75000"/>
                  </a:schemeClr>
                </a:solidFill>
              </a:rPr>
              <a:t>..</a:t>
            </a:r>
            <a:r>
              <a:rPr lang="tt-RU" sz="800" dirty="0" smtClean="0">
                <a:solidFill>
                  <a:schemeClr val="accent2">
                    <a:lumMod val="75000"/>
                  </a:schemeClr>
                </a:solidFill>
              </a:rPr>
              <a:t>.</a:t>
            </a:r>
            <a:endParaRPr lang="en-US" sz="700" dirty="0">
              <a:solidFill>
                <a:schemeClr val="accent2">
                  <a:lumMod val="75000"/>
                </a:schemeClr>
              </a:solidFill>
            </a:endParaRPr>
          </a:p>
        </p:txBody>
      </p:sp>
      <p:sp>
        <p:nvSpPr>
          <p:cNvPr id="31" name="TextBox 30"/>
          <p:cNvSpPr txBox="1"/>
          <p:nvPr/>
        </p:nvSpPr>
        <p:spPr>
          <a:xfrm>
            <a:off x="5110978" y="3548076"/>
            <a:ext cx="655377" cy="215444"/>
          </a:xfrm>
          <a:prstGeom prst="rect">
            <a:avLst/>
          </a:prstGeom>
          <a:noFill/>
        </p:spPr>
        <p:txBody>
          <a:bodyPr wrap="square" rtlCol="0">
            <a:spAutoFit/>
          </a:bodyPr>
          <a:lstStyle/>
          <a:p>
            <a:pPr algn="ctr"/>
            <a:r>
              <a:rPr lang="tt-RU" sz="800" dirty="0" smtClean="0">
                <a:solidFill>
                  <a:schemeClr val="accent2">
                    <a:lumMod val="75000"/>
                  </a:schemeClr>
                </a:solidFill>
              </a:rPr>
              <a:t>Ябу</a:t>
            </a:r>
            <a:endParaRPr lang="en-US" sz="700" dirty="0">
              <a:solidFill>
                <a:schemeClr val="accent2">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80588">
                                            <p:txEl>
                                              <p:pRg st="0" end="0"/>
                                            </p:txEl>
                                          </p:spTgt>
                                        </p:tgtEl>
                                        <p:attrNameLst>
                                          <p:attrName>style.visibility</p:attrName>
                                        </p:attrNameLst>
                                      </p:cBhvr>
                                      <p:to>
                                        <p:strVal val="visible"/>
                                      </p:to>
                                    </p:set>
                                    <p:animEffect transition="in" filter="slide(fromLeft)">
                                      <p:cBhvr>
                                        <p:cTn id="7" dur="500"/>
                                        <p:tgtEl>
                                          <p:spTgt spid="2805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8" grpId="0" build="p" autoUpdateAnimBg="0" advAuto="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2"/>
          <p:cNvSpPr>
            <a:spLocks noGrp="1" noChangeArrowheads="1"/>
          </p:cNvSpPr>
          <p:nvPr>
            <p:ph type="body" sz="half" idx="2"/>
          </p:nvPr>
        </p:nvSpPr>
        <p:spPr>
          <a:xfrm>
            <a:off x="277813" y="1609725"/>
            <a:ext cx="8037512" cy="3967163"/>
          </a:xfrm>
        </p:spPr>
        <p:txBody>
          <a:bodyPr/>
          <a:lstStyle/>
          <a:p>
            <a:pPr marL="169863" indent="-169863">
              <a:spcAft>
                <a:spcPct val="45000"/>
              </a:spcAft>
              <a:buFontTx/>
              <a:buChar char="•"/>
            </a:pPr>
            <a:r>
              <a:rPr lang="en-US" dirty="0" smtClean="0"/>
              <a:t>PowerPoint’</a:t>
            </a:r>
            <a:r>
              <a:rPr lang="tt-RU" dirty="0" smtClean="0"/>
              <a:t>та пакет ясап, аны </a:t>
            </a:r>
            <a:r>
              <a:rPr lang="en-US" dirty="0" smtClean="0"/>
              <a:t>CD’</a:t>
            </a:r>
            <a:r>
              <a:rPr lang="tt-RU" dirty="0" smtClean="0"/>
              <a:t>га яздырыр өчен сез </a:t>
            </a:r>
            <a:r>
              <a:rPr lang="en-US" dirty="0" smtClean="0"/>
              <a:t>Microsoft </a:t>
            </a:r>
            <a:r>
              <a:rPr lang="en-US" dirty="0"/>
              <a:t>Windows</a:t>
            </a:r>
            <a:r>
              <a:rPr lang="en-US" sz="1600" baseline="30000" dirty="0">
                <a:cs typeface="Arial" charset="0"/>
              </a:rPr>
              <a:t>®</a:t>
            </a:r>
            <a:r>
              <a:rPr lang="en-US" dirty="0"/>
              <a:t> </a:t>
            </a:r>
            <a:r>
              <a:rPr lang="en-US" dirty="0" smtClean="0"/>
              <a:t>XP</a:t>
            </a:r>
            <a:r>
              <a:rPr lang="tt-RU" dirty="0" smtClean="0"/>
              <a:t> яки яңарак система булган санакта эшләргә тиешсез, һәм сездә </a:t>
            </a:r>
            <a:r>
              <a:rPr lang="en-US" dirty="0" smtClean="0"/>
              <a:t>CD</a:t>
            </a:r>
            <a:r>
              <a:rPr lang="tt-RU" dirty="0" smtClean="0"/>
              <a:t> яздырмалы дискйөрткеч булырга тиеш.</a:t>
            </a:r>
          </a:p>
          <a:p>
            <a:pPr marL="169863" indent="-169863">
              <a:spcAft>
                <a:spcPct val="45000"/>
              </a:spcAft>
              <a:buFontTx/>
              <a:buChar char="•"/>
            </a:pPr>
            <a:r>
              <a:rPr lang="en-US" dirty="0" smtClean="0"/>
              <a:t>Microsoft </a:t>
            </a:r>
            <a:r>
              <a:rPr lang="en-US" dirty="0"/>
              <a:t>Windows </a:t>
            </a:r>
            <a:r>
              <a:rPr lang="en-US" dirty="0" smtClean="0"/>
              <a:t>2000 </a:t>
            </a:r>
            <a:r>
              <a:rPr lang="tt-RU" dirty="0" smtClean="0"/>
              <a:t>системасында эшләсәгез</a:t>
            </a:r>
            <a:r>
              <a:rPr lang="en-US" dirty="0" smtClean="0"/>
              <a:t>, </a:t>
            </a:r>
            <a:r>
              <a:rPr lang="tt-RU" dirty="0" smtClean="0"/>
              <a:t>әлеге мөмкинлекне файлларны папкага кертү өчен кулланырга мөмкин, һәм соңыннан башка санакны кулланып, әлеге папканы </a:t>
            </a:r>
            <a:r>
              <a:rPr lang="en-US" dirty="0" smtClean="0"/>
              <a:t>CD’</a:t>
            </a:r>
            <a:r>
              <a:rPr lang="tt-RU" dirty="0" smtClean="0"/>
              <a:t>га яздырырга мөмкин</a:t>
            </a:r>
            <a:r>
              <a:rPr lang="en-US" dirty="0" smtClean="0"/>
              <a:t>.</a:t>
            </a:r>
            <a:endParaRPr lang="en-US" dirty="0"/>
          </a:p>
        </p:txBody>
      </p:sp>
      <p:sp>
        <p:nvSpPr>
          <p:cNvPr id="282627" name="Rectangle 3"/>
          <p:cNvSpPr>
            <a:spLocks noGrp="1" noChangeArrowheads="1"/>
          </p:cNvSpPr>
          <p:nvPr>
            <p:ph type="title"/>
          </p:nvPr>
        </p:nvSpPr>
        <p:spPr>
          <a:xfrm>
            <a:off x="242888" y="0"/>
            <a:ext cx="8901112" cy="609600"/>
          </a:xfrm>
        </p:spPr>
        <p:txBody>
          <a:bodyPr/>
          <a:lstStyle/>
          <a:p>
            <a:r>
              <a:rPr lang="tt-RU" dirty="0" smtClean="0"/>
              <a:t>Презентацияне пакетка туплау</a:t>
            </a:r>
            <a:endParaRPr lang="en-US" dirty="0"/>
          </a:p>
        </p:txBody>
      </p:sp>
      <p:sp>
        <p:nvSpPr>
          <p:cNvPr id="282628" name="Rectangle 4"/>
          <p:cNvSpPr>
            <a:spLocks noChangeArrowheads="1"/>
          </p:cNvSpPr>
          <p:nvPr/>
        </p:nvSpPr>
        <p:spPr bwMode="auto">
          <a:xfrm>
            <a:off x="1757363" y="3757613"/>
            <a:ext cx="5462587" cy="2522537"/>
          </a:xfrm>
          <a:prstGeom prst="rect">
            <a:avLst/>
          </a:prstGeom>
          <a:noFill/>
          <a:ln w="9525">
            <a:noFill/>
            <a:miter lim="800000"/>
            <a:headEnd/>
            <a:tailEnd/>
          </a:ln>
          <a:effectLst/>
        </p:spPr>
        <p:txBody>
          <a:bodyPr/>
          <a:lstStyle/>
          <a:p>
            <a:pPr>
              <a:spcBef>
                <a:spcPct val="20000"/>
              </a:spcBef>
              <a:spcAft>
                <a:spcPct val="75000"/>
              </a:spcAft>
            </a:pPr>
            <a:endParaRPr lang="en-US" sz="2000" b="0"/>
          </a:p>
        </p:txBody>
      </p:sp>
      <p:sp>
        <p:nvSpPr>
          <p:cNvPr id="282629" name="Rectangle 5"/>
          <p:cNvSpPr>
            <a:spLocks noChangeArrowheads="1"/>
          </p:cNvSpPr>
          <p:nvPr/>
        </p:nvSpPr>
        <p:spPr bwMode="auto">
          <a:xfrm>
            <a:off x="277813" y="854075"/>
            <a:ext cx="8524875" cy="517525"/>
          </a:xfrm>
          <a:prstGeom prst="rect">
            <a:avLst/>
          </a:prstGeom>
          <a:noFill/>
          <a:ln w="9525">
            <a:noFill/>
            <a:miter lim="800000"/>
            <a:headEnd/>
            <a:tailEnd/>
          </a:ln>
          <a:effectLst/>
        </p:spPr>
        <p:txBody>
          <a:bodyPr/>
          <a:lstStyle/>
          <a:p>
            <a:pPr>
              <a:spcBef>
                <a:spcPct val="20000"/>
              </a:spcBef>
              <a:spcAft>
                <a:spcPct val="75000"/>
              </a:spcAft>
            </a:pPr>
            <a:r>
              <a:rPr lang="en-US" sz="2000" dirty="0" smtClean="0"/>
              <a:t>CD’</a:t>
            </a:r>
            <a:r>
              <a:rPr lang="tt-RU" sz="2000" dirty="0" smtClean="0"/>
              <a:t>га яздыруга карата таләпләр</a:t>
            </a:r>
            <a:endParaRPr lang="en-US" sz="20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82629">
                                            <p:txEl>
                                              <p:pRg st="0" end="0"/>
                                            </p:txEl>
                                          </p:spTgt>
                                        </p:tgtEl>
                                        <p:attrNameLst>
                                          <p:attrName>style.visibility</p:attrName>
                                        </p:attrNameLst>
                                      </p:cBhvr>
                                      <p:to>
                                        <p:strVal val="visible"/>
                                      </p:to>
                                    </p:set>
                                    <p:animEffect transition="in" filter="slide(fromLeft)">
                                      <p:cBhvr>
                                        <p:cTn id="7" dur="500"/>
                                        <p:tgtEl>
                                          <p:spTgt spid="2826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82626">
                                            <p:txEl>
                                              <p:pRg st="0" end="0"/>
                                            </p:txEl>
                                          </p:spTgt>
                                        </p:tgtEl>
                                        <p:attrNameLst>
                                          <p:attrName>style.visibility</p:attrName>
                                        </p:attrNameLst>
                                      </p:cBhvr>
                                      <p:to>
                                        <p:strVal val="visible"/>
                                      </p:to>
                                    </p:set>
                                    <p:animEffect transition="in" filter="slide(fromLeft)">
                                      <p:cBhvr>
                                        <p:cTn id="12" dur="500"/>
                                        <p:tgtEl>
                                          <p:spTgt spid="2826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82626">
                                            <p:txEl>
                                              <p:pRg st="1" end="1"/>
                                            </p:txEl>
                                          </p:spTgt>
                                        </p:tgtEl>
                                        <p:attrNameLst>
                                          <p:attrName>style.visibility</p:attrName>
                                        </p:attrNameLst>
                                      </p:cBhvr>
                                      <p:to>
                                        <p:strVal val="visible"/>
                                      </p:to>
                                    </p:set>
                                    <p:animEffect transition="in" filter="slide(fromLeft)">
                                      <p:cBhvr>
                                        <p:cTn id="17" dur="500"/>
                                        <p:tgtEl>
                                          <p:spTgt spid="2826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6" grpId="0" build="p" bldLvl="2" autoUpdateAnimBg="0"/>
      <p:bldP spid="282629" grpId="0" build="p" autoUpdateAnimBg="0" advAuto="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246063" y="73025"/>
            <a:ext cx="8229600" cy="609600"/>
          </a:xfrm>
        </p:spPr>
        <p:txBody>
          <a:bodyPr/>
          <a:lstStyle/>
          <a:p>
            <a:r>
              <a:rPr lang="tt-RU" dirty="0" smtClean="0"/>
              <a:t>Күнегүләр</a:t>
            </a:r>
            <a:endParaRPr lang="en-US" dirty="0"/>
          </a:p>
        </p:txBody>
      </p:sp>
      <p:sp>
        <p:nvSpPr>
          <p:cNvPr id="284675" name="Rectangle 3"/>
          <p:cNvSpPr>
            <a:spLocks noGrp="1" noChangeArrowheads="1"/>
          </p:cNvSpPr>
          <p:nvPr>
            <p:ph type="body" idx="1"/>
          </p:nvPr>
        </p:nvSpPr>
        <p:spPr>
          <a:xfrm>
            <a:off x="276225" y="814388"/>
            <a:ext cx="8905875" cy="3282950"/>
          </a:xfrm>
        </p:spPr>
        <p:txBody>
          <a:bodyPr/>
          <a:lstStyle/>
          <a:p>
            <a:pPr marL="288925" indent="-288925">
              <a:spcAft>
                <a:spcPct val="75000"/>
              </a:spcAft>
              <a:buClr>
                <a:srgbClr val="FF9900"/>
              </a:buClr>
              <a:buFontTx/>
              <a:buAutoNum type="arabicPeriod"/>
            </a:pPr>
            <a:r>
              <a:rPr lang="tt-RU" dirty="0" smtClean="0"/>
              <a:t>Презентацияне санакта карап алыгыз.</a:t>
            </a:r>
            <a:endParaRPr lang="en-US" dirty="0"/>
          </a:p>
          <a:p>
            <a:pPr marL="288925" indent="-288925">
              <a:spcAft>
                <a:spcPct val="75000"/>
              </a:spcAft>
              <a:buClr>
                <a:srgbClr val="FF9900"/>
              </a:buClr>
              <a:buFontTx/>
              <a:buAutoNum type="arabicPeriod"/>
            </a:pPr>
            <a:r>
              <a:rPr lang="tt-RU" dirty="0" smtClean="0"/>
              <a:t>Презентацияне турында фикерләрне белешү өчен аны җибәрегез.</a:t>
            </a:r>
            <a:endParaRPr lang="en-US" dirty="0"/>
          </a:p>
          <a:p>
            <a:pPr marL="288925" indent="-288925">
              <a:spcAft>
                <a:spcPct val="75000"/>
              </a:spcAft>
              <a:buClr>
                <a:srgbClr val="FF9900"/>
              </a:buClr>
              <a:buFontTx/>
              <a:buAutoNum type="arabicPeriod"/>
            </a:pPr>
            <a:r>
              <a:rPr lang="tt-RU" dirty="0" smtClean="0"/>
              <a:t>Тарату материалларын бастыру өчен әзерләгез.</a:t>
            </a:r>
            <a:endParaRPr lang="en-US" dirty="0"/>
          </a:p>
          <a:p>
            <a:pPr marL="288925" indent="-288925">
              <a:spcAft>
                <a:spcPct val="75000"/>
              </a:spcAft>
              <a:buClr>
                <a:srgbClr val="FF9900"/>
              </a:buClr>
              <a:buFontTx/>
              <a:buAutoNum type="arabicPeriod"/>
            </a:pPr>
            <a:r>
              <a:rPr lang="tt-RU" dirty="0" smtClean="0"/>
              <a:t>Төс параметрын сайлап, тарату материалын бастырыгыз.</a:t>
            </a:r>
            <a:endParaRPr lang="en-US" dirty="0"/>
          </a:p>
          <a:p>
            <a:pPr marL="288925" indent="-288925">
              <a:spcAft>
                <a:spcPct val="75000"/>
              </a:spcAft>
              <a:buClr>
                <a:srgbClr val="FF9900"/>
              </a:buClr>
              <a:buFontTx/>
              <a:buAutoNum type="arabicPeriod"/>
            </a:pPr>
            <a:r>
              <a:rPr lang="tt-RU" dirty="0" smtClean="0"/>
              <a:t>Искәрмәләр бите режимында искәрмәләрегезне тикшерегез.</a:t>
            </a:r>
            <a:endParaRPr lang="en-US" dirty="0"/>
          </a:p>
          <a:p>
            <a:pPr marL="288925" indent="-288925">
              <a:spcAft>
                <a:spcPct val="75000"/>
              </a:spcAft>
              <a:buClr>
                <a:srgbClr val="FF9900"/>
              </a:buClr>
              <a:buFontTx/>
              <a:buAutoNum type="arabicPeriod"/>
            </a:pPr>
            <a:r>
              <a:rPr lang="tt-RU" dirty="0" smtClean="0"/>
              <a:t>Презентацияне пакетка туплагыз</a:t>
            </a:r>
            <a:r>
              <a:rPr lang="en-US" dirty="0" smtClean="0"/>
              <a:t>. </a:t>
            </a:r>
            <a:endParaRPr lang="en-US" dirty="0"/>
          </a:p>
        </p:txBody>
      </p:sp>
    </p:spTree>
  </p:cSld>
  <p:clrMapOvr>
    <a:masterClrMapping/>
  </p:clrMapOvr>
  <p:transition spd="med">
    <p:wipe dir="d"/>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tt-RU" dirty="0" smtClean="0"/>
              <a:t>Тест 3, 1-нче сорау</a:t>
            </a:r>
            <a:endParaRPr lang="en-US" dirty="0"/>
          </a:p>
        </p:txBody>
      </p:sp>
      <p:sp>
        <p:nvSpPr>
          <p:cNvPr id="159747" name="Rectangle 3"/>
          <p:cNvSpPr>
            <a:spLocks noGrp="1" noChangeArrowheads="1"/>
          </p:cNvSpPr>
          <p:nvPr>
            <p:ph type="body" sz="half" idx="2"/>
          </p:nvPr>
        </p:nvSpPr>
        <p:spPr>
          <a:xfrm>
            <a:off x="222250" y="850900"/>
            <a:ext cx="7685088" cy="1189038"/>
          </a:xfrm>
        </p:spPr>
        <p:txBody>
          <a:bodyPr/>
          <a:lstStyle/>
          <a:p>
            <a:pPr marL="0" indent="0">
              <a:spcAft>
                <a:spcPct val="75000"/>
              </a:spcAft>
            </a:pPr>
            <a:r>
              <a:rPr lang="tt-RU" b="1" dirty="0" smtClean="0"/>
              <a:t>Слайд-шоу режимын беренче слайдтан башлау өчен кайсы төймәгә басарга кирәк</a:t>
            </a:r>
            <a:r>
              <a:rPr lang="en-US" b="1" dirty="0" smtClean="0"/>
              <a:t>?</a:t>
            </a:r>
            <a:r>
              <a:rPr lang="tt-RU" b="1" dirty="0" smtClean="0"/>
              <a:t> (Бер генә җавапны сайлагыз.)</a:t>
            </a:r>
            <a:endParaRPr lang="en-US" b="1" dirty="0"/>
          </a:p>
        </p:txBody>
      </p:sp>
      <p:sp>
        <p:nvSpPr>
          <p:cNvPr id="159748" name="Rectangle 4"/>
          <p:cNvSpPr>
            <a:spLocks noChangeArrowheads="1"/>
          </p:cNvSpPr>
          <p:nvPr/>
        </p:nvSpPr>
        <p:spPr bwMode="auto">
          <a:xfrm>
            <a:off x="242888" y="2344738"/>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en-US" sz="2000" b="0" dirty="0"/>
              <a:t>ESC.</a:t>
            </a:r>
          </a:p>
          <a:p>
            <a:pPr marL="401638" indent="-401638">
              <a:spcBef>
                <a:spcPct val="20000"/>
              </a:spcBef>
              <a:spcAft>
                <a:spcPct val="75000"/>
              </a:spcAft>
              <a:buFontTx/>
              <a:buAutoNum type="arabicPeriod"/>
            </a:pPr>
            <a:r>
              <a:rPr lang="en-US" sz="2000" b="0" dirty="0"/>
              <a:t>F5.</a:t>
            </a:r>
          </a:p>
          <a:p>
            <a:pPr marL="401638" indent="-401638">
              <a:spcBef>
                <a:spcPct val="20000"/>
              </a:spcBef>
              <a:spcAft>
                <a:spcPct val="75000"/>
              </a:spcAft>
              <a:buFontTx/>
              <a:buAutoNum type="arabicPeriod"/>
            </a:pPr>
            <a:r>
              <a:rPr lang="en-US" sz="2000" b="0" dirty="0"/>
              <a:t>F7.</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animEffect transition="in" filter="slide(fromTop)">
                                      <p:cBhvr>
                                        <p:cTn id="7" dur="500"/>
                                        <p:tgtEl>
                                          <p:spTgt spid="159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59748">
                                            <p:txEl>
                                              <p:pRg st="0" end="0"/>
                                            </p:txEl>
                                          </p:spTgt>
                                        </p:tgtEl>
                                        <p:attrNameLst>
                                          <p:attrName>style.visibility</p:attrName>
                                        </p:attrNameLst>
                                      </p:cBhvr>
                                      <p:to>
                                        <p:strVal val="visible"/>
                                      </p:to>
                                    </p:set>
                                    <p:animEffect transition="in" filter="slide(fromLeft)">
                                      <p:cBhvr>
                                        <p:cTn id="12" dur="500"/>
                                        <p:tgtEl>
                                          <p:spTgt spid="15974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59748">
                                            <p:txEl>
                                              <p:pRg st="1" end="1"/>
                                            </p:txEl>
                                          </p:spTgt>
                                        </p:tgtEl>
                                        <p:attrNameLst>
                                          <p:attrName>style.visibility</p:attrName>
                                        </p:attrNameLst>
                                      </p:cBhvr>
                                      <p:to>
                                        <p:strVal val="visible"/>
                                      </p:to>
                                    </p:set>
                                    <p:animEffect transition="in" filter="slide(fromLeft)">
                                      <p:cBhvr>
                                        <p:cTn id="17" dur="500"/>
                                        <p:tgtEl>
                                          <p:spTgt spid="15974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59748">
                                            <p:txEl>
                                              <p:pRg st="2" end="2"/>
                                            </p:txEl>
                                          </p:spTgt>
                                        </p:tgtEl>
                                        <p:attrNameLst>
                                          <p:attrName>style.visibility</p:attrName>
                                        </p:attrNameLst>
                                      </p:cBhvr>
                                      <p:to>
                                        <p:strVal val="visible"/>
                                      </p:to>
                                    </p:set>
                                    <p:animEffect transition="in" filter="slide(fromLeft)">
                                      <p:cBhvr>
                                        <p:cTn id="22" dur="500"/>
                                        <p:tgtEl>
                                          <p:spTgt spid="1597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autoUpdateAnimBg="0" advAuto="0"/>
      <p:bldP spid="159748" grpId="0" build="p"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tt-RU" dirty="0" smtClean="0"/>
              <a:t>Тест 3, 1-нче сорау: Җавап</a:t>
            </a:r>
            <a:endParaRPr lang="en-US" dirty="0"/>
          </a:p>
        </p:txBody>
      </p:sp>
      <p:sp>
        <p:nvSpPr>
          <p:cNvPr id="161795" name="Rectangle 3"/>
          <p:cNvSpPr>
            <a:spLocks noGrp="1" noChangeArrowheads="1"/>
          </p:cNvSpPr>
          <p:nvPr>
            <p:ph sz="half" idx="2"/>
          </p:nvPr>
        </p:nvSpPr>
        <p:spPr>
          <a:xfrm>
            <a:off x="323850" y="815975"/>
            <a:ext cx="8350250" cy="703263"/>
          </a:xfrm>
        </p:spPr>
        <p:txBody>
          <a:bodyPr/>
          <a:lstStyle/>
          <a:p>
            <a:pPr marL="0" indent="0">
              <a:spcAft>
                <a:spcPct val="75000"/>
              </a:spcAft>
            </a:pPr>
            <a:r>
              <a:rPr lang="en-US" dirty="0"/>
              <a:t>F5. </a:t>
            </a:r>
          </a:p>
        </p:txBody>
      </p:sp>
      <p:sp>
        <p:nvSpPr>
          <p:cNvPr id="161796" name="Rectangle 4"/>
          <p:cNvSpPr>
            <a:spLocks noChangeArrowheads="1"/>
          </p:cNvSpPr>
          <p:nvPr/>
        </p:nvSpPr>
        <p:spPr bwMode="auto">
          <a:xfrm>
            <a:off x="300038" y="2000250"/>
            <a:ext cx="8350250" cy="1171575"/>
          </a:xfrm>
          <a:prstGeom prst="rect">
            <a:avLst/>
          </a:prstGeom>
          <a:noFill/>
          <a:ln w="9525">
            <a:noFill/>
            <a:miter lim="800000"/>
            <a:headEnd/>
            <a:tailEnd/>
          </a:ln>
          <a:effectLst/>
        </p:spPr>
        <p:txBody>
          <a:bodyPr/>
          <a:lstStyle/>
          <a:p>
            <a:pPr>
              <a:spcBef>
                <a:spcPct val="20000"/>
              </a:spcBef>
              <a:spcAft>
                <a:spcPct val="75000"/>
              </a:spcAft>
            </a:pPr>
            <a:r>
              <a:rPr lang="tt-RU" sz="2000" b="0" dirty="0" smtClean="0"/>
              <a:t>Тамгаланган слайдтан башлау өчен исә </a:t>
            </a:r>
            <a:r>
              <a:rPr lang="en-US" sz="2000" b="0" dirty="0" smtClean="0"/>
              <a:t>SHIFT+F5</a:t>
            </a:r>
            <a:r>
              <a:rPr lang="tt-RU" sz="2000" b="0" dirty="0" smtClean="0"/>
              <a:t> төймәләренә басыгыз.</a:t>
            </a:r>
            <a:endParaRPr lang="en-US" sz="2000" b="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61795"/>
                                        </p:tgtEl>
                                        <p:attrNameLst>
                                          <p:attrName>style.visibility</p:attrName>
                                        </p:attrNameLst>
                                      </p:cBhvr>
                                      <p:to>
                                        <p:strVal val="visible"/>
                                      </p:to>
                                    </p:set>
                                    <p:anim calcmode="lin" valueType="num">
                                      <p:cBhvr>
                                        <p:cTn id="7" dur="500" fill="hold"/>
                                        <p:tgtEl>
                                          <p:spTgt spid="161795"/>
                                        </p:tgtEl>
                                        <p:attrNameLst>
                                          <p:attrName>ppt_w</p:attrName>
                                        </p:attrNameLst>
                                      </p:cBhvr>
                                      <p:tavLst>
                                        <p:tav tm="0">
                                          <p:val>
                                            <p:fltVal val="0"/>
                                          </p:val>
                                        </p:tav>
                                        <p:tav tm="100000">
                                          <p:val>
                                            <p:strVal val="#ppt_w"/>
                                          </p:val>
                                        </p:tav>
                                      </p:tavLst>
                                    </p:anim>
                                    <p:anim calcmode="lin" valueType="num">
                                      <p:cBhvr>
                                        <p:cTn id="8" dur="500" fill="hold"/>
                                        <p:tgtEl>
                                          <p:spTgt spid="16179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61796"/>
                                        </p:tgtEl>
                                        <p:attrNameLst>
                                          <p:attrName>style.visibility</p:attrName>
                                        </p:attrNameLst>
                                      </p:cBhvr>
                                      <p:to>
                                        <p:strVal val="visible"/>
                                      </p:to>
                                    </p:set>
                                    <p:animEffect transition="in" filter="slide(fromBottom)">
                                      <p:cBhvr>
                                        <p:cTn id="13" dur="500"/>
                                        <p:tgtEl>
                                          <p:spTgt spid="161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autoUpdateAnimBg="0"/>
      <p:bldP spid="161796"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239713" y="63500"/>
            <a:ext cx="8904287" cy="614363"/>
          </a:xfrm>
        </p:spPr>
        <p:txBody>
          <a:bodyPr/>
          <a:lstStyle/>
          <a:p>
            <a:r>
              <a:rPr lang="tt-RU" dirty="0" smtClean="0"/>
              <a:t>Эшләү урыны белән танышу</a:t>
            </a:r>
            <a:endParaRPr lang="en-US" dirty="0"/>
          </a:p>
        </p:txBody>
      </p:sp>
      <p:sp>
        <p:nvSpPr>
          <p:cNvPr id="173062"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73063" name="Rectangle 7"/>
          <p:cNvSpPr>
            <a:spLocks noChangeArrowheads="1"/>
          </p:cNvSpPr>
          <p:nvPr/>
        </p:nvSpPr>
        <p:spPr bwMode="auto">
          <a:xfrm>
            <a:off x="676275" y="4502150"/>
            <a:ext cx="5940425" cy="1200329"/>
          </a:xfrm>
          <a:prstGeom prst="rect">
            <a:avLst/>
          </a:prstGeom>
          <a:noFill/>
          <a:ln w="9525" algn="ctr">
            <a:noFill/>
            <a:miter lim="800000"/>
            <a:headEnd/>
            <a:tailEnd/>
          </a:ln>
          <a:effectLst/>
        </p:spPr>
        <p:txBody>
          <a:bodyPr>
            <a:spAutoFit/>
          </a:bodyPr>
          <a:lstStyle/>
          <a:p>
            <a:pPr>
              <a:spcBef>
                <a:spcPct val="20000"/>
              </a:spcBef>
              <a:spcAft>
                <a:spcPct val="45000"/>
              </a:spcAft>
            </a:pPr>
            <a:r>
              <a:rPr lang="tt-RU" b="0" dirty="0" smtClean="0">
                <a:solidFill>
                  <a:srgbClr val="FFCC00"/>
                </a:solidFill>
              </a:rPr>
              <a:t>Тәрәзнең сул өлешендә слайдларның кечкенә версияләре (эскизлары) урнаша. Сез эшләгән слайд монда төс белән тамгалана. Бу өлеш – </a:t>
            </a:r>
            <a:r>
              <a:rPr lang="tt-RU" dirty="0" smtClean="0">
                <a:solidFill>
                  <a:srgbClr val="FFCC00"/>
                </a:solidFill>
              </a:rPr>
              <a:t>Слайдлар </a:t>
            </a:r>
            <a:r>
              <a:rPr lang="tt-RU" b="0" dirty="0" smtClean="0">
                <a:solidFill>
                  <a:srgbClr val="FFCC00"/>
                </a:solidFill>
              </a:rPr>
              <a:t>салынмасы дип атала.</a:t>
            </a:r>
            <a:endParaRPr lang="en-US" b="0" dirty="0">
              <a:solidFill>
                <a:srgbClr val="FFCC00"/>
              </a:solidFill>
            </a:endParaRPr>
          </a:p>
        </p:txBody>
      </p:sp>
      <p:sp>
        <p:nvSpPr>
          <p:cNvPr id="173064" name="Rectangle 8"/>
          <p:cNvSpPr>
            <a:spLocks noChangeArrowheads="1"/>
          </p:cNvSpPr>
          <p:nvPr/>
        </p:nvSpPr>
        <p:spPr bwMode="auto">
          <a:xfrm>
            <a:off x="277813" y="3994150"/>
            <a:ext cx="5926137" cy="450850"/>
          </a:xfrm>
          <a:prstGeom prst="rect">
            <a:avLst/>
          </a:prstGeom>
          <a:noFill/>
          <a:ln w="9525">
            <a:noFill/>
            <a:miter lim="800000"/>
            <a:headEnd/>
            <a:tailEnd/>
          </a:ln>
          <a:effectLst/>
        </p:spPr>
        <p:txBody>
          <a:bodyPr/>
          <a:lstStyle/>
          <a:p>
            <a:pPr>
              <a:spcBef>
                <a:spcPct val="20000"/>
              </a:spcBef>
              <a:spcAft>
                <a:spcPct val="75000"/>
              </a:spcAft>
            </a:pPr>
            <a:r>
              <a:rPr lang="tt-RU" b="0" dirty="0" smtClean="0">
                <a:solidFill>
                  <a:srgbClr val="FFCC00"/>
                </a:solidFill>
              </a:rPr>
              <a:t>Гадәти күрсәтелешнең 3 тѳп өлеше бар.</a:t>
            </a:r>
            <a:endParaRPr lang="en-US" b="0" dirty="0">
              <a:solidFill>
                <a:srgbClr val="FFCC00"/>
              </a:solidFill>
            </a:endParaRPr>
          </a:p>
        </p:txBody>
      </p:sp>
      <p:graphicFrame>
        <p:nvGraphicFramePr>
          <p:cNvPr id="173066" name="Object 10"/>
          <p:cNvGraphicFramePr>
            <a:graphicFrameLocks noChangeAspect="1"/>
          </p:cNvGraphicFramePr>
          <p:nvPr/>
        </p:nvGraphicFramePr>
        <p:xfrm>
          <a:off x="339725" y="4532313"/>
          <a:ext cx="269875" cy="303212"/>
        </p:xfrm>
        <a:graphic>
          <a:graphicData uri="http://schemas.openxmlformats.org/presentationml/2006/ole">
            <p:oleObj spid="_x0000_s173066" name="Visio" r:id="rId4" imgW="270231" imgH="303063" progId="">
              <p:embed/>
            </p:oleObj>
          </a:graphicData>
        </a:graphic>
      </p:graphicFrame>
      <p:grpSp>
        <p:nvGrpSpPr>
          <p:cNvPr id="28" name="Group 27"/>
          <p:cNvGrpSpPr/>
          <p:nvPr/>
        </p:nvGrpSpPr>
        <p:grpSpPr>
          <a:xfrm>
            <a:off x="275142" y="963631"/>
            <a:ext cx="5560174" cy="2817994"/>
            <a:chOff x="275142" y="963631"/>
            <a:chExt cx="5560174" cy="2817994"/>
          </a:xfrm>
        </p:grpSpPr>
        <p:pic>
          <p:nvPicPr>
            <p:cNvPr id="29" name="Picture 2"/>
            <p:cNvPicPr>
              <a:picLocks noChangeAspect="1" noChangeArrowheads="1"/>
            </p:cNvPicPr>
            <p:nvPr/>
          </p:nvPicPr>
          <p:blipFill>
            <a:blip r:embed="rId5"/>
            <a:srcRect/>
            <a:stretch>
              <a:fillRect/>
            </a:stretch>
          </p:blipFill>
          <p:spPr bwMode="auto">
            <a:xfrm>
              <a:off x="275142" y="963631"/>
              <a:ext cx="5560174" cy="2817994"/>
            </a:xfrm>
            <a:prstGeom prst="rect">
              <a:avLst/>
            </a:prstGeom>
            <a:noFill/>
            <a:ln w="9525">
              <a:noFill/>
              <a:miter lim="800000"/>
              <a:headEnd/>
              <a:tailEnd/>
            </a:ln>
            <a:effectLst/>
          </p:spPr>
        </p:pic>
        <p:graphicFrame>
          <p:nvGraphicFramePr>
            <p:cNvPr id="30" name="Object 4"/>
            <p:cNvGraphicFramePr>
              <a:graphicFrameLocks noChangeAspect="1"/>
            </p:cNvGraphicFramePr>
            <p:nvPr/>
          </p:nvGraphicFramePr>
          <p:xfrm>
            <a:off x="2167856" y="1322388"/>
            <a:ext cx="269875" cy="303212"/>
          </p:xfrm>
          <a:graphic>
            <a:graphicData uri="http://schemas.openxmlformats.org/presentationml/2006/ole">
              <p:oleObj spid="_x0000_s173076" name="Visio" r:id="rId6" imgW="270231" imgH="303063" progId="">
                <p:embed/>
              </p:oleObj>
            </a:graphicData>
          </a:graphic>
        </p:graphicFrame>
        <p:graphicFrame>
          <p:nvGraphicFramePr>
            <p:cNvPr id="31" name="Object 5"/>
            <p:cNvGraphicFramePr>
              <a:graphicFrameLocks noChangeAspect="1"/>
            </p:cNvGraphicFramePr>
            <p:nvPr/>
          </p:nvGraphicFramePr>
          <p:xfrm>
            <a:off x="3984625" y="1646739"/>
            <a:ext cx="269875" cy="303212"/>
          </p:xfrm>
          <a:graphic>
            <a:graphicData uri="http://schemas.openxmlformats.org/presentationml/2006/ole">
              <p:oleObj spid="_x0000_s173077" name="Visio" r:id="rId7" imgW="270231" imgH="303063" progId="">
                <p:embed/>
              </p:oleObj>
            </a:graphicData>
          </a:graphic>
        </p:graphicFrame>
        <p:graphicFrame>
          <p:nvGraphicFramePr>
            <p:cNvPr id="32" name="Object 6"/>
            <p:cNvGraphicFramePr>
              <a:graphicFrameLocks noChangeAspect="1"/>
            </p:cNvGraphicFramePr>
            <p:nvPr/>
          </p:nvGraphicFramePr>
          <p:xfrm>
            <a:off x="1265488" y="1583908"/>
            <a:ext cx="269875" cy="303212"/>
          </p:xfrm>
          <a:graphic>
            <a:graphicData uri="http://schemas.openxmlformats.org/presentationml/2006/ole">
              <p:oleObj spid="_x0000_s173078" name="Visio" r:id="rId8" imgW="270231" imgH="303063" progId="">
                <p:embed/>
              </p:oleObj>
            </a:graphicData>
          </a:graphic>
        </p:graphicFrame>
        <p:graphicFrame>
          <p:nvGraphicFramePr>
            <p:cNvPr id="33" name="Object 7"/>
            <p:cNvGraphicFramePr>
              <a:graphicFrameLocks noChangeAspect="1"/>
            </p:cNvGraphicFramePr>
            <p:nvPr/>
          </p:nvGraphicFramePr>
          <p:xfrm>
            <a:off x="3159125" y="3209758"/>
            <a:ext cx="269875" cy="303213"/>
          </p:xfrm>
          <a:graphic>
            <a:graphicData uri="http://schemas.openxmlformats.org/presentationml/2006/ole">
              <p:oleObj spid="_x0000_s173079" name="Visio" r:id="rId9" imgW="270231" imgH="303063" progId="">
                <p:embed/>
              </p:oleObj>
            </a:graphicData>
          </a:graphic>
        </p:graphicFrame>
      </p:grpSp>
      <p:sp>
        <p:nvSpPr>
          <p:cNvPr id="34" name="TextBox 33"/>
          <p:cNvSpPr txBox="1"/>
          <p:nvPr/>
        </p:nvSpPr>
        <p:spPr>
          <a:xfrm>
            <a:off x="2418348" y="2371555"/>
            <a:ext cx="1840831" cy="253916"/>
          </a:xfrm>
          <a:prstGeom prst="rect">
            <a:avLst/>
          </a:prstGeom>
          <a:noFill/>
        </p:spPr>
        <p:txBody>
          <a:bodyPr wrap="square" rtlCol="0">
            <a:spAutoFit/>
          </a:bodyPr>
          <a:lstStyle/>
          <a:p>
            <a:pPr algn="ctr"/>
            <a:r>
              <a:rPr lang="tt-RU" sz="1050" dirty="0" smtClean="0">
                <a:solidFill>
                  <a:schemeClr val="tx1">
                    <a:lumMod val="75000"/>
                  </a:schemeClr>
                </a:solidFill>
              </a:rPr>
              <a:t>Слайд асбашламы</a:t>
            </a:r>
            <a:endParaRPr lang="en-US" sz="1050" dirty="0">
              <a:solidFill>
                <a:schemeClr val="tx1">
                  <a:lumMod val="75000"/>
                </a:schemeClr>
              </a:solidFill>
            </a:endParaRPr>
          </a:p>
        </p:txBody>
      </p:sp>
      <p:sp>
        <p:nvSpPr>
          <p:cNvPr id="35" name="TextBox 34"/>
          <p:cNvSpPr txBox="1"/>
          <p:nvPr/>
        </p:nvSpPr>
        <p:spPr>
          <a:xfrm>
            <a:off x="1684421" y="3260559"/>
            <a:ext cx="1588168" cy="184666"/>
          </a:xfrm>
          <a:prstGeom prst="rect">
            <a:avLst/>
          </a:prstGeom>
          <a:noFill/>
        </p:spPr>
        <p:txBody>
          <a:bodyPr wrap="square" rtlCol="0">
            <a:spAutoFit/>
          </a:bodyPr>
          <a:lstStyle/>
          <a:p>
            <a:r>
              <a:rPr lang="tt-RU" sz="600" dirty="0" smtClean="0">
                <a:solidFill>
                  <a:srgbClr val="002060"/>
                </a:solidFill>
              </a:rPr>
              <a:t>Искәрмәләр өстәү өчен чирттерегез</a:t>
            </a:r>
            <a:endParaRPr lang="en-US" sz="600" dirty="0">
              <a:solidFill>
                <a:srgbClr val="002060"/>
              </a:solidFill>
            </a:endParaRPr>
          </a:p>
        </p:txBody>
      </p:sp>
      <p:sp>
        <p:nvSpPr>
          <p:cNvPr id="36" name="TextBox 35"/>
          <p:cNvSpPr txBox="1"/>
          <p:nvPr/>
        </p:nvSpPr>
        <p:spPr>
          <a:xfrm>
            <a:off x="2213811" y="1825458"/>
            <a:ext cx="2237874" cy="261610"/>
          </a:xfrm>
          <a:prstGeom prst="rect">
            <a:avLst/>
          </a:prstGeom>
          <a:noFill/>
        </p:spPr>
        <p:txBody>
          <a:bodyPr wrap="square" rtlCol="0">
            <a:spAutoFit/>
          </a:bodyPr>
          <a:lstStyle/>
          <a:p>
            <a:pPr algn="ctr"/>
            <a:r>
              <a:rPr lang="tt-RU" sz="1100" dirty="0" smtClean="0">
                <a:solidFill>
                  <a:srgbClr val="002060"/>
                </a:solidFill>
              </a:rPr>
              <a:t>Слайд башламы</a:t>
            </a:r>
            <a:endParaRPr lang="en-US" sz="1100" dirty="0">
              <a:solidFill>
                <a:srgbClr val="002060"/>
              </a:solidFill>
            </a:endParaRPr>
          </a:p>
        </p:txBody>
      </p:sp>
      <p:sp>
        <p:nvSpPr>
          <p:cNvPr id="17" name="Rectangle 3"/>
          <p:cNvSpPr>
            <a:spLocks noChangeArrowheads="1"/>
          </p:cNvSpPr>
          <p:nvPr/>
        </p:nvSpPr>
        <p:spPr bwMode="auto">
          <a:xfrm>
            <a:off x="6030913" y="904875"/>
            <a:ext cx="2820987" cy="2763838"/>
          </a:xfrm>
          <a:prstGeom prst="rect">
            <a:avLst/>
          </a:prstGeom>
          <a:noFill/>
          <a:ln w="9525">
            <a:noFill/>
            <a:miter lim="800000"/>
            <a:headEnd/>
            <a:tailEnd/>
          </a:ln>
          <a:effectLst/>
        </p:spPr>
        <p:txBody>
          <a:bodyPr/>
          <a:lstStyle/>
          <a:p>
            <a:pPr>
              <a:spcBef>
                <a:spcPct val="20000"/>
              </a:spcBef>
              <a:spcAft>
                <a:spcPct val="75000"/>
              </a:spcAft>
            </a:pPr>
            <a:r>
              <a:rPr lang="tt-RU" sz="2000" b="0" dirty="0" smtClean="0"/>
              <a:t>Сулда </a:t>
            </a:r>
            <a:r>
              <a:rPr lang="en-US" sz="2000" b="0" dirty="0" smtClean="0"/>
              <a:t>PowerPoint’</a:t>
            </a:r>
            <a:r>
              <a:rPr lang="tt-RU" sz="2000" b="0" dirty="0" smtClean="0"/>
              <a:t>ны ачканда килеп чыгучы тәрәз күрсәтелгән</a:t>
            </a:r>
            <a:r>
              <a:rPr lang="en-US" sz="2000" b="0" dirty="0" smtClean="0"/>
              <a:t>. </a:t>
            </a:r>
            <a:r>
              <a:rPr lang="tt-RU" sz="2000" b="0" dirty="0" smtClean="0"/>
              <a:t>Ул Гадәти күрсәтелеш дип атала</a:t>
            </a:r>
            <a:r>
              <a:rPr lang="en-US" sz="2000" b="0" dirty="0" smtClean="0"/>
              <a:t>.</a:t>
            </a:r>
            <a:endParaRPr lang="en-US" sz="2000" b="0" dirty="0"/>
          </a:p>
          <a:p>
            <a:pPr>
              <a:spcBef>
                <a:spcPct val="20000"/>
              </a:spcBef>
              <a:spcAft>
                <a:spcPct val="75000"/>
              </a:spcAft>
            </a:pPr>
            <a:r>
              <a:rPr lang="tt-RU" sz="2000" b="0" dirty="0" smtClean="0"/>
              <a:t>Биредә слайдлар төзелә.</a:t>
            </a:r>
            <a:endParaRPr lang="en-US" sz="2000" b="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73066"/>
                                        </p:tgtEl>
                                        <p:attrNameLst>
                                          <p:attrName>style.visibility</p:attrName>
                                        </p:attrNameLst>
                                      </p:cBhvr>
                                      <p:to>
                                        <p:strVal val="visible"/>
                                      </p:to>
                                    </p:set>
                                    <p:animEffect transition="in" filter="dissolve">
                                      <p:cBhvr>
                                        <p:cTn id="7" dur="500"/>
                                        <p:tgtEl>
                                          <p:spTgt spid="173066"/>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73063">
                                            <p:txEl>
                                              <p:pRg st="0" end="0"/>
                                            </p:txEl>
                                          </p:spTgt>
                                        </p:tgtEl>
                                        <p:attrNameLst>
                                          <p:attrName>style.visibility</p:attrName>
                                        </p:attrNameLst>
                                      </p:cBhvr>
                                      <p:to>
                                        <p:strVal val="visible"/>
                                      </p:to>
                                    </p:set>
                                    <p:animEffect transition="in" filter="checkerboard(across)">
                                      <p:cBhvr>
                                        <p:cTn id="11" dur="500"/>
                                        <p:tgtEl>
                                          <p:spTgt spid="1730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3" grpId="0" build="p" autoUpdateAnimBg="0" advAuto="0"/>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tt-RU" dirty="0" smtClean="0"/>
              <a:t>Тест 3, 2-нче сорау</a:t>
            </a:r>
            <a:endParaRPr lang="en-US" dirty="0"/>
          </a:p>
        </p:txBody>
      </p:sp>
      <p:sp>
        <p:nvSpPr>
          <p:cNvPr id="163843" name="Rectangle 3"/>
          <p:cNvSpPr>
            <a:spLocks noGrp="1" noChangeArrowheads="1"/>
          </p:cNvSpPr>
          <p:nvPr>
            <p:ph type="body" sz="half" idx="2"/>
          </p:nvPr>
        </p:nvSpPr>
        <p:spPr>
          <a:xfrm>
            <a:off x="242888" y="850900"/>
            <a:ext cx="7685087" cy="1189038"/>
          </a:xfrm>
        </p:spPr>
        <p:txBody>
          <a:bodyPr/>
          <a:lstStyle/>
          <a:p>
            <a:pPr marL="0" indent="0">
              <a:spcAft>
                <a:spcPct val="75000"/>
              </a:spcAft>
            </a:pPr>
            <a:r>
              <a:rPr lang="tt-RU" b="1" dirty="0" smtClean="0"/>
              <a:t>Тарату материалларында аудитория өчен искәрмәләр булуын теләсәгез, кайсы параметрны сайлар идегез</a:t>
            </a:r>
            <a:r>
              <a:rPr lang="en-US" b="1" smtClean="0"/>
              <a:t>?</a:t>
            </a:r>
            <a:r>
              <a:rPr lang="tt-RU" b="1" smtClean="0"/>
              <a:t> </a:t>
            </a:r>
            <a:r>
              <a:rPr lang="tt-RU" b="1" dirty="0" smtClean="0"/>
              <a:t>(Бер генә җавапны сайлагыз.)</a:t>
            </a:r>
            <a:endParaRPr lang="en-US" b="1" dirty="0"/>
          </a:p>
        </p:txBody>
      </p:sp>
      <p:sp>
        <p:nvSpPr>
          <p:cNvPr id="163844" name="Rectangle 4"/>
          <p:cNvSpPr>
            <a:spLocks noChangeArrowheads="1"/>
          </p:cNvSpPr>
          <p:nvPr/>
        </p:nvSpPr>
        <p:spPr bwMode="auto">
          <a:xfrm>
            <a:off x="242888" y="2241550"/>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tt-RU" sz="2000" dirty="0" smtClean="0"/>
              <a:t>Бер биткә 3 слайд </a:t>
            </a:r>
            <a:r>
              <a:rPr lang="tt-RU" sz="2000" b="0" dirty="0" smtClean="0"/>
              <a:t>параметры</a:t>
            </a:r>
            <a:r>
              <a:rPr lang="en-US" sz="2000" b="0" dirty="0" smtClean="0"/>
              <a:t>. </a:t>
            </a:r>
            <a:endParaRPr lang="en-US" sz="2000" b="0" dirty="0"/>
          </a:p>
          <a:p>
            <a:pPr marL="401638" indent="-401638">
              <a:spcBef>
                <a:spcPct val="20000"/>
              </a:spcBef>
              <a:spcAft>
                <a:spcPct val="75000"/>
              </a:spcAft>
              <a:buFontTx/>
              <a:buAutoNum type="arabicPeriod"/>
            </a:pPr>
            <a:r>
              <a:rPr lang="tt-RU" sz="2000" dirty="0" smtClean="0"/>
              <a:t>Бер биткә 1 слайд </a:t>
            </a:r>
            <a:r>
              <a:rPr lang="tt-RU" sz="2000" b="0" dirty="0" smtClean="0"/>
              <a:t>параметры</a:t>
            </a:r>
            <a:r>
              <a:rPr lang="en-US" sz="2000" b="0" dirty="0" smtClean="0"/>
              <a:t>. </a:t>
            </a:r>
            <a:endParaRPr lang="en-US" sz="2000" b="0" dirty="0"/>
          </a:p>
          <a:p>
            <a:pPr marL="401638" indent="-401638">
              <a:spcBef>
                <a:spcPct val="20000"/>
              </a:spcBef>
              <a:spcAft>
                <a:spcPct val="75000"/>
              </a:spcAft>
              <a:buFontTx/>
              <a:buAutoNum type="arabicPeriod"/>
            </a:pPr>
            <a:r>
              <a:rPr lang="tt-RU" sz="2000" dirty="0" smtClean="0"/>
              <a:t>Искәрмәләр битләре </a:t>
            </a:r>
            <a:r>
              <a:rPr lang="tt-RU" sz="2000" b="0" dirty="0" smtClean="0"/>
              <a:t>параметры</a:t>
            </a:r>
            <a:r>
              <a:rPr lang="en-US" sz="2000" b="0" dirty="0" smtClean="0"/>
              <a:t>. </a:t>
            </a:r>
            <a:endParaRPr lang="en-US" sz="2000" b="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63843">
                                            <p:txEl>
                                              <p:pRg st="0" end="0"/>
                                            </p:txEl>
                                          </p:spTgt>
                                        </p:tgtEl>
                                        <p:attrNameLst>
                                          <p:attrName>style.visibility</p:attrName>
                                        </p:attrNameLst>
                                      </p:cBhvr>
                                      <p:to>
                                        <p:strVal val="visible"/>
                                      </p:to>
                                    </p:set>
                                    <p:animEffect transition="in" filter="slide(fromTop)">
                                      <p:cBhvr>
                                        <p:cTn id="7" dur="500"/>
                                        <p:tgtEl>
                                          <p:spTgt spid="163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63844">
                                            <p:txEl>
                                              <p:pRg st="0" end="0"/>
                                            </p:txEl>
                                          </p:spTgt>
                                        </p:tgtEl>
                                        <p:attrNameLst>
                                          <p:attrName>style.visibility</p:attrName>
                                        </p:attrNameLst>
                                      </p:cBhvr>
                                      <p:to>
                                        <p:strVal val="visible"/>
                                      </p:to>
                                    </p:set>
                                    <p:animEffect transition="in" filter="slide(fromLeft)">
                                      <p:cBhvr>
                                        <p:cTn id="12" dur="500"/>
                                        <p:tgtEl>
                                          <p:spTgt spid="16384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63844">
                                            <p:txEl>
                                              <p:pRg st="1" end="1"/>
                                            </p:txEl>
                                          </p:spTgt>
                                        </p:tgtEl>
                                        <p:attrNameLst>
                                          <p:attrName>style.visibility</p:attrName>
                                        </p:attrNameLst>
                                      </p:cBhvr>
                                      <p:to>
                                        <p:strVal val="visible"/>
                                      </p:to>
                                    </p:set>
                                    <p:animEffect transition="in" filter="slide(fromLeft)">
                                      <p:cBhvr>
                                        <p:cTn id="17" dur="500"/>
                                        <p:tgtEl>
                                          <p:spTgt spid="16384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63844">
                                            <p:txEl>
                                              <p:pRg st="2" end="2"/>
                                            </p:txEl>
                                          </p:spTgt>
                                        </p:tgtEl>
                                        <p:attrNameLst>
                                          <p:attrName>style.visibility</p:attrName>
                                        </p:attrNameLst>
                                      </p:cBhvr>
                                      <p:to>
                                        <p:strVal val="visible"/>
                                      </p:to>
                                    </p:set>
                                    <p:animEffect transition="in" filter="slide(fromLeft)">
                                      <p:cBhvr>
                                        <p:cTn id="22" dur="500"/>
                                        <p:tgtEl>
                                          <p:spTgt spid="16384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build="p" autoUpdateAnimBg="0" advAuto="0"/>
      <p:bldP spid="163844" grpId="0" build="p"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tt-RU" dirty="0" smtClean="0"/>
              <a:t>Тест 3, 2-нче сорау: Җавап</a:t>
            </a:r>
            <a:endParaRPr lang="en-US" dirty="0"/>
          </a:p>
        </p:txBody>
      </p:sp>
      <p:sp>
        <p:nvSpPr>
          <p:cNvPr id="165891" name="Rectangle 3"/>
          <p:cNvSpPr>
            <a:spLocks noGrp="1" noChangeArrowheads="1"/>
          </p:cNvSpPr>
          <p:nvPr>
            <p:ph sz="half" idx="2"/>
          </p:nvPr>
        </p:nvSpPr>
        <p:spPr>
          <a:xfrm>
            <a:off x="261938" y="836613"/>
            <a:ext cx="8350250" cy="703262"/>
          </a:xfrm>
        </p:spPr>
        <p:txBody>
          <a:bodyPr/>
          <a:lstStyle/>
          <a:p>
            <a:pPr marL="0" indent="0">
              <a:spcAft>
                <a:spcPct val="75000"/>
              </a:spcAft>
            </a:pPr>
            <a:r>
              <a:rPr lang="tt-RU" b="1" dirty="0" smtClean="0"/>
              <a:t>Бер биткә 3 слайд </a:t>
            </a:r>
            <a:r>
              <a:rPr lang="tt-RU" dirty="0" smtClean="0"/>
              <a:t>параметры</a:t>
            </a:r>
            <a:r>
              <a:rPr lang="en-US" dirty="0" smtClean="0"/>
              <a:t>.</a:t>
            </a: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65891"/>
                                        </p:tgtEl>
                                        <p:attrNameLst>
                                          <p:attrName>style.visibility</p:attrName>
                                        </p:attrNameLst>
                                      </p:cBhvr>
                                      <p:to>
                                        <p:strVal val="visible"/>
                                      </p:to>
                                    </p:set>
                                    <p:anim calcmode="lin" valueType="num">
                                      <p:cBhvr>
                                        <p:cTn id="7" dur="500" fill="hold"/>
                                        <p:tgtEl>
                                          <p:spTgt spid="165891"/>
                                        </p:tgtEl>
                                        <p:attrNameLst>
                                          <p:attrName>ppt_w</p:attrName>
                                        </p:attrNameLst>
                                      </p:cBhvr>
                                      <p:tavLst>
                                        <p:tav tm="0">
                                          <p:val>
                                            <p:fltVal val="0"/>
                                          </p:val>
                                        </p:tav>
                                        <p:tav tm="100000">
                                          <p:val>
                                            <p:strVal val="#ppt_w"/>
                                          </p:val>
                                        </p:tav>
                                      </p:tavLst>
                                    </p:anim>
                                    <p:anim calcmode="lin" valueType="num">
                                      <p:cBhvr>
                                        <p:cTn id="8" dur="500" fill="hold"/>
                                        <p:tgtEl>
                                          <p:spTgt spid="16589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tt-RU" dirty="0" smtClean="0"/>
              <a:t>Тест 3, 3-нче сорау</a:t>
            </a:r>
            <a:endParaRPr lang="en-US" dirty="0"/>
          </a:p>
        </p:txBody>
      </p:sp>
      <p:sp>
        <p:nvSpPr>
          <p:cNvPr id="167939" name="Rectangle 3"/>
          <p:cNvSpPr>
            <a:spLocks noGrp="1" noChangeArrowheads="1"/>
          </p:cNvSpPr>
          <p:nvPr>
            <p:ph type="body" sz="half" idx="2"/>
          </p:nvPr>
        </p:nvSpPr>
        <p:spPr>
          <a:xfrm>
            <a:off x="242888" y="850900"/>
            <a:ext cx="7685087" cy="1189038"/>
          </a:xfrm>
        </p:spPr>
        <p:txBody>
          <a:bodyPr/>
          <a:lstStyle/>
          <a:p>
            <a:pPr marL="0" indent="0">
              <a:spcAft>
                <a:spcPct val="75000"/>
              </a:spcAft>
            </a:pPr>
            <a:r>
              <a:rPr lang="tt-RU" b="1" dirty="0" smtClean="0"/>
              <a:t>Сез Бастыруны карап алу тәрәзендә үзегезнең искәрмәләр битләренә карадыгыз һәм искәрмәләрдәге кайбер текст форматлавын сез теләгәнчә килеп чыкмаганын ачыкладыгыз, ди. Моны нәкъ Бастыруны карап алу тәрәзендә төзәтеп була. (Бер генә җавапны сайлагыз.)</a:t>
            </a:r>
            <a:endParaRPr lang="en-US" b="1" dirty="0"/>
          </a:p>
        </p:txBody>
      </p:sp>
      <p:sp>
        <p:nvSpPr>
          <p:cNvPr id="167940" name="Rectangle 4"/>
          <p:cNvSpPr>
            <a:spLocks noChangeArrowheads="1"/>
          </p:cNvSpPr>
          <p:nvPr/>
        </p:nvSpPr>
        <p:spPr bwMode="auto">
          <a:xfrm>
            <a:off x="242888" y="2800350"/>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tt-RU" sz="2000" b="0" dirty="0" smtClean="0"/>
              <a:t>Дөрес</a:t>
            </a:r>
            <a:r>
              <a:rPr lang="en-US" sz="2000" b="0" dirty="0" smtClean="0"/>
              <a:t>.</a:t>
            </a:r>
            <a:endParaRPr lang="en-US" sz="2000" b="0" dirty="0"/>
          </a:p>
          <a:p>
            <a:pPr marL="401638" indent="-401638">
              <a:spcBef>
                <a:spcPct val="20000"/>
              </a:spcBef>
              <a:spcAft>
                <a:spcPct val="75000"/>
              </a:spcAft>
              <a:buFontTx/>
              <a:buAutoNum type="arabicPeriod"/>
            </a:pPr>
            <a:r>
              <a:rPr lang="tt-RU" sz="2000" b="0" dirty="0" smtClean="0"/>
              <a:t>Ялгыш</a:t>
            </a:r>
            <a:r>
              <a:rPr lang="en-US" sz="2000" b="0" dirty="0" smtClean="0"/>
              <a:t>. </a:t>
            </a:r>
            <a:endParaRPr lang="en-US" sz="2000" b="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67939">
                                            <p:txEl>
                                              <p:pRg st="0" end="0"/>
                                            </p:txEl>
                                          </p:spTgt>
                                        </p:tgtEl>
                                        <p:attrNameLst>
                                          <p:attrName>style.visibility</p:attrName>
                                        </p:attrNameLst>
                                      </p:cBhvr>
                                      <p:to>
                                        <p:strVal val="visible"/>
                                      </p:to>
                                    </p:set>
                                    <p:animEffect transition="in" filter="slide(fromTop)">
                                      <p:cBhvr>
                                        <p:cTn id="7" dur="500"/>
                                        <p:tgtEl>
                                          <p:spTgt spid="167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67940">
                                            <p:txEl>
                                              <p:pRg st="0" end="0"/>
                                            </p:txEl>
                                          </p:spTgt>
                                        </p:tgtEl>
                                        <p:attrNameLst>
                                          <p:attrName>style.visibility</p:attrName>
                                        </p:attrNameLst>
                                      </p:cBhvr>
                                      <p:to>
                                        <p:strVal val="visible"/>
                                      </p:to>
                                    </p:set>
                                    <p:animEffect transition="in" filter="slide(fromLeft)">
                                      <p:cBhvr>
                                        <p:cTn id="12" dur="500"/>
                                        <p:tgtEl>
                                          <p:spTgt spid="16794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67940">
                                            <p:txEl>
                                              <p:pRg st="1" end="1"/>
                                            </p:txEl>
                                          </p:spTgt>
                                        </p:tgtEl>
                                        <p:attrNameLst>
                                          <p:attrName>style.visibility</p:attrName>
                                        </p:attrNameLst>
                                      </p:cBhvr>
                                      <p:to>
                                        <p:strVal val="visible"/>
                                      </p:to>
                                    </p:set>
                                    <p:animEffect transition="in" filter="slide(fromLeft)">
                                      <p:cBhvr>
                                        <p:cTn id="17" dur="500"/>
                                        <p:tgtEl>
                                          <p:spTgt spid="16794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build="p" autoUpdateAnimBg="0" advAuto="0"/>
      <p:bldP spid="167940" grpId="0" build="p"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tt-RU" dirty="0" smtClean="0"/>
              <a:t>Тест 3, 3-нче сорау: Җавап</a:t>
            </a:r>
            <a:endParaRPr lang="en-US" dirty="0"/>
          </a:p>
        </p:txBody>
      </p:sp>
      <p:sp>
        <p:nvSpPr>
          <p:cNvPr id="169987" name="Rectangle 3"/>
          <p:cNvSpPr>
            <a:spLocks noGrp="1" noChangeArrowheads="1"/>
          </p:cNvSpPr>
          <p:nvPr>
            <p:ph sz="half" idx="2"/>
          </p:nvPr>
        </p:nvSpPr>
        <p:spPr>
          <a:xfrm>
            <a:off x="261938" y="877888"/>
            <a:ext cx="8350250" cy="703262"/>
          </a:xfrm>
        </p:spPr>
        <p:txBody>
          <a:bodyPr/>
          <a:lstStyle/>
          <a:p>
            <a:pPr marL="0" indent="0">
              <a:spcAft>
                <a:spcPct val="75000"/>
              </a:spcAft>
            </a:pPr>
            <a:r>
              <a:rPr lang="tt-RU" dirty="0" smtClean="0"/>
              <a:t>Ялгыш</a:t>
            </a:r>
            <a:r>
              <a:rPr lang="en-US" dirty="0" smtClean="0"/>
              <a:t>. </a:t>
            </a:r>
            <a:endParaRPr lang="en-US" dirty="0"/>
          </a:p>
        </p:txBody>
      </p:sp>
      <p:sp>
        <p:nvSpPr>
          <p:cNvPr id="169988" name="Rectangle 4"/>
          <p:cNvSpPr>
            <a:spLocks noChangeArrowheads="1"/>
          </p:cNvSpPr>
          <p:nvPr/>
        </p:nvSpPr>
        <p:spPr bwMode="auto">
          <a:xfrm>
            <a:off x="238125" y="2124075"/>
            <a:ext cx="8350250" cy="1171575"/>
          </a:xfrm>
          <a:prstGeom prst="rect">
            <a:avLst/>
          </a:prstGeom>
          <a:noFill/>
          <a:ln w="9525">
            <a:noFill/>
            <a:miter lim="800000"/>
            <a:headEnd/>
            <a:tailEnd/>
          </a:ln>
          <a:effectLst/>
        </p:spPr>
        <p:txBody>
          <a:bodyPr/>
          <a:lstStyle/>
          <a:p>
            <a:pPr>
              <a:spcBef>
                <a:spcPct val="20000"/>
              </a:spcBef>
              <a:spcAft>
                <a:spcPct val="75000"/>
              </a:spcAft>
            </a:pPr>
            <a:r>
              <a:rPr lang="tt-RU" sz="2000" b="0" dirty="0" smtClean="0"/>
              <a:t>Бастыруны карап алу тәрәзен ябып һәм Искәрмәләр бите режимын ачып, шунда форматлауны төзәтергә кирәк.</a:t>
            </a:r>
            <a:endParaRPr lang="en-US" sz="2000" b="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69987"/>
                                        </p:tgtEl>
                                        <p:attrNameLst>
                                          <p:attrName>style.visibility</p:attrName>
                                        </p:attrNameLst>
                                      </p:cBhvr>
                                      <p:to>
                                        <p:strVal val="visible"/>
                                      </p:to>
                                    </p:set>
                                    <p:anim calcmode="lin" valueType="num">
                                      <p:cBhvr>
                                        <p:cTn id="7" dur="500" fill="hold"/>
                                        <p:tgtEl>
                                          <p:spTgt spid="169987"/>
                                        </p:tgtEl>
                                        <p:attrNameLst>
                                          <p:attrName>ppt_w</p:attrName>
                                        </p:attrNameLst>
                                      </p:cBhvr>
                                      <p:tavLst>
                                        <p:tav tm="0">
                                          <p:val>
                                            <p:fltVal val="0"/>
                                          </p:val>
                                        </p:tav>
                                        <p:tav tm="100000">
                                          <p:val>
                                            <p:strVal val="#ppt_w"/>
                                          </p:val>
                                        </p:tav>
                                      </p:tavLst>
                                    </p:anim>
                                    <p:anim calcmode="lin" valueType="num">
                                      <p:cBhvr>
                                        <p:cTn id="8" dur="500" fill="hold"/>
                                        <p:tgtEl>
                                          <p:spTgt spid="16998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69988"/>
                                        </p:tgtEl>
                                        <p:attrNameLst>
                                          <p:attrName>style.visibility</p:attrName>
                                        </p:attrNameLst>
                                      </p:cBhvr>
                                      <p:to>
                                        <p:strVal val="visible"/>
                                      </p:to>
                                    </p:set>
                                    <p:animEffect transition="in" filter="slide(fromBottom)">
                                      <p:cBhvr>
                                        <p:cTn id="13" dur="500"/>
                                        <p:tgtEl>
                                          <p:spTgt spid="169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autoUpdateAnimBg="0"/>
      <p:bldP spid="169988" grpId="0"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p:txBody>
          <a:bodyPr/>
          <a:lstStyle/>
          <a:p>
            <a:r>
              <a:rPr lang="tt-RU" dirty="0" smtClean="0"/>
              <a:t>ӘЛЕГЕ ШАБЛОННЫ КУЛЛАНУ</a:t>
            </a:r>
            <a:endParaRPr lang="en-US" dirty="0"/>
          </a:p>
        </p:txBody>
      </p:sp>
      <p:sp>
        <p:nvSpPr>
          <p:cNvPr id="86019" name="Rectangle 3"/>
          <p:cNvSpPr>
            <a:spLocks noGrp="1" noChangeArrowheads="1"/>
          </p:cNvSpPr>
          <p:nvPr>
            <p:ph type="subTitle" idx="1"/>
          </p:nvPr>
        </p:nvSpPr>
        <p:spPr>
          <a:xfrm>
            <a:off x="1371600" y="3886200"/>
            <a:ext cx="6718300" cy="1752600"/>
          </a:xfrm>
        </p:spPr>
        <p:txBody>
          <a:bodyPr/>
          <a:lstStyle/>
          <a:p>
            <a:r>
              <a:rPr lang="tt-RU" sz="3000" dirty="0" smtClean="0"/>
              <a:t>Әлеге шаблон өчен тулы мәгълүмат өчен искәрмәләр өлкәсен яки тулы искәрмәләр битен карагыз (</a:t>
            </a:r>
            <a:r>
              <a:rPr lang="tt-RU" sz="3000" b="1" dirty="0" smtClean="0"/>
              <a:t>Күренеш </a:t>
            </a:r>
            <a:r>
              <a:rPr lang="tt-RU" sz="3000" dirty="0" smtClean="0"/>
              <a:t>салынмасы).</a:t>
            </a:r>
            <a:endParaRPr lang="en-US" sz="3000" dirty="0"/>
          </a:p>
        </p:txBody>
      </p:sp>
    </p:spTree>
  </p:cSld>
  <p:clrMapOvr>
    <a:masterClrMapping/>
  </p:clrMapOvr>
  <p:transition spd="med">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239713" y="63500"/>
            <a:ext cx="8904287" cy="614363"/>
          </a:xfrm>
        </p:spPr>
        <p:txBody>
          <a:bodyPr/>
          <a:lstStyle/>
          <a:p>
            <a:r>
              <a:rPr lang="tt-RU" dirty="0" smtClean="0"/>
              <a:t>Эшләү урыны белән танышу</a:t>
            </a:r>
            <a:endParaRPr lang="en-US" dirty="0"/>
          </a:p>
        </p:txBody>
      </p:sp>
      <p:sp>
        <p:nvSpPr>
          <p:cNvPr id="175108"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75109" name="Rectangle 5"/>
          <p:cNvSpPr>
            <a:spLocks noChangeArrowheads="1"/>
          </p:cNvSpPr>
          <p:nvPr/>
        </p:nvSpPr>
        <p:spPr bwMode="auto">
          <a:xfrm>
            <a:off x="676275" y="4502150"/>
            <a:ext cx="5940425" cy="923330"/>
          </a:xfrm>
          <a:prstGeom prst="rect">
            <a:avLst/>
          </a:prstGeom>
          <a:noFill/>
          <a:ln w="9525" algn="ctr">
            <a:noFill/>
            <a:miter lim="800000"/>
            <a:headEnd/>
            <a:tailEnd/>
          </a:ln>
          <a:effectLst/>
        </p:spPr>
        <p:txBody>
          <a:bodyPr>
            <a:spAutoFit/>
          </a:bodyPr>
          <a:lstStyle/>
          <a:p>
            <a:pPr>
              <a:spcBef>
                <a:spcPct val="20000"/>
              </a:spcBef>
              <a:spcAft>
                <a:spcPct val="45000"/>
              </a:spcAft>
            </a:pPr>
            <a:r>
              <a:rPr lang="tt-RU" b="0" dirty="0" smtClean="0">
                <a:solidFill>
                  <a:srgbClr val="FFCC00"/>
                </a:solidFill>
              </a:rPr>
              <a:t>Тәрәзнең аскы өлешендә </a:t>
            </a:r>
            <a:r>
              <a:rPr lang="tt-RU" dirty="0" smtClean="0">
                <a:solidFill>
                  <a:srgbClr val="FFCC00"/>
                </a:solidFill>
              </a:rPr>
              <a:t>искәрмәләр өлкәсе </a:t>
            </a:r>
            <a:r>
              <a:rPr lang="tt-RU" b="0" dirty="0" smtClean="0">
                <a:solidFill>
                  <a:srgbClr val="FFCC00"/>
                </a:solidFill>
              </a:rPr>
              <a:t>урнашкан. Биредә презентация вакытында сез кулланачак искәрмәләрне тупларга мөмкин.</a:t>
            </a:r>
            <a:endParaRPr lang="en-US" b="0" dirty="0">
              <a:solidFill>
                <a:srgbClr val="FFCC00"/>
              </a:solidFill>
            </a:endParaRPr>
          </a:p>
        </p:txBody>
      </p:sp>
      <p:sp>
        <p:nvSpPr>
          <p:cNvPr id="175110" name="Rectangle 6"/>
          <p:cNvSpPr>
            <a:spLocks noChangeArrowheads="1"/>
          </p:cNvSpPr>
          <p:nvPr/>
        </p:nvSpPr>
        <p:spPr bwMode="auto">
          <a:xfrm>
            <a:off x="277813" y="3994150"/>
            <a:ext cx="5926137" cy="450850"/>
          </a:xfrm>
          <a:prstGeom prst="rect">
            <a:avLst/>
          </a:prstGeom>
          <a:noFill/>
          <a:ln w="9525">
            <a:noFill/>
            <a:miter lim="800000"/>
            <a:headEnd/>
            <a:tailEnd/>
          </a:ln>
          <a:effectLst/>
        </p:spPr>
        <p:txBody>
          <a:bodyPr/>
          <a:lstStyle/>
          <a:p>
            <a:pPr>
              <a:spcBef>
                <a:spcPct val="20000"/>
              </a:spcBef>
              <a:spcAft>
                <a:spcPct val="75000"/>
              </a:spcAft>
            </a:pPr>
            <a:r>
              <a:rPr lang="tt-RU" b="0" dirty="0" smtClean="0">
                <a:solidFill>
                  <a:srgbClr val="FFCC00"/>
                </a:solidFill>
              </a:rPr>
              <a:t>Гадәти күрсәтелешнең 3 тѳп өлеше бар.</a:t>
            </a:r>
            <a:endParaRPr lang="en-US" b="0" dirty="0">
              <a:solidFill>
                <a:srgbClr val="FFCC00"/>
              </a:solidFill>
            </a:endParaRPr>
          </a:p>
        </p:txBody>
      </p:sp>
      <p:graphicFrame>
        <p:nvGraphicFramePr>
          <p:cNvPr id="175113" name="Object 9"/>
          <p:cNvGraphicFramePr>
            <a:graphicFrameLocks noChangeAspect="1"/>
          </p:cNvGraphicFramePr>
          <p:nvPr/>
        </p:nvGraphicFramePr>
        <p:xfrm>
          <a:off x="339725" y="4533900"/>
          <a:ext cx="269875" cy="303213"/>
        </p:xfrm>
        <a:graphic>
          <a:graphicData uri="http://schemas.openxmlformats.org/presentationml/2006/ole">
            <p:oleObj spid="_x0000_s175113" name="Visio" r:id="rId4" imgW="270231" imgH="303063" progId="">
              <p:embed/>
            </p:oleObj>
          </a:graphicData>
        </a:graphic>
      </p:graphicFrame>
      <p:grpSp>
        <p:nvGrpSpPr>
          <p:cNvPr id="22" name="Group 21"/>
          <p:cNvGrpSpPr/>
          <p:nvPr/>
        </p:nvGrpSpPr>
        <p:grpSpPr>
          <a:xfrm>
            <a:off x="275142" y="963631"/>
            <a:ext cx="5560174" cy="2817994"/>
            <a:chOff x="275142" y="963631"/>
            <a:chExt cx="5560174" cy="2817994"/>
          </a:xfrm>
        </p:grpSpPr>
        <p:pic>
          <p:nvPicPr>
            <p:cNvPr id="23" name="Picture 2"/>
            <p:cNvPicPr>
              <a:picLocks noChangeAspect="1" noChangeArrowheads="1"/>
            </p:cNvPicPr>
            <p:nvPr/>
          </p:nvPicPr>
          <p:blipFill>
            <a:blip r:embed="rId5"/>
            <a:srcRect/>
            <a:stretch>
              <a:fillRect/>
            </a:stretch>
          </p:blipFill>
          <p:spPr bwMode="auto">
            <a:xfrm>
              <a:off x="275142" y="963631"/>
              <a:ext cx="5560174" cy="2817994"/>
            </a:xfrm>
            <a:prstGeom prst="rect">
              <a:avLst/>
            </a:prstGeom>
            <a:noFill/>
            <a:ln w="9525">
              <a:noFill/>
              <a:miter lim="800000"/>
              <a:headEnd/>
              <a:tailEnd/>
            </a:ln>
            <a:effectLst/>
          </p:spPr>
        </p:pic>
        <p:graphicFrame>
          <p:nvGraphicFramePr>
            <p:cNvPr id="24" name="Object 4"/>
            <p:cNvGraphicFramePr>
              <a:graphicFrameLocks noChangeAspect="1"/>
            </p:cNvGraphicFramePr>
            <p:nvPr/>
          </p:nvGraphicFramePr>
          <p:xfrm>
            <a:off x="2167856" y="1322388"/>
            <a:ext cx="269875" cy="303212"/>
          </p:xfrm>
          <a:graphic>
            <a:graphicData uri="http://schemas.openxmlformats.org/presentationml/2006/ole">
              <p:oleObj spid="_x0000_s175118" name="Visio" r:id="rId6" imgW="270231" imgH="303063" progId="">
                <p:embed/>
              </p:oleObj>
            </a:graphicData>
          </a:graphic>
        </p:graphicFrame>
        <p:graphicFrame>
          <p:nvGraphicFramePr>
            <p:cNvPr id="25" name="Object 5"/>
            <p:cNvGraphicFramePr>
              <a:graphicFrameLocks noChangeAspect="1"/>
            </p:cNvGraphicFramePr>
            <p:nvPr/>
          </p:nvGraphicFramePr>
          <p:xfrm>
            <a:off x="3984625" y="1646739"/>
            <a:ext cx="269875" cy="303212"/>
          </p:xfrm>
          <a:graphic>
            <a:graphicData uri="http://schemas.openxmlformats.org/presentationml/2006/ole">
              <p:oleObj spid="_x0000_s175119" name="Visio" r:id="rId7" imgW="270231" imgH="303063" progId="">
                <p:embed/>
              </p:oleObj>
            </a:graphicData>
          </a:graphic>
        </p:graphicFrame>
        <p:graphicFrame>
          <p:nvGraphicFramePr>
            <p:cNvPr id="26" name="Object 6"/>
            <p:cNvGraphicFramePr>
              <a:graphicFrameLocks noChangeAspect="1"/>
            </p:cNvGraphicFramePr>
            <p:nvPr/>
          </p:nvGraphicFramePr>
          <p:xfrm>
            <a:off x="1265488" y="1583908"/>
            <a:ext cx="269875" cy="303212"/>
          </p:xfrm>
          <a:graphic>
            <a:graphicData uri="http://schemas.openxmlformats.org/presentationml/2006/ole">
              <p:oleObj spid="_x0000_s175120" name="Visio" r:id="rId8" imgW="270231" imgH="303063" progId="">
                <p:embed/>
              </p:oleObj>
            </a:graphicData>
          </a:graphic>
        </p:graphicFrame>
        <p:graphicFrame>
          <p:nvGraphicFramePr>
            <p:cNvPr id="27" name="Object 7"/>
            <p:cNvGraphicFramePr>
              <a:graphicFrameLocks noChangeAspect="1"/>
            </p:cNvGraphicFramePr>
            <p:nvPr/>
          </p:nvGraphicFramePr>
          <p:xfrm>
            <a:off x="3169285" y="3209758"/>
            <a:ext cx="269875" cy="303213"/>
          </p:xfrm>
          <a:graphic>
            <a:graphicData uri="http://schemas.openxmlformats.org/presentationml/2006/ole">
              <p:oleObj spid="_x0000_s175121" name="Visio" r:id="rId9" imgW="270231" imgH="303063" progId="">
                <p:embed/>
              </p:oleObj>
            </a:graphicData>
          </a:graphic>
        </p:graphicFrame>
      </p:grpSp>
      <p:sp>
        <p:nvSpPr>
          <p:cNvPr id="28" name="TextBox 27"/>
          <p:cNvSpPr txBox="1"/>
          <p:nvPr/>
        </p:nvSpPr>
        <p:spPr>
          <a:xfrm>
            <a:off x="2418348" y="2384255"/>
            <a:ext cx="1840831" cy="253916"/>
          </a:xfrm>
          <a:prstGeom prst="rect">
            <a:avLst/>
          </a:prstGeom>
          <a:noFill/>
        </p:spPr>
        <p:txBody>
          <a:bodyPr wrap="square" rtlCol="0">
            <a:spAutoFit/>
          </a:bodyPr>
          <a:lstStyle/>
          <a:p>
            <a:pPr algn="ctr"/>
            <a:r>
              <a:rPr lang="tt-RU" sz="1050" dirty="0" smtClean="0">
                <a:solidFill>
                  <a:schemeClr val="tx1">
                    <a:lumMod val="75000"/>
                  </a:schemeClr>
                </a:solidFill>
              </a:rPr>
              <a:t>Слайд асбашламы</a:t>
            </a:r>
            <a:endParaRPr lang="en-US" sz="1050" dirty="0">
              <a:solidFill>
                <a:schemeClr val="tx1">
                  <a:lumMod val="75000"/>
                </a:schemeClr>
              </a:solidFill>
            </a:endParaRPr>
          </a:p>
        </p:txBody>
      </p:sp>
      <p:sp>
        <p:nvSpPr>
          <p:cNvPr id="29" name="TextBox 28"/>
          <p:cNvSpPr txBox="1"/>
          <p:nvPr/>
        </p:nvSpPr>
        <p:spPr>
          <a:xfrm>
            <a:off x="1684421" y="3260559"/>
            <a:ext cx="1588168" cy="184666"/>
          </a:xfrm>
          <a:prstGeom prst="rect">
            <a:avLst/>
          </a:prstGeom>
          <a:noFill/>
        </p:spPr>
        <p:txBody>
          <a:bodyPr wrap="square" rtlCol="0">
            <a:spAutoFit/>
          </a:bodyPr>
          <a:lstStyle/>
          <a:p>
            <a:r>
              <a:rPr lang="tt-RU" sz="600" dirty="0" smtClean="0">
                <a:solidFill>
                  <a:srgbClr val="002060"/>
                </a:solidFill>
              </a:rPr>
              <a:t>Искәрмәләр өстәү өчен чирттерегез</a:t>
            </a:r>
            <a:endParaRPr lang="en-US" sz="600" dirty="0">
              <a:solidFill>
                <a:srgbClr val="002060"/>
              </a:solidFill>
            </a:endParaRPr>
          </a:p>
        </p:txBody>
      </p:sp>
      <p:sp>
        <p:nvSpPr>
          <p:cNvPr id="30" name="TextBox 29"/>
          <p:cNvSpPr txBox="1"/>
          <p:nvPr/>
        </p:nvSpPr>
        <p:spPr>
          <a:xfrm>
            <a:off x="2213811" y="1812758"/>
            <a:ext cx="2237874" cy="261610"/>
          </a:xfrm>
          <a:prstGeom prst="rect">
            <a:avLst/>
          </a:prstGeom>
          <a:noFill/>
        </p:spPr>
        <p:txBody>
          <a:bodyPr wrap="square" rtlCol="0">
            <a:spAutoFit/>
          </a:bodyPr>
          <a:lstStyle/>
          <a:p>
            <a:pPr algn="ctr"/>
            <a:r>
              <a:rPr lang="tt-RU" sz="1100" dirty="0" smtClean="0">
                <a:solidFill>
                  <a:srgbClr val="002060"/>
                </a:solidFill>
              </a:rPr>
              <a:t>Слайд башламы</a:t>
            </a:r>
            <a:endParaRPr lang="en-US" sz="1100" dirty="0">
              <a:solidFill>
                <a:srgbClr val="002060"/>
              </a:solidFill>
            </a:endParaRPr>
          </a:p>
        </p:txBody>
      </p:sp>
      <p:sp>
        <p:nvSpPr>
          <p:cNvPr id="17" name="Rectangle 3"/>
          <p:cNvSpPr>
            <a:spLocks noChangeArrowheads="1"/>
          </p:cNvSpPr>
          <p:nvPr/>
        </p:nvSpPr>
        <p:spPr bwMode="auto">
          <a:xfrm>
            <a:off x="6030913" y="904875"/>
            <a:ext cx="2820987" cy="2763838"/>
          </a:xfrm>
          <a:prstGeom prst="rect">
            <a:avLst/>
          </a:prstGeom>
          <a:noFill/>
          <a:ln w="9525">
            <a:noFill/>
            <a:miter lim="800000"/>
            <a:headEnd/>
            <a:tailEnd/>
          </a:ln>
          <a:effectLst/>
        </p:spPr>
        <p:txBody>
          <a:bodyPr/>
          <a:lstStyle/>
          <a:p>
            <a:pPr>
              <a:spcBef>
                <a:spcPct val="20000"/>
              </a:spcBef>
              <a:spcAft>
                <a:spcPct val="75000"/>
              </a:spcAft>
            </a:pPr>
            <a:r>
              <a:rPr lang="tt-RU" sz="2000" b="0" dirty="0" smtClean="0"/>
              <a:t>Сулда </a:t>
            </a:r>
            <a:r>
              <a:rPr lang="en-US" sz="2000" b="0" dirty="0" smtClean="0"/>
              <a:t>PowerPoint’</a:t>
            </a:r>
            <a:r>
              <a:rPr lang="tt-RU" sz="2000" b="0" dirty="0" smtClean="0"/>
              <a:t>ны ачканда килеп чыгучы тәрәз күрсәтелгән</a:t>
            </a:r>
            <a:r>
              <a:rPr lang="en-US" sz="2000" b="0" dirty="0" smtClean="0"/>
              <a:t>. </a:t>
            </a:r>
            <a:r>
              <a:rPr lang="tt-RU" sz="2000" b="0" dirty="0" smtClean="0"/>
              <a:t>Ул Гадәти күрсәтелеш дип атала</a:t>
            </a:r>
            <a:r>
              <a:rPr lang="en-US" sz="2000" b="0" dirty="0" smtClean="0"/>
              <a:t>.</a:t>
            </a:r>
            <a:endParaRPr lang="en-US" sz="2000" b="0" dirty="0"/>
          </a:p>
          <a:p>
            <a:pPr>
              <a:spcBef>
                <a:spcPct val="20000"/>
              </a:spcBef>
              <a:spcAft>
                <a:spcPct val="75000"/>
              </a:spcAft>
            </a:pPr>
            <a:r>
              <a:rPr lang="tt-RU" sz="2000" b="0" dirty="0" smtClean="0"/>
              <a:t>Биредә слайдлар төзелә.</a:t>
            </a:r>
            <a:endParaRPr lang="en-US" sz="2000" b="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75113"/>
                                        </p:tgtEl>
                                        <p:attrNameLst>
                                          <p:attrName>style.visibility</p:attrName>
                                        </p:attrNameLst>
                                      </p:cBhvr>
                                      <p:to>
                                        <p:strVal val="visible"/>
                                      </p:to>
                                    </p:set>
                                    <p:animEffect transition="in" filter="dissolve">
                                      <p:cBhvr>
                                        <p:cTn id="7" dur="500"/>
                                        <p:tgtEl>
                                          <p:spTgt spid="175113"/>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75109">
                                            <p:txEl>
                                              <p:pRg st="0" end="0"/>
                                            </p:txEl>
                                          </p:spTgt>
                                        </p:tgtEl>
                                        <p:attrNameLst>
                                          <p:attrName>style.visibility</p:attrName>
                                        </p:attrNameLst>
                                      </p:cBhvr>
                                      <p:to>
                                        <p:strVal val="visible"/>
                                      </p:to>
                                    </p:set>
                                    <p:animEffect transition="in" filter="checkerboard(across)">
                                      <p:cBhvr>
                                        <p:cTn id="11" dur="500"/>
                                        <p:tgtEl>
                                          <p:spTgt spid="17510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9" grpId="0" build="p" autoUpdateAnimBg="0" advAuto="0"/>
    </p:bldLst>
  </p:timing>
</p:sld>
</file>

<file path=ppt/theme/theme1.xml><?xml version="1.0" encoding="utf-8"?>
<a:theme xmlns:a="http://schemas.openxmlformats.org/drawingml/2006/main" name="Training presentation- PowerPoint 2007—Create your first presentation">
  <a:themeElements>
    <a:clrScheme name="1_Default Design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 presentation- PowerPoint 2007—Create your first presentation</Template>
  <TotalTime>0</TotalTime>
  <Words>5678</Words>
  <Application>Microsoft Office PowerPoint</Application>
  <PresentationFormat>On-screen Show (4:3)</PresentationFormat>
  <Paragraphs>835</Paragraphs>
  <Slides>84</Slides>
  <Notes>84</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84</vt:i4>
      </vt:variant>
    </vt:vector>
  </HeadingPairs>
  <TitlesOfParts>
    <vt:vector size="86" baseType="lpstr">
      <vt:lpstr>Training presentation- PowerPoint 2007—Create your first presentation</vt:lpstr>
      <vt:lpstr>Visio</vt:lpstr>
      <vt:lpstr>Microsoft® Office PowerPoint® 2007 кулланмасы </vt:lpstr>
      <vt:lpstr>Кулланма эчтәлеге</vt:lpstr>
      <vt:lpstr>Кереш: Гади гамәлләрне башкарырга өйрәнү</vt:lpstr>
      <vt:lpstr>Кулланма максатлары   </vt:lpstr>
      <vt:lpstr>Беренче дәрес</vt:lpstr>
      <vt:lpstr>Слайдларны төзү</vt:lpstr>
      <vt:lpstr>Эшләү урыны белән танышу</vt:lpstr>
      <vt:lpstr>Эшләү урыны белән танышу</vt:lpstr>
      <vt:lpstr>Эшләү урыны белән танышу</vt:lpstr>
      <vt:lpstr>Яңа слайдлар өстәү</vt:lpstr>
      <vt:lpstr>Яңа слайдлар өстәү</vt:lpstr>
      <vt:lpstr>Яңа слайдлар өстәү</vt:lpstr>
      <vt:lpstr>Яңа слайдлар өстәү</vt:lpstr>
      <vt:lpstr>Слайдлар шаблонын сайлау</vt:lpstr>
      <vt:lpstr>Слайдлар шаблонын сайлау</vt:lpstr>
      <vt:lpstr>Слайдлар шаблонын сайлау</vt:lpstr>
      <vt:lpstr>Текст кертү</vt:lpstr>
      <vt:lpstr>Текст кертү</vt:lpstr>
      <vt:lpstr>Башка презентация слайдларын өстәү</vt:lpstr>
      <vt:lpstr>Башка презентация слайдларын өстәү</vt:lpstr>
      <vt:lpstr>Башка презентация слайдларын өстәү</vt:lpstr>
      <vt:lpstr>Башка презентация слайдларын өстәү</vt:lpstr>
      <vt:lpstr>Сөйләүче искәрмәләрен төзү</vt:lpstr>
      <vt:lpstr>Сөйләүче искәрмәләрен төзү</vt:lpstr>
      <vt:lpstr>Күнегүләр</vt:lpstr>
      <vt:lpstr>Тест 1, 1-нче сорау</vt:lpstr>
      <vt:lpstr>Тест 1, 1-нче сорау: Җавап</vt:lpstr>
      <vt:lpstr>Тест 1, 2-нче сорау</vt:lpstr>
      <vt:lpstr>Тест 1, 2-нче сорау: Җавап</vt:lpstr>
      <vt:lpstr>Тест 1, 3-нче сорау</vt:lpstr>
      <vt:lpstr>Тест 1, 3-нче сорау: Җавап</vt:lpstr>
      <vt:lpstr>Икенче дәрес</vt:lpstr>
      <vt:lpstr>Тема сайлау, эчтәлек өстәү</vt:lpstr>
      <vt:lpstr>Темалар бизәлеше</vt:lpstr>
      <vt:lpstr>Темалар бизәлеше</vt:lpstr>
      <vt:lpstr>Темалар бизәлеше</vt:lpstr>
      <vt:lpstr>Тема сайлау</vt:lpstr>
      <vt:lpstr>Тема сайлау</vt:lpstr>
      <vt:lpstr>Рәсем һәм объектлар өстәү, 1-нче өлеш</vt:lpstr>
      <vt:lpstr>Рәсем һәм объектлар өстәү, 1-нче өлеш</vt:lpstr>
      <vt:lpstr>Рәсем һәм объектлар өстәү, 1-нче өлеш</vt:lpstr>
      <vt:lpstr>Рәсем һәм объектлар өстәү, 2-нче өлеш</vt:lpstr>
      <vt:lpstr>Рәсем һәм объектлар өстәү, 2-нче өлеш</vt:lpstr>
      <vt:lpstr>Рәсем һәм объектлар өстәү, 2-нче өлеш</vt:lpstr>
      <vt:lpstr>Слайд элементларын төзәтү</vt:lpstr>
      <vt:lpstr>Слайд элементларын төзәтү</vt:lpstr>
      <vt:lpstr>Слайд элементларын тәртипкә салу</vt:lpstr>
      <vt:lpstr>Слайд элементларын тәртипкә салу</vt:lpstr>
      <vt:lpstr>Күнегүләр</vt:lpstr>
      <vt:lpstr>Тест 2, 1-нче сорау</vt:lpstr>
      <vt:lpstr>Тест 2, 1-нче сорау: Җавап</vt:lpstr>
      <vt:lpstr>Тест 2, 2-нче сорау</vt:lpstr>
      <vt:lpstr>Тест 2, 2-нче сорау: Җавап</vt:lpstr>
      <vt:lpstr>Тест 2, 3-нче сорау</vt:lpstr>
      <vt:lpstr>Тест 2, 3-нче сорау: Җавап</vt:lpstr>
      <vt:lpstr>Өченче дәрес</vt:lpstr>
      <vt:lpstr>Төзәтү һәм бастыру, күрсәтү өчен әзерләү</vt:lpstr>
      <vt:lpstr>Санакта карап чыгу</vt:lpstr>
      <vt:lpstr>Санакта карап чыгу</vt:lpstr>
      <vt:lpstr>Санакта карап чыгу</vt:lpstr>
      <vt:lpstr>Тарату материалларын бастыру</vt:lpstr>
      <vt:lpstr>Тарату материалларын бастыру</vt:lpstr>
      <vt:lpstr>Тарату материалларын бастыру</vt:lpstr>
      <vt:lpstr>Сөйләүче искәрмәләрен бастыру</vt:lpstr>
      <vt:lpstr>Сөйләүче искәрмәләрен бастыру</vt:lpstr>
      <vt:lpstr>Сөйләүче искәрмәләрен бастыру</vt:lpstr>
      <vt:lpstr>Тарату материалларына һәм искәрмәләргә колонтитуллар өстәү </vt:lpstr>
      <vt:lpstr>Тарату материалларына һәм искәрмәләргә колонтитуллар өстәү </vt:lpstr>
      <vt:lpstr>Тарату материалларына һәм искәрмәләргә колонтитуллар өстәү </vt:lpstr>
      <vt:lpstr>Бастыруның төс параметрлары</vt:lpstr>
      <vt:lpstr>Бастыруның төс параметрлары</vt:lpstr>
      <vt:lpstr>Бастыруның төс параметрлары</vt:lpstr>
      <vt:lpstr>Презентацияне пакетка туплау</vt:lpstr>
      <vt:lpstr>Презентацияне пакетка туплау</vt:lpstr>
      <vt:lpstr>Презентацияне пакетка туплау</vt:lpstr>
      <vt:lpstr>Презентацияне пакетка туплау</vt:lpstr>
      <vt:lpstr>Күнегүләр</vt:lpstr>
      <vt:lpstr>Тест 3, 1-нче сорау</vt:lpstr>
      <vt:lpstr>Тест 3, 1-нче сорау: Җавап</vt:lpstr>
      <vt:lpstr>Тест 3, 2-нче сорау</vt:lpstr>
      <vt:lpstr>Тест 3, 2-нче сорау: Җавап</vt:lpstr>
      <vt:lpstr>Тест 3, 3-нче сорау</vt:lpstr>
      <vt:lpstr>Тест 3, 3-нче сорау: Җавап</vt:lpstr>
      <vt:lpstr>ӘЛЕГЕ ШАБЛОННЫ КУЛЛАНУ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2007-05-01T12:24:30Z</dcterms:created>
  <dcterms:modified xsi:type="dcterms:W3CDTF">2008-01-16T16:51:20Z</dcterms:modified>
</cp:coreProperties>
</file>