
<file path=[Content_Types].xml><?xml version="1.0" encoding="utf-8"?>
<Types xmlns="http://schemas.openxmlformats.org/package/2006/content-types">
  <Override PartName="/ppt/slideMasters/slideMaster3.xml" ContentType="application/vnd.openxmlformats-officedocument.presentationml.slideMaster+xml"/>
  <Override PartName="/ppt/slides/slide47.xml" ContentType="application/vnd.openxmlformats-officedocument.presentationml.slide+xml"/>
  <Override PartName="/ppt/slides/slide58.xml" ContentType="application/vnd.openxmlformats-officedocument.presentationml.slide+xml"/>
  <Override PartName="/ppt/theme/theme5.xml" ContentType="application/vnd.openxmlformats-officedocument.theme+xml"/>
  <Override PartName="/ppt/notesSlides/notesSlide2.xml" ContentType="application/vnd.openxmlformats-officedocument.presentationml.notesSlide+xml"/>
  <Override PartName="/ppt/slides/slide36.xml" ContentType="application/vnd.openxmlformats-officedocument.presentationml.slide+xml"/>
  <Override PartName="/ppt/slideLayouts/slideLayout4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notesSlides/notesSlide27.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tableStyles.xml" ContentType="application/vnd.openxmlformats-officedocument.presentationml.tableStyles+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diagrams/colors4.xml" ContentType="application/vnd.openxmlformats-officedocument.drawingml.diagramColors+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notesSlides/notesSlide68.xml" ContentType="application/vnd.openxmlformats-officedocument.presentationml.notesSlide+xml"/>
  <Override PartName="/customXml/itemProps2.xml" ContentType="application/vnd.openxmlformats-officedocument.customXmlProperties+xml"/>
  <Override PartName="/ppt/slides/slide55.xml" ContentType="application/vnd.openxmlformats-officedocument.presentationml.slide+xml"/>
  <Override PartName="/ppt/slideLayouts/slideLayout18.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notesSlides/notesSlide57.xml" ContentType="application/vnd.openxmlformats-officedocument.presentationml.notesSlide+xml"/>
  <Override PartName="/ppt/slides/slide33.xml" ContentType="application/vnd.openxmlformats-officedocument.presentationml.slide+xml"/>
  <Override PartName="/ppt/slides/slide44.xml" ContentType="application/vnd.openxmlformats-officedocument.presentationml.slide+xml"/>
  <Override PartName="/ppt/slideLayouts/slideLayout43.xml" ContentType="application/vnd.openxmlformats-officedocument.presentationml.slideLayout+xml"/>
  <Override PartName="/ppt/notesSlides/notesSlide46.xml" ContentType="application/vnd.openxmlformats-officedocument.presentationml.notesSlide+xml"/>
  <Default Extension="emf" ContentType="image/x-emf"/>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32.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71.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slideMasters/slideMaster5.xml" ContentType="application/vnd.openxmlformats-officedocument.presentationml.slideMaster+xml"/>
  <Override PartName="/ppt/slides/slide49.xml" ContentType="application/vnd.openxmlformats-officedocument.presentationml.slide+xml"/>
  <Override PartName="/ppt/theme/theme7.xml" ContentType="application/vnd.openxmlformats-officedocument.theme+xml"/>
  <Override PartName="/ppt/notesSlides/notesSlide4.xml" ContentType="application/vnd.openxmlformats-officedocument.presentationml.notesSlide+xml"/>
  <Override PartName="/ppt/slides/slide38.xml" ContentType="application/vnd.openxmlformats-officedocument.presentationml.slide+xml"/>
  <Override PartName="/ppt/slideLayouts/slideLayout48.xml" ContentType="application/vnd.openxmlformats-officedocument.presentationml.slideLayout+xml"/>
  <Override PartName="/ppt/diagrams/colors1.xml" ContentType="application/vnd.openxmlformats-officedocument.drawingml.diagramColors+xml"/>
  <Override PartName="/ppt/slides/slide27.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notesSlides/notesSlide18.xml" ContentType="application/vnd.openxmlformats-officedocument.presentationml.notesSlide+xml"/>
  <Override PartName="/ppt/notesSlides/notesSlide65.xml" ContentType="application/vnd.openxmlformats-officedocument.presentationml.notesSlide+xml"/>
  <Override PartName="/ppt/slides/slide41.xml" ContentType="application/vnd.openxmlformats-officedocument.presentationml.slide+xml"/>
  <Override PartName="/ppt/slideLayouts/slideLayout51.xml" ContentType="application/vnd.openxmlformats-officedocument.presentationml.slideLayout+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30.xml" ContentType="application/vnd.openxmlformats-officedocument.presentationml.slide+xml"/>
  <Override PartName="/ppt/slideLayouts/slideLayout40.xml" ContentType="application/vnd.openxmlformats-officedocument.presentationml.slideLayout+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slideMasters/slideMaster2.xml" ContentType="application/vnd.openxmlformats-officedocument.presentationml.slideMaster+xml"/>
  <Override PartName="/ppt/slides/slide57.xml" ContentType="application/vnd.openxmlformats-officedocument.presentationml.slide+xml"/>
  <Override PartName="/ppt/theme/theme4.xml" ContentType="application/vnd.openxmlformats-officedocument.them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46.xml" ContentType="application/vnd.openxmlformats-officedocument.presentationml.slide+xml"/>
  <Override PartName="/ppt/slideLayouts/slideLayout45.xml" ContentType="application/vnd.openxmlformats-officedocument.presentationml.slideLayout+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71.xml" ContentType="application/vnd.openxmlformats-officedocument.presentationml.slide+xml"/>
  <Override PartName="/ppt/slideLayouts/slideLayout34.xml" ContentType="application/vnd.openxmlformats-officedocument.presentationml.slideLayout+xml"/>
  <Override PartName="/ppt/notesSlides/notesSlide37.xml" ContentType="application/vnd.openxmlformats-officedocument.presentationml.notesSlide+xml"/>
  <Override PartName="/ppt/slides/slide13.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slideLayouts/slideLayout12.xml" ContentType="application/vnd.openxmlformats-officedocument.presentationml.slideLayout+xml"/>
  <Override PartName="/ppt/notesSlides/notesSlide5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slides/slide29.xml" ContentType="application/vnd.openxmlformats-officedocument.presentationml.slide+xml"/>
  <Override PartName="/ppt/slideLayouts/slideLayout39.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diagrams/quickStyle2.xml" ContentType="application/vnd.openxmlformats-officedocument.drawingml.diagramStyle+xml"/>
  <Override PartName="/ppt/notesSlides/notesSlide67.xml" ContentType="application/vnd.openxmlformats-officedocument.presentationml.notesSlide+xml"/>
  <Override PartName="/customXml/itemProps1.xml" ContentType="application/vnd.openxmlformats-officedocument.customXmlProperties+xml"/>
  <Override PartName="/ppt/slides/slide43.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slides/slide32.xml" ContentType="application/vnd.openxmlformats-officedocument.presentationml.slide+xml"/>
  <Override PartName="/ppt/slideLayouts/slideLayout42.xml" ContentType="application/vnd.openxmlformats-officedocument.presentationml.slideLayout+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notesSlides/notesSlide70.xml" ContentType="application/vnd.openxmlformats-officedocument.presentationml.notesSlide+xml"/>
  <Override PartName="/docProps/custom.xml" ContentType="application/vnd.openxmlformats-officedocument.custom-properties+xml"/>
  <Override PartName="/ppt/notesSlides/notesSlide12.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s/slide48.xml" ContentType="application/vnd.openxmlformats-officedocument.presentationml.slide+xml"/>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64.xml" ContentType="application/vnd.openxmlformats-officedocument.presentationml.notesSlide+xml"/>
  <Override PartName="/ppt/slides/slide51.xml" ContentType="application/vnd.openxmlformats-officedocument.presentationml.slide+xml"/>
  <Override PartName="/ppt/slideLayouts/slideLayout14.xml" ContentType="application/vnd.openxmlformats-officedocument.presentationml.slideLayout+xml"/>
  <Override PartName="/ppt/notesSlides/notesSlide53.xml" ContentType="application/vnd.openxmlformats-officedocument.presentationml.notesSlide+xml"/>
  <Override PartName="/ppt/slides/slide40.xml" ContentType="application/vnd.openxmlformats-officedocument.presentationml.slide+xml"/>
  <Override PartName="/ppt/slideLayouts/slideLayout50.xml" ContentType="application/vnd.openxmlformats-officedocument.presentationml.slideLayout+xml"/>
  <Override PartName="/ppt/notesSlides/notesSlide42.xml" ContentType="application/vnd.openxmlformats-officedocument.presentationml.notesSlide+xml"/>
  <Override PartName="/ppt/notesSlides/notesSlide8.xml" ContentType="application/vnd.openxmlformats-officedocument.presentationml.notesSlide+xml"/>
  <Default Extension="gif" ContentType="image/gif"/>
  <Override PartName="/ppt/diagrams/layout2.xml" ContentType="application/vnd.openxmlformats-officedocument.drawingml.diagramLayout+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diagrams/data3.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quickStyle4.xml" ContentType="application/vnd.openxmlformats-officedocument.drawingml.diagramStyle+xml"/>
  <Override PartName="/ppt/notesSlides/notesSlide69.xml" ContentType="application/vnd.openxmlformats-officedocument.presentationml.notesSlide+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45.xml" ContentType="application/vnd.openxmlformats-officedocument.presentationml.slide+xml"/>
  <Override PartName="/ppt/theme/theme3.xml" ContentType="application/vnd.openxmlformats-officedocument.them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34.xml" ContentType="application/vnd.openxmlformats-officedocument.presentationml.slide+xml"/>
  <Override PartName="/ppt/slideLayouts/slideLayout44.xml" ContentType="application/vnd.openxmlformats-officedocument.presentationml.slideLayout+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notesSlides/notesSlide25.xml" ContentType="application/vnd.openxmlformats-officedocument.presentationml.notesSlide+xml"/>
  <Override PartName="/ppt/notesSlides/notesSlide72.xml" ContentType="application/vnd.openxmlformats-officedocument.presentationml.notesSlide+xml"/>
  <Override PartName="/ppt/slides/slide12.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61.xml" ContentType="application/vnd.openxmlformats-officedocument.presentationml.notesSlide+xml"/>
  <Override PartName="/ppt/commentAuthors.xml" ContentType="application/vnd.openxmlformats-officedocument.presentationml.commentAuthors+xml"/>
  <Override PartName="/ppt/notesSlides/notesSlide50.xml" ContentType="application/vnd.openxmlformats-officedocument.presentationml.notesSlide+xml"/>
  <Override PartName="/ppt/slideMasters/slideMaster6.xml" ContentType="application/vnd.openxmlformats-officedocument.presentationml.slideMaster+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notesSlides/notesSlide19.xml" ContentType="application/vnd.openxmlformats-officedocument.presentationml.notesSlide+xml"/>
  <Override PartName="/ppt/notesSlides/notesSlide66.xml" ContentType="application/vnd.openxmlformats-officedocument.presentationml.notesSlide+xml"/>
  <Override PartName="/ppt/slides/slide53.xml" ContentType="application/vnd.openxmlformats-officedocument.presentationml.slide+xml"/>
  <Default Extension="jpeg" ContentType="image/jpeg"/>
  <Override PartName="/ppt/slideLayouts/slideLayout16.xml" ContentType="application/vnd.openxmlformats-officedocument.presentationml.slideLayout+xml"/>
  <Override PartName="/ppt/diagrams/quickStyle1.xml" ContentType="application/vnd.openxmlformats-officedocument.drawingml.diagramStyle+xml"/>
  <Override PartName="/ppt/notesSlides/notesSlide55.xml" ContentType="application/vnd.openxmlformats-officedocument.presentationml.notesSlide+xml"/>
  <Override PartName="/ppt/slides/slide31.xml" ContentType="application/vnd.openxmlformats-officedocument.presentationml.slide+xml"/>
  <Override PartName="/ppt/slides/slide42.xml" ContentType="application/vnd.openxmlformats-officedocument.presentationml.slide+xml"/>
  <Override PartName="/ppt/slideLayouts/slideLayout41.xml" ContentType="application/vnd.openxmlformats-officedocument.presentationml.slideLayout+xml"/>
  <Override PartName="/ppt/notesSlides/notesSlide44.xml" ContentType="application/vnd.openxmlformats-officedocument.presentationml.notesSlide+xml"/>
  <Override PartName="/ppt/slides/slide20.xml" ContentType="application/vnd.openxmlformats-officedocument.presentationml.slide+xml"/>
  <Override PartName="/ppt/slideLayouts/slideLayout30.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diagrams/layout4.xml" ContentType="application/vnd.openxmlformats-officedocument.drawingml.diagramLayout+xml"/>
  <Override PartName="/ppt/notesSlides/notesSlide1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 id="2147483684" r:id="rId3"/>
    <p:sldMasterId id="2147483686" r:id="rId4"/>
    <p:sldMasterId id="2147483699" r:id="rId5"/>
    <p:sldMasterId id="2147483723" r:id="rId6"/>
  </p:sldMasterIdLst>
  <p:notesMasterIdLst>
    <p:notesMasterId r:id="rId81"/>
  </p:notesMasterIdLst>
  <p:sldIdLst>
    <p:sldId id="583" r:id="rId7"/>
    <p:sldId id="339" r:id="rId8"/>
    <p:sldId id="340" r:id="rId9"/>
    <p:sldId id="341" r:id="rId10"/>
    <p:sldId id="344" r:id="rId11"/>
    <p:sldId id="509" r:id="rId12"/>
    <p:sldId id="345" r:id="rId13"/>
    <p:sldId id="493" r:id="rId14"/>
    <p:sldId id="494" r:id="rId15"/>
    <p:sldId id="495" r:id="rId16"/>
    <p:sldId id="518" r:id="rId17"/>
    <p:sldId id="519" r:id="rId18"/>
    <p:sldId id="327" r:id="rId19"/>
    <p:sldId id="511" r:id="rId20"/>
    <p:sldId id="520" r:id="rId21"/>
    <p:sldId id="526" r:id="rId22"/>
    <p:sldId id="561" r:id="rId23"/>
    <p:sldId id="521" r:id="rId24"/>
    <p:sldId id="577" r:id="rId25"/>
    <p:sldId id="502" r:id="rId26"/>
    <p:sldId id="525" r:id="rId27"/>
    <p:sldId id="523" r:id="rId28"/>
    <p:sldId id="331" r:id="rId29"/>
    <p:sldId id="532" r:id="rId30"/>
    <p:sldId id="537" r:id="rId31"/>
    <p:sldId id="539" r:id="rId32"/>
    <p:sldId id="538" r:id="rId33"/>
    <p:sldId id="529" r:id="rId34"/>
    <p:sldId id="530" r:id="rId35"/>
    <p:sldId id="533" r:id="rId36"/>
    <p:sldId id="574" r:id="rId37"/>
    <p:sldId id="549" r:id="rId38"/>
    <p:sldId id="540" r:id="rId39"/>
    <p:sldId id="535" r:id="rId40"/>
    <p:sldId id="514" r:id="rId41"/>
    <p:sldId id="576" r:id="rId42"/>
    <p:sldId id="545" r:id="rId43"/>
    <p:sldId id="544" r:id="rId44"/>
    <p:sldId id="546" r:id="rId45"/>
    <p:sldId id="543" r:id="rId46"/>
    <p:sldId id="547" r:id="rId47"/>
    <p:sldId id="515" r:id="rId48"/>
    <p:sldId id="548" r:id="rId49"/>
    <p:sldId id="551" r:id="rId50"/>
    <p:sldId id="550" r:id="rId51"/>
    <p:sldId id="575" r:id="rId52"/>
    <p:sldId id="542" r:id="rId53"/>
    <p:sldId id="556" r:id="rId54"/>
    <p:sldId id="557" r:id="rId55"/>
    <p:sldId id="579" r:id="rId56"/>
    <p:sldId id="582" r:id="rId57"/>
    <p:sldId id="581" r:id="rId58"/>
    <p:sldId id="516" r:id="rId59"/>
    <p:sldId id="512" r:id="rId60"/>
    <p:sldId id="333" r:id="rId61"/>
    <p:sldId id="517" r:id="rId62"/>
    <p:sldId id="573" r:id="rId63"/>
    <p:sldId id="566" r:id="rId64"/>
    <p:sldId id="578" r:id="rId65"/>
    <p:sldId id="562" r:id="rId66"/>
    <p:sldId id="564" r:id="rId67"/>
    <p:sldId id="569" r:id="rId68"/>
    <p:sldId id="568" r:id="rId69"/>
    <p:sldId id="570" r:id="rId70"/>
    <p:sldId id="571" r:id="rId71"/>
    <p:sldId id="558" r:id="rId72"/>
    <p:sldId id="554" r:id="rId73"/>
    <p:sldId id="572" r:id="rId74"/>
    <p:sldId id="552" r:id="rId75"/>
    <p:sldId id="337" r:id="rId76"/>
    <p:sldId id="438" r:id="rId77"/>
    <p:sldId id="565" r:id="rId78"/>
    <p:sldId id="553" r:id="rId79"/>
    <p:sldId id="510" r:id="rId80"/>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Full" cryptAlgorithmClass="hash" cryptAlgorithmType="typeAny" cryptAlgorithmSid="4" spinCount="50000" saltData="Cp8pOYzUjcKkcdzObHVnIg" hashData="b0RpL7RadUuA7I21p3oq0L2I9TY" cryptProvider="" algIdExt="0" algIdExtSource="" cryptProviderTypeExt="0" cryptProviderTypeExtSourc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tanislas Quastana" initials="SQ"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0DEE"/>
    <a:srgbClr val="FF0000"/>
    <a:srgbClr val="FFFFCC"/>
    <a:srgbClr val="0033CC"/>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543" autoAdjust="0"/>
    <p:restoredTop sz="82235" autoAdjust="0"/>
  </p:normalViewPr>
  <p:slideViewPr>
    <p:cSldViewPr>
      <p:cViewPr varScale="1">
        <p:scale>
          <a:sx n="65" d="100"/>
          <a:sy n="65" d="100"/>
        </p:scale>
        <p:origin x="-1867" y="-8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84" Type="http://schemas.openxmlformats.org/officeDocument/2006/relationships/viewProps" Target="viewProps.xml"/><Relationship Id="rId89" Type="http://schemas.openxmlformats.org/officeDocument/2006/relationships/customXml" Target="../customXml/item3.xml"/><Relationship Id="rId16" Type="http://schemas.openxmlformats.org/officeDocument/2006/relationships/slide" Target="slides/slide10.xml"/><Relationship Id="rId11" Type="http://schemas.openxmlformats.org/officeDocument/2006/relationships/slide" Target="slides/slide5.xml"/><Relationship Id="rId32" Type="http://schemas.openxmlformats.org/officeDocument/2006/relationships/slide" Target="slides/slide26.xml"/><Relationship Id="rId37" Type="http://schemas.openxmlformats.org/officeDocument/2006/relationships/slide" Target="slides/slide31.xml"/><Relationship Id="rId53" Type="http://schemas.openxmlformats.org/officeDocument/2006/relationships/slide" Target="slides/slide47.xml"/><Relationship Id="rId58" Type="http://schemas.openxmlformats.org/officeDocument/2006/relationships/slide" Target="slides/slide52.xml"/><Relationship Id="rId74" Type="http://schemas.openxmlformats.org/officeDocument/2006/relationships/slide" Target="slides/slide68.xml"/><Relationship Id="rId79" Type="http://schemas.openxmlformats.org/officeDocument/2006/relationships/slide" Target="slides/slide73.xml"/><Relationship Id="rId5" Type="http://schemas.openxmlformats.org/officeDocument/2006/relationships/slideMaster" Target="slideMasters/slideMaster5.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slide" Target="slides/slide71.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80" Type="http://schemas.openxmlformats.org/officeDocument/2006/relationships/slide" Target="slides/slide74.xml"/><Relationship Id="rId85"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83" Type="http://schemas.openxmlformats.org/officeDocument/2006/relationships/presProps" Target="presProps.xml"/><Relationship Id="rId88"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slide" Target="slides/slide72.xml"/><Relationship Id="rId81" Type="http://schemas.openxmlformats.org/officeDocument/2006/relationships/notesMaster" Target="notesMasters/notesMaster1.xml"/><Relationship Id="rId86"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slide" Target="slides/slide70.xml"/><Relationship Id="rId7" Type="http://schemas.openxmlformats.org/officeDocument/2006/relationships/slide" Target="slides/slide1.xml"/><Relationship Id="rId71" Type="http://schemas.openxmlformats.org/officeDocument/2006/relationships/slide" Target="slides/slide65.xml"/><Relationship Id="rId2" Type="http://schemas.openxmlformats.org/officeDocument/2006/relationships/slideMaster" Target="slideMasters/slideMaster2.xml"/><Relationship Id="rId29" Type="http://schemas.openxmlformats.org/officeDocument/2006/relationships/slide" Target="slides/slide23.xml"/><Relationship Id="rId24" Type="http://schemas.openxmlformats.org/officeDocument/2006/relationships/slide" Target="slides/slide18.xml"/><Relationship Id="rId40" Type="http://schemas.openxmlformats.org/officeDocument/2006/relationships/slide" Target="slides/slide34.xml"/><Relationship Id="rId45" Type="http://schemas.openxmlformats.org/officeDocument/2006/relationships/slide" Target="slides/slide39.xml"/><Relationship Id="rId66" Type="http://schemas.openxmlformats.org/officeDocument/2006/relationships/slide" Target="slides/slide60.xml"/><Relationship Id="rId87" Type="http://schemas.openxmlformats.org/officeDocument/2006/relationships/customXml" Target="../customXml/item1.xml"/><Relationship Id="rId61" Type="http://schemas.openxmlformats.org/officeDocument/2006/relationships/slide" Target="slides/slide55.xml"/><Relationship Id="rId82" Type="http://schemas.openxmlformats.org/officeDocument/2006/relationships/commentAuthors" Target="commentAuthors.xml"/><Relationship Id="rId19"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48D9662-02C6-4C95-A2FF-B5C72CE321F8}" type="doc">
      <dgm:prSet loTypeId="urn:microsoft.com/office/officeart/2005/8/layout/vList5" loCatId="list" qsTypeId="urn:microsoft.com/office/officeart/2005/8/quickstyle/simple5" qsCatId="simple" csTypeId="urn:microsoft.com/office/officeart/2005/8/colors/colorful2" csCatId="colorful" phldr="1"/>
      <dgm:spPr/>
      <dgm:t>
        <a:bodyPr/>
        <a:lstStyle/>
        <a:p>
          <a:endParaRPr lang="fr-FR"/>
        </a:p>
      </dgm:t>
    </dgm:pt>
    <dgm:pt modelId="{CD66CB1D-7E0C-4EBA-91B7-F6D26B101FF1}">
      <dgm:prSet phldrT="[Text]" custT="1"/>
      <dgm:spPr/>
      <dgm:t>
        <a:bodyPr/>
        <a:lstStyle/>
        <a:p>
          <a:r>
            <a:rPr lang="fr-FR" sz="2800" dirty="0" smtClean="0"/>
            <a:t>Pare-feu</a:t>
          </a:r>
          <a:endParaRPr lang="fr-FR" sz="3100" dirty="0"/>
        </a:p>
      </dgm:t>
    </dgm:pt>
    <dgm:pt modelId="{B0C18967-E9AD-43AE-B754-724FD3B8DCA2}" type="parTrans" cxnId="{487D63F7-FC76-4F4E-A185-65ED4A797EC7}">
      <dgm:prSet/>
      <dgm:spPr/>
      <dgm:t>
        <a:bodyPr/>
        <a:lstStyle/>
        <a:p>
          <a:endParaRPr lang="fr-FR"/>
        </a:p>
      </dgm:t>
    </dgm:pt>
    <dgm:pt modelId="{6E1127C2-B6E9-48D5-828D-89B94A5153A7}" type="sibTrans" cxnId="{487D63F7-FC76-4F4E-A185-65ED4A797EC7}">
      <dgm:prSet/>
      <dgm:spPr/>
      <dgm:t>
        <a:bodyPr/>
        <a:lstStyle/>
        <a:p>
          <a:endParaRPr lang="fr-FR"/>
        </a:p>
      </dgm:t>
    </dgm:pt>
    <dgm:pt modelId="{4207EBFA-B0C4-4F4E-B755-4CDECD73147D}">
      <dgm:prSet phldrT="[Text]"/>
      <dgm:spPr/>
      <dgm:t>
        <a:bodyPr/>
        <a:lstStyle/>
        <a:p>
          <a:r>
            <a:rPr lang="fr-FR" b="0" dirty="0" smtClean="0"/>
            <a:t>Pare-feu multicouches (3,4 et </a:t>
          </a:r>
          <a:r>
            <a:rPr lang="fr-FR" dirty="0" smtClean="0"/>
            <a:t>7</a:t>
          </a:r>
          <a:r>
            <a:rPr lang="fr-FR" b="0" dirty="0" smtClean="0"/>
            <a:t>)</a:t>
          </a:r>
          <a:endParaRPr lang="fr-FR" dirty="0"/>
        </a:p>
      </dgm:t>
    </dgm:pt>
    <dgm:pt modelId="{D8F9AA06-451C-4A3A-B004-51AF587746EB}" type="parTrans" cxnId="{EF4C92C9-4773-427B-A4FC-ADA0F49D7B85}">
      <dgm:prSet/>
      <dgm:spPr/>
      <dgm:t>
        <a:bodyPr/>
        <a:lstStyle/>
        <a:p>
          <a:endParaRPr lang="fr-FR"/>
        </a:p>
      </dgm:t>
    </dgm:pt>
    <dgm:pt modelId="{B9884251-50E7-4C6D-8AC9-D63C73B53C52}" type="sibTrans" cxnId="{EF4C92C9-4773-427B-A4FC-ADA0F49D7B85}">
      <dgm:prSet/>
      <dgm:spPr/>
      <dgm:t>
        <a:bodyPr/>
        <a:lstStyle/>
        <a:p>
          <a:endParaRPr lang="fr-FR"/>
        </a:p>
      </dgm:t>
    </dgm:pt>
    <dgm:pt modelId="{51459E3E-F63B-427D-A20B-1C0279146C76}">
      <dgm:prSet phldrT="[Text]" custT="1"/>
      <dgm:spPr/>
      <dgm:t>
        <a:bodyPr/>
        <a:lstStyle/>
        <a:p>
          <a:r>
            <a:rPr lang="fr-FR" sz="2800" dirty="0" smtClean="0"/>
            <a:t>Passerelle VPN</a:t>
          </a:r>
          <a:endParaRPr lang="fr-FR" sz="2800" dirty="0"/>
        </a:p>
      </dgm:t>
    </dgm:pt>
    <dgm:pt modelId="{6C42D88A-FD8C-4D20-B61A-DC0445DDB192}" type="parTrans" cxnId="{C716EBB7-07A3-483B-8DD7-ACA514CDE819}">
      <dgm:prSet/>
      <dgm:spPr/>
      <dgm:t>
        <a:bodyPr/>
        <a:lstStyle/>
        <a:p>
          <a:endParaRPr lang="fr-FR"/>
        </a:p>
      </dgm:t>
    </dgm:pt>
    <dgm:pt modelId="{C4838143-04D9-4932-B818-DE2E701DB62B}" type="sibTrans" cxnId="{C716EBB7-07A3-483B-8DD7-ACA514CDE819}">
      <dgm:prSet/>
      <dgm:spPr/>
      <dgm:t>
        <a:bodyPr/>
        <a:lstStyle/>
        <a:p>
          <a:endParaRPr lang="fr-FR"/>
        </a:p>
      </dgm:t>
    </dgm:pt>
    <dgm:pt modelId="{A82776DE-B122-4A01-8A16-7D286515F8FE}">
      <dgm:prSet phldrT="[Text]"/>
      <dgm:spPr/>
      <dgm:t>
        <a:bodyPr/>
        <a:lstStyle/>
        <a:p>
          <a:r>
            <a:rPr lang="fr-FR" b="0" dirty="0" smtClean="0"/>
            <a:t>VPN nomades (PPTP, L2TP/</a:t>
          </a:r>
          <a:r>
            <a:rPr lang="fr-FR" b="0" dirty="0" err="1" smtClean="0"/>
            <a:t>IPSec</a:t>
          </a:r>
          <a:r>
            <a:rPr lang="fr-FR" b="0" dirty="0" smtClean="0"/>
            <a:t>) </a:t>
          </a:r>
          <a:endParaRPr lang="fr-FR" dirty="0"/>
        </a:p>
      </dgm:t>
    </dgm:pt>
    <dgm:pt modelId="{5D3DD8DE-B572-44BC-B209-8D2C4DCE3717}" type="parTrans" cxnId="{0DD0E3A1-8CA5-440A-9A3B-BB37E1FFE7CF}">
      <dgm:prSet/>
      <dgm:spPr/>
      <dgm:t>
        <a:bodyPr/>
        <a:lstStyle/>
        <a:p>
          <a:endParaRPr lang="fr-FR"/>
        </a:p>
      </dgm:t>
    </dgm:pt>
    <dgm:pt modelId="{15AD49AE-5315-4361-B024-7D06A37046D1}" type="sibTrans" cxnId="{0DD0E3A1-8CA5-440A-9A3B-BB37E1FFE7CF}">
      <dgm:prSet/>
      <dgm:spPr/>
      <dgm:t>
        <a:bodyPr/>
        <a:lstStyle/>
        <a:p>
          <a:endParaRPr lang="fr-FR"/>
        </a:p>
      </dgm:t>
    </dgm:pt>
    <dgm:pt modelId="{2B7C2311-5DE9-47FC-A744-4B891FA9BDBB}">
      <dgm:prSet phldrT="[Text]" custT="1"/>
      <dgm:spPr/>
      <dgm:t>
        <a:bodyPr/>
        <a:lstStyle/>
        <a:p>
          <a:r>
            <a:rPr lang="fr-FR" sz="2800" dirty="0" smtClean="0"/>
            <a:t>Proxy / Reverse Proxy</a:t>
          </a:r>
          <a:endParaRPr lang="fr-FR" sz="2800" dirty="0"/>
        </a:p>
      </dgm:t>
    </dgm:pt>
    <dgm:pt modelId="{BF0DE862-40BB-4E57-A654-967F1B739FB2}" type="parTrans" cxnId="{11828169-C188-49AC-9D85-D1CF38B1E2DE}">
      <dgm:prSet/>
      <dgm:spPr/>
      <dgm:t>
        <a:bodyPr/>
        <a:lstStyle/>
        <a:p>
          <a:endParaRPr lang="fr-FR"/>
        </a:p>
      </dgm:t>
    </dgm:pt>
    <dgm:pt modelId="{31A2C022-693B-4A79-87BB-ADCFDB759616}" type="sibTrans" cxnId="{11828169-C188-49AC-9D85-D1CF38B1E2DE}">
      <dgm:prSet/>
      <dgm:spPr/>
      <dgm:t>
        <a:bodyPr/>
        <a:lstStyle/>
        <a:p>
          <a:endParaRPr lang="fr-FR"/>
        </a:p>
      </dgm:t>
    </dgm:pt>
    <dgm:pt modelId="{575B88A2-0DF6-4722-A173-26FB432A33EA}">
      <dgm:prSet phldrT="[Text]"/>
      <dgm:spPr/>
      <dgm:t>
        <a:bodyPr/>
        <a:lstStyle/>
        <a:p>
          <a:r>
            <a:rPr lang="fr-FR" b="0" dirty="0" smtClean="0"/>
            <a:t>Proxy cache (HTTP, FTP)</a:t>
          </a:r>
          <a:endParaRPr lang="fr-FR" dirty="0"/>
        </a:p>
      </dgm:t>
    </dgm:pt>
    <dgm:pt modelId="{5246A5B5-35D0-48C9-BA62-3E14F4FB1D73}" type="parTrans" cxnId="{4334D365-7C5A-4DC8-8190-31D6EB1D7256}">
      <dgm:prSet/>
      <dgm:spPr/>
      <dgm:t>
        <a:bodyPr/>
        <a:lstStyle/>
        <a:p>
          <a:endParaRPr lang="fr-FR"/>
        </a:p>
      </dgm:t>
    </dgm:pt>
    <dgm:pt modelId="{36F581D4-2952-40BE-AB4B-1C745A14AED0}" type="sibTrans" cxnId="{4334D365-7C5A-4DC8-8190-31D6EB1D7256}">
      <dgm:prSet/>
      <dgm:spPr/>
      <dgm:t>
        <a:bodyPr/>
        <a:lstStyle/>
        <a:p>
          <a:endParaRPr lang="fr-FR"/>
        </a:p>
      </dgm:t>
    </dgm:pt>
    <dgm:pt modelId="{9CFDC4DC-109B-4585-957A-2DBD8095C7A6}">
      <dgm:prSet/>
      <dgm:spPr/>
      <dgm:t>
        <a:bodyPr/>
        <a:lstStyle/>
        <a:p>
          <a:r>
            <a:rPr lang="fr-FR" b="0" dirty="0" smtClean="0"/>
            <a:t>Filtrage extensible</a:t>
          </a:r>
          <a:endParaRPr lang="fr-FR" b="0" dirty="0"/>
        </a:p>
      </dgm:t>
    </dgm:pt>
    <dgm:pt modelId="{5D0162E7-F168-454B-AE1C-B462ACF3F43D}" type="parTrans" cxnId="{61DAC76A-5CF8-4C1F-B157-F09E407085C0}">
      <dgm:prSet/>
      <dgm:spPr/>
      <dgm:t>
        <a:bodyPr/>
        <a:lstStyle/>
        <a:p>
          <a:endParaRPr lang="fr-FR"/>
        </a:p>
      </dgm:t>
    </dgm:pt>
    <dgm:pt modelId="{DF2EDF5B-B8F4-42E3-9510-5CE52D19AB8A}" type="sibTrans" cxnId="{61DAC76A-5CF8-4C1F-B157-F09E407085C0}">
      <dgm:prSet/>
      <dgm:spPr/>
      <dgm:t>
        <a:bodyPr/>
        <a:lstStyle/>
        <a:p>
          <a:endParaRPr lang="fr-FR"/>
        </a:p>
      </dgm:t>
    </dgm:pt>
    <dgm:pt modelId="{E8324A46-E756-4259-820A-EAE6E61D57AF}">
      <dgm:prSet/>
      <dgm:spPr/>
      <dgm:t>
        <a:bodyPr/>
        <a:lstStyle/>
        <a:p>
          <a:r>
            <a:rPr lang="fr-FR" b="0" dirty="0" smtClean="0"/>
            <a:t>VPN site à site (PPTP, L2TP/</a:t>
          </a:r>
          <a:r>
            <a:rPr lang="fr-FR" b="0" dirty="0" err="1" smtClean="0"/>
            <a:t>IPSec</a:t>
          </a:r>
          <a:r>
            <a:rPr lang="fr-FR" b="0" dirty="0" smtClean="0"/>
            <a:t>, </a:t>
          </a:r>
          <a:r>
            <a:rPr lang="fr-FR" b="0" dirty="0" err="1" smtClean="0"/>
            <a:t>IPSec</a:t>
          </a:r>
          <a:r>
            <a:rPr lang="fr-FR" b="0" dirty="0" smtClean="0"/>
            <a:t> en mode tunnel)</a:t>
          </a:r>
          <a:endParaRPr lang="fr-FR" b="0" dirty="0"/>
        </a:p>
      </dgm:t>
    </dgm:pt>
    <dgm:pt modelId="{DF19726F-6AB1-4EC6-8A1C-01592ECD11E5}" type="parTrans" cxnId="{721702DD-12F8-4510-AC1E-AC05E5D9641A}">
      <dgm:prSet/>
      <dgm:spPr/>
      <dgm:t>
        <a:bodyPr/>
        <a:lstStyle/>
        <a:p>
          <a:endParaRPr lang="fr-FR"/>
        </a:p>
      </dgm:t>
    </dgm:pt>
    <dgm:pt modelId="{5D8189EB-AFB5-4986-8F94-3D2EEEBB2C36}" type="sibTrans" cxnId="{721702DD-12F8-4510-AC1E-AC05E5D9641A}">
      <dgm:prSet/>
      <dgm:spPr/>
      <dgm:t>
        <a:bodyPr/>
        <a:lstStyle/>
        <a:p>
          <a:endParaRPr lang="fr-FR"/>
        </a:p>
      </dgm:t>
    </dgm:pt>
    <dgm:pt modelId="{D8D0ABE4-D494-4ACE-8BDE-F865DC0EE5FB}">
      <dgm:prSet/>
      <dgm:spPr/>
      <dgm:t>
        <a:bodyPr/>
        <a:lstStyle/>
        <a:p>
          <a:r>
            <a:rPr lang="fr-FR" b="0" dirty="0" smtClean="0"/>
            <a:t>Reverse proxy  (publication de serveurs Web)</a:t>
          </a:r>
          <a:endParaRPr lang="fr-FR" b="0" dirty="0"/>
        </a:p>
      </dgm:t>
    </dgm:pt>
    <dgm:pt modelId="{2CB11338-373F-43B0-8445-F6D4754140A7}" type="parTrans" cxnId="{0433ED45-86CB-4537-91A1-8C6F04B02AF3}">
      <dgm:prSet/>
      <dgm:spPr/>
      <dgm:t>
        <a:bodyPr/>
        <a:lstStyle/>
        <a:p>
          <a:endParaRPr lang="fr-FR"/>
        </a:p>
      </dgm:t>
    </dgm:pt>
    <dgm:pt modelId="{449D1215-CE67-46E3-A25B-6067FFDEFBE3}" type="sibTrans" cxnId="{0433ED45-86CB-4537-91A1-8C6F04B02AF3}">
      <dgm:prSet/>
      <dgm:spPr/>
      <dgm:t>
        <a:bodyPr/>
        <a:lstStyle/>
        <a:p>
          <a:endParaRPr lang="fr-FR"/>
        </a:p>
      </dgm:t>
    </dgm:pt>
    <dgm:pt modelId="{06B52431-658F-4DA7-A463-9AC048427902}">
      <dgm:prSet/>
      <dgm:spPr/>
      <dgm:t>
        <a:bodyPr/>
        <a:lstStyle/>
        <a:p>
          <a:r>
            <a:rPr lang="fr-FR" b="0" dirty="0" smtClean="0"/>
            <a:t>Proxy applicatif</a:t>
          </a:r>
          <a:endParaRPr lang="fr-FR" b="0" dirty="0"/>
        </a:p>
      </dgm:t>
    </dgm:pt>
    <dgm:pt modelId="{18FFF46C-2D16-4467-80FA-F635EE93316B}" type="parTrans" cxnId="{91A7D008-D2A7-46E0-A0B5-05F457C3B688}">
      <dgm:prSet/>
      <dgm:spPr/>
      <dgm:t>
        <a:bodyPr/>
        <a:lstStyle/>
        <a:p>
          <a:endParaRPr lang="fr-FR"/>
        </a:p>
      </dgm:t>
    </dgm:pt>
    <dgm:pt modelId="{36B584DF-E347-4D60-B507-3926A454B90B}" type="sibTrans" cxnId="{91A7D008-D2A7-46E0-A0B5-05F457C3B688}">
      <dgm:prSet/>
      <dgm:spPr/>
      <dgm:t>
        <a:bodyPr/>
        <a:lstStyle/>
        <a:p>
          <a:endParaRPr lang="fr-FR"/>
        </a:p>
      </dgm:t>
    </dgm:pt>
    <dgm:pt modelId="{967468BC-46B4-4BD7-B621-8DC4C01B7A4E}" type="pres">
      <dgm:prSet presAssocID="{448D9662-02C6-4C95-A2FF-B5C72CE321F8}" presName="Name0" presStyleCnt="0">
        <dgm:presLayoutVars>
          <dgm:dir/>
          <dgm:animLvl val="lvl"/>
          <dgm:resizeHandles val="exact"/>
        </dgm:presLayoutVars>
      </dgm:prSet>
      <dgm:spPr/>
      <dgm:t>
        <a:bodyPr/>
        <a:lstStyle/>
        <a:p>
          <a:endParaRPr lang="fr-FR"/>
        </a:p>
      </dgm:t>
    </dgm:pt>
    <dgm:pt modelId="{64A95899-5C7E-40DC-8C2E-FB26C9ED0E51}" type="pres">
      <dgm:prSet presAssocID="{CD66CB1D-7E0C-4EBA-91B7-F6D26B101FF1}" presName="linNode" presStyleCnt="0"/>
      <dgm:spPr/>
      <dgm:t>
        <a:bodyPr/>
        <a:lstStyle/>
        <a:p>
          <a:endParaRPr lang="fr-FR"/>
        </a:p>
      </dgm:t>
    </dgm:pt>
    <dgm:pt modelId="{D318A64F-C874-41F9-AEED-FD2DB3CC2976}" type="pres">
      <dgm:prSet presAssocID="{CD66CB1D-7E0C-4EBA-91B7-F6D26B101FF1}" presName="parentText" presStyleLbl="node1" presStyleIdx="0" presStyleCnt="3">
        <dgm:presLayoutVars>
          <dgm:chMax val="1"/>
          <dgm:bulletEnabled val="1"/>
        </dgm:presLayoutVars>
      </dgm:prSet>
      <dgm:spPr/>
      <dgm:t>
        <a:bodyPr/>
        <a:lstStyle/>
        <a:p>
          <a:endParaRPr lang="fr-FR"/>
        </a:p>
      </dgm:t>
    </dgm:pt>
    <dgm:pt modelId="{EDBFCC81-4C10-4A5D-A46B-2F83AA2BC708}" type="pres">
      <dgm:prSet presAssocID="{CD66CB1D-7E0C-4EBA-91B7-F6D26B101FF1}" presName="descendantText" presStyleLbl="alignAccFollowNode1" presStyleIdx="0" presStyleCnt="3" custLinFactNeighborX="-1392" custLinFactNeighborY="1253">
        <dgm:presLayoutVars>
          <dgm:bulletEnabled val="1"/>
        </dgm:presLayoutVars>
      </dgm:prSet>
      <dgm:spPr/>
      <dgm:t>
        <a:bodyPr/>
        <a:lstStyle/>
        <a:p>
          <a:endParaRPr lang="fr-FR"/>
        </a:p>
      </dgm:t>
    </dgm:pt>
    <dgm:pt modelId="{124DD43F-E91D-4BE1-8C19-111C90DD92E6}" type="pres">
      <dgm:prSet presAssocID="{6E1127C2-B6E9-48D5-828D-89B94A5153A7}" presName="sp" presStyleCnt="0"/>
      <dgm:spPr/>
      <dgm:t>
        <a:bodyPr/>
        <a:lstStyle/>
        <a:p>
          <a:endParaRPr lang="fr-FR"/>
        </a:p>
      </dgm:t>
    </dgm:pt>
    <dgm:pt modelId="{30556DFB-4B91-4E1C-BD30-8A7F311B7DC2}" type="pres">
      <dgm:prSet presAssocID="{51459E3E-F63B-427D-A20B-1C0279146C76}" presName="linNode" presStyleCnt="0"/>
      <dgm:spPr/>
      <dgm:t>
        <a:bodyPr/>
        <a:lstStyle/>
        <a:p>
          <a:endParaRPr lang="fr-FR"/>
        </a:p>
      </dgm:t>
    </dgm:pt>
    <dgm:pt modelId="{0D0CFF68-3074-4CA9-8F36-132F7F6DB9BF}" type="pres">
      <dgm:prSet presAssocID="{51459E3E-F63B-427D-A20B-1C0279146C76}" presName="parentText" presStyleLbl="node1" presStyleIdx="1" presStyleCnt="3">
        <dgm:presLayoutVars>
          <dgm:chMax val="1"/>
          <dgm:bulletEnabled val="1"/>
        </dgm:presLayoutVars>
      </dgm:prSet>
      <dgm:spPr/>
      <dgm:t>
        <a:bodyPr/>
        <a:lstStyle/>
        <a:p>
          <a:endParaRPr lang="fr-FR"/>
        </a:p>
      </dgm:t>
    </dgm:pt>
    <dgm:pt modelId="{EC0E8299-7578-482C-9681-1C549D25C1DD}" type="pres">
      <dgm:prSet presAssocID="{51459E3E-F63B-427D-A20B-1C0279146C76}" presName="descendantText" presStyleLbl="alignAccFollowNode1" presStyleIdx="1" presStyleCnt="3">
        <dgm:presLayoutVars>
          <dgm:bulletEnabled val="1"/>
        </dgm:presLayoutVars>
      </dgm:prSet>
      <dgm:spPr/>
      <dgm:t>
        <a:bodyPr/>
        <a:lstStyle/>
        <a:p>
          <a:endParaRPr lang="fr-FR"/>
        </a:p>
      </dgm:t>
    </dgm:pt>
    <dgm:pt modelId="{55E03D66-E72E-4283-883B-C9E57DD07634}" type="pres">
      <dgm:prSet presAssocID="{C4838143-04D9-4932-B818-DE2E701DB62B}" presName="sp" presStyleCnt="0"/>
      <dgm:spPr/>
      <dgm:t>
        <a:bodyPr/>
        <a:lstStyle/>
        <a:p>
          <a:endParaRPr lang="fr-FR"/>
        </a:p>
      </dgm:t>
    </dgm:pt>
    <dgm:pt modelId="{44BBAEC0-F940-476E-9B8B-66F26BCFFE71}" type="pres">
      <dgm:prSet presAssocID="{2B7C2311-5DE9-47FC-A744-4B891FA9BDBB}" presName="linNode" presStyleCnt="0"/>
      <dgm:spPr/>
      <dgm:t>
        <a:bodyPr/>
        <a:lstStyle/>
        <a:p>
          <a:endParaRPr lang="fr-FR"/>
        </a:p>
      </dgm:t>
    </dgm:pt>
    <dgm:pt modelId="{581F2D85-6F44-4220-A307-71F7A3259A19}" type="pres">
      <dgm:prSet presAssocID="{2B7C2311-5DE9-47FC-A744-4B891FA9BDBB}" presName="parentText" presStyleLbl="node1" presStyleIdx="2" presStyleCnt="3">
        <dgm:presLayoutVars>
          <dgm:chMax val="1"/>
          <dgm:bulletEnabled val="1"/>
        </dgm:presLayoutVars>
      </dgm:prSet>
      <dgm:spPr/>
      <dgm:t>
        <a:bodyPr/>
        <a:lstStyle/>
        <a:p>
          <a:endParaRPr lang="fr-FR"/>
        </a:p>
      </dgm:t>
    </dgm:pt>
    <dgm:pt modelId="{14A2F35B-0753-4727-86E9-8FB834C52313}" type="pres">
      <dgm:prSet presAssocID="{2B7C2311-5DE9-47FC-A744-4B891FA9BDBB}" presName="descendantText" presStyleLbl="alignAccFollowNode1" presStyleIdx="2" presStyleCnt="3">
        <dgm:presLayoutVars>
          <dgm:bulletEnabled val="1"/>
        </dgm:presLayoutVars>
      </dgm:prSet>
      <dgm:spPr/>
      <dgm:t>
        <a:bodyPr/>
        <a:lstStyle/>
        <a:p>
          <a:endParaRPr lang="fr-FR"/>
        </a:p>
      </dgm:t>
    </dgm:pt>
  </dgm:ptLst>
  <dgm:cxnLst>
    <dgm:cxn modelId="{C716EBB7-07A3-483B-8DD7-ACA514CDE819}" srcId="{448D9662-02C6-4C95-A2FF-B5C72CE321F8}" destId="{51459E3E-F63B-427D-A20B-1C0279146C76}" srcOrd="1" destOrd="0" parTransId="{6C42D88A-FD8C-4D20-B61A-DC0445DDB192}" sibTransId="{C4838143-04D9-4932-B818-DE2E701DB62B}"/>
    <dgm:cxn modelId="{EF4C92C9-4773-427B-A4FC-ADA0F49D7B85}" srcId="{CD66CB1D-7E0C-4EBA-91B7-F6D26B101FF1}" destId="{4207EBFA-B0C4-4F4E-B755-4CDECD73147D}" srcOrd="0" destOrd="0" parTransId="{D8F9AA06-451C-4A3A-B004-51AF587746EB}" sibTransId="{B9884251-50E7-4C6D-8AC9-D63C73B53C52}"/>
    <dgm:cxn modelId="{487D63F7-FC76-4F4E-A185-65ED4A797EC7}" srcId="{448D9662-02C6-4C95-A2FF-B5C72CE321F8}" destId="{CD66CB1D-7E0C-4EBA-91B7-F6D26B101FF1}" srcOrd="0" destOrd="0" parTransId="{B0C18967-E9AD-43AE-B754-724FD3B8DCA2}" sibTransId="{6E1127C2-B6E9-48D5-828D-89B94A5153A7}"/>
    <dgm:cxn modelId="{1D2C02FC-A592-4506-B71E-3F16DBD1DF57}" type="presOf" srcId="{9CFDC4DC-109B-4585-957A-2DBD8095C7A6}" destId="{EDBFCC81-4C10-4A5D-A46B-2F83AA2BC708}" srcOrd="0" destOrd="1" presId="urn:microsoft.com/office/officeart/2005/8/layout/vList5"/>
    <dgm:cxn modelId="{8B7EA93F-8207-4A2C-AF5B-37F526DA6BF8}" type="presOf" srcId="{E8324A46-E756-4259-820A-EAE6E61D57AF}" destId="{EC0E8299-7578-482C-9681-1C549D25C1DD}" srcOrd="0" destOrd="1" presId="urn:microsoft.com/office/officeart/2005/8/layout/vList5"/>
    <dgm:cxn modelId="{717B069E-DE35-4125-81CA-99D9F1D94C47}" type="presOf" srcId="{A82776DE-B122-4A01-8A16-7D286515F8FE}" destId="{EC0E8299-7578-482C-9681-1C549D25C1DD}" srcOrd="0" destOrd="0" presId="urn:microsoft.com/office/officeart/2005/8/layout/vList5"/>
    <dgm:cxn modelId="{0433ED45-86CB-4537-91A1-8C6F04B02AF3}" srcId="{2B7C2311-5DE9-47FC-A744-4B891FA9BDBB}" destId="{D8D0ABE4-D494-4ACE-8BDE-F865DC0EE5FB}" srcOrd="1" destOrd="0" parTransId="{2CB11338-373F-43B0-8445-F6D4754140A7}" sibTransId="{449D1215-CE67-46E3-A25B-6067FFDEFBE3}"/>
    <dgm:cxn modelId="{A2CACE88-32A9-4987-AF48-310D4D018EA6}" type="presOf" srcId="{51459E3E-F63B-427D-A20B-1C0279146C76}" destId="{0D0CFF68-3074-4CA9-8F36-132F7F6DB9BF}" srcOrd="0" destOrd="0" presId="urn:microsoft.com/office/officeart/2005/8/layout/vList5"/>
    <dgm:cxn modelId="{6E8130FE-3C40-4935-8E6B-B096757475E6}" type="presOf" srcId="{2B7C2311-5DE9-47FC-A744-4B891FA9BDBB}" destId="{581F2D85-6F44-4220-A307-71F7A3259A19}" srcOrd="0" destOrd="0" presId="urn:microsoft.com/office/officeart/2005/8/layout/vList5"/>
    <dgm:cxn modelId="{721702DD-12F8-4510-AC1E-AC05E5D9641A}" srcId="{51459E3E-F63B-427D-A20B-1C0279146C76}" destId="{E8324A46-E756-4259-820A-EAE6E61D57AF}" srcOrd="1" destOrd="0" parTransId="{DF19726F-6AB1-4EC6-8A1C-01592ECD11E5}" sibTransId="{5D8189EB-AFB5-4986-8F94-3D2EEEBB2C36}"/>
    <dgm:cxn modelId="{ED0592B1-76EE-4470-8C4C-5E8C1363887E}" type="presOf" srcId="{448D9662-02C6-4C95-A2FF-B5C72CE321F8}" destId="{967468BC-46B4-4BD7-B621-8DC4C01B7A4E}" srcOrd="0" destOrd="0" presId="urn:microsoft.com/office/officeart/2005/8/layout/vList5"/>
    <dgm:cxn modelId="{0DD0E3A1-8CA5-440A-9A3B-BB37E1FFE7CF}" srcId="{51459E3E-F63B-427D-A20B-1C0279146C76}" destId="{A82776DE-B122-4A01-8A16-7D286515F8FE}" srcOrd="0" destOrd="0" parTransId="{5D3DD8DE-B572-44BC-B209-8D2C4DCE3717}" sibTransId="{15AD49AE-5315-4361-B024-7D06A37046D1}"/>
    <dgm:cxn modelId="{61DAC76A-5CF8-4C1F-B157-F09E407085C0}" srcId="{CD66CB1D-7E0C-4EBA-91B7-F6D26B101FF1}" destId="{9CFDC4DC-109B-4585-957A-2DBD8095C7A6}" srcOrd="1" destOrd="0" parTransId="{5D0162E7-F168-454B-AE1C-B462ACF3F43D}" sibTransId="{DF2EDF5B-B8F4-42E3-9510-5CE52D19AB8A}"/>
    <dgm:cxn modelId="{168F3258-F1A9-4BE5-9629-E624F54A99E9}" type="presOf" srcId="{CD66CB1D-7E0C-4EBA-91B7-F6D26B101FF1}" destId="{D318A64F-C874-41F9-AEED-FD2DB3CC2976}" srcOrd="0" destOrd="0" presId="urn:microsoft.com/office/officeart/2005/8/layout/vList5"/>
    <dgm:cxn modelId="{11828169-C188-49AC-9D85-D1CF38B1E2DE}" srcId="{448D9662-02C6-4C95-A2FF-B5C72CE321F8}" destId="{2B7C2311-5DE9-47FC-A744-4B891FA9BDBB}" srcOrd="2" destOrd="0" parTransId="{BF0DE862-40BB-4E57-A654-967F1B739FB2}" sibTransId="{31A2C022-693B-4A79-87BB-ADCFDB759616}"/>
    <dgm:cxn modelId="{1A6649CD-2DD7-4BF4-87A7-24A119D38E8C}" type="presOf" srcId="{575B88A2-0DF6-4722-A173-26FB432A33EA}" destId="{14A2F35B-0753-4727-86E9-8FB834C52313}" srcOrd="0" destOrd="0" presId="urn:microsoft.com/office/officeart/2005/8/layout/vList5"/>
    <dgm:cxn modelId="{0831E936-6FDE-4717-92A9-E4AE9F85295D}" type="presOf" srcId="{4207EBFA-B0C4-4F4E-B755-4CDECD73147D}" destId="{EDBFCC81-4C10-4A5D-A46B-2F83AA2BC708}" srcOrd="0" destOrd="0" presId="urn:microsoft.com/office/officeart/2005/8/layout/vList5"/>
    <dgm:cxn modelId="{91A7D008-D2A7-46E0-A0B5-05F457C3B688}" srcId="{2B7C2311-5DE9-47FC-A744-4B891FA9BDBB}" destId="{06B52431-658F-4DA7-A463-9AC048427902}" srcOrd="2" destOrd="0" parTransId="{18FFF46C-2D16-4467-80FA-F635EE93316B}" sibTransId="{36B584DF-E347-4D60-B507-3926A454B90B}"/>
    <dgm:cxn modelId="{5FDCDB9A-89DA-41C9-B6D2-EA79D6506F6F}" type="presOf" srcId="{D8D0ABE4-D494-4ACE-8BDE-F865DC0EE5FB}" destId="{14A2F35B-0753-4727-86E9-8FB834C52313}" srcOrd="0" destOrd="1" presId="urn:microsoft.com/office/officeart/2005/8/layout/vList5"/>
    <dgm:cxn modelId="{5621FC36-B6C9-4ED6-A87D-5F4794DFCEB4}" type="presOf" srcId="{06B52431-658F-4DA7-A463-9AC048427902}" destId="{14A2F35B-0753-4727-86E9-8FB834C52313}" srcOrd="0" destOrd="2" presId="urn:microsoft.com/office/officeart/2005/8/layout/vList5"/>
    <dgm:cxn modelId="{4334D365-7C5A-4DC8-8190-31D6EB1D7256}" srcId="{2B7C2311-5DE9-47FC-A744-4B891FA9BDBB}" destId="{575B88A2-0DF6-4722-A173-26FB432A33EA}" srcOrd="0" destOrd="0" parTransId="{5246A5B5-35D0-48C9-BA62-3E14F4FB1D73}" sibTransId="{36F581D4-2952-40BE-AB4B-1C745A14AED0}"/>
    <dgm:cxn modelId="{45DD1AF5-736B-42D2-8DE6-9CF8BCA18A35}" type="presParOf" srcId="{967468BC-46B4-4BD7-B621-8DC4C01B7A4E}" destId="{64A95899-5C7E-40DC-8C2E-FB26C9ED0E51}" srcOrd="0" destOrd="0" presId="urn:microsoft.com/office/officeart/2005/8/layout/vList5"/>
    <dgm:cxn modelId="{D3B7B23C-F40C-4680-985C-1657B9FB14B8}" type="presParOf" srcId="{64A95899-5C7E-40DC-8C2E-FB26C9ED0E51}" destId="{D318A64F-C874-41F9-AEED-FD2DB3CC2976}" srcOrd="0" destOrd="0" presId="urn:microsoft.com/office/officeart/2005/8/layout/vList5"/>
    <dgm:cxn modelId="{0287B035-8986-4F20-986E-51B0164E0837}" type="presParOf" srcId="{64A95899-5C7E-40DC-8C2E-FB26C9ED0E51}" destId="{EDBFCC81-4C10-4A5D-A46B-2F83AA2BC708}" srcOrd="1" destOrd="0" presId="urn:microsoft.com/office/officeart/2005/8/layout/vList5"/>
    <dgm:cxn modelId="{E2031EA2-2646-472A-BC20-48A598151A7C}" type="presParOf" srcId="{967468BC-46B4-4BD7-B621-8DC4C01B7A4E}" destId="{124DD43F-E91D-4BE1-8C19-111C90DD92E6}" srcOrd="1" destOrd="0" presId="urn:microsoft.com/office/officeart/2005/8/layout/vList5"/>
    <dgm:cxn modelId="{81E41303-B27E-4A1F-BC67-52F7CD7331A1}" type="presParOf" srcId="{967468BC-46B4-4BD7-B621-8DC4C01B7A4E}" destId="{30556DFB-4B91-4E1C-BD30-8A7F311B7DC2}" srcOrd="2" destOrd="0" presId="urn:microsoft.com/office/officeart/2005/8/layout/vList5"/>
    <dgm:cxn modelId="{111002CB-B35A-42D4-91B2-07D3542CD940}" type="presParOf" srcId="{30556DFB-4B91-4E1C-BD30-8A7F311B7DC2}" destId="{0D0CFF68-3074-4CA9-8F36-132F7F6DB9BF}" srcOrd="0" destOrd="0" presId="urn:microsoft.com/office/officeart/2005/8/layout/vList5"/>
    <dgm:cxn modelId="{5A1D597E-382E-4EF1-86D1-7FAB05470F6F}" type="presParOf" srcId="{30556DFB-4B91-4E1C-BD30-8A7F311B7DC2}" destId="{EC0E8299-7578-482C-9681-1C549D25C1DD}" srcOrd="1" destOrd="0" presId="urn:microsoft.com/office/officeart/2005/8/layout/vList5"/>
    <dgm:cxn modelId="{6C0F6E79-65DE-4463-852B-83700EA6B44F}" type="presParOf" srcId="{967468BC-46B4-4BD7-B621-8DC4C01B7A4E}" destId="{55E03D66-E72E-4283-883B-C9E57DD07634}" srcOrd="3" destOrd="0" presId="urn:microsoft.com/office/officeart/2005/8/layout/vList5"/>
    <dgm:cxn modelId="{05CF59CE-F8ED-45B5-9E22-5F03328B5404}" type="presParOf" srcId="{967468BC-46B4-4BD7-B621-8DC4C01B7A4E}" destId="{44BBAEC0-F940-476E-9B8B-66F26BCFFE71}" srcOrd="4" destOrd="0" presId="urn:microsoft.com/office/officeart/2005/8/layout/vList5"/>
    <dgm:cxn modelId="{A4EBC413-6876-4294-B891-1E039C85F3E1}" type="presParOf" srcId="{44BBAEC0-F940-476E-9B8B-66F26BCFFE71}" destId="{581F2D85-6F44-4220-A307-71F7A3259A19}" srcOrd="0" destOrd="0" presId="urn:microsoft.com/office/officeart/2005/8/layout/vList5"/>
    <dgm:cxn modelId="{215B4E75-5ABF-4E37-BDB3-E426BF633132}" type="presParOf" srcId="{44BBAEC0-F940-476E-9B8B-66F26BCFFE71}" destId="{14A2F35B-0753-4727-86E9-8FB834C52313}" srcOrd="1" destOrd="0" presId="urn:microsoft.com/office/officeart/2005/8/layout/vList5"/>
  </dgm:cxnLst>
  <dgm:bg/>
  <dgm:whole/>
</dgm:dataModel>
</file>

<file path=ppt/diagrams/data2.xml><?xml version="1.0" encoding="utf-8"?>
<dgm:dataModel xmlns:dgm="http://schemas.openxmlformats.org/drawingml/2006/diagram" xmlns:a="http://schemas.openxmlformats.org/drawingml/2006/main">
  <dgm:ptLst>
    <dgm:pt modelId="{FE61F243-4CE5-436B-89A1-BB3D111BFA75}" type="doc">
      <dgm:prSet loTypeId="urn:microsoft.com/office/officeart/2005/8/layout/vList5" loCatId="list" qsTypeId="urn:microsoft.com/office/officeart/2005/8/quickstyle/simple5" qsCatId="simple" csTypeId="urn:microsoft.com/office/officeart/2005/8/colors/colorful2" csCatId="colorful" phldr="1"/>
      <dgm:spPr/>
      <dgm:t>
        <a:bodyPr/>
        <a:lstStyle/>
        <a:p>
          <a:endParaRPr lang="fr-FR"/>
        </a:p>
      </dgm:t>
    </dgm:pt>
    <dgm:pt modelId="{85F66936-7345-4097-AE6C-4AF262E1464D}">
      <dgm:prSet custT="1"/>
      <dgm:spPr/>
      <dgm:t>
        <a:bodyPr/>
        <a:lstStyle/>
        <a:p>
          <a:pPr rtl="0"/>
          <a:r>
            <a:rPr lang="fr-FR" sz="2800" dirty="0" smtClean="0"/>
            <a:t>Solution de VPN SSL</a:t>
          </a:r>
          <a:endParaRPr lang="fr-FR" sz="2800" dirty="0"/>
        </a:p>
      </dgm:t>
    </dgm:pt>
    <dgm:pt modelId="{0414645C-73F3-485B-A3FE-69DEB3B7FCED}" type="parTrans" cxnId="{0100A720-1E8B-4262-B624-B5C7780A01A9}">
      <dgm:prSet/>
      <dgm:spPr/>
      <dgm:t>
        <a:bodyPr/>
        <a:lstStyle/>
        <a:p>
          <a:endParaRPr lang="fr-FR"/>
        </a:p>
      </dgm:t>
    </dgm:pt>
    <dgm:pt modelId="{E63CF1F9-5E69-4ED5-809E-A462913A1791}" type="sibTrans" cxnId="{0100A720-1E8B-4262-B624-B5C7780A01A9}">
      <dgm:prSet/>
      <dgm:spPr/>
      <dgm:t>
        <a:bodyPr/>
        <a:lstStyle/>
        <a:p>
          <a:endParaRPr lang="fr-FR"/>
        </a:p>
      </dgm:t>
    </dgm:pt>
    <dgm:pt modelId="{94CB0EA7-576D-4497-9D06-1A3FEF30F51B}">
      <dgm:prSet custT="1"/>
      <dgm:spPr/>
      <dgm:t>
        <a:bodyPr/>
        <a:lstStyle/>
        <a:p>
          <a:pPr rtl="0"/>
          <a:r>
            <a:rPr lang="fr-FR" sz="2800" dirty="0" smtClean="0"/>
            <a:t>Boitier réseau</a:t>
          </a:r>
          <a:endParaRPr lang="fr-FR" sz="3200" dirty="0"/>
        </a:p>
      </dgm:t>
    </dgm:pt>
    <dgm:pt modelId="{7275D6AD-670D-4C0B-996B-056DEE7F6DA7}" type="parTrans" cxnId="{42A3EFC6-90E4-46FD-9471-9F864BAA0BA6}">
      <dgm:prSet/>
      <dgm:spPr/>
      <dgm:t>
        <a:bodyPr/>
        <a:lstStyle/>
        <a:p>
          <a:endParaRPr lang="fr-FR"/>
        </a:p>
      </dgm:t>
    </dgm:pt>
    <dgm:pt modelId="{83AE6376-3E8E-444A-962F-E0BA3D0A4484}" type="sibTrans" cxnId="{42A3EFC6-90E4-46FD-9471-9F864BAA0BA6}">
      <dgm:prSet/>
      <dgm:spPr/>
      <dgm:t>
        <a:bodyPr/>
        <a:lstStyle/>
        <a:p>
          <a:endParaRPr lang="fr-FR"/>
        </a:p>
      </dgm:t>
    </dgm:pt>
    <dgm:pt modelId="{A486B2CC-627F-4861-A831-E3318F5D649D}">
      <dgm:prSet custT="1"/>
      <dgm:spPr/>
      <dgm:t>
        <a:bodyPr/>
        <a:lstStyle/>
        <a:p>
          <a:pPr rtl="0"/>
          <a:r>
            <a:rPr lang="fr-FR" sz="2000" dirty="0" smtClean="0"/>
            <a:t>« Super » reverse proxy</a:t>
          </a:r>
          <a:endParaRPr lang="fr-FR" sz="2000" dirty="0"/>
        </a:p>
      </dgm:t>
    </dgm:pt>
    <dgm:pt modelId="{A810FC0C-C31C-4BBF-AFC8-9C47EFD5049F}" type="parTrans" cxnId="{D9C56F27-783C-4088-9396-3ACC396CD5F7}">
      <dgm:prSet/>
      <dgm:spPr/>
      <dgm:t>
        <a:bodyPr/>
        <a:lstStyle/>
        <a:p>
          <a:endParaRPr lang="fr-FR"/>
        </a:p>
      </dgm:t>
    </dgm:pt>
    <dgm:pt modelId="{0577F5EE-769D-4B74-9ECA-E82B95FDA46E}" type="sibTrans" cxnId="{D9C56F27-783C-4088-9396-3ACC396CD5F7}">
      <dgm:prSet/>
      <dgm:spPr/>
      <dgm:t>
        <a:bodyPr/>
        <a:lstStyle/>
        <a:p>
          <a:endParaRPr lang="fr-FR"/>
        </a:p>
      </dgm:t>
    </dgm:pt>
    <dgm:pt modelId="{FF15822D-372E-49DE-9D14-B11E44F6C4AE}">
      <dgm:prSet custT="1"/>
      <dgm:spPr/>
      <dgm:t>
        <a:bodyPr/>
        <a:lstStyle/>
        <a:p>
          <a:pPr rtl="0"/>
          <a:r>
            <a:rPr lang="fr-FR" sz="2000" b="0" dirty="0" smtClean="0"/>
            <a:t>Portail Web d’accès distant à</a:t>
          </a:r>
          <a:r>
            <a:rPr lang="fr-FR" sz="2000" b="0" u="sng" dirty="0" smtClean="0"/>
            <a:t> toute application</a:t>
          </a:r>
          <a:endParaRPr lang="fr-FR" sz="2000" b="0" u="sng" dirty="0"/>
        </a:p>
      </dgm:t>
    </dgm:pt>
    <dgm:pt modelId="{2E146678-2319-4600-BAC4-447FC9B1BC68}" type="parTrans" cxnId="{10B8E987-ACCB-4327-92A1-AF91B2AAF1E7}">
      <dgm:prSet/>
      <dgm:spPr/>
      <dgm:t>
        <a:bodyPr/>
        <a:lstStyle/>
        <a:p>
          <a:endParaRPr lang="fr-FR"/>
        </a:p>
      </dgm:t>
    </dgm:pt>
    <dgm:pt modelId="{C2A7C0C0-64C3-414D-9A01-9163D50BF282}" type="sibTrans" cxnId="{10B8E987-ACCB-4327-92A1-AF91B2AAF1E7}">
      <dgm:prSet/>
      <dgm:spPr/>
      <dgm:t>
        <a:bodyPr/>
        <a:lstStyle/>
        <a:p>
          <a:endParaRPr lang="fr-FR"/>
        </a:p>
      </dgm:t>
    </dgm:pt>
    <dgm:pt modelId="{08A94DA9-D86F-4774-9869-ED1CC2881826}">
      <dgm:prSet custT="1"/>
      <dgm:spPr/>
      <dgm:t>
        <a:bodyPr/>
        <a:lstStyle/>
        <a:p>
          <a:pPr rtl="0"/>
          <a:r>
            <a:rPr lang="fr-FR" sz="2000" dirty="0" smtClean="0"/>
            <a:t>Disponible uniquement sous la forme d’</a:t>
          </a:r>
          <a:r>
            <a:rPr lang="fr-FR" sz="2000" dirty="0" err="1" smtClean="0"/>
            <a:t>appliance</a:t>
          </a:r>
          <a:endParaRPr lang="fr-FR" sz="2000" dirty="0"/>
        </a:p>
      </dgm:t>
    </dgm:pt>
    <dgm:pt modelId="{4444ED1C-9872-47B1-B480-F6AAAF511282}" type="parTrans" cxnId="{73E2B1A1-D731-4571-8FD5-6F258F37F127}">
      <dgm:prSet/>
      <dgm:spPr/>
      <dgm:t>
        <a:bodyPr/>
        <a:lstStyle/>
        <a:p>
          <a:endParaRPr lang="fr-FR"/>
        </a:p>
      </dgm:t>
    </dgm:pt>
    <dgm:pt modelId="{5436F41F-7C7D-47D7-BC96-9F586C9A8DE3}" type="sibTrans" cxnId="{73E2B1A1-D731-4571-8FD5-6F258F37F127}">
      <dgm:prSet/>
      <dgm:spPr/>
      <dgm:t>
        <a:bodyPr/>
        <a:lstStyle/>
        <a:p>
          <a:endParaRPr lang="fr-FR"/>
        </a:p>
      </dgm:t>
    </dgm:pt>
    <dgm:pt modelId="{13A978A7-8E11-4529-A57F-05A7A11767CE}">
      <dgm:prSet custT="1"/>
      <dgm:spPr/>
      <dgm:t>
        <a:bodyPr/>
        <a:lstStyle/>
        <a:p>
          <a:pPr rtl="0"/>
          <a:r>
            <a:rPr lang="fr-FR" sz="2000" dirty="0" smtClean="0"/>
            <a:t>Composants logiciels</a:t>
          </a:r>
          <a:endParaRPr lang="fr-FR" sz="2000" dirty="0"/>
        </a:p>
      </dgm:t>
    </dgm:pt>
    <dgm:pt modelId="{6B45129A-9403-48DC-83C4-319499C97C85}" type="parTrans" cxnId="{0AA520F9-9398-433A-B2E8-1A807F38F3B3}">
      <dgm:prSet/>
      <dgm:spPr/>
      <dgm:t>
        <a:bodyPr/>
        <a:lstStyle/>
        <a:p>
          <a:endParaRPr lang="fr-FR"/>
        </a:p>
      </dgm:t>
    </dgm:pt>
    <dgm:pt modelId="{E6A51CA0-CDDF-4A4A-BCAA-FA44B32657EC}" type="sibTrans" cxnId="{0AA520F9-9398-433A-B2E8-1A807F38F3B3}">
      <dgm:prSet/>
      <dgm:spPr/>
      <dgm:t>
        <a:bodyPr/>
        <a:lstStyle/>
        <a:p>
          <a:endParaRPr lang="fr-FR"/>
        </a:p>
      </dgm:t>
    </dgm:pt>
    <dgm:pt modelId="{8DCFBD20-707D-4905-A779-0C47C94BB2FE}">
      <dgm:prSet custT="1"/>
      <dgm:spPr/>
      <dgm:t>
        <a:bodyPr/>
        <a:lstStyle/>
        <a:p>
          <a:pPr rtl="0"/>
          <a:r>
            <a:rPr lang="fr-FR" sz="2000" dirty="0" smtClean="0"/>
            <a:t>Intègre des filtres applicatifs pour des applications critiques de l’entreprise (SAP…)</a:t>
          </a:r>
          <a:endParaRPr lang="fr-FR" sz="2000" dirty="0"/>
        </a:p>
      </dgm:t>
    </dgm:pt>
    <dgm:pt modelId="{C1E26E37-3EE1-4373-8126-0D58F538EC53}" type="parTrans" cxnId="{CF1BBA7C-8827-4C54-9D0C-292EE935B1EE}">
      <dgm:prSet/>
      <dgm:spPr/>
      <dgm:t>
        <a:bodyPr/>
        <a:lstStyle/>
        <a:p>
          <a:endParaRPr lang="fr-FR"/>
        </a:p>
      </dgm:t>
    </dgm:pt>
    <dgm:pt modelId="{9BFB06A5-DB2F-4D7A-8427-61C4692A42B1}" type="sibTrans" cxnId="{CF1BBA7C-8827-4C54-9D0C-292EE935B1EE}">
      <dgm:prSet/>
      <dgm:spPr/>
      <dgm:t>
        <a:bodyPr/>
        <a:lstStyle/>
        <a:p>
          <a:endParaRPr lang="fr-FR"/>
        </a:p>
      </dgm:t>
    </dgm:pt>
    <dgm:pt modelId="{DBB1F43F-A60F-46DF-81F5-23DC5DE48FEC}">
      <dgm:prSet custT="1"/>
      <dgm:spPr/>
      <dgm:t>
        <a:bodyPr/>
        <a:lstStyle/>
        <a:p>
          <a:pPr rtl="0"/>
          <a:r>
            <a:rPr lang="fr-FR" sz="2000" dirty="0" smtClean="0"/>
            <a:t>Adaptable et personnalisable à tout environnement</a:t>
          </a:r>
          <a:endParaRPr lang="fr-FR" sz="2000" dirty="0"/>
        </a:p>
      </dgm:t>
    </dgm:pt>
    <dgm:pt modelId="{436FA562-0220-44A2-93AC-CB8F3AD1D81B}" type="parTrans" cxnId="{15D3D565-1539-4A4F-84B2-DD3AF4DFE917}">
      <dgm:prSet/>
      <dgm:spPr/>
      <dgm:t>
        <a:bodyPr/>
        <a:lstStyle/>
        <a:p>
          <a:endParaRPr lang="fr-FR"/>
        </a:p>
      </dgm:t>
    </dgm:pt>
    <dgm:pt modelId="{C645635A-F760-4257-967C-73CA842A3567}" type="sibTrans" cxnId="{15D3D565-1539-4A4F-84B2-DD3AF4DFE917}">
      <dgm:prSet/>
      <dgm:spPr/>
      <dgm:t>
        <a:bodyPr/>
        <a:lstStyle/>
        <a:p>
          <a:endParaRPr lang="fr-FR"/>
        </a:p>
      </dgm:t>
    </dgm:pt>
    <dgm:pt modelId="{1FE9BA21-49BD-4599-BEE1-97E1FC02115D}">
      <dgm:prSet custT="1"/>
      <dgm:spPr/>
      <dgm:t>
        <a:bodyPr/>
        <a:lstStyle/>
        <a:p>
          <a:pPr rtl="0"/>
          <a:r>
            <a:rPr lang="fr-FR" sz="2000" dirty="0" smtClean="0"/>
            <a:t>Contrôle de conformité avant accès aux ressources</a:t>
          </a:r>
          <a:endParaRPr lang="fr-FR" sz="1800" dirty="0"/>
        </a:p>
      </dgm:t>
    </dgm:pt>
    <dgm:pt modelId="{8C1C1F0C-0CE8-4511-AAF2-119C85F81725}" type="parTrans" cxnId="{E2BD63E2-913F-45DB-8C0E-66EA60FFFC9A}">
      <dgm:prSet/>
      <dgm:spPr/>
      <dgm:t>
        <a:bodyPr/>
        <a:lstStyle/>
        <a:p>
          <a:endParaRPr lang="fr-FR"/>
        </a:p>
      </dgm:t>
    </dgm:pt>
    <dgm:pt modelId="{65224D23-E297-4530-A521-A11447A39557}" type="sibTrans" cxnId="{E2BD63E2-913F-45DB-8C0E-66EA60FFFC9A}">
      <dgm:prSet/>
      <dgm:spPr/>
      <dgm:t>
        <a:bodyPr/>
        <a:lstStyle/>
        <a:p>
          <a:endParaRPr lang="fr-FR"/>
        </a:p>
      </dgm:t>
    </dgm:pt>
    <dgm:pt modelId="{DB7E5B8E-BC28-4911-9094-D9DDE8D834D5}">
      <dgm:prSet custT="1"/>
      <dgm:spPr/>
      <dgm:t>
        <a:bodyPr/>
        <a:lstStyle/>
        <a:p>
          <a:pPr rtl="0"/>
          <a:r>
            <a:rPr lang="fr-FR" sz="1800" dirty="0" smtClean="0"/>
            <a:t>Windows Server 2003</a:t>
          </a:r>
          <a:endParaRPr lang="fr-FR" sz="1800" dirty="0"/>
        </a:p>
      </dgm:t>
    </dgm:pt>
    <dgm:pt modelId="{512A576A-DAB0-47BC-A763-5A59759A26FE}" type="parTrans" cxnId="{96FE1C65-4BF2-49C1-8D6F-D5679EF4A214}">
      <dgm:prSet/>
      <dgm:spPr/>
      <dgm:t>
        <a:bodyPr/>
        <a:lstStyle/>
        <a:p>
          <a:endParaRPr lang="fr-FR"/>
        </a:p>
      </dgm:t>
    </dgm:pt>
    <dgm:pt modelId="{5CC5DF8A-131A-41DD-B481-BD6ECB2C4034}" type="sibTrans" cxnId="{96FE1C65-4BF2-49C1-8D6F-D5679EF4A214}">
      <dgm:prSet/>
      <dgm:spPr/>
      <dgm:t>
        <a:bodyPr/>
        <a:lstStyle/>
        <a:p>
          <a:endParaRPr lang="fr-FR"/>
        </a:p>
      </dgm:t>
    </dgm:pt>
    <dgm:pt modelId="{6A4FC185-FF26-4DBA-95EF-1A6E271E491A}">
      <dgm:prSet custT="1"/>
      <dgm:spPr/>
      <dgm:t>
        <a:bodyPr/>
        <a:lstStyle/>
        <a:p>
          <a:pPr rtl="0"/>
          <a:r>
            <a:rPr lang="fr-FR" sz="1800" dirty="0" smtClean="0"/>
            <a:t>ISA Server 2006</a:t>
          </a:r>
          <a:endParaRPr lang="fr-FR" sz="1800" dirty="0"/>
        </a:p>
      </dgm:t>
    </dgm:pt>
    <dgm:pt modelId="{CB3C0B90-745A-48C1-9E32-A6E142538123}" type="parTrans" cxnId="{B2FF3EB4-4932-4CA6-BF13-5D940788EF4E}">
      <dgm:prSet/>
      <dgm:spPr/>
      <dgm:t>
        <a:bodyPr/>
        <a:lstStyle/>
        <a:p>
          <a:endParaRPr lang="fr-FR"/>
        </a:p>
      </dgm:t>
    </dgm:pt>
    <dgm:pt modelId="{115995C5-56CE-41D6-89F9-15FE1D8B8044}" type="sibTrans" cxnId="{B2FF3EB4-4932-4CA6-BF13-5D940788EF4E}">
      <dgm:prSet/>
      <dgm:spPr/>
      <dgm:t>
        <a:bodyPr/>
        <a:lstStyle/>
        <a:p>
          <a:endParaRPr lang="fr-FR"/>
        </a:p>
      </dgm:t>
    </dgm:pt>
    <dgm:pt modelId="{8E2D0B5C-A38B-4AA4-9D8A-B8B63867F366}">
      <dgm:prSet custT="1"/>
      <dgm:spPr/>
      <dgm:t>
        <a:bodyPr/>
        <a:lstStyle/>
        <a:p>
          <a:pPr rtl="0"/>
          <a:r>
            <a:rPr lang="fr-FR" sz="1800" dirty="0" smtClean="0"/>
            <a:t>IAG 2007</a:t>
          </a:r>
          <a:endParaRPr lang="fr-FR" sz="1800" dirty="0"/>
        </a:p>
      </dgm:t>
    </dgm:pt>
    <dgm:pt modelId="{58C34743-97CF-4A26-8577-85788CC9D543}" type="parTrans" cxnId="{75CBA815-0890-4B60-A85D-8DAD99DE5275}">
      <dgm:prSet/>
      <dgm:spPr/>
      <dgm:t>
        <a:bodyPr/>
        <a:lstStyle/>
        <a:p>
          <a:endParaRPr lang="fr-FR"/>
        </a:p>
      </dgm:t>
    </dgm:pt>
    <dgm:pt modelId="{A72AB4E3-0EBE-4754-BA85-C8A8C325AE4B}" type="sibTrans" cxnId="{75CBA815-0890-4B60-A85D-8DAD99DE5275}">
      <dgm:prSet/>
      <dgm:spPr/>
      <dgm:t>
        <a:bodyPr/>
        <a:lstStyle/>
        <a:p>
          <a:endParaRPr lang="fr-FR"/>
        </a:p>
      </dgm:t>
    </dgm:pt>
    <dgm:pt modelId="{DE30D373-1FA2-4FF2-8E70-D880AE6EA470}">
      <dgm:prSet custT="1"/>
      <dgm:spPr/>
      <dgm:t>
        <a:bodyPr/>
        <a:lstStyle/>
        <a:p>
          <a:pPr rtl="0"/>
          <a:r>
            <a:rPr lang="fr-FR" sz="1800" dirty="0" smtClean="0"/>
            <a:t>Composants tiers de l’OEM</a:t>
          </a:r>
          <a:endParaRPr lang="fr-FR" sz="1800" dirty="0"/>
        </a:p>
      </dgm:t>
    </dgm:pt>
    <dgm:pt modelId="{68613699-0EE1-4930-BD93-A6011BD77B67}" type="parTrans" cxnId="{F0976317-CA82-4ACF-A6FF-0B1BED46E316}">
      <dgm:prSet/>
      <dgm:spPr/>
      <dgm:t>
        <a:bodyPr/>
        <a:lstStyle/>
        <a:p>
          <a:endParaRPr lang="fr-FR"/>
        </a:p>
      </dgm:t>
    </dgm:pt>
    <dgm:pt modelId="{D1C845DF-EA81-4E7C-AA0B-41FF5B367E1A}" type="sibTrans" cxnId="{F0976317-CA82-4ACF-A6FF-0B1BED46E316}">
      <dgm:prSet/>
      <dgm:spPr/>
      <dgm:t>
        <a:bodyPr/>
        <a:lstStyle/>
        <a:p>
          <a:endParaRPr lang="fr-FR"/>
        </a:p>
      </dgm:t>
    </dgm:pt>
    <dgm:pt modelId="{293BE0F8-8A6B-4D4A-852C-AB948F1BD987}" type="pres">
      <dgm:prSet presAssocID="{FE61F243-4CE5-436B-89A1-BB3D111BFA75}" presName="Name0" presStyleCnt="0">
        <dgm:presLayoutVars>
          <dgm:dir/>
          <dgm:animLvl val="lvl"/>
          <dgm:resizeHandles val="exact"/>
        </dgm:presLayoutVars>
      </dgm:prSet>
      <dgm:spPr/>
      <dgm:t>
        <a:bodyPr/>
        <a:lstStyle/>
        <a:p>
          <a:endParaRPr lang="fr-FR"/>
        </a:p>
      </dgm:t>
    </dgm:pt>
    <dgm:pt modelId="{CDADC38E-8BCD-4013-9FD8-FDA99095F947}" type="pres">
      <dgm:prSet presAssocID="{85F66936-7345-4097-AE6C-4AF262E1464D}" presName="linNode" presStyleCnt="0"/>
      <dgm:spPr/>
      <dgm:t>
        <a:bodyPr/>
        <a:lstStyle/>
        <a:p>
          <a:endParaRPr lang="fr-FR"/>
        </a:p>
      </dgm:t>
    </dgm:pt>
    <dgm:pt modelId="{262164BB-17A3-4957-8044-DAF5B10CD40B}" type="pres">
      <dgm:prSet presAssocID="{85F66936-7345-4097-AE6C-4AF262E1464D}" presName="parentText" presStyleLbl="node1" presStyleIdx="0" presStyleCnt="2">
        <dgm:presLayoutVars>
          <dgm:chMax val="1"/>
          <dgm:bulletEnabled val="1"/>
        </dgm:presLayoutVars>
      </dgm:prSet>
      <dgm:spPr/>
      <dgm:t>
        <a:bodyPr/>
        <a:lstStyle/>
        <a:p>
          <a:endParaRPr lang="fr-FR"/>
        </a:p>
      </dgm:t>
    </dgm:pt>
    <dgm:pt modelId="{8B0A9E0B-A533-4FD8-A9C8-70852177C013}" type="pres">
      <dgm:prSet presAssocID="{85F66936-7345-4097-AE6C-4AF262E1464D}" presName="descendantText" presStyleLbl="alignAccFollowNode1" presStyleIdx="0" presStyleCnt="2" custScaleX="187649" custScaleY="104497">
        <dgm:presLayoutVars>
          <dgm:bulletEnabled val="1"/>
        </dgm:presLayoutVars>
      </dgm:prSet>
      <dgm:spPr/>
      <dgm:t>
        <a:bodyPr/>
        <a:lstStyle/>
        <a:p>
          <a:endParaRPr lang="fr-FR"/>
        </a:p>
      </dgm:t>
    </dgm:pt>
    <dgm:pt modelId="{F1BB947A-9E0D-475B-B076-D86876FAD368}" type="pres">
      <dgm:prSet presAssocID="{E63CF1F9-5E69-4ED5-809E-A462913A1791}" presName="sp" presStyleCnt="0"/>
      <dgm:spPr/>
      <dgm:t>
        <a:bodyPr/>
        <a:lstStyle/>
        <a:p>
          <a:endParaRPr lang="fr-FR"/>
        </a:p>
      </dgm:t>
    </dgm:pt>
    <dgm:pt modelId="{CFA5780F-9048-45B6-A72D-D1999742DC8E}" type="pres">
      <dgm:prSet presAssocID="{94CB0EA7-576D-4497-9D06-1A3FEF30F51B}" presName="linNode" presStyleCnt="0"/>
      <dgm:spPr/>
      <dgm:t>
        <a:bodyPr/>
        <a:lstStyle/>
        <a:p>
          <a:endParaRPr lang="fr-FR"/>
        </a:p>
      </dgm:t>
    </dgm:pt>
    <dgm:pt modelId="{40D6E6AA-92FE-47C6-81C1-5E88FF02DC3C}" type="pres">
      <dgm:prSet presAssocID="{94CB0EA7-576D-4497-9D06-1A3FEF30F51B}" presName="parentText" presStyleLbl="node1" presStyleIdx="1" presStyleCnt="2" custLinFactNeighborX="-1806" custLinFactNeighborY="9253">
        <dgm:presLayoutVars>
          <dgm:chMax val="1"/>
          <dgm:bulletEnabled val="1"/>
        </dgm:presLayoutVars>
      </dgm:prSet>
      <dgm:spPr/>
      <dgm:t>
        <a:bodyPr/>
        <a:lstStyle/>
        <a:p>
          <a:endParaRPr lang="fr-FR"/>
        </a:p>
      </dgm:t>
    </dgm:pt>
    <dgm:pt modelId="{C43497A8-82FC-45FC-AFFF-177475B66807}" type="pres">
      <dgm:prSet presAssocID="{94CB0EA7-576D-4497-9D06-1A3FEF30F51B}" presName="descendantText" presStyleLbl="alignAccFollowNode1" presStyleIdx="1" presStyleCnt="2" custScaleX="187263">
        <dgm:presLayoutVars>
          <dgm:bulletEnabled val="1"/>
        </dgm:presLayoutVars>
      </dgm:prSet>
      <dgm:spPr/>
      <dgm:t>
        <a:bodyPr/>
        <a:lstStyle/>
        <a:p>
          <a:endParaRPr lang="fr-FR"/>
        </a:p>
      </dgm:t>
    </dgm:pt>
  </dgm:ptLst>
  <dgm:cxnLst>
    <dgm:cxn modelId="{264CA168-C6CB-4192-8CF1-E73AA99F3CBB}" type="presOf" srcId="{DBB1F43F-A60F-46DF-81F5-23DC5DE48FEC}" destId="{8B0A9E0B-A533-4FD8-A9C8-70852177C013}" srcOrd="0" destOrd="3" presId="urn:microsoft.com/office/officeart/2005/8/layout/vList5"/>
    <dgm:cxn modelId="{CF1BBA7C-8827-4C54-9D0C-292EE935B1EE}" srcId="{85F66936-7345-4097-AE6C-4AF262E1464D}" destId="{8DCFBD20-707D-4905-A779-0C47C94BB2FE}" srcOrd="2" destOrd="0" parTransId="{C1E26E37-3EE1-4373-8126-0D58F538EC53}" sibTransId="{9BFB06A5-DB2F-4D7A-8427-61C4692A42B1}"/>
    <dgm:cxn modelId="{5AFA7F0A-1B82-4C28-968A-830BD36217B8}" type="presOf" srcId="{1FE9BA21-49BD-4599-BEE1-97E1FC02115D}" destId="{8B0A9E0B-A533-4FD8-A9C8-70852177C013}" srcOrd="0" destOrd="4" presId="urn:microsoft.com/office/officeart/2005/8/layout/vList5"/>
    <dgm:cxn modelId="{10B8E987-ACCB-4327-92A1-AF91B2AAF1E7}" srcId="{85F66936-7345-4097-AE6C-4AF262E1464D}" destId="{FF15822D-372E-49DE-9D14-B11E44F6C4AE}" srcOrd="0" destOrd="0" parTransId="{2E146678-2319-4600-BAC4-447FC9B1BC68}" sibTransId="{C2A7C0C0-64C3-414D-9A01-9163D50BF282}"/>
    <dgm:cxn modelId="{D9C56F27-783C-4088-9396-3ACC396CD5F7}" srcId="{85F66936-7345-4097-AE6C-4AF262E1464D}" destId="{A486B2CC-627F-4861-A831-E3318F5D649D}" srcOrd="1" destOrd="0" parTransId="{A810FC0C-C31C-4BBF-AFC8-9C47EFD5049F}" sibTransId="{0577F5EE-769D-4B74-9ECA-E82B95FDA46E}"/>
    <dgm:cxn modelId="{73E2B1A1-D731-4571-8FD5-6F258F37F127}" srcId="{94CB0EA7-576D-4497-9D06-1A3FEF30F51B}" destId="{08A94DA9-D86F-4774-9869-ED1CC2881826}" srcOrd="0" destOrd="0" parTransId="{4444ED1C-9872-47B1-B480-F6AAAF511282}" sibTransId="{5436F41F-7C7D-47D7-BC96-9F586C9A8DE3}"/>
    <dgm:cxn modelId="{BB357162-AD6A-4D6A-8207-61A3B97982B2}" type="presOf" srcId="{6A4FC185-FF26-4DBA-95EF-1A6E271E491A}" destId="{C43497A8-82FC-45FC-AFFF-177475B66807}" srcOrd="0" destOrd="3" presId="urn:microsoft.com/office/officeart/2005/8/layout/vList5"/>
    <dgm:cxn modelId="{56684FEA-DAFB-4978-BCB1-489FFB046107}" type="presOf" srcId="{DE30D373-1FA2-4FF2-8E70-D880AE6EA470}" destId="{C43497A8-82FC-45FC-AFFF-177475B66807}" srcOrd="0" destOrd="5" presId="urn:microsoft.com/office/officeart/2005/8/layout/vList5"/>
    <dgm:cxn modelId="{0AA520F9-9398-433A-B2E8-1A807F38F3B3}" srcId="{94CB0EA7-576D-4497-9D06-1A3FEF30F51B}" destId="{13A978A7-8E11-4529-A57F-05A7A11767CE}" srcOrd="1" destOrd="0" parTransId="{6B45129A-9403-48DC-83C4-319499C97C85}" sibTransId="{E6A51CA0-CDDF-4A4A-BCAA-FA44B32657EC}"/>
    <dgm:cxn modelId="{15D3D565-1539-4A4F-84B2-DD3AF4DFE917}" srcId="{85F66936-7345-4097-AE6C-4AF262E1464D}" destId="{DBB1F43F-A60F-46DF-81F5-23DC5DE48FEC}" srcOrd="3" destOrd="0" parTransId="{436FA562-0220-44A2-93AC-CB8F3AD1D81B}" sibTransId="{C645635A-F760-4257-967C-73CA842A3567}"/>
    <dgm:cxn modelId="{75CBA815-0890-4B60-A85D-8DAD99DE5275}" srcId="{13A978A7-8E11-4529-A57F-05A7A11767CE}" destId="{8E2D0B5C-A38B-4AA4-9D8A-B8B63867F366}" srcOrd="2" destOrd="0" parTransId="{58C34743-97CF-4A26-8577-85788CC9D543}" sibTransId="{A72AB4E3-0EBE-4754-BA85-C8A8C325AE4B}"/>
    <dgm:cxn modelId="{96FE1C65-4BF2-49C1-8D6F-D5679EF4A214}" srcId="{13A978A7-8E11-4529-A57F-05A7A11767CE}" destId="{DB7E5B8E-BC28-4911-9094-D9DDE8D834D5}" srcOrd="0" destOrd="0" parTransId="{512A576A-DAB0-47BC-A763-5A59759A26FE}" sibTransId="{5CC5DF8A-131A-41DD-B481-BD6ECB2C4034}"/>
    <dgm:cxn modelId="{550ED12E-F3BD-49C9-99F9-A8AF2AD30468}" type="presOf" srcId="{DB7E5B8E-BC28-4911-9094-D9DDE8D834D5}" destId="{C43497A8-82FC-45FC-AFFF-177475B66807}" srcOrd="0" destOrd="2" presId="urn:microsoft.com/office/officeart/2005/8/layout/vList5"/>
    <dgm:cxn modelId="{42A3EFC6-90E4-46FD-9471-9F864BAA0BA6}" srcId="{FE61F243-4CE5-436B-89A1-BB3D111BFA75}" destId="{94CB0EA7-576D-4497-9D06-1A3FEF30F51B}" srcOrd="1" destOrd="0" parTransId="{7275D6AD-670D-4C0B-996B-056DEE7F6DA7}" sibTransId="{83AE6376-3E8E-444A-962F-E0BA3D0A4484}"/>
    <dgm:cxn modelId="{0F53331F-FA89-4515-AFB5-2C2A77ADFDC1}" type="presOf" srcId="{A486B2CC-627F-4861-A831-E3318F5D649D}" destId="{8B0A9E0B-A533-4FD8-A9C8-70852177C013}" srcOrd="0" destOrd="1" presId="urn:microsoft.com/office/officeart/2005/8/layout/vList5"/>
    <dgm:cxn modelId="{5442302D-B07F-4779-B5ED-77110972E209}" type="presOf" srcId="{8DCFBD20-707D-4905-A779-0C47C94BB2FE}" destId="{8B0A9E0B-A533-4FD8-A9C8-70852177C013}" srcOrd="0" destOrd="2" presId="urn:microsoft.com/office/officeart/2005/8/layout/vList5"/>
    <dgm:cxn modelId="{7BB253AD-327B-4499-B81D-858F6C3296B3}" type="presOf" srcId="{8E2D0B5C-A38B-4AA4-9D8A-B8B63867F366}" destId="{C43497A8-82FC-45FC-AFFF-177475B66807}" srcOrd="0" destOrd="4" presId="urn:microsoft.com/office/officeart/2005/8/layout/vList5"/>
    <dgm:cxn modelId="{F0976317-CA82-4ACF-A6FF-0B1BED46E316}" srcId="{13A978A7-8E11-4529-A57F-05A7A11767CE}" destId="{DE30D373-1FA2-4FF2-8E70-D880AE6EA470}" srcOrd="3" destOrd="0" parTransId="{68613699-0EE1-4930-BD93-A6011BD77B67}" sibTransId="{D1C845DF-EA81-4E7C-AA0B-41FF5B367E1A}"/>
    <dgm:cxn modelId="{7DE1FAFE-36DC-4EE1-99D6-0DC90A02D089}" type="presOf" srcId="{FE61F243-4CE5-436B-89A1-BB3D111BFA75}" destId="{293BE0F8-8A6B-4D4A-852C-AB948F1BD987}" srcOrd="0" destOrd="0" presId="urn:microsoft.com/office/officeart/2005/8/layout/vList5"/>
    <dgm:cxn modelId="{D7244AA5-BFDD-4D26-A6FE-91643283595C}" type="presOf" srcId="{94CB0EA7-576D-4497-9D06-1A3FEF30F51B}" destId="{40D6E6AA-92FE-47C6-81C1-5E88FF02DC3C}" srcOrd="0" destOrd="0" presId="urn:microsoft.com/office/officeart/2005/8/layout/vList5"/>
    <dgm:cxn modelId="{AE1890AD-209C-4653-A9CF-CEDB7F462E6F}" type="presOf" srcId="{13A978A7-8E11-4529-A57F-05A7A11767CE}" destId="{C43497A8-82FC-45FC-AFFF-177475B66807}" srcOrd="0" destOrd="1" presId="urn:microsoft.com/office/officeart/2005/8/layout/vList5"/>
    <dgm:cxn modelId="{E2BD63E2-913F-45DB-8C0E-66EA60FFFC9A}" srcId="{85F66936-7345-4097-AE6C-4AF262E1464D}" destId="{1FE9BA21-49BD-4599-BEE1-97E1FC02115D}" srcOrd="4" destOrd="0" parTransId="{8C1C1F0C-0CE8-4511-AAF2-119C85F81725}" sibTransId="{65224D23-E297-4530-A521-A11447A39557}"/>
    <dgm:cxn modelId="{96E2D6C8-B51C-47DC-8C45-30DCC2CA4C6D}" type="presOf" srcId="{FF15822D-372E-49DE-9D14-B11E44F6C4AE}" destId="{8B0A9E0B-A533-4FD8-A9C8-70852177C013}" srcOrd="0" destOrd="0" presId="urn:microsoft.com/office/officeart/2005/8/layout/vList5"/>
    <dgm:cxn modelId="{0100A720-1E8B-4262-B624-B5C7780A01A9}" srcId="{FE61F243-4CE5-436B-89A1-BB3D111BFA75}" destId="{85F66936-7345-4097-AE6C-4AF262E1464D}" srcOrd="0" destOrd="0" parTransId="{0414645C-73F3-485B-A3FE-69DEB3B7FCED}" sibTransId="{E63CF1F9-5E69-4ED5-809E-A462913A1791}"/>
    <dgm:cxn modelId="{996E03D5-5271-4AAF-9491-C04EC6EDC4DA}" type="presOf" srcId="{08A94DA9-D86F-4774-9869-ED1CC2881826}" destId="{C43497A8-82FC-45FC-AFFF-177475B66807}" srcOrd="0" destOrd="0" presId="urn:microsoft.com/office/officeart/2005/8/layout/vList5"/>
    <dgm:cxn modelId="{DB6C72AE-F542-4F88-9CF6-F8698F874FB5}" type="presOf" srcId="{85F66936-7345-4097-AE6C-4AF262E1464D}" destId="{262164BB-17A3-4957-8044-DAF5B10CD40B}" srcOrd="0" destOrd="0" presId="urn:microsoft.com/office/officeart/2005/8/layout/vList5"/>
    <dgm:cxn modelId="{B2FF3EB4-4932-4CA6-BF13-5D940788EF4E}" srcId="{13A978A7-8E11-4529-A57F-05A7A11767CE}" destId="{6A4FC185-FF26-4DBA-95EF-1A6E271E491A}" srcOrd="1" destOrd="0" parTransId="{CB3C0B90-745A-48C1-9E32-A6E142538123}" sibTransId="{115995C5-56CE-41D6-89F9-15FE1D8B8044}"/>
    <dgm:cxn modelId="{04736C9C-D962-4471-9819-EF3309B8E9F5}" type="presParOf" srcId="{293BE0F8-8A6B-4D4A-852C-AB948F1BD987}" destId="{CDADC38E-8BCD-4013-9FD8-FDA99095F947}" srcOrd="0" destOrd="0" presId="urn:microsoft.com/office/officeart/2005/8/layout/vList5"/>
    <dgm:cxn modelId="{9E2694D8-C2B0-4012-979D-CA2F8E1B2074}" type="presParOf" srcId="{CDADC38E-8BCD-4013-9FD8-FDA99095F947}" destId="{262164BB-17A3-4957-8044-DAF5B10CD40B}" srcOrd="0" destOrd="0" presId="urn:microsoft.com/office/officeart/2005/8/layout/vList5"/>
    <dgm:cxn modelId="{9F0861D1-62C5-4912-B02D-C315C63885D9}" type="presParOf" srcId="{CDADC38E-8BCD-4013-9FD8-FDA99095F947}" destId="{8B0A9E0B-A533-4FD8-A9C8-70852177C013}" srcOrd="1" destOrd="0" presId="urn:microsoft.com/office/officeart/2005/8/layout/vList5"/>
    <dgm:cxn modelId="{B31ED877-292E-4E0D-A863-64283E9D4187}" type="presParOf" srcId="{293BE0F8-8A6B-4D4A-852C-AB948F1BD987}" destId="{F1BB947A-9E0D-475B-B076-D86876FAD368}" srcOrd="1" destOrd="0" presId="urn:microsoft.com/office/officeart/2005/8/layout/vList5"/>
    <dgm:cxn modelId="{57344242-5536-4B8A-9C98-D7DDF832B701}" type="presParOf" srcId="{293BE0F8-8A6B-4D4A-852C-AB948F1BD987}" destId="{CFA5780F-9048-45B6-A72D-D1999742DC8E}" srcOrd="2" destOrd="0" presId="urn:microsoft.com/office/officeart/2005/8/layout/vList5"/>
    <dgm:cxn modelId="{AFD129D4-5E8B-44AD-BF62-1EF34474FE89}" type="presParOf" srcId="{CFA5780F-9048-45B6-A72D-D1999742DC8E}" destId="{40D6E6AA-92FE-47C6-81C1-5E88FF02DC3C}" srcOrd="0" destOrd="0" presId="urn:microsoft.com/office/officeart/2005/8/layout/vList5"/>
    <dgm:cxn modelId="{96C0AC0E-4272-4E3C-B911-FE9B8043C5B0}" type="presParOf" srcId="{CFA5780F-9048-45B6-A72D-D1999742DC8E}" destId="{C43497A8-82FC-45FC-AFFF-177475B66807}" srcOrd="1" destOrd="0" presId="urn:microsoft.com/office/officeart/2005/8/layout/vList5"/>
  </dgm:cxnLst>
  <dgm:bg/>
  <dgm:whole/>
</dgm:dataModel>
</file>

<file path=ppt/diagrams/data3.xml><?xml version="1.0" encoding="utf-8"?>
<dgm:dataModel xmlns:dgm="http://schemas.openxmlformats.org/drawingml/2006/diagram" xmlns:a="http://schemas.openxmlformats.org/drawingml/2006/main">
  <dgm:ptLst>
    <dgm:pt modelId="{EED1E597-0F95-471E-A9F1-C1484B537E49}" type="doc">
      <dgm:prSet loTypeId="urn:microsoft.com/office/officeart/2005/8/layout/venn1" loCatId="relationship" qsTypeId="urn:microsoft.com/office/officeart/2005/8/quickstyle/3d3" qsCatId="3D" csTypeId="urn:microsoft.com/office/officeart/2005/8/colors/colorful5" csCatId="colorful"/>
      <dgm:spPr/>
      <dgm:t>
        <a:bodyPr/>
        <a:lstStyle/>
        <a:p>
          <a:endParaRPr lang="fr-FR"/>
        </a:p>
      </dgm:t>
    </dgm:pt>
    <dgm:pt modelId="{EAC60F67-31E9-44F3-9AC3-A1A2571FE916}">
      <dgm:prSet/>
      <dgm:spPr/>
      <dgm:t>
        <a:bodyPr/>
        <a:lstStyle/>
        <a:p>
          <a:pPr rtl="0"/>
          <a:r>
            <a:rPr lang="fr-FR" dirty="0" smtClean="0"/>
            <a:t>IAG 2007</a:t>
          </a:r>
          <a:endParaRPr lang="fr-FR" dirty="0"/>
        </a:p>
      </dgm:t>
    </dgm:pt>
    <dgm:pt modelId="{69068A3B-86C6-4E7C-AFD8-B08ABEC33B97}" type="parTrans" cxnId="{AF450600-61F0-4A39-A3BA-2827EC561980}">
      <dgm:prSet/>
      <dgm:spPr/>
      <dgm:t>
        <a:bodyPr/>
        <a:lstStyle/>
        <a:p>
          <a:endParaRPr lang="fr-FR"/>
        </a:p>
      </dgm:t>
    </dgm:pt>
    <dgm:pt modelId="{6EC75FD2-9875-4D00-BCB9-390B30CBE572}" type="sibTrans" cxnId="{AF450600-61F0-4A39-A3BA-2827EC561980}">
      <dgm:prSet/>
      <dgm:spPr/>
      <dgm:t>
        <a:bodyPr/>
        <a:lstStyle/>
        <a:p>
          <a:endParaRPr lang="fr-FR"/>
        </a:p>
      </dgm:t>
    </dgm:pt>
    <dgm:pt modelId="{B09F98EE-D51E-46AB-A57A-127A2117C879}">
      <dgm:prSet/>
      <dgm:spPr/>
      <dgm:t>
        <a:bodyPr/>
        <a:lstStyle/>
        <a:p>
          <a:pPr rtl="0"/>
          <a:r>
            <a:rPr lang="fr-FR" dirty="0" smtClean="0"/>
            <a:t>ISA Server 2004/2006</a:t>
          </a:r>
          <a:endParaRPr lang="fr-FR" dirty="0"/>
        </a:p>
      </dgm:t>
    </dgm:pt>
    <dgm:pt modelId="{CC05CB0A-1573-4400-9764-290D441DFEF2}" type="parTrans" cxnId="{C5C97234-937A-41A4-8562-D41B29D3A200}">
      <dgm:prSet/>
      <dgm:spPr/>
      <dgm:t>
        <a:bodyPr/>
        <a:lstStyle/>
        <a:p>
          <a:endParaRPr lang="fr-FR"/>
        </a:p>
      </dgm:t>
    </dgm:pt>
    <dgm:pt modelId="{438D84B0-5701-4B5D-9CF3-04B7AFE5F2B0}" type="sibTrans" cxnId="{C5C97234-937A-41A4-8562-D41B29D3A200}">
      <dgm:prSet/>
      <dgm:spPr/>
      <dgm:t>
        <a:bodyPr/>
        <a:lstStyle/>
        <a:p>
          <a:endParaRPr lang="fr-FR"/>
        </a:p>
      </dgm:t>
    </dgm:pt>
    <dgm:pt modelId="{332DFD50-DA9A-4A4C-ADDF-5F027650FA30}">
      <dgm:prSet/>
      <dgm:spPr/>
      <dgm:t>
        <a:bodyPr/>
        <a:lstStyle/>
        <a:p>
          <a:pPr rtl="0"/>
          <a:r>
            <a:rPr lang="fr-FR" dirty="0" smtClean="0"/>
            <a:t>Windows Server 2008</a:t>
          </a:r>
          <a:endParaRPr lang="fr-FR" dirty="0"/>
        </a:p>
      </dgm:t>
    </dgm:pt>
    <dgm:pt modelId="{9039FAFC-FDA6-451E-9CFF-44D98C73981A}" type="parTrans" cxnId="{0E3219F0-2BB1-4FA3-B222-AFCAC4295B8A}">
      <dgm:prSet/>
      <dgm:spPr/>
      <dgm:t>
        <a:bodyPr/>
        <a:lstStyle/>
        <a:p>
          <a:endParaRPr lang="fr-FR"/>
        </a:p>
      </dgm:t>
    </dgm:pt>
    <dgm:pt modelId="{409F53AB-AE93-41ED-B7D0-BDB6338EC251}" type="sibTrans" cxnId="{0E3219F0-2BB1-4FA3-B222-AFCAC4295B8A}">
      <dgm:prSet/>
      <dgm:spPr/>
      <dgm:t>
        <a:bodyPr/>
        <a:lstStyle/>
        <a:p>
          <a:endParaRPr lang="fr-FR"/>
        </a:p>
      </dgm:t>
    </dgm:pt>
    <dgm:pt modelId="{2ED02F89-E72F-4BDA-BD38-3C01F6770139}" type="pres">
      <dgm:prSet presAssocID="{EED1E597-0F95-471E-A9F1-C1484B537E49}" presName="compositeShape" presStyleCnt="0">
        <dgm:presLayoutVars>
          <dgm:chMax val="7"/>
          <dgm:dir/>
          <dgm:resizeHandles val="exact"/>
        </dgm:presLayoutVars>
      </dgm:prSet>
      <dgm:spPr/>
      <dgm:t>
        <a:bodyPr/>
        <a:lstStyle/>
        <a:p>
          <a:endParaRPr lang="fr-FR"/>
        </a:p>
      </dgm:t>
    </dgm:pt>
    <dgm:pt modelId="{F4439A23-389E-41FB-AADB-BB537A242BB2}" type="pres">
      <dgm:prSet presAssocID="{EAC60F67-31E9-44F3-9AC3-A1A2571FE916}" presName="circ1" presStyleLbl="vennNode1" presStyleIdx="0" presStyleCnt="3"/>
      <dgm:spPr/>
      <dgm:t>
        <a:bodyPr/>
        <a:lstStyle/>
        <a:p>
          <a:endParaRPr lang="fr-FR"/>
        </a:p>
      </dgm:t>
    </dgm:pt>
    <dgm:pt modelId="{12DDD1D1-96AD-40A8-9B10-5D375275ECB0}" type="pres">
      <dgm:prSet presAssocID="{EAC60F67-31E9-44F3-9AC3-A1A2571FE916}" presName="circ1Tx" presStyleLbl="revTx" presStyleIdx="0" presStyleCnt="0">
        <dgm:presLayoutVars>
          <dgm:chMax val="0"/>
          <dgm:chPref val="0"/>
          <dgm:bulletEnabled val="1"/>
        </dgm:presLayoutVars>
      </dgm:prSet>
      <dgm:spPr/>
      <dgm:t>
        <a:bodyPr/>
        <a:lstStyle/>
        <a:p>
          <a:endParaRPr lang="fr-FR"/>
        </a:p>
      </dgm:t>
    </dgm:pt>
    <dgm:pt modelId="{B03DA65D-3D78-460A-AA82-4B787B9EB403}" type="pres">
      <dgm:prSet presAssocID="{B09F98EE-D51E-46AB-A57A-127A2117C879}" presName="circ2" presStyleLbl="vennNode1" presStyleIdx="1" presStyleCnt="3"/>
      <dgm:spPr/>
      <dgm:t>
        <a:bodyPr/>
        <a:lstStyle/>
        <a:p>
          <a:endParaRPr lang="fr-FR"/>
        </a:p>
      </dgm:t>
    </dgm:pt>
    <dgm:pt modelId="{0BD7C7AF-5224-4EA7-AC17-C91DDC518970}" type="pres">
      <dgm:prSet presAssocID="{B09F98EE-D51E-46AB-A57A-127A2117C879}" presName="circ2Tx" presStyleLbl="revTx" presStyleIdx="0" presStyleCnt="0">
        <dgm:presLayoutVars>
          <dgm:chMax val="0"/>
          <dgm:chPref val="0"/>
          <dgm:bulletEnabled val="1"/>
        </dgm:presLayoutVars>
      </dgm:prSet>
      <dgm:spPr/>
      <dgm:t>
        <a:bodyPr/>
        <a:lstStyle/>
        <a:p>
          <a:endParaRPr lang="fr-FR"/>
        </a:p>
      </dgm:t>
    </dgm:pt>
    <dgm:pt modelId="{1FFA164D-9A98-4081-9C3B-F15D4B9E4E4A}" type="pres">
      <dgm:prSet presAssocID="{332DFD50-DA9A-4A4C-ADDF-5F027650FA30}" presName="circ3" presStyleLbl="vennNode1" presStyleIdx="2" presStyleCnt="3"/>
      <dgm:spPr/>
      <dgm:t>
        <a:bodyPr/>
        <a:lstStyle/>
        <a:p>
          <a:endParaRPr lang="fr-FR"/>
        </a:p>
      </dgm:t>
    </dgm:pt>
    <dgm:pt modelId="{528E7D2C-C667-4AC3-A15E-4284DC8A8185}" type="pres">
      <dgm:prSet presAssocID="{332DFD50-DA9A-4A4C-ADDF-5F027650FA30}" presName="circ3Tx" presStyleLbl="revTx" presStyleIdx="0" presStyleCnt="0">
        <dgm:presLayoutVars>
          <dgm:chMax val="0"/>
          <dgm:chPref val="0"/>
          <dgm:bulletEnabled val="1"/>
        </dgm:presLayoutVars>
      </dgm:prSet>
      <dgm:spPr/>
      <dgm:t>
        <a:bodyPr/>
        <a:lstStyle/>
        <a:p>
          <a:endParaRPr lang="fr-FR"/>
        </a:p>
      </dgm:t>
    </dgm:pt>
  </dgm:ptLst>
  <dgm:cxnLst>
    <dgm:cxn modelId="{274AB4CA-79C2-4966-BA50-3B206615A44A}" type="presOf" srcId="{332DFD50-DA9A-4A4C-ADDF-5F027650FA30}" destId="{1FFA164D-9A98-4081-9C3B-F15D4B9E4E4A}" srcOrd="0" destOrd="0" presId="urn:microsoft.com/office/officeart/2005/8/layout/venn1"/>
    <dgm:cxn modelId="{C5C97234-937A-41A4-8562-D41B29D3A200}" srcId="{EED1E597-0F95-471E-A9F1-C1484B537E49}" destId="{B09F98EE-D51E-46AB-A57A-127A2117C879}" srcOrd="1" destOrd="0" parTransId="{CC05CB0A-1573-4400-9764-290D441DFEF2}" sibTransId="{438D84B0-5701-4B5D-9CF3-04B7AFE5F2B0}"/>
    <dgm:cxn modelId="{2CC5713C-5038-483B-9056-3159DE3DE1BE}" type="presOf" srcId="{EAC60F67-31E9-44F3-9AC3-A1A2571FE916}" destId="{12DDD1D1-96AD-40A8-9B10-5D375275ECB0}" srcOrd="1" destOrd="0" presId="urn:microsoft.com/office/officeart/2005/8/layout/venn1"/>
    <dgm:cxn modelId="{AF450600-61F0-4A39-A3BA-2827EC561980}" srcId="{EED1E597-0F95-471E-A9F1-C1484B537E49}" destId="{EAC60F67-31E9-44F3-9AC3-A1A2571FE916}" srcOrd="0" destOrd="0" parTransId="{69068A3B-86C6-4E7C-AFD8-B08ABEC33B97}" sibTransId="{6EC75FD2-9875-4D00-BCB9-390B30CBE572}"/>
    <dgm:cxn modelId="{11CC0066-EF34-4E01-BBAD-9B12B34780EB}" type="presOf" srcId="{B09F98EE-D51E-46AB-A57A-127A2117C879}" destId="{0BD7C7AF-5224-4EA7-AC17-C91DDC518970}" srcOrd="1" destOrd="0" presId="urn:microsoft.com/office/officeart/2005/8/layout/venn1"/>
    <dgm:cxn modelId="{519EA0B1-5660-4DDE-988B-0C6C24E1363E}" type="presOf" srcId="{332DFD50-DA9A-4A4C-ADDF-5F027650FA30}" destId="{528E7D2C-C667-4AC3-A15E-4284DC8A8185}" srcOrd="1" destOrd="0" presId="urn:microsoft.com/office/officeart/2005/8/layout/venn1"/>
    <dgm:cxn modelId="{9B762ED8-2D32-4D48-9E18-94C9F6349D38}" type="presOf" srcId="{EED1E597-0F95-471E-A9F1-C1484B537E49}" destId="{2ED02F89-E72F-4BDA-BD38-3C01F6770139}" srcOrd="0" destOrd="0" presId="urn:microsoft.com/office/officeart/2005/8/layout/venn1"/>
    <dgm:cxn modelId="{974D3534-B29D-4B16-ACDF-E9AA572A7533}" type="presOf" srcId="{B09F98EE-D51E-46AB-A57A-127A2117C879}" destId="{B03DA65D-3D78-460A-AA82-4B787B9EB403}" srcOrd="0" destOrd="0" presId="urn:microsoft.com/office/officeart/2005/8/layout/venn1"/>
    <dgm:cxn modelId="{0E3219F0-2BB1-4FA3-B222-AFCAC4295B8A}" srcId="{EED1E597-0F95-471E-A9F1-C1484B537E49}" destId="{332DFD50-DA9A-4A4C-ADDF-5F027650FA30}" srcOrd="2" destOrd="0" parTransId="{9039FAFC-FDA6-451E-9CFF-44D98C73981A}" sibTransId="{409F53AB-AE93-41ED-B7D0-BDB6338EC251}"/>
    <dgm:cxn modelId="{73D4FE14-AD89-4405-A08B-07D650344154}" type="presOf" srcId="{EAC60F67-31E9-44F3-9AC3-A1A2571FE916}" destId="{F4439A23-389E-41FB-AADB-BB537A242BB2}" srcOrd="0" destOrd="0" presId="urn:microsoft.com/office/officeart/2005/8/layout/venn1"/>
    <dgm:cxn modelId="{3FD03428-F5B0-4AC4-AE85-261B6EDDF2EE}" type="presParOf" srcId="{2ED02F89-E72F-4BDA-BD38-3C01F6770139}" destId="{F4439A23-389E-41FB-AADB-BB537A242BB2}" srcOrd="0" destOrd="0" presId="urn:microsoft.com/office/officeart/2005/8/layout/venn1"/>
    <dgm:cxn modelId="{1B4C2831-D1CF-4D29-8846-634B73AFD633}" type="presParOf" srcId="{2ED02F89-E72F-4BDA-BD38-3C01F6770139}" destId="{12DDD1D1-96AD-40A8-9B10-5D375275ECB0}" srcOrd="1" destOrd="0" presId="urn:microsoft.com/office/officeart/2005/8/layout/venn1"/>
    <dgm:cxn modelId="{DCF94FFD-C5EC-4A89-A10B-7FFAAEA948E0}" type="presParOf" srcId="{2ED02F89-E72F-4BDA-BD38-3C01F6770139}" destId="{B03DA65D-3D78-460A-AA82-4B787B9EB403}" srcOrd="2" destOrd="0" presId="urn:microsoft.com/office/officeart/2005/8/layout/venn1"/>
    <dgm:cxn modelId="{86354E84-7D9D-4515-957B-9F9D52DBC947}" type="presParOf" srcId="{2ED02F89-E72F-4BDA-BD38-3C01F6770139}" destId="{0BD7C7AF-5224-4EA7-AC17-C91DDC518970}" srcOrd="3" destOrd="0" presId="urn:microsoft.com/office/officeart/2005/8/layout/venn1"/>
    <dgm:cxn modelId="{D413318B-D9CC-41F2-B909-B7C460D3E4D8}" type="presParOf" srcId="{2ED02F89-E72F-4BDA-BD38-3C01F6770139}" destId="{1FFA164D-9A98-4081-9C3B-F15D4B9E4E4A}" srcOrd="4" destOrd="0" presId="urn:microsoft.com/office/officeart/2005/8/layout/venn1"/>
    <dgm:cxn modelId="{08CBC61E-4448-41AA-A214-BB2E1C0AB1B2}" type="presParOf" srcId="{2ED02F89-E72F-4BDA-BD38-3C01F6770139}" destId="{528E7D2C-C667-4AC3-A15E-4284DC8A8185}" srcOrd="5" destOrd="0" presId="urn:microsoft.com/office/officeart/2005/8/layout/venn1"/>
  </dgm:cxnLst>
  <dgm:bg/>
  <dgm:whole/>
</dgm:dataModel>
</file>

<file path=ppt/diagrams/data4.xml><?xml version="1.0" encoding="utf-8"?>
<dgm:dataModel xmlns:dgm="http://schemas.openxmlformats.org/drawingml/2006/diagram" xmlns:a="http://schemas.openxmlformats.org/drawingml/2006/main">
  <dgm:ptLst>
    <dgm:pt modelId="{AA670759-7B78-4AC7-ADDF-8320D9F48A7E}" type="doc">
      <dgm:prSet loTypeId="urn:microsoft.com/office/officeart/2005/8/layout/hList1" loCatId="list" qsTypeId="urn:microsoft.com/office/officeart/2005/8/quickstyle/simple2" qsCatId="simple" csTypeId="urn:microsoft.com/office/officeart/2005/8/colors/accent2_2" csCatId="accent2" phldr="1"/>
      <dgm:spPr/>
      <dgm:t>
        <a:bodyPr/>
        <a:lstStyle/>
        <a:p>
          <a:endParaRPr lang="fr-FR"/>
        </a:p>
      </dgm:t>
    </dgm:pt>
    <dgm:pt modelId="{63CC4120-3150-4110-89CC-F4C00B07376D}">
      <dgm:prSet phldrT="[Text]"/>
      <dgm:spPr/>
      <dgm:t>
        <a:bodyPr/>
        <a:lstStyle/>
        <a:p>
          <a:r>
            <a:rPr lang="fr-FR" dirty="0" smtClean="0"/>
            <a:t>Protection unifiée</a:t>
          </a:r>
          <a:endParaRPr lang="fr-FR" dirty="0"/>
        </a:p>
      </dgm:t>
    </dgm:pt>
    <dgm:pt modelId="{8014A4EA-EF9E-415D-B345-BE5BFFD94B8C}" type="parTrans" cxnId="{5BAA301D-105F-40A9-A171-5B8275AB3722}">
      <dgm:prSet/>
      <dgm:spPr/>
      <dgm:t>
        <a:bodyPr/>
        <a:lstStyle/>
        <a:p>
          <a:endParaRPr lang="fr-FR"/>
        </a:p>
      </dgm:t>
    </dgm:pt>
    <dgm:pt modelId="{6186004D-EAAB-4194-8D6C-9B1CAF89A312}" type="sibTrans" cxnId="{5BAA301D-105F-40A9-A171-5B8275AB3722}">
      <dgm:prSet/>
      <dgm:spPr/>
      <dgm:t>
        <a:bodyPr/>
        <a:lstStyle/>
        <a:p>
          <a:endParaRPr lang="fr-FR"/>
        </a:p>
      </dgm:t>
    </dgm:pt>
    <dgm:pt modelId="{C5022C22-B046-48AA-A423-F22A585085AF}">
      <dgm:prSet phldrT="[Text]"/>
      <dgm:spPr/>
      <dgm:t>
        <a:bodyPr/>
        <a:lstStyle/>
        <a:p>
          <a:r>
            <a:rPr lang="fr-FR" dirty="0" smtClean="0"/>
            <a:t>Anti-virus</a:t>
          </a:r>
          <a:endParaRPr lang="fr-FR" dirty="0"/>
        </a:p>
      </dgm:t>
    </dgm:pt>
    <dgm:pt modelId="{8550911A-AEDC-4713-9560-E7999B9E1ED6}" type="parTrans" cxnId="{90B848C2-3498-4CFC-8447-A29B33A13647}">
      <dgm:prSet/>
      <dgm:spPr/>
      <dgm:t>
        <a:bodyPr/>
        <a:lstStyle/>
        <a:p>
          <a:endParaRPr lang="fr-FR"/>
        </a:p>
      </dgm:t>
    </dgm:pt>
    <dgm:pt modelId="{D8184145-FC33-4151-A1F2-FC79B3E8536C}" type="sibTrans" cxnId="{90B848C2-3498-4CFC-8447-A29B33A13647}">
      <dgm:prSet/>
      <dgm:spPr/>
      <dgm:t>
        <a:bodyPr/>
        <a:lstStyle/>
        <a:p>
          <a:endParaRPr lang="fr-FR"/>
        </a:p>
      </dgm:t>
    </dgm:pt>
    <dgm:pt modelId="{A2D73DB0-94F6-46E7-8270-F5074B05A93B}">
      <dgm:prSet phldrT="[Text]"/>
      <dgm:spPr/>
      <dgm:t>
        <a:bodyPr/>
        <a:lstStyle/>
        <a:p>
          <a:r>
            <a:rPr lang="fr-FR" dirty="0" smtClean="0"/>
            <a:t>Technologie éprouvée à grande échelle</a:t>
          </a:r>
          <a:endParaRPr lang="fr-FR" dirty="0"/>
        </a:p>
      </dgm:t>
    </dgm:pt>
    <dgm:pt modelId="{11349099-0E11-4F3A-83C0-53B85A58B1F5}" type="parTrans" cxnId="{6C23F9AF-396E-4A75-A806-5D61012327C8}">
      <dgm:prSet/>
      <dgm:spPr/>
      <dgm:t>
        <a:bodyPr/>
        <a:lstStyle/>
        <a:p>
          <a:endParaRPr lang="fr-FR"/>
        </a:p>
      </dgm:t>
    </dgm:pt>
    <dgm:pt modelId="{065B19CE-40EA-43AC-B2C9-464A72D78611}" type="sibTrans" cxnId="{6C23F9AF-396E-4A75-A806-5D61012327C8}">
      <dgm:prSet/>
      <dgm:spPr/>
      <dgm:t>
        <a:bodyPr/>
        <a:lstStyle/>
        <a:p>
          <a:endParaRPr lang="fr-FR"/>
        </a:p>
      </dgm:t>
    </dgm:pt>
    <dgm:pt modelId="{964954F6-3950-4726-8E62-A8D8C8BA2AF0}">
      <dgm:prSet phldrT="[Text]"/>
      <dgm:spPr/>
      <dgm:t>
        <a:bodyPr/>
        <a:lstStyle/>
        <a:p>
          <a:r>
            <a:rPr lang="fr-FR" dirty="0" smtClean="0"/>
            <a:t>Administration rationnelle</a:t>
          </a:r>
          <a:endParaRPr lang="fr-FR" dirty="0"/>
        </a:p>
      </dgm:t>
    </dgm:pt>
    <dgm:pt modelId="{9AB3B90B-963E-4063-9B36-B67B7FB9F2DF}" type="parTrans" cxnId="{A81445B5-F54D-47C1-B17C-BB839E34E687}">
      <dgm:prSet/>
      <dgm:spPr/>
      <dgm:t>
        <a:bodyPr/>
        <a:lstStyle/>
        <a:p>
          <a:endParaRPr lang="fr-FR"/>
        </a:p>
      </dgm:t>
    </dgm:pt>
    <dgm:pt modelId="{DFC42350-933F-476C-864D-409D56E83A8C}" type="sibTrans" cxnId="{A81445B5-F54D-47C1-B17C-BB839E34E687}">
      <dgm:prSet/>
      <dgm:spPr/>
      <dgm:t>
        <a:bodyPr/>
        <a:lstStyle/>
        <a:p>
          <a:endParaRPr lang="fr-FR"/>
        </a:p>
      </dgm:t>
    </dgm:pt>
    <dgm:pt modelId="{81383407-F5CC-4ECC-BADA-BB05EFC69017}">
      <dgm:prSet phldrT="[Text]"/>
      <dgm:spPr/>
      <dgm:t>
        <a:bodyPr/>
        <a:lstStyle/>
        <a:p>
          <a:r>
            <a:rPr lang="fr-FR" dirty="0" smtClean="0"/>
            <a:t>1 console unique d’administration</a:t>
          </a:r>
          <a:endParaRPr lang="fr-FR" dirty="0"/>
        </a:p>
      </dgm:t>
    </dgm:pt>
    <dgm:pt modelId="{9E7B130F-8679-48E2-8AF2-F1C7C425E2B8}" type="parTrans" cxnId="{11EBCE5F-883B-4FA6-B111-288CE6D5B83F}">
      <dgm:prSet/>
      <dgm:spPr/>
      <dgm:t>
        <a:bodyPr/>
        <a:lstStyle/>
        <a:p>
          <a:endParaRPr lang="fr-FR"/>
        </a:p>
      </dgm:t>
    </dgm:pt>
    <dgm:pt modelId="{7165AB97-745E-46C2-A62D-1F27376578C3}" type="sibTrans" cxnId="{11EBCE5F-883B-4FA6-B111-288CE6D5B83F}">
      <dgm:prSet/>
      <dgm:spPr/>
      <dgm:t>
        <a:bodyPr/>
        <a:lstStyle/>
        <a:p>
          <a:endParaRPr lang="fr-FR"/>
        </a:p>
      </dgm:t>
    </dgm:pt>
    <dgm:pt modelId="{1CB117D2-75D4-4FF9-9028-18A175FDE745}">
      <dgm:prSet phldrT="[Text]"/>
      <dgm:spPr/>
      <dgm:t>
        <a:bodyPr/>
        <a:lstStyle/>
        <a:p>
          <a:r>
            <a:rPr lang="fr-FR" dirty="0" smtClean="0"/>
            <a:t>Utilise les infrastructures déjà en place</a:t>
          </a:r>
          <a:endParaRPr lang="fr-FR" dirty="0"/>
        </a:p>
      </dgm:t>
    </dgm:pt>
    <dgm:pt modelId="{CD705EB3-761C-4F57-BC8D-E6A51430C3CA}" type="parTrans" cxnId="{5C5C32C5-A196-4FFD-9916-D29DCB0D206B}">
      <dgm:prSet/>
      <dgm:spPr/>
      <dgm:t>
        <a:bodyPr/>
        <a:lstStyle/>
        <a:p>
          <a:endParaRPr lang="fr-FR"/>
        </a:p>
      </dgm:t>
    </dgm:pt>
    <dgm:pt modelId="{B4CB1C77-F253-407C-9A74-51864B904B05}" type="sibTrans" cxnId="{5C5C32C5-A196-4FFD-9916-D29DCB0D206B}">
      <dgm:prSet/>
      <dgm:spPr/>
      <dgm:t>
        <a:bodyPr/>
        <a:lstStyle/>
        <a:p>
          <a:endParaRPr lang="fr-FR"/>
        </a:p>
      </dgm:t>
    </dgm:pt>
    <dgm:pt modelId="{EB104B3A-465F-4696-AABA-99FBA83DB0E7}">
      <dgm:prSet phldrT="[Text]"/>
      <dgm:spPr/>
      <dgm:t>
        <a:bodyPr/>
        <a:lstStyle/>
        <a:p>
          <a:r>
            <a:rPr lang="fr-FR" dirty="0" smtClean="0"/>
            <a:t>Supervision et contrôle</a:t>
          </a:r>
          <a:endParaRPr lang="fr-FR" dirty="0"/>
        </a:p>
      </dgm:t>
    </dgm:pt>
    <dgm:pt modelId="{66944207-0C57-4C6A-8FE5-774E7641D359}" type="parTrans" cxnId="{84D59FB1-85CC-4662-AE4A-4DE730A5895E}">
      <dgm:prSet/>
      <dgm:spPr/>
      <dgm:t>
        <a:bodyPr/>
        <a:lstStyle/>
        <a:p>
          <a:endParaRPr lang="fr-FR"/>
        </a:p>
      </dgm:t>
    </dgm:pt>
    <dgm:pt modelId="{98B81EB6-CD45-46A6-851C-EBE877935FF2}" type="sibTrans" cxnId="{84D59FB1-85CC-4662-AE4A-4DE730A5895E}">
      <dgm:prSet/>
      <dgm:spPr/>
      <dgm:t>
        <a:bodyPr/>
        <a:lstStyle/>
        <a:p>
          <a:endParaRPr lang="fr-FR"/>
        </a:p>
      </dgm:t>
    </dgm:pt>
    <dgm:pt modelId="{F53C1638-34B3-40CA-B081-C8FE90640E91}">
      <dgm:prSet phldrT="[Text]"/>
      <dgm:spPr/>
      <dgm:t>
        <a:bodyPr/>
        <a:lstStyle/>
        <a:p>
          <a:r>
            <a:rPr lang="fr-FR" dirty="0" smtClean="0"/>
            <a:t>Tableau de bord des menaces</a:t>
          </a:r>
          <a:endParaRPr lang="fr-FR" dirty="0"/>
        </a:p>
      </dgm:t>
    </dgm:pt>
    <dgm:pt modelId="{0BD257A7-9232-4D26-AF9F-A259FE8A1047}" type="parTrans" cxnId="{87CAFD2D-F3D9-49EF-9C7F-9B703EAA78CD}">
      <dgm:prSet/>
      <dgm:spPr/>
      <dgm:t>
        <a:bodyPr/>
        <a:lstStyle/>
        <a:p>
          <a:endParaRPr lang="fr-FR"/>
        </a:p>
      </dgm:t>
    </dgm:pt>
    <dgm:pt modelId="{F06943FD-1758-4839-9A51-ADEFBC42EDAE}" type="sibTrans" cxnId="{87CAFD2D-F3D9-49EF-9C7F-9B703EAA78CD}">
      <dgm:prSet/>
      <dgm:spPr/>
      <dgm:t>
        <a:bodyPr/>
        <a:lstStyle/>
        <a:p>
          <a:endParaRPr lang="fr-FR"/>
        </a:p>
      </dgm:t>
    </dgm:pt>
    <dgm:pt modelId="{13B558F3-3063-4F9F-86F8-C4F1954CF529}">
      <dgm:prSet phldrT="[Text]"/>
      <dgm:spPr/>
      <dgm:t>
        <a:bodyPr/>
        <a:lstStyle/>
        <a:p>
          <a:r>
            <a:rPr lang="fr-FR" dirty="0" smtClean="0"/>
            <a:t>Multiples modèles de rapports</a:t>
          </a:r>
          <a:endParaRPr lang="fr-FR" dirty="0"/>
        </a:p>
      </dgm:t>
    </dgm:pt>
    <dgm:pt modelId="{9FD5F6E6-4FD0-4DB9-BA2D-AED6CD7014F9}" type="parTrans" cxnId="{DAF0F98B-80F6-40AE-99C2-E31C7A1348E8}">
      <dgm:prSet/>
      <dgm:spPr/>
      <dgm:t>
        <a:bodyPr/>
        <a:lstStyle/>
        <a:p>
          <a:endParaRPr lang="fr-FR"/>
        </a:p>
      </dgm:t>
    </dgm:pt>
    <dgm:pt modelId="{E559FEF6-B6A7-4AAE-BE36-7218DF9C01AF}" type="sibTrans" cxnId="{DAF0F98B-80F6-40AE-99C2-E31C7A1348E8}">
      <dgm:prSet/>
      <dgm:spPr/>
      <dgm:t>
        <a:bodyPr/>
        <a:lstStyle/>
        <a:p>
          <a:endParaRPr lang="fr-FR"/>
        </a:p>
      </dgm:t>
    </dgm:pt>
    <dgm:pt modelId="{BD0DDD2C-9F7B-4A2A-81BB-0EAF99D89B80}">
      <dgm:prSet phldrT="[Text]"/>
      <dgm:spPr/>
      <dgm:t>
        <a:bodyPr/>
        <a:lstStyle/>
        <a:p>
          <a:r>
            <a:rPr lang="fr-FR" dirty="0" smtClean="0"/>
            <a:t>Anti-spyware</a:t>
          </a:r>
          <a:endParaRPr lang="fr-FR" dirty="0"/>
        </a:p>
      </dgm:t>
    </dgm:pt>
    <dgm:pt modelId="{3000946C-7F59-41B7-840B-EA5109130108}" type="parTrans" cxnId="{4322F3AD-5B94-4D1B-9A41-BE7D4085C1A5}">
      <dgm:prSet/>
      <dgm:spPr/>
      <dgm:t>
        <a:bodyPr/>
        <a:lstStyle/>
        <a:p>
          <a:endParaRPr lang="fr-FR"/>
        </a:p>
      </dgm:t>
    </dgm:pt>
    <dgm:pt modelId="{EE65B44D-EF83-4228-97AC-A7CBECC7D28B}" type="sibTrans" cxnId="{4322F3AD-5B94-4D1B-9A41-BE7D4085C1A5}">
      <dgm:prSet/>
      <dgm:spPr/>
      <dgm:t>
        <a:bodyPr/>
        <a:lstStyle/>
        <a:p>
          <a:endParaRPr lang="fr-FR"/>
        </a:p>
      </dgm:t>
    </dgm:pt>
    <dgm:pt modelId="{5C9FB075-3E37-4CDB-AC34-8EC301DD8AB5}">
      <dgm:prSet phldrT="[Text]"/>
      <dgm:spPr/>
      <dgm:t>
        <a:bodyPr/>
        <a:lstStyle/>
        <a:p>
          <a:r>
            <a:rPr lang="fr-FR" dirty="0" smtClean="0"/>
            <a:t>Politiques de sécurité multiples</a:t>
          </a:r>
          <a:endParaRPr lang="fr-FR" dirty="0"/>
        </a:p>
      </dgm:t>
    </dgm:pt>
    <dgm:pt modelId="{BF564DB1-DF65-43D6-A811-1DE278EA893C}" type="parTrans" cxnId="{8D4FB9A6-A68F-4D14-817B-EF970217FB84}">
      <dgm:prSet/>
      <dgm:spPr/>
      <dgm:t>
        <a:bodyPr/>
        <a:lstStyle/>
        <a:p>
          <a:endParaRPr lang="fr-FR"/>
        </a:p>
      </dgm:t>
    </dgm:pt>
    <dgm:pt modelId="{2FC16B48-CB49-4577-A839-FDC6F2D8AE57}" type="sibTrans" cxnId="{8D4FB9A6-A68F-4D14-817B-EF970217FB84}">
      <dgm:prSet/>
      <dgm:spPr/>
      <dgm:t>
        <a:bodyPr/>
        <a:lstStyle/>
        <a:p>
          <a:endParaRPr lang="fr-FR"/>
        </a:p>
      </dgm:t>
    </dgm:pt>
    <dgm:pt modelId="{0C04632B-B4ED-4ECF-8554-B8FA9246C75B}">
      <dgm:prSet phldrT="[Text]"/>
      <dgm:spPr/>
      <dgm:t>
        <a:bodyPr/>
        <a:lstStyle/>
        <a:p>
          <a:r>
            <a:rPr lang="fr-FR" dirty="0" smtClean="0"/>
            <a:t>Remontée d’informations sur l’état des machines</a:t>
          </a:r>
          <a:endParaRPr lang="fr-FR" dirty="0"/>
        </a:p>
      </dgm:t>
    </dgm:pt>
    <dgm:pt modelId="{DEF7E4C6-8BFE-408A-88C2-3369432C1557}" type="parTrans" cxnId="{48AF331A-086A-4903-96B8-3407993A5A27}">
      <dgm:prSet/>
      <dgm:spPr/>
      <dgm:t>
        <a:bodyPr/>
        <a:lstStyle/>
        <a:p>
          <a:endParaRPr lang="fr-FR"/>
        </a:p>
      </dgm:t>
    </dgm:pt>
    <dgm:pt modelId="{8427F83F-2300-4211-8569-59C7DFEDAD62}" type="sibTrans" cxnId="{48AF331A-086A-4903-96B8-3407993A5A27}">
      <dgm:prSet/>
      <dgm:spPr/>
      <dgm:t>
        <a:bodyPr/>
        <a:lstStyle/>
        <a:p>
          <a:endParaRPr lang="fr-FR"/>
        </a:p>
      </dgm:t>
    </dgm:pt>
    <dgm:pt modelId="{47B1C70B-0B70-4B9D-B3FC-40ADE51678B7}" type="pres">
      <dgm:prSet presAssocID="{AA670759-7B78-4AC7-ADDF-8320D9F48A7E}" presName="Name0" presStyleCnt="0">
        <dgm:presLayoutVars>
          <dgm:dir/>
          <dgm:animLvl val="lvl"/>
          <dgm:resizeHandles val="exact"/>
        </dgm:presLayoutVars>
      </dgm:prSet>
      <dgm:spPr/>
      <dgm:t>
        <a:bodyPr/>
        <a:lstStyle/>
        <a:p>
          <a:endParaRPr lang="fr-FR"/>
        </a:p>
      </dgm:t>
    </dgm:pt>
    <dgm:pt modelId="{4596CDBC-84B3-44E5-8923-BD641A4C87FC}" type="pres">
      <dgm:prSet presAssocID="{63CC4120-3150-4110-89CC-F4C00B07376D}" presName="composite" presStyleCnt="0"/>
      <dgm:spPr/>
      <dgm:t>
        <a:bodyPr/>
        <a:lstStyle/>
        <a:p>
          <a:endParaRPr lang="fr-FR"/>
        </a:p>
      </dgm:t>
    </dgm:pt>
    <dgm:pt modelId="{FF7E160C-300A-427A-87B4-66914F8B8EA4}" type="pres">
      <dgm:prSet presAssocID="{63CC4120-3150-4110-89CC-F4C00B07376D}" presName="parTx" presStyleLbl="alignNode1" presStyleIdx="0" presStyleCnt="3">
        <dgm:presLayoutVars>
          <dgm:chMax val="0"/>
          <dgm:chPref val="0"/>
          <dgm:bulletEnabled val="1"/>
        </dgm:presLayoutVars>
      </dgm:prSet>
      <dgm:spPr/>
      <dgm:t>
        <a:bodyPr/>
        <a:lstStyle/>
        <a:p>
          <a:endParaRPr lang="fr-FR"/>
        </a:p>
      </dgm:t>
    </dgm:pt>
    <dgm:pt modelId="{9DE0417A-E1BF-4EB3-9437-CDB126621155}" type="pres">
      <dgm:prSet presAssocID="{63CC4120-3150-4110-89CC-F4C00B07376D}" presName="desTx" presStyleLbl="alignAccFollowNode1" presStyleIdx="0" presStyleCnt="3">
        <dgm:presLayoutVars>
          <dgm:bulletEnabled val="1"/>
        </dgm:presLayoutVars>
      </dgm:prSet>
      <dgm:spPr/>
      <dgm:t>
        <a:bodyPr/>
        <a:lstStyle/>
        <a:p>
          <a:endParaRPr lang="fr-FR"/>
        </a:p>
      </dgm:t>
    </dgm:pt>
    <dgm:pt modelId="{5FA4CFF0-2817-4B70-9912-9202DF6A2722}" type="pres">
      <dgm:prSet presAssocID="{6186004D-EAAB-4194-8D6C-9B1CAF89A312}" presName="space" presStyleCnt="0"/>
      <dgm:spPr/>
      <dgm:t>
        <a:bodyPr/>
        <a:lstStyle/>
        <a:p>
          <a:endParaRPr lang="fr-FR"/>
        </a:p>
      </dgm:t>
    </dgm:pt>
    <dgm:pt modelId="{06EE4670-8F89-4E2D-93EA-2A9DEE147523}" type="pres">
      <dgm:prSet presAssocID="{964954F6-3950-4726-8E62-A8D8C8BA2AF0}" presName="composite" presStyleCnt="0"/>
      <dgm:spPr/>
      <dgm:t>
        <a:bodyPr/>
        <a:lstStyle/>
        <a:p>
          <a:endParaRPr lang="fr-FR"/>
        </a:p>
      </dgm:t>
    </dgm:pt>
    <dgm:pt modelId="{02B3AE77-58BF-4A26-9712-25DFE5CBF2EA}" type="pres">
      <dgm:prSet presAssocID="{964954F6-3950-4726-8E62-A8D8C8BA2AF0}" presName="parTx" presStyleLbl="alignNode1" presStyleIdx="1" presStyleCnt="3">
        <dgm:presLayoutVars>
          <dgm:chMax val="0"/>
          <dgm:chPref val="0"/>
          <dgm:bulletEnabled val="1"/>
        </dgm:presLayoutVars>
      </dgm:prSet>
      <dgm:spPr/>
      <dgm:t>
        <a:bodyPr/>
        <a:lstStyle/>
        <a:p>
          <a:endParaRPr lang="fr-FR"/>
        </a:p>
      </dgm:t>
    </dgm:pt>
    <dgm:pt modelId="{2733ED97-1EEE-425E-947D-72E55635F54B}" type="pres">
      <dgm:prSet presAssocID="{964954F6-3950-4726-8E62-A8D8C8BA2AF0}" presName="desTx" presStyleLbl="alignAccFollowNode1" presStyleIdx="1" presStyleCnt="3">
        <dgm:presLayoutVars>
          <dgm:bulletEnabled val="1"/>
        </dgm:presLayoutVars>
      </dgm:prSet>
      <dgm:spPr/>
      <dgm:t>
        <a:bodyPr/>
        <a:lstStyle/>
        <a:p>
          <a:endParaRPr lang="fr-FR"/>
        </a:p>
      </dgm:t>
    </dgm:pt>
    <dgm:pt modelId="{4BA2C48D-6202-4F94-BF6A-C322BFC08C5A}" type="pres">
      <dgm:prSet presAssocID="{DFC42350-933F-476C-864D-409D56E83A8C}" presName="space" presStyleCnt="0"/>
      <dgm:spPr/>
      <dgm:t>
        <a:bodyPr/>
        <a:lstStyle/>
        <a:p>
          <a:endParaRPr lang="fr-FR"/>
        </a:p>
      </dgm:t>
    </dgm:pt>
    <dgm:pt modelId="{232EF49A-638E-4976-839A-B663F943AACD}" type="pres">
      <dgm:prSet presAssocID="{EB104B3A-465F-4696-AABA-99FBA83DB0E7}" presName="composite" presStyleCnt="0"/>
      <dgm:spPr/>
      <dgm:t>
        <a:bodyPr/>
        <a:lstStyle/>
        <a:p>
          <a:endParaRPr lang="fr-FR"/>
        </a:p>
      </dgm:t>
    </dgm:pt>
    <dgm:pt modelId="{C18CB39A-5F04-448A-97F1-886B2449696A}" type="pres">
      <dgm:prSet presAssocID="{EB104B3A-465F-4696-AABA-99FBA83DB0E7}" presName="parTx" presStyleLbl="alignNode1" presStyleIdx="2" presStyleCnt="3">
        <dgm:presLayoutVars>
          <dgm:chMax val="0"/>
          <dgm:chPref val="0"/>
          <dgm:bulletEnabled val="1"/>
        </dgm:presLayoutVars>
      </dgm:prSet>
      <dgm:spPr/>
      <dgm:t>
        <a:bodyPr/>
        <a:lstStyle/>
        <a:p>
          <a:endParaRPr lang="fr-FR"/>
        </a:p>
      </dgm:t>
    </dgm:pt>
    <dgm:pt modelId="{EB2FC830-BCD9-4336-AE97-EED965605B94}" type="pres">
      <dgm:prSet presAssocID="{EB104B3A-465F-4696-AABA-99FBA83DB0E7}" presName="desTx" presStyleLbl="alignAccFollowNode1" presStyleIdx="2" presStyleCnt="3">
        <dgm:presLayoutVars>
          <dgm:bulletEnabled val="1"/>
        </dgm:presLayoutVars>
      </dgm:prSet>
      <dgm:spPr/>
      <dgm:t>
        <a:bodyPr/>
        <a:lstStyle/>
        <a:p>
          <a:endParaRPr lang="fr-FR"/>
        </a:p>
      </dgm:t>
    </dgm:pt>
  </dgm:ptLst>
  <dgm:cxnLst>
    <dgm:cxn modelId="{48AF331A-086A-4903-96B8-3407993A5A27}" srcId="{EB104B3A-465F-4696-AABA-99FBA83DB0E7}" destId="{0C04632B-B4ED-4ECF-8554-B8FA9246C75B}" srcOrd="2" destOrd="0" parTransId="{DEF7E4C6-8BFE-408A-88C2-3369432C1557}" sibTransId="{8427F83F-2300-4211-8569-59C7DFEDAD62}"/>
    <dgm:cxn modelId="{4B0CE851-77D7-4599-A510-EBCD31E3ED88}" type="presOf" srcId="{C5022C22-B046-48AA-A423-F22A585085AF}" destId="{9DE0417A-E1BF-4EB3-9437-CDB126621155}" srcOrd="0" destOrd="0" presId="urn:microsoft.com/office/officeart/2005/8/layout/hList1"/>
    <dgm:cxn modelId="{84D59FB1-85CC-4662-AE4A-4DE730A5895E}" srcId="{AA670759-7B78-4AC7-ADDF-8320D9F48A7E}" destId="{EB104B3A-465F-4696-AABA-99FBA83DB0E7}" srcOrd="2" destOrd="0" parTransId="{66944207-0C57-4C6A-8FE5-774E7641D359}" sibTransId="{98B81EB6-CD45-46A6-851C-EBE877935FF2}"/>
    <dgm:cxn modelId="{0EA4F6C1-EEA1-474A-900E-12459944DD34}" type="presOf" srcId="{EB104B3A-465F-4696-AABA-99FBA83DB0E7}" destId="{C18CB39A-5F04-448A-97F1-886B2449696A}" srcOrd="0" destOrd="0" presId="urn:microsoft.com/office/officeart/2005/8/layout/hList1"/>
    <dgm:cxn modelId="{87CAFD2D-F3D9-49EF-9C7F-9B703EAA78CD}" srcId="{EB104B3A-465F-4696-AABA-99FBA83DB0E7}" destId="{F53C1638-34B3-40CA-B081-C8FE90640E91}" srcOrd="0" destOrd="0" parTransId="{0BD257A7-9232-4D26-AF9F-A259FE8A1047}" sibTransId="{F06943FD-1758-4839-9A51-ADEFBC42EDAE}"/>
    <dgm:cxn modelId="{90B848C2-3498-4CFC-8447-A29B33A13647}" srcId="{63CC4120-3150-4110-89CC-F4C00B07376D}" destId="{C5022C22-B046-48AA-A423-F22A585085AF}" srcOrd="0" destOrd="0" parTransId="{8550911A-AEDC-4713-9560-E7999B9E1ED6}" sibTransId="{D8184145-FC33-4151-A1F2-FC79B3E8536C}"/>
    <dgm:cxn modelId="{5C5C32C5-A196-4FFD-9916-D29DCB0D206B}" srcId="{964954F6-3950-4726-8E62-A8D8C8BA2AF0}" destId="{1CB117D2-75D4-4FF9-9028-18A175FDE745}" srcOrd="1" destOrd="0" parTransId="{CD705EB3-761C-4F57-BC8D-E6A51430C3CA}" sibTransId="{B4CB1C77-F253-407C-9A74-51864B904B05}"/>
    <dgm:cxn modelId="{67496B52-FAAF-4A96-B957-ADB408247117}" type="presOf" srcId="{13B558F3-3063-4F9F-86F8-C4F1954CF529}" destId="{EB2FC830-BCD9-4336-AE97-EED965605B94}" srcOrd="0" destOrd="1" presId="urn:microsoft.com/office/officeart/2005/8/layout/hList1"/>
    <dgm:cxn modelId="{A3CEF60C-1AEF-48B6-A288-8C08263C17AB}" type="presOf" srcId="{AA670759-7B78-4AC7-ADDF-8320D9F48A7E}" destId="{47B1C70B-0B70-4B9D-B3FC-40ADE51678B7}" srcOrd="0" destOrd="0" presId="urn:microsoft.com/office/officeart/2005/8/layout/hList1"/>
    <dgm:cxn modelId="{11EBCE5F-883B-4FA6-B111-288CE6D5B83F}" srcId="{964954F6-3950-4726-8E62-A8D8C8BA2AF0}" destId="{81383407-F5CC-4ECC-BADA-BB05EFC69017}" srcOrd="0" destOrd="0" parTransId="{9E7B130F-8679-48E2-8AF2-F1C7C425E2B8}" sibTransId="{7165AB97-745E-46C2-A62D-1F27376578C3}"/>
    <dgm:cxn modelId="{D80A2D98-64F3-4E2F-B4C0-4218C74567FB}" type="presOf" srcId="{0C04632B-B4ED-4ECF-8554-B8FA9246C75B}" destId="{EB2FC830-BCD9-4336-AE97-EED965605B94}" srcOrd="0" destOrd="2" presId="urn:microsoft.com/office/officeart/2005/8/layout/hList1"/>
    <dgm:cxn modelId="{BD0705B6-DF64-40F6-A483-88FB4F51C1C6}" type="presOf" srcId="{63CC4120-3150-4110-89CC-F4C00B07376D}" destId="{FF7E160C-300A-427A-87B4-66914F8B8EA4}" srcOrd="0" destOrd="0" presId="urn:microsoft.com/office/officeart/2005/8/layout/hList1"/>
    <dgm:cxn modelId="{6C23F9AF-396E-4A75-A806-5D61012327C8}" srcId="{63CC4120-3150-4110-89CC-F4C00B07376D}" destId="{A2D73DB0-94F6-46E7-8270-F5074B05A93B}" srcOrd="2" destOrd="0" parTransId="{11349099-0E11-4F3A-83C0-53B85A58B1F5}" sibTransId="{065B19CE-40EA-43AC-B2C9-464A72D78611}"/>
    <dgm:cxn modelId="{4322F3AD-5B94-4D1B-9A41-BE7D4085C1A5}" srcId="{63CC4120-3150-4110-89CC-F4C00B07376D}" destId="{BD0DDD2C-9F7B-4A2A-81BB-0EAF99D89B80}" srcOrd="1" destOrd="0" parTransId="{3000946C-7F59-41B7-840B-EA5109130108}" sibTransId="{EE65B44D-EF83-4228-97AC-A7CBECC7D28B}"/>
    <dgm:cxn modelId="{5BAA301D-105F-40A9-A171-5B8275AB3722}" srcId="{AA670759-7B78-4AC7-ADDF-8320D9F48A7E}" destId="{63CC4120-3150-4110-89CC-F4C00B07376D}" srcOrd="0" destOrd="0" parTransId="{8014A4EA-EF9E-415D-B345-BE5BFFD94B8C}" sibTransId="{6186004D-EAAB-4194-8D6C-9B1CAF89A312}"/>
    <dgm:cxn modelId="{1D9B48BE-8FBA-4954-8116-59B230C0F917}" type="presOf" srcId="{1CB117D2-75D4-4FF9-9028-18A175FDE745}" destId="{2733ED97-1EEE-425E-947D-72E55635F54B}" srcOrd="0" destOrd="1" presId="urn:microsoft.com/office/officeart/2005/8/layout/hList1"/>
    <dgm:cxn modelId="{DAF0F98B-80F6-40AE-99C2-E31C7A1348E8}" srcId="{EB104B3A-465F-4696-AABA-99FBA83DB0E7}" destId="{13B558F3-3063-4F9F-86F8-C4F1954CF529}" srcOrd="1" destOrd="0" parTransId="{9FD5F6E6-4FD0-4DB9-BA2D-AED6CD7014F9}" sibTransId="{E559FEF6-B6A7-4AAE-BE36-7218DF9C01AF}"/>
    <dgm:cxn modelId="{753EF4D5-F32E-4810-8613-866D406566D9}" type="presOf" srcId="{BD0DDD2C-9F7B-4A2A-81BB-0EAF99D89B80}" destId="{9DE0417A-E1BF-4EB3-9437-CDB126621155}" srcOrd="0" destOrd="1" presId="urn:microsoft.com/office/officeart/2005/8/layout/hList1"/>
    <dgm:cxn modelId="{A81445B5-F54D-47C1-B17C-BB839E34E687}" srcId="{AA670759-7B78-4AC7-ADDF-8320D9F48A7E}" destId="{964954F6-3950-4726-8E62-A8D8C8BA2AF0}" srcOrd="1" destOrd="0" parTransId="{9AB3B90B-963E-4063-9B36-B67B7FB9F2DF}" sibTransId="{DFC42350-933F-476C-864D-409D56E83A8C}"/>
    <dgm:cxn modelId="{AF6CCE48-6BB7-413C-A406-280C72FD9391}" type="presOf" srcId="{5C9FB075-3E37-4CDB-AC34-8EC301DD8AB5}" destId="{2733ED97-1EEE-425E-947D-72E55635F54B}" srcOrd="0" destOrd="2" presId="urn:microsoft.com/office/officeart/2005/8/layout/hList1"/>
    <dgm:cxn modelId="{B7A08826-25B7-4553-9062-7DF531FD7BB1}" type="presOf" srcId="{964954F6-3950-4726-8E62-A8D8C8BA2AF0}" destId="{02B3AE77-58BF-4A26-9712-25DFE5CBF2EA}" srcOrd="0" destOrd="0" presId="urn:microsoft.com/office/officeart/2005/8/layout/hList1"/>
    <dgm:cxn modelId="{451C7C0D-3E46-474B-A6B2-684CC397F7FE}" type="presOf" srcId="{F53C1638-34B3-40CA-B081-C8FE90640E91}" destId="{EB2FC830-BCD9-4336-AE97-EED965605B94}" srcOrd="0" destOrd="0" presId="urn:microsoft.com/office/officeart/2005/8/layout/hList1"/>
    <dgm:cxn modelId="{DF996A4A-2AEA-448A-8C78-2F2A28BA64C9}" type="presOf" srcId="{A2D73DB0-94F6-46E7-8270-F5074B05A93B}" destId="{9DE0417A-E1BF-4EB3-9437-CDB126621155}" srcOrd="0" destOrd="2" presId="urn:microsoft.com/office/officeart/2005/8/layout/hList1"/>
    <dgm:cxn modelId="{8D4FB9A6-A68F-4D14-817B-EF970217FB84}" srcId="{964954F6-3950-4726-8E62-A8D8C8BA2AF0}" destId="{5C9FB075-3E37-4CDB-AC34-8EC301DD8AB5}" srcOrd="2" destOrd="0" parTransId="{BF564DB1-DF65-43D6-A811-1DE278EA893C}" sibTransId="{2FC16B48-CB49-4577-A839-FDC6F2D8AE57}"/>
    <dgm:cxn modelId="{5C97C11C-D7E8-4344-8496-190E49BE3E12}" type="presOf" srcId="{81383407-F5CC-4ECC-BADA-BB05EFC69017}" destId="{2733ED97-1EEE-425E-947D-72E55635F54B}" srcOrd="0" destOrd="0" presId="urn:microsoft.com/office/officeart/2005/8/layout/hList1"/>
    <dgm:cxn modelId="{0A9C1D1C-5874-47A2-95B5-157D08662881}" type="presParOf" srcId="{47B1C70B-0B70-4B9D-B3FC-40ADE51678B7}" destId="{4596CDBC-84B3-44E5-8923-BD641A4C87FC}" srcOrd="0" destOrd="0" presId="urn:microsoft.com/office/officeart/2005/8/layout/hList1"/>
    <dgm:cxn modelId="{2374C7D0-A68E-498C-8717-53A33EA16CB0}" type="presParOf" srcId="{4596CDBC-84B3-44E5-8923-BD641A4C87FC}" destId="{FF7E160C-300A-427A-87B4-66914F8B8EA4}" srcOrd="0" destOrd="0" presId="urn:microsoft.com/office/officeart/2005/8/layout/hList1"/>
    <dgm:cxn modelId="{64A46F3F-2578-4BCD-86D0-8169C0EB45EF}" type="presParOf" srcId="{4596CDBC-84B3-44E5-8923-BD641A4C87FC}" destId="{9DE0417A-E1BF-4EB3-9437-CDB126621155}" srcOrd="1" destOrd="0" presId="urn:microsoft.com/office/officeart/2005/8/layout/hList1"/>
    <dgm:cxn modelId="{F75C0CC5-FB0B-4B3E-BEBC-378A29E48AFA}" type="presParOf" srcId="{47B1C70B-0B70-4B9D-B3FC-40ADE51678B7}" destId="{5FA4CFF0-2817-4B70-9912-9202DF6A2722}" srcOrd="1" destOrd="0" presId="urn:microsoft.com/office/officeart/2005/8/layout/hList1"/>
    <dgm:cxn modelId="{30CD4725-ABD7-49EC-95D8-9F769CA30665}" type="presParOf" srcId="{47B1C70B-0B70-4B9D-B3FC-40ADE51678B7}" destId="{06EE4670-8F89-4E2D-93EA-2A9DEE147523}" srcOrd="2" destOrd="0" presId="urn:microsoft.com/office/officeart/2005/8/layout/hList1"/>
    <dgm:cxn modelId="{8851E1FE-7681-4C3E-9AE7-0E2D1C21C198}" type="presParOf" srcId="{06EE4670-8F89-4E2D-93EA-2A9DEE147523}" destId="{02B3AE77-58BF-4A26-9712-25DFE5CBF2EA}" srcOrd="0" destOrd="0" presId="urn:microsoft.com/office/officeart/2005/8/layout/hList1"/>
    <dgm:cxn modelId="{35F6DC1A-2703-442E-B15F-D468488EC3C7}" type="presParOf" srcId="{06EE4670-8F89-4E2D-93EA-2A9DEE147523}" destId="{2733ED97-1EEE-425E-947D-72E55635F54B}" srcOrd="1" destOrd="0" presId="urn:microsoft.com/office/officeart/2005/8/layout/hList1"/>
    <dgm:cxn modelId="{793BAAAE-E6ED-4974-85AE-E4A954D5A590}" type="presParOf" srcId="{47B1C70B-0B70-4B9D-B3FC-40ADE51678B7}" destId="{4BA2C48D-6202-4F94-BF6A-C322BFC08C5A}" srcOrd="3" destOrd="0" presId="urn:microsoft.com/office/officeart/2005/8/layout/hList1"/>
    <dgm:cxn modelId="{7BDA6624-14F0-4EDF-8B50-0484A5CACA8B}" type="presParOf" srcId="{47B1C70B-0B70-4B9D-B3FC-40ADE51678B7}" destId="{232EF49A-638E-4976-839A-B663F943AACD}" srcOrd="4" destOrd="0" presId="urn:microsoft.com/office/officeart/2005/8/layout/hList1"/>
    <dgm:cxn modelId="{38E28BEE-170D-44AA-AC7B-B5C0826297F0}" type="presParOf" srcId="{232EF49A-638E-4976-839A-B663F943AACD}" destId="{C18CB39A-5F04-448A-97F1-886B2449696A}" srcOrd="0" destOrd="0" presId="urn:microsoft.com/office/officeart/2005/8/layout/hList1"/>
    <dgm:cxn modelId="{10060323-C685-4E20-A6A2-8D95234720D3}" type="presParOf" srcId="{232EF49A-638E-4976-839A-B663F943AACD}" destId="{EB2FC830-BCD9-4336-AE97-EED965605B94}" srcOrd="1" destOrd="0" presId="urn:microsoft.com/office/officeart/2005/8/layout/hList1"/>
  </dgm:cxnLst>
  <dgm:bg/>
  <dgm:whole/>
</dgm:dataModel>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C047FC8-BF78-422A-BBE0-D8CB5CCCC53F}" type="datetimeFigureOut">
              <a:rPr lang="fr-FR" smtClean="0"/>
              <a:pPr/>
              <a:t>13/10/2008</a:t>
            </a:fld>
            <a:endParaRPr lang="fr-F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27AADDD-BC1A-4684-BADB-7355A260C938}" type="slidenum">
              <a:rPr lang="fr-FR" smtClean="0"/>
              <a:pPr/>
              <a:t>‹#›</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a:p>
        </p:txBody>
      </p:sp>
      <p:sp>
        <p:nvSpPr>
          <p:cNvPr id="4" name="Slide Number Placeholder 3"/>
          <p:cNvSpPr>
            <a:spLocks noGrp="1"/>
          </p:cNvSpPr>
          <p:nvPr>
            <p:ph type="sldNum" sz="quarter" idx="10"/>
          </p:nvPr>
        </p:nvSpPr>
        <p:spPr/>
        <p:txBody>
          <a:bodyPr/>
          <a:lstStyle/>
          <a:p>
            <a:fld id="{727AADDD-BC1A-4684-BADB-7355A260C938}" type="slidenum">
              <a:rPr lang="fr-FR" smtClean="0"/>
              <a:pPr/>
              <a:t>1</a:t>
            </a:fld>
            <a:endParaRPr lang="fr-F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FR" dirty="0"/>
          </a:p>
        </p:txBody>
      </p:sp>
      <p:sp>
        <p:nvSpPr>
          <p:cNvPr id="4" name="Slide Number Placeholder 3"/>
          <p:cNvSpPr>
            <a:spLocks noGrp="1"/>
          </p:cNvSpPr>
          <p:nvPr>
            <p:ph type="sldNum" sz="quarter" idx="10"/>
          </p:nvPr>
        </p:nvSpPr>
        <p:spPr/>
        <p:txBody>
          <a:bodyPr/>
          <a:lstStyle/>
          <a:p>
            <a:fld id="{727AADDD-BC1A-4684-BADB-7355A260C938}" type="slidenum">
              <a:rPr lang="fr-FR" smtClean="0"/>
              <a:pPr/>
              <a:t>10</a:t>
            </a:fld>
            <a:endParaRPr lang="fr-F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27AADDD-BC1A-4684-BADB-7355A260C938}" type="slidenum">
              <a:rPr lang="fr-FR" smtClean="0"/>
              <a:pPr/>
              <a:t>11</a:t>
            </a:fld>
            <a:endParaRPr lang="fr-F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a:p>
        </p:txBody>
      </p:sp>
      <p:sp>
        <p:nvSpPr>
          <p:cNvPr id="4" name="Slide Number Placeholder 3"/>
          <p:cNvSpPr>
            <a:spLocks noGrp="1"/>
          </p:cNvSpPr>
          <p:nvPr>
            <p:ph type="sldNum" sz="quarter" idx="10"/>
          </p:nvPr>
        </p:nvSpPr>
        <p:spPr/>
        <p:txBody>
          <a:bodyPr/>
          <a:lstStyle/>
          <a:p>
            <a:fld id="{727AADDD-BC1A-4684-BADB-7355A260C938}" type="slidenum">
              <a:rPr lang="fr-FR" smtClean="0"/>
              <a:pPr/>
              <a:t>12</a:t>
            </a:fld>
            <a:endParaRPr lang="fr-F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a:p>
        </p:txBody>
      </p:sp>
      <p:sp>
        <p:nvSpPr>
          <p:cNvPr id="4" name="Slide Number Placeholder 3"/>
          <p:cNvSpPr>
            <a:spLocks noGrp="1"/>
          </p:cNvSpPr>
          <p:nvPr>
            <p:ph type="sldNum" sz="quarter" idx="10"/>
          </p:nvPr>
        </p:nvSpPr>
        <p:spPr/>
        <p:txBody>
          <a:bodyPr/>
          <a:lstStyle/>
          <a:p>
            <a:fld id="{727AADDD-BC1A-4684-BADB-7355A260C938}" type="slidenum">
              <a:rPr lang="fr-FR" smtClean="0"/>
              <a:pPr/>
              <a:t>13</a:t>
            </a:fld>
            <a:endParaRPr lang="fr-F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a:p>
        </p:txBody>
      </p:sp>
      <p:sp>
        <p:nvSpPr>
          <p:cNvPr id="4" name="Slide Number Placeholder 3"/>
          <p:cNvSpPr>
            <a:spLocks noGrp="1"/>
          </p:cNvSpPr>
          <p:nvPr>
            <p:ph type="sldNum" sz="quarter" idx="10"/>
          </p:nvPr>
        </p:nvSpPr>
        <p:spPr/>
        <p:txBody>
          <a:bodyPr/>
          <a:lstStyle/>
          <a:p>
            <a:fld id="{727AADDD-BC1A-4684-BADB-7355A260C938}" type="slidenum">
              <a:rPr lang="fr-FR" smtClean="0"/>
              <a:pPr/>
              <a:t>14</a:t>
            </a:fld>
            <a:endParaRPr lang="fr-F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dirty="0"/>
          </a:p>
        </p:txBody>
      </p:sp>
      <p:sp>
        <p:nvSpPr>
          <p:cNvPr id="4" name="Slide Number Placeholder 3"/>
          <p:cNvSpPr>
            <a:spLocks noGrp="1"/>
          </p:cNvSpPr>
          <p:nvPr>
            <p:ph type="sldNum" sz="quarter" idx="10"/>
          </p:nvPr>
        </p:nvSpPr>
        <p:spPr/>
        <p:txBody>
          <a:bodyPr/>
          <a:lstStyle/>
          <a:p>
            <a:fld id="{727AADDD-BC1A-4684-BADB-7355A260C938}" type="slidenum">
              <a:rPr lang="fr-FR" smtClean="0"/>
              <a:pPr/>
              <a:t>15</a:t>
            </a:fld>
            <a:endParaRPr lang="fr-F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dirty="0"/>
          </a:p>
        </p:txBody>
      </p:sp>
      <p:sp>
        <p:nvSpPr>
          <p:cNvPr id="4" name="Slide Number Placeholder 3"/>
          <p:cNvSpPr>
            <a:spLocks noGrp="1"/>
          </p:cNvSpPr>
          <p:nvPr>
            <p:ph type="sldNum" sz="quarter" idx="10"/>
          </p:nvPr>
        </p:nvSpPr>
        <p:spPr/>
        <p:txBody>
          <a:bodyPr/>
          <a:lstStyle/>
          <a:p>
            <a:fld id="{727AADDD-BC1A-4684-BADB-7355A260C938}" type="slidenum">
              <a:rPr lang="fr-FR" smtClean="0"/>
              <a:pPr/>
              <a:t>16</a:t>
            </a:fld>
            <a:endParaRPr lang="fr-F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27AADDD-BC1A-4684-BADB-7355A260C938}" type="slidenum">
              <a:rPr lang="fr-FR" smtClean="0"/>
              <a:pPr/>
              <a:t>17</a:t>
            </a:fld>
            <a:endParaRPr lang="fr-F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dirty="0"/>
          </a:p>
        </p:txBody>
      </p:sp>
      <p:sp>
        <p:nvSpPr>
          <p:cNvPr id="4" name="Slide Number Placeholder 3"/>
          <p:cNvSpPr>
            <a:spLocks noGrp="1"/>
          </p:cNvSpPr>
          <p:nvPr>
            <p:ph type="sldNum" sz="quarter" idx="10"/>
          </p:nvPr>
        </p:nvSpPr>
        <p:spPr/>
        <p:txBody>
          <a:bodyPr/>
          <a:lstStyle/>
          <a:p>
            <a:fld id="{727AADDD-BC1A-4684-BADB-7355A260C938}" type="slidenum">
              <a:rPr lang="fr-FR" smtClean="0"/>
              <a:pPr/>
              <a:t>18</a:t>
            </a:fld>
            <a:endParaRPr lang="fr-F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a:p>
        </p:txBody>
      </p:sp>
      <p:sp>
        <p:nvSpPr>
          <p:cNvPr id="4" name="Slide Number Placeholder 3"/>
          <p:cNvSpPr>
            <a:spLocks noGrp="1"/>
          </p:cNvSpPr>
          <p:nvPr>
            <p:ph type="sldNum" sz="quarter" idx="10"/>
          </p:nvPr>
        </p:nvSpPr>
        <p:spPr/>
        <p:txBody>
          <a:bodyPr/>
          <a:lstStyle/>
          <a:p>
            <a:fld id="{727AADDD-BC1A-4684-BADB-7355A260C938}" type="slidenum">
              <a:rPr lang="fr-FR" smtClean="0"/>
              <a:pPr/>
              <a:t>19</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27AADDD-BC1A-4684-BADB-7355A260C938}" type="slidenum">
              <a:rPr lang="fr-FR" smtClean="0"/>
              <a:pPr/>
              <a:t>2</a:t>
            </a:fld>
            <a:endParaRPr lang="fr-F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27AADDD-BC1A-4684-BADB-7355A260C938}" type="slidenum">
              <a:rPr lang="fr-FR" smtClean="0"/>
              <a:pPr/>
              <a:t>20</a:t>
            </a:fld>
            <a:endParaRPr lang="fr-F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27AADDD-BC1A-4684-BADB-7355A260C938}" type="slidenum">
              <a:rPr lang="fr-FR" smtClean="0"/>
              <a:pPr/>
              <a:t>21</a:t>
            </a:fld>
            <a:endParaRPr lang="fr-F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dirty="0"/>
          </a:p>
        </p:txBody>
      </p:sp>
      <p:sp>
        <p:nvSpPr>
          <p:cNvPr id="4" name="Slide Number Placeholder 3"/>
          <p:cNvSpPr>
            <a:spLocks noGrp="1"/>
          </p:cNvSpPr>
          <p:nvPr>
            <p:ph type="sldNum" sz="quarter" idx="10"/>
          </p:nvPr>
        </p:nvSpPr>
        <p:spPr/>
        <p:txBody>
          <a:bodyPr/>
          <a:lstStyle/>
          <a:p>
            <a:fld id="{727AADDD-BC1A-4684-BADB-7355A260C938}" type="slidenum">
              <a:rPr lang="fr-FR" smtClean="0"/>
              <a:pPr/>
              <a:t>22</a:t>
            </a:fld>
            <a:endParaRPr lang="fr-F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27AADDD-BC1A-4684-BADB-7355A260C938}" type="slidenum">
              <a:rPr lang="fr-FR" smtClean="0"/>
              <a:pPr/>
              <a:t>23</a:t>
            </a:fld>
            <a:endParaRPr lang="fr-F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27AADDD-BC1A-4684-BADB-7355A260C938}" type="slidenum">
              <a:rPr lang="fr-FR" smtClean="0"/>
              <a:pPr/>
              <a:t>24</a:t>
            </a:fld>
            <a:endParaRPr lang="fr-F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27AADDD-BC1A-4684-BADB-7355A260C938}" type="slidenum">
              <a:rPr lang="fr-FR" smtClean="0"/>
              <a:pPr/>
              <a:t>25</a:t>
            </a:fld>
            <a:endParaRPr lang="fr-F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27AADDD-BC1A-4684-BADB-7355A260C938}" type="slidenum">
              <a:rPr lang="fr-FR" smtClean="0"/>
              <a:pPr/>
              <a:t>26</a:t>
            </a:fld>
            <a:endParaRPr lang="fr-F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27AADDD-BC1A-4684-BADB-7355A260C938}" type="slidenum">
              <a:rPr lang="fr-FR" smtClean="0"/>
              <a:pPr/>
              <a:t>27</a:t>
            </a:fld>
            <a:endParaRPr lang="fr-F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27AADDD-BC1A-4684-BADB-7355A260C938}" type="slidenum">
              <a:rPr lang="fr-FR" smtClean="0"/>
              <a:pPr/>
              <a:t>28</a:t>
            </a:fld>
            <a:endParaRPr lang="fr-F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27AADDD-BC1A-4684-BADB-7355A260C938}" type="slidenum">
              <a:rPr lang="fr-FR" smtClean="0"/>
              <a:pPr/>
              <a:t>29</a:t>
            </a:fld>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pPr algn="r" rtl="0"/>
            <a:fld id="{B4DF9FC7-1DDA-44CB-9F60-BE949A225C54}" type="slidenum">
              <a:rPr lang="fr-FR" sz="1200" kern="1200">
                <a:solidFill>
                  <a:prstClr val="black"/>
                </a:solidFill>
                <a:latin typeface="Calibri"/>
                <a:ea typeface="+mn-ea"/>
                <a:cs typeface="+mn-cs"/>
              </a:rPr>
              <a:pPr algn="r" rtl="0"/>
              <a:t>3</a:t>
            </a:fld>
            <a:endParaRPr lang="fr-FR" sz="1200" kern="1200">
              <a:solidFill>
                <a:prstClr val="black"/>
              </a:solidFill>
              <a:latin typeface="Calibri"/>
              <a:ea typeface="+mn-ea"/>
              <a:cs typeface="+mn-cs"/>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27AADDD-BC1A-4684-BADB-7355A260C938}" type="slidenum">
              <a:rPr lang="fr-FR" smtClean="0"/>
              <a:pPr/>
              <a:t>30</a:t>
            </a:fld>
            <a:endParaRPr lang="fr-F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27AADDD-BC1A-4684-BADB-7355A260C938}" type="slidenum">
              <a:rPr lang="fr-FR" smtClean="0"/>
              <a:pPr/>
              <a:t>31</a:t>
            </a:fld>
            <a:endParaRPr lang="fr-F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a:p>
        </p:txBody>
      </p:sp>
      <p:sp>
        <p:nvSpPr>
          <p:cNvPr id="4" name="Slide Number Placeholder 3"/>
          <p:cNvSpPr>
            <a:spLocks noGrp="1"/>
          </p:cNvSpPr>
          <p:nvPr>
            <p:ph type="sldNum" sz="quarter" idx="10"/>
          </p:nvPr>
        </p:nvSpPr>
        <p:spPr/>
        <p:txBody>
          <a:bodyPr/>
          <a:lstStyle/>
          <a:p>
            <a:fld id="{727AADDD-BC1A-4684-BADB-7355A260C938}" type="slidenum">
              <a:rPr lang="fr-FR" smtClean="0"/>
              <a:pPr/>
              <a:t>32</a:t>
            </a:fld>
            <a:endParaRPr lang="fr-F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27AADDD-BC1A-4684-BADB-7355A260C938}" type="slidenum">
              <a:rPr lang="fr-FR" smtClean="0"/>
              <a:pPr/>
              <a:t>33</a:t>
            </a:fld>
            <a:endParaRPr lang="fr-F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0419" name="Rectangle 3"/>
          <p:cNvSpPr>
            <a:spLocks noGrp="1" noChangeArrowheads="1"/>
          </p:cNvSpPr>
          <p:nvPr>
            <p:ph type="body" idx="1"/>
          </p:nvPr>
        </p:nvSpPr>
        <p:spPr bwMode="auto">
          <a:xfrm>
            <a:off x="414338" y="3798888"/>
            <a:ext cx="6021387" cy="228600"/>
          </a:xfrm>
          <a:noFill/>
        </p:spPr>
        <p:txBody>
          <a:bodyPr wrap="square" numCol="1" anchor="t" anchorCtr="0" compatLnSpc="1">
            <a:prstTxWarp prst="textNoShape">
              <a:avLst/>
            </a:prstTxWarp>
          </a:bodyPr>
          <a:lstStyle/>
          <a:p>
            <a:pPr>
              <a:lnSpc>
                <a:spcPct val="85000"/>
              </a:lnSpc>
              <a:spcBef>
                <a:spcPct val="20000"/>
              </a:spcBef>
            </a:pPr>
            <a:endParaRPr lang="fr-FR" dirty="0"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endParaRPr lang="fr-FR" dirty="0"/>
          </a:p>
        </p:txBody>
      </p:sp>
      <p:sp>
        <p:nvSpPr>
          <p:cNvPr id="4" name="Slide Number Placeholder 3"/>
          <p:cNvSpPr>
            <a:spLocks noGrp="1"/>
          </p:cNvSpPr>
          <p:nvPr>
            <p:ph type="sldNum" sz="quarter" idx="10"/>
          </p:nvPr>
        </p:nvSpPr>
        <p:spPr/>
        <p:txBody>
          <a:bodyPr/>
          <a:lstStyle/>
          <a:p>
            <a:fld id="{727AADDD-BC1A-4684-BADB-7355A260C938}" type="slidenum">
              <a:rPr lang="fr-FR" smtClean="0"/>
              <a:pPr/>
              <a:t>35</a:t>
            </a:fld>
            <a:endParaRPr lang="fr-F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dirty="0"/>
          </a:p>
        </p:txBody>
      </p:sp>
      <p:sp>
        <p:nvSpPr>
          <p:cNvPr id="4" name="Slide Number Placeholder 3"/>
          <p:cNvSpPr>
            <a:spLocks noGrp="1"/>
          </p:cNvSpPr>
          <p:nvPr>
            <p:ph type="sldNum" sz="quarter" idx="10"/>
          </p:nvPr>
        </p:nvSpPr>
        <p:spPr/>
        <p:txBody>
          <a:bodyPr/>
          <a:lstStyle/>
          <a:p>
            <a:fld id="{727AADDD-BC1A-4684-BADB-7355A260C938}" type="slidenum">
              <a:rPr lang="fr-FR" smtClean="0"/>
              <a:pPr/>
              <a:t>36</a:t>
            </a:fld>
            <a:endParaRPr lang="fr-F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1" eaLnBrk="1" hangingPunct="1">
              <a:buClr>
                <a:srgbClr val="FFFFFF"/>
              </a:buClr>
            </a:pPr>
            <a:endParaRPr lang="fr-FR" dirty="0" smtClean="0"/>
          </a:p>
        </p:txBody>
      </p:sp>
      <p:sp>
        <p:nvSpPr>
          <p:cNvPr id="4" name="Slide Number Placeholder 3"/>
          <p:cNvSpPr>
            <a:spLocks noGrp="1"/>
          </p:cNvSpPr>
          <p:nvPr>
            <p:ph type="sldNum" sz="quarter" idx="10"/>
          </p:nvPr>
        </p:nvSpPr>
        <p:spPr/>
        <p:txBody>
          <a:bodyPr/>
          <a:lstStyle/>
          <a:p>
            <a:fld id="{727AADDD-BC1A-4684-BADB-7355A260C938}" type="slidenum">
              <a:rPr lang="fr-FR" smtClean="0"/>
              <a:pPr/>
              <a:t>37</a:t>
            </a:fld>
            <a:endParaRPr lang="fr-F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27AADDD-BC1A-4684-BADB-7355A260C938}" type="slidenum">
              <a:rPr lang="fr-FR" smtClean="0"/>
              <a:pPr/>
              <a:t>38</a:t>
            </a:fld>
            <a:endParaRPr lang="fr-F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27AADDD-BC1A-4684-BADB-7355A260C938}" type="slidenum">
              <a:rPr lang="fr-FR" smtClean="0"/>
              <a:pPr/>
              <a:t>39</a:t>
            </a:fld>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727AADDD-BC1A-4684-BADB-7355A260C938}" type="slidenum">
              <a:rPr lang="fr-FR" smtClean="0"/>
              <a:pPr/>
              <a:t>4</a:t>
            </a:fld>
            <a:endParaRPr lang="fr-F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dirty="0"/>
          </a:p>
        </p:txBody>
      </p:sp>
      <p:sp>
        <p:nvSpPr>
          <p:cNvPr id="4" name="Slide Number Placeholder 3"/>
          <p:cNvSpPr>
            <a:spLocks noGrp="1"/>
          </p:cNvSpPr>
          <p:nvPr>
            <p:ph type="sldNum" sz="quarter" idx="10"/>
          </p:nvPr>
        </p:nvSpPr>
        <p:spPr/>
        <p:txBody>
          <a:bodyPr/>
          <a:lstStyle/>
          <a:p>
            <a:fld id="{727AADDD-BC1A-4684-BADB-7355A260C938}" type="slidenum">
              <a:rPr lang="fr-FR" smtClean="0"/>
              <a:pPr/>
              <a:t>40</a:t>
            </a:fld>
            <a:endParaRPr lang="fr-F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27AADDD-BC1A-4684-BADB-7355A260C938}" type="slidenum">
              <a:rPr lang="fr-FR" smtClean="0"/>
              <a:pPr/>
              <a:t>41</a:t>
            </a:fld>
            <a:endParaRPr lang="fr-F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fr-FR" dirty="0"/>
          </a:p>
        </p:txBody>
      </p:sp>
      <p:sp>
        <p:nvSpPr>
          <p:cNvPr id="4" name="Slide Number Placeholder 3"/>
          <p:cNvSpPr>
            <a:spLocks noGrp="1"/>
          </p:cNvSpPr>
          <p:nvPr>
            <p:ph type="sldNum" sz="quarter" idx="10"/>
          </p:nvPr>
        </p:nvSpPr>
        <p:spPr/>
        <p:txBody>
          <a:bodyPr/>
          <a:lstStyle/>
          <a:p>
            <a:fld id="{727AADDD-BC1A-4684-BADB-7355A260C938}" type="slidenum">
              <a:rPr lang="fr-FR" smtClean="0"/>
              <a:pPr/>
              <a:t>42</a:t>
            </a:fld>
            <a:endParaRPr lang="fr-F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a:p>
        </p:txBody>
      </p:sp>
      <p:sp>
        <p:nvSpPr>
          <p:cNvPr id="4" name="Slide Number Placeholder 3"/>
          <p:cNvSpPr>
            <a:spLocks noGrp="1"/>
          </p:cNvSpPr>
          <p:nvPr>
            <p:ph type="sldNum" sz="quarter" idx="10"/>
          </p:nvPr>
        </p:nvSpPr>
        <p:spPr/>
        <p:txBody>
          <a:bodyPr/>
          <a:lstStyle/>
          <a:p>
            <a:fld id="{727AADDD-BC1A-4684-BADB-7355A260C938}" type="slidenum">
              <a:rPr lang="fr-FR" smtClean="0"/>
              <a:pPr/>
              <a:t>43</a:t>
            </a:fld>
            <a:endParaRPr lang="fr-F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27AADDD-BC1A-4684-BADB-7355A260C938}" type="slidenum">
              <a:rPr lang="fr-FR" smtClean="0"/>
              <a:pPr/>
              <a:t>44</a:t>
            </a:fld>
            <a:endParaRPr lang="fr-F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a:p>
        </p:txBody>
      </p:sp>
      <p:sp>
        <p:nvSpPr>
          <p:cNvPr id="4" name="Slide Number Placeholder 3"/>
          <p:cNvSpPr>
            <a:spLocks noGrp="1"/>
          </p:cNvSpPr>
          <p:nvPr>
            <p:ph type="sldNum" sz="quarter" idx="10"/>
          </p:nvPr>
        </p:nvSpPr>
        <p:spPr/>
        <p:txBody>
          <a:bodyPr/>
          <a:lstStyle/>
          <a:p>
            <a:fld id="{727AADDD-BC1A-4684-BADB-7355A260C938}" type="slidenum">
              <a:rPr lang="fr-FR" smtClean="0"/>
              <a:pPr/>
              <a:t>45</a:t>
            </a:fld>
            <a:endParaRPr lang="fr-F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dirty="0"/>
          </a:p>
        </p:txBody>
      </p:sp>
      <p:sp>
        <p:nvSpPr>
          <p:cNvPr id="4" name="Slide Number Placeholder 3"/>
          <p:cNvSpPr>
            <a:spLocks noGrp="1"/>
          </p:cNvSpPr>
          <p:nvPr>
            <p:ph type="sldNum" sz="quarter" idx="10"/>
          </p:nvPr>
        </p:nvSpPr>
        <p:spPr/>
        <p:txBody>
          <a:bodyPr/>
          <a:lstStyle/>
          <a:p>
            <a:fld id="{727AADDD-BC1A-4684-BADB-7355A260C938}" type="slidenum">
              <a:rPr lang="fr-FR" smtClean="0"/>
              <a:pPr/>
              <a:t>46</a:t>
            </a:fld>
            <a:endParaRPr lang="fr-F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27AADDD-BC1A-4684-BADB-7355A260C938}" type="slidenum">
              <a:rPr lang="fr-FR" smtClean="0"/>
              <a:pPr/>
              <a:t>47</a:t>
            </a:fld>
            <a:endParaRPr lang="fr-F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27AADDD-BC1A-4684-BADB-7355A260C938}" type="slidenum">
              <a:rPr lang="fr-FR" smtClean="0"/>
              <a:pPr/>
              <a:t>48</a:t>
            </a:fld>
            <a:endParaRPr lang="fr-F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27AADDD-BC1A-4684-BADB-7355A260C938}" type="slidenum">
              <a:rPr lang="fr-FR" smtClean="0"/>
              <a:pPr/>
              <a:t>49</a:t>
            </a:fld>
            <a:endParaRPr 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27AADDD-BC1A-4684-BADB-7355A260C938}" type="slidenum">
              <a:rPr lang="fr-FR" smtClean="0"/>
              <a:pPr/>
              <a:t>5</a:t>
            </a:fld>
            <a:endParaRPr lang="fr-F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dirty="0"/>
          </a:p>
        </p:txBody>
      </p:sp>
      <p:sp>
        <p:nvSpPr>
          <p:cNvPr id="4" name="Slide Number Placeholder 3"/>
          <p:cNvSpPr>
            <a:spLocks noGrp="1"/>
          </p:cNvSpPr>
          <p:nvPr>
            <p:ph type="sldNum" sz="quarter" idx="10"/>
          </p:nvPr>
        </p:nvSpPr>
        <p:spPr/>
        <p:txBody>
          <a:bodyPr/>
          <a:lstStyle/>
          <a:p>
            <a:fld id="{727AADDD-BC1A-4684-BADB-7355A260C938}" type="slidenum">
              <a:rPr lang="fr-FR" smtClean="0"/>
              <a:pPr/>
              <a:t>50</a:t>
            </a:fld>
            <a:endParaRPr lang="fr-F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27AADDD-BC1A-4684-BADB-7355A260C938}" type="slidenum">
              <a:rPr lang="fr-FR" smtClean="0"/>
              <a:pPr/>
              <a:t>51</a:t>
            </a:fld>
            <a:endParaRPr lang="fr-F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dirty="0"/>
          </a:p>
        </p:txBody>
      </p:sp>
      <p:sp>
        <p:nvSpPr>
          <p:cNvPr id="4" name="Slide Number Placeholder 3"/>
          <p:cNvSpPr>
            <a:spLocks noGrp="1"/>
          </p:cNvSpPr>
          <p:nvPr>
            <p:ph type="sldNum" sz="quarter" idx="10"/>
          </p:nvPr>
        </p:nvSpPr>
        <p:spPr/>
        <p:txBody>
          <a:bodyPr/>
          <a:lstStyle/>
          <a:p>
            <a:fld id="{727AADDD-BC1A-4684-BADB-7355A260C938}" type="slidenum">
              <a:rPr lang="fr-FR" smtClean="0"/>
              <a:pPr/>
              <a:t>52</a:t>
            </a:fld>
            <a:endParaRPr lang="fr-F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a:p>
        </p:txBody>
      </p:sp>
      <p:sp>
        <p:nvSpPr>
          <p:cNvPr id="4" name="Slide Number Placeholder 3"/>
          <p:cNvSpPr>
            <a:spLocks noGrp="1"/>
          </p:cNvSpPr>
          <p:nvPr>
            <p:ph type="sldNum" sz="quarter" idx="10"/>
          </p:nvPr>
        </p:nvSpPr>
        <p:spPr/>
        <p:txBody>
          <a:bodyPr/>
          <a:lstStyle/>
          <a:p>
            <a:fld id="{727AADDD-BC1A-4684-BADB-7355A260C938}" type="slidenum">
              <a:rPr lang="fr-FR" smtClean="0"/>
              <a:pPr/>
              <a:t>53</a:t>
            </a:fld>
            <a:endParaRPr lang="fr-F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27AADDD-BC1A-4684-BADB-7355A260C938}" type="slidenum">
              <a:rPr lang="fr-FR" smtClean="0"/>
              <a:pPr/>
              <a:t>54</a:t>
            </a:fld>
            <a:endParaRPr lang="fr-F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a:p>
        </p:txBody>
      </p:sp>
      <p:sp>
        <p:nvSpPr>
          <p:cNvPr id="4" name="Slide Number Placeholder 3"/>
          <p:cNvSpPr>
            <a:spLocks noGrp="1"/>
          </p:cNvSpPr>
          <p:nvPr>
            <p:ph type="sldNum" sz="quarter" idx="10"/>
          </p:nvPr>
        </p:nvSpPr>
        <p:spPr/>
        <p:txBody>
          <a:bodyPr/>
          <a:lstStyle/>
          <a:p>
            <a:fld id="{727AADDD-BC1A-4684-BADB-7355A260C938}" type="slidenum">
              <a:rPr lang="fr-FR" smtClean="0"/>
              <a:pPr/>
              <a:t>55</a:t>
            </a:fld>
            <a:endParaRPr lang="fr-F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a:p>
        </p:txBody>
      </p:sp>
      <p:sp>
        <p:nvSpPr>
          <p:cNvPr id="4" name="Slide Number Placeholder 3"/>
          <p:cNvSpPr>
            <a:spLocks noGrp="1"/>
          </p:cNvSpPr>
          <p:nvPr>
            <p:ph type="sldNum" sz="quarter" idx="10"/>
          </p:nvPr>
        </p:nvSpPr>
        <p:spPr/>
        <p:txBody>
          <a:bodyPr/>
          <a:lstStyle/>
          <a:p>
            <a:fld id="{727AADDD-BC1A-4684-BADB-7355A260C938}" type="slidenum">
              <a:rPr lang="fr-FR" smtClean="0"/>
              <a:pPr/>
              <a:t>56</a:t>
            </a:fld>
            <a:endParaRPr lang="fr-F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a:p>
        </p:txBody>
      </p:sp>
      <p:sp>
        <p:nvSpPr>
          <p:cNvPr id="4" name="Slide Number Placeholder 3"/>
          <p:cNvSpPr>
            <a:spLocks noGrp="1"/>
          </p:cNvSpPr>
          <p:nvPr>
            <p:ph type="sldNum" sz="quarter" idx="10"/>
          </p:nvPr>
        </p:nvSpPr>
        <p:spPr/>
        <p:txBody>
          <a:bodyPr/>
          <a:lstStyle/>
          <a:p>
            <a:fld id="{727AADDD-BC1A-4684-BADB-7355A260C938}" type="slidenum">
              <a:rPr lang="fr-FR" smtClean="0"/>
              <a:pPr/>
              <a:t>57</a:t>
            </a:fld>
            <a:endParaRPr lang="fr-F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dirty="0"/>
          </a:p>
        </p:txBody>
      </p:sp>
      <p:sp>
        <p:nvSpPr>
          <p:cNvPr id="4" name="Slide Number Placeholder 3"/>
          <p:cNvSpPr>
            <a:spLocks noGrp="1"/>
          </p:cNvSpPr>
          <p:nvPr>
            <p:ph type="sldNum" sz="quarter" idx="10"/>
          </p:nvPr>
        </p:nvSpPr>
        <p:spPr/>
        <p:txBody>
          <a:bodyPr/>
          <a:lstStyle/>
          <a:p>
            <a:fld id="{727AADDD-BC1A-4684-BADB-7355A260C938}" type="slidenum">
              <a:rPr lang="fr-FR" smtClean="0"/>
              <a:pPr/>
              <a:t>58</a:t>
            </a:fld>
            <a:endParaRPr lang="fr-F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dirty="0"/>
          </a:p>
        </p:txBody>
      </p:sp>
      <p:sp>
        <p:nvSpPr>
          <p:cNvPr id="4" name="Slide Number Placeholder 3"/>
          <p:cNvSpPr>
            <a:spLocks noGrp="1"/>
          </p:cNvSpPr>
          <p:nvPr>
            <p:ph type="sldNum" sz="quarter" idx="10"/>
          </p:nvPr>
        </p:nvSpPr>
        <p:spPr/>
        <p:txBody>
          <a:bodyPr/>
          <a:lstStyle/>
          <a:p>
            <a:fld id="{727AADDD-BC1A-4684-BADB-7355A260C938}" type="slidenum">
              <a:rPr lang="fr-FR" smtClean="0"/>
              <a:pPr/>
              <a:t>59</a:t>
            </a:fld>
            <a:endParaRPr 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a:p>
        </p:txBody>
      </p:sp>
      <p:sp>
        <p:nvSpPr>
          <p:cNvPr id="4" name="Slide Number Placeholder 3"/>
          <p:cNvSpPr>
            <a:spLocks noGrp="1"/>
          </p:cNvSpPr>
          <p:nvPr>
            <p:ph type="sldNum" sz="quarter" idx="10"/>
          </p:nvPr>
        </p:nvSpPr>
        <p:spPr/>
        <p:txBody>
          <a:bodyPr/>
          <a:lstStyle/>
          <a:p>
            <a:fld id="{727AADDD-BC1A-4684-BADB-7355A260C938}" type="slidenum">
              <a:rPr lang="fr-FR" smtClean="0"/>
              <a:pPr/>
              <a:t>6</a:t>
            </a:fld>
            <a:endParaRPr lang="fr-F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dirty="0"/>
          </a:p>
        </p:txBody>
      </p:sp>
      <p:sp>
        <p:nvSpPr>
          <p:cNvPr id="4" name="Slide Number Placeholder 3"/>
          <p:cNvSpPr>
            <a:spLocks noGrp="1"/>
          </p:cNvSpPr>
          <p:nvPr>
            <p:ph type="sldNum" sz="quarter" idx="10"/>
          </p:nvPr>
        </p:nvSpPr>
        <p:spPr/>
        <p:txBody>
          <a:bodyPr/>
          <a:lstStyle/>
          <a:p>
            <a:fld id="{727AADDD-BC1A-4684-BADB-7355A260C938}" type="slidenum">
              <a:rPr lang="fr-FR" smtClean="0"/>
              <a:pPr/>
              <a:t>60</a:t>
            </a:fld>
            <a:endParaRPr lang="fr-F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dirty="0"/>
          </a:p>
        </p:txBody>
      </p:sp>
      <p:sp>
        <p:nvSpPr>
          <p:cNvPr id="4" name="Slide Number Placeholder 3"/>
          <p:cNvSpPr>
            <a:spLocks noGrp="1"/>
          </p:cNvSpPr>
          <p:nvPr>
            <p:ph type="sldNum" sz="quarter" idx="10"/>
          </p:nvPr>
        </p:nvSpPr>
        <p:spPr/>
        <p:txBody>
          <a:bodyPr/>
          <a:lstStyle/>
          <a:p>
            <a:fld id="{727AADDD-BC1A-4684-BADB-7355A260C938}" type="slidenum">
              <a:rPr lang="fr-FR" smtClean="0"/>
              <a:pPr/>
              <a:t>61</a:t>
            </a:fld>
            <a:endParaRPr lang="fr-F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a:p>
        </p:txBody>
      </p:sp>
      <p:sp>
        <p:nvSpPr>
          <p:cNvPr id="4" name="Slide Number Placeholder 3"/>
          <p:cNvSpPr>
            <a:spLocks noGrp="1"/>
          </p:cNvSpPr>
          <p:nvPr>
            <p:ph type="sldNum" sz="quarter" idx="10"/>
          </p:nvPr>
        </p:nvSpPr>
        <p:spPr/>
        <p:txBody>
          <a:bodyPr/>
          <a:lstStyle/>
          <a:p>
            <a:fld id="{727AADDD-BC1A-4684-BADB-7355A260C938}" type="slidenum">
              <a:rPr lang="fr-FR" smtClean="0"/>
              <a:pPr/>
              <a:t>62</a:t>
            </a:fld>
            <a:endParaRPr lang="fr-F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a:p>
        </p:txBody>
      </p:sp>
      <p:sp>
        <p:nvSpPr>
          <p:cNvPr id="4" name="Slide Number Placeholder 3"/>
          <p:cNvSpPr>
            <a:spLocks noGrp="1"/>
          </p:cNvSpPr>
          <p:nvPr>
            <p:ph type="sldNum" sz="quarter" idx="10"/>
          </p:nvPr>
        </p:nvSpPr>
        <p:spPr/>
        <p:txBody>
          <a:bodyPr/>
          <a:lstStyle/>
          <a:p>
            <a:fld id="{727AADDD-BC1A-4684-BADB-7355A260C938}" type="slidenum">
              <a:rPr lang="fr-FR" smtClean="0"/>
              <a:pPr/>
              <a:t>63</a:t>
            </a:fld>
            <a:endParaRPr lang="fr-F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a:p>
        </p:txBody>
      </p:sp>
      <p:sp>
        <p:nvSpPr>
          <p:cNvPr id="4" name="Slide Number Placeholder 3"/>
          <p:cNvSpPr>
            <a:spLocks noGrp="1"/>
          </p:cNvSpPr>
          <p:nvPr>
            <p:ph type="sldNum" sz="quarter" idx="10"/>
          </p:nvPr>
        </p:nvSpPr>
        <p:spPr/>
        <p:txBody>
          <a:bodyPr/>
          <a:lstStyle/>
          <a:p>
            <a:fld id="{727AADDD-BC1A-4684-BADB-7355A260C938}" type="slidenum">
              <a:rPr lang="fr-FR" smtClean="0"/>
              <a:pPr/>
              <a:t>64</a:t>
            </a:fld>
            <a:endParaRPr lang="fr-F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a:p>
        </p:txBody>
      </p:sp>
      <p:sp>
        <p:nvSpPr>
          <p:cNvPr id="4" name="Slide Number Placeholder 3"/>
          <p:cNvSpPr>
            <a:spLocks noGrp="1"/>
          </p:cNvSpPr>
          <p:nvPr>
            <p:ph type="sldNum" sz="quarter" idx="10"/>
          </p:nvPr>
        </p:nvSpPr>
        <p:spPr/>
        <p:txBody>
          <a:bodyPr/>
          <a:lstStyle/>
          <a:p>
            <a:fld id="{727AADDD-BC1A-4684-BADB-7355A260C938}" type="slidenum">
              <a:rPr lang="fr-FR" smtClean="0"/>
              <a:pPr/>
              <a:t>65</a:t>
            </a:fld>
            <a:endParaRPr lang="fr-F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a:p>
        </p:txBody>
      </p:sp>
      <p:sp>
        <p:nvSpPr>
          <p:cNvPr id="4" name="Slide Number Placeholder 3"/>
          <p:cNvSpPr>
            <a:spLocks noGrp="1"/>
          </p:cNvSpPr>
          <p:nvPr>
            <p:ph type="sldNum" sz="quarter" idx="10"/>
          </p:nvPr>
        </p:nvSpPr>
        <p:spPr/>
        <p:txBody>
          <a:bodyPr/>
          <a:lstStyle/>
          <a:p>
            <a:fld id="{727AADDD-BC1A-4684-BADB-7355A260C938}" type="slidenum">
              <a:rPr lang="fr-FR" smtClean="0"/>
              <a:pPr/>
              <a:t>66</a:t>
            </a:fld>
            <a:endParaRPr lang="fr-F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a:p>
        </p:txBody>
      </p:sp>
      <p:sp>
        <p:nvSpPr>
          <p:cNvPr id="4" name="Slide Number Placeholder 3"/>
          <p:cNvSpPr>
            <a:spLocks noGrp="1"/>
          </p:cNvSpPr>
          <p:nvPr>
            <p:ph type="sldNum" sz="quarter" idx="10"/>
          </p:nvPr>
        </p:nvSpPr>
        <p:spPr/>
        <p:txBody>
          <a:bodyPr/>
          <a:lstStyle/>
          <a:p>
            <a:fld id="{727AADDD-BC1A-4684-BADB-7355A260C938}" type="slidenum">
              <a:rPr lang="fr-FR" smtClean="0"/>
              <a:pPr/>
              <a:t>67</a:t>
            </a:fld>
            <a:endParaRPr lang="fr-F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a:p>
        </p:txBody>
      </p:sp>
      <p:sp>
        <p:nvSpPr>
          <p:cNvPr id="4" name="Slide Number Placeholder 3"/>
          <p:cNvSpPr>
            <a:spLocks noGrp="1"/>
          </p:cNvSpPr>
          <p:nvPr>
            <p:ph type="sldNum" sz="quarter" idx="10"/>
          </p:nvPr>
        </p:nvSpPr>
        <p:spPr/>
        <p:txBody>
          <a:bodyPr/>
          <a:lstStyle/>
          <a:p>
            <a:fld id="{727AADDD-BC1A-4684-BADB-7355A260C938}" type="slidenum">
              <a:rPr lang="fr-FR" smtClean="0"/>
              <a:pPr/>
              <a:t>68</a:t>
            </a:fld>
            <a:endParaRPr lang="fr-F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27AADDD-BC1A-4684-BADB-7355A260C938}" type="slidenum">
              <a:rPr lang="fr-FR" smtClean="0"/>
              <a:pPr/>
              <a:t>69</a:t>
            </a:fld>
            <a:endParaRPr 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27AADDD-BC1A-4684-BADB-7355A260C938}" type="slidenum">
              <a:rPr lang="fr-FR" smtClean="0"/>
              <a:pPr/>
              <a:t>7</a:t>
            </a:fld>
            <a:endParaRPr lang="fr-F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dirty="0"/>
          </a:p>
        </p:txBody>
      </p:sp>
      <p:sp>
        <p:nvSpPr>
          <p:cNvPr id="4" name="Slide Number Placeholder 3"/>
          <p:cNvSpPr>
            <a:spLocks noGrp="1"/>
          </p:cNvSpPr>
          <p:nvPr>
            <p:ph type="sldNum" sz="quarter" idx="10"/>
          </p:nvPr>
        </p:nvSpPr>
        <p:spPr/>
        <p:txBody>
          <a:bodyPr/>
          <a:lstStyle/>
          <a:p>
            <a:fld id="{B4DF9FC7-1DDA-44CB-9F60-BE949A225C54}" type="slidenum">
              <a:rPr lang="fr-FR" smtClean="0"/>
              <a:pPr/>
              <a:t>70</a:t>
            </a:fld>
            <a:endParaRPr lang="fr-F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a:p>
        </p:txBody>
      </p:sp>
      <p:sp>
        <p:nvSpPr>
          <p:cNvPr id="4" name="Slide Number Placeholder 3"/>
          <p:cNvSpPr>
            <a:spLocks noGrp="1"/>
          </p:cNvSpPr>
          <p:nvPr>
            <p:ph type="sldNum" sz="quarter" idx="10"/>
          </p:nvPr>
        </p:nvSpPr>
        <p:spPr/>
        <p:txBody>
          <a:bodyPr/>
          <a:lstStyle/>
          <a:p>
            <a:fld id="{727AADDD-BC1A-4684-BADB-7355A260C938}" type="slidenum">
              <a:rPr lang="fr-FR" smtClean="0"/>
              <a:pPr/>
              <a:t>71</a:t>
            </a:fld>
            <a:endParaRPr lang="fr-F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a:p>
        </p:txBody>
      </p:sp>
      <p:sp>
        <p:nvSpPr>
          <p:cNvPr id="4" name="Slide Number Placeholder 3"/>
          <p:cNvSpPr>
            <a:spLocks noGrp="1"/>
          </p:cNvSpPr>
          <p:nvPr>
            <p:ph type="sldNum" sz="quarter" idx="10"/>
          </p:nvPr>
        </p:nvSpPr>
        <p:spPr/>
        <p:txBody>
          <a:bodyPr/>
          <a:lstStyle/>
          <a:p>
            <a:fld id="{727AADDD-BC1A-4684-BADB-7355A260C938}" type="slidenum">
              <a:rPr lang="fr-FR" smtClean="0"/>
              <a:pPr/>
              <a:t>72</a:t>
            </a:fld>
            <a:endParaRPr lang="fr-F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a:p>
        </p:txBody>
      </p:sp>
      <p:sp>
        <p:nvSpPr>
          <p:cNvPr id="4" name="Slide Number Placeholder 3"/>
          <p:cNvSpPr>
            <a:spLocks noGrp="1"/>
          </p:cNvSpPr>
          <p:nvPr>
            <p:ph type="sldNum" sz="quarter" idx="10"/>
          </p:nvPr>
        </p:nvSpPr>
        <p:spPr/>
        <p:txBody>
          <a:bodyPr/>
          <a:lstStyle/>
          <a:p>
            <a:fld id="{727AADDD-BC1A-4684-BADB-7355A260C938}" type="slidenum">
              <a:rPr lang="fr-FR" smtClean="0"/>
              <a:pPr/>
              <a:t>73</a:t>
            </a:fld>
            <a:endParaRPr lang="fr-F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algn="l" defTabSz="914363" rtl="0"/>
            <a:endParaRPr lang="en-US" sz="1200" kern="1200" dirty="0">
              <a:solidFill>
                <a:prstClr val="black"/>
              </a:solidFill>
              <a:latin typeface="Calibri"/>
              <a:ea typeface="+mn-ea"/>
              <a:cs typeface="+mn-cs"/>
            </a:endParaRPr>
          </a:p>
        </p:txBody>
      </p:sp>
      <p:sp>
        <p:nvSpPr>
          <p:cNvPr id="5" name="Date Placeholder 4"/>
          <p:cNvSpPr>
            <a:spLocks noGrp="1"/>
          </p:cNvSpPr>
          <p:nvPr>
            <p:ph type="dt" idx="11"/>
          </p:nvPr>
        </p:nvSpPr>
        <p:spPr/>
        <p:txBody>
          <a:bodyPr/>
          <a:lstStyle/>
          <a:p>
            <a:pPr algn="r" defTabSz="914363" rtl="0"/>
            <a:fld id="{81331B57-0BE5-4F82-AA58-76F53EFF3ADA}" type="datetime8">
              <a:rPr lang="en-US" sz="1200" kern="1200">
                <a:solidFill>
                  <a:prstClr val="black"/>
                </a:solidFill>
                <a:latin typeface="Calibri"/>
                <a:ea typeface="+mn-ea"/>
                <a:cs typeface="+mn-cs"/>
              </a:rPr>
              <a:pPr algn="r" defTabSz="914363" rtl="0"/>
              <a:t>10/13/2008 11:11 AM</a:t>
            </a:fld>
            <a:endParaRPr lang="en-US" sz="1200" kern="1200">
              <a:solidFill>
                <a:prstClr val="black"/>
              </a:solidFill>
              <a:latin typeface="Calibri"/>
              <a:ea typeface="+mn-ea"/>
              <a:cs typeface="+mn-cs"/>
            </a:endParaRPr>
          </a:p>
        </p:txBody>
      </p:sp>
      <p:sp>
        <p:nvSpPr>
          <p:cNvPr id="6" name="Footer Placeholder 5"/>
          <p:cNvSpPr>
            <a:spLocks noGrp="1"/>
          </p:cNvSpPr>
          <p:nvPr>
            <p:ph type="ftr" sz="quarter" idx="12"/>
          </p:nvPr>
        </p:nvSpPr>
        <p:spPr/>
        <p:txBody>
          <a:bodyPr/>
          <a:lstStyle/>
          <a:p>
            <a:pPr algn="l" defTabSz="914363" rtl="0"/>
            <a:r>
              <a:rPr lang="en-US" sz="1200" kern="1200">
                <a:solidFill>
                  <a:srgbClr val="000000"/>
                </a:solidFill>
                <a:latin typeface="Calibri"/>
                <a:ea typeface="+mn-ea"/>
                <a:cs typeface="+mn-cs"/>
              </a:rPr>
              <a:t>© 2007 Microsoft Corporation. All rights reserved. Microsoft, Windows, Windows Vista and other product names are or may be registered trademarks and/or trademarks in the U.S. and/or other countries.</a:t>
            </a:r>
          </a:p>
          <a:p>
            <a:pPr algn="l" defTabSz="914363" rtl="0"/>
            <a:r>
              <a:rPr lang="en-US" sz="1200" kern="1200">
                <a:solidFill>
                  <a:srgbClr val="000000"/>
                </a:solidFill>
                <a:latin typeface="Calibri"/>
                <a:ea typeface="+mn-ea"/>
                <a:cs typeface="+mn-cs"/>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1200" kern="1200">
                <a:solidFill>
                  <a:srgbClr val="000000"/>
                </a:solidFill>
                <a:latin typeface="Calibri"/>
                <a:ea typeface="+mn-ea"/>
                <a:cs typeface="+mn-cs"/>
              </a:rPr>
            </a:br>
            <a:r>
              <a:rPr lang="en-US" sz="1200" kern="1200">
                <a:solidFill>
                  <a:srgbClr val="000000"/>
                </a:solidFill>
                <a:latin typeface="Calibri"/>
                <a:ea typeface="+mn-ea"/>
                <a:cs typeface="+mn-cs"/>
              </a:rPr>
              <a:t>MICROSOFT MAKES NO WARRANTIES, EXPRESS, IMPLIED OR STATUTORY, AS TO THE INFORMATION IN THIS PRESENTATION.</a:t>
            </a:r>
          </a:p>
          <a:p>
            <a:pPr algn="l" defTabSz="914363" rtl="0"/>
            <a:endParaRPr lang="en-US" sz="1200" kern="1200" dirty="0">
              <a:solidFill>
                <a:prstClr val="black"/>
              </a:solidFill>
              <a:latin typeface="Calibri"/>
              <a:ea typeface="+mn-ea"/>
              <a:cs typeface="+mn-cs"/>
            </a:endParaRPr>
          </a:p>
        </p:txBody>
      </p:sp>
      <p:sp>
        <p:nvSpPr>
          <p:cNvPr id="7" name="Slide Number Placeholder 6"/>
          <p:cNvSpPr>
            <a:spLocks noGrp="1"/>
          </p:cNvSpPr>
          <p:nvPr>
            <p:ph type="sldNum" sz="quarter" idx="13"/>
          </p:nvPr>
        </p:nvSpPr>
        <p:spPr/>
        <p:txBody>
          <a:bodyPr/>
          <a:lstStyle/>
          <a:p>
            <a:pPr algn="r" defTabSz="914363" rtl="0"/>
            <a:fld id="{EC87E0CF-87F6-4B58-B8B8-DCAB2DAAF3CA}" type="slidenum">
              <a:rPr lang="en-US" sz="1200" kern="1200">
                <a:solidFill>
                  <a:prstClr val="black"/>
                </a:solidFill>
                <a:latin typeface="Calibri"/>
                <a:ea typeface="+mn-ea"/>
                <a:cs typeface="+mn-cs"/>
              </a:rPr>
              <a:pPr algn="r" defTabSz="914363" rtl="0"/>
              <a:t>74</a:t>
            </a:fld>
            <a:endParaRPr lang="en-US" sz="1200" kern="1200" dirty="0">
              <a:solidFill>
                <a:prstClr val="black"/>
              </a:solidFill>
              <a:latin typeface="Calibri"/>
              <a:ea typeface="+mn-ea"/>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FR" dirty="0"/>
          </a:p>
        </p:txBody>
      </p:sp>
      <p:sp>
        <p:nvSpPr>
          <p:cNvPr id="4" name="Slide Number Placeholder 3"/>
          <p:cNvSpPr>
            <a:spLocks noGrp="1"/>
          </p:cNvSpPr>
          <p:nvPr>
            <p:ph type="sldNum" sz="quarter" idx="10"/>
          </p:nvPr>
        </p:nvSpPr>
        <p:spPr/>
        <p:txBody>
          <a:bodyPr/>
          <a:lstStyle/>
          <a:p>
            <a:fld id="{727AADDD-BC1A-4684-BADB-7355A260C938}" type="slidenum">
              <a:rPr lang="fr-FR" smtClean="0"/>
              <a:pPr/>
              <a:t>8</a:t>
            </a:fld>
            <a:endParaRPr lang="fr-F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FR" dirty="0" smtClean="0"/>
          </a:p>
        </p:txBody>
      </p:sp>
      <p:sp>
        <p:nvSpPr>
          <p:cNvPr id="4" name="Slide Number Placeholder 3"/>
          <p:cNvSpPr>
            <a:spLocks noGrp="1"/>
          </p:cNvSpPr>
          <p:nvPr>
            <p:ph type="sldNum" sz="quarter" idx="10"/>
          </p:nvPr>
        </p:nvSpPr>
        <p:spPr/>
        <p:txBody>
          <a:bodyPr/>
          <a:lstStyle/>
          <a:p>
            <a:fld id="{727AADDD-BC1A-4684-BADB-7355A260C938}" type="slidenum">
              <a:rPr lang="fr-FR" smtClean="0"/>
              <a:pPr/>
              <a:t>9</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ctrTitle"/>
          </p:nvPr>
        </p:nvSpPr>
        <p:spPr>
          <a:xfrm>
            <a:off x="727606" y="1587500"/>
            <a:ext cx="7781394" cy="750205"/>
          </a:xfrm>
          <a:ln algn="ctr"/>
        </p:spPr>
        <p:txBody>
          <a:bodyPr lIns="0" tIns="0" rIns="0" bIns="0" anchor="b"/>
          <a:lstStyle>
            <a:lvl1pPr algn="l" rtl="0" fontAlgn="base">
              <a:lnSpc>
                <a:spcPct val="90000"/>
              </a:lnSpc>
              <a:spcBef>
                <a:spcPct val="0"/>
              </a:spcBef>
              <a:spcAft>
                <a:spcPct val="0"/>
              </a:spcAft>
              <a:defRPr lang="en-US" sz="5400" spc="-300"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defRPr>
            </a:lvl1pPr>
          </a:lstStyle>
          <a:p>
            <a:r>
              <a:rPr lang="en-US" dirty="0"/>
              <a:t>Click to edit Master title style</a:t>
            </a:r>
          </a:p>
        </p:txBody>
      </p:sp>
      <p:sp>
        <p:nvSpPr>
          <p:cNvPr id="18435" name="Rectangle 3"/>
          <p:cNvSpPr>
            <a:spLocks noGrp="1" noChangeArrowheads="1"/>
          </p:cNvSpPr>
          <p:nvPr>
            <p:ph type="subTitle" idx="1"/>
          </p:nvPr>
        </p:nvSpPr>
        <p:spPr>
          <a:xfrm>
            <a:off x="727606" y="4373562"/>
            <a:ext cx="7770811" cy="473207"/>
          </a:xfrm>
        </p:spPr>
        <p:txBody>
          <a:bodyPr lIns="0" tIns="0" rIns="0" bIns="0" anchor="b"/>
          <a:lstStyle>
            <a:lvl1pPr marL="0" indent="0">
              <a:spcBef>
                <a:spcPct val="0"/>
              </a:spcBef>
              <a:buFont typeface="Wingdings" pitchFamily="2" charset="2"/>
              <a:buNone/>
              <a:defRPr sz="3400">
                <a:solidFill>
                  <a:schemeClr val="tx2"/>
                </a:solidFill>
              </a:defRPr>
            </a:lvl1pPr>
          </a:lstStyle>
          <a:p>
            <a:r>
              <a:rPr lang="en-US" dirty="0"/>
              <a:t>Click to edit Master subtitle style</a:t>
            </a:r>
          </a:p>
        </p:txBody>
      </p:sp>
    </p:spTree>
  </p:cSld>
  <p:clrMapOvr>
    <a:overrideClrMapping bg1="dk2" tx1="lt1" bg2="dk1" tx2="lt2" accent1="accent1" accent2="accent2" accent3="accent3" accent4="accent4" accent5="accent5" accent6="accent6" hlink="hlink" folHlink="folHlink"/>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bl">
  <p:cSld name="Titre et tableau">
    <p:spTree>
      <p:nvGrpSpPr>
        <p:cNvPr id="1" name=""/>
        <p:cNvGrpSpPr/>
        <p:nvPr/>
      </p:nvGrpSpPr>
      <p:grpSpPr>
        <a:xfrm>
          <a:off x="0" y="0"/>
          <a:ext cx="0" cy="0"/>
          <a:chOff x="0" y="0"/>
          <a:chExt cx="0" cy="0"/>
        </a:xfrm>
      </p:grpSpPr>
      <p:sp>
        <p:nvSpPr>
          <p:cNvPr id="2" name="Titre 1"/>
          <p:cNvSpPr>
            <a:spLocks noGrp="1"/>
          </p:cNvSpPr>
          <p:nvPr>
            <p:ph type="title"/>
          </p:nvPr>
        </p:nvSpPr>
        <p:spPr>
          <a:xfrm>
            <a:off x="250826" y="188914"/>
            <a:ext cx="8569325" cy="1500411"/>
          </a:xfrm>
        </p:spPr>
        <p:txBody>
          <a:bodyPr/>
          <a:lstStyle/>
          <a:p>
            <a:r>
              <a:rPr lang="fr-FR" smtClean="0"/>
              <a:t>Cliquez pour modifier le style du titre</a:t>
            </a:r>
            <a:endParaRPr lang="fr-FR"/>
          </a:p>
        </p:txBody>
      </p:sp>
      <p:sp>
        <p:nvSpPr>
          <p:cNvPr id="3" name="Espace réservé du tableau 2"/>
          <p:cNvSpPr>
            <a:spLocks noGrp="1"/>
          </p:cNvSpPr>
          <p:nvPr>
            <p:ph type="tbl" idx="1"/>
          </p:nvPr>
        </p:nvSpPr>
        <p:spPr>
          <a:xfrm>
            <a:off x="228600" y="1143000"/>
            <a:ext cx="8642350" cy="415498"/>
          </a:xfrm>
        </p:spPr>
        <p:txBody>
          <a:bodyPr/>
          <a:lstStyle/>
          <a:p>
            <a:endParaRPr lang="fr-FR"/>
          </a:p>
        </p:txBody>
      </p:sp>
      <p:sp>
        <p:nvSpPr>
          <p:cNvPr id="4" name="Espace réservé du numéro de diapositive 3"/>
          <p:cNvSpPr>
            <a:spLocks noGrp="1"/>
          </p:cNvSpPr>
          <p:nvPr>
            <p:ph type="sldNum" sz="quarter" idx="10"/>
          </p:nvPr>
        </p:nvSpPr>
        <p:spPr>
          <a:xfrm>
            <a:off x="6705600" y="6381750"/>
            <a:ext cx="2133600" cy="476250"/>
          </a:xfrm>
          <a:prstGeom prst="rect">
            <a:avLst/>
          </a:prstGeom>
        </p:spPr>
        <p:txBody>
          <a:bodyPr lIns="91436" tIns="45718" rIns="91436" bIns="45718"/>
          <a:lstStyle>
            <a:lvl1pPr>
              <a:defRPr/>
            </a:lvl1pPr>
          </a:lstStyle>
          <a:p>
            <a:fld id="{E50DDF4A-8429-40F9-A5F1-2AC154361681}" type="slidenum">
              <a:rPr lang="fr-FR"/>
              <a:pPr/>
              <a:t>‹#›</a:t>
            </a:fld>
            <a:endParaRPr lang="fr-FR"/>
          </a:p>
        </p:txBody>
      </p:sp>
    </p:spTree>
  </p:cSld>
  <p:clrMapOvr>
    <a:masterClrMapping/>
  </p:clrMapOvr>
  <p:transition>
    <p:cover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clipArtAndTx">
  <p:cSld name="Titre. Image de la bibliothèque et texte">
    <p:spTree>
      <p:nvGrpSpPr>
        <p:cNvPr id="1" name=""/>
        <p:cNvGrpSpPr/>
        <p:nvPr/>
      </p:nvGrpSpPr>
      <p:grpSpPr>
        <a:xfrm>
          <a:off x="0" y="0"/>
          <a:ext cx="0" cy="0"/>
          <a:chOff x="0" y="0"/>
          <a:chExt cx="0" cy="0"/>
        </a:xfrm>
      </p:grpSpPr>
      <p:sp>
        <p:nvSpPr>
          <p:cNvPr id="2" name="Titre 1"/>
          <p:cNvSpPr>
            <a:spLocks noGrp="1"/>
          </p:cNvSpPr>
          <p:nvPr>
            <p:ph type="title"/>
          </p:nvPr>
        </p:nvSpPr>
        <p:spPr>
          <a:xfrm>
            <a:off x="250826" y="188914"/>
            <a:ext cx="8569325" cy="1500411"/>
          </a:xfrm>
        </p:spPr>
        <p:txBody>
          <a:bodyPr/>
          <a:lstStyle/>
          <a:p>
            <a:r>
              <a:rPr lang="fr-FR" smtClean="0"/>
              <a:t>Cliquez pour modifier le style du titre</a:t>
            </a:r>
            <a:endParaRPr lang="fr-FR"/>
          </a:p>
        </p:txBody>
      </p:sp>
      <p:sp>
        <p:nvSpPr>
          <p:cNvPr id="3" name="Espace réservé de l'image de la bibliothèque 2"/>
          <p:cNvSpPr>
            <a:spLocks noGrp="1"/>
          </p:cNvSpPr>
          <p:nvPr>
            <p:ph type="clipArt" sz="half" idx="1"/>
          </p:nvPr>
        </p:nvSpPr>
        <p:spPr>
          <a:xfrm>
            <a:off x="228601" y="1143000"/>
            <a:ext cx="4244975" cy="415498"/>
          </a:xfrm>
        </p:spPr>
        <p:txBody>
          <a:bodyPr/>
          <a:lstStyle/>
          <a:p>
            <a:endParaRPr lang="fr-FR"/>
          </a:p>
        </p:txBody>
      </p:sp>
      <p:sp>
        <p:nvSpPr>
          <p:cNvPr id="4" name="Espace réservé du texte 3"/>
          <p:cNvSpPr>
            <a:spLocks noGrp="1"/>
          </p:cNvSpPr>
          <p:nvPr>
            <p:ph type="body" sz="half" idx="2"/>
          </p:nvPr>
        </p:nvSpPr>
        <p:spPr>
          <a:xfrm>
            <a:off x="4625976" y="1143000"/>
            <a:ext cx="4244975" cy="2908488"/>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numéro de diapositive 4"/>
          <p:cNvSpPr>
            <a:spLocks noGrp="1"/>
          </p:cNvSpPr>
          <p:nvPr>
            <p:ph type="sldNum" sz="quarter" idx="10"/>
          </p:nvPr>
        </p:nvSpPr>
        <p:spPr>
          <a:xfrm>
            <a:off x="6705600" y="6381750"/>
            <a:ext cx="2133600" cy="476250"/>
          </a:xfrm>
          <a:prstGeom prst="rect">
            <a:avLst/>
          </a:prstGeom>
        </p:spPr>
        <p:txBody>
          <a:bodyPr lIns="91436" tIns="45718" rIns="91436" bIns="45718"/>
          <a:lstStyle>
            <a:lvl1pPr>
              <a:defRPr/>
            </a:lvl1pPr>
          </a:lstStyle>
          <a:p>
            <a:fld id="{679464EE-B68A-4EBA-AD9E-495DB0387E21}" type="slidenum">
              <a:rPr lang="fr-FR"/>
              <a:pPr/>
              <a:t>‹#›</a:t>
            </a:fld>
            <a:endParaRPr lang="fr-FR"/>
          </a:p>
        </p:txBody>
      </p:sp>
    </p:spTree>
  </p:cSld>
  <p:clrMapOvr>
    <a:masterClrMapping/>
  </p:clrMapOvr>
  <p:transition>
    <p:cover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re. Text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250826" y="188914"/>
            <a:ext cx="8569325" cy="1500411"/>
          </a:xfrm>
        </p:spPr>
        <p:txBody>
          <a:bodyPr/>
          <a:lstStyle/>
          <a:p>
            <a:r>
              <a:rPr lang="fr-FR" smtClean="0"/>
              <a:t>Cliquez pour modifier le style du titre</a:t>
            </a:r>
            <a:endParaRPr lang="fr-FR"/>
          </a:p>
        </p:txBody>
      </p:sp>
      <p:sp>
        <p:nvSpPr>
          <p:cNvPr id="3" name="Espace réservé du texte 2"/>
          <p:cNvSpPr>
            <a:spLocks noGrp="1"/>
          </p:cNvSpPr>
          <p:nvPr>
            <p:ph type="body" sz="half" idx="1"/>
          </p:nvPr>
        </p:nvSpPr>
        <p:spPr>
          <a:xfrm>
            <a:off x="228601" y="1143000"/>
            <a:ext cx="4244975" cy="2908488"/>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25976" y="1143000"/>
            <a:ext cx="4244975" cy="2908488"/>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numéro de diapositive 4"/>
          <p:cNvSpPr>
            <a:spLocks noGrp="1"/>
          </p:cNvSpPr>
          <p:nvPr>
            <p:ph type="sldNum" sz="quarter" idx="10"/>
          </p:nvPr>
        </p:nvSpPr>
        <p:spPr>
          <a:xfrm>
            <a:off x="6705600" y="6381750"/>
            <a:ext cx="2133600" cy="476250"/>
          </a:xfrm>
          <a:prstGeom prst="rect">
            <a:avLst/>
          </a:prstGeom>
        </p:spPr>
        <p:txBody>
          <a:bodyPr lIns="91436" tIns="45718" rIns="91436" bIns="45718"/>
          <a:lstStyle>
            <a:lvl1pPr>
              <a:defRPr/>
            </a:lvl1pPr>
          </a:lstStyle>
          <a:p>
            <a:fld id="{87945E03-B7B7-407D-9033-E87F97047B86}" type="slidenum">
              <a:rPr lang="fr-FR"/>
              <a:pPr/>
              <a:t>‹#›</a:t>
            </a:fld>
            <a:endParaRPr lang="fr-FR"/>
          </a:p>
        </p:txBody>
      </p:sp>
    </p:spTree>
  </p:cSld>
  <p:clrMapOvr>
    <a:masterClrMapping/>
  </p:clrMapOvr>
  <p:transition>
    <p:cover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4" name="Round Diagonal Corner Rectangle 5"/>
          <p:cNvSpPr/>
          <p:nvPr/>
        </p:nvSpPr>
        <p:spPr>
          <a:xfrm>
            <a:off x="269146" y="908102"/>
            <a:ext cx="8660572" cy="4214842"/>
          </a:xfrm>
          <a:prstGeom prst="round2DiagRect">
            <a:avLst>
              <a:gd name="adj1" fmla="val 6687"/>
              <a:gd name="adj2" fmla="val 0"/>
            </a:avLst>
          </a:prstGeom>
          <a:gradFill flip="none" rotWithShape="1">
            <a:gsLst>
              <a:gs pos="0">
                <a:srgbClr val="4F81BD">
                  <a:shade val="51000"/>
                  <a:satMod val="130000"/>
                  <a:alpha val="0"/>
                </a:srgbClr>
              </a:gs>
              <a:gs pos="80000">
                <a:srgbClr val="4F81BD">
                  <a:shade val="93000"/>
                  <a:satMod val="130000"/>
                </a:srgbClr>
              </a:gs>
              <a:gs pos="100000">
                <a:srgbClr val="4F81BD">
                  <a:shade val="94000"/>
                  <a:satMod val="135000"/>
                </a:srgbClr>
              </a:gs>
            </a:gsLst>
            <a:lin ang="18900000" scaled="1"/>
            <a:tileRect/>
          </a:gradFill>
          <a:ln>
            <a:noFill/>
          </a:ln>
          <a:effectLst>
            <a:outerShdw blurRad="40000" dist="23000" dir="5400000" rotWithShape="0">
              <a:srgbClr val="000000">
                <a:alpha val="35000"/>
              </a:srgbClr>
            </a:outerShdw>
          </a:effectLst>
          <a:scene3d>
            <a:camera prst="orthographicFront">
              <a:rot lat="0" lon="0" rev="0"/>
            </a:camera>
            <a:lightRig rig="threePt" dir="t"/>
          </a:scene3d>
          <a:sp3d prstMaterial="metal">
            <a:bevelT w="63500" h="25400"/>
            <a:bevelB/>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2" name="Title 1"/>
          <p:cNvSpPr>
            <a:spLocks noGrp="1"/>
          </p:cNvSpPr>
          <p:nvPr>
            <p:ph type="ctrTitle"/>
          </p:nvPr>
        </p:nvSpPr>
        <p:spPr>
          <a:xfrm>
            <a:off x="285720" y="2214554"/>
            <a:ext cx="8643998" cy="1523495"/>
          </a:xfrm>
        </p:spPr>
        <p:txBody>
          <a:bodyPr>
            <a:noAutofit/>
            <a:scene3d>
              <a:camera prst="orthographicFront"/>
              <a:lightRig rig="threePt" dir="t"/>
            </a:scene3d>
            <a:sp3d extrusionH="57150">
              <a:bevelT w="38100" h="38100"/>
            </a:sp3d>
          </a:bodyPr>
          <a:lstStyle>
            <a:lvl1pPr algn="l" defTabSz="914363" rtl="0" eaLnBrk="1" latinLnBrk="0" hangingPunct="1">
              <a:lnSpc>
                <a:spcPct val="90000"/>
              </a:lnSpc>
              <a:spcBef>
                <a:spcPct val="0"/>
              </a:spcBef>
              <a:buNone/>
              <a:defRPr lang="en-US" sz="4400" b="1" kern="1200" cap="none" spc="0" dirty="0">
                <a:ln/>
                <a:solidFill>
                  <a:srgbClr val="FFC000"/>
                </a:solidFill>
                <a:effectLst/>
                <a:latin typeface="Segoe" pitchFamily="34" charset="0"/>
                <a:ea typeface="+mn-ea"/>
                <a:cs typeface="Arial" charset="0"/>
              </a:defRPr>
            </a:lvl1pPr>
          </a:lstStyle>
          <a:p>
            <a:r>
              <a:rPr lang="en-US" noProof="0" smtClean="0"/>
              <a:t>Click to edit Master title style</a:t>
            </a:r>
            <a:endParaRPr lang="fr-FR" noProof="0"/>
          </a:p>
        </p:txBody>
      </p:sp>
      <p:sp>
        <p:nvSpPr>
          <p:cNvPr id="3" name="Subtitle 2"/>
          <p:cNvSpPr>
            <a:spLocks noGrp="1"/>
          </p:cNvSpPr>
          <p:nvPr>
            <p:ph type="subTitle" idx="1"/>
          </p:nvPr>
        </p:nvSpPr>
        <p:spPr>
          <a:xfrm>
            <a:off x="357158" y="4071942"/>
            <a:ext cx="7681913" cy="461665"/>
          </a:xfrm>
        </p:spPr>
        <p:txBody>
          <a:bodyPr>
            <a:noAutofit/>
          </a:bodyPr>
          <a:lstStyle>
            <a:lvl1pPr marL="0" indent="0" algn="l">
              <a:lnSpc>
                <a:spcPct val="90000"/>
              </a:lnSpc>
              <a:spcBef>
                <a:spcPts val="0"/>
              </a:spcBef>
              <a:buNone/>
              <a:defRPr sz="2400" b="1">
                <a:solidFill>
                  <a:schemeClr val="tx1">
                    <a:tint val="75000"/>
                  </a:schemeClr>
                </a:solidFill>
                <a:effectLst>
                  <a:outerShdw blurRad="38100" dist="38100" dir="2700000" algn="tl">
                    <a:srgbClr val="000000">
                      <a:alpha val="43137"/>
                    </a:srgbClr>
                  </a:outerShdw>
                </a:effectLst>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noProof="0" smtClean="0"/>
              <a:t>Click to edit Master subtitle style</a:t>
            </a:r>
            <a:endParaRPr lang="fr-FR" noProof="0"/>
          </a:p>
        </p:txBody>
      </p:sp>
    </p:spTree>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4874968"/>
          </a:xfrm>
        </p:spPr>
        <p:txBody>
          <a:bodyPr>
            <a:normAutofit/>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Segoe" pitchFamily="34" charset="0"/>
                <a:ea typeface="+mn-ea"/>
                <a:cs typeface="+mn-cs"/>
              </a:defRPr>
            </a:lvl1pPr>
          </a:lstStyle>
          <a:p>
            <a:pPr lvl="0"/>
            <a:r>
              <a:rPr lang="en-US" dirty="0" smtClean="0"/>
              <a:t>click to…</a:t>
            </a:r>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grpSp>
        <p:nvGrpSpPr>
          <p:cNvPr id="5" name="Groupe 4"/>
          <p:cNvGrpSpPr/>
          <p:nvPr/>
        </p:nvGrpSpPr>
        <p:grpSpPr>
          <a:xfrm>
            <a:off x="6643702" y="6357958"/>
            <a:ext cx="2295144" cy="356616"/>
            <a:chOff x="6643702" y="6357958"/>
            <a:chExt cx="2295144" cy="356616"/>
          </a:xfrm>
        </p:grpSpPr>
        <p:sp>
          <p:nvSpPr>
            <p:cNvPr id="6" name="Rectangle 5"/>
            <p:cNvSpPr/>
            <p:nvPr userDrawn="1"/>
          </p:nvSpPr>
          <p:spPr bwMode="auto">
            <a:xfrm>
              <a:off x="6643702" y="6357958"/>
              <a:ext cx="2295144" cy="356616"/>
            </a:xfrm>
            <a:prstGeom prst="rect">
              <a:avLst/>
            </a:prstGeom>
            <a:gradFill>
              <a:gsLst>
                <a:gs pos="100000">
                  <a:schemeClr val="tx1">
                    <a:alpha val="0"/>
                  </a:schemeClr>
                </a:gs>
                <a:gs pos="52000">
                  <a:schemeClr val="lt1">
                    <a:tint val="45000"/>
                    <a:shade val="99000"/>
                    <a:satMod val="350000"/>
                  </a:schemeClr>
                </a:gs>
                <a:gs pos="100000">
                  <a:schemeClr val="lt1">
                    <a:shade val="20000"/>
                    <a:satMod val="255000"/>
                  </a:schemeClr>
                </a:gs>
              </a:gsLst>
            </a:gradFill>
            <a:ln w="12700" cap="flat" cmpd="sng" algn="ctr">
              <a:noFill/>
              <a:prstDash val="solid"/>
              <a:round/>
              <a:headEnd type="none" w="med" len="med"/>
              <a:tailEnd type="none" w="med" len="med"/>
            </a:ln>
            <a:effectLst/>
            <a:scene3d>
              <a:camera prst="orthographicFront"/>
              <a:lightRig rig="threePt" dir="t"/>
            </a:scene3d>
            <a:sp3d>
              <a:bevelT/>
            </a:sp3d>
          </p:spPr>
          <p:style>
            <a:lnRef idx="0">
              <a:scrgbClr r="0" g="0" b="0"/>
            </a:lnRef>
            <a:fillRef idx="1002">
              <a:schemeClr val="lt1"/>
            </a:fillRef>
            <a:effectRef idx="0">
              <a:scrgbClr r="0" g="0" b="0"/>
            </a:effectRef>
            <a:fontRef idx="major"/>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800" b="1" i="0" u="none" strike="noStrike" cap="none" normalizeH="0" baseline="0" dirty="0" smtClean="0">
                <a:ln>
                  <a:noFill/>
                </a:ln>
                <a:solidFill>
                  <a:schemeClr val="tx1"/>
                </a:solidFill>
                <a:effectLst/>
                <a:latin typeface="Segoe Semibold" pitchFamily="34" charset="0"/>
              </a:endParaRPr>
            </a:p>
          </p:txBody>
        </p:sp>
        <p:pic>
          <p:nvPicPr>
            <p:cNvPr id="7" name="Picture 3" descr="C:\WFILE\FY08\MSTD08\ElementsCommunication\MSTD08_Logos\MSTD08_logocoul_acr_ssbl.jpg"/>
            <p:cNvPicPr>
              <a:picLocks noChangeAspect="1" noChangeArrowheads="1"/>
            </p:cNvPicPr>
            <p:nvPr userDrawn="1"/>
          </p:nvPicPr>
          <p:blipFill>
            <a:blip r:embed="rId2" cstate="print"/>
            <a:srcRect/>
            <a:stretch>
              <a:fillRect/>
            </a:stretch>
          </p:blipFill>
          <p:spPr bwMode="auto">
            <a:xfrm>
              <a:off x="7252140" y="6364154"/>
              <a:ext cx="1050153" cy="296863"/>
            </a:xfrm>
            <a:prstGeom prst="rect">
              <a:avLst/>
            </a:prstGeom>
            <a:noFill/>
          </p:spPr>
        </p:pic>
      </p:gr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4"/>
            <a:ext cx="4114800" cy="3968769"/>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4"/>
            <a:ext cx="4117974" cy="396876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grpSp>
        <p:nvGrpSpPr>
          <p:cNvPr id="7" name="Groupe 6"/>
          <p:cNvGrpSpPr/>
          <p:nvPr/>
        </p:nvGrpSpPr>
        <p:grpSpPr>
          <a:xfrm>
            <a:off x="6643702" y="6357958"/>
            <a:ext cx="2295144" cy="356616"/>
            <a:chOff x="6643702" y="6357958"/>
            <a:chExt cx="2295144" cy="356616"/>
          </a:xfrm>
        </p:grpSpPr>
        <p:sp>
          <p:nvSpPr>
            <p:cNvPr id="8" name="Rectangle 7"/>
            <p:cNvSpPr/>
            <p:nvPr userDrawn="1"/>
          </p:nvSpPr>
          <p:spPr bwMode="auto">
            <a:xfrm>
              <a:off x="6643702" y="6357958"/>
              <a:ext cx="2295144" cy="356616"/>
            </a:xfrm>
            <a:prstGeom prst="rect">
              <a:avLst/>
            </a:prstGeom>
            <a:gradFill>
              <a:gsLst>
                <a:gs pos="100000">
                  <a:schemeClr val="tx1">
                    <a:alpha val="0"/>
                  </a:schemeClr>
                </a:gs>
                <a:gs pos="52000">
                  <a:schemeClr val="lt1">
                    <a:tint val="45000"/>
                    <a:shade val="99000"/>
                    <a:satMod val="350000"/>
                  </a:schemeClr>
                </a:gs>
                <a:gs pos="100000">
                  <a:schemeClr val="lt1">
                    <a:shade val="20000"/>
                    <a:satMod val="255000"/>
                  </a:schemeClr>
                </a:gs>
              </a:gsLst>
            </a:gradFill>
            <a:ln w="12700" cap="flat" cmpd="sng" algn="ctr">
              <a:noFill/>
              <a:prstDash val="solid"/>
              <a:round/>
              <a:headEnd type="none" w="med" len="med"/>
              <a:tailEnd type="none" w="med" len="med"/>
            </a:ln>
            <a:effectLst/>
            <a:scene3d>
              <a:camera prst="orthographicFront"/>
              <a:lightRig rig="threePt" dir="t"/>
            </a:scene3d>
            <a:sp3d>
              <a:bevelT/>
            </a:sp3d>
          </p:spPr>
          <p:style>
            <a:lnRef idx="0">
              <a:scrgbClr r="0" g="0" b="0"/>
            </a:lnRef>
            <a:fillRef idx="1002">
              <a:schemeClr val="lt1"/>
            </a:fillRef>
            <a:effectRef idx="0">
              <a:scrgbClr r="0" g="0" b="0"/>
            </a:effectRef>
            <a:fontRef idx="major"/>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800" b="1" i="0" u="none" strike="noStrike" cap="none" normalizeH="0" baseline="0" dirty="0" smtClean="0">
                <a:ln>
                  <a:noFill/>
                </a:ln>
                <a:solidFill>
                  <a:schemeClr val="tx1"/>
                </a:solidFill>
                <a:effectLst/>
                <a:latin typeface="Segoe Semibold" pitchFamily="34" charset="0"/>
              </a:endParaRPr>
            </a:p>
          </p:txBody>
        </p:sp>
        <p:pic>
          <p:nvPicPr>
            <p:cNvPr id="9" name="Picture 3" descr="C:\WFILE\FY08\MSTD08\ElementsCommunication\MSTD08_Logos\MSTD08_logocoul_acr_ssbl.jpg"/>
            <p:cNvPicPr>
              <a:picLocks noChangeAspect="1" noChangeArrowheads="1"/>
            </p:cNvPicPr>
            <p:nvPr userDrawn="1"/>
          </p:nvPicPr>
          <p:blipFill>
            <a:blip r:embed="rId2" cstate="print"/>
            <a:srcRect/>
            <a:stretch>
              <a:fillRect/>
            </a:stretch>
          </p:blipFill>
          <p:spPr bwMode="auto">
            <a:xfrm>
              <a:off x="7252140" y="6364154"/>
              <a:ext cx="1050153" cy="296863"/>
            </a:xfrm>
            <a:prstGeom prst="rect">
              <a:avLst/>
            </a:prstGeom>
            <a:noFill/>
          </p:spPr>
        </p:pic>
      </p:gr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grpSp>
        <p:nvGrpSpPr>
          <p:cNvPr id="3" name="Groupe 2"/>
          <p:cNvGrpSpPr/>
          <p:nvPr/>
        </p:nvGrpSpPr>
        <p:grpSpPr>
          <a:xfrm>
            <a:off x="6643702" y="6357958"/>
            <a:ext cx="2295144" cy="356616"/>
            <a:chOff x="6643702" y="6357958"/>
            <a:chExt cx="2295144" cy="356616"/>
          </a:xfrm>
        </p:grpSpPr>
        <p:sp>
          <p:nvSpPr>
            <p:cNvPr id="4" name="Rectangle 3"/>
            <p:cNvSpPr/>
            <p:nvPr userDrawn="1"/>
          </p:nvSpPr>
          <p:spPr bwMode="auto">
            <a:xfrm>
              <a:off x="6643702" y="6357958"/>
              <a:ext cx="2295144" cy="356616"/>
            </a:xfrm>
            <a:prstGeom prst="rect">
              <a:avLst/>
            </a:prstGeom>
            <a:gradFill>
              <a:gsLst>
                <a:gs pos="100000">
                  <a:schemeClr val="tx1">
                    <a:alpha val="0"/>
                  </a:schemeClr>
                </a:gs>
                <a:gs pos="52000">
                  <a:schemeClr val="lt1">
                    <a:tint val="45000"/>
                    <a:shade val="99000"/>
                    <a:satMod val="350000"/>
                  </a:schemeClr>
                </a:gs>
                <a:gs pos="100000">
                  <a:schemeClr val="lt1">
                    <a:shade val="20000"/>
                    <a:satMod val="255000"/>
                  </a:schemeClr>
                </a:gs>
              </a:gsLst>
            </a:gradFill>
            <a:ln w="12700" cap="flat" cmpd="sng" algn="ctr">
              <a:noFill/>
              <a:prstDash val="solid"/>
              <a:round/>
              <a:headEnd type="none" w="med" len="med"/>
              <a:tailEnd type="none" w="med" len="med"/>
            </a:ln>
            <a:effectLst/>
            <a:scene3d>
              <a:camera prst="orthographicFront"/>
              <a:lightRig rig="threePt" dir="t"/>
            </a:scene3d>
            <a:sp3d>
              <a:bevelT/>
            </a:sp3d>
          </p:spPr>
          <p:style>
            <a:lnRef idx="0">
              <a:scrgbClr r="0" g="0" b="0"/>
            </a:lnRef>
            <a:fillRef idx="1002">
              <a:schemeClr val="lt1"/>
            </a:fillRef>
            <a:effectRef idx="0">
              <a:scrgbClr r="0" g="0" b="0"/>
            </a:effectRef>
            <a:fontRef idx="major"/>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800" b="1" i="0" u="none" strike="noStrike" cap="none" normalizeH="0" baseline="0" dirty="0" smtClean="0">
                <a:ln>
                  <a:noFill/>
                </a:ln>
                <a:solidFill>
                  <a:schemeClr val="tx1"/>
                </a:solidFill>
                <a:effectLst/>
                <a:latin typeface="Segoe Semibold" pitchFamily="34" charset="0"/>
              </a:endParaRPr>
            </a:p>
          </p:txBody>
        </p:sp>
        <p:pic>
          <p:nvPicPr>
            <p:cNvPr id="5" name="Picture 3" descr="C:\WFILE\FY08\MSTD08\ElementsCommunication\MSTD08_Logos\MSTD08_logocoul_acr_ssbl.jpg"/>
            <p:cNvPicPr>
              <a:picLocks noChangeAspect="1" noChangeArrowheads="1"/>
            </p:cNvPicPr>
            <p:nvPr userDrawn="1"/>
          </p:nvPicPr>
          <p:blipFill>
            <a:blip r:embed="rId2" cstate="print"/>
            <a:srcRect/>
            <a:stretch>
              <a:fillRect/>
            </a:stretch>
          </p:blipFill>
          <p:spPr bwMode="auto">
            <a:xfrm>
              <a:off x="7252140" y="6364154"/>
              <a:ext cx="1050153" cy="296863"/>
            </a:xfrm>
            <a:prstGeom prst="rect">
              <a:avLst/>
            </a:prstGeom>
            <a:noFill/>
          </p:spPr>
        </p:pic>
      </p:gr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Demo Video etc slides">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ctrTitle"/>
          </p:nvPr>
        </p:nvSpPr>
        <p:spPr>
          <a:xfrm>
            <a:off x="727606" y="2529417"/>
            <a:ext cx="7781394" cy="750205"/>
          </a:xfrm>
          <a:ln algn="ctr"/>
        </p:spPr>
        <p:txBody>
          <a:bodyPr lIns="0" tIns="0" rIns="0" bIns="0" anchor="b"/>
          <a:lstStyle>
            <a:lvl1pPr algn="l" rtl="0" fontAlgn="base">
              <a:lnSpc>
                <a:spcPct val="90000"/>
              </a:lnSpc>
              <a:spcBef>
                <a:spcPct val="0"/>
              </a:spcBef>
              <a:spcAft>
                <a:spcPct val="0"/>
              </a:spcAft>
              <a:defRPr lang="en-US" sz="5400" spc="-300"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defRPr>
            </a:lvl1pPr>
          </a:lstStyle>
          <a:p>
            <a:r>
              <a:rPr lang="en-US" dirty="0"/>
              <a:t>Click to edit Master title style</a:t>
            </a:r>
          </a:p>
        </p:txBody>
      </p:sp>
      <p:sp>
        <p:nvSpPr>
          <p:cNvPr id="18435" name="Rectangle 3"/>
          <p:cNvSpPr>
            <a:spLocks noGrp="1" noChangeArrowheads="1"/>
          </p:cNvSpPr>
          <p:nvPr>
            <p:ph type="subTitle" idx="1"/>
          </p:nvPr>
        </p:nvSpPr>
        <p:spPr>
          <a:xfrm>
            <a:off x="727606" y="4489979"/>
            <a:ext cx="7770811" cy="473207"/>
          </a:xfrm>
        </p:spPr>
        <p:txBody>
          <a:bodyPr lIns="0" tIns="0" rIns="0" bIns="0" anchor="b"/>
          <a:lstStyle>
            <a:lvl1pPr marL="0" indent="0">
              <a:spcBef>
                <a:spcPct val="0"/>
              </a:spcBef>
              <a:buFont typeface="Wingdings" pitchFamily="2" charset="2"/>
              <a:buNone/>
              <a:defRPr sz="3400">
                <a:solidFill>
                  <a:schemeClr val="tx2"/>
                </a:solidFill>
              </a:defRPr>
            </a:lvl1pPr>
          </a:lstStyle>
          <a:p>
            <a:r>
              <a:rPr lang="en-US" dirty="0"/>
              <a:t>Click to edit Master subtitle style</a:t>
            </a:r>
          </a:p>
        </p:txBody>
      </p:sp>
    </p:spTree>
  </p:cSld>
  <p:clrMapOvr>
    <a:overrideClrMapping bg1="dk2" tx1="lt1" bg2="dk1" tx2="lt2" accent1="accent1" accent2="accent2" accent3="accent3" accent4="accent4" accent5="accent5" accent6="accent6" hlink="hlink" folHlink="folHlink"/>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722313" y="1905000"/>
            <a:ext cx="8040688" cy="4452958"/>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F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r-FR"/>
          </a:p>
        </p:txBody>
      </p:sp>
      <p:sp>
        <p:nvSpPr>
          <p:cNvPr id="4" name="Date Placeholder 3"/>
          <p:cNvSpPr>
            <a:spLocks noGrp="1"/>
          </p:cNvSpPr>
          <p:nvPr>
            <p:ph type="dt" sz="half" idx="10"/>
          </p:nvPr>
        </p:nvSpPr>
        <p:spPr/>
        <p:txBody>
          <a:bodyPr/>
          <a:lstStyle/>
          <a:p>
            <a:pPr algn="l" rtl="0"/>
            <a:fld id="{8C3F3C7F-9964-4C3F-B0D1-94DF424153D7}" type="datetimeFigureOut">
              <a:rPr lang="fr-FR" sz="1200" kern="1200">
                <a:solidFill>
                  <a:prstClr val="black">
                    <a:tint val="75000"/>
                  </a:prstClr>
                </a:solidFill>
                <a:latin typeface="Calibri"/>
                <a:ea typeface="+mn-ea"/>
                <a:cs typeface="+mn-cs"/>
              </a:rPr>
              <a:pPr algn="l" rtl="0"/>
              <a:t>13/10/2008</a:t>
            </a:fld>
            <a:endParaRPr lang="fr-FR" sz="1200" kern="1200">
              <a:solidFill>
                <a:prstClr val="black">
                  <a:tint val="75000"/>
                </a:prstClr>
              </a:solidFill>
              <a:latin typeface="Calibri"/>
              <a:ea typeface="+mn-ea"/>
              <a:cs typeface="+mn-cs"/>
            </a:endParaRPr>
          </a:p>
        </p:txBody>
      </p:sp>
      <p:sp>
        <p:nvSpPr>
          <p:cNvPr id="5" name="Footer Placeholder 4"/>
          <p:cNvSpPr>
            <a:spLocks noGrp="1"/>
          </p:cNvSpPr>
          <p:nvPr>
            <p:ph type="ftr" sz="quarter" idx="11"/>
          </p:nvPr>
        </p:nvSpPr>
        <p:spPr/>
        <p:txBody>
          <a:bodyPr/>
          <a:lstStyle/>
          <a:p>
            <a:pPr algn="ctr" rtl="0"/>
            <a:endParaRPr lang="fr-FR" sz="1200"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12"/>
          </p:nvPr>
        </p:nvSpPr>
        <p:spPr/>
        <p:txBody>
          <a:bodyPr/>
          <a:lstStyle/>
          <a:p>
            <a:pPr algn="r" rtl="0"/>
            <a:fld id="{0966B7AB-0BD6-4595-876A-9F932F2A4BF7}" type="slidenum">
              <a:rPr lang="fr-FR" sz="1200" kern="1200">
                <a:solidFill>
                  <a:prstClr val="black">
                    <a:tint val="75000"/>
                  </a:prstClr>
                </a:solidFill>
                <a:latin typeface="Calibri"/>
                <a:ea typeface="+mn-ea"/>
                <a:cs typeface="+mn-cs"/>
              </a:rPr>
              <a:pPr algn="r" rtl="0"/>
              <a:t>‹#›</a:t>
            </a:fld>
            <a:endParaRPr lang="fr-FR" sz="1200" kern="1200">
              <a:solidFill>
                <a:prstClr val="black">
                  <a:tint val="75000"/>
                </a:prstClr>
              </a:solidFill>
              <a:latin typeface="Calibri"/>
              <a:ea typeface="+mn-ea"/>
              <a:cs typeface="+mn-cs"/>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pPr algn="l" rtl="0"/>
            <a:fld id="{8C3F3C7F-9964-4C3F-B0D1-94DF424153D7}" type="datetimeFigureOut">
              <a:rPr lang="fr-FR" sz="1200" kern="1200">
                <a:solidFill>
                  <a:prstClr val="black">
                    <a:tint val="75000"/>
                  </a:prstClr>
                </a:solidFill>
                <a:latin typeface="Calibri"/>
                <a:ea typeface="+mn-ea"/>
                <a:cs typeface="+mn-cs"/>
              </a:rPr>
              <a:pPr algn="l" rtl="0"/>
              <a:t>13/10/2008</a:t>
            </a:fld>
            <a:endParaRPr lang="fr-FR" sz="1200" kern="1200">
              <a:solidFill>
                <a:prstClr val="black">
                  <a:tint val="75000"/>
                </a:prstClr>
              </a:solidFill>
              <a:latin typeface="Calibri"/>
              <a:ea typeface="+mn-ea"/>
              <a:cs typeface="+mn-cs"/>
            </a:endParaRPr>
          </a:p>
        </p:txBody>
      </p:sp>
      <p:sp>
        <p:nvSpPr>
          <p:cNvPr id="5" name="Footer Placeholder 4"/>
          <p:cNvSpPr>
            <a:spLocks noGrp="1"/>
          </p:cNvSpPr>
          <p:nvPr>
            <p:ph type="ftr" sz="quarter" idx="11"/>
          </p:nvPr>
        </p:nvSpPr>
        <p:spPr/>
        <p:txBody>
          <a:bodyPr/>
          <a:lstStyle/>
          <a:p>
            <a:pPr algn="ctr" rtl="0"/>
            <a:endParaRPr lang="fr-FR" sz="1200"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12"/>
          </p:nvPr>
        </p:nvSpPr>
        <p:spPr/>
        <p:txBody>
          <a:bodyPr/>
          <a:lstStyle/>
          <a:p>
            <a:pPr algn="r" rtl="0"/>
            <a:fld id="{0966B7AB-0BD6-4595-876A-9F932F2A4BF7}" type="slidenum">
              <a:rPr lang="fr-FR" sz="1200" kern="1200">
                <a:solidFill>
                  <a:prstClr val="black">
                    <a:tint val="75000"/>
                  </a:prstClr>
                </a:solidFill>
                <a:latin typeface="Calibri"/>
                <a:ea typeface="+mn-ea"/>
                <a:cs typeface="+mn-cs"/>
              </a:rPr>
              <a:pPr algn="r" rtl="0"/>
              <a:t>‹#›</a:t>
            </a:fld>
            <a:endParaRPr lang="fr-FR" sz="1200" kern="1200">
              <a:solidFill>
                <a:prstClr val="black">
                  <a:tint val="75000"/>
                </a:prstClr>
              </a:solidFill>
              <a:latin typeface="Calibri"/>
              <a:ea typeface="+mn-ea"/>
              <a:cs typeface="+mn-cs"/>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F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lgn="l" rtl="0"/>
            <a:fld id="{8C3F3C7F-9964-4C3F-B0D1-94DF424153D7}" type="datetimeFigureOut">
              <a:rPr lang="fr-FR" sz="1200" kern="1200">
                <a:solidFill>
                  <a:prstClr val="black">
                    <a:tint val="75000"/>
                  </a:prstClr>
                </a:solidFill>
                <a:latin typeface="Calibri"/>
                <a:ea typeface="+mn-ea"/>
                <a:cs typeface="+mn-cs"/>
              </a:rPr>
              <a:pPr algn="l" rtl="0"/>
              <a:t>13/10/2008</a:t>
            </a:fld>
            <a:endParaRPr lang="fr-FR" sz="1200" kern="1200">
              <a:solidFill>
                <a:prstClr val="black">
                  <a:tint val="75000"/>
                </a:prstClr>
              </a:solidFill>
              <a:latin typeface="Calibri"/>
              <a:ea typeface="+mn-ea"/>
              <a:cs typeface="+mn-cs"/>
            </a:endParaRPr>
          </a:p>
        </p:txBody>
      </p:sp>
      <p:sp>
        <p:nvSpPr>
          <p:cNvPr id="5" name="Footer Placeholder 4"/>
          <p:cNvSpPr>
            <a:spLocks noGrp="1"/>
          </p:cNvSpPr>
          <p:nvPr>
            <p:ph type="ftr" sz="quarter" idx="11"/>
          </p:nvPr>
        </p:nvSpPr>
        <p:spPr/>
        <p:txBody>
          <a:bodyPr/>
          <a:lstStyle/>
          <a:p>
            <a:pPr algn="ctr" rtl="0"/>
            <a:endParaRPr lang="fr-FR" sz="1200"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12"/>
          </p:nvPr>
        </p:nvSpPr>
        <p:spPr/>
        <p:txBody>
          <a:bodyPr/>
          <a:lstStyle/>
          <a:p>
            <a:pPr algn="r" rtl="0"/>
            <a:fld id="{0966B7AB-0BD6-4595-876A-9F932F2A4BF7}" type="slidenum">
              <a:rPr lang="fr-FR" sz="1200" kern="1200">
                <a:solidFill>
                  <a:prstClr val="black">
                    <a:tint val="75000"/>
                  </a:prstClr>
                </a:solidFill>
                <a:latin typeface="Calibri"/>
                <a:ea typeface="+mn-ea"/>
                <a:cs typeface="+mn-cs"/>
              </a:rPr>
              <a:pPr algn="r" rtl="0"/>
              <a:t>‹#›</a:t>
            </a:fld>
            <a:endParaRPr lang="fr-FR" sz="1200" kern="1200">
              <a:solidFill>
                <a:prstClr val="black">
                  <a:tint val="75000"/>
                </a:prstClr>
              </a:solidFill>
              <a:latin typeface="Calibri"/>
              <a:ea typeface="+mn-ea"/>
              <a:cs typeface="+mn-cs"/>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Date Placeholder 4"/>
          <p:cNvSpPr>
            <a:spLocks noGrp="1"/>
          </p:cNvSpPr>
          <p:nvPr>
            <p:ph type="dt" sz="half" idx="10"/>
          </p:nvPr>
        </p:nvSpPr>
        <p:spPr/>
        <p:txBody>
          <a:bodyPr/>
          <a:lstStyle/>
          <a:p>
            <a:pPr algn="l" rtl="0"/>
            <a:fld id="{8C3F3C7F-9964-4C3F-B0D1-94DF424153D7}" type="datetimeFigureOut">
              <a:rPr lang="fr-FR" sz="1200" kern="1200">
                <a:solidFill>
                  <a:prstClr val="black">
                    <a:tint val="75000"/>
                  </a:prstClr>
                </a:solidFill>
                <a:latin typeface="Calibri"/>
                <a:ea typeface="+mn-ea"/>
                <a:cs typeface="+mn-cs"/>
              </a:rPr>
              <a:pPr algn="l" rtl="0"/>
              <a:t>13/10/2008</a:t>
            </a:fld>
            <a:endParaRPr lang="fr-FR" sz="1200" kern="1200">
              <a:solidFill>
                <a:prstClr val="black">
                  <a:tint val="75000"/>
                </a:prstClr>
              </a:solidFill>
              <a:latin typeface="Calibri"/>
              <a:ea typeface="+mn-ea"/>
              <a:cs typeface="+mn-cs"/>
            </a:endParaRPr>
          </a:p>
        </p:txBody>
      </p:sp>
      <p:sp>
        <p:nvSpPr>
          <p:cNvPr id="6" name="Footer Placeholder 5"/>
          <p:cNvSpPr>
            <a:spLocks noGrp="1"/>
          </p:cNvSpPr>
          <p:nvPr>
            <p:ph type="ftr" sz="quarter" idx="11"/>
          </p:nvPr>
        </p:nvSpPr>
        <p:spPr/>
        <p:txBody>
          <a:bodyPr/>
          <a:lstStyle/>
          <a:p>
            <a:pPr algn="ctr" rtl="0"/>
            <a:endParaRPr lang="fr-FR" sz="1200" kern="1200">
              <a:solidFill>
                <a:prstClr val="black">
                  <a:tint val="75000"/>
                </a:prstClr>
              </a:solidFill>
              <a:latin typeface="Calibri"/>
              <a:ea typeface="+mn-ea"/>
              <a:cs typeface="+mn-cs"/>
            </a:endParaRPr>
          </a:p>
        </p:txBody>
      </p:sp>
      <p:sp>
        <p:nvSpPr>
          <p:cNvPr id="7" name="Slide Number Placeholder 6"/>
          <p:cNvSpPr>
            <a:spLocks noGrp="1"/>
          </p:cNvSpPr>
          <p:nvPr>
            <p:ph type="sldNum" sz="quarter" idx="12"/>
          </p:nvPr>
        </p:nvSpPr>
        <p:spPr/>
        <p:txBody>
          <a:bodyPr/>
          <a:lstStyle/>
          <a:p>
            <a:pPr algn="r" rtl="0"/>
            <a:fld id="{0966B7AB-0BD6-4595-876A-9F932F2A4BF7}" type="slidenum">
              <a:rPr lang="fr-FR" sz="1200" kern="1200">
                <a:solidFill>
                  <a:prstClr val="black">
                    <a:tint val="75000"/>
                  </a:prstClr>
                </a:solidFill>
                <a:latin typeface="Calibri"/>
                <a:ea typeface="+mn-ea"/>
                <a:cs typeface="+mn-cs"/>
              </a:rPr>
              <a:pPr algn="r" rtl="0"/>
              <a:t>‹#›</a:t>
            </a:fld>
            <a:endParaRPr lang="fr-FR" sz="1200" kern="1200">
              <a:solidFill>
                <a:prstClr val="black">
                  <a:tint val="75000"/>
                </a:prstClr>
              </a:solidFill>
              <a:latin typeface="Calibri"/>
              <a:ea typeface="+mn-ea"/>
              <a:cs typeface="+mn-cs"/>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r-F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7" name="Date Placeholder 6"/>
          <p:cNvSpPr>
            <a:spLocks noGrp="1"/>
          </p:cNvSpPr>
          <p:nvPr>
            <p:ph type="dt" sz="half" idx="10"/>
          </p:nvPr>
        </p:nvSpPr>
        <p:spPr/>
        <p:txBody>
          <a:bodyPr/>
          <a:lstStyle/>
          <a:p>
            <a:pPr algn="l" rtl="0"/>
            <a:fld id="{8C3F3C7F-9964-4C3F-B0D1-94DF424153D7}" type="datetimeFigureOut">
              <a:rPr lang="fr-FR" sz="1200" kern="1200">
                <a:solidFill>
                  <a:prstClr val="black">
                    <a:tint val="75000"/>
                  </a:prstClr>
                </a:solidFill>
                <a:latin typeface="Calibri"/>
                <a:ea typeface="+mn-ea"/>
                <a:cs typeface="+mn-cs"/>
              </a:rPr>
              <a:pPr algn="l" rtl="0"/>
              <a:t>13/10/2008</a:t>
            </a:fld>
            <a:endParaRPr lang="fr-FR" sz="1200" kern="1200">
              <a:solidFill>
                <a:prstClr val="black">
                  <a:tint val="75000"/>
                </a:prstClr>
              </a:solidFill>
              <a:latin typeface="Calibri"/>
              <a:ea typeface="+mn-ea"/>
              <a:cs typeface="+mn-cs"/>
            </a:endParaRPr>
          </a:p>
        </p:txBody>
      </p:sp>
      <p:sp>
        <p:nvSpPr>
          <p:cNvPr id="8" name="Footer Placeholder 7"/>
          <p:cNvSpPr>
            <a:spLocks noGrp="1"/>
          </p:cNvSpPr>
          <p:nvPr>
            <p:ph type="ftr" sz="quarter" idx="11"/>
          </p:nvPr>
        </p:nvSpPr>
        <p:spPr/>
        <p:txBody>
          <a:bodyPr/>
          <a:lstStyle/>
          <a:p>
            <a:pPr algn="ctr" rtl="0"/>
            <a:endParaRPr lang="fr-FR" sz="1200" kern="1200">
              <a:solidFill>
                <a:prstClr val="black">
                  <a:tint val="75000"/>
                </a:prstClr>
              </a:solidFill>
              <a:latin typeface="Calibri"/>
              <a:ea typeface="+mn-ea"/>
              <a:cs typeface="+mn-cs"/>
            </a:endParaRPr>
          </a:p>
        </p:txBody>
      </p:sp>
      <p:sp>
        <p:nvSpPr>
          <p:cNvPr id="9" name="Slide Number Placeholder 8"/>
          <p:cNvSpPr>
            <a:spLocks noGrp="1"/>
          </p:cNvSpPr>
          <p:nvPr>
            <p:ph type="sldNum" sz="quarter" idx="12"/>
          </p:nvPr>
        </p:nvSpPr>
        <p:spPr/>
        <p:txBody>
          <a:bodyPr/>
          <a:lstStyle/>
          <a:p>
            <a:pPr algn="r" rtl="0"/>
            <a:fld id="{0966B7AB-0BD6-4595-876A-9F932F2A4BF7}" type="slidenum">
              <a:rPr lang="fr-FR" sz="1200" kern="1200">
                <a:solidFill>
                  <a:prstClr val="black">
                    <a:tint val="75000"/>
                  </a:prstClr>
                </a:solidFill>
                <a:latin typeface="Calibri"/>
                <a:ea typeface="+mn-ea"/>
                <a:cs typeface="+mn-cs"/>
              </a:rPr>
              <a:pPr algn="r" rtl="0"/>
              <a:t>‹#›</a:t>
            </a:fld>
            <a:endParaRPr lang="fr-FR" sz="1200" kern="1200">
              <a:solidFill>
                <a:prstClr val="black">
                  <a:tint val="75000"/>
                </a:prstClr>
              </a:solidFill>
              <a:latin typeface="Calibri"/>
              <a:ea typeface="+mn-ea"/>
              <a:cs typeface="+mn-cs"/>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Date Placeholder 2"/>
          <p:cNvSpPr>
            <a:spLocks noGrp="1"/>
          </p:cNvSpPr>
          <p:nvPr>
            <p:ph type="dt" sz="half" idx="10"/>
          </p:nvPr>
        </p:nvSpPr>
        <p:spPr/>
        <p:txBody>
          <a:bodyPr/>
          <a:lstStyle/>
          <a:p>
            <a:pPr algn="l" rtl="0"/>
            <a:fld id="{8C3F3C7F-9964-4C3F-B0D1-94DF424153D7}" type="datetimeFigureOut">
              <a:rPr lang="fr-FR" sz="1200" kern="1200">
                <a:solidFill>
                  <a:prstClr val="black">
                    <a:tint val="75000"/>
                  </a:prstClr>
                </a:solidFill>
                <a:latin typeface="Calibri"/>
                <a:ea typeface="+mn-ea"/>
                <a:cs typeface="+mn-cs"/>
              </a:rPr>
              <a:pPr algn="l" rtl="0"/>
              <a:t>13/10/2008</a:t>
            </a:fld>
            <a:endParaRPr lang="fr-FR" sz="1200" kern="1200">
              <a:solidFill>
                <a:prstClr val="black">
                  <a:tint val="75000"/>
                </a:prstClr>
              </a:solidFill>
              <a:latin typeface="Calibri"/>
              <a:ea typeface="+mn-ea"/>
              <a:cs typeface="+mn-cs"/>
            </a:endParaRPr>
          </a:p>
        </p:txBody>
      </p:sp>
      <p:sp>
        <p:nvSpPr>
          <p:cNvPr id="4" name="Footer Placeholder 3"/>
          <p:cNvSpPr>
            <a:spLocks noGrp="1"/>
          </p:cNvSpPr>
          <p:nvPr>
            <p:ph type="ftr" sz="quarter" idx="11"/>
          </p:nvPr>
        </p:nvSpPr>
        <p:spPr/>
        <p:txBody>
          <a:bodyPr/>
          <a:lstStyle/>
          <a:p>
            <a:pPr algn="ctr" rtl="0"/>
            <a:endParaRPr lang="fr-FR" sz="1200" kern="1200">
              <a:solidFill>
                <a:prstClr val="black">
                  <a:tint val="75000"/>
                </a:prstClr>
              </a:solidFill>
              <a:latin typeface="Calibri"/>
              <a:ea typeface="+mn-ea"/>
              <a:cs typeface="+mn-cs"/>
            </a:endParaRPr>
          </a:p>
        </p:txBody>
      </p:sp>
      <p:sp>
        <p:nvSpPr>
          <p:cNvPr id="5" name="Slide Number Placeholder 4"/>
          <p:cNvSpPr>
            <a:spLocks noGrp="1"/>
          </p:cNvSpPr>
          <p:nvPr>
            <p:ph type="sldNum" sz="quarter" idx="12"/>
          </p:nvPr>
        </p:nvSpPr>
        <p:spPr/>
        <p:txBody>
          <a:bodyPr/>
          <a:lstStyle/>
          <a:p>
            <a:pPr algn="r" rtl="0"/>
            <a:fld id="{0966B7AB-0BD6-4595-876A-9F932F2A4BF7}" type="slidenum">
              <a:rPr lang="fr-FR" sz="1200" kern="1200">
                <a:solidFill>
                  <a:prstClr val="black">
                    <a:tint val="75000"/>
                  </a:prstClr>
                </a:solidFill>
                <a:latin typeface="Calibri"/>
                <a:ea typeface="+mn-ea"/>
                <a:cs typeface="+mn-cs"/>
              </a:rPr>
              <a:pPr algn="r" rtl="0"/>
              <a:t>‹#›</a:t>
            </a:fld>
            <a:endParaRPr lang="fr-FR" sz="1200" kern="1200">
              <a:solidFill>
                <a:prstClr val="black">
                  <a:tint val="75000"/>
                </a:prstClr>
              </a:solidFill>
              <a:latin typeface="Calibri"/>
              <a:ea typeface="+mn-ea"/>
              <a:cs typeface="+mn-cs"/>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lgn="l" rtl="0"/>
            <a:fld id="{8C3F3C7F-9964-4C3F-B0D1-94DF424153D7}" type="datetimeFigureOut">
              <a:rPr lang="fr-FR" sz="1200" kern="1200">
                <a:solidFill>
                  <a:prstClr val="black">
                    <a:tint val="75000"/>
                  </a:prstClr>
                </a:solidFill>
                <a:latin typeface="Calibri"/>
                <a:ea typeface="+mn-ea"/>
                <a:cs typeface="+mn-cs"/>
              </a:rPr>
              <a:pPr algn="l" rtl="0"/>
              <a:t>13/10/2008</a:t>
            </a:fld>
            <a:endParaRPr lang="fr-FR" sz="1200" kern="1200">
              <a:solidFill>
                <a:prstClr val="black">
                  <a:tint val="75000"/>
                </a:prstClr>
              </a:solidFill>
              <a:latin typeface="Calibri"/>
              <a:ea typeface="+mn-ea"/>
              <a:cs typeface="+mn-cs"/>
            </a:endParaRPr>
          </a:p>
        </p:txBody>
      </p:sp>
      <p:sp>
        <p:nvSpPr>
          <p:cNvPr id="3" name="Footer Placeholder 2"/>
          <p:cNvSpPr>
            <a:spLocks noGrp="1"/>
          </p:cNvSpPr>
          <p:nvPr>
            <p:ph type="ftr" sz="quarter" idx="11"/>
          </p:nvPr>
        </p:nvSpPr>
        <p:spPr/>
        <p:txBody>
          <a:bodyPr/>
          <a:lstStyle/>
          <a:p>
            <a:pPr algn="ctr" rtl="0"/>
            <a:endParaRPr lang="fr-FR" sz="1200" kern="1200">
              <a:solidFill>
                <a:prstClr val="black">
                  <a:tint val="75000"/>
                </a:prstClr>
              </a:solidFill>
              <a:latin typeface="Calibri"/>
              <a:ea typeface="+mn-ea"/>
              <a:cs typeface="+mn-cs"/>
            </a:endParaRPr>
          </a:p>
        </p:txBody>
      </p:sp>
      <p:sp>
        <p:nvSpPr>
          <p:cNvPr id="4" name="Slide Number Placeholder 3"/>
          <p:cNvSpPr>
            <a:spLocks noGrp="1"/>
          </p:cNvSpPr>
          <p:nvPr>
            <p:ph type="sldNum" sz="quarter" idx="12"/>
          </p:nvPr>
        </p:nvSpPr>
        <p:spPr/>
        <p:txBody>
          <a:bodyPr/>
          <a:lstStyle/>
          <a:p>
            <a:pPr algn="r" rtl="0"/>
            <a:fld id="{0966B7AB-0BD6-4595-876A-9F932F2A4BF7}" type="slidenum">
              <a:rPr lang="fr-FR" sz="1200" kern="1200">
                <a:solidFill>
                  <a:prstClr val="black">
                    <a:tint val="75000"/>
                  </a:prstClr>
                </a:solidFill>
                <a:latin typeface="Calibri"/>
                <a:ea typeface="+mn-ea"/>
                <a:cs typeface="+mn-cs"/>
              </a:rPr>
              <a:pPr algn="r" rtl="0"/>
              <a:t>‹#›</a:t>
            </a:fld>
            <a:endParaRPr lang="fr-FR" sz="1200" kern="1200">
              <a:solidFill>
                <a:prstClr val="black">
                  <a:tint val="75000"/>
                </a:prstClr>
              </a:solidFill>
              <a:latin typeface="Calibri"/>
              <a:ea typeface="+mn-ea"/>
              <a:cs typeface="+mn-cs"/>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F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lgn="l" rtl="0"/>
            <a:fld id="{8C3F3C7F-9964-4C3F-B0D1-94DF424153D7}" type="datetimeFigureOut">
              <a:rPr lang="fr-FR" sz="1200" kern="1200">
                <a:solidFill>
                  <a:prstClr val="black">
                    <a:tint val="75000"/>
                  </a:prstClr>
                </a:solidFill>
                <a:latin typeface="Calibri"/>
                <a:ea typeface="+mn-ea"/>
                <a:cs typeface="+mn-cs"/>
              </a:rPr>
              <a:pPr algn="l" rtl="0"/>
              <a:t>13/10/2008</a:t>
            </a:fld>
            <a:endParaRPr lang="fr-FR" sz="1200" kern="1200">
              <a:solidFill>
                <a:prstClr val="black">
                  <a:tint val="75000"/>
                </a:prstClr>
              </a:solidFill>
              <a:latin typeface="Calibri"/>
              <a:ea typeface="+mn-ea"/>
              <a:cs typeface="+mn-cs"/>
            </a:endParaRPr>
          </a:p>
        </p:txBody>
      </p:sp>
      <p:sp>
        <p:nvSpPr>
          <p:cNvPr id="6" name="Footer Placeholder 5"/>
          <p:cNvSpPr>
            <a:spLocks noGrp="1"/>
          </p:cNvSpPr>
          <p:nvPr>
            <p:ph type="ftr" sz="quarter" idx="11"/>
          </p:nvPr>
        </p:nvSpPr>
        <p:spPr/>
        <p:txBody>
          <a:bodyPr/>
          <a:lstStyle/>
          <a:p>
            <a:pPr algn="ctr" rtl="0"/>
            <a:endParaRPr lang="fr-FR" sz="1200" kern="1200">
              <a:solidFill>
                <a:prstClr val="black">
                  <a:tint val="75000"/>
                </a:prstClr>
              </a:solidFill>
              <a:latin typeface="Calibri"/>
              <a:ea typeface="+mn-ea"/>
              <a:cs typeface="+mn-cs"/>
            </a:endParaRPr>
          </a:p>
        </p:txBody>
      </p:sp>
      <p:sp>
        <p:nvSpPr>
          <p:cNvPr id="7" name="Slide Number Placeholder 6"/>
          <p:cNvSpPr>
            <a:spLocks noGrp="1"/>
          </p:cNvSpPr>
          <p:nvPr>
            <p:ph type="sldNum" sz="quarter" idx="12"/>
          </p:nvPr>
        </p:nvSpPr>
        <p:spPr/>
        <p:txBody>
          <a:bodyPr/>
          <a:lstStyle/>
          <a:p>
            <a:pPr algn="r" rtl="0"/>
            <a:fld id="{0966B7AB-0BD6-4595-876A-9F932F2A4BF7}" type="slidenum">
              <a:rPr lang="fr-FR" sz="1200" kern="1200">
                <a:solidFill>
                  <a:prstClr val="black">
                    <a:tint val="75000"/>
                  </a:prstClr>
                </a:solidFill>
                <a:latin typeface="Calibri"/>
                <a:ea typeface="+mn-ea"/>
                <a:cs typeface="+mn-cs"/>
              </a:rPr>
              <a:pPr algn="r" rtl="0"/>
              <a:t>‹#›</a:t>
            </a:fld>
            <a:endParaRPr lang="fr-FR" sz="1200" kern="1200">
              <a:solidFill>
                <a:prstClr val="black">
                  <a:tint val="75000"/>
                </a:prstClr>
              </a:solidFill>
              <a:latin typeface="Calibri"/>
              <a:ea typeface="+mn-ea"/>
              <a:cs typeface="+mn-cs"/>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F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lgn="l" rtl="0"/>
            <a:fld id="{8C3F3C7F-9964-4C3F-B0D1-94DF424153D7}" type="datetimeFigureOut">
              <a:rPr lang="fr-FR" sz="1200" kern="1200">
                <a:solidFill>
                  <a:prstClr val="black">
                    <a:tint val="75000"/>
                  </a:prstClr>
                </a:solidFill>
                <a:latin typeface="Calibri"/>
                <a:ea typeface="+mn-ea"/>
                <a:cs typeface="+mn-cs"/>
              </a:rPr>
              <a:pPr algn="l" rtl="0"/>
              <a:t>13/10/2008</a:t>
            </a:fld>
            <a:endParaRPr lang="fr-FR" sz="1200" kern="1200">
              <a:solidFill>
                <a:prstClr val="black">
                  <a:tint val="75000"/>
                </a:prstClr>
              </a:solidFill>
              <a:latin typeface="Calibri"/>
              <a:ea typeface="+mn-ea"/>
              <a:cs typeface="+mn-cs"/>
            </a:endParaRPr>
          </a:p>
        </p:txBody>
      </p:sp>
      <p:sp>
        <p:nvSpPr>
          <p:cNvPr id="6" name="Footer Placeholder 5"/>
          <p:cNvSpPr>
            <a:spLocks noGrp="1"/>
          </p:cNvSpPr>
          <p:nvPr>
            <p:ph type="ftr" sz="quarter" idx="11"/>
          </p:nvPr>
        </p:nvSpPr>
        <p:spPr/>
        <p:txBody>
          <a:bodyPr/>
          <a:lstStyle/>
          <a:p>
            <a:pPr algn="ctr" rtl="0"/>
            <a:endParaRPr lang="fr-FR" sz="1200" kern="1200">
              <a:solidFill>
                <a:prstClr val="black">
                  <a:tint val="75000"/>
                </a:prstClr>
              </a:solidFill>
              <a:latin typeface="Calibri"/>
              <a:ea typeface="+mn-ea"/>
              <a:cs typeface="+mn-cs"/>
            </a:endParaRPr>
          </a:p>
        </p:txBody>
      </p:sp>
      <p:sp>
        <p:nvSpPr>
          <p:cNvPr id="7" name="Slide Number Placeholder 6"/>
          <p:cNvSpPr>
            <a:spLocks noGrp="1"/>
          </p:cNvSpPr>
          <p:nvPr>
            <p:ph type="sldNum" sz="quarter" idx="12"/>
          </p:nvPr>
        </p:nvSpPr>
        <p:spPr/>
        <p:txBody>
          <a:bodyPr/>
          <a:lstStyle/>
          <a:p>
            <a:pPr algn="r" rtl="0"/>
            <a:fld id="{0966B7AB-0BD6-4595-876A-9F932F2A4BF7}" type="slidenum">
              <a:rPr lang="fr-FR" sz="1200" kern="1200">
                <a:solidFill>
                  <a:prstClr val="black">
                    <a:tint val="75000"/>
                  </a:prstClr>
                </a:solidFill>
                <a:latin typeface="Calibri"/>
                <a:ea typeface="+mn-ea"/>
                <a:cs typeface="+mn-cs"/>
              </a:rPr>
              <a:pPr algn="r" rtl="0"/>
              <a:t>‹#›</a:t>
            </a:fld>
            <a:endParaRPr lang="fr-FR" sz="1200" kern="1200">
              <a:solidFill>
                <a:prstClr val="black">
                  <a:tint val="75000"/>
                </a:prstClr>
              </a:solidFill>
              <a:latin typeface="Calibri"/>
              <a:ea typeface="+mn-ea"/>
              <a:cs typeface="+mn-c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553998"/>
          </a:xfrm>
        </p:spPr>
        <p:txBody>
          <a:bodyPr/>
          <a:lstStyle>
            <a:lvl1pPr algn="l" rtl="0" fontAlgn="base">
              <a:lnSpc>
                <a:spcPct val="90000"/>
              </a:lnSpc>
              <a:spcBef>
                <a:spcPct val="0"/>
              </a:spcBef>
              <a:spcAft>
                <a:spcPct val="0"/>
              </a:spcAft>
              <a:defRPr lang="en-US" sz="4000" spc="-300"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pPr algn="l" rtl="0"/>
            <a:fld id="{8C3F3C7F-9964-4C3F-B0D1-94DF424153D7}" type="datetimeFigureOut">
              <a:rPr lang="fr-FR" sz="1200" kern="1200">
                <a:solidFill>
                  <a:prstClr val="black">
                    <a:tint val="75000"/>
                  </a:prstClr>
                </a:solidFill>
                <a:latin typeface="Calibri"/>
                <a:ea typeface="+mn-ea"/>
                <a:cs typeface="+mn-cs"/>
              </a:rPr>
              <a:pPr algn="l" rtl="0"/>
              <a:t>13/10/2008</a:t>
            </a:fld>
            <a:endParaRPr lang="fr-FR" sz="1200" kern="1200">
              <a:solidFill>
                <a:prstClr val="black">
                  <a:tint val="75000"/>
                </a:prstClr>
              </a:solidFill>
              <a:latin typeface="Calibri"/>
              <a:ea typeface="+mn-ea"/>
              <a:cs typeface="+mn-cs"/>
            </a:endParaRPr>
          </a:p>
        </p:txBody>
      </p:sp>
      <p:sp>
        <p:nvSpPr>
          <p:cNvPr id="5" name="Footer Placeholder 4"/>
          <p:cNvSpPr>
            <a:spLocks noGrp="1"/>
          </p:cNvSpPr>
          <p:nvPr>
            <p:ph type="ftr" sz="quarter" idx="11"/>
          </p:nvPr>
        </p:nvSpPr>
        <p:spPr/>
        <p:txBody>
          <a:bodyPr/>
          <a:lstStyle/>
          <a:p>
            <a:pPr algn="ctr" rtl="0"/>
            <a:endParaRPr lang="fr-FR" sz="1200"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12"/>
          </p:nvPr>
        </p:nvSpPr>
        <p:spPr/>
        <p:txBody>
          <a:bodyPr/>
          <a:lstStyle/>
          <a:p>
            <a:pPr algn="r" rtl="0"/>
            <a:fld id="{0966B7AB-0BD6-4595-876A-9F932F2A4BF7}" type="slidenum">
              <a:rPr lang="fr-FR" sz="1200" kern="1200">
                <a:solidFill>
                  <a:prstClr val="black">
                    <a:tint val="75000"/>
                  </a:prstClr>
                </a:solidFill>
                <a:latin typeface="Calibri"/>
                <a:ea typeface="+mn-ea"/>
                <a:cs typeface="+mn-cs"/>
              </a:rPr>
              <a:pPr algn="r" rtl="0"/>
              <a:t>‹#›</a:t>
            </a:fld>
            <a:endParaRPr lang="fr-FR" sz="1200" kern="1200">
              <a:solidFill>
                <a:prstClr val="black">
                  <a:tint val="75000"/>
                </a:prstClr>
              </a:solidFill>
              <a:latin typeface="Calibri"/>
              <a:ea typeface="+mn-ea"/>
              <a:cs typeface="+mn-cs"/>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r-F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pPr algn="l" rtl="0"/>
            <a:fld id="{8C3F3C7F-9964-4C3F-B0D1-94DF424153D7}" type="datetimeFigureOut">
              <a:rPr lang="fr-FR" sz="1200" kern="1200">
                <a:solidFill>
                  <a:prstClr val="black">
                    <a:tint val="75000"/>
                  </a:prstClr>
                </a:solidFill>
                <a:latin typeface="Calibri"/>
                <a:ea typeface="+mn-ea"/>
                <a:cs typeface="+mn-cs"/>
              </a:rPr>
              <a:pPr algn="l" rtl="0"/>
              <a:t>13/10/2008</a:t>
            </a:fld>
            <a:endParaRPr lang="fr-FR" sz="1200" kern="1200">
              <a:solidFill>
                <a:prstClr val="black">
                  <a:tint val="75000"/>
                </a:prstClr>
              </a:solidFill>
              <a:latin typeface="Calibri"/>
              <a:ea typeface="+mn-ea"/>
              <a:cs typeface="+mn-cs"/>
            </a:endParaRPr>
          </a:p>
        </p:txBody>
      </p:sp>
      <p:sp>
        <p:nvSpPr>
          <p:cNvPr id="5" name="Footer Placeholder 4"/>
          <p:cNvSpPr>
            <a:spLocks noGrp="1"/>
          </p:cNvSpPr>
          <p:nvPr>
            <p:ph type="ftr" sz="quarter" idx="11"/>
          </p:nvPr>
        </p:nvSpPr>
        <p:spPr/>
        <p:txBody>
          <a:bodyPr/>
          <a:lstStyle/>
          <a:p>
            <a:pPr algn="ctr" rtl="0"/>
            <a:endParaRPr lang="fr-FR" sz="1200"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12"/>
          </p:nvPr>
        </p:nvSpPr>
        <p:spPr/>
        <p:txBody>
          <a:bodyPr/>
          <a:lstStyle/>
          <a:p>
            <a:pPr algn="r" rtl="0"/>
            <a:fld id="{0966B7AB-0BD6-4595-876A-9F932F2A4BF7}" type="slidenum">
              <a:rPr lang="fr-FR" sz="1200" kern="1200">
                <a:solidFill>
                  <a:prstClr val="black">
                    <a:tint val="75000"/>
                  </a:prstClr>
                </a:solidFill>
                <a:latin typeface="Calibri"/>
                <a:ea typeface="+mn-ea"/>
                <a:cs typeface="+mn-cs"/>
              </a:rPr>
              <a:pPr algn="r" rtl="0"/>
              <a:t>‹#›</a:t>
            </a:fld>
            <a:endParaRPr lang="fr-FR" sz="1200" kern="1200">
              <a:solidFill>
                <a:prstClr val="black">
                  <a:tint val="75000"/>
                </a:prstClr>
              </a:solidFill>
              <a:latin typeface="Calibri"/>
              <a:ea typeface="+mn-ea"/>
              <a:cs typeface="+mn-cs"/>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F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r-FR"/>
          </a:p>
        </p:txBody>
      </p:sp>
      <p:sp>
        <p:nvSpPr>
          <p:cNvPr id="4" name="Date Placeholder 3"/>
          <p:cNvSpPr>
            <a:spLocks noGrp="1"/>
          </p:cNvSpPr>
          <p:nvPr>
            <p:ph type="dt" sz="half" idx="10"/>
          </p:nvPr>
        </p:nvSpPr>
        <p:spPr/>
        <p:txBody>
          <a:bodyPr/>
          <a:lstStyle/>
          <a:p>
            <a:pPr algn="l" rtl="0"/>
            <a:fld id="{8C3F3C7F-9964-4C3F-B0D1-94DF424153D7}" type="datetimeFigureOut">
              <a:rPr lang="fr-FR" sz="1200" kern="1200">
                <a:solidFill>
                  <a:prstClr val="black">
                    <a:tint val="75000"/>
                  </a:prstClr>
                </a:solidFill>
                <a:latin typeface="Calibri"/>
                <a:ea typeface="+mn-ea"/>
                <a:cs typeface="+mn-cs"/>
              </a:rPr>
              <a:pPr algn="l" rtl="0"/>
              <a:t>13/10/2008</a:t>
            </a:fld>
            <a:endParaRPr lang="fr-FR" sz="1200" kern="1200">
              <a:solidFill>
                <a:prstClr val="black">
                  <a:tint val="75000"/>
                </a:prstClr>
              </a:solidFill>
              <a:latin typeface="Calibri"/>
              <a:ea typeface="+mn-ea"/>
              <a:cs typeface="+mn-cs"/>
            </a:endParaRPr>
          </a:p>
        </p:txBody>
      </p:sp>
      <p:sp>
        <p:nvSpPr>
          <p:cNvPr id="5" name="Footer Placeholder 4"/>
          <p:cNvSpPr>
            <a:spLocks noGrp="1"/>
          </p:cNvSpPr>
          <p:nvPr>
            <p:ph type="ftr" sz="quarter" idx="11"/>
          </p:nvPr>
        </p:nvSpPr>
        <p:spPr/>
        <p:txBody>
          <a:bodyPr/>
          <a:lstStyle/>
          <a:p>
            <a:pPr algn="ctr" rtl="0"/>
            <a:endParaRPr lang="fr-FR" sz="1200"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12"/>
          </p:nvPr>
        </p:nvSpPr>
        <p:spPr/>
        <p:txBody>
          <a:bodyPr/>
          <a:lstStyle/>
          <a:p>
            <a:pPr algn="r" rtl="0"/>
            <a:fld id="{0966B7AB-0BD6-4595-876A-9F932F2A4BF7}" type="slidenum">
              <a:rPr lang="fr-FR" sz="1200" kern="1200">
                <a:solidFill>
                  <a:prstClr val="black">
                    <a:tint val="75000"/>
                  </a:prstClr>
                </a:solidFill>
                <a:latin typeface="Calibri"/>
                <a:ea typeface="+mn-ea"/>
                <a:cs typeface="+mn-cs"/>
              </a:rPr>
              <a:pPr algn="r" rtl="0"/>
              <a:t>‹#›</a:t>
            </a:fld>
            <a:endParaRPr lang="fr-FR" sz="1200" kern="1200">
              <a:solidFill>
                <a:prstClr val="black">
                  <a:tint val="75000"/>
                </a:prstClr>
              </a:solidFill>
              <a:latin typeface="Calibri"/>
              <a:ea typeface="+mn-ea"/>
              <a:cs typeface="+mn-cs"/>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pPr algn="l" rtl="0"/>
            <a:fld id="{8C3F3C7F-9964-4C3F-B0D1-94DF424153D7}" type="datetimeFigureOut">
              <a:rPr lang="fr-FR" sz="1200" kern="1200">
                <a:solidFill>
                  <a:prstClr val="black">
                    <a:tint val="75000"/>
                  </a:prstClr>
                </a:solidFill>
                <a:latin typeface="Calibri"/>
                <a:ea typeface="+mn-ea"/>
                <a:cs typeface="+mn-cs"/>
              </a:rPr>
              <a:pPr algn="l" rtl="0"/>
              <a:t>13/10/2008</a:t>
            </a:fld>
            <a:endParaRPr lang="fr-FR" sz="1200" kern="1200">
              <a:solidFill>
                <a:prstClr val="black">
                  <a:tint val="75000"/>
                </a:prstClr>
              </a:solidFill>
              <a:latin typeface="Calibri"/>
              <a:ea typeface="+mn-ea"/>
              <a:cs typeface="+mn-cs"/>
            </a:endParaRPr>
          </a:p>
        </p:txBody>
      </p:sp>
      <p:sp>
        <p:nvSpPr>
          <p:cNvPr id="5" name="Footer Placeholder 4"/>
          <p:cNvSpPr>
            <a:spLocks noGrp="1"/>
          </p:cNvSpPr>
          <p:nvPr>
            <p:ph type="ftr" sz="quarter" idx="11"/>
          </p:nvPr>
        </p:nvSpPr>
        <p:spPr/>
        <p:txBody>
          <a:bodyPr/>
          <a:lstStyle/>
          <a:p>
            <a:pPr algn="ctr" rtl="0"/>
            <a:endParaRPr lang="fr-FR" sz="1200"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12"/>
          </p:nvPr>
        </p:nvSpPr>
        <p:spPr/>
        <p:txBody>
          <a:bodyPr/>
          <a:lstStyle/>
          <a:p>
            <a:pPr algn="r" rtl="0"/>
            <a:fld id="{0966B7AB-0BD6-4595-876A-9F932F2A4BF7}" type="slidenum">
              <a:rPr lang="fr-FR" sz="1200" kern="1200">
                <a:solidFill>
                  <a:prstClr val="black">
                    <a:tint val="75000"/>
                  </a:prstClr>
                </a:solidFill>
                <a:latin typeface="Calibri"/>
                <a:ea typeface="+mn-ea"/>
                <a:cs typeface="+mn-cs"/>
              </a:rPr>
              <a:pPr algn="r" rtl="0"/>
              <a:t>‹#›</a:t>
            </a:fld>
            <a:endParaRPr lang="fr-FR" sz="1200" kern="1200">
              <a:solidFill>
                <a:prstClr val="black">
                  <a:tint val="75000"/>
                </a:prstClr>
              </a:solidFill>
              <a:latin typeface="Calibri"/>
              <a:ea typeface="+mn-ea"/>
              <a:cs typeface="+mn-cs"/>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F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lgn="l" rtl="0"/>
            <a:fld id="{8C3F3C7F-9964-4C3F-B0D1-94DF424153D7}" type="datetimeFigureOut">
              <a:rPr lang="fr-FR" sz="1200" kern="1200">
                <a:solidFill>
                  <a:prstClr val="black">
                    <a:tint val="75000"/>
                  </a:prstClr>
                </a:solidFill>
                <a:latin typeface="Calibri"/>
                <a:ea typeface="+mn-ea"/>
                <a:cs typeface="+mn-cs"/>
              </a:rPr>
              <a:pPr algn="l" rtl="0"/>
              <a:t>13/10/2008</a:t>
            </a:fld>
            <a:endParaRPr lang="fr-FR" sz="1200" kern="1200">
              <a:solidFill>
                <a:prstClr val="black">
                  <a:tint val="75000"/>
                </a:prstClr>
              </a:solidFill>
              <a:latin typeface="Calibri"/>
              <a:ea typeface="+mn-ea"/>
              <a:cs typeface="+mn-cs"/>
            </a:endParaRPr>
          </a:p>
        </p:txBody>
      </p:sp>
      <p:sp>
        <p:nvSpPr>
          <p:cNvPr id="5" name="Footer Placeholder 4"/>
          <p:cNvSpPr>
            <a:spLocks noGrp="1"/>
          </p:cNvSpPr>
          <p:nvPr>
            <p:ph type="ftr" sz="quarter" idx="11"/>
          </p:nvPr>
        </p:nvSpPr>
        <p:spPr/>
        <p:txBody>
          <a:bodyPr/>
          <a:lstStyle/>
          <a:p>
            <a:pPr algn="ctr" rtl="0"/>
            <a:endParaRPr lang="fr-FR" sz="1200"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12"/>
          </p:nvPr>
        </p:nvSpPr>
        <p:spPr/>
        <p:txBody>
          <a:bodyPr/>
          <a:lstStyle/>
          <a:p>
            <a:pPr algn="r" rtl="0"/>
            <a:fld id="{0966B7AB-0BD6-4595-876A-9F932F2A4BF7}" type="slidenum">
              <a:rPr lang="fr-FR" sz="1200" kern="1200">
                <a:solidFill>
                  <a:prstClr val="black">
                    <a:tint val="75000"/>
                  </a:prstClr>
                </a:solidFill>
                <a:latin typeface="Calibri"/>
                <a:ea typeface="+mn-ea"/>
                <a:cs typeface="+mn-cs"/>
              </a:rPr>
              <a:pPr algn="r" rtl="0"/>
              <a:t>‹#›</a:t>
            </a:fld>
            <a:endParaRPr lang="fr-FR" sz="1200" kern="1200">
              <a:solidFill>
                <a:prstClr val="black">
                  <a:tint val="75000"/>
                </a:prstClr>
              </a:solidFill>
              <a:latin typeface="Calibri"/>
              <a:ea typeface="+mn-ea"/>
              <a:cs typeface="+mn-cs"/>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Date Placeholder 4"/>
          <p:cNvSpPr>
            <a:spLocks noGrp="1"/>
          </p:cNvSpPr>
          <p:nvPr>
            <p:ph type="dt" sz="half" idx="10"/>
          </p:nvPr>
        </p:nvSpPr>
        <p:spPr/>
        <p:txBody>
          <a:bodyPr/>
          <a:lstStyle/>
          <a:p>
            <a:pPr algn="l" rtl="0"/>
            <a:fld id="{8C3F3C7F-9964-4C3F-B0D1-94DF424153D7}" type="datetimeFigureOut">
              <a:rPr lang="fr-FR" sz="1200" kern="1200">
                <a:solidFill>
                  <a:prstClr val="black">
                    <a:tint val="75000"/>
                  </a:prstClr>
                </a:solidFill>
                <a:latin typeface="Calibri"/>
                <a:ea typeface="+mn-ea"/>
                <a:cs typeface="+mn-cs"/>
              </a:rPr>
              <a:pPr algn="l" rtl="0"/>
              <a:t>13/10/2008</a:t>
            </a:fld>
            <a:endParaRPr lang="fr-FR" sz="1200" kern="1200">
              <a:solidFill>
                <a:prstClr val="black">
                  <a:tint val="75000"/>
                </a:prstClr>
              </a:solidFill>
              <a:latin typeface="Calibri"/>
              <a:ea typeface="+mn-ea"/>
              <a:cs typeface="+mn-cs"/>
            </a:endParaRPr>
          </a:p>
        </p:txBody>
      </p:sp>
      <p:sp>
        <p:nvSpPr>
          <p:cNvPr id="6" name="Footer Placeholder 5"/>
          <p:cNvSpPr>
            <a:spLocks noGrp="1"/>
          </p:cNvSpPr>
          <p:nvPr>
            <p:ph type="ftr" sz="quarter" idx="11"/>
          </p:nvPr>
        </p:nvSpPr>
        <p:spPr/>
        <p:txBody>
          <a:bodyPr/>
          <a:lstStyle/>
          <a:p>
            <a:pPr algn="ctr" rtl="0"/>
            <a:endParaRPr lang="fr-FR" sz="1200" kern="1200">
              <a:solidFill>
                <a:prstClr val="black">
                  <a:tint val="75000"/>
                </a:prstClr>
              </a:solidFill>
              <a:latin typeface="Calibri"/>
              <a:ea typeface="+mn-ea"/>
              <a:cs typeface="+mn-cs"/>
            </a:endParaRPr>
          </a:p>
        </p:txBody>
      </p:sp>
      <p:sp>
        <p:nvSpPr>
          <p:cNvPr id="7" name="Slide Number Placeholder 6"/>
          <p:cNvSpPr>
            <a:spLocks noGrp="1"/>
          </p:cNvSpPr>
          <p:nvPr>
            <p:ph type="sldNum" sz="quarter" idx="12"/>
          </p:nvPr>
        </p:nvSpPr>
        <p:spPr/>
        <p:txBody>
          <a:bodyPr/>
          <a:lstStyle/>
          <a:p>
            <a:pPr algn="r" rtl="0"/>
            <a:fld id="{0966B7AB-0BD6-4595-876A-9F932F2A4BF7}" type="slidenum">
              <a:rPr lang="fr-FR" sz="1200" kern="1200">
                <a:solidFill>
                  <a:prstClr val="black">
                    <a:tint val="75000"/>
                  </a:prstClr>
                </a:solidFill>
                <a:latin typeface="Calibri"/>
                <a:ea typeface="+mn-ea"/>
                <a:cs typeface="+mn-cs"/>
              </a:rPr>
              <a:pPr algn="r" rtl="0"/>
              <a:t>‹#›</a:t>
            </a:fld>
            <a:endParaRPr lang="fr-FR" sz="1200" kern="1200">
              <a:solidFill>
                <a:prstClr val="black">
                  <a:tint val="75000"/>
                </a:prstClr>
              </a:solidFill>
              <a:latin typeface="Calibri"/>
              <a:ea typeface="+mn-ea"/>
              <a:cs typeface="+mn-cs"/>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r-F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7" name="Date Placeholder 6"/>
          <p:cNvSpPr>
            <a:spLocks noGrp="1"/>
          </p:cNvSpPr>
          <p:nvPr>
            <p:ph type="dt" sz="half" idx="10"/>
          </p:nvPr>
        </p:nvSpPr>
        <p:spPr/>
        <p:txBody>
          <a:bodyPr/>
          <a:lstStyle/>
          <a:p>
            <a:pPr algn="l" rtl="0"/>
            <a:fld id="{8C3F3C7F-9964-4C3F-B0D1-94DF424153D7}" type="datetimeFigureOut">
              <a:rPr lang="fr-FR" sz="1200" kern="1200">
                <a:solidFill>
                  <a:prstClr val="black">
                    <a:tint val="75000"/>
                  </a:prstClr>
                </a:solidFill>
                <a:latin typeface="Calibri"/>
                <a:ea typeface="+mn-ea"/>
                <a:cs typeface="+mn-cs"/>
              </a:rPr>
              <a:pPr algn="l" rtl="0"/>
              <a:t>13/10/2008</a:t>
            </a:fld>
            <a:endParaRPr lang="fr-FR" sz="1200" kern="1200">
              <a:solidFill>
                <a:prstClr val="black">
                  <a:tint val="75000"/>
                </a:prstClr>
              </a:solidFill>
              <a:latin typeface="Calibri"/>
              <a:ea typeface="+mn-ea"/>
              <a:cs typeface="+mn-cs"/>
            </a:endParaRPr>
          </a:p>
        </p:txBody>
      </p:sp>
      <p:sp>
        <p:nvSpPr>
          <p:cNvPr id="8" name="Footer Placeholder 7"/>
          <p:cNvSpPr>
            <a:spLocks noGrp="1"/>
          </p:cNvSpPr>
          <p:nvPr>
            <p:ph type="ftr" sz="quarter" idx="11"/>
          </p:nvPr>
        </p:nvSpPr>
        <p:spPr/>
        <p:txBody>
          <a:bodyPr/>
          <a:lstStyle/>
          <a:p>
            <a:pPr algn="ctr" rtl="0"/>
            <a:endParaRPr lang="fr-FR" sz="1200" kern="1200">
              <a:solidFill>
                <a:prstClr val="black">
                  <a:tint val="75000"/>
                </a:prstClr>
              </a:solidFill>
              <a:latin typeface="Calibri"/>
              <a:ea typeface="+mn-ea"/>
              <a:cs typeface="+mn-cs"/>
            </a:endParaRPr>
          </a:p>
        </p:txBody>
      </p:sp>
      <p:sp>
        <p:nvSpPr>
          <p:cNvPr id="9" name="Slide Number Placeholder 8"/>
          <p:cNvSpPr>
            <a:spLocks noGrp="1"/>
          </p:cNvSpPr>
          <p:nvPr>
            <p:ph type="sldNum" sz="quarter" idx="12"/>
          </p:nvPr>
        </p:nvSpPr>
        <p:spPr/>
        <p:txBody>
          <a:bodyPr/>
          <a:lstStyle/>
          <a:p>
            <a:pPr algn="r" rtl="0"/>
            <a:fld id="{0966B7AB-0BD6-4595-876A-9F932F2A4BF7}" type="slidenum">
              <a:rPr lang="fr-FR" sz="1200" kern="1200">
                <a:solidFill>
                  <a:prstClr val="black">
                    <a:tint val="75000"/>
                  </a:prstClr>
                </a:solidFill>
                <a:latin typeface="Calibri"/>
                <a:ea typeface="+mn-ea"/>
                <a:cs typeface="+mn-cs"/>
              </a:rPr>
              <a:pPr algn="r" rtl="0"/>
              <a:t>‹#›</a:t>
            </a:fld>
            <a:endParaRPr lang="fr-FR" sz="1200" kern="1200">
              <a:solidFill>
                <a:prstClr val="black">
                  <a:tint val="75000"/>
                </a:prstClr>
              </a:solidFill>
              <a:latin typeface="Calibri"/>
              <a:ea typeface="+mn-ea"/>
              <a:cs typeface="+mn-cs"/>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Date Placeholder 2"/>
          <p:cNvSpPr>
            <a:spLocks noGrp="1"/>
          </p:cNvSpPr>
          <p:nvPr>
            <p:ph type="dt" sz="half" idx="10"/>
          </p:nvPr>
        </p:nvSpPr>
        <p:spPr/>
        <p:txBody>
          <a:bodyPr/>
          <a:lstStyle/>
          <a:p>
            <a:pPr algn="l" rtl="0"/>
            <a:fld id="{8C3F3C7F-9964-4C3F-B0D1-94DF424153D7}" type="datetimeFigureOut">
              <a:rPr lang="fr-FR" sz="1200" kern="1200">
                <a:solidFill>
                  <a:prstClr val="black">
                    <a:tint val="75000"/>
                  </a:prstClr>
                </a:solidFill>
                <a:latin typeface="Calibri"/>
                <a:ea typeface="+mn-ea"/>
                <a:cs typeface="+mn-cs"/>
              </a:rPr>
              <a:pPr algn="l" rtl="0"/>
              <a:t>13/10/2008</a:t>
            </a:fld>
            <a:endParaRPr lang="fr-FR" sz="1200" kern="1200">
              <a:solidFill>
                <a:prstClr val="black">
                  <a:tint val="75000"/>
                </a:prstClr>
              </a:solidFill>
              <a:latin typeface="Calibri"/>
              <a:ea typeface="+mn-ea"/>
              <a:cs typeface="+mn-cs"/>
            </a:endParaRPr>
          </a:p>
        </p:txBody>
      </p:sp>
      <p:sp>
        <p:nvSpPr>
          <p:cNvPr id="4" name="Footer Placeholder 3"/>
          <p:cNvSpPr>
            <a:spLocks noGrp="1"/>
          </p:cNvSpPr>
          <p:nvPr>
            <p:ph type="ftr" sz="quarter" idx="11"/>
          </p:nvPr>
        </p:nvSpPr>
        <p:spPr/>
        <p:txBody>
          <a:bodyPr/>
          <a:lstStyle/>
          <a:p>
            <a:pPr algn="ctr" rtl="0"/>
            <a:endParaRPr lang="fr-FR" sz="1200" kern="1200">
              <a:solidFill>
                <a:prstClr val="black">
                  <a:tint val="75000"/>
                </a:prstClr>
              </a:solidFill>
              <a:latin typeface="Calibri"/>
              <a:ea typeface="+mn-ea"/>
              <a:cs typeface="+mn-cs"/>
            </a:endParaRPr>
          </a:p>
        </p:txBody>
      </p:sp>
      <p:sp>
        <p:nvSpPr>
          <p:cNvPr id="5" name="Slide Number Placeholder 4"/>
          <p:cNvSpPr>
            <a:spLocks noGrp="1"/>
          </p:cNvSpPr>
          <p:nvPr>
            <p:ph type="sldNum" sz="quarter" idx="12"/>
          </p:nvPr>
        </p:nvSpPr>
        <p:spPr/>
        <p:txBody>
          <a:bodyPr/>
          <a:lstStyle/>
          <a:p>
            <a:pPr algn="r" rtl="0"/>
            <a:fld id="{0966B7AB-0BD6-4595-876A-9F932F2A4BF7}" type="slidenum">
              <a:rPr lang="fr-FR" sz="1200" kern="1200">
                <a:solidFill>
                  <a:prstClr val="black">
                    <a:tint val="75000"/>
                  </a:prstClr>
                </a:solidFill>
                <a:latin typeface="Calibri"/>
                <a:ea typeface="+mn-ea"/>
                <a:cs typeface="+mn-cs"/>
              </a:rPr>
              <a:pPr algn="r" rtl="0"/>
              <a:t>‹#›</a:t>
            </a:fld>
            <a:endParaRPr lang="fr-FR" sz="1200" kern="1200">
              <a:solidFill>
                <a:prstClr val="black">
                  <a:tint val="75000"/>
                </a:prstClr>
              </a:solidFill>
              <a:latin typeface="Calibri"/>
              <a:ea typeface="+mn-ea"/>
              <a:cs typeface="+mn-cs"/>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lgn="l" rtl="0"/>
            <a:fld id="{8C3F3C7F-9964-4C3F-B0D1-94DF424153D7}" type="datetimeFigureOut">
              <a:rPr lang="fr-FR" sz="1200" kern="1200">
                <a:solidFill>
                  <a:prstClr val="black">
                    <a:tint val="75000"/>
                  </a:prstClr>
                </a:solidFill>
                <a:latin typeface="Calibri"/>
                <a:ea typeface="+mn-ea"/>
                <a:cs typeface="+mn-cs"/>
              </a:rPr>
              <a:pPr algn="l" rtl="0"/>
              <a:t>13/10/2008</a:t>
            </a:fld>
            <a:endParaRPr lang="fr-FR" sz="1200" kern="1200">
              <a:solidFill>
                <a:prstClr val="black">
                  <a:tint val="75000"/>
                </a:prstClr>
              </a:solidFill>
              <a:latin typeface="Calibri"/>
              <a:ea typeface="+mn-ea"/>
              <a:cs typeface="+mn-cs"/>
            </a:endParaRPr>
          </a:p>
        </p:txBody>
      </p:sp>
      <p:sp>
        <p:nvSpPr>
          <p:cNvPr id="3" name="Footer Placeholder 2"/>
          <p:cNvSpPr>
            <a:spLocks noGrp="1"/>
          </p:cNvSpPr>
          <p:nvPr>
            <p:ph type="ftr" sz="quarter" idx="11"/>
          </p:nvPr>
        </p:nvSpPr>
        <p:spPr/>
        <p:txBody>
          <a:bodyPr/>
          <a:lstStyle/>
          <a:p>
            <a:pPr algn="ctr" rtl="0"/>
            <a:endParaRPr lang="fr-FR" sz="1200" kern="1200">
              <a:solidFill>
                <a:prstClr val="black">
                  <a:tint val="75000"/>
                </a:prstClr>
              </a:solidFill>
              <a:latin typeface="Calibri"/>
              <a:ea typeface="+mn-ea"/>
              <a:cs typeface="+mn-cs"/>
            </a:endParaRPr>
          </a:p>
        </p:txBody>
      </p:sp>
      <p:sp>
        <p:nvSpPr>
          <p:cNvPr id="4" name="Slide Number Placeholder 3"/>
          <p:cNvSpPr>
            <a:spLocks noGrp="1"/>
          </p:cNvSpPr>
          <p:nvPr>
            <p:ph type="sldNum" sz="quarter" idx="12"/>
          </p:nvPr>
        </p:nvSpPr>
        <p:spPr/>
        <p:txBody>
          <a:bodyPr/>
          <a:lstStyle/>
          <a:p>
            <a:pPr algn="r" rtl="0"/>
            <a:fld id="{0966B7AB-0BD6-4595-876A-9F932F2A4BF7}" type="slidenum">
              <a:rPr lang="fr-FR" sz="1200" kern="1200">
                <a:solidFill>
                  <a:prstClr val="black">
                    <a:tint val="75000"/>
                  </a:prstClr>
                </a:solidFill>
                <a:latin typeface="Calibri"/>
                <a:ea typeface="+mn-ea"/>
                <a:cs typeface="+mn-cs"/>
              </a:rPr>
              <a:pPr algn="r" rtl="0"/>
              <a:t>‹#›</a:t>
            </a:fld>
            <a:endParaRPr lang="fr-FR" sz="1200" kern="1200">
              <a:solidFill>
                <a:prstClr val="black">
                  <a:tint val="75000"/>
                </a:prstClr>
              </a:solidFill>
              <a:latin typeface="Calibri"/>
              <a:ea typeface="+mn-ea"/>
              <a:cs typeface="+mn-cs"/>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F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lgn="l" rtl="0"/>
            <a:fld id="{8C3F3C7F-9964-4C3F-B0D1-94DF424153D7}" type="datetimeFigureOut">
              <a:rPr lang="fr-FR" sz="1200" kern="1200">
                <a:solidFill>
                  <a:prstClr val="black">
                    <a:tint val="75000"/>
                  </a:prstClr>
                </a:solidFill>
                <a:latin typeface="Calibri"/>
                <a:ea typeface="+mn-ea"/>
                <a:cs typeface="+mn-cs"/>
              </a:rPr>
              <a:pPr algn="l" rtl="0"/>
              <a:t>13/10/2008</a:t>
            </a:fld>
            <a:endParaRPr lang="fr-FR" sz="1200" kern="1200">
              <a:solidFill>
                <a:prstClr val="black">
                  <a:tint val="75000"/>
                </a:prstClr>
              </a:solidFill>
              <a:latin typeface="Calibri"/>
              <a:ea typeface="+mn-ea"/>
              <a:cs typeface="+mn-cs"/>
            </a:endParaRPr>
          </a:p>
        </p:txBody>
      </p:sp>
      <p:sp>
        <p:nvSpPr>
          <p:cNvPr id="6" name="Footer Placeholder 5"/>
          <p:cNvSpPr>
            <a:spLocks noGrp="1"/>
          </p:cNvSpPr>
          <p:nvPr>
            <p:ph type="ftr" sz="quarter" idx="11"/>
          </p:nvPr>
        </p:nvSpPr>
        <p:spPr/>
        <p:txBody>
          <a:bodyPr/>
          <a:lstStyle/>
          <a:p>
            <a:pPr algn="ctr" rtl="0"/>
            <a:endParaRPr lang="fr-FR" sz="1200" kern="1200">
              <a:solidFill>
                <a:prstClr val="black">
                  <a:tint val="75000"/>
                </a:prstClr>
              </a:solidFill>
              <a:latin typeface="Calibri"/>
              <a:ea typeface="+mn-ea"/>
              <a:cs typeface="+mn-cs"/>
            </a:endParaRPr>
          </a:p>
        </p:txBody>
      </p:sp>
      <p:sp>
        <p:nvSpPr>
          <p:cNvPr id="7" name="Slide Number Placeholder 6"/>
          <p:cNvSpPr>
            <a:spLocks noGrp="1"/>
          </p:cNvSpPr>
          <p:nvPr>
            <p:ph type="sldNum" sz="quarter" idx="12"/>
          </p:nvPr>
        </p:nvSpPr>
        <p:spPr/>
        <p:txBody>
          <a:bodyPr/>
          <a:lstStyle/>
          <a:p>
            <a:pPr algn="r" rtl="0"/>
            <a:fld id="{0966B7AB-0BD6-4595-876A-9F932F2A4BF7}" type="slidenum">
              <a:rPr lang="fr-FR" sz="1200" kern="1200">
                <a:solidFill>
                  <a:prstClr val="black">
                    <a:tint val="75000"/>
                  </a:prstClr>
                </a:solidFill>
                <a:latin typeface="Calibri"/>
                <a:ea typeface="+mn-ea"/>
                <a:cs typeface="+mn-cs"/>
              </a:rPr>
              <a:pPr algn="r" rtl="0"/>
              <a:t>‹#›</a:t>
            </a:fld>
            <a:endParaRPr lang="fr-FR" sz="1200" kern="1200">
              <a:solidFill>
                <a:prstClr val="black">
                  <a:tint val="75000"/>
                </a:prstClr>
              </a:solidFill>
              <a:latin typeface="Calibri"/>
              <a:ea typeface="+mn-ea"/>
              <a:cs typeface="+mn-c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553998"/>
          </a:xfrm>
        </p:spPr>
        <p:txBody>
          <a:bodyPr/>
          <a:lstStyle>
            <a:lvl1pPr algn="l" rtl="0" fontAlgn="base">
              <a:lnSpc>
                <a:spcPct val="90000"/>
              </a:lnSpc>
              <a:spcBef>
                <a:spcPct val="0"/>
              </a:spcBef>
              <a:spcAft>
                <a:spcPct val="0"/>
              </a:spcAft>
              <a:defRPr lang="en-US" sz="4000" spc="-300"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382323" y="1414200"/>
            <a:ext cx="4126177" cy="1874359"/>
          </a:xfrm>
        </p:spPr>
        <p:txBody>
          <a:bodyPr/>
          <a:lstStyle>
            <a:lvl1pPr>
              <a:defRPr sz="2300"/>
            </a:lvl1pPr>
            <a:lvl2pPr>
              <a:defRPr sz="20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35500" y="1414200"/>
            <a:ext cx="4127500" cy="1874359"/>
          </a:xfrm>
        </p:spPr>
        <p:txBody>
          <a:bodyPr/>
          <a:lstStyle>
            <a:lvl1pPr>
              <a:defRPr sz="2300"/>
            </a:lvl1pPr>
            <a:lvl2pPr>
              <a:defRPr sz="20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F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lgn="l" rtl="0"/>
            <a:fld id="{8C3F3C7F-9964-4C3F-B0D1-94DF424153D7}" type="datetimeFigureOut">
              <a:rPr lang="fr-FR" sz="1200" kern="1200">
                <a:solidFill>
                  <a:prstClr val="black">
                    <a:tint val="75000"/>
                  </a:prstClr>
                </a:solidFill>
                <a:latin typeface="Calibri"/>
                <a:ea typeface="+mn-ea"/>
                <a:cs typeface="+mn-cs"/>
              </a:rPr>
              <a:pPr algn="l" rtl="0"/>
              <a:t>13/10/2008</a:t>
            </a:fld>
            <a:endParaRPr lang="fr-FR" sz="1200" kern="1200">
              <a:solidFill>
                <a:prstClr val="black">
                  <a:tint val="75000"/>
                </a:prstClr>
              </a:solidFill>
              <a:latin typeface="Calibri"/>
              <a:ea typeface="+mn-ea"/>
              <a:cs typeface="+mn-cs"/>
            </a:endParaRPr>
          </a:p>
        </p:txBody>
      </p:sp>
      <p:sp>
        <p:nvSpPr>
          <p:cNvPr id="6" name="Footer Placeholder 5"/>
          <p:cNvSpPr>
            <a:spLocks noGrp="1"/>
          </p:cNvSpPr>
          <p:nvPr>
            <p:ph type="ftr" sz="quarter" idx="11"/>
          </p:nvPr>
        </p:nvSpPr>
        <p:spPr/>
        <p:txBody>
          <a:bodyPr/>
          <a:lstStyle/>
          <a:p>
            <a:pPr algn="ctr" rtl="0"/>
            <a:endParaRPr lang="fr-FR" sz="1200" kern="1200">
              <a:solidFill>
                <a:prstClr val="black">
                  <a:tint val="75000"/>
                </a:prstClr>
              </a:solidFill>
              <a:latin typeface="Calibri"/>
              <a:ea typeface="+mn-ea"/>
              <a:cs typeface="+mn-cs"/>
            </a:endParaRPr>
          </a:p>
        </p:txBody>
      </p:sp>
      <p:sp>
        <p:nvSpPr>
          <p:cNvPr id="7" name="Slide Number Placeholder 6"/>
          <p:cNvSpPr>
            <a:spLocks noGrp="1"/>
          </p:cNvSpPr>
          <p:nvPr>
            <p:ph type="sldNum" sz="quarter" idx="12"/>
          </p:nvPr>
        </p:nvSpPr>
        <p:spPr/>
        <p:txBody>
          <a:bodyPr/>
          <a:lstStyle/>
          <a:p>
            <a:pPr algn="r" rtl="0"/>
            <a:fld id="{0966B7AB-0BD6-4595-876A-9F932F2A4BF7}" type="slidenum">
              <a:rPr lang="fr-FR" sz="1200" kern="1200">
                <a:solidFill>
                  <a:prstClr val="black">
                    <a:tint val="75000"/>
                  </a:prstClr>
                </a:solidFill>
                <a:latin typeface="Calibri"/>
                <a:ea typeface="+mn-ea"/>
                <a:cs typeface="+mn-cs"/>
              </a:rPr>
              <a:pPr algn="r" rtl="0"/>
              <a:t>‹#›</a:t>
            </a:fld>
            <a:endParaRPr lang="fr-FR" sz="1200" kern="1200">
              <a:solidFill>
                <a:prstClr val="black">
                  <a:tint val="75000"/>
                </a:prstClr>
              </a:solidFill>
              <a:latin typeface="Calibri"/>
              <a:ea typeface="+mn-ea"/>
              <a:cs typeface="+mn-cs"/>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pPr algn="l" rtl="0"/>
            <a:fld id="{8C3F3C7F-9964-4C3F-B0D1-94DF424153D7}" type="datetimeFigureOut">
              <a:rPr lang="fr-FR" sz="1200" kern="1200">
                <a:solidFill>
                  <a:prstClr val="black">
                    <a:tint val="75000"/>
                  </a:prstClr>
                </a:solidFill>
                <a:latin typeface="Calibri"/>
                <a:ea typeface="+mn-ea"/>
                <a:cs typeface="+mn-cs"/>
              </a:rPr>
              <a:pPr algn="l" rtl="0"/>
              <a:t>13/10/2008</a:t>
            </a:fld>
            <a:endParaRPr lang="fr-FR" sz="1200" kern="1200">
              <a:solidFill>
                <a:prstClr val="black">
                  <a:tint val="75000"/>
                </a:prstClr>
              </a:solidFill>
              <a:latin typeface="Calibri"/>
              <a:ea typeface="+mn-ea"/>
              <a:cs typeface="+mn-cs"/>
            </a:endParaRPr>
          </a:p>
        </p:txBody>
      </p:sp>
      <p:sp>
        <p:nvSpPr>
          <p:cNvPr id="5" name="Footer Placeholder 4"/>
          <p:cNvSpPr>
            <a:spLocks noGrp="1"/>
          </p:cNvSpPr>
          <p:nvPr>
            <p:ph type="ftr" sz="quarter" idx="11"/>
          </p:nvPr>
        </p:nvSpPr>
        <p:spPr/>
        <p:txBody>
          <a:bodyPr/>
          <a:lstStyle/>
          <a:p>
            <a:pPr algn="ctr" rtl="0"/>
            <a:endParaRPr lang="fr-FR" sz="1200"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12"/>
          </p:nvPr>
        </p:nvSpPr>
        <p:spPr/>
        <p:txBody>
          <a:bodyPr/>
          <a:lstStyle/>
          <a:p>
            <a:pPr algn="r" rtl="0"/>
            <a:fld id="{0966B7AB-0BD6-4595-876A-9F932F2A4BF7}" type="slidenum">
              <a:rPr lang="fr-FR" sz="1200" kern="1200">
                <a:solidFill>
                  <a:prstClr val="black">
                    <a:tint val="75000"/>
                  </a:prstClr>
                </a:solidFill>
                <a:latin typeface="Calibri"/>
                <a:ea typeface="+mn-ea"/>
                <a:cs typeface="+mn-cs"/>
              </a:rPr>
              <a:pPr algn="r" rtl="0"/>
              <a:t>‹#›</a:t>
            </a:fld>
            <a:endParaRPr lang="fr-FR" sz="1200" kern="1200">
              <a:solidFill>
                <a:prstClr val="black">
                  <a:tint val="75000"/>
                </a:prstClr>
              </a:solidFill>
              <a:latin typeface="Calibri"/>
              <a:ea typeface="+mn-ea"/>
              <a:cs typeface="+mn-cs"/>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r-F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pPr algn="l" rtl="0"/>
            <a:fld id="{8C3F3C7F-9964-4C3F-B0D1-94DF424153D7}" type="datetimeFigureOut">
              <a:rPr lang="fr-FR" sz="1200" kern="1200">
                <a:solidFill>
                  <a:prstClr val="black">
                    <a:tint val="75000"/>
                  </a:prstClr>
                </a:solidFill>
                <a:latin typeface="Calibri"/>
                <a:ea typeface="+mn-ea"/>
                <a:cs typeface="+mn-cs"/>
              </a:rPr>
              <a:pPr algn="l" rtl="0"/>
              <a:t>13/10/2008</a:t>
            </a:fld>
            <a:endParaRPr lang="fr-FR" sz="1200" kern="1200">
              <a:solidFill>
                <a:prstClr val="black">
                  <a:tint val="75000"/>
                </a:prstClr>
              </a:solidFill>
              <a:latin typeface="Calibri"/>
              <a:ea typeface="+mn-ea"/>
              <a:cs typeface="+mn-cs"/>
            </a:endParaRPr>
          </a:p>
        </p:txBody>
      </p:sp>
      <p:sp>
        <p:nvSpPr>
          <p:cNvPr id="5" name="Footer Placeholder 4"/>
          <p:cNvSpPr>
            <a:spLocks noGrp="1"/>
          </p:cNvSpPr>
          <p:nvPr>
            <p:ph type="ftr" sz="quarter" idx="11"/>
          </p:nvPr>
        </p:nvSpPr>
        <p:spPr/>
        <p:txBody>
          <a:bodyPr/>
          <a:lstStyle/>
          <a:p>
            <a:pPr algn="ctr" rtl="0"/>
            <a:endParaRPr lang="fr-FR" sz="1200"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12"/>
          </p:nvPr>
        </p:nvSpPr>
        <p:spPr/>
        <p:txBody>
          <a:bodyPr/>
          <a:lstStyle/>
          <a:p>
            <a:pPr algn="r" rtl="0"/>
            <a:fld id="{0966B7AB-0BD6-4595-876A-9F932F2A4BF7}" type="slidenum">
              <a:rPr lang="fr-FR" sz="1200" kern="1200">
                <a:solidFill>
                  <a:prstClr val="black">
                    <a:tint val="75000"/>
                  </a:prstClr>
                </a:solidFill>
                <a:latin typeface="Calibri"/>
                <a:ea typeface="+mn-ea"/>
                <a:cs typeface="+mn-cs"/>
              </a:rPr>
              <a:pPr algn="r" rtl="0"/>
              <a:t>‹#›</a:t>
            </a:fld>
            <a:endParaRPr lang="fr-FR" sz="1200" kern="1200">
              <a:solidFill>
                <a:prstClr val="black">
                  <a:tint val="75000"/>
                </a:prstClr>
              </a:solidFill>
              <a:latin typeface="Calibri"/>
              <a:ea typeface="+mn-ea"/>
              <a:cs typeface="+mn-cs"/>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4" name="Round Diagonal Corner Rectangle 5"/>
          <p:cNvSpPr/>
          <p:nvPr userDrawn="1"/>
        </p:nvSpPr>
        <p:spPr>
          <a:xfrm>
            <a:off x="269146" y="908102"/>
            <a:ext cx="8643998" cy="4214842"/>
          </a:xfrm>
          <a:prstGeom prst="round2DiagRect">
            <a:avLst>
              <a:gd name="adj1" fmla="val 6687"/>
              <a:gd name="adj2" fmla="val 0"/>
            </a:avLst>
          </a:prstGeom>
          <a:gradFill flip="none" rotWithShape="1">
            <a:gsLst>
              <a:gs pos="0">
                <a:srgbClr val="4F81BD">
                  <a:shade val="51000"/>
                  <a:satMod val="130000"/>
                  <a:alpha val="0"/>
                </a:srgbClr>
              </a:gs>
              <a:gs pos="80000">
                <a:srgbClr val="4F81BD">
                  <a:shade val="93000"/>
                  <a:satMod val="130000"/>
                </a:srgbClr>
              </a:gs>
              <a:gs pos="100000">
                <a:srgbClr val="4F81BD">
                  <a:shade val="94000"/>
                  <a:satMod val="135000"/>
                </a:srgbClr>
              </a:gs>
            </a:gsLst>
            <a:lin ang="18900000" scaled="1"/>
            <a:tileRect/>
          </a:gradFill>
          <a:ln>
            <a:noFill/>
          </a:ln>
          <a:effectLst>
            <a:outerShdw blurRad="40000" dist="23000" dir="5400000" rotWithShape="0">
              <a:srgbClr val="000000">
                <a:alpha val="35000"/>
              </a:srgbClr>
            </a:outerShdw>
          </a:effectLst>
          <a:scene3d>
            <a:camera prst="orthographicFront">
              <a:rot lat="0" lon="0" rev="0"/>
            </a:camera>
            <a:lightRig rig="threePt" dir="t"/>
          </a:scene3d>
          <a:sp3d prstMaterial="metal">
            <a:bevelT w="63500" h="25400"/>
            <a:bevelB/>
          </a:sp3d>
        </p:spPr>
        <p:txBody>
          <a:bodyPr rtlCol="0" anchor="ctr"/>
          <a:lstStyle/>
          <a:p>
            <a:pPr algn="ctr" rtl="0">
              <a:defRPr/>
            </a:pPr>
            <a:endParaRPr lang="fr-FR" dirty="0">
              <a:solidFill>
                <a:sysClr val="window" lastClr="FFFFFF"/>
              </a:solidFill>
              <a:latin typeface="Calibri"/>
              <a:ea typeface="+mn-ea"/>
              <a:cs typeface="+mn-cs"/>
            </a:endParaRPr>
          </a:p>
        </p:txBody>
      </p:sp>
      <p:sp>
        <p:nvSpPr>
          <p:cNvPr id="2" name="Title 1"/>
          <p:cNvSpPr>
            <a:spLocks noGrp="1"/>
          </p:cNvSpPr>
          <p:nvPr>
            <p:ph type="ctrTitle"/>
          </p:nvPr>
        </p:nvSpPr>
        <p:spPr>
          <a:xfrm>
            <a:off x="285720" y="2214554"/>
            <a:ext cx="8643998" cy="1523495"/>
          </a:xfrm>
        </p:spPr>
        <p:txBody>
          <a:bodyPr>
            <a:noAutofit/>
            <a:scene3d>
              <a:camera prst="orthographicFront"/>
              <a:lightRig rig="threePt" dir="t"/>
            </a:scene3d>
            <a:sp3d extrusionH="57150">
              <a:bevelT w="38100" h="38100"/>
            </a:sp3d>
          </a:bodyPr>
          <a:lstStyle>
            <a:lvl1pPr algn="l" defTabSz="914363" rtl="0" eaLnBrk="1" latinLnBrk="0" hangingPunct="1">
              <a:lnSpc>
                <a:spcPct val="90000"/>
              </a:lnSpc>
              <a:spcBef>
                <a:spcPct val="0"/>
              </a:spcBef>
              <a:buNone/>
              <a:defRPr lang="en-US" sz="4800" b="1" kern="1200" cap="none" spc="0" dirty="0">
                <a:ln/>
                <a:solidFill>
                  <a:srgbClr val="FFC000"/>
                </a:solidFill>
                <a:effectLst/>
                <a:latin typeface="Segoe" pitchFamily="34" charset="0"/>
                <a:ea typeface="+mn-ea"/>
                <a:cs typeface="Arial" charset="0"/>
              </a:defRPr>
            </a:lvl1pPr>
          </a:lstStyle>
          <a:p>
            <a:r>
              <a:rPr lang="fr-FR" noProof="0" dirty="0" smtClean="0"/>
              <a:t>Cliquez pour modifier le style du titre</a:t>
            </a:r>
            <a:endParaRPr lang="fr-FR" noProof="0" dirty="0"/>
          </a:p>
        </p:txBody>
      </p:sp>
      <p:sp>
        <p:nvSpPr>
          <p:cNvPr id="3" name="Subtitle 2"/>
          <p:cNvSpPr>
            <a:spLocks noGrp="1"/>
          </p:cNvSpPr>
          <p:nvPr>
            <p:ph type="subTitle" idx="1"/>
          </p:nvPr>
        </p:nvSpPr>
        <p:spPr>
          <a:xfrm>
            <a:off x="285720" y="5214950"/>
            <a:ext cx="7681913" cy="714380"/>
          </a:xfrm>
        </p:spPr>
        <p:txBody>
          <a:bodyPr>
            <a:noAutofit/>
          </a:bodyPr>
          <a:lstStyle>
            <a:lvl1pPr marL="0" indent="0" algn="l">
              <a:lnSpc>
                <a:spcPct val="90000"/>
              </a:lnSpc>
              <a:spcBef>
                <a:spcPts val="0"/>
              </a:spcBef>
              <a:buNone/>
              <a:defRPr sz="2400" b="1">
                <a:solidFill>
                  <a:schemeClr val="tx1">
                    <a:tint val="75000"/>
                  </a:schemeClr>
                </a:solidFill>
                <a:effectLst>
                  <a:outerShdw blurRad="38100" dist="38100" dir="2700000" algn="tl">
                    <a:srgbClr val="000000">
                      <a:alpha val="43137"/>
                    </a:srgbClr>
                  </a:outerShdw>
                </a:effectLst>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fr-FR" dirty="0" smtClean="0"/>
              <a:t>Cliquez pour modifier le style des sous-titres du masque</a:t>
            </a:r>
            <a:endParaRPr lang="en-US" dirty="0"/>
          </a:p>
        </p:txBody>
      </p:sp>
    </p:spTree>
  </p:cSld>
  <p:clrMapOvr>
    <a:masterClrMapping/>
  </p:clrMapOvr>
  <p:transition>
    <p:fade/>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42844" y="190994"/>
            <a:ext cx="8572560" cy="1523494"/>
          </a:xfrm>
        </p:spPr>
        <p:txBody>
          <a:bodyPr anchor="ctr" anchorCtr="0">
            <a:noAutofit/>
          </a:bodyPr>
          <a:lstStyle>
            <a:lvl1pPr>
              <a:lnSpc>
                <a:spcPct val="90000"/>
              </a:lnSpc>
              <a:defRPr sz="4800"/>
            </a:lvl1pPr>
          </a:lstStyle>
          <a:p>
            <a:r>
              <a:rPr lang="fr-FR" dirty="0" smtClean="0"/>
              <a:t>Cliquez pour modifier le style du titre</a:t>
            </a:r>
            <a:endParaRPr lang="en-US" dirty="0"/>
          </a:p>
        </p:txBody>
      </p:sp>
      <p:sp>
        <p:nvSpPr>
          <p:cNvPr id="3" name="Subtitle 2"/>
          <p:cNvSpPr>
            <a:spLocks noGrp="1"/>
          </p:cNvSpPr>
          <p:nvPr>
            <p:ph type="subTitle" idx="1"/>
          </p:nvPr>
        </p:nvSpPr>
        <p:spPr>
          <a:xfrm>
            <a:off x="1368954" y="4344988"/>
            <a:ext cx="7346449"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fr-FR" smtClean="0"/>
              <a:t>Cliquez pour modifier le style des sous-titres du masque</a:t>
            </a:r>
            <a:endParaRPr lang="en-US" dirty="0"/>
          </a:p>
        </p:txBody>
      </p:sp>
      <p:sp>
        <p:nvSpPr>
          <p:cNvPr id="7" name="Text Placeholder 6"/>
          <p:cNvSpPr>
            <a:spLocks noGrp="1"/>
          </p:cNvSpPr>
          <p:nvPr>
            <p:ph type="body" sz="quarter" idx="10" hasCustomPrompt="1"/>
          </p:nvPr>
        </p:nvSpPr>
        <p:spPr>
          <a:xfrm>
            <a:off x="722048" y="2355850"/>
            <a:ext cx="7993355"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Segoe" pitchFamily="34" charset="0"/>
                <a:ea typeface="+mn-ea"/>
                <a:cs typeface="+mn-cs"/>
              </a:defRPr>
            </a:lvl1pPr>
          </a:lstStyle>
          <a:p>
            <a:pPr lvl="0"/>
            <a:r>
              <a:rPr lang="en-US" dirty="0" smtClean="0"/>
              <a:t>click to…</a:t>
            </a:r>
          </a:p>
        </p:txBody>
      </p:sp>
    </p:spTree>
  </p:cSld>
  <p:clrMapOvr>
    <a:masterClrMapping/>
  </p:clrMapOvr>
  <p:transition>
    <p:fade/>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2844" y="142852"/>
            <a:ext cx="8786874" cy="1218795"/>
          </a:xfrm>
        </p:spPr>
        <p:txBody>
          <a:bodyPr/>
          <a:lstStyle/>
          <a:p>
            <a:r>
              <a:rPr lang="fr-FR" dirty="0" smtClean="0"/>
              <a:t>Cliquez pour modifier le style du titre</a:t>
            </a:r>
            <a:endParaRPr lang="en-US" dirty="0"/>
          </a:p>
        </p:txBody>
      </p:sp>
      <p:sp>
        <p:nvSpPr>
          <p:cNvPr id="6" name="Text Placeholder 5"/>
          <p:cNvSpPr>
            <a:spLocks noGrp="1"/>
          </p:cNvSpPr>
          <p:nvPr>
            <p:ph type="body" sz="quarter" idx="10"/>
          </p:nvPr>
        </p:nvSpPr>
        <p:spPr>
          <a:xfrm>
            <a:off x="138140" y="1411552"/>
            <a:ext cx="8791578" cy="4803530"/>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en-US" dirty="0"/>
          </a:p>
        </p:txBody>
      </p:sp>
    </p:spTree>
  </p:cSld>
  <p:clrMapOvr>
    <a:masterClrMapping/>
  </p:clrMapOvr>
  <p:transition>
    <p:fade/>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142844" y="142852"/>
            <a:ext cx="8786874" cy="1218795"/>
          </a:xfrm>
        </p:spPr>
        <p:txBody>
          <a:bodyPr/>
          <a:lstStyle/>
          <a:p>
            <a:r>
              <a:rPr lang="fr-FR" smtClean="0"/>
              <a:t>Cliquez pour modifier le style du titre</a:t>
            </a:r>
            <a:endParaRPr lang="en-US"/>
          </a:p>
        </p:txBody>
      </p:sp>
      <p:sp>
        <p:nvSpPr>
          <p:cNvPr id="3" name="Content Placeholder 2"/>
          <p:cNvSpPr>
            <a:spLocks noGrp="1"/>
          </p:cNvSpPr>
          <p:nvPr>
            <p:ph idx="1"/>
          </p:nvPr>
        </p:nvSpPr>
        <p:spPr>
          <a:xfrm>
            <a:off x="142844" y="1484313"/>
            <a:ext cx="8786874" cy="2730505"/>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en-US" dirty="0"/>
          </a:p>
        </p:txBody>
      </p:sp>
    </p:spTree>
  </p:cSld>
  <p:clrMapOvr>
    <a:masterClrMapping/>
  </p:clrMapOvr>
  <p:transition>
    <p:fade/>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a:xfrm>
            <a:off x="142844" y="142852"/>
            <a:ext cx="8786874" cy="1218795"/>
          </a:xfrm>
        </p:spPr>
        <p:txBody>
          <a:bodyPr/>
          <a:lstStyle/>
          <a:p>
            <a:r>
              <a:rPr lang="fr-FR" smtClean="0"/>
              <a:t>Cliquez pour modifier le style du titre</a:t>
            </a:r>
            <a:endParaRPr lang="en-US"/>
          </a:p>
        </p:txBody>
      </p:sp>
      <p:sp>
        <p:nvSpPr>
          <p:cNvPr id="3" name="Content Placeholder 2"/>
          <p:cNvSpPr>
            <a:spLocks noGrp="1"/>
          </p:cNvSpPr>
          <p:nvPr>
            <p:ph sz="half" idx="1"/>
          </p:nvPr>
        </p:nvSpPr>
        <p:spPr>
          <a:xfrm>
            <a:off x="142844" y="1411552"/>
            <a:ext cx="4352956" cy="2660389"/>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en-US" dirty="0"/>
          </a:p>
        </p:txBody>
      </p:sp>
      <p:sp>
        <p:nvSpPr>
          <p:cNvPr id="4" name="Content Placeholder 3"/>
          <p:cNvSpPr>
            <a:spLocks noGrp="1"/>
          </p:cNvSpPr>
          <p:nvPr>
            <p:ph sz="half" idx="2"/>
          </p:nvPr>
        </p:nvSpPr>
        <p:spPr>
          <a:xfrm>
            <a:off x="4648200" y="1411552"/>
            <a:ext cx="4281518" cy="2660389"/>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en-US" dirty="0"/>
          </a:p>
        </p:txBody>
      </p:sp>
    </p:spTree>
  </p:cSld>
  <p:clrMapOvr>
    <a:masterClrMapping/>
  </p:clrMapOvr>
  <p:transition>
    <p:fade/>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142844" y="142852"/>
            <a:ext cx="8786874" cy="1218795"/>
          </a:xfrm>
        </p:spPr>
        <p:txBody>
          <a:bodyPr/>
          <a:lstStyle>
            <a:lvl1pPr>
              <a:defRPr/>
            </a:lvl1pPr>
          </a:lstStyle>
          <a:p>
            <a:r>
              <a:rPr lang="fr-FR" dirty="0" smtClean="0"/>
              <a:t>Cliquez pour modifier le style du titre</a:t>
            </a:r>
            <a:endParaRPr lang="en-US" dirty="0"/>
          </a:p>
        </p:txBody>
      </p:sp>
      <p:sp>
        <p:nvSpPr>
          <p:cNvPr id="3" name="Text Placeholder 2"/>
          <p:cNvSpPr>
            <a:spLocks noGrp="1"/>
          </p:cNvSpPr>
          <p:nvPr>
            <p:ph type="body" idx="1"/>
          </p:nvPr>
        </p:nvSpPr>
        <p:spPr>
          <a:xfrm>
            <a:off x="142844" y="1411553"/>
            <a:ext cx="4352956"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fr-FR" dirty="0" smtClean="0"/>
              <a:t>Cliquez pour modifier les styles du texte du masque</a:t>
            </a:r>
          </a:p>
        </p:txBody>
      </p:sp>
      <p:sp>
        <p:nvSpPr>
          <p:cNvPr id="4" name="Content Placeholder 3"/>
          <p:cNvSpPr>
            <a:spLocks noGrp="1"/>
          </p:cNvSpPr>
          <p:nvPr>
            <p:ph sz="half" idx="2"/>
          </p:nvPr>
        </p:nvSpPr>
        <p:spPr>
          <a:xfrm>
            <a:off x="142844" y="2174874"/>
            <a:ext cx="4352955" cy="2039943"/>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en-US" dirty="0"/>
          </a:p>
        </p:txBody>
      </p:sp>
      <p:sp>
        <p:nvSpPr>
          <p:cNvPr id="5" name="Text Placeholder 4"/>
          <p:cNvSpPr>
            <a:spLocks noGrp="1"/>
          </p:cNvSpPr>
          <p:nvPr>
            <p:ph type="body" sz="quarter" idx="3"/>
          </p:nvPr>
        </p:nvSpPr>
        <p:spPr>
          <a:xfrm>
            <a:off x="4645981" y="1411553"/>
            <a:ext cx="4283737"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fr-FR" smtClean="0"/>
              <a:t>Cliquez pour modifier les styles du texte du masque</a:t>
            </a:r>
          </a:p>
        </p:txBody>
      </p:sp>
      <p:sp>
        <p:nvSpPr>
          <p:cNvPr id="6" name="Content Placeholder 5"/>
          <p:cNvSpPr>
            <a:spLocks noGrp="1"/>
          </p:cNvSpPr>
          <p:nvPr>
            <p:ph sz="quarter" idx="4"/>
          </p:nvPr>
        </p:nvSpPr>
        <p:spPr>
          <a:xfrm>
            <a:off x="4645026" y="2174874"/>
            <a:ext cx="4284692" cy="2039943"/>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en-US" dirty="0"/>
          </a:p>
        </p:txBody>
      </p:sp>
    </p:spTree>
  </p:cSld>
  <p:clrMapOvr>
    <a:masterClrMapping/>
  </p:clrMapOvr>
  <p:transition>
    <p:fade/>
  </p:transition>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a:xfrm>
            <a:off x="142844" y="142852"/>
            <a:ext cx="8786874" cy="1218795"/>
          </a:xfrm>
        </p:spPr>
        <p:txBody>
          <a:bodyPr/>
          <a:lstStyle/>
          <a:p>
            <a:r>
              <a:rPr lang="fr-FR" dirty="0" smtClean="0"/>
              <a:t>Cliquez pour modifier le style du titre</a:t>
            </a:r>
            <a:endParaRPr lang="en-US" dirty="0"/>
          </a:p>
        </p:txBody>
      </p:sp>
    </p:spTree>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553998"/>
          </a:xfrm>
        </p:spPr>
        <p:txBody>
          <a:bodyPr/>
          <a:lstStyle>
            <a:lvl1pPr algn="l" rtl="0" fontAlgn="base">
              <a:lnSpc>
                <a:spcPct val="90000"/>
              </a:lnSpc>
              <a:spcBef>
                <a:spcPct val="0"/>
              </a:spcBef>
              <a:spcAft>
                <a:spcPct val="0"/>
              </a:spcAft>
              <a:defRPr lang="en-US" sz="4000" spc="-300"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defRPr>
            </a:lvl1pPr>
          </a:lstStyle>
          <a:p>
            <a:r>
              <a:rPr lang="en-US" dirty="0" smtClean="0"/>
              <a:t>Click to edit Master title style</a:t>
            </a:r>
            <a:endParaRPr lang="en-US" dirty="0"/>
          </a:p>
        </p:txBody>
      </p:sp>
    </p:spTree>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V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Slide Titre de présentation">
    <p:spTree>
      <p:nvGrpSpPr>
        <p:cNvPr id="1" name=""/>
        <p:cNvGrpSpPr/>
        <p:nvPr/>
      </p:nvGrpSpPr>
      <p:grpSpPr>
        <a:xfrm>
          <a:off x="0" y="0"/>
          <a:ext cx="0" cy="0"/>
          <a:chOff x="0" y="0"/>
          <a:chExt cx="0" cy="0"/>
        </a:xfrm>
      </p:grpSpPr>
      <p:pic>
        <p:nvPicPr>
          <p:cNvPr id="6" name="Image 5" descr="SLIDE TITRE MTT.jpg"/>
          <p:cNvPicPr>
            <a:picLocks noChangeAspect="1"/>
          </p:cNvPicPr>
          <p:nvPr userDrawn="1"/>
        </p:nvPicPr>
        <p:blipFill>
          <a:blip r:embed="rId2" cstate="print"/>
          <a:stretch>
            <a:fillRect/>
          </a:stretch>
        </p:blipFill>
        <p:spPr>
          <a:xfrm>
            <a:off x="0" y="322"/>
            <a:ext cx="9144000" cy="6857355"/>
          </a:xfrm>
          <a:prstGeom prst="rect">
            <a:avLst/>
          </a:prstGeom>
        </p:spPr>
      </p:pic>
      <p:sp>
        <p:nvSpPr>
          <p:cNvPr id="5" name="Slide Number Placeholder 6"/>
          <p:cNvSpPr txBox="1">
            <a:spLocks/>
          </p:cNvSpPr>
          <p:nvPr userDrawn="1"/>
        </p:nvSpPr>
        <p:spPr>
          <a:xfrm>
            <a:off x="95275" y="6400801"/>
            <a:ext cx="2132964" cy="365125"/>
          </a:xfrm>
          <a:prstGeom prst="rect">
            <a:avLst/>
          </a:prstGeom>
        </p:spPr>
        <p:txBody>
          <a:bodyPr vert="horz" lIns="0" tIns="0" rIns="0" bIns="0" rtlCol="0" anchor="b" anchorCtr="0"/>
          <a:lstStyle>
            <a:lvl1pPr algn="r">
              <a:defRPr sz="1200">
                <a:solidFill>
                  <a:schemeClr val="tx1">
                    <a:tint val="75000"/>
                  </a:schemeClr>
                </a:solidFill>
              </a:defRPr>
            </a:lvl1pPr>
          </a:lstStyle>
          <a:p>
            <a:pPr marL="0" marR="0" lvl="0" indent="0" algn="l" defTabSz="914363" rtl="0" eaLnBrk="1" fontAlgn="auto" latinLnBrk="0" hangingPunct="1">
              <a:lnSpc>
                <a:spcPct val="100000"/>
              </a:lnSpc>
              <a:spcBef>
                <a:spcPts val="0"/>
              </a:spcBef>
              <a:spcAft>
                <a:spcPts val="0"/>
              </a:spcAft>
              <a:buClrTx/>
              <a:buSzTx/>
              <a:buFontTx/>
              <a:buNone/>
              <a:tabLst/>
              <a:defRPr/>
            </a:pPr>
            <a:fld id="{ACC6DABA-E178-49C8-B135-4378B6D3DD69}" type="slidenum">
              <a:rPr kumimoji="0" lang="en-US" sz="1400" b="0" i="0" u="none" strike="noStrike" kern="1200" cap="none" spc="0" normalizeH="0" baseline="0" noProof="0" smtClean="0">
                <a:ln>
                  <a:noFill/>
                </a:ln>
                <a:solidFill>
                  <a:srgbClr val="99C8DF"/>
                </a:solidFill>
                <a:effectLst/>
                <a:uLnTx/>
                <a:uFillTx/>
                <a:latin typeface="+mn-lt"/>
                <a:ea typeface="+mn-ea"/>
                <a:cs typeface="+mn-cs"/>
              </a:rPr>
              <a:pPr marL="0" marR="0" lvl="0" indent="0" algn="l" defTabSz="914363"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dirty="0">
              <a:ln>
                <a:noFill/>
              </a:ln>
              <a:solidFill>
                <a:srgbClr val="99C8DF"/>
              </a:solidFill>
              <a:effectLst/>
              <a:uLnTx/>
              <a:uFillTx/>
              <a:latin typeface="+mn-lt"/>
              <a:ea typeface="+mn-ea"/>
              <a:cs typeface="+mn-cs"/>
            </a:endParaRPr>
          </a:p>
        </p:txBody>
      </p:sp>
      <p:sp>
        <p:nvSpPr>
          <p:cNvPr id="3" name="Subtitle 2"/>
          <p:cNvSpPr>
            <a:spLocks noGrp="1"/>
          </p:cNvSpPr>
          <p:nvPr>
            <p:ph type="subTitle" idx="1" hasCustomPrompt="1"/>
          </p:nvPr>
        </p:nvSpPr>
        <p:spPr>
          <a:xfrm>
            <a:off x="904875" y="3848101"/>
            <a:ext cx="7334250" cy="933449"/>
          </a:xfrm>
          <a:prstGeom prst="rect">
            <a:avLst/>
          </a:prstGeom>
        </p:spPr>
        <p:txBody>
          <a:bodyPr>
            <a:noAutofit/>
          </a:bodyPr>
          <a:lstStyle>
            <a:lvl1pPr marL="0" indent="0" algn="l">
              <a:lnSpc>
                <a:spcPct val="90000"/>
              </a:lnSpc>
              <a:spcBef>
                <a:spcPts val="0"/>
              </a:spcBef>
              <a:buNone/>
              <a:defRPr baseline="0">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fr-FR" noProof="0" dirty="0" smtClean="0"/>
              <a:t>Nom &amp; Titre</a:t>
            </a:r>
          </a:p>
        </p:txBody>
      </p:sp>
      <p:sp>
        <p:nvSpPr>
          <p:cNvPr id="9" name="Titre 8"/>
          <p:cNvSpPr>
            <a:spLocks noGrp="1"/>
          </p:cNvSpPr>
          <p:nvPr>
            <p:ph type="title"/>
          </p:nvPr>
        </p:nvSpPr>
        <p:spPr>
          <a:xfrm>
            <a:off x="914400" y="2017712"/>
            <a:ext cx="7324725" cy="1677987"/>
          </a:xfrm>
          <a:prstGeom prst="rect">
            <a:avLst/>
          </a:prstGeom>
        </p:spPr>
        <p:txBody>
          <a:bodyPr>
            <a:scene3d>
              <a:camera prst="orthographicFront"/>
              <a:lightRig rig="soft" dir="t">
                <a:rot lat="0" lon="0" rev="10800000"/>
              </a:lightRig>
            </a:scene3d>
            <a:sp3d>
              <a:bevelT w="27940" h="12700"/>
              <a:contourClr>
                <a:srgbClr val="DDDDDD"/>
              </a:contourClr>
            </a:sp3d>
          </a:bodyPr>
          <a:lstStyle>
            <a:lvl1pPr>
              <a:defRPr b="1" cap="none" spc="150">
                <a:ln w="11430"/>
                <a:solidFill>
                  <a:srgbClr val="F8F8F8"/>
                </a:solidFill>
                <a:effectLst>
                  <a:outerShdw blurRad="25400" algn="tl" rotWithShape="0">
                    <a:srgbClr val="000000">
                      <a:alpha val="43000"/>
                    </a:srgbClr>
                  </a:outerShdw>
                </a:effectLst>
              </a:defRPr>
            </a:lvl1pPr>
          </a:lstStyle>
          <a:p>
            <a:r>
              <a:rPr lang="fr-FR" dirty="0" smtClean="0"/>
              <a:t>Cliquez pour modifier le style du titre</a:t>
            </a:r>
            <a:endParaRPr lang="fr-FR"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553998"/>
          </a:xfrm>
        </p:spPr>
        <p:txBody>
          <a:bodyPr/>
          <a:lstStyle>
            <a:lvl1pPr algn="l" rtl="0" fontAlgn="base">
              <a:lnSpc>
                <a:spcPct val="90000"/>
              </a:lnSpc>
              <a:spcBef>
                <a:spcPct val="0"/>
              </a:spcBef>
              <a:spcAft>
                <a:spcPct val="0"/>
              </a:spcAft>
              <a:defRPr lang="en-US" sz="4000" spc="-300"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p:txBody>
          <a:bodyPr/>
          <a:lstStyle>
            <a:lvl1pPr>
              <a:buFontTx/>
              <a:buBlip>
                <a:blip r:embed="rId2"/>
              </a:buBlip>
              <a:defRPr/>
            </a:lvl1pPr>
            <a:lvl2pPr>
              <a:buFontTx/>
              <a:buBlip>
                <a:blip r:embed="rId3"/>
              </a:buBlip>
              <a:defRPr/>
            </a:lvl2pPr>
            <a:lvl3pPr>
              <a:buFontTx/>
              <a:buBlip>
                <a:blip r:embed="rId3"/>
              </a:buBlip>
              <a:defRPr/>
            </a:lvl3pPr>
            <a:lvl4pPr>
              <a:buFontTx/>
              <a:buBlip>
                <a:blip r:embed="rId3"/>
              </a:buBlip>
              <a:defRPr/>
            </a:lvl4pPr>
            <a:lvl5pPr>
              <a:buFontTx/>
              <a:buBlip>
                <a:blip r:embed="rId3"/>
              </a:buBlip>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woObjAndTx">
  <p:cSld name="Titre. 2 contenus et texte">
    <p:spTree>
      <p:nvGrpSpPr>
        <p:cNvPr id="1" name=""/>
        <p:cNvGrpSpPr/>
        <p:nvPr/>
      </p:nvGrpSpPr>
      <p:grpSpPr>
        <a:xfrm>
          <a:off x="0" y="0"/>
          <a:ext cx="0" cy="0"/>
          <a:chOff x="0" y="0"/>
          <a:chExt cx="0" cy="0"/>
        </a:xfrm>
      </p:grpSpPr>
      <p:sp>
        <p:nvSpPr>
          <p:cNvPr id="2" name="Titre 1"/>
          <p:cNvSpPr>
            <a:spLocks noGrp="1"/>
          </p:cNvSpPr>
          <p:nvPr>
            <p:ph type="title"/>
          </p:nvPr>
        </p:nvSpPr>
        <p:spPr>
          <a:xfrm>
            <a:off x="250826" y="188914"/>
            <a:ext cx="8569325" cy="1500411"/>
          </a:xfrm>
        </p:spPr>
        <p:txBody>
          <a:bodyPr/>
          <a:lstStyle/>
          <a:p>
            <a:r>
              <a:rPr lang="fr-FR" dirty="0" smtClean="0"/>
              <a:t>Cliquez pour modifier le style du titre</a:t>
            </a:r>
            <a:endParaRPr lang="fr-FR" dirty="0"/>
          </a:p>
        </p:txBody>
      </p:sp>
      <p:sp>
        <p:nvSpPr>
          <p:cNvPr id="3" name="Espace réservé du contenu 2"/>
          <p:cNvSpPr>
            <a:spLocks noGrp="1"/>
          </p:cNvSpPr>
          <p:nvPr>
            <p:ph sz="quarter" idx="1"/>
          </p:nvPr>
        </p:nvSpPr>
        <p:spPr>
          <a:xfrm>
            <a:off x="228601" y="1143000"/>
            <a:ext cx="4244975" cy="2908488"/>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quarter" idx="2"/>
          </p:nvPr>
        </p:nvSpPr>
        <p:spPr>
          <a:xfrm>
            <a:off x="228601" y="3917950"/>
            <a:ext cx="4244975" cy="2908488"/>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half" idx="3"/>
          </p:nvPr>
        </p:nvSpPr>
        <p:spPr>
          <a:xfrm>
            <a:off x="4625976" y="1143000"/>
            <a:ext cx="4244975" cy="2908488"/>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numéro de diapositive 5"/>
          <p:cNvSpPr>
            <a:spLocks noGrp="1"/>
          </p:cNvSpPr>
          <p:nvPr>
            <p:ph type="sldNum" sz="quarter" idx="10"/>
          </p:nvPr>
        </p:nvSpPr>
        <p:spPr>
          <a:xfrm>
            <a:off x="6705600" y="6381750"/>
            <a:ext cx="2133600" cy="476250"/>
          </a:xfrm>
          <a:prstGeom prst="rect">
            <a:avLst/>
          </a:prstGeom>
        </p:spPr>
        <p:txBody>
          <a:bodyPr lIns="91436" tIns="45718" rIns="91436" bIns="45718"/>
          <a:lstStyle>
            <a:lvl1pPr>
              <a:defRPr/>
            </a:lvl1pPr>
          </a:lstStyle>
          <a:p>
            <a:fld id="{BC97E340-6A12-4EBF-B958-0B240CC60D15}" type="slidenum">
              <a:rPr lang="fr-FR"/>
              <a:pPr/>
              <a:t>‹#›</a:t>
            </a:fld>
            <a:endParaRPr lang="fr-FR"/>
          </a:p>
        </p:txBody>
      </p:sp>
    </p:spTree>
  </p:cSld>
  <p:clrMapOvr>
    <a:masterClrMapping/>
  </p:clrMapOvr>
  <p:transition>
    <p:cover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xOverObj">
  <p:cSld name="Titre et texte sur contenu">
    <p:spTree>
      <p:nvGrpSpPr>
        <p:cNvPr id="1" name=""/>
        <p:cNvGrpSpPr/>
        <p:nvPr/>
      </p:nvGrpSpPr>
      <p:grpSpPr>
        <a:xfrm>
          <a:off x="0" y="0"/>
          <a:ext cx="0" cy="0"/>
          <a:chOff x="0" y="0"/>
          <a:chExt cx="0" cy="0"/>
        </a:xfrm>
      </p:grpSpPr>
      <p:sp>
        <p:nvSpPr>
          <p:cNvPr id="2" name="Titre 1"/>
          <p:cNvSpPr>
            <a:spLocks noGrp="1"/>
          </p:cNvSpPr>
          <p:nvPr>
            <p:ph type="title"/>
          </p:nvPr>
        </p:nvSpPr>
        <p:spPr>
          <a:xfrm>
            <a:off x="250826" y="188914"/>
            <a:ext cx="8569325" cy="1500411"/>
          </a:xfrm>
        </p:spPr>
        <p:txBody>
          <a:bodyPr/>
          <a:lstStyle/>
          <a:p>
            <a:r>
              <a:rPr lang="fr-FR" smtClean="0"/>
              <a:t>Cliquez pour modifier le style du titre</a:t>
            </a:r>
            <a:endParaRPr lang="fr-FR"/>
          </a:p>
        </p:txBody>
      </p:sp>
      <p:sp>
        <p:nvSpPr>
          <p:cNvPr id="3" name="Espace réservé du texte 2"/>
          <p:cNvSpPr>
            <a:spLocks noGrp="1"/>
          </p:cNvSpPr>
          <p:nvPr>
            <p:ph type="body" sz="half" idx="1"/>
          </p:nvPr>
        </p:nvSpPr>
        <p:spPr>
          <a:xfrm>
            <a:off x="228600" y="1143000"/>
            <a:ext cx="8642350" cy="249299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228600" y="3917950"/>
            <a:ext cx="8642350" cy="249299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numéro de diapositive 4"/>
          <p:cNvSpPr>
            <a:spLocks noGrp="1"/>
          </p:cNvSpPr>
          <p:nvPr>
            <p:ph type="sldNum" sz="quarter" idx="10"/>
          </p:nvPr>
        </p:nvSpPr>
        <p:spPr>
          <a:xfrm>
            <a:off x="6705600" y="6381750"/>
            <a:ext cx="2133600" cy="476250"/>
          </a:xfrm>
          <a:prstGeom prst="rect">
            <a:avLst/>
          </a:prstGeom>
        </p:spPr>
        <p:txBody>
          <a:bodyPr lIns="91436" tIns="45718" rIns="91436" bIns="45718"/>
          <a:lstStyle>
            <a:lvl1pPr>
              <a:defRPr/>
            </a:lvl1pPr>
          </a:lstStyle>
          <a:p>
            <a:fld id="{A33C15E8-DC69-4E15-8CE0-753802CF148C}" type="slidenum">
              <a:rPr lang="fr-FR"/>
              <a:pPr/>
              <a:t>‹#›</a:t>
            </a:fld>
            <a:endParaRPr lang="fr-FR"/>
          </a:p>
        </p:txBody>
      </p:sp>
    </p:spTree>
  </p:cSld>
  <p:clrMapOvr>
    <a:masterClrMapping/>
  </p:clrMapOvr>
  <p:transition>
    <p:cover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image" Target="../media/image3.pn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image" Target="../media/image2.png"/><Relationship Id="rId5" Type="http://schemas.openxmlformats.org/officeDocument/2006/relationships/slideLayout" Target="../slideLayouts/slideLayout17.xml"/><Relationship Id="rId10" Type="http://schemas.openxmlformats.org/officeDocument/2006/relationships/image" Target="../media/image7.jpeg"/><Relationship Id="rId4" Type="http://schemas.openxmlformats.org/officeDocument/2006/relationships/slideLayout" Target="../slideLayouts/slideLayout16.xml"/><Relationship Id="rId9" Type="http://schemas.openxmlformats.org/officeDocument/2006/relationships/image" Target="../media/image6.jpe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theme" Target="../theme/theme3.xml"/><Relationship Id="rId1" Type="http://schemas.openxmlformats.org/officeDocument/2006/relationships/slideLayout" Target="../slideLayouts/slideLayout20.xml"/><Relationship Id="rId5" Type="http://schemas.openxmlformats.org/officeDocument/2006/relationships/image" Target="../media/image7.jpeg"/><Relationship Id="rId4" Type="http://schemas.openxmlformats.org/officeDocument/2006/relationships/image" Target="../media/image8.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4.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9.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theme" Target="../theme/theme5.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image" Target="../media/image3.png"/><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image" Target="../media/image2.png"/><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image" Target="../media/image6.jpeg"/><Relationship Id="rId5" Type="http://schemas.openxmlformats.org/officeDocument/2006/relationships/slideLayout" Target="../slideLayouts/slideLayout47.xml"/><Relationship Id="rId10" Type="http://schemas.openxmlformats.org/officeDocument/2006/relationships/theme" Target="../theme/theme6.xml"/><Relationship Id="rId4" Type="http://schemas.openxmlformats.org/officeDocument/2006/relationships/slideLayout" Target="../slideLayouts/slideLayout46.xml"/><Relationship Id="rId9" Type="http://schemas.openxmlformats.org/officeDocument/2006/relationships/slideLayout" Target="../slideLayouts/slideLayout5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2588" y="228600"/>
            <a:ext cx="8380412" cy="55399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dirty="0" smtClean="0"/>
              <a:t>Click to edit Title Slide</a:t>
            </a:r>
          </a:p>
        </p:txBody>
      </p:sp>
      <p:sp>
        <p:nvSpPr>
          <p:cNvPr id="1027" name="Rectangle 8"/>
          <p:cNvSpPr>
            <a:spLocks noGrp="1" noChangeArrowheads="1"/>
          </p:cNvSpPr>
          <p:nvPr>
            <p:ph type="body" idx="1"/>
          </p:nvPr>
        </p:nvSpPr>
        <p:spPr bwMode="auto">
          <a:xfrm>
            <a:off x="382588" y="1414463"/>
            <a:ext cx="8380412" cy="190205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p:fade/>
  </p:transition>
  <p:timing>
    <p:tnLst>
      <p:par>
        <p:cTn id="1" dur="indefinite" restart="never" nodeType="tmRoot"/>
      </p:par>
    </p:tnLst>
  </p:timing>
  <p:txStyles>
    <p:titleStyle>
      <a:lvl1pPr algn="l" defTabSz="912777" rtl="0" eaLnBrk="0" fontAlgn="base" hangingPunct="0">
        <a:lnSpc>
          <a:spcPct val="90000"/>
        </a:lnSpc>
        <a:spcBef>
          <a:spcPct val="0"/>
        </a:spcBef>
        <a:spcAft>
          <a:spcPct val="0"/>
        </a:spcAft>
        <a:defRPr lang="en-US" sz="4000" b="0" cap="none" spc="-300" dirty="0"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defRPr>
      </a:lvl1pPr>
      <a:lvl2pPr algn="l" defTabSz="912777" rtl="0" eaLnBrk="0" fontAlgn="base" hangingPunct="0">
        <a:lnSpc>
          <a:spcPct val="90000"/>
        </a:lnSpc>
        <a:spcBef>
          <a:spcPct val="0"/>
        </a:spcBef>
        <a:spcAft>
          <a:spcPct val="0"/>
        </a:spcAft>
        <a:defRPr sz="4500">
          <a:solidFill>
            <a:schemeClr val="tx2"/>
          </a:solidFill>
          <a:latin typeface="Segoe Semibold" pitchFamily="34" charset="0"/>
        </a:defRPr>
      </a:lvl2pPr>
      <a:lvl3pPr algn="l" defTabSz="912777" rtl="0" eaLnBrk="0" fontAlgn="base" hangingPunct="0">
        <a:lnSpc>
          <a:spcPct val="90000"/>
        </a:lnSpc>
        <a:spcBef>
          <a:spcPct val="0"/>
        </a:spcBef>
        <a:spcAft>
          <a:spcPct val="0"/>
        </a:spcAft>
        <a:defRPr sz="4500">
          <a:solidFill>
            <a:schemeClr val="tx2"/>
          </a:solidFill>
          <a:latin typeface="Segoe Semibold" pitchFamily="34" charset="0"/>
        </a:defRPr>
      </a:lvl3pPr>
      <a:lvl4pPr algn="l" defTabSz="912777" rtl="0" eaLnBrk="0" fontAlgn="base" hangingPunct="0">
        <a:lnSpc>
          <a:spcPct val="90000"/>
        </a:lnSpc>
        <a:spcBef>
          <a:spcPct val="0"/>
        </a:spcBef>
        <a:spcAft>
          <a:spcPct val="0"/>
        </a:spcAft>
        <a:defRPr sz="4500">
          <a:solidFill>
            <a:schemeClr val="tx2"/>
          </a:solidFill>
          <a:latin typeface="Segoe Semibold" pitchFamily="34" charset="0"/>
        </a:defRPr>
      </a:lvl4pPr>
      <a:lvl5pPr algn="l" defTabSz="912777" rtl="0" eaLnBrk="0" fontAlgn="base" hangingPunct="0">
        <a:lnSpc>
          <a:spcPct val="90000"/>
        </a:lnSpc>
        <a:spcBef>
          <a:spcPct val="0"/>
        </a:spcBef>
        <a:spcAft>
          <a:spcPct val="0"/>
        </a:spcAft>
        <a:defRPr sz="4500">
          <a:solidFill>
            <a:schemeClr val="tx2"/>
          </a:solidFill>
          <a:latin typeface="Segoe Semibold" pitchFamily="34" charset="0"/>
        </a:defRPr>
      </a:lvl5pPr>
      <a:lvl6pPr marL="380970" algn="l" defTabSz="914063" rtl="0" fontAlgn="base">
        <a:lnSpc>
          <a:spcPct val="90000"/>
        </a:lnSpc>
        <a:spcBef>
          <a:spcPct val="0"/>
        </a:spcBef>
        <a:spcAft>
          <a:spcPct val="0"/>
        </a:spcAft>
        <a:defRPr sz="4500">
          <a:solidFill>
            <a:schemeClr val="tx2"/>
          </a:solidFill>
          <a:latin typeface="Segoe Semibold" pitchFamily="34" charset="0"/>
        </a:defRPr>
      </a:lvl6pPr>
      <a:lvl7pPr marL="761940" algn="l" defTabSz="914063" rtl="0" fontAlgn="base">
        <a:lnSpc>
          <a:spcPct val="90000"/>
        </a:lnSpc>
        <a:spcBef>
          <a:spcPct val="0"/>
        </a:spcBef>
        <a:spcAft>
          <a:spcPct val="0"/>
        </a:spcAft>
        <a:defRPr sz="4500">
          <a:solidFill>
            <a:schemeClr val="tx2"/>
          </a:solidFill>
          <a:latin typeface="Segoe Semibold" pitchFamily="34" charset="0"/>
        </a:defRPr>
      </a:lvl7pPr>
      <a:lvl8pPr marL="1142908" algn="l" defTabSz="914063" rtl="0" fontAlgn="base">
        <a:lnSpc>
          <a:spcPct val="90000"/>
        </a:lnSpc>
        <a:spcBef>
          <a:spcPct val="0"/>
        </a:spcBef>
        <a:spcAft>
          <a:spcPct val="0"/>
        </a:spcAft>
        <a:defRPr sz="4500">
          <a:solidFill>
            <a:schemeClr val="tx2"/>
          </a:solidFill>
          <a:latin typeface="Segoe Semibold" pitchFamily="34" charset="0"/>
        </a:defRPr>
      </a:lvl8pPr>
      <a:lvl9pPr marL="1523878" algn="l" defTabSz="914063" rtl="0" fontAlgn="base">
        <a:lnSpc>
          <a:spcPct val="90000"/>
        </a:lnSpc>
        <a:spcBef>
          <a:spcPct val="0"/>
        </a:spcBef>
        <a:spcAft>
          <a:spcPct val="0"/>
        </a:spcAft>
        <a:defRPr sz="4500">
          <a:solidFill>
            <a:schemeClr val="tx2"/>
          </a:solidFill>
          <a:latin typeface="Segoe Semibold" pitchFamily="34" charset="0"/>
        </a:defRPr>
      </a:lvl9pPr>
    </p:titleStyle>
    <p:bodyStyle>
      <a:lvl1pPr marL="382573" indent="-382573" algn="l" defTabSz="912777" rtl="0" eaLnBrk="0" fontAlgn="base" hangingPunct="0">
        <a:lnSpc>
          <a:spcPct val="90000"/>
        </a:lnSpc>
        <a:spcBef>
          <a:spcPct val="30000"/>
        </a:spcBef>
        <a:spcAft>
          <a:spcPct val="0"/>
        </a:spcAft>
        <a:buClr>
          <a:schemeClr val="tx2"/>
        </a:buClr>
        <a:buSzPct val="95000"/>
        <a:buFontTx/>
        <a:buBlip>
          <a:blip r:embed="rId15"/>
        </a:buBlip>
        <a:defRPr sz="2800">
          <a:solidFill>
            <a:schemeClr val="tx1"/>
          </a:solidFill>
          <a:latin typeface="+mn-lt"/>
          <a:ea typeface="+mn-ea"/>
          <a:cs typeface="+mn-cs"/>
        </a:defRPr>
      </a:lvl1pPr>
      <a:lvl2pPr marL="704822" indent="-317487" algn="l" defTabSz="912777" rtl="0" eaLnBrk="0" fontAlgn="base" hangingPunct="0">
        <a:lnSpc>
          <a:spcPct val="90000"/>
        </a:lnSpc>
        <a:spcBef>
          <a:spcPct val="30000"/>
        </a:spcBef>
        <a:spcAft>
          <a:spcPct val="0"/>
        </a:spcAft>
        <a:buClr>
          <a:schemeClr val="tx2"/>
        </a:buClr>
        <a:buSzPct val="80000"/>
        <a:buFontTx/>
        <a:buBlip>
          <a:blip r:embed="rId16"/>
        </a:buBlip>
        <a:defRPr sz="2400">
          <a:solidFill>
            <a:schemeClr val="tx1"/>
          </a:solidFill>
          <a:latin typeface="+mn-lt"/>
        </a:defRPr>
      </a:lvl2pPr>
      <a:lvl3pPr marL="988974" indent="-282564" algn="l" defTabSz="912777" rtl="0" eaLnBrk="0" fontAlgn="base" hangingPunct="0">
        <a:lnSpc>
          <a:spcPct val="90000"/>
        </a:lnSpc>
        <a:spcBef>
          <a:spcPct val="30000"/>
        </a:spcBef>
        <a:spcAft>
          <a:spcPct val="0"/>
        </a:spcAft>
        <a:buClr>
          <a:schemeClr val="tx2"/>
        </a:buClr>
        <a:buSzPct val="80000"/>
        <a:buFontTx/>
        <a:buBlip>
          <a:blip r:embed="rId16"/>
        </a:buBlip>
        <a:defRPr sz="2000">
          <a:solidFill>
            <a:schemeClr val="tx1"/>
          </a:solidFill>
          <a:latin typeface="+mn-lt"/>
        </a:defRPr>
      </a:lvl3pPr>
      <a:lvl4pPr marL="1266774" indent="-276214" algn="l" defTabSz="912777" rtl="0" eaLnBrk="0" fontAlgn="base" hangingPunct="0">
        <a:lnSpc>
          <a:spcPct val="90000"/>
        </a:lnSpc>
        <a:spcBef>
          <a:spcPct val="30000"/>
        </a:spcBef>
        <a:spcAft>
          <a:spcPct val="0"/>
        </a:spcAft>
        <a:buClr>
          <a:schemeClr val="tx2"/>
        </a:buClr>
        <a:buSzPct val="80000"/>
        <a:buFontTx/>
        <a:buBlip>
          <a:blip r:embed="rId16"/>
        </a:buBlip>
        <a:defRPr sz="1800">
          <a:solidFill>
            <a:schemeClr val="tx1"/>
          </a:solidFill>
          <a:latin typeface="+mn-lt"/>
        </a:defRPr>
      </a:lvl4pPr>
      <a:lvl5pPr marL="1530289" indent="-260340" algn="l" defTabSz="912777" rtl="0" eaLnBrk="0" fontAlgn="base" hangingPunct="0">
        <a:lnSpc>
          <a:spcPct val="90000"/>
        </a:lnSpc>
        <a:spcBef>
          <a:spcPct val="30000"/>
        </a:spcBef>
        <a:spcAft>
          <a:spcPct val="0"/>
        </a:spcAft>
        <a:buClr>
          <a:schemeClr val="tx2"/>
        </a:buClr>
        <a:buSzPct val="80000"/>
        <a:buFontTx/>
        <a:buBlip>
          <a:blip r:embed="rId16"/>
        </a:buBlip>
        <a:defRPr sz="1800">
          <a:solidFill>
            <a:schemeClr val="tx1"/>
          </a:solidFill>
          <a:latin typeface="+mn-lt"/>
        </a:defRPr>
      </a:lvl5pPr>
      <a:lvl6pPr marL="1911463" indent="-261916" algn="l" defTabSz="914063" rtl="0" fontAlgn="base">
        <a:lnSpc>
          <a:spcPct val="90000"/>
        </a:lnSpc>
        <a:spcBef>
          <a:spcPct val="30000"/>
        </a:spcBef>
        <a:spcAft>
          <a:spcPct val="0"/>
        </a:spcAft>
        <a:buClr>
          <a:schemeClr val="tx2"/>
        </a:buClr>
        <a:buSzPct val="80000"/>
        <a:buFont typeface="Wingdings" pitchFamily="2" charset="2"/>
        <a:buBlip>
          <a:blip r:embed="rId17"/>
        </a:buBlip>
        <a:defRPr sz="2000">
          <a:solidFill>
            <a:schemeClr val="tx1"/>
          </a:solidFill>
          <a:latin typeface="+mn-lt"/>
        </a:defRPr>
      </a:lvl6pPr>
      <a:lvl7pPr marL="2292432" indent="-261916" algn="l" defTabSz="914063" rtl="0" fontAlgn="base">
        <a:lnSpc>
          <a:spcPct val="90000"/>
        </a:lnSpc>
        <a:spcBef>
          <a:spcPct val="30000"/>
        </a:spcBef>
        <a:spcAft>
          <a:spcPct val="0"/>
        </a:spcAft>
        <a:buClr>
          <a:schemeClr val="tx2"/>
        </a:buClr>
        <a:buSzPct val="80000"/>
        <a:buFont typeface="Wingdings" pitchFamily="2" charset="2"/>
        <a:buBlip>
          <a:blip r:embed="rId17"/>
        </a:buBlip>
        <a:defRPr sz="2000">
          <a:solidFill>
            <a:schemeClr val="tx1"/>
          </a:solidFill>
          <a:latin typeface="+mn-lt"/>
        </a:defRPr>
      </a:lvl7pPr>
      <a:lvl8pPr marL="2673401" indent="-261916" algn="l" defTabSz="914063" rtl="0" fontAlgn="base">
        <a:lnSpc>
          <a:spcPct val="90000"/>
        </a:lnSpc>
        <a:spcBef>
          <a:spcPct val="30000"/>
        </a:spcBef>
        <a:spcAft>
          <a:spcPct val="0"/>
        </a:spcAft>
        <a:buClr>
          <a:schemeClr val="tx2"/>
        </a:buClr>
        <a:buSzPct val="80000"/>
        <a:buFont typeface="Wingdings" pitchFamily="2" charset="2"/>
        <a:buBlip>
          <a:blip r:embed="rId17"/>
        </a:buBlip>
        <a:defRPr sz="2000">
          <a:solidFill>
            <a:schemeClr val="tx1"/>
          </a:solidFill>
          <a:latin typeface="+mn-lt"/>
        </a:defRPr>
      </a:lvl8pPr>
      <a:lvl9pPr marL="3054371" indent="-261916" algn="l" defTabSz="914063" rtl="0" fontAlgn="base">
        <a:lnSpc>
          <a:spcPct val="90000"/>
        </a:lnSpc>
        <a:spcBef>
          <a:spcPct val="30000"/>
        </a:spcBef>
        <a:spcAft>
          <a:spcPct val="0"/>
        </a:spcAft>
        <a:buClr>
          <a:schemeClr val="tx2"/>
        </a:buClr>
        <a:buSzPct val="80000"/>
        <a:buFont typeface="Wingdings" pitchFamily="2" charset="2"/>
        <a:buBlip>
          <a:blip r:embed="rId17"/>
        </a:buBlip>
        <a:defRPr sz="2000">
          <a:solidFill>
            <a:schemeClr val="tx1"/>
          </a:solidFill>
          <a:latin typeface="+mn-lt"/>
        </a:defRPr>
      </a:lvl9pPr>
    </p:bodyStyle>
    <p:otherStyle>
      <a:defPPr>
        <a:defRPr lang="en-US"/>
      </a:defPPr>
      <a:lvl1pPr marL="0" algn="l" defTabSz="761940" rtl="0" eaLnBrk="1" latinLnBrk="0" hangingPunct="1">
        <a:defRPr sz="1500" kern="1200">
          <a:solidFill>
            <a:schemeClr val="tx1"/>
          </a:solidFill>
          <a:latin typeface="+mn-lt"/>
          <a:ea typeface="+mn-ea"/>
          <a:cs typeface="+mn-cs"/>
        </a:defRPr>
      </a:lvl1pPr>
      <a:lvl2pPr marL="380970" algn="l" defTabSz="761940" rtl="0" eaLnBrk="1" latinLnBrk="0" hangingPunct="1">
        <a:defRPr sz="1500" kern="1200">
          <a:solidFill>
            <a:schemeClr val="tx1"/>
          </a:solidFill>
          <a:latin typeface="+mn-lt"/>
          <a:ea typeface="+mn-ea"/>
          <a:cs typeface="+mn-cs"/>
        </a:defRPr>
      </a:lvl2pPr>
      <a:lvl3pPr marL="761940" algn="l" defTabSz="761940" rtl="0" eaLnBrk="1" latinLnBrk="0" hangingPunct="1">
        <a:defRPr sz="1500" kern="1200">
          <a:solidFill>
            <a:schemeClr val="tx1"/>
          </a:solidFill>
          <a:latin typeface="+mn-lt"/>
          <a:ea typeface="+mn-ea"/>
          <a:cs typeface="+mn-cs"/>
        </a:defRPr>
      </a:lvl3pPr>
      <a:lvl4pPr marL="1142908" algn="l" defTabSz="761940" rtl="0" eaLnBrk="1" latinLnBrk="0" hangingPunct="1">
        <a:defRPr sz="1500" kern="1200">
          <a:solidFill>
            <a:schemeClr val="tx1"/>
          </a:solidFill>
          <a:latin typeface="+mn-lt"/>
          <a:ea typeface="+mn-ea"/>
          <a:cs typeface="+mn-cs"/>
        </a:defRPr>
      </a:lvl4pPr>
      <a:lvl5pPr marL="1523878" algn="l" defTabSz="761940" rtl="0" eaLnBrk="1" latinLnBrk="0" hangingPunct="1">
        <a:defRPr sz="1500" kern="1200">
          <a:solidFill>
            <a:schemeClr val="tx1"/>
          </a:solidFill>
          <a:latin typeface="+mn-lt"/>
          <a:ea typeface="+mn-ea"/>
          <a:cs typeface="+mn-cs"/>
        </a:defRPr>
      </a:lvl5pPr>
      <a:lvl6pPr marL="1904848" algn="l" defTabSz="761940" rtl="0" eaLnBrk="1" latinLnBrk="0" hangingPunct="1">
        <a:defRPr sz="1500" kern="1200">
          <a:solidFill>
            <a:schemeClr val="tx1"/>
          </a:solidFill>
          <a:latin typeface="+mn-lt"/>
          <a:ea typeface="+mn-ea"/>
          <a:cs typeface="+mn-cs"/>
        </a:defRPr>
      </a:lvl6pPr>
      <a:lvl7pPr marL="2285818" algn="l" defTabSz="761940" rtl="0" eaLnBrk="1" latinLnBrk="0" hangingPunct="1">
        <a:defRPr sz="1500" kern="1200">
          <a:solidFill>
            <a:schemeClr val="tx1"/>
          </a:solidFill>
          <a:latin typeface="+mn-lt"/>
          <a:ea typeface="+mn-ea"/>
          <a:cs typeface="+mn-cs"/>
        </a:defRPr>
      </a:lvl7pPr>
      <a:lvl8pPr marL="2666787" algn="l" defTabSz="761940" rtl="0" eaLnBrk="1" latinLnBrk="0" hangingPunct="1">
        <a:defRPr sz="1500" kern="1200">
          <a:solidFill>
            <a:schemeClr val="tx1"/>
          </a:solidFill>
          <a:latin typeface="+mn-lt"/>
          <a:ea typeface="+mn-ea"/>
          <a:cs typeface="+mn-cs"/>
        </a:defRPr>
      </a:lvl8pPr>
      <a:lvl9pPr marL="3047756" algn="l" defTabSz="761940" rtl="0" eaLnBrk="1" latinLnBrk="0" hangingPunct="1">
        <a:defRPr sz="15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9">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1107996"/>
          </a:xfrm>
          <a:prstGeom prst="rect">
            <a:avLst/>
          </a:prstGeom>
        </p:spPr>
        <p:txBody>
          <a:bodyPr vert="horz" wrap="square" lIns="0" tIns="0" rIns="0" bIns="0" rtlCol="0" anchor="t">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fr-FR" noProof="0" smtClean="0"/>
              <a:t>Cliquez pour modifier le style du titre</a:t>
            </a:r>
            <a:endParaRPr lang="fr-FR" noProof="0"/>
          </a:p>
        </p:txBody>
      </p:sp>
      <p:sp>
        <p:nvSpPr>
          <p:cNvPr id="3" name="Text Placeholder 2"/>
          <p:cNvSpPr>
            <a:spLocks noGrp="1"/>
          </p:cNvSpPr>
          <p:nvPr>
            <p:ph type="body" idx="1"/>
          </p:nvPr>
        </p:nvSpPr>
        <p:spPr>
          <a:xfrm>
            <a:off x="381000" y="1412874"/>
            <a:ext cx="8382000" cy="4949047"/>
          </a:xfrm>
          <a:prstGeom prst="rect">
            <a:avLst/>
          </a:prstGeom>
        </p:spPr>
        <p:txBody>
          <a:bodyPr vert="horz" wrap="square" lIns="0" tIns="0" rIns="0" bIns="0" rtlCol="0">
            <a:normAutofit/>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p>
          <a:p>
            <a:pPr lvl="1"/>
            <a:endParaRPr lang="fr-FR" noProof="0" smtClean="0"/>
          </a:p>
          <a:p>
            <a:pPr lvl="1"/>
            <a:endParaRPr lang="fr-FR" noProof="0" smtClean="0"/>
          </a:p>
          <a:p>
            <a:pPr lvl="1"/>
            <a:endParaRPr lang="fr-FR" noProof="0" smtClean="0"/>
          </a:p>
          <a:p>
            <a:pPr lvl="1"/>
            <a:endParaRPr lang="fr-FR" noProof="0" smtClean="0"/>
          </a:p>
          <a:p>
            <a:pPr lvl="1"/>
            <a:endParaRPr lang="fr-FR" noProof="0"/>
          </a:p>
        </p:txBody>
      </p:sp>
      <p:grpSp>
        <p:nvGrpSpPr>
          <p:cNvPr id="4" name="Groupe 3"/>
          <p:cNvGrpSpPr/>
          <p:nvPr/>
        </p:nvGrpSpPr>
        <p:grpSpPr>
          <a:xfrm>
            <a:off x="6643702" y="6357958"/>
            <a:ext cx="2295144" cy="356616"/>
            <a:chOff x="6643702" y="6357958"/>
            <a:chExt cx="2295144" cy="356616"/>
          </a:xfrm>
        </p:grpSpPr>
        <p:sp>
          <p:nvSpPr>
            <p:cNvPr id="5" name="Rectangle 4"/>
            <p:cNvSpPr/>
            <p:nvPr userDrawn="1"/>
          </p:nvSpPr>
          <p:spPr bwMode="auto">
            <a:xfrm>
              <a:off x="6643702" y="6357958"/>
              <a:ext cx="2295144" cy="356616"/>
            </a:xfrm>
            <a:prstGeom prst="rect">
              <a:avLst/>
            </a:prstGeom>
            <a:gradFill>
              <a:gsLst>
                <a:gs pos="100000">
                  <a:schemeClr val="tx1">
                    <a:alpha val="0"/>
                  </a:schemeClr>
                </a:gs>
                <a:gs pos="52000">
                  <a:schemeClr val="lt1">
                    <a:tint val="45000"/>
                    <a:shade val="99000"/>
                    <a:satMod val="350000"/>
                  </a:schemeClr>
                </a:gs>
                <a:gs pos="100000">
                  <a:schemeClr val="lt1">
                    <a:shade val="20000"/>
                    <a:satMod val="255000"/>
                  </a:schemeClr>
                </a:gs>
              </a:gsLst>
            </a:gradFill>
            <a:ln w="12700" cap="flat" cmpd="sng" algn="ctr">
              <a:noFill/>
              <a:prstDash val="solid"/>
              <a:round/>
              <a:headEnd type="none" w="med" len="med"/>
              <a:tailEnd type="none" w="med" len="med"/>
            </a:ln>
            <a:effectLst/>
            <a:scene3d>
              <a:camera prst="orthographicFront"/>
              <a:lightRig rig="threePt" dir="t"/>
            </a:scene3d>
            <a:sp3d>
              <a:bevelT/>
            </a:sp3d>
          </p:spPr>
          <p:style>
            <a:lnRef idx="0">
              <a:scrgbClr r="0" g="0" b="0"/>
            </a:lnRef>
            <a:fillRef idx="1002">
              <a:schemeClr val="lt1"/>
            </a:fillRef>
            <a:effectRef idx="0">
              <a:scrgbClr r="0" g="0" b="0"/>
            </a:effectRef>
            <a:fontRef idx="major"/>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800" b="1" i="0" u="none" strike="noStrike" cap="none" normalizeH="0" baseline="0" noProof="0" smtClean="0">
                <a:ln>
                  <a:noFill/>
                </a:ln>
                <a:solidFill>
                  <a:schemeClr val="tx1"/>
                </a:solidFill>
                <a:effectLst/>
                <a:latin typeface="Segoe Semibold" pitchFamily="34" charset="0"/>
              </a:endParaRPr>
            </a:p>
          </p:txBody>
        </p:sp>
        <p:pic>
          <p:nvPicPr>
            <p:cNvPr id="6" name="Picture 3" descr="C:\WFILE\FY08\MSTD08\ElementsCommunication\MSTD08_Logos\MSTD08_logocoul_acr_ssbl.jpg"/>
            <p:cNvPicPr>
              <a:picLocks noChangeAspect="1" noChangeArrowheads="1"/>
            </p:cNvPicPr>
            <p:nvPr userDrawn="1"/>
          </p:nvPicPr>
          <p:blipFill>
            <a:blip r:embed="rId10" cstate="print"/>
            <a:srcRect/>
            <a:stretch>
              <a:fillRect/>
            </a:stretch>
          </p:blipFill>
          <p:spPr bwMode="auto">
            <a:xfrm>
              <a:off x="7252140" y="6364154"/>
              <a:ext cx="1050153" cy="296863"/>
            </a:xfrm>
            <a:prstGeom prst="rect">
              <a:avLst/>
            </a:prstGeom>
            <a:noFill/>
          </p:spPr>
        </p:pic>
      </p:grpSp>
    </p:spTree>
  </p:cSld>
  <p:clrMap bg1="dk1" tx1="lt1" bg2="dk2"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Lst>
  <p:transition>
    <p:fade/>
  </p:transition>
  <p:txStyles>
    <p:titleStyle>
      <a:lvl1pPr algn="l" defTabSz="914363" rtl="0" eaLnBrk="1" latinLnBrk="0" hangingPunct="1">
        <a:lnSpc>
          <a:spcPct val="90000"/>
        </a:lnSpc>
        <a:spcBef>
          <a:spcPct val="0"/>
        </a:spcBef>
        <a:buNone/>
        <a:defRPr lang="en-US" sz="4000" b="1" kern="1200" cap="none" spc="0" dirty="0" smtClean="0">
          <a:ln/>
          <a:solidFill>
            <a:srgbClr val="FFC000"/>
          </a:solidFill>
          <a:effectLst/>
          <a:latin typeface="Segoe" pitchFamily="34" charset="0"/>
          <a:ea typeface="+mn-ea"/>
          <a:cs typeface="Arial" charset="0"/>
        </a:defRPr>
      </a:lvl1pPr>
    </p:titleStyle>
    <p:bodyStyle>
      <a:lvl1pPr marL="396875" indent="-396875" algn="l" defTabSz="914363" rtl="0" eaLnBrk="1" latinLnBrk="0" hangingPunct="1">
        <a:lnSpc>
          <a:spcPct val="90000"/>
        </a:lnSpc>
        <a:spcBef>
          <a:spcPct val="20000"/>
        </a:spcBef>
        <a:buFontTx/>
        <a:buBlip>
          <a:blip r:embed="rId11"/>
        </a:buBlip>
        <a:defRPr sz="3200" kern="1200">
          <a:solidFill>
            <a:schemeClr val="tx1"/>
          </a:solidFill>
          <a:effectLst>
            <a:outerShdw blurRad="38100" dist="38100" dir="2700000" algn="tl">
              <a:srgbClr val="000000">
                <a:alpha val="43137"/>
              </a:srgbClr>
            </a:outerShdw>
          </a:effectLst>
          <a:latin typeface="+mn-lt"/>
          <a:ea typeface="+mn-ea"/>
          <a:cs typeface="+mn-cs"/>
        </a:defRPr>
      </a:lvl1pPr>
      <a:lvl2pPr marL="914400" indent="-396875" algn="l" defTabSz="914363" rtl="0" eaLnBrk="1" latinLnBrk="0" hangingPunct="1">
        <a:lnSpc>
          <a:spcPct val="90000"/>
        </a:lnSpc>
        <a:spcBef>
          <a:spcPct val="20000"/>
        </a:spcBef>
        <a:buFontTx/>
        <a:buBlip>
          <a:blip r:embed="rId12"/>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2"/>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2"/>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2"/>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4"/>
          <a:srcRect b="10453"/>
          <a:stretch>
            <a:fillRect/>
          </a:stretch>
        </p:blipFill>
        <p:spPr>
          <a:xfrm>
            <a:off x="0" y="1299706"/>
            <a:ext cx="9144000" cy="5558294"/>
          </a:xfrm>
          <a:prstGeom prst="rect">
            <a:avLst/>
          </a:prstGeom>
        </p:spPr>
      </p:pic>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722312" y="1905000"/>
            <a:ext cx="8040688" cy="2108269"/>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grpSp>
        <p:nvGrpSpPr>
          <p:cNvPr id="5" name="Groupe 4"/>
          <p:cNvGrpSpPr/>
          <p:nvPr/>
        </p:nvGrpSpPr>
        <p:grpSpPr>
          <a:xfrm>
            <a:off x="6643702" y="6357958"/>
            <a:ext cx="2295144" cy="356616"/>
            <a:chOff x="6643702" y="6357958"/>
            <a:chExt cx="2295144" cy="356616"/>
          </a:xfrm>
        </p:grpSpPr>
        <p:sp>
          <p:nvSpPr>
            <p:cNvPr id="6" name="Rectangle 5"/>
            <p:cNvSpPr/>
            <p:nvPr userDrawn="1"/>
          </p:nvSpPr>
          <p:spPr bwMode="auto">
            <a:xfrm>
              <a:off x="6643702" y="6357958"/>
              <a:ext cx="2295144" cy="356616"/>
            </a:xfrm>
            <a:prstGeom prst="rect">
              <a:avLst/>
            </a:prstGeom>
            <a:gradFill>
              <a:gsLst>
                <a:gs pos="100000">
                  <a:schemeClr val="tx1">
                    <a:alpha val="0"/>
                  </a:schemeClr>
                </a:gs>
                <a:gs pos="52000">
                  <a:schemeClr val="lt1">
                    <a:tint val="45000"/>
                    <a:shade val="99000"/>
                    <a:satMod val="350000"/>
                  </a:schemeClr>
                </a:gs>
                <a:gs pos="100000">
                  <a:schemeClr val="lt1">
                    <a:shade val="20000"/>
                    <a:satMod val="255000"/>
                  </a:schemeClr>
                </a:gs>
              </a:gsLst>
            </a:gradFill>
            <a:ln w="12700" cap="flat" cmpd="sng" algn="ctr">
              <a:noFill/>
              <a:prstDash val="solid"/>
              <a:round/>
              <a:headEnd type="none" w="med" len="med"/>
              <a:tailEnd type="none" w="med" len="med"/>
            </a:ln>
            <a:effectLst/>
            <a:scene3d>
              <a:camera prst="orthographicFront"/>
              <a:lightRig rig="threePt" dir="t"/>
            </a:scene3d>
            <a:sp3d>
              <a:bevelT/>
            </a:sp3d>
          </p:spPr>
          <p:style>
            <a:lnRef idx="0">
              <a:scrgbClr r="0" g="0" b="0"/>
            </a:lnRef>
            <a:fillRef idx="1002">
              <a:schemeClr val="lt1"/>
            </a:fillRef>
            <a:effectRef idx="0">
              <a:scrgbClr r="0" g="0" b="0"/>
            </a:effectRef>
            <a:fontRef idx="major"/>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800" b="1" i="0" u="none" strike="noStrike" cap="none" normalizeH="0" baseline="0" dirty="0" smtClean="0">
                <a:ln>
                  <a:noFill/>
                </a:ln>
                <a:solidFill>
                  <a:schemeClr val="tx1"/>
                </a:solidFill>
                <a:effectLst/>
                <a:latin typeface="Segoe Semibold" pitchFamily="34" charset="0"/>
              </a:endParaRPr>
            </a:p>
          </p:txBody>
        </p:sp>
        <p:pic>
          <p:nvPicPr>
            <p:cNvPr id="7" name="Picture 3" descr="C:\WFILE\FY08\MSTD08\ElementsCommunication\MSTD08_Logos\MSTD08_logocoul_acr_ssbl.jpg"/>
            <p:cNvPicPr>
              <a:picLocks noChangeAspect="1" noChangeArrowheads="1"/>
            </p:cNvPicPr>
            <p:nvPr userDrawn="1"/>
          </p:nvPicPr>
          <p:blipFill>
            <a:blip r:embed="rId5" cstate="print"/>
            <a:srcRect/>
            <a:stretch>
              <a:fillRect/>
            </a:stretch>
          </p:blipFill>
          <p:spPr bwMode="auto">
            <a:xfrm>
              <a:off x="7252140" y="6364154"/>
              <a:ext cx="1050153" cy="296863"/>
            </a:xfrm>
            <a:prstGeom prst="rect">
              <a:avLst/>
            </a:prstGeom>
            <a:noFill/>
          </p:spPr>
        </p:pic>
      </p:grpSp>
    </p:spTree>
  </p:cSld>
  <p:clrMap bg1="lt1" tx1="dk1" bg2="lt2" tx2="dk2" accent1="accent1" accent2="accent2" accent3="accent3" accent4="accent4" accent5="accent5" accent6="accent6" hlink="hlink" folHlink="folHlink"/>
  <p:sldLayoutIdLst>
    <p:sldLayoutId id="2147483685" r:id="rId1"/>
  </p:sldLayoutIdLst>
  <p:transition>
    <p:fade/>
  </p:transition>
  <p:txStyles>
    <p:titleStyle>
      <a:lvl1pPr algn="l" defTabSz="914363" rtl="0" eaLnBrk="1" latinLnBrk="0" hangingPunct="1">
        <a:lnSpc>
          <a:spcPct val="90000"/>
        </a:lnSpc>
        <a:spcBef>
          <a:spcPct val="0"/>
        </a:spcBef>
        <a:buNone/>
        <a:defRPr lang="en-US" sz="4800" b="1" kern="1200" cap="none" spc="-125"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Segoe" pitchFamily="34" charset="0"/>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1" kern="1200">
          <a:solidFill>
            <a:schemeClr val="tx1"/>
          </a:solidFill>
          <a:latin typeface="Courier New"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1" kern="1200">
          <a:solidFill>
            <a:schemeClr val="tx1"/>
          </a:solidFill>
          <a:latin typeface="Courier New"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fr-F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a:fld id="{8C3F3C7F-9964-4C3F-B0D1-94DF424153D7}" type="datetimeFigureOut">
              <a:rPr lang="fr-FR" kern="1200" smtClean="0">
                <a:solidFill>
                  <a:prstClr val="black">
                    <a:tint val="75000"/>
                  </a:prstClr>
                </a:solidFill>
                <a:latin typeface="Calibri"/>
                <a:ea typeface="+mn-ea"/>
                <a:cs typeface="+mn-cs"/>
              </a:rPr>
              <a:pPr rtl="0"/>
              <a:t>13/10/2008</a:t>
            </a:fld>
            <a:endParaRPr lang="fr-FR" kern="1200">
              <a:solidFill>
                <a:prstClr val="black">
                  <a:tint val="75000"/>
                </a:prstClr>
              </a:solidFill>
              <a:latin typeface="Calibri"/>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endParaRPr lang="fr-FR"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0966B7AB-0BD6-4595-876A-9F932F2A4BF7}" type="slidenum">
              <a:rPr lang="fr-FR" kern="1200" smtClean="0">
                <a:solidFill>
                  <a:prstClr val="black">
                    <a:tint val="75000"/>
                  </a:prstClr>
                </a:solidFill>
                <a:latin typeface="Calibri"/>
                <a:ea typeface="+mn-ea"/>
                <a:cs typeface="+mn-cs"/>
              </a:rPr>
              <a:pPr rtl="0"/>
              <a:t>‹#›</a:t>
            </a:fld>
            <a:endParaRPr lang="fr-FR" kern="1200">
              <a:solidFill>
                <a:prstClr val="black">
                  <a:tint val="75000"/>
                </a:prstClr>
              </a:solidFill>
              <a:latin typeface="Calibri"/>
              <a:ea typeface="+mn-ea"/>
              <a:cs typeface="+mn-cs"/>
            </a:endParaRPr>
          </a:p>
        </p:txBody>
      </p:sp>
    </p:spTree>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fr-F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a:fld id="{8C3F3C7F-9964-4C3F-B0D1-94DF424153D7}" type="datetimeFigureOut">
              <a:rPr lang="fr-FR" kern="1200" smtClean="0">
                <a:solidFill>
                  <a:prstClr val="black">
                    <a:tint val="75000"/>
                  </a:prstClr>
                </a:solidFill>
                <a:latin typeface="Calibri"/>
                <a:ea typeface="+mn-ea"/>
                <a:cs typeface="+mn-cs"/>
              </a:rPr>
              <a:pPr rtl="0"/>
              <a:t>13/10/2008</a:t>
            </a:fld>
            <a:endParaRPr lang="fr-FR" kern="1200">
              <a:solidFill>
                <a:prstClr val="black">
                  <a:tint val="75000"/>
                </a:prstClr>
              </a:solidFill>
              <a:latin typeface="Calibri"/>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endParaRPr lang="fr-FR"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0966B7AB-0BD6-4595-876A-9F932F2A4BF7}" type="slidenum">
              <a:rPr lang="fr-FR" kern="1200" smtClean="0">
                <a:solidFill>
                  <a:prstClr val="black">
                    <a:tint val="75000"/>
                  </a:prstClr>
                </a:solidFill>
                <a:latin typeface="Calibri"/>
                <a:ea typeface="+mn-ea"/>
                <a:cs typeface="+mn-cs"/>
              </a:rPr>
              <a:pPr rtl="0"/>
              <a:t>‹#›</a:t>
            </a:fld>
            <a:endParaRPr lang="fr-FR" kern="1200">
              <a:solidFill>
                <a:prstClr val="black">
                  <a:tint val="75000"/>
                </a:prstClr>
              </a:solidFill>
              <a:latin typeface="Calibri"/>
              <a:ea typeface="+mn-ea"/>
              <a:cs typeface="+mn-cs"/>
            </a:endParaRPr>
          </a:p>
        </p:txBody>
      </p:sp>
    </p:spTree>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2844" y="142852"/>
            <a:ext cx="8382000" cy="1218795"/>
          </a:xfrm>
          <a:prstGeom prst="rect">
            <a:avLst/>
          </a:prstGeom>
        </p:spPr>
        <p:txBody>
          <a:bodyPr vert="horz" wrap="square" lIns="0" tIns="0" rIns="0" bIns="0" rtlCol="0" anchor="t">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fr-FR" noProof="0" smtClean="0"/>
              <a:t>Cliquez pour modifier le style du titre</a:t>
            </a:r>
            <a:endParaRPr lang="fr-FR" noProof="0"/>
          </a:p>
        </p:txBody>
      </p:sp>
      <p:sp>
        <p:nvSpPr>
          <p:cNvPr id="3" name="Text Placeholder 2"/>
          <p:cNvSpPr>
            <a:spLocks noGrp="1"/>
          </p:cNvSpPr>
          <p:nvPr>
            <p:ph type="body" idx="1"/>
          </p:nvPr>
        </p:nvSpPr>
        <p:spPr>
          <a:xfrm>
            <a:off x="142844" y="1428736"/>
            <a:ext cx="8382000" cy="2579168"/>
          </a:xfrm>
          <a:prstGeom prst="rect">
            <a:avLst/>
          </a:prstGeom>
        </p:spPr>
        <p:txBody>
          <a:bodyPr vert="horz" wrap="square" lIns="0" tIns="0" rIns="0" bIns="0" rtlCol="0">
            <a:spAutoFit/>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en-US" dirty="0"/>
          </a:p>
        </p:txBody>
      </p:sp>
    </p:spTree>
  </p:cSld>
  <p:clrMap bg1="dk1" tx1="lt1" bg2="dk2" tx2="lt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1" kern="1200" cap="none" spc="0" dirty="0" smtClean="0">
          <a:ln/>
          <a:solidFill>
            <a:srgbClr val="FFC000"/>
          </a:solidFill>
          <a:effectLst/>
          <a:latin typeface="Segoe" pitchFamily="34" charset="0"/>
          <a:ea typeface="+mn-ea"/>
          <a:cs typeface="Arial" charset="0"/>
        </a:defRPr>
      </a:lvl1pPr>
    </p:titleStyle>
    <p:bodyStyle>
      <a:lvl1pPr marL="396875" indent="-396875" algn="l" defTabSz="914363" rtl="0" eaLnBrk="1" latinLnBrk="0" hangingPunct="1">
        <a:lnSpc>
          <a:spcPct val="90000"/>
        </a:lnSpc>
        <a:spcBef>
          <a:spcPct val="20000"/>
        </a:spcBef>
        <a:buFontTx/>
        <a:buBlip>
          <a:blip r:embed="rId12"/>
        </a:buBlip>
        <a:defRPr sz="3200" kern="1200">
          <a:solidFill>
            <a:schemeClr val="tx1"/>
          </a:solidFill>
          <a:effectLst>
            <a:outerShdw blurRad="38100" dist="38100" dir="2700000" algn="tl">
              <a:srgbClr val="000000">
                <a:alpha val="43137"/>
              </a:srgbClr>
            </a:outerShdw>
          </a:effectLst>
          <a:latin typeface="+mn-lt"/>
          <a:ea typeface="+mn-ea"/>
          <a:cs typeface="+mn-cs"/>
        </a:defRPr>
      </a:lvl1pPr>
      <a:lvl2pPr marL="914400" indent="-396875" algn="l" defTabSz="914363" rtl="0" eaLnBrk="1" latinLnBrk="0" hangingPunct="1">
        <a:lnSpc>
          <a:spcPct val="90000"/>
        </a:lnSpc>
        <a:spcBef>
          <a:spcPct val="20000"/>
        </a:spcBef>
        <a:buFontTx/>
        <a:buBlip>
          <a:blip r:embed="rId13"/>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3"/>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3"/>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3"/>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blogs.technet.com/stanislas" TargetMode="External"/><Relationship Id="rId2" Type="http://schemas.openxmlformats.org/officeDocument/2006/relationships/notesSlide" Target="../notesSlides/notesSlide1.xml"/><Relationship Id="rId1" Type="http://schemas.openxmlformats.org/officeDocument/2006/relationships/slideLayout" Target="../slideLayouts/slideLayout5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2.xml"/></Relationships>
</file>

<file path=ppt/slides/_rels/slide12.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38.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 Id="rId9" Type="http://schemas.openxmlformats.org/officeDocument/2006/relationships/image" Target="../media/image18.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7.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7"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27.xml"/><Relationship Id="rId6" Type="http://schemas.openxmlformats.org/officeDocument/2006/relationships/image" Target="../media/image16.png"/><Relationship Id="rId5" Type="http://schemas.openxmlformats.org/officeDocument/2006/relationships/image" Target="../media/image22.gif"/><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9.png"/><Relationship Id="rId7" Type="http://schemas.openxmlformats.org/officeDocument/2006/relationships/diagramColors" Target="../diagrams/colors2.xml"/><Relationship Id="rId2" Type="http://schemas.openxmlformats.org/officeDocument/2006/relationships/notesSlide" Target="../notesSlides/notesSlide18.xml"/><Relationship Id="rId1" Type="http://schemas.openxmlformats.org/officeDocument/2006/relationships/slideLayout" Target="../slideLayouts/slideLayout2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2.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32.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3.xml"/><Relationship Id="rId2" Type="http://schemas.openxmlformats.org/officeDocument/2006/relationships/notesSlide" Target="../notesSlides/notesSlide22.xml"/><Relationship Id="rId1" Type="http://schemas.openxmlformats.org/officeDocument/2006/relationships/slideLayout" Target="../slideLayouts/slideLayout2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1.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7.xml"/><Relationship Id="rId1" Type="http://schemas.openxmlformats.org/officeDocument/2006/relationships/slideLayout" Target="../slideLayouts/slideLayout21.xml"/><Relationship Id="rId5" Type="http://schemas.openxmlformats.org/officeDocument/2006/relationships/image" Target="../media/image30.png"/><Relationship Id="rId4" Type="http://schemas.openxmlformats.org/officeDocument/2006/relationships/image" Target="../media/image29.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1.xml"/></Relationships>
</file>

<file path=ppt/slides/_rels/slide29.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29.xml"/><Relationship Id="rId1" Type="http://schemas.openxmlformats.org/officeDocument/2006/relationships/slideLayout" Target="../slideLayouts/slideLayout21.xml"/><Relationship Id="rId6" Type="http://schemas.openxmlformats.org/officeDocument/2006/relationships/image" Target="../media/image34.png"/><Relationship Id="rId5" Type="http://schemas.openxmlformats.org/officeDocument/2006/relationships/image" Target="../media/image33.png"/><Relationship Id="rId10" Type="http://schemas.openxmlformats.org/officeDocument/2006/relationships/image" Target="../media/image38.png"/><Relationship Id="rId4" Type="http://schemas.openxmlformats.org/officeDocument/2006/relationships/image" Target="../media/image32.png"/><Relationship Id="rId9" Type="http://schemas.openxmlformats.org/officeDocument/2006/relationships/image" Target="../media/image37.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3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1.xml"/></Relationships>
</file>

<file path=ppt/slides/_rels/slide3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2.xml"/><Relationship Id="rId1" Type="http://schemas.openxmlformats.org/officeDocument/2006/relationships/slideLayout" Target="../slideLayouts/slideLayout2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1.xml"/></Relationships>
</file>

<file path=ppt/slides/_rels/slide34.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notesSlide" Target="../notesSlides/notesSlide34.xml"/><Relationship Id="rId1" Type="http://schemas.openxmlformats.org/officeDocument/2006/relationships/slideLayout" Target="../slideLayouts/slideLayout26.xml"/><Relationship Id="rId6" Type="http://schemas.openxmlformats.org/officeDocument/2006/relationships/image" Target="../media/image43.png"/><Relationship Id="rId11" Type="http://schemas.openxmlformats.org/officeDocument/2006/relationships/image" Target="../media/image48.png"/><Relationship Id="rId5" Type="http://schemas.openxmlformats.org/officeDocument/2006/relationships/image" Target="../media/image42.png"/><Relationship Id="rId10" Type="http://schemas.openxmlformats.org/officeDocument/2006/relationships/image" Target="../media/image47.png"/><Relationship Id="rId4" Type="http://schemas.openxmlformats.org/officeDocument/2006/relationships/image" Target="../media/image41.png"/><Relationship Id="rId9" Type="http://schemas.openxmlformats.org/officeDocument/2006/relationships/image" Target="../media/image46.png"/></Relationships>
</file>

<file path=ppt/slides/_rels/slide3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5.xml"/><Relationship Id="rId1" Type="http://schemas.openxmlformats.org/officeDocument/2006/relationships/slideLayout" Target="../slideLayouts/slideLayout27.xml"/><Relationship Id="rId5" Type="http://schemas.openxmlformats.org/officeDocument/2006/relationships/image" Target="../media/image49.jpeg"/><Relationship Id="rId4" Type="http://schemas.openxmlformats.org/officeDocument/2006/relationships/image" Target="../media/image29.png"/></Relationships>
</file>

<file path=ppt/slides/_rels/slide36.xml.rels><?xml version="1.0" encoding="UTF-8" standalone="yes"?>
<Relationships xmlns="http://schemas.openxmlformats.org/package/2006/relationships"><Relationship Id="rId3" Type="http://schemas.openxmlformats.org/officeDocument/2006/relationships/hyperlink" Target="http://www.icsa.net/icsa/icsahome.php" TargetMode="External"/><Relationship Id="rId2" Type="http://schemas.openxmlformats.org/officeDocument/2006/relationships/notesSlide" Target="../notesSlides/notesSlide36.xml"/><Relationship Id="rId1" Type="http://schemas.openxmlformats.org/officeDocument/2006/relationships/slideLayout" Target="../slideLayouts/slideLayout27.xml"/><Relationship Id="rId4" Type="http://schemas.openxmlformats.org/officeDocument/2006/relationships/image" Target="../media/image50.gif"/></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1.xml"/></Relationships>
</file>

<file path=ppt/slides/_rels/slide3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8.xml"/><Relationship Id="rId1" Type="http://schemas.openxmlformats.org/officeDocument/2006/relationships/slideLayout" Target="../slideLayouts/slideLayout2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1.xml"/></Relationships>
</file>

<file path=ppt/slides/_rels/slide4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2.xml"/><Relationship Id="rId1" Type="http://schemas.openxmlformats.org/officeDocument/2006/relationships/slideLayout" Target="../slideLayouts/slideLayout27.xml"/></Relationships>
</file>

<file path=ppt/slides/_rels/slide43.xml.rels><?xml version="1.0" encoding="UTF-8" standalone="yes"?>
<Relationships xmlns="http://schemas.openxmlformats.org/package/2006/relationships"><Relationship Id="rId3" Type="http://schemas.openxmlformats.org/officeDocument/2006/relationships/image" Target="../media/image52.png"/><Relationship Id="rId7" Type="http://schemas.openxmlformats.org/officeDocument/2006/relationships/image" Target="../media/image56.png"/><Relationship Id="rId2" Type="http://schemas.openxmlformats.org/officeDocument/2006/relationships/notesSlide" Target="../notesSlides/notesSlide43.xml"/><Relationship Id="rId1" Type="http://schemas.openxmlformats.org/officeDocument/2006/relationships/slideLayout" Target="../slideLayouts/slideLayout27.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1.xml"/></Relationships>
</file>

<file path=ppt/slides/_rels/slide4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45.xml"/><Relationship Id="rId1" Type="http://schemas.openxmlformats.org/officeDocument/2006/relationships/slideLayout" Target="../slideLayouts/slideLayout27.xml"/><Relationship Id="rId4" Type="http://schemas.openxmlformats.org/officeDocument/2006/relationships/image" Target="../media/image58.png"/></Relationships>
</file>

<file path=ppt/slides/_rels/slide46.xml.rels><?xml version="1.0" encoding="UTF-8" standalone="yes"?>
<Relationships xmlns="http://schemas.openxmlformats.org/package/2006/relationships"><Relationship Id="rId3" Type="http://schemas.openxmlformats.org/officeDocument/2006/relationships/hyperlink" Target="http://www.icsa.net/icsa/icsahome.php" TargetMode="External"/><Relationship Id="rId2" Type="http://schemas.openxmlformats.org/officeDocument/2006/relationships/notesSlide" Target="../notesSlides/notesSlide46.xml"/><Relationship Id="rId1" Type="http://schemas.openxmlformats.org/officeDocument/2006/relationships/slideLayout" Target="../slideLayouts/slideLayout27.xml"/><Relationship Id="rId4" Type="http://schemas.openxmlformats.org/officeDocument/2006/relationships/image" Target="../media/image50.gif"/></Relationships>
</file>

<file path=ppt/slides/_rels/slide4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47.xml"/><Relationship Id="rId1" Type="http://schemas.openxmlformats.org/officeDocument/2006/relationships/slideLayout" Target="../slideLayouts/slideLayout2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1.xml"/></Relationships>
</file>

<file path=ppt/slides/_rels/slide49.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49.xml"/><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2.xml"/></Relationships>
</file>

<file path=ppt/slides/_rels/slide5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0.xml"/><Relationship Id="rId1" Type="http://schemas.openxmlformats.org/officeDocument/2006/relationships/slideLayout" Target="../slideLayouts/slideLayout2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1.xml"/></Relationships>
</file>

<file path=ppt/slides/_rels/slide52.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52.xml"/><Relationship Id="rId1" Type="http://schemas.openxmlformats.org/officeDocument/2006/relationships/slideLayout" Target="../slideLayouts/slideLayout27.xml"/></Relationships>
</file>

<file path=ppt/slides/_rels/slide5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3.xml"/><Relationship Id="rId1" Type="http://schemas.openxmlformats.org/officeDocument/2006/relationships/slideLayout" Target="../slideLayouts/slideLayout2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1.xml"/></Relationships>
</file>

<file path=ppt/slides/_rels/slide56.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56.xml"/><Relationship Id="rId1" Type="http://schemas.openxmlformats.org/officeDocument/2006/relationships/slideLayout" Target="../slideLayouts/slideLayout27.xml"/></Relationships>
</file>

<file path=ppt/slides/_rels/slide57.xml.rels><?xml version="1.0" encoding="UTF-8" standalone="yes"?>
<Relationships xmlns="http://schemas.openxmlformats.org/package/2006/relationships"><Relationship Id="rId3" Type="http://schemas.openxmlformats.org/officeDocument/2006/relationships/image" Target="../media/image63.png"/><Relationship Id="rId7" Type="http://schemas.openxmlformats.org/officeDocument/2006/relationships/diagramColors" Target="../diagrams/colors4.xml"/><Relationship Id="rId2" Type="http://schemas.openxmlformats.org/officeDocument/2006/relationships/notesSlide" Target="../notesSlides/notesSlide57.xml"/><Relationship Id="rId1" Type="http://schemas.openxmlformats.org/officeDocument/2006/relationships/slideLayout" Target="../slideLayouts/slideLayout27.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58.xml.rels><?xml version="1.0" encoding="UTF-8" standalone="yes"?>
<Relationships xmlns="http://schemas.openxmlformats.org/package/2006/relationships"><Relationship Id="rId3" Type="http://schemas.openxmlformats.org/officeDocument/2006/relationships/image" Target="../media/image64.gif"/><Relationship Id="rId2" Type="http://schemas.openxmlformats.org/officeDocument/2006/relationships/notesSlide" Target="../notesSlides/notesSlide58.xml"/><Relationship Id="rId1" Type="http://schemas.openxmlformats.org/officeDocument/2006/relationships/slideLayout" Target="../slideLayouts/slideLayout27.xml"/><Relationship Id="rId5" Type="http://schemas.openxmlformats.org/officeDocument/2006/relationships/image" Target="../media/image66.gif"/><Relationship Id="rId4" Type="http://schemas.openxmlformats.org/officeDocument/2006/relationships/image" Target="../media/image65.jpeg"/></Relationships>
</file>

<file path=ppt/slides/_rels/slide59.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59.xml"/><Relationship Id="rId1" Type="http://schemas.openxmlformats.org/officeDocument/2006/relationships/slideLayout" Target="../slideLayouts/slideLayout27.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38.xml"/></Relationships>
</file>

<file path=ppt/slides/_rels/slide60.xml.rels><?xml version="1.0" encoding="UTF-8" standalone="yes"?>
<Relationships xmlns="http://schemas.openxmlformats.org/package/2006/relationships"><Relationship Id="rId8" Type="http://schemas.openxmlformats.org/officeDocument/2006/relationships/image" Target="../media/image73.png"/><Relationship Id="rId13" Type="http://schemas.openxmlformats.org/officeDocument/2006/relationships/image" Target="../media/image78.png"/><Relationship Id="rId18" Type="http://schemas.openxmlformats.org/officeDocument/2006/relationships/image" Target="../media/image83.png"/><Relationship Id="rId3" Type="http://schemas.openxmlformats.org/officeDocument/2006/relationships/image" Target="../media/image68.png"/><Relationship Id="rId7" Type="http://schemas.openxmlformats.org/officeDocument/2006/relationships/image" Target="../media/image72.png"/><Relationship Id="rId12" Type="http://schemas.openxmlformats.org/officeDocument/2006/relationships/image" Target="../media/image77.png"/><Relationship Id="rId17" Type="http://schemas.openxmlformats.org/officeDocument/2006/relationships/image" Target="../media/image82.png"/><Relationship Id="rId2" Type="http://schemas.openxmlformats.org/officeDocument/2006/relationships/notesSlide" Target="../notesSlides/notesSlide60.xml"/><Relationship Id="rId16" Type="http://schemas.openxmlformats.org/officeDocument/2006/relationships/image" Target="../media/image81.png"/><Relationship Id="rId1" Type="http://schemas.openxmlformats.org/officeDocument/2006/relationships/slideLayout" Target="../slideLayouts/slideLayout27.xml"/><Relationship Id="rId6" Type="http://schemas.openxmlformats.org/officeDocument/2006/relationships/image" Target="../media/image71.png"/><Relationship Id="rId11" Type="http://schemas.openxmlformats.org/officeDocument/2006/relationships/image" Target="../media/image76.png"/><Relationship Id="rId5" Type="http://schemas.openxmlformats.org/officeDocument/2006/relationships/image" Target="../media/image70.png"/><Relationship Id="rId15" Type="http://schemas.openxmlformats.org/officeDocument/2006/relationships/image" Target="../media/image80.png"/><Relationship Id="rId10" Type="http://schemas.openxmlformats.org/officeDocument/2006/relationships/image" Target="../media/image75.png"/><Relationship Id="rId4" Type="http://schemas.openxmlformats.org/officeDocument/2006/relationships/image" Target="../media/image69.png"/><Relationship Id="rId9" Type="http://schemas.openxmlformats.org/officeDocument/2006/relationships/image" Target="../media/image74.png"/><Relationship Id="rId14" Type="http://schemas.openxmlformats.org/officeDocument/2006/relationships/image" Target="../media/image79.png"/></Relationships>
</file>

<file path=ppt/slides/_rels/slide61.xml.rels><?xml version="1.0" encoding="UTF-8" standalone="yes"?>
<Relationships xmlns="http://schemas.openxmlformats.org/package/2006/relationships"><Relationship Id="rId8" Type="http://schemas.openxmlformats.org/officeDocument/2006/relationships/image" Target="../media/image89.png"/><Relationship Id="rId3" Type="http://schemas.openxmlformats.org/officeDocument/2006/relationships/image" Target="../media/image84.png"/><Relationship Id="rId7" Type="http://schemas.openxmlformats.org/officeDocument/2006/relationships/image" Target="../media/image88.png"/><Relationship Id="rId2" Type="http://schemas.openxmlformats.org/officeDocument/2006/relationships/notesSlide" Target="../notesSlides/notesSlide61.xml"/><Relationship Id="rId1" Type="http://schemas.openxmlformats.org/officeDocument/2006/relationships/slideLayout" Target="../slideLayouts/slideLayout27.xml"/><Relationship Id="rId6" Type="http://schemas.openxmlformats.org/officeDocument/2006/relationships/image" Target="../media/image87.png"/><Relationship Id="rId5" Type="http://schemas.openxmlformats.org/officeDocument/2006/relationships/image" Target="../media/image86.png"/><Relationship Id="rId4" Type="http://schemas.openxmlformats.org/officeDocument/2006/relationships/image" Target="../media/image85.png"/></Relationships>
</file>

<file path=ppt/slides/_rels/slide62.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62.xml"/><Relationship Id="rId1" Type="http://schemas.openxmlformats.org/officeDocument/2006/relationships/slideLayout" Target="../slideLayouts/slideLayout27.xml"/></Relationships>
</file>

<file path=ppt/slides/_rels/slide63.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63.xml"/><Relationship Id="rId1" Type="http://schemas.openxmlformats.org/officeDocument/2006/relationships/slideLayout" Target="../slideLayouts/slideLayout27.xml"/></Relationships>
</file>

<file path=ppt/slides/_rels/slide64.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64.xml"/><Relationship Id="rId1" Type="http://schemas.openxmlformats.org/officeDocument/2006/relationships/slideLayout" Target="../slideLayouts/slideLayout27.xml"/></Relationships>
</file>

<file path=ppt/slides/_rels/slide65.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65.xml"/><Relationship Id="rId1" Type="http://schemas.openxmlformats.org/officeDocument/2006/relationships/slideLayout" Target="../slideLayouts/slideLayout27.xml"/></Relationships>
</file>

<file path=ppt/slides/_rels/slide66.xml.rels><?xml version="1.0" encoding="UTF-8" standalone="yes"?>
<Relationships xmlns="http://schemas.openxmlformats.org/package/2006/relationships"><Relationship Id="rId8" Type="http://schemas.openxmlformats.org/officeDocument/2006/relationships/image" Target="../media/image99.png"/><Relationship Id="rId3" Type="http://schemas.openxmlformats.org/officeDocument/2006/relationships/image" Target="../media/image94.emf"/><Relationship Id="rId7" Type="http://schemas.openxmlformats.org/officeDocument/2006/relationships/image" Target="../media/image98.emf"/><Relationship Id="rId2" Type="http://schemas.openxmlformats.org/officeDocument/2006/relationships/notesSlide" Target="../notesSlides/notesSlide66.xml"/><Relationship Id="rId1" Type="http://schemas.openxmlformats.org/officeDocument/2006/relationships/slideLayout" Target="../slideLayouts/slideLayout27.xml"/><Relationship Id="rId6" Type="http://schemas.openxmlformats.org/officeDocument/2006/relationships/image" Target="../media/image97.png"/><Relationship Id="rId5" Type="http://schemas.openxmlformats.org/officeDocument/2006/relationships/image" Target="../media/image96.png"/><Relationship Id="rId4" Type="http://schemas.openxmlformats.org/officeDocument/2006/relationships/image" Target="../media/image95.png"/><Relationship Id="rId9" Type="http://schemas.openxmlformats.org/officeDocument/2006/relationships/image" Target="../media/image100.png"/></Relationships>
</file>

<file path=ppt/slides/_rels/slide67.xml.rels><?xml version="1.0" encoding="UTF-8" standalone="yes"?>
<Relationships xmlns="http://schemas.openxmlformats.org/package/2006/relationships"><Relationship Id="rId3" Type="http://schemas.openxmlformats.org/officeDocument/2006/relationships/image" Target="../media/image101.jpeg"/><Relationship Id="rId2" Type="http://schemas.openxmlformats.org/officeDocument/2006/relationships/notesSlide" Target="../notesSlides/notesSlide67.xml"/><Relationship Id="rId1" Type="http://schemas.openxmlformats.org/officeDocument/2006/relationships/slideLayout" Target="../slideLayouts/slideLayout27.xml"/></Relationships>
</file>

<file path=ppt/slides/_rels/slide68.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notesSlide" Target="../notesSlides/notesSlide68.xml"/><Relationship Id="rId1" Type="http://schemas.openxmlformats.org/officeDocument/2006/relationships/slideLayout" Target="../slideLayouts/slideLayout27.xml"/><Relationship Id="rId4" Type="http://schemas.openxmlformats.org/officeDocument/2006/relationships/hyperlink" Target="http://www.microsoft.com/security/portal" TargetMode="Externa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1.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7.xml"/></Relationships>
</file>

<file path=ppt/slides/_rels/slide73.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notesSlide" Target="../notesSlides/notesSlide73.xml"/><Relationship Id="rId1" Type="http://schemas.openxmlformats.org/officeDocument/2006/relationships/slideLayout" Target="../slideLayouts/slideLayout27.xml"/></Relationships>
</file>

<file path=ppt/slides/_rels/slide74.xml.rels><?xml version="1.0" encoding="UTF-8" standalone="yes"?>
<Relationships xmlns="http://schemas.openxmlformats.org/package/2006/relationships"><Relationship Id="rId3" Type="http://schemas.openxmlformats.org/officeDocument/2006/relationships/image" Target="../media/image104.png"/><Relationship Id="rId7" Type="http://schemas.openxmlformats.org/officeDocument/2006/relationships/image" Target="../media/image105.png"/><Relationship Id="rId2" Type="http://schemas.openxmlformats.org/officeDocument/2006/relationships/notesSlide" Target="../notesSlides/notesSlide74.xml"/><Relationship Id="rId1" Type="http://schemas.openxmlformats.org/officeDocument/2006/relationships/slideLayout" Target="../slideLayouts/slideLayout50.xml"/><Relationship Id="rId6" Type="http://schemas.openxmlformats.org/officeDocument/2006/relationships/hyperlink" Target="http://blogs.technet.com/stanislas" TargetMode="External"/><Relationship Id="rId5" Type="http://schemas.openxmlformats.org/officeDocument/2006/relationships/hyperlink" Target="http://www.microsoft.com/forefront" TargetMode="Externa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ous-titre 1"/>
          <p:cNvSpPr>
            <a:spLocks noGrp="1"/>
          </p:cNvSpPr>
          <p:nvPr>
            <p:ph type="subTitle" idx="1"/>
          </p:nvPr>
        </p:nvSpPr>
        <p:spPr>
          <a:xfrm>
            <a:off x="928662" y="3852873"/>
            <a:ext cx="7334250" cy="933449"/>
          </a:xfrm>
        </p:spPr>
        <p:txBody>
          <a:bodyPr/>
          <a:lstStyle/>
          <a:p>
            <a:r>
              <a:rPr lang="fr-FR" sz="2800" dirty="0" smtClean="0"/>
              <a:t>Stanislas Quastana, CISSP</a:t>
            </a:r>
          </a:p>
          <a:p>
            <a:r>
              <a:rPr lang="fr-FR" sz="2800" dirty="0" smtClean="0"/>
              <a:t>Architecte Infrastructure</a:t>
            </a:r>
          </a:p>
          <a:p>
            <a:r>
              <a:rPr lang="fr-FR" sz="2800" dirty="0" smtClean="0">
                <a:hlinkClick r:id="rId3"/>
              </a:rPr>
              <a:t>http://blogs.technet.com/stanislas</a:t>
            </a:r>
            <a:r>
              <a:rPr lang="fr-FR" sz="2800" dirty="0" smtClean="0"/>
              <a:t> </a:t>
            </a:r>
            <a:endParaRPr lang="fr-FR" sz="2800" dirty="0"/>
          </a:p>
        </p:txBody>
      </p:sp>
      <p:sp>
        <p:nvSpPr>
          <p:cNvPr id="3" name="Titre 2"/>
          <p:cNvSpPr>
            <a:spLocks noGrp="1"/>
          </p:cNvSpPr>
          <p:nvPr>
            <p:ph type="title"/>
          </p:nvPr>
        </p:nvSpPr>
        <p:spPr>
          <a:xfrm>
            <a:off x="914400" y="2017712"/>
            <a:ext cx="7324725" cy="1218795"/>
          </a:xfrm>
        </p:spPr>
        <p:txBody>
          <a:bodyPr/>
          <a:lstStyle/>
          <a:p>
            <a:r>
              <a:rPr lang="fr-FR" dirty="0" smtClean="0">
                <a:effectLst>
                  <a:outerShdw blurRad="38100" dist="38100" dir="2700000" algn="tl">
                    <a:srgbClr val="000000">
                      <a:alpha val="43137"/>
                    </a:srgbClr>
                  </a:outerShdw>
                </a:effectLst>
              </a:rPr>
              <a:t>Vue d’ensemble de Microsoft Forefront</a:t>
            </a:r>
            <a:endParaRPr lang="fr-FR" dirty="0">
              <a:effectLst>
                <a:outerShdw blurRad="38100" dist="38100" dir="2700000" algn="tl">
                  <a:srgbClr val="000000">
                    <a:alpha val="43137"/>
                  </a:srgbClr>
                </a:outerShdw>
              </a:effectLst>
            </a:endParaRP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428728" y="2071678"/>
            <a:ext cx="7143800" cy="1500198"/>
          </a:xfrm>
        </p:spPr>
        <p:txBody>
          <a:bodyPr>
            <a:normAutofit fontScale="90000"/>
          </a:bodyPr>
          <a:lstStyle/>
          <a:p>
            <a:pPr algn="l"/>
            <a:r>
              <a:rPr lang="fr-FR" dirty="0" smtClean="0">
                <a:solidFill>
                  <a:schemeClr val="bg1">
                    <a:lumMod val="85000"/>
                  </a:schemeClr>
                </a:solidFill>
              </a:rPr>
              <a:t>&lt;1&gt; protection du périmètre</a:t>
            </a:r>
            <a:r>
              <a:rPr lang="fr-FR" dirty="0" smtClean="0"/>
              <a:t/>
            </a:r>
            <a:br>
              <a:rPr lang="fr-FR" dirty="0" smtClean="0"/>
            </a:br>
            <a:r>
              <a:rPr lang="fr-FR" dirty="0" smtClean="0">
                <a:solidFill>
                  <a:schemeClr val="bg1">
                    <a:lumMod val="85000"/>
                  </a:schemeClr>
                </a:solidFill>
              </a:rPr>
              <a:t>&lt;2&gt; protection des serveurs </a:t>
            </a:r>
            <a:r>
              <a:rPr lang="fr-FR" dirty="0" smtClean="0"/>
              <a:t/>
            </a:r>
            <a:br>
              <a:rPr lang="fr-FR" dirty="0" smtClean="0"/>
            </a:br>
            <a:r>
              <a:rPr lang="fr-FR" dirty="0" smtClean="0"/>
              <a:t>&lt;3&gt; protection des postes</a:t>
            </a:r>
            <a:br>
              <a:rPr lang="fr-FR" dirty="0" smtClean="0"/>
            </a:br>
            <a:r>
              <a:rPr lang="fr-FR" dirty="0" smtClean="0">
                <a:solidFill>
                  <a:schemeClr val="bg1"/>
                </a:solidFill>
              </a:rPr>
              <a:t>&lt;4&gt; protection des réseaux</a:t>
            </a:r>
            <a:endParaRPr lang="fr-FR" dirty="0">
              <a:solidFill>
                <a:schemeClr val="bg1"/>
              </a:solidFill>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85720" y="1714489"/>
            <a:ext cx="8572560" cy="1885962"/>
          </a:xfrm>
        </p:spPr>
        <p:txBody>
          <a:bodyPr>
            <a:normAutofit fontScale="90000"/>
          </a:bodyPr>
          <a:lstStyle/>
          <a:p>
            <a:r>
              <a:rPr lang="fr-FR" sz="29100" dirty="0" smtClean="0"/>
              <a:t>7</a:t>
            </a:r>
            <a:r>
              <a:rPr lang="fr-FR" dirty="0" smtClean="0"/>
              <a:t> </a:t>
            </a:r>
            <a:r>
              <a:rPr lang="fr-FR" sz="5300" dirty="0" smtClean="0">
                <a:solidFill>
                  <a:schemeClr val="bg1">
                    <a:lumMod val="85000"/>
                  </a:schemeClr>
                </a:solidFill>
              </a:rPr>
              <a:t>produits</a:t>
            </a:r>
            <a:endParaRPr lang="fr-FR" dirty="0">
              <a:solidFill>
                <a:schemeClr val="bg1">
                  <a:lumMod val="85000"/>
                </a:schemeClr>
              </a:solidFill>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Y:\Images\Logos MS\Forefront SOCS logo.png"/>
          <p:cNvPicPr>
            <a:picLocks noChangeAspect="1" noChangeArrowheads="1"/>
          </p:cNvPicPr>
          <p:nvPr/>
        </p:nvPicPr>
        <p:blipFill>
          <a:blip r:embed="rId3"/>
          <a:srcRect/>
          <a:stretch>
            <a:fillRect/>
          </a:stretch>
        </p:blipFill>
        <p:spPr bwMode="auto">
          <a:xfrm>
            <a:off x="428596" y="4000504"/>
            <a:ext cx="5495938" cy="857366"/>
          </a:xfrm>
          <a:prstGeom prst="rect">
            <a:avLst/>
          </a:prstGeom>
          <a:noFill/>
        </p:spPr>
      </p:pic>
      <p:pic>
        <p:nvPicPr>
          <p:cNvPr id="805890" name="Picture 2" descr="Y:\Images\Logos MS\Forefront Client Security logo bl.png"/>
          <p:cNvPicPr>
            <a:picLocks noChangeAspect="1" noChangeArrowheads="1"/>
          </p:cNvPicPr>
          <p:nvPr/>
        </p:nvPicPr>
        <p:blipFill>
          <a:blip r:embed="rId4" cstate="print"/>
          <a:srcRect/>
          <a:stretch>
            <a:fillRect/>
          </a:stretch>
        </p:blipFill>
        <p:spPr bwMode="auto">
          <a:xfrm>
            <a:off x="6357950" y="3786190"/>
            <a:ext cx="2273819" cy="1052778"/>
          </a:xfrm>
          <a:prstGeom prst="rect">
            <a:avLst/>
          </a:prstGeom>
          <a:noFill/>
        </p:spPr>
      </p:pic>
      <p:pic>
        <p:nvPicPr>
          <p:cNvPr id="805891" name="Picture 3" descr="Y:\Images\Logos MS\Forefront Security for Exchange Server logo bl.png"/>
          <p:cNvPicPr>
            <a:picLocks noChangeAspect="1" noChangeArrowheads="1"/>
          </p:cNvPicPr>
          <p:nvPr/>
        </p:nvPicPr>
        <p:blipFill>
          <a:blip r:embed="rId5"/>
          <a:srcRect/>
          <a:stretch>
            <a:fillRect/>
          </a:stretch>
        </p:blipFill>
        <p:spPr bwMode="auto">
          <a:xfrm>
            <a:off x="395503" y="2285992"/>
            <a:ext cx="3612909" cy="838195"/>
          </a:xfrm>
          <a:prstGeom prst="rect">
            <a:avLst/>
          </a:prstGeom>
          <a:noFill/>
        </p:spPr>
      </p:pic>
      <p:pic>
        <p:nvPicPr>
          <p:cNvPr id="805892" name="Picture 4" descr="Y:\Images\Logos MS\Forefront Security for Sharepoint logo bl.png"/>
          <p:cNvPicPr>
            <a:picLocks noChangeAspect="1" noChangeArrowheads="1"/>
          </p:cNvPicPr>
          <p:nvPr/>
        </p:nvPicPr>
        <p:blipFill>
          <a:blip r:embed="rId6"/>
          <a:srcRect/>
          <a:stretch>
            <a:fillRect/>
          </a:stretch>
        </p:blipFill>
        <p:spPr bwMode="auto">
          <a:xfrm>
            <a:off x="5643570" y="2285992"/>
            <a:ext cx="3000396" cy="861114"/>
          </a:xfrm>
          <a:prstGeom prst="rect">
            <a:avLst/>
          </a:prstGeom>
          <a:noFill/>
        </p:spPr>
      </p:pic>
      <p:pic>
        <p:nvPicPr>
          <p:cNvPr id="805894" name="Picture 6" descr="Y:\Images\Logos MS\ISAS 2006 log bl.png"/>
          <p:cNvPicPr>
            <a:picLocks noChangeAspect="1" noChangeArrowheads="1"/>
          </p:cNvPicPr>
          <p:nvPr/>
        </p:nvPicPr>
        <p:blipFill>
          <a:blip r:embed="rId7"/>
          <a:srcRect/>
          <a:stretch>
            <a:fillRect/>
          </a:stretch>
        </p:blipFill>
        <p:spPr bwMode="auto">
          <a:xfrm>
            <a:off x="395503" y="571480"/>
            <a:ext cx="3937840" cy="773125"/>
          </a:xfrm>
          <a:prstGeom prst="rect">
            <a:avLst/>
          </a:prstGeom>
          <a:noFill/>
        </p:spPr>
      </p:pic>
      <p:pic>
        <p:nvPicPr>
          <p:cNvPr id="9" name="Picture 8" descr="IAG2007.png"/>
          <p:cNvPicPr>
            <a:picLocks noChangeAspect="1"/>
          </p:cNvPicPr>
          <p:nvPr/>
        </p:nvPicPr>
        <p:blipFill>
          <a:blip r:embed="rId8" cstate="email">
            <a:lum contrast="40000"/>
          </a:blip>
          <a:stretch>
            <a:fillRect/>
          </a:stretch>
        </p:blipFill>
        <p:spPr>
          <a:xfrm>
            <a:off x="5038973" y="714356"/>
            <a:ext cx="3747869" cy="714380"/>
          </a:xfrm>
          <a:prstGeom prst="rect">
            <a:avLst/>
          </a:prstGeom>
        </p:spPr>
      </p:pic>
      <p:pic>
        <p:nvPicPr>
          <p:cNvPr id="1027" name="Picture 3" descr="Y:\Images\Logos MS\Forefront Security Managment Console logo bl.png"/>
          <p:cNvPicPr>
            <a:picLocks noChangeAspect="1" noChangeArrowheads="1"/>
          </p:cNvPicPr>
          <p:nvPr/>
        </p:nvPicPr>
        <p:blipFill>
          <a:blip r:embed="rId9"/>
          <a:srcRect/>
          <a:stretch>
            <a:fillRect/>
          </a:stretch>
        </p:blipFill>
        <p:spPr bwMode="auto">
          <a:xfrm>
            <a:off x="2571736" y="5286388"/>
            <a:ext cx="4286280" cy="92155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42844" y="2130425"/>
            <a:ext cx="8715436" cy="1470025"/>
          </a:xfrm>
        </p:spPr>
        <p:txBody>
          <a:bodyPr>
            <a:normAutofit/>
          </a:bodyPr>
          <a:lstStyle/>
          <a:p>
            <a:r>
              <a:rPr lang="fr-FR" b="1" dirty="0" smtClean="0"/>
              <a:t>&lt;1&gt; protection du périmètre</a:t>
            </a:r>
            <a:endParaRPr lang="fr-FR" b="1" dirty="0"/>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0770" name="Picture 2" descr="Y:\Images\Logos MS\ISAS 2006 log bl.png"/>
          <p:cNvPicPr>
            <a:picLocks noChangeAspect="1" noChangeArrowheads="1"/>
          </p:cNvPicPr>
          <p:nvPr/>
        </p:nvPicPr>
        <p:blipFill>
          <a:blip r:embed="rId3"/>
          <a:srcRect/>
          <a:stretch>
            <a:fillRect/>
          </a:stretch>
        </p:blipFill>
        <p:spPr bwMode="auto">
          <a:xfrm>
            <a:off x="1643042" y="1714488"/>
            <a:ext cx="5972155" cy="1172527"/>
          </a:xfrm>
          <a:prstGeom prst="rect">
            <a:avLst/>
          </a:prstGeom>
          <a:noFill/>
        </p:spPr>
      </p:pic>
      <p:pic>
        <p:nvPicPr>
          <p:cNvPr id="4" name="Picture 2" descr="Y:\Images\Logos MS\Intelligent Gateway Application 2007 logo.png"/>
          <p:cNvPicPr>
            <a:picLocks noChangeAspect="1" noChangeArrowheads="1"/>
          </p:cNvPicPr>
          <p:nvPr/>
        </p:nvPicPr>
        <p:blipFill>
          <a:blip r:embed="rId4"/>
          <a:srcRect/>
          <a:stretch>
            <a:fillRect/>
          </a:stretch>
        </p:blipFill>
        <p:spPr bwMode="auto">
          <a:xfrm>
            <a:off x="1571604" y="3857628"/>
            <a:ext cx="4829610" cy="1285884"/>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382588" y="1843091"/>
          <a:ext cx="8380412" cy="43719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6" name="Picture 2" descr="Y:\Images\Logos MS\ISAS 2006 log bl.png"/>
          <p:cNvPicPr>
            <a:picLocks noChangeAspect="1" noChangeArrowheads="1"/>
          </p:cNvPicPr>
          <p:nvPr/>
        </p:nvPicPr>
        <p:blipFill>
          <a:blip r:embed="rId7"/>
          <a:srcRect/>
          <a:stretch>
            <a:fillRect/>
          </a:stretch>
        </p:blipFill>
        <p:spPr bwMode="auto">
          <a:xfrm>
            <a:off x="2143108" y="369882"/>
            <a:ext cx="5543527" cy="1088373"/>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D318A64F-C874-41F9-AEED-FD2DB3CC2976}"/>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dgm id="{EDBFCC81-4C10-4A5D-A46B-2F83AA2BC708}"/>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graphicEl>
                                              <a:dgm id="{0D0CFF68-3074-4CA9-8F36-132F7F6DB9BF}"/>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graphicEl>
                                              <a:dgm id="{EC0E8299-7578-482C-9681-1C549D25C1DD}"/>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graphicEl>
                                              <a:dgm id="{581F2D85-6F44-4220-A307-71F7A3259A19}"/>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graphicEl>
                                              <a:dgm id="{14A2F35B-0753-4727-86E9-8FB834C52313}"/>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3" descr="eal4+_logo_large"/>
          <p:cNvPicPr>
            <a:picLocks noChangeAspect="1" noChangeArrowheads="1"/>
          </p:cNvPicPr>
          <p:nvPr/>
        </p:nvPicPr>
        <p:blipFill>
          <a:blip r:embed="rId3"/>
          <a:srcRect/>
          <a:stretch>
            <a:fillRect/>
          </a:stretch>
        </p:blipFill>
        <p:spPr bwMode="auto">
          <a:xfrm>
            <a:off x="1214414" y="4035794"/>
            <a:ext cx="2716003" cy="629346"/>
          </a:xfrm>
          <a:prstGeom prst="rect">
            <a:avLst/>
          </a:prstGeom>
          <a:solidFill>
            <a:schemeClr val="bg1"/>
          </a:solidFill>
        </p:spPr>
      </p:pic>
      <p:pic>
        <p:nvPicPr>
          <p:cNvPr id="7" name="Picture 10" descr="VPNC Basic Interop logo"/>
          <p:cNvPicPr>
            <a:picLocks noChangeAspect="1" noChangeArrowheads="1"/>
          </p:cNvPicPr>
          <p:nvPr/>
        </p:nvPicPr>
        <p:blipFill>
          <a:blip r:embed="rId4"/>
          <a:stretch>
            <a:fillRect/>
          </a:stretch>
        </p:blipFill>
        <p:spPr bwMode="auto">
          <a:xfrm>
            <a:off x="4618815" y="3786190"/>
            <a:ext cx="1024755" cy="1143008"/>
          </a:xfrm>
          <a:prstGeom prst="rect">
            <a:avLst/>
          </a:prstGeom>
          <a:noFill/>
          <a:ln>
            <a:noFill/>
          </a:ln>
        </p:spPr>
      </p:pic>
      <p:pic>
        <p:nvPicPr>
          <p:cNvPr id="8" name="Picture 2" descr="https://www.icsalabs.com/icsa/images/certifiedfw.gif"/>
          <p:cNvPicPr>
            <a:picLocks noChangeAspect="1" noChangeArrowheads="1"/>
          </p:cNvPicPr>
          <p:nvPr/>
        </p:nvPicPr>
        <p:blipFill>
          <a:blip r:embed="rId5"/>
          <a:stretch>
            <a:fillRect/>
          </a:stretch>
        </p:blipFill>
        <p:spPr bwMode="auto">
          <a:xfrm>
            <a:off x="6357950" y="3786190"/>
            <a:ext cx="796487" cy="1214446"/>
          </a:xfrm>
          <a:prstGeom prst="rect">
            <a:avLst/>
          </a:prstGeom>
          <a:noFill/>
          <a:ln>
            <a:noFill/>
          </a:ln>
        </p:spPr>
      </p:pic>
      <p:pic>
        <p:nvPicPr>
          <p:cNvPr id="9" name="Picture 2" descr="Y:\Images\Logos MS\ISAS 2006 log bl.png"/>
          <p:cNvPicPr>
            <a:picLocks noChangeAspect="1" noChangeArrowheads="1"/>
          </p:cNvPicPr>
          <p:nvPr/>
        </p:nvPicPr>
        <p:blipFill>
          <a:blip r:embed="rId6"/>
          <a:srcRect r="15071"/>
          <a:stretch>
            <a:fillRect/>
          </a:stretch>
        </p:blipFill>
        <p:spPr bwMode="auto">
          <a:xfrm>
            <a:off x="2000232" y="1714488"/>
            <a:ext cx="5072098" cy="1172527"/>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85786" y="428604"/>
            <a:ext cx="7772400" cy="1470025"/>
          </a:xfrm>
        </p:spPr>
        <p:txBody>
          <a:bodyPr>
            <a:noAutofit/>
          </a:bodyPr>
          <a:lstStyle/>
          <a:p>
            <a:r>
              <a:rPr lang="fr-FR" sz="8000" i="1" dirty="0" smtClean="0"/>
              <a:t>démo</a:t>
            </a:r>
            <a:endParaRPr lang="fr-FR" sz="23900" i="1" dirty="0"/>
          </a:p>
        </p:txBody>
      </p:sp>
      <p:pic>
        <p:nvPicPr>
          <p:cNvPr id="92161" name="Picture 1"/>
          <p:cNvPicPr>
            <a:picLocks noChangeAspect="1" noChangeArrowheads="1"/>
          </p:cNvPicPr>
          <p:nvPr/>
        </p:nvPicPr>
        <p:blipFill>
          <a:blip r:embed="rId3"/>
          <a:srcRect/>
          <a:stretch>
            <a:fillRect/>
          </a:stretch>
        </p:blipFill>
        <p:spPr bwMode="auto">
          <a:xfrm>
            <a:off x="857224" y="1785926"/>
            <a:ext cx="7572428" cy="475958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Y:\Images\Logos MS\Intelligent Gateway Application 2007 logo.png"/>
          <p:cNvPicPr>
            <a:picLocks noChangeAspect="1" noChangeArrowheads="1"/>
          </p:cNvPicPr>
          <p:nvPr/>
        </p:nvPicPr>
        <p:blipFill>
          <a:blip r:embed="rId3"/>
          <a:srcRect/>
          <a:stretch>
            <a:fillRect/>
          </a:stretch>
        </p:blipFill>
        <p:spPr bwMode="auto">
          <a:xfrm>
            <a:off x="2500298" y="73200"/>
            <a:ext cx="4286280" cy="1141222"/>
          </a:xfrm>
          <a:prstGeom prst="rect">
            <a:avLst/>
          </a:prstGeom>
          <a:noFill/>
        </p:spPr>
      </p:pic>
      <p:graphicFrame>
        <p:nvGraphicFramePr>
          <p:cNvPr id="5" name="Content Placeholder 4"/>
          <p:cNvGraphicFramePr>
            <a:graphicFrameLocks noGrp="1"/>
          </p:cNvGraphicFramePr>
          <p:nvPr>
            <p:ph idx="1"/>
          </p:nvPr>
        </p:nvGraphicFramePr>
        <p:xfrm>
          <a:off x="382588" y="1138744"/>
          <a:ext cx="8380412" cy="543352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7" name="Picture 35" descr="WSA-appliance-2Uaa"/>
          <p:cNvPicPr>
            <a:picLocks noChangeAspect="1" noChangeArrowheads="1"/>
          </p:cNvPicPr>
          <p:nvPr/>
        </p:nvPicPr>
        <p:blipFill>
          <a:blip r:embed="rId8"/>
          <a:srcRect/>
          <a:stretch>
            <a:fillRect/>
          </a:stretch>
        </p:blipFill>
        <p:spPr bwMode="auto">
          <a:xfrm>
            <a:off x="5500694" y="4929198"/>
            <a:ext cx="2941777" cy="57332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262164BB-17A3-4957-8044-DAF5B10CD40B}"/>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dgm id="{8B0A9E0B-A533-4FD8-A9C8-70852177C013}"/>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graphicEl>
                                              <a:dgm id="{40D6E6AA-92FE-47C6-81C1-5E88FF02DC3C}"/>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graphicEl>
                                              <a:dgm id="{C43497A8-82FC-45FC-AFFF-177475B66807}"/>
                                            </p:graphic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srcRect l="14286" t="5836" r="14285" b="5885"/>
          <a:stretch>
            <a:fillRect/>
          </a:stretch>
        </p:blipFill>
        <p:spPr bwMode="auto">
          <a:xfrm>
            <a:off x="714348" y="500042"/>
            <a:ext cx="7651541" cy="5786478"/>
          </a:xfrm>
          <a:prstGeom prst="rect">
            <a:avLst/>
          </a:prstGeom>
          <a:noFill/>
          <a:ln w="9525">
            <a:noFill/>
            <a:miter lim="800000"/>
            <a:headEnd/>
            <a:tailEnd/>
          </a:ln>
          <a:effectLst/>
        </p:spPr>
      </p:pic>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fr-FR" dirty="0" smtClean="0"/>
              <a:t>Objectif</a:t>
            </a:r>
            <a:endParaRPr lang="fr-FR" dirty="0"/>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85786" y="428604"/>
            <a:ext cx="7772400" cy="1470025"/>
          </a:xfrm>
        </p:spPr>
        <p:txBody>
          <a:bodyPr>
            <a:noAutofit/>
          </a:bodyPr>
          <a:lstStyle/>
          <a:p>
            <a:r>
              <a:rPr lang="fr-FR" sz="8000" i="1" dirty="0" smtClean="0"/>
              <a:t>démo</a:t>
            </a:r>
            <a:endParaRPr lang="fr-FR" sz="23900" i="1" dirty="0"/>
          </a:p>
        </p:txBody>
      </p:sp>
      <p:pic>
        <p:nvPicPr>
          <p:cNvPr id="10" name="Picture 2"/>
          <p:cNvPicPr>
            <a:picLocks noChangeAspect="1" noChangeArrowheads="1"/>
          </p:cNvPicPr>
          <p:nvPr/>
        </p:nvPicPr>
        <p:blipFill>
          <a:blip r:embed="rId3"/>
          <a:stretch>
            <a:fillRect/>
          </a:stretch>
        </p:blipFill>
        <p:spPr bwMode="auto">
          <a:xfrm>
            <a:off x="1428728" y="2143116"/>
            <a:ext cx="6429420" cy="4093280"/>
          </a:xfrm>
          <a:prstGeom prst="rect">
            <a:avLst/>
          </a:prstGeom>
          <a:noFill/>
          <a:ln>
            <a:noFill/>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14348" y="2130425"/>
            <a:ext cx="7772400" cy="1470025"/>
          </a:xfrm>
        </p:spPr>
        <p:txBody>
          <a:bodyPr>
            <a:normAutofit fontScale="90000"/>
          </a:bodyPr>
          <a:lstStyle/>
          <a:p>
            <a:r>
              <a:rPr lang="fr-FR" sz="3100" dirty="0" smtClean="0">
                <a:ln/>
              </a:rPr>
              <a:t>petite synthèse</a:t>
            </a:r>
            <a:r>
              <a:rPr lang="fr-FR" dirty="0" smtClean="0">
                <a:ln/>
              </a:rPr>
              <a:t> des solutions </a:t>
            </a:r>
            <a:br>
              <a:rPr lang="fr-FR" dirty="0" smtClean="0">
                <a:ln/>
              </a:rPr>
            </a:br>
            <a:r>
              <a:rPr lang="fr-FR" dirty="0" smtClean="0">
                <a:ln/>
              </a:rPr>
              <a:t/>
            </a:r>
            <a:br>
              <a:rPr lang="fr-FR" dirty="0" smtClean="0">
                <a:ln/>
              </a:rPr>
            </a:br>
            <a:r>
              <a:rPr lang="fr-FR" dirty="0" smtClean="0">
                <a:ln/>
              </a:rPr>
              <a:t/>
            </a:r>
            <a:br>
              <a:rPr lang="fr-FR" dirty="0" smtClean="0">
                <a:ln/>
              </a:rPr>
            </a:br>
            <a:r>
              <a:rPr lang="fr-FR" dirty="0" smtClean="0">
                <a:ln/>
              </a:rPr>
              <a:t>pour les accès distants</a:t>
            </a:r>
            <a:endParaRPr lang="fr-FR" dirty="0"/>
          </a:p>
        </p:txBody>
      </p:sp>
      <p:pic>
        <p:nvPicPr>
          <p:cNvPr id="3" name="Picture 2" descr="Microsoft logo with new tagline black.png"/>
          <p:cNvPicPr>
            <a:picLocks noChangeAspect="1"/>
          </p:cNvPicPr>
          <p:nvPr/>
        </p:nvPicPr>
        <p:blipFill>
          <a:blip r:embed="rId3"/>
          <a:srcRect r="25341" b="36033"/>
          <a:stretch>
            <a:fillRect/>
          </a:stretch>
        </p:blipFill>
        <p:spPr>
          <a:xfrm>
            <a:off x="3143240" y="2644203"/>
            <a:ext cx="3071834" cy="570483"/>
          </a:xfrm>
          <a:prstGeom prst="rect">
            <a:avLst/>
          </a:prstGeom>
        </p:spPr>
      </p:pic>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285720" y="785794"/>
          <a:ext cx="8380412" cy="51578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7643834" y="1357298"/>
            <a:ext cx="1714512" cy="830997"/>
          </a:xfrm>
          <a:prstGeom prst="rect">
            <a:avLst/>
          </a:prstGeom>
          <a:noFill/>
        </p:spPr>
        <p:txBody>
          <a:bodyPr wrap="square" rtlCol="0">
            <a:spAutoFit/>
          </a:bodyPr>
          <a:lstStyle/>
          <a:p>
            <a:r>
              <a:rPr lang="fr-FR" sz="2400" dirty="0" smtClean="0">
                <a:solidFill>
                  <a:schemeClr val="tx2"/>
                </a:solidFill>
                <a:latin typeface="Segoe" pitchFamily="34" charset="0"/>
              </a:rPr>
              <a:t>reverse proxy</a:t>
            </a:r>
          </a:p>
        </p:txBody>
      </p:sp>
      <p:sp>
        <p:nvSpPr>
          <p:cNvPr id="10" name="TextBox 9"/>
          <p:cNvSpPr txBox="1"/>
          <p:nvPr/>
        </p:nvSpPr>
        <p:spPr>
          <a:xfrm>
            <a:off x="2643174" y="6386476"/>
            <a:ext cx="4214842" cy="461665"/>
          </a:xfrm>
          <a:prstGeom prst="rect">
            <a:avLst/>
          </a:prstGeom>
          <a:noFill/>
        </p:spPr>
        <p:txBody>
          <a:bodyPr wrap="square" rtlCol="0">
            <a:spAutoFit/>
          </a:bodyPr>
          <a:lstStyle/>
          <a:p>
            <a:r>
              <a:rPr lang="fr-FR" sz="2400" dirty="0" smtClean="0">
                <a:solidFill>
                  <a:schemeClr val="tx2"/>
                </a:solidFill>
                <a:latin typeface="Segoe" pitchFamily="34" charset="0"/>
              </a:rPr>
              <a:t>VPN nomade « classique »</a:t>
            </a:r>
          </a:p>
        </p:txBody>
      </p:sp>
      <p:sp>
        <p:nvSpPr>
          <p:cNvPr id="11" name="Rectangle 10"/>
          <p:cNvSpPr/>
          <p:nvPr/>
        </p:nvSpPr>
        <p:spPr>
          <a:xfrm>
            <a:off x="3357554" y="3169507"/>
            <a:ext cx="2135521" cy="830997"/>
          </a:xfrm>
          <a:prstGeom prst="rect">
            <a:avLst/>
          </a:prstGeom>
          <a:solidFill>
            <a:schemeClr val="bg2">
              <a:alpha val="40000"/>
            </a:schemeClr>
          </a:solidFill>
        </p:spPr>
        <p:txBody>
          <a:bodyPr wrap="none">
            <a:spAutoFit/>
          </a:bodyPr>
          <a:lstStyle/>
          <a:p>
            <a:pPr algn="ctr"/>
            <a:r>
              <a:rPr lang="fr-FR" sz="2400" dirty="0" smtClean="0">
                <a:solidFill>
                  <a:schemeClr val="tx2"/>
                </a:solidFill>
                <a:latin typeface="Segoe" pitchFamily="34" charset="0"/>
              </a:rPr>
              <a:t>contrôle</a:t>
            </a:r>
          </a:p>
          <a:p>
            <a:pPr algn="ctr"/>
            <a:r>
              <a:rPr lang="fr-FR" sz="2400" dirty="0" smtClean="0">
                <a:solidFill>
                  <a:schemeClr val="tx2"/>
                </a:solidFill>
                <a:latin typeface="Segoe" pitchFamily="34" charset="0"/>
              </a:rPr>
              <a:t> de conformité</a:t>
            </a:r>
          </a:p>
        </p:txBody>
      </p:sp>
      <p:sp>
        <p:nvSpPr>
          <p:cNvPr id="4" name="Right Arrow 3"/>
          <p:cNvSpPr/>
          <p:nvPr/>
        </p:nvSpPr>
        <p:spPr bwMode="auto">
          <a:xfrm rot="9230985">
            <a:off x="4963003" y="2247987"/>
            <a:ext cx="2786082" cy="1124689"/>
          </a:xfrm>
          <a:prstGeom prst="rightArrow">
            <a:avLst/>
          </a:prstGeom>
          <a:solidFill>
            <a:schemeClr val="accent1">
              <a:lumMod val="60000"/>
              <a:lumOff val="40000"/>
            </a:schemeClr>
          </a:solidFill>
          <a:ln w="25400">
            <a:solidFill>
              <a:schemeClr val="tx2"/>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fr-FR" sz="2900" b="0" i="0" u="none" strike="noStrike" cap="none" normalizeH="0" baseline="0" dirty="0" smtClean="0">
              <a:solidFill>
                <a:schemeClr val="tx1"/>
              </a:solidFill>
              <a:effectLst/>
              <a:latin typeface="Segoe" pitchFamily="34" charset="0"/>
            </a:endParaRPr>
          </a:p>
        </p:txBody>
      </p:sp>
      <p:sp>
        <p:nvSpPr>
          <p:cNvPr id="8" name="Rectangle 7"/>
          <p:cNvSpPr/>
          <p:nvPr/>
        </p:nvSpPr>
        <p:spPr>
          <a:xfrm>
            <a:off x="31770" y="928670"/>
            <a:ext cx="2754280" cy="830997"/>
          </a:xfrm>
          <a:prstGeom prst="rect">
            <a:avLst/>
          </a:prstGeom>
        </p:spPr>
        <p:txBody>
          <a:bodyPr wrap="none">
            <a:spAutoFit/>
          </a:bodyPr>
          <a:lstStyle/>
          <a:p>
            <a:r>
              <a:rPr lang="fr-FR" sz="2400" dirty="0" smtClean="0">
                <a:solidFill>
                  <a:schemeClr val="tx2"/>
                </a:solidFill>
                <a:latin typeface="Segoe" pitchFamily="34" charset="0"/>
              </a:rPr>
              <a:t>encapsulation des </a:t>
            </a:r>
          </a:p>
          <a:p>
            <a:r>
              <a:rPr lang="fr-FR" sz="2400" dirty="0" smtClean="0">
                <a:solidFill>
                  <a:schemeClr val="tx2"/>
                </a:solidFill>
                <a:latin typeface="Segoe" pitchFamily="34" charset="0"/>
              </a:rPr>
              <a:t>flux dans SSL</a:t>
            </a:r>
          </a:p>
        </p:txBody>
      </p:sp>
      <p:sp>
        <p:nvSpPr>
          <p:cNvPr id="12" name="Right Arrow 11"/>
          <p:cNvSpPr/>
          <p:nvPr/>
        </p:nvSpPr>
        <p:spPr bwMode="auto">
          <a:xfrm rot="1828364">
            <a:off x="1235737" y="2128947"/>
            <a:ext cx="2786082" cy="1124689"/>
          </a:xfrm>
          <a:prstGeom prst="rightArrow">
            <a:avLst/>
          </a:prstGeom>
          <a:solidFill>
            <a:schemeClr val="accent1">
              <a:lumMod val="60000"/>
              <a:lumOff val="40000"/>
            </a:schemeClr>
          </a:solidFill>
          <a:ln w="25400">
            <a:solidFill>
              <a:schemeClr val="tx2"/>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fr-FR" sz="2900" b="0" i="0" u="none" strike="noStrike" cap="none" normalizeH="0" baseline="0" dirty="0" smtClean="0">
              <a:solidFill>
                <a:schemeClr val="tx1"/>
              </a:solidFill>
              <a:effectLst/>
              <a:latin typeface="Segoe" pitchFamily="34" charset="0"/>
            </a:endParaRPr>
          </a:p>
        </p:txBody>
      </p:sp>
      <p:sp>
        <p:nvSpPr>
          <p:cNvPr id="13" name="Right Arrow 12"/>
          <p:cNvSpPr/>
          <p:nvPr/>
        </p:nvSpPr>
        <p:spPr bwMode="auto">
          <a:xfrm rot="15888126">
            <a:off x="3447771" y="4709553"/>
            <a:ext cx="2170964" cy="1171514"/>
          </a:xfrm>
          <a:prstGeom prst="rightArrow">
            <a:avLst/>
          </a:prstGeom>
          <a:solidFill>
            <a:schemeClr val="accent1">
              <a:lumMod val="60000"/>
              <a:lumOff val="40000"/>
            </a:schemeClr>
          </a:solidFill>
          <a:ln w="25400">
            <a:solidFill>
              <a:schemeClr val="tx2"/>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fr-FR" sz="2900" b="0" i="0" u="none" strike="noStrike" cap="none" normalizeH="0" baseline="0" dirty="0" smtClean="0">
              <a:solidFill>
                <a:schemeClr val="tx1"/>
              </a:solidFill>
              <a:effectLst/>
              <a:latin typeface="Segoe"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P spid="11" grpId="0" animBg="1"/>
      <p:bldP spid="4" grpId="0" animBg="1"/>
      <p:bldP spid="8" grpId="0"/>
      <p:bldP spid="12" grpId="0" animBg="1"/>
      <p:bldP spid="1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fr-FR" b="1" dirty="0" smtClean="0"/>
              <a:t>&lt;2&gt; protection des serveurs</a:t>
            </a:r>
            <a:endParaRPr lang="fr-FR" b="1" dirty="0"/>
          </a:p>
        </p:txBody>
      </p:sp>
      <p:sp>
        <p:nvSpPr>
          <p:cNvPr id="3" name="Subtitle 7"/>
          <p:cNvSpPr>
            <a:spLocks noGrp="1"/>
          </p:cNvSpPr>
          <p:nvPr>
            <p:ph type="subTitle" idx="1"/>
          </p:nvPr>
        </p:nvSpPr>
        <p:spPr>
          <a:xfrm>
            <a:off x="1371600" y="3886200"/>
            <a:ext cx="6400800" cy="1752600"/>
          </a:xfrm>
        </p:spPr>
        <p:txBody>
          <a:bodyPr>
            <a:normAutofit/>
          </a:bodyPr>
          <a:lstStyle/>
          <a:p>
            <a:r>
              <a:rPr lang="fr-FR" dirty="0" smtClean="0"/>
              <a:t>applications serveur de </a:t>
            </a:r>
          </a:p>
          <a:p>
            <a:r>
              <a:rPr lang="fr-FR" dirty="0" smtClean="0"/>
              <a:t>messagerie &amp; travail collaboratif</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fr-FR" dirty="0" smtClean="0"/>
              <a:t>produits Forefront Server</a:t>
            </a:r>
            <a:endParaRPr lang="fr-FR" dirty="0"/>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fr-FR" dirty="0" smtClean="0"/>
              <a:t>évolution des produits </a:t>
            </a:r>
            <a:r>
              <a:rPr lang="fr-FR" dirty="0" err="1" smtClean="0"/>
              <a:t>Antigen</a:t>
            </a:r>
            <a:r>
              <a:rPr lang="fr-FR" dirty="0" smtClean="0"/>
              <a:t> (ex </a:t>
            </a:r>
            <a:r>
              <a:rPr lang="fr-FR" dirty="0" err="1" smtClean="0"/>
              <a:t>Sybari</a:t>
            </a:r>
            <a:r>
              <a:rPr lang="fr-FR" dirty="0" smtClean="0"/>
              <a:t>)</a:t>
            </a:r>
            <a:endParaRPr lang="fr-FR" dirty="0"/>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r>
              <a:rPr lang="fr-FR" dirty="0" smtClean="0"/>
              <a:t>solutions </a:t>
            </a:r>
            <a:br>
              <a:rPr lang="fr-FR" dirty="0" smtClean="0"/>
            </a:br>
            <a:r>
              <a:rPr lang="fr-FR" dirty="0" smtClean="0"/>
              <a:t>de </a:t>
            </a:r>
            <a:r>
              <a:rPr lang="fr-FR" b="1" dirty="0" smtClean="0"/>
              <a:t>lutte antivirale </a:t>
            </a:r>
            <a:r>
              <a:rPr lang="fr-FR" dirty="0" smtClean="0"/>
              <a:t/>
            </a:r>
            <a:br>
              <a:rPr lang="fr-FR" dirty="0" smtClean="0"/>
            </a:br>
            <a:r>
              <a:rPr lang="fr-FR" dirty="0" smtClean="0"/>
              <a:t>et de </a:t>
            </a:r>
            <a:r>
              <a:rPr lang="fr-FR" b="1" dirty="0" smtClean="0"/>
              <a:t>filtrage de contenu</a:t>
            </a:r>
            <a:endParaRPr lang="fr-FR" b="1" dirty="0"/>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fr-FR" dirty="0" smtClean="0"/>
              <a:t>dédiées aux dernières versions </a:t>
            </a:r>
            <a:br>
              <a:rPr lang="fr-FR" dirty="0" smtClean="0"/>
            </a:br>
            <a:r>
              <a:rPr lang="fr-FR" dirty="0" smtClean="0"/>
              <a:t>des produits serveurs</a:t>
            </a:r>
            <a:endParaRPr lang="fr-FR" dirty="0"/>
          </a:p>
        </p:txBody>
      </p:sp>
      <p:pic>
        <p:nvPicPr>
          <p:cNvPr id="1027" name="Picture 3" descr="Y:\Images\Logos MS\SharePoint Server 2007 logo black h.png"/>
          <p:cNvPicPr>
            <a:picLocks noChangeAspect="1" noChangeArrowheads="1"/>
          </p:cNvPicPr>
          <p:nvPr/>
        </p:nvPicPr>
        <p:blipFill>
          <a:blip r:embed="rId3"/>
          <a:srcRect l="11765"/>
          <a:stretch>
            <a:fillRect/>
          </a:stretch>
        </p:blipFill>
        <p:spPr bwMode="auto">
          <a:xfrm>
            <a:off x="2071670" y="4786322"/>
            <a:ext cx="4916518" cy="656338"/>
          </a:xfrm>
          <a:prstGeom prst="rect">
            <a:avLst/>
          </a:prstGeom>
          <a:noFill/>
        </p:spPr>
      </p:pic>
      <p:pic>
        <p:nvPicPr>
          <p:cNvPr id="1029" name="Picture 5" descr="Y:\Images\Logos MS\Exchange Server 2007 logo bl.png"/>
          <p:cNvPicPr>
            <a:picLocks noChangeAspect="1" noChangeArrowheads="1"/>
          </p:cNvPicPr>
          <p:nvPr/>
        </p:nvPicPr>
        <p:blipFill>
          <a:blip r:embed="rId4"/>
          <a:srcRect/>
          <a:stretch>
            <a:fillRect/>
          </a:stretch>
        </p:blipFill>
        <p:spPr bwMode="auto">
          <a:xfrm>
            <a:off x="2786050" y="4214818"/>
            <a:ext cx="3694614" cy="580649"/>
          </a:xfrm>
          <a:prstGeom prst="rect">
            <a:avLst/>
          </a:prstGeom>
          <a:noFill/>
        </p:spPr>
      </p:pic>
      <p:pic>
        <p:nvPicPr>
          <p:cNvPr id="2051" name="Picture 3" descr="Y:\Images\Logos MS\Office Communications Server 2007 logo bl h.png"/>
          <p:cNvPicPr>
            <a:picLocks noChangeAspect="1" noChangeArrowheads="1"/>
          </p:cNvPicPr>
          <p:nvPr/>
        </p:nvPicPr>
        <p:blipFill>
          <a:blip r:embed="rId5"/>
          <a:srcRect l="9828"/>
          <a:stretch>
            <a:fillRect/>
          </a:stretch>
        </p:blipFill>
        <p:spPr bwMode="auto">
          <a:xfrm>
            <a:off x="1643042" y="5429264"/>
            <a:ext cx="5899300" cy="647682"/>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2130425"/>
            <a:ext cx="7772400" cy="2370145"/>
          </a:xfrm>
        </p:spPr>
        <p:txBody>
          <a:bodyPr>
            <a:normAutofit/>
          </a:bodyPr>
          <a:lstStyle/>
          <a:p>
            <a:r>
              <a:rPr lang="fr-FR" sz="6000" dirty="0" smtClean="0">
                <a:solidFill>
                  <a:schemeClr val="accent2"/>
                </a:solidFill>
              </a:rPr>
              <a:t>8</a:t>
            </a:r>
            <a:r>
              <a:rPr lang="fr-FR" sz="6000" dirty="0" smtClean="0"/>
              <a:t> </a:t>
            </a:r>
            <a:r>
              <a:rPr lang="fr-FR" dirty="0" smtClean="0"/>
              <a:t>moteurs AV </a:t>
            </a:r>
            <a:br>
              <a:rPr lang="fr-FR" dirty="0" smtClean="0"/>
            </a:br>
            <a:r>
              <a:rPr lang="fr-FR" dirty="0" smtClean="0"/>
              <a:t>disponibles</a:t>
            </a:r>
            <a:endParaRPr lang="fr-FR" dirty="0"/>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Y:\Images\Logos MS\Microsoft Logo Black.png"/>
          <p:cNvPicPr>
            <a:picLocks noChangeAspect="1" noChangeArrowheads="1"/>
          </p:cNvPicPr>
          <p:nvPr/>
        </p:nvPicPr>
        <p:blipFill>
          <a:blip r:embed="rId3"/>
          <a:srcRect/>
          <a:stretch>
            <a:fillRect/>
          </a:stretch>
        </p:blipFill>
        <p:spPr bwMode="auto">
          <a:xfrm>
            <a:off x="1643042" y="1785926"/>
            <a:ext cx="2828939" cy="466775"/>
          </a:xfrm>
          <a:prstGeom prst="rect">
            <a:avLst/>
          </a:prstGeom>
          <a:noFill/>
        </p:spPr>
      </p:pic>
      <p:pic>
        <p:nvPicPr>
          <p:cNvPr id="5" name="Picture 84" descr="Logo-2C copy"/>
          <p:cNvPicPr>
            <a:picLocks noChangeAspect="1" noChangeArrowheads="1"/>
          </p:cNvPicPr>
          <p:nvPr/>
        </p:nvPicPr>
        <p:blipFill>
          <a:blip r:embed="rId4"/>
          <a:stretch>
            <a:fillRect/>
          </a:stretch>
        </p:blipFill>
        <p:spPr bwMode="auto">
          <a:xfrm>
            <a:off x="1857356" y="3631208"/>
            <a:ext cx="1857388" cy="888316"/>
          </a:xfrm>
          <a:prstGeom prst="rect">
            <a:avLst/>
          </a:prstGeom>
          <a:noFill/>
          <a:ln>
            <a:noFill/>
          </a:ln>
        </p:spPr>
      </p:pic>
      <p:pic>
        <p:nvPicPr>
          <p:cNvPr id="6" name="Picture 85" descr="Logo_Ahn"/>
          <p:cNvPicPr>
            <a:picLocks noChangeAspect="1" noChangeArrowheads="1"/>
          </p:cNvPicPr>
          <p:nvPr/>
        </p:nvPicPr>
        <p:blipFill>
          <a:blip r:embed="rId5"/>
          <a:stretch>
            <a:fillRect/>
          </a:stretch>
        </p:blipFill>
        <p:spPr bwMode="auto">
          <a:xfrm>
            <a:off x="5572132" y="2714620"/>
            <a:ext cx="857256" cy="878959"/>
          </a:xfrm>
          <a:prstGeom prst="rect">
            <a:avLst/>
          </a:prstGeom>
          <a:noFill/>
          <a:ln>
            <a:noFill/>
          </a:ln>
        </p:spPr>
      </p:pic>
      <p:pic>
        <p:nvPicPr>
          <p:cNvPr id="7" name="Picture 86" descr="Norman-dds_color"/>
          <p:cNvPicPr>
            <a:picLocks noChangeAspect="1" noChangeArrowheads="1"/>
          </p:cNvPicPr>
          <p:nvPr/>
        </p:nvPicPr>
        <p:blipFill>
          <a:blip r:embed="rId6"/>
          <a:stretch>
            <a:fillRect/>
          </a:stretch>
        </p:blipFill>
        <p:spPr bwMode="auto">
          <a:xfrm>
            <a:off x="5286380" y="1785926"/>
            <a:ext cx="1723911" cy="500066"/>
          </a:xfrm>
          <a:prstGeom prst="rect">
            <a:avLst/>
          </a:prstGeom>
          <a:noFill/>
          <a:ln>
            <a:noFill/>
          </a:ln>
        </p:spPr>
      </p:pic>
      <p:pic>
        <p:nvPicPr>
          <p:cNvPr id="8" name="Picture 87" descr="vb_logo_1 copy"/>
          <p:cNvPicPr>
            <a:picLocks noChangeAspect="1" noChangeArrowheads="1"/>
          </p:cNvPicPr>
          <p:nvPr/>
        </p:nvPicPr>
        <p:blipFill>
          <a:blip r:embed="rId7"/>
          <a:stretch>
            <a:fillRect/>
          </a:stretch>
        </p:blipFill>
        <p:spPr bwMode="auto">
          <a:xfrm>
            <a:off x="5214942" y="4857760"/>
            <a:ext cx="1947066" cy="500066"/>
          </a:xfrm>
          <a:prstGeom prst="rect">
            <a:avLst/>
          </a:prstGeom>
          <a:noFill/>
          <a:ln>
            <a:noFill/>
          </a:ln>
        </p:spPr>
      </p:pic>
      <p:pic>
        <p:nvPicPr>
          <p:cNvPr id="9" name="Picture 88" descr="Blue Sophos logo 4-colour copy"/>
          <p:cNvPicPr>
            <a:picLocks noChangeAspect="1" noChangeArrowheads="1"/>
          </p:cNvPicPr>
          <p:nvPr/>
        </p:nvPicPr>
        <p:blipFill>
          <a:blip r:embed="rId8"/>
          <a:stretch>
            <a:fillRect/>
          </a:stretch>
        </p:blipFill>
        <p:spPr bwMode="auto">
          <a:xfrm>
            <a:off x="5214942" y="3929066"/>
            <a:ext cx="2000264" cy="329312"/>
          </a:xfrm>
          <a:prstGeom prst="rect">
            <a:avLst/>
          </a:prstGeom>
          <a:noFill/>
          <a:ln>
            <a:noFill/>
          </a:ln>
        </p:spPr>
      </p:pic>
      <p:pic>
        <p:nvPicPr>
          <p:cNvPr id="10" name="Picture 90" descr="kasperlab copy"/>
          <p:cNvPicPr>
            <a:picLocks noChangeAspect="1" noChangeArrowheads="1"/>
          </p:cNvPicPr>
          <p:nvPr/>
        </p:nvPicPr>
        <p:blipFill>
          <a:blip r:embed="rId9"/>
          <a:stretch>
            <a:fillRect/>
          </a:stretch>
        </p:blipFill>
        <p:spPr bwMode="auto">
          <a:xfrm>
            <a:off x="1714480" y="4857760"/>
            <a:ext cx="2589410" cy="595266"/>
          </a:xfrm>
          <a:prstGeom prst="rect">
            <a:avLst/>
          </a:prstGeom>
          <a:noFill/>
          <a:ln>
            <a:noFill/>
          </a:ln>
        </p:spPr>
      </p:pic>
      <p:pic>
        <p:nvPicPr>
          <p:cNvPr id="11" name="Picture 91" descr="CA_TM_4c_CMYK_C-[Converted]"/>
          <p:cNvPicPr>
            <a:picLocks noChangeAspect="1" noChangeArrowheads="1"/>
          </p:cNvPicPr>
          <p:nvPr/>
        </p:nvPicPr>
        <p:blipFill>
          <a:blip r:embed="rId10"/>
          <a:stretch>
            <a:fillRect/>
          </a:stretch>
        </p:blipFill>
        <p:spPr bwMode="auto">
          <a:xfrm>
            <a:off x="2214545" y="2738432"/>
            <a:ext cx="1000133" cy="619130"/>
          </a:xfrm>
          <a:prstGeom prst="rect">
            <a:avLst/>
          </a:prstGeom>
          <a:noFill/>
          <a:ln>
            <a:noFill/>
          </a:ln>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3">
            <a:clrChange>
              <a:clrFrom>
                <a:srgbClr val="F0F0F0"/>
              </a:clrFrom>
              <a:clrTo>
                <a:srgbClr val="F0F0F0">
                  <a:alpha val="0"/>
                </a:srgbClr>
              </a:clrTo>
            </a:clrChange>
          </a:blip>
          <a:srcRect l="52439" t="23945" r="10976" b="40767"/>
          <a:stretch>
            <a:fillRect/>
          </a:stretch>
        </p:blipFill>
        <p:spPr bwMode="auto">
          <a:xfrm>
            <a:off x="3428992" y="1857364"/>
            <a:ext cx="2143140" cy="2000264"/>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2130425"/>
            <a:ext cx="7772400" cy="1941517"/>
          </a:xfrm>
        </p:spPr>
        <p:txBody>
          <a:bodyPr>
            <a:normAutofit/>
          </a:bodyPr>
          <a:lstStyle/>
          <a:p>
            <a:r>
              <a:rPr lang="fr-FR" dirty="0" smtClean="0"/>
              <a:t>Vous en choisissez </a:t>
            </a:r>
            <a:r>
              <a:rPr lang="fr-FR" sz="6000" dirty="0" smtClean="0">
                <a:solidFill>
                  <a:schemeClr val="accent2"/>
                </a:solidFill>
              </a:rPr>
              <a:t>5</a:t>
            </a:r>
            <a:br>
              <a:rPr lang="fr-FR" sz="6000" dirty="0" smtClean="0">
                <a:solidFill>
                  <a:schemeClr val="accent2"/>
                </a:solidFill>
              </a:rPr>
            </a:br>
            <a:r>
              <a:rPr lang="fr-FR" sz="3200" dirty="0" smtClean="0">
                <a:solidFill>
                  <a:schemeClr val="bg1">
                    <a:lumMod val="75000"/>
                  </a:schemeClr>
                </a:solidFill>
              </a:rPr>
              <a:t>(lors de l’installation)</a:t>
            </a:r>
            <a:endParaRPr lang="fr-FR" dirty="0">
              <a:solidFill>
                <a:schemeClr val="bg1">
                  <a:lumMod val="75000"/>
                </a:schemeClr>
              </a:solidFill>
            </a:endParaRP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2130425"/>
            <a:ext cx="7772400" cy="1941517"/>
          </a:xfrm>
        </p:spPr>
        <p:txBody>
          <a:bodyPr>
            <a:normAutofit/>
          </a:bodyPr>
          <a:lstStyle/>
          <a:p>
            <a:r>
              <a:rPr lang="fr-FR" dirty="0" smtClean="0"/>
              <a:t>ou plutôt </a:t>
            </a:r>
            <a:r>
              <a:rPr lang="fr-FR" sz="6000" dirty="0" smtClean="0">
                <a:solidFill>
                  <a:schemeClr val="accent2"/>
                </a:solidFill>
              </a:rPr>
              <a:t>4 + 1</a:t>
            </a:r>
            <a:r>
              <a:rPr lang="fr-FR" sz="4000" dirty="0" smtClean="0"/>
              <a:t> </a:t>
            </a:r>
            <a:r>
              <a:rPr lang="fr-FR" dirty="0" smtClean="0"/>
              <a:t>(</a:t>
            </a:r>
            <a:r>
              <a:rPr lang="fr-FR" i="1" dirty="0" smtClean="0"/>
              <a:t>Microsoft</a:t>
            </a:r>
            <a:r>
              <a:rPr lang="fr-FR" dirty="0" smtClean="0"/>
              <a:t> AV)</a:t>
            </a:r>
            <a:r>
              <a:rPr lang="fr-FR" sz="6000" dirty="0" smtClean="0">
                <a:solidFill>
                  <a:schemeClr val="accent2"/>
                </a:solidFill>
              </a:rPr>
              <a:t/>
            </a:r>
            <a:br>
              <a:rPr lang="fr-FR" sz="6000" dirty="0" smtClean="0">
                <a:solidFill>
                  <a:schemeClr val="accent2"/>
                </a:solidFill>
              </a:rPr>
            </a:br>
            <a:endParaRPr lang="fr-FR" dirty="0">
              <a:solidFill>
                <a:schemeClr val="bg1">
                  <a:lumMod val="75000"/>
                </a:schemeClr>
              </a:solidFill>
            </a:endParaRP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E:\documentsITPRO\Présentations publiques\TechDays 2007\Sécurité Sharepoint avec ISA 2006 et Antigen\utiles\Forefront for Sharepoint\install forefront sps 1.PNG"/>
          <p:cNvPicPr>
            <a:picLocks noChangeAspect="1" noChangeArrowheads="1"/>
          </p:cNvPicPr>
          <p:nvPr/>
        </p:nvPicPr>
        <p:blipFill>
          <a:blip r:embed="rId3"/>
          <a:stretch>
            <a:fillRect/>
          </a:stretch>
        </p:blipFill>
        <p:spPr bwMode="auto">
          <a:xfrm>
            <a:off x="1071538" y="789338"/>
            <a:ext cx="7215238" cy="5425744"/>
          </a:xfrm>
          <a:prstGeom prst="rect">
            <a:avLst/>
          </a:prstGeom>
          <a:noFill/>
          <a:ln>
            <a:noFill/>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2130425"/>
            <a:ext cx="7772400" cy="1941517"/>
          </a:xfrm>
        </p:spPr>
        <p:txBody>
          <a:bodyPr>
            <a:normAutofit/>
          </a:bodyPr>
          <a:lstStyle/>
          <a:p>
            <a:r>
              <a:rPr lang="fr-FR" dirty="0" smtClean="0"/>
              <a:t>quid des performances ?</a:t>
            </a:r>
            <a:endParaRPr lang="fr-FR" dirty="0">
              <a:solidFill>
                <a:schemeClr val="bg1">
                  <a:lumMod val="75000"/>
                </a:schemeClr>
              </a:solidFill>
            </a:endParaRP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3" name="Picture 2" descr="triangle-orange"/>
          <p:cNvPicPr>
            <a:picLocks noChangeAspect="1" noChangeArrowheads="1"/>
          </p:cNvPicPr>
          <p:nvPr/>
        </p:nvPicPr>
        <p:blipFill>
          <a:blip r:embed="rId3">
            <a:lum bright="-12000"/>
          </a:blip>
          <a:srcRect/>
          <a:stretch>
            <a:fillRect/>
          </a:stretch>
        </p:blipFill>
        <p:spPr bwMode="auto">
          <a:xfrm>
            <a:off x="3786188" y="4108465"/>
            <a:ext cx="1619250" cy="796925"/>
          </a:xfrm>
          <a:prstGeom prst="rect">
            <a:avLst/>
          </a:prstGeom>
          <a:noFill/>
          <a:ln w="9525">
            <a:noFill/>
            <a:miter lim="800000"/>
            <a:headEnd/>
            <a:tailEnd/>
          </a:ln>
        </p:spPr>
      </p:pic>
      <p:sp>
        <p:nvSpPr>
          <p:cNvPr id="28680" name="Rectangle 5"/>
          <p:cNvSpPr>
            <a:spLocks noGrp="1" noChangeArrowheads="1"/>
          </p:cNvSpPr>
          <p:nvPr>
            <p:ph type="title"/>
          </p:nvPr>
        </p:nvSpPr>
        <p:spPr>
          <a:xfrm>
            <a:off x="385763" y="578792"/>
            <a:ext cx="8432800" cy="1135696"/>
          </a:xfrm>
        </p:spPr>
        <p:txBody>
          <a:bodyPr>
            <a:normAutofit fontScale="90000"/>
          </a:bodyPr>
          <a:lstStyle/>
          <a:p>
            <a:pPr defTabSz="914327" fontAlgn="auto">
              <a:spcAft>
                <a:spcPts val="0"/>
              </a:spcAft>
              <a:defRPr/>
            </a:pPr>
            <a:r>
              <a:rPr lang="fr-FR" sz="4400" dirty="0" smtClean="0">
                <a:latin typeface="Segoe"/>
              </a:rPr>
              <a:t>Optimisation des performances</a:t>
            </a:r>
            <a:br>
              <a:rPr lang="fr-FR" sz="4400" dirty="0" smtClean="0">
                <a:latin typeface="Segoe"/>
              </a:rPr>
            </a:br>
            <a:r>
              <a:rPr lang="fr-FR" sz="3600" dirty="0" smtClean="0">
                <a:latin typeface="Segoe"/>
              </a:rPr>
              <a:t>Option </a:t>
            </a:r>
            <a:r>
              <a:rPr lang="fr-FR" sz="3600" dirty="0" err="1" smtClean="0">
                <a:latin typeface="Segoe"/>
              </a:rPr>
              <a:t>Bias</a:t>
            </a:r>
            <a:endParaRPr lang="fr-FR" sz="4400" dirty="0">
              <a:latin typeface="Segoe"/>
            </a:endParaRPr>
          </a:p>
        </p:txBody>
      </p:sp>
      <p:sp>
        <p:nvSpPr>
          <p:cNvPr id="200710" name="Rectangle 6"/>
          <p:cNvSpPr>
            <a:spLocks noChangeArrowheads="1"/>
          </p:cNvSpPr>
          <p:nvPr/>
        </p:nvSpPr>
        <p:spPr bwMode="ltGray">
          <a:xfrm rot="-337934">
            <a:off x="338138" y="3975115"/>
            <a:ext cx="8451850" cy="368300"/>
          </a:xfrm>
          <a:prstGeom prst="rect">
            <a:avLst/>
          </a:prstGeom>
          <a:gradFill rotWithShape="1">
            <a:gsLst>
              <a:gs pos="0">
                <a:schemeClr val="accent1">
                  <a:lumMod val="40000"/>
                  <a:lumOff val="60000"/>
                </a:schemeClr>
              </a:gs>
              <a:gs pos="100000">
                <a:schemeClr val="bg2">
                  <a:gamma/>
                  <a:tint val="0"/>
                  <a:invGamma/>
                  <a:alpha val="0"/>
                </a:schemeClr>
              </a:gs>
            </a:gsLst>
            <a:lin ang="5400000" scaled="1"/>
          </a:gradFill>
          <a:ln w="12700" algn="ctr">
            <a:noFill/>
            <a:miter lim="800000"/>
            <a:headEnd/>
            <a:tailEnd/>
          </a:ln>
          <a:effectLst/>
        </p:spPr>
        <p:txBody>
          <a:bodyPr lIns="91436" tIns="45718" rIns="91436" bIns="45718" anchor="ctr">
            <a:spAutoFit/>
          </a:bodyPr>
          <a:lstStyle/>
          <a:p>
            <a:pPr defTabSz="914327" eaLnBrk="0" fontAlgn="auto" hangingPunct="0">
              <a:spcBef>
                <a:spcPts val="0"/>
              </a:spcBef>
              <a:spcAft>
                <a:spcPts val="0"/>
              </a:spcAft>
              <a:defRPr/>
            </a:pPr>
            <a:endParaRPr lang="en-US" dirty="0">
              <a:latin typeface="Segoe" pitchFamily="34" charset="0"/>
              <a:ea typeface="MS PGothic" pitchFamily="34" charset="-128"/>
              <a:cs typeface="+mn-cs"/>
            </a:endParaRPr>
          </a:p>
        </p:txBody>
      </p:sp>
      <p:sp>
        <p:nvSpPr>
          <p:cNvPr id="22536" name="Text Box 7"/>
          <p:cNvSpPr txBox="1">
            <a:spLocks noChangeArrowheads="1"/>
          </p:cNvSpPr>
          <p:nvPr/>
        </p:nvSpPr>
        <p:spPr bwMode="invGray">
          <a:xfrm>
            <a:off x="4191000" y="4433902"/>
            <a:ext cx="890588" cy="463550"/>
          </a:xfrm>
          <a:prstGeom prst="rect">
            <a:avLst/>
          </a:prstGeom>
          <a:noFill/>
          <a:ln w="12700" algn="ctr">
            <a:noFill/>
            <a:miter lim="800000"/>
            <a:headEnd/>
            <a:tailEnd/>
          </a:ln>
        </p:spPr>
        <p:txBody>
          <a:bodyPr wrap="none" lIns="91436" tIns="45718" rIns="91436" bIns="45718">
            <a:spAutoFit/>
          </a:bodyPr>
          <a:lstStyle/>
          <a:p>
            <a:pPr algn="ctr">
              <a:lnSpc>
                <a:spcPct val="85000"/>
              </a:lnSpc>
              <a:spcBef>
                <a:spcPct val="20000"/>
              </a:spcBef>
            </a:pPr>
            <a:r>
              <a:rPr lang="en-US" sz="2800">
                <a:latin typeface="Segoe"/>
              </a:rPr>
              <a:t>Bias</a:t>
            </a:r>
          </a:p>
        </p:txBody>
      </p:sp>
      <p:pic>
        <p:nvPicPr>
          <p:cNvPr id="22537" name="Picture 10" descr="XP icon other options"/>
          <p:cNvPicPr>
            <a:picLocks noChangeAspect="1" noChangeArrowheads="1"/>
          </p:cNvPicPr>
          <p:nvPr/>
        </p:nvPicPr>
        <p:blipFill>
          <a:blip r:embed="rId4"/>
          <a:srcRect/>
          <a:stretch>
            <a:fillRect/>
          </a:stretch>
        </p:blipFill>
        <p:spPr bwMode="auto">
          <a:xfrm>
            <a:off x="3827463" y="2265377"/>
            <a:ext cx="661987" cy="722313"/>
          </a:xfrm>
          <a:prstGeom prst="rect">
            <a:avLst/>
          </a:prstGeom>
          <a:noFill/>
          <a:ln w="9525">
            <a:noFill/>
            <a:miter lim="800000"/>
            <a:headEnd/>
            <a:tailEnd/>
          </a:ln>
        </p:spPr>
      </p:pic>
      <p:pic>
        <p:nvPicPr>
          <p:cNvPr id="22538" name="Picture 11" descr="cooltools-shape"/>
          <p:cNvPicPr>
            <a:picLocks noChangeAspect="1" noChangeArrowheads="1"/>
          </p:cNvPicPr>
          <p:nvPr/>
        </p:nvPicPr>
        <p:blipFill>
          <a:blip r:embed="rId5">
            <a:lum bright="-30000"/>
          </a:blip>
          <a:srcRect/>
          <a:stretch>
            <a:fillRect/>
          </a:stretch>
        </p:blipFill>
        <p:spPr bwMode="auto">
          <a:xfrm>
            <a:off x="3905250" y="2389202"/>
            <a:ext cx="506413" cy="487363"/>
          </a:xfrm>
          <a:prstGeom prst="rect">
            <a:avLst/>
          </a:prstGeom>
          <a:noFill/>
          <a:ln w="9525">
            <a:noFill/>
            <a:miter lim="800000"/>
            <a:headEnd/>
            <a:tailEnd/>
          </a:ln>
        </p:spPr>
      </p:pic>
      <p:sp>
        <p:nvSpPr>
          <p:cNvPr id="200716" name="Oval 12"/>
          <p:cNvSpPr>
            <a:spLocks noChangeArrowheads="1"/>
          </p:cNvSpPr>
          <p:nvPr/>
        </p:nvSpPr>
        <p:spPr bwMode="invGray">
          <a:xfrm>
            <a:off x="3922530" y="2405887"/>
            <a:ext cx="461962" cy="452438"/>
          </a:xfrm>
          <a:prstGeom prst="ellipse">
            <a:avLst/>
          </a:prstGeom>
          <a:gradFill flip="none" rotWithShape="1">
            <a:gsLst>
              <a:gs pos="0">
                <a:srgbClr val="3CFAD6"/>
              </a:gs>
              <a:gs pos="46000">
                <a:srgbClr val="17ADB1"/>
              </a:gs>
              <a:gs pos="100000">
                <a:srgbClr val="093C43"/>
              </a:gs>
            </a:gsLst>
            <a:path path="circle">
              <a:fillToRect r="100000" b="100000"/>
            </a:path>
            <a:tileRect l="-100000" t="-100000"/>
          </a:gradFill>
          <a:ln w="19050" cap="flat" cmpd="sng" algn="ctr">
            <a:noFill/>
            <a:prstDash val="solid"/>
            <a:round/>
            <a:headEnd type="none" w="med" len="med"/>
            <a:tailEnd type="none" w="med" len="med"/>
          </a:ln>
          <a:effectLst>
            <a:innerShdw blurRad="406400">
              <a:srgbClr val="3CFAD6"/>
            </a:innerShdw>
          </a:effectLst>
        </p:spPr>
        <p:txBody>
          <a:bodyPr lIns="91436" tIns="45718" rIns="91436" bIns="45718" anchor="ctr"/>
          <a:lstStyle/>
          <a:p>
            <a:pPr algn="ctr" defTabSz="1096919" eaLnBrk="0" fontAlgn="auto" hangingPunct="0">
              <a:spcBef>
                <a:spcPts val="0"/>
              </a:spcBef>
              <a:spcAft>
                <a:spcPts val="0"/>
              </a:spcAft>
              <a:defRPr/>
            </a:pPr>
            <a:r>
              <a:rPr lang="en-US" dirty="0">
                <a:solidFill>
                  <a:schemeClr val="bg1"/>
                </a:solidFill>
                <a:latin typeface="Segoe" pitchFamily="34" charset="0"/>
                <a:ea typeface="MS PGothic" pitchFamily="34" charset="-128"/>
                <a:cs typeface="+mn-cs"/>
              </a:rPr>
              <a:t>A</a:t>
            </a:r>
          </a:p>
        </p:txBody>
      </p:sp>
      <p:grpSp>
        <p:nvGrpSpPr>
          <p:cNvPr id="2" name="Group 13"/>
          <p:cNvGrpSpPr>
            <a:grpSpLocks/>
          </p:cNvGrpSpPr>
          <p:nvPr/>
        </p:nvGrpSpPr>
        <p:grpSpPr bwMode="auto">
          <a:xfrm>
            <a:off x="3827463" y="3082940"/>
            <a:ext cx="661987" cy="736600"/>
            <a:chOff x="2317" y="1543"/>
            <a:chExt cx="417" cy="464"/>
          </a:xfrm>
        </p:grpSpPr>
        <p:pic>
          <p:nvPicPr>
            <p:cNvPr id="22556" name="Picture 14" descr="XP icon other options"/>
            <p:cNvPicPr>
              <a:picLocks noChangeAspect="1" noChangeArrowheads="1"/>
            </p:cNvPicPr>
            <p:nvPr/>
          </p:nvPicPr>
          <p:blipFill>
            <a:blip r:embed="rId6"/>
            <a:srcRect/>
            <a:stretch>
              <a:fillRect/>
            </a:stretch>
          </p:blipFill>
          <p:spPr bwMode="auto">
            <a:xfrm>
              <a:off x="2317" y="1543"/>
              <a:ext cx="417" cy="464"/>
            </a:xfrm>
            <a:prstGeom prst="rect">
              <a:avLst/>
            </a:prstGeom>
            <a:noFill/>
            <a:ln w="9525">
              <a:noFill/>
              <a:miter lim="800000"/>
              <a:headEnd/>
              <a:tailEnd/>
            </a:ln>
          </p:spPr>
        </p:pic>
        <p:pic>
          <p:nvPicPr>
            <p:cNvPr id="22557" name="Picture 15" descr="circle-green-dk"/>
            <p:cNvPicPr>
              <a:picLocks noChangeAspect="1" noChangeArrowheads="1"/>
            </p:cNvPicPr>
            <p:nvPr/>
          </p:nvPicPr>
          <p:blipFill>
            <a:blip r:embed="rId7">
              <a:lum bright="-30000"/>
            </a:blip>
            <a:srcRect/>
            <a:stretch>
              <a:fillRect/>
            </a:stretch>
          </p:blipFill>
          <p:spPr bwMode="auto">
            <a:xfrm>
              <a:off x="2374" y="1623"/>
              <a:ext cx="317" cy="309"/>
            </a:xfrm>
            <a:prstGeom prst="rect">
              <a:avLst/>
            </a:prstGeom>
            <a:noFill/>
            <a:ln w="9525">
              <a:noFill/>
              <a:miter lim="800000"/>
              <a:headEnd/>
              <a:tailEnd/>
            </a:ln>
          </p:spPr>
        </p:pic>
        <p:sp>
          <p:nvSpPr>
            <p:cNvPr id="200720" name="Oval 16"/>
            <p:cNvSpPr>
              <a:spLocks noChangeArrowheads="1"/>
            </p:cNvSpPr>
            <p:nvPr/>
          </p:nvSpPr>
          <p:spPr bwMode="invGray">
            <a:xfrm>
              <a:off x="2384" y="1628"/>
              <a:ext cx="291" cy="290"/>
            </a:xfrm>
            <a:prstGeom prst="ellipse">
              <a:avLst/>
            </a:prstGeom>
            <a:gradFill flip="none" rotWithShape="1">
              <a:gsLst>
                <a:gs pos="0">
                  <a:srgbClr val="BDFD2F"/>
                </a:gs>
                <a:gs pos="46000">
                  <a:srgbClr val="4ED802"/>
                </a:gs>
                <a:gs pos="100000">
                  <a:srgbClr val="018911"/>
                </a:gs>
              </a:gsLst>
              <a:path path="circle">
                <a:fillToRect r="100000" b="100000"/>
              </a:path>
              <a:tileRect l="-100000" t="-100000"/>
            </a:gradFill>
            <a:ln w="19050" cap="flat" cmpd="sng" algn="ctr">
              <a:noFill/>
              <a:prstDash val="solid"/>
              <a:round/>
              <a:headEnd type="none" w="med" len="med"/>
              <a:tailEnd type="none" w="med" len="med"/>
            </a:ln>
            <a:effectLst>
              <a:innerShdw blurRad="406400">
                <a:srgbClr val="BDFD2F"/>
              </a:innerShdw>
            </a:effectLst>
          </p:spPr>
          <p:txBody>
            <a:bodyPr anchor="ctr"/>
            <a:lstStyle/>
            <a:p>
              <a:pPr algn="r" defTabSz="1096919" eaLnBrk="0" fontAlgn="auto" hangingPunct="0">
                <a:lnSpc>
                  <a:spcPct val="85000"/>
                </a:lnSpc>
                <a:spcBef>
                  <a:spcPts val="0"/>
                </a:spcBef>
                <a:spcAft>
                  <a:spcPts val="0"/>
                </a:spcAft>
                <a:defRPr/>
              </a:pPr>
              <a:r>
                <a:rPr lang="en-US" dirty="0">
                  <a:solidFill>
                    <a:schemeClr val="bg1"/>
                  </a:solidFill>
                  <a:latin typeface="Segoe" pitchFamily="34" charset="0"/>
                  <a:ea typeface="MS PGothic" pitchFamily="34" charset="-128"/>
                  <a:cs typeface="+mn-cs"/>
                </a:rPr>
                <a:t>B</a:t>
              </a:r>
            </a:p>
          </p:txBody>
        </p:sp>
      </p:grpSp>
      <p:pic>
        <p:nvPicPr>
          <p:cNvPr id="22543" name="Picture 18" descr="XP icon other options"/>
          <p:cNvPicPr>
            <a:picLocks noChangeAspect="1" noChangeArrowheads="1"/>
          </p:cNvPicPr>
          <p:nvPr/>
        </p:nvPicPr>
        <p:blipFill>
          <a:blip r:embed="rId8"/>
          <a:srcRect/>
          <a:stretch>
            <a:fillRect/>
          </a:stretch>
        </p:blipFill>
        <p:spPr bwMode="auto">
          <a:xfrm>
            <a:off x="4603750" y="2265377"/>
            <a:ext cx="661988" cy="722313"/>
          </a:xfrm>
          <a:prstGeom prst="rect">
            <a:avLst/>
          </a:prstGeom>
          <a:noFill/>
          <a:ln w="9525">
            <a:noFill/>
            <a:miter lim="800000"/>
            <a:headEnd/>
            <a:tailEnd/>
          </a:ln>
        </p:spPr>
      </p:pic>
      <p:pic>
        <p:nvPicPr>
          <p:cNvPr id="22544" name="Picture 19" descr="circle-red"/>
          <p:cNvPicPr>
            <a:picLocks noChangeAspect="1" noChangeArrowheads="1"/>
          </p:cNvPicPr>
          <p:nvPr/>
        </p:nvPicPr>
        <p:blipFill>
          <a:blip r:embed="rId9">
            <a:lum bright="-24000"/>
          </a:blip>
          <a:srcRect/>
          <a:stretch>
            <a:fillRect/>
          </a:stretch>
        </p:blipFill>
        <p:spPr bwMode="auto">
          <a:xfrm>
            <a:off x="4692650" y="2392377"/>
            <a:ext cx="503238" cy="481013"/>
          </a:xfrm>
          <a:prstGeom prst="rect">
            <a:avLst/>
          </a:prstGeom>
          <a:noFill/>
          <a:ln w="9525">
            <a:noFill/>
            <a:miter lim="800000"/>
            <a:headEnd/>
            <a:tailEnd/>
          </a:ln>
        </p:spPr>
      </p:pic>
      <p:pic>
        <p:nvPicPr>
          <p:cNvPr id="22545" name="Picture 22" descr="XP icon other options"/>
          <p:cNvPicPr>
            <a:picLocks noChangeAspect="1" noChangeArrowheads="1"/>
          </p:cNvPicPr>
          <p:nvPr/>
        </p:nvPicPr>
        <p:blipFill>
          <a:blip r:embed="rId8"/>
          <a:srcRect/>
          <a:stretch>
            <a:fillRect/>
          </a:stretch>
        </p:blipFill>
        <p:spPr bwMode="auto">
          <a:xfrm>
            <a:off x="4603750" y="3097227"/>
            <a:ext cx="661988" cy="722313"/>
          </a:xfrm>
          <a:prstGeom prst="rect">
            <a:avLst/>
          </a:prstGeom>
          <a:noFill/>
          <a:ln w="9525">
            <a:noFill/>
            <a:miter lim="800000"/>
            <a:headEnd/>
            <a:tailEnd/>
          </a:ln>
        </p:spPr>
      </p:pic>
      <p:sp>
        <p:nvSpPr>
          <p:cNvPr id="22546" name="AutoShape 25"/>
          <p:cNvSpPr>
            <a:spLocks noChangeArrowheads="1"/>
          </p:cNvSpPr>
          <p:nvPr/>
        </p:nvSpPr>
        <p:spPr bwMode="invGray">
          <a:xfrm>
            <a:off x="1949450" y="4975225"/>
            <a:ext cx="5883275" cy="1504950"/>
          </a:xfrm>
          <a:prstGeom prst="roundRect">
            <a:avLst>
              <a:gd name="adj" fmla="val 0"/>
            </a:avLst>
          </a:prstGeom>
          <a:noFill/>
          <a:ln w="12700" algn="ctr">
            <a:noFill/>
            <a:round/>
            <a:headEnd/>
            <a:tailEnd/>
          </a:ln>
        </p:spPr>
        <p:txBody>
          <a:bodyPr lIns="91436" tIns="45718" rIns="91436" bIns="45718" anchor="ctr"/>
          <a:lstStyle/>
          <a:p>
            <a:pPr>
              <a:lnSpc>
                <a:spcPct val="85000"/>
              </a:lnSpc>
              <a:spcBef>
                <a:spcPct val="20000"/>
              </a:spcBef>
            </a:pPr>
            <a:endParaRPr lang="fr-FR" sz="1500" dirty="0">
              <a:solidFill>
                <a:schemeClr val="tx2"/>
              </a:solidFill>
              <a:latin typeface="Segoe"/>
            </a:endParaRPr>
          </a:p>
        </p:txBody>
      </p:sp>
      <p:pic>
        <p:nvPicPr>
          <p:cNvPr id="22547" name="Picture 32" descr="security shield"/>
          <p:cNvPicPr>
            <a:picLocks noChangeAspect="1" noChangeArrowheads="1"/>
          </p:cNvPicPr>
          <p:nvPr/>
        </p:nvPicPr>
        <p:blipFill>
          <a:blip r:embed="rId10"/>
          <a:srcRect/>
          <a:stretch>
            <a:fillRect/>
          </a:stretch>
        </p:blipFill>
        <p:spPr bwMode="auto">
          <a:xfrm>
            <a:off x="223838" y="4379927"/>
            <a:ext cx="1652587" cy="1184275"/>
          </a:xfrm>
          <a:prstGeom prst="rect">
            <a:avLst/>
          </a:prstGeom>
          <a:noFill/>
          <a:ln w="9525">
            <a:noFill/>
            <a:miter lim="800000"/>
            <a:headEnd/>
            <a:tailEnd/>
          </a:ln>
        </p:spPr>
      </p:pic>
      <p:pic>
        <p:nvPicPr>
          <p:cNvPr id="22548" name="Picture 33" descr="performance shield"/>
          <p:cNvPicPr>
            <a:picLocks noChangeAspect="1" noChangeArrowheads="1"/>
          </p:cNvPicPr>
          <p:nvPr/>
        </p:nvPicPr>
        <p:blipFill>
          <a:blip r:embed="rId11"/>
          <a:srcRect/>
          <a:stretch>
            <a:fillRect/>
          </a:stretch>
        </p:blipFill>
        <p:spPr bwMode="auto">
          <a:xfrm>
            <a:off x="7288213" y="4379927"/>
            <a:ext cx="1662112" cy="1192213"/>
          </a:xfrm>
          <a:prstGeom prst="rect">
            <a:avLst/>
          </a:prstGeom>
          <a:noFill/>
          <a:ln w="9525">
            <a:noFill/>
            <a:miter lim="800000"/>
            <a:headEnd/>
            <a:tailEnd/>
          </a:ln>
        </p:spPr>
      </p:pic>
      <p:sp>
        <p:nvSpPr>
          <p:cNvPr id="33" name="Oval 32"/>
          <p:cNvSpPr/>
          <p:nvPr/>
        </p:nvSpPr>
        <p:spPr bwMode="auto">
          <a:xfrm>
            <a:off x="4714660" y="2404336"/>
            <a:ext cx="457200" cy="457200"/>
          </a:xfrm>
          <a:prstGeom prst="ellipse">
            <a:avLst/>
          </a:prstGeom>
          <a:gradFill flip="none" rotWithShape="1">
            <a:gsLst>
              <a:gs pos="0">
                <a:srgbClr val="F18745"/>
              </a:gs>
              <a:gs pos="46000">
                <a:srgbClr val="E65F22"/>
              </a:gs>
              <a:gs pos="100000">
                <a:srgbClr val="6D0907"/>
              </a:gs>
            </a:gsLst>
            <a:path path="circle">
              <a:fillToRect r="100000" b="100000"/>
            </a:path>
            <a:tileRect l="-100000" t="-100000"/>
          </a:gradFill>
          <a:ln w="19050" cap="flat" cmpd="sng" algn="ctr">
            <a:noFill/>
            <a:prstDash val="solid"/>
            <a:round/>
            <a:headEnd type="none" w="med" len="med"/>
            <a:tailEnd type="none" w="med" len="med"/>
          </a:ln>
          <a:effectLst>
            <a:innerShdw blurRad="406400">
              <a:srgbClr val="F18745"/>
            </a:innerShdw>
          </a:effectLst>
        </p:spPr>
        <p:txBody>
          <a:bodyPr lIns="91436" tIns="45718" rIns="91436" bIns="45718" anchor="ctr"/>
          <a:lstStyle/>
          <a:p>
            <a:pPr algn="r" defTabSz="1096919" eaLnBrk="0" fontAlgn="auto" hangingPunct="0">
              <a:spcBef>
                <a:spcPts val="0"/>
              </a:spcBef>
              <a:spcAft>
                <a:spcPts val="0"/>
              </a:spcAft>
              <a:defRPr/>
            </a:pPr>
            <a:endParaRPr lang="en-US" dirty="0">
              <a:latin typeface="Segoe" pitchFamily="34" charset="0"/>
              <a:ea typeface="MS PGothic" pitchFamily="34" charset="-128"/>
              <a:cs typeface="+mn-cs"/>
            </a:endParaRPr>
          </a:p>
        </p:txBody>
      </p:sp>
      <p:sp>
        <p:nvSpPr>
          <p:cNvPr id="22552" name="Oval 20"/>
          <p:cNvSpPr>
            <a:spLocks noChangeArrowheads="1"/>
          </p:cNvSpPr>
          <p:nvPr/>
        </p:nvSpPr>
        <p:spPr bwMode="invGray">
          <a:xfrm>
            <a:off x="4700588" y="2427302"/>
            <a:ext cx="461962" cy="450850"/>
          </a:xfrm>
          <a:prstGeom prst="ellipse">
            <a:avLst/>
          </a:prstGeom>
          <a:noFill/>
          <a:ln w="12700" algn="ctr">
            <a:noFill/>
            <a:round/>
            <a:headEnd/>
            <a:tailEnd/>
          </a:ln>
        </p:spPr>
        <p:txBody>
          <a:bodyPr wrap="none" lIns="91436" tIns="45718" rIns="91436" bIns="45718" anchor="ctr"/>
          <a:lstStyle/>
          <a:p>
            <a:pPr algn="ctr">
              <a:lnSpc>
                <a:spcPct val="85000"/>
              </a:lnSpc>
              <a:spcBef>
                <a:spcPct val="20000"/>
              </a:spcBef>
            </a:pPr>
            <a:r>
              <a:rPr lang="en-US" sz="2000">
                <a:solidFill>
                  <a:schemeClr val="bg1"/>
                </a:solidFill>
                <a:latin typeface="Segoe"/>
              </a:rPr>
              <a:t>C</a:t>
            </a:r>
          </a:p>
        </p:txBody>
      </p:sp>
      <p:sp>
        <p:nvSpPr>
          <p:cNvPr id="34" name="Oval 12"/>
          <p:cNvSpPr>
            <a:spLocks noChangeArrowheads="1"/>
          </p:cNvSpPr>
          <p:nvPr/>
        </p:nvSpPr>
        <p:spPr bwMode="invGray">
          <a:xfrm>
            <a:off x="4724400" y="3249627"/>
            <a:ext cx="461962" cy="452438"/>
          </a:xfrm>
          <a:prstGeom prst="ellipse">
            <a:avLst/>
          </a:prstGeom>
          <a:gradFill flip="none" rotWithShape="1">
            <a:gsLst>
              <a:gs pos="0">
                <a:srgbClr val="FDF559"/>
              </a:gs>
              <a:gs pos="46000">
                <a:srgbClr val="FEB21A"/>
              </a:gs>
              <a:gs pos="100000">
                <a:srgbClr val="D26900"/>
              </a:gs>
            </a:gsLst>
            <a:path path="circle">
              <a:fillToRect r="100000" b="100000"/>
            </a:path>
            <a:tileRect l="-100000" t="-100000"/>
          </a:gradFill>
          <a:ln w="19050" cap="flat" cmpd="sng" algn="ctr">
            <a:noFill/>
            <a:prstDash val="solid"/>
            <a:round/>
            <a:headEnd type="none" w="med" len="med"/>
            <a:tailEnd type="none" w="med" len="med"/>
          </a:ln>
          <a:effectLst>
            <a:innerShdw blurRad="406400">
              <a:srgbClr val="FDF559"/>
            </a:innerShdw>
          </a:effectLst>
        </p:spPr>
        <p:txBody>
          <a:bodyPr lIns="91436" tIns="45718" rIns="91436" bIns="45718" anchor="ctr"/>
          <a:lstStyle/>
          <a:p>
            <a:pPr algn="r" defTabSz="1096919" eaLnBrk="0" fontAlgn="auto" hangingPunct="0">
              <a:lnSpc>
                <a:spcPct val="85000"/>
              </a:lnSpc>
              <a:spcBef>
                <a:spcPts val="0"/>
              </a:spcBef>
              <a:spcAft>
                <a:spcPts val="0"/>
              </a:spcAft>
              <a:defRPr/>
            </a:pPr>
            <a:r>
              <a:rPr lang="en-US" dirty="0">
                <a:solidFill>
                  <a:schemeClr val="bg1"/>
                </a:solidFill>
                <a:latin typeface="Segoe" pitchFamily="34" charset="0"/>
                <a:ea typeface="MS PGothic" pitchFamily="34" charset="-128"/>
                <a:cs typeface="+mn-cs"/>
              </a:rPr>
              <a:t>D</a:t>
            </a: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1794" name="Picture 2" descr="Y:\Images\Logos MS\Forefront Security for Exchange Server logo bl.png"/>
          <p:cNvPicPr>
            <a:picLocks noChangeAspect="1" noChangeArrowheads="1"/>
          </p:cNvPicPr>
          <p:nvPr/>
        </p:nvPicPr>
        <p:blipFill>
          <a:blip r:embed="rId3"/>
          <a:srcRect/>
          <a:stretch>
            <a:fillRect/>
          </a:stretch>
        </p:blipFill>
        <p:spPr bwMode="auto">
          <a:xfrm>
            <a:off x="500034" y="1571612"/>
            <a:ext cx="8005983" cy="1857388"/>
          </a:xfrm>
          <a:prstGeom prst="rect">
            <a:avLst/>
          </a:prstGeom>
          <a:noFill/>
        </p:spPr>
      </p:pic>
      <p:sp>
        <p:nvSpPr>
          <p:cNvPr id="3" name="Right Brace 2"/>
          <p:cNvSpPr/>
          <p:nvPr/>
        </p:nvSpPr>
        <p:spPr>
          <a:xfrm rot="16200000" flipH="1">
            <a:off x="5822165" y="1535893"/>
            <a:ext cx="714380" cy="4500594"/>
          </a:xfrm>
          <a:prstGeom prst="rightBrace">
            <a:avLst>
              <a:gd name="adj1" fmla="val 8333"/>
              <a:gd name="adj2" fmla="val 51234"/>
            </a:avLst>
          </a:prstGeom>
          <a:ln w="50800" cap="sq">
            <a:solidFill>
              <a:schemeClr val="tx1"/>
            </a:soli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pic>
        <p:nvPicPr>
          <p:cNvPr id="4" name="Picture 5" descr="Y:\Images\Logos MS\Exchange Server 2007 logo bl.png"/>
          <p:cNvPicPr>
            <a:picLocks noChangeAspect="1" noChangeArrowheads="1"/>
          </p:cNvPicPr>
          <p:nvPr/>
        </p:nvPicPr>
        <p:blipFill>
          <a:blip r:embed="rId4"/>
          <a:srcRect/>
          <a:stretch>
            <a:fillRect/>
          </a:stretch>
        </p:blipFill>
        <p:spPr bwMode="auto">
          <a:xfrm>
            <a:off x="4500562" y="4143380"/>
            <a:ext cx="3694614" cy="580649"/>
          </a:xfrm>
          <a:prstGeom prst="rect">
            <a:avLst/>
          </a:prstGeom>
          <a:noFill/>
        </p:spPr>
      </p:pic>
      <p:sp>
        <p:nvSpPr>
          <p:cNvPr id="5" name="Right Brace 4"/>
          <p:cNvSpPr/>
          <p:nvPr/>
        </p:nvSpPr>
        <p:spPr>
          <a:xfrm rot="16200000" flipH="1">
            <a:off x="6072198" y="3286124"/>
            <a:ext cx="500066" cy="3500462"/>
          </a:xfrm>
          <a:prstGeom prst="rightBrace">
            <a:avLst>
              <a:gd name="adj1" fmla="val 8333"/>
              <a:gd name="adj2" fmla="val 51234"/>
            </a:avLst>
          </a:prstGeom>
          <a:ln w="50800" cap="sq">
            <a:solidFill>
              <a:schemeClr val="tx1"/>
            </a:soli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pic>
        <p:nvPicPr>
          <p:cNvPr id="6" name="Picture 5" descr="64bit_logo.jpg"/>
          <p:cNvPicPr>
            <a:picLocks noChangeAspect="1"/>
          </p:cNvPicPr>
          <p:nvPr/>
        </p:nvPicPr>
        <p:blipFill>
          <a:blip r:embed="rId5"/>
          <a:stretch>
            <a:fillRect/>
          </a:stretch>
        </p:blipFill>
        <p:spPr>
          <a:xfrm>
            <a:off x="5929322" y="5429264"/>
            <a:ext cx="857256" cy="85725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SCA Labs">
            <a:hlinkClick r:id="rId3"/>
          </p:cNvPr>
          <p:cNvPicPr>
            <a:picLocks noChangeAspect="1" noChangeArrowheads="1"/>
          </p:cNvPicPr>
          <p:nvPr/>
        </p:nvPicPr>
        <p:blipFill>
          <a:blip r:embed="rId4"/>
          <a:srcRect/>
          <a:stretch>
            <a:fillRect/>
          </a:stretch>
        </p:blipFill>
        <p:spPr bwMode="auto">
          <a:xfrm>
            <a:off x="3739958" y="2000240"/>
            <a:ext cx="1260669" cy="1928826"/>
          </a:xfrm>
          <a:prstGeom prst="rect">
            <a:avLst/>
          </a:prstGeom>
          <a:noFill/>
        </p:spPr>
      </p:pic>
      <p:sp>
        <p:nvSpPr>
          <p:cNvPr id="3" name="TextBox 2"/>
          <p:cNvSpPr txBox="1"/>
          <p:nvPr/>
        </p:nvSpPr>
        <p:spPr>
          <a:xfrm>
            <a:off x="571472" y="3054020"/>
            <a:ext cx="8072494" cy="2123658"/>
          </a:xfrm>
          <a:prstGeom prst="rect">
            <a:avLst/>
          </a:prstGeom>
          <a:noFill/>
        </p:spPr>
        <p:txBody>
          <a:bodyPr wrap="square" rtlCol="0">
            <a:spAutoFit/>
          </a:bodyPr>
          <a:lstStyle/>
          <a:p>
            <a:pPr algn="ctr"/>
            <a:r>
              <a:rPr lang="en-US" sz="4400" dirty="0" err="1" smtClean="0">
                <a:latin typeface="+mj-lt"/>
              </a:rPr>
              <a:t>certifié</a:t>
            </a:r>
            <a:r>
              <a:rPr lang="en-US" sz="4400" dirty="0" smtClean="0">
                <a:latin typeface="+mj-lt"/>
              </a:rPr>
              <a:t>            </a:t>
            </a:r>
            <a:r>
              <a:rPr lang="en-US" sz="4400" dirty="0" err="1" smtClean="0">
                <a:latin typeface="+mj-lt"/>
              </a:rPr>
              <a:t>catégorie</a:t>
            </a:r>
            <a:endParaRPr lang="en-US" sz="4400" dirty="0" smtClean="0">
              <a:latin typeface="+mj-lt"/>
            </a:endParaRPr>
          </a:p>
          <a:p>
            <a:pPr algn="ctr"/>
            <a:r>
              <a:rPr lang="fr-FR" sz="4400" b="1" dirty="0" err="1" smtClean="0"/>
              <a:t>Groupware</a:t>
            </a:r>
            <a:r>
              <a:rPr lang="fr-FR" sz="4400" b="1" dirty="0" smtClean="0"/>
              <a:t> </a:t>
            </a:r>
            <a:r>
              <a:rPr lang="fr-FR" sz="4400" b="1" dirty="0" err="1" smtClean="0"/>
              <a:t>Anti-Virus</a:t>
            </a:r>
            <a:r>
              <a:rPr lang="fr-FR" sz="4400" b="1" dirty="0" smtClean="0"/>
              <a:t> </a:t>
            </a:r>
            <a:r>
              <a:rPr lang="fr-FR" sz="4400" b="1" dirty="0" err="1" smtClean="0"/>
              <a:t>Detection</a:t>
            </a:r>
            <a:r>
              <a:rPr lang="fr-FR" sz="4400" b="1" dirty="0" smtClean="0"/>
              <a:t> </a:t>
            </a:r>
            <a:r>
              <a:rPr lang="fr-FR" sz="4400" b="1" dirty="0" err="1" smtClean="0"/>
              <a:t>Criteria</a:t>
            </a:r>
            <a:r>
              <a:rPr lang="fr-FR" sz="4400" b="1" dirty="0" smtClean="0"/>
              <a:t> - version 4.0</a:t>
            </a:r>
            <a:endParaRPr lang="fr-FR" sz="4400" dirty="0">
              <a:latin typeface="+mj-lt"/>
            </a:endParaRP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2130425"/>
            <a:ext cx="7772400" cy="1941517"/>
          </a:xfrm>
        </p:spPr>
        <p:txBody>
          <a:bodyPr>
            <a:normAutofit/>
          </a:bodyPr>
          <a:lstStyle/>
          <a:p>
            <a:r>
              <a:rPr lang="fr-FR" dirty="0" smtClean="0"/>
              <a:t>déployé sur les rôles</a:t>
            </a:r>
            <a:br>
              <a:rPr lang="fr-FR" dirty="0" smtClean="0"/>
            </a:br>
            <a:r>
              <a:rPr lang="fr-FR" dirty="0" err="1" smtClean="0"/>
              <a:t>Edge</a:t>
            </a:r>
            <a:r>
              <a:rPr lang="fr-FR" dirty="0" smtClean="0"/>
              <a:t> et Hub Server</a:t>
            </a:r>
            <a:endParaRPr lang="fr-FR" dirty="0">
              <a:solidFill>
                <a:schemeClr val="bg1">
                  <a:lumMod val="75000"/>
                </a:schemeClr>
              </a:solidFill>
            </a:endParaRP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2130425"/>
            <a:ext cx="7772400" cy="1941517"/>
          </a:xfrm>
        </p:spPr>
        <p:txBody>
          <a:bodyPr>
            <a:normAutofit fontScale="90000"/>
          </a:bodyPr>
          <a:lstStyle/>
          <a:p>
            <a:r>
              <a:rPr lang="fr-FR" dirty="0" smtClean="0"/>
              <a:t>active les fonctionnalités </a:t>
            </a:r>
            <a:br>
              <a:rPr lang="fr-FR" dirty="0" smtClean="0"/>
            </a:br>
            <a:r>
              <a:rPr lang="fr-FR" dirty="0" smtClean="0"/>
              <a:t>protection </a:t>
            </a:r>
            <a:r>
              <a:rPr lang="fr-FR" b="1" dirty="0" smtClean="0">
                <a:solidFill>
                  <a:schemeClr val="accent1"/>
                </a:solidFill>
              </a:rPr>
              <a:t>anti-spam Premium </a:t>
            </a:r>
            <a:r>
              <a:rPr lang="fr-FR" dirty="0" smtClean="0"/>
              <a:t/>
            </a:r>
            <a:br>
              <a:rPr lang="fr-FR" dirty="0" smtClean="0"/>
            </a:br>
            <a:r>
              <a:rPr lang="fr-FR" dirty="0" smtClean="0"/>
              <a:t>pour Exchange Server 2007</a:t>
            </a:r>
            <a:endParaRPr lang="fr-FR" dirty="0">
              <a:solidFill>
                <a:schemeClr val="bg1">
                  <a:lumMod val="75000"/>
                </a:schemeClr>
              </a:solidFill>
            </a:endParaRPr>
          </a:p>
        </p:txBody>
      </p:sp>
      <p:pic>
        <p:nvPicPr>
          <p:cNvPr id="3" name="Picture 2" descr="C:\Program Files\Microsoft Resource DVD Artwork\DVD_ART\Artwork_Imagery\Shapes and Graphics\MSN Illustration Icon\MSN icon junk mail.png"/>
          <p:cNvPicPr>
            <a:picLocks noChangeAspect="1" noChangeArrowheads="1"/>
          </p:cNvPicPr>
          <p:nvPr/>
        </p:nvPicPr>
        <p:blipFill>
          <a:blip r:embed="rId3"/>
          <a:srcRect/>
          <a:stretch>
            <a:fillRect/>
          </a:stretch>
        </p:blipFill>
        <p:spPr bwMode="auto">
          <a:xfrm>
            <a:off x="3929058" y="4357694"/>
            <a:ext cx="1192652" cy="192880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428596" y="2130425"/>
            <a:ext cx="8286808" cy="1941517"/>
          </a:xfrm>
        </p:spPr>
        <p:txBody>
          <a:bodyPr>
            <a:normAutofit/>
          </a:bodyPr>
          <a:lstStyle/>
          <a:p>
            <a:r>
              <a:rPr lang="fr-FR" dirty="0" smtClean="0"/>
              <a:t>filtre le contenu </a:t>
            </a:r>
            <a:r>
              <a:rPr lang="fr-FR" sz="2400" dirty="0" smtClean="0"/>
              <a:t>(pièces jointes)</a:t>
            </a:r>
            <a:endParaRPr lang="fr-FR" dirty="0">
              <a:solidFill>
                <a:schemeClr val="bg1">
                  <a:lumMod val="75000"/>
                </a:schemeClr>
              </a:solidFill>
            </a:endParaRPr>
          </a:p>
        </p:txBody>
      </p:sp>
      <p:sp>
        <p:nvSpPr>
          <p:cNvPr id="3" name="Subtitle 7"/>
          <p:cNvSpPr>
            <a:spLocks noGrp="1"/>
          </p:cNvSpPr>
          <p:nvPr>
            <p:ph type="subTitle" idx="1"/>
          </p:nvPr>
        </p:nvSpPr>
        <p:spPr>
          <a:xfrm>
            <a:off x="1371600" y="3886200"/>
            <a:ext cx="6400800" cy="1752600"/>
          </a:xfrm>
        </p:spPr>
        <p:txBody>
          <a:bodyPr>
            <a:normAutofit/>
          </a:bodyPr>
          <a:lstStyle/>
          <a:p>
            <a:r>
              <a:rPr lang="fr-FR" dirty="0" smtClean="0"/>
              <a:t>extension </a:t>
            </a:r>
          </a:p>
          <a:p>
            <a:r>
              <a:rPr lang="fr-FR" dirty="0" smtClean="0"/>
              <a:t>type de fichiers</a:t>
            </a:r>
          </a:p>
          <a:p>
            <a:r>
              <a:rPr lang="fr-FR" dirty="0" smtClean="0"/>
              <a:t>corps du message…</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fr-FR" dirty="0" smtClean="0"/>
              <a:t>découvrir</a:t>
            </a:r>
            <a:endParaRPr lang="fr-FR" dirty="0"/>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2130425"/>
            <a:ext cx="7772400" cy="1941517"/>
          </a:xfrm>
        </p:spPr>
        <p:txBody>
          <a:bodyPr>
            <a:normAutofit/>
          </a:bodyPr>
          <a:lstStyle/>
          <a:p>
            <a:r>
              <a:rPr lang="fr-FR" dirty="0" smtClean="0"/>
              <a:t>support des fichiers archive</a:t>
            </a:r>
            <a:endParaRPr lang="fr-FR" dirty="0">
              <a:solidFill>
                <a:schemeClr val="bg1">
                  <a:lumMod val="75000"/>
                </a:schemeClr>
              </a:solidFill>
            </a:endParaRPr>
          </a:p>
        </p:txBody>
      </p:sp>
      <p:sp>
        <p:nvSpPr>
          <p:cNvPr id="3" name="Subtitle 7"/>
          <p:cNvSpPr>
            <a:spLocks noGrp="1"/>
          </p:cNvSpPr>
          <p:nvPr>
            <p:ph type="subTitle" idx="1"/>
          </p:nvPr>
        </p:nvSpPr>
        <p:spPr>
          <a:xfrm>
            <a:off x="1371600" y="3886200"/>
            <a:ext cx="6400800" cy="1752600"/>
          </a:xfrm>
        </p:spPr>
        <p:txBody>
          <a:bodyPr>
            <a:normAutofit/>
          </a:bodyPr>
          <a:lstStyle/>
          <a:p>
            <a:r>
              <a:rPr lang="fr-FR" dirty="0" smtClean="0"/>
              <a:t>.zip et autres formats de compression</a:t>
            </a:r>
          </a:p>
          <a:p>
            <a:r>
              <a:rPr lang="fr-FR" dirty="0" smtClean="0"/>
              <a:t>suppression des fichiers suspects et reconstruction de l’archive</a:t>
            </a:r>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2130425"/>
            <a:ext cx="7772400" cy="1941517"/>
          </a:xfrm>
        </p:spPr>
        <p:txBody>
          <a:bodyPr>
            <a:normAutofit/>
          </a:bodyPr>
          <a:lstStyle/>
          <a:p>
            <a:r>
              <a:rPr lang="fr-FR" dirty="0" smtClean="0"/>
              <a:t>localisé en 11 langues</a:t>
            </a:r>
            <a:endParaRPr lang="fr-FR" dirty="0">
              <a:solidFill>
                <a:schemeClr val="bg1">
                  <a:lumMod val="75000"/>
                </a:schemeClr>
              </a:solidFill>
            </a:endParaRPr>
          </a:p>
        </p:txBody>
      </p:sp>
      <p:sp>
        <p:nvSpPr>
          <p:cNvPr id="3" name="Subtitle 7"/>
          <p:cNvSpPr>
            <a:spLocks noGrp="1"/>
          </p:cNvSpPr>
          <p:nvPr>
            <p:ph type="subTitle" idx="1"/>
          </p:nvPr>
        </p:nvSpPr>
        <p:spPr>
          <a:xfrm>
            <a:off x="1371600" y="3886200"/>
            <a:ext cx="6400800" cy="1752600"/>
          </a:xfrm>
        </p:spPr>
        <p:txBody>
          <a:bodyPr>
            <a:normAutofit/>
          </a:bodyPr>
          <a:lstStyle/>
          <a:p>
            <a:r>
              <a:rPr lang="fr-FR" dirty="0" smtClean="0"/>
              <a:t>dont le </a:t>
            </a:r>
            <a:r>
              <a:rPr lang="fr-FR" dirty="0" smtClean="0">
                <a:solidFill>
                  <a:schemeClr val="tx2">
                    <a:lumMod val="60000"/>
                    <a:lumOff val="40000"/>
                  </a:schemeClr>
                </a:solidFill>
              </a:rPr>
              <a:t>fra</a:t>
            </a:r>
            <a:r>
              <a:rPr lang="fr-FR" dirty="0" smtClean="0">
                <a:solidFill>
                  <a:schemeClr val="bg1">
                    <a:lumMod val="75000"/>
                  </a:schemeClr>
                </a:solidFill>
              </a:rPr>
              <a:t>nç</a:t>
            </a:r>
            <a:r>
              <a:rPr lang="fr-FR" dirty="0" smtClean="0">
                <a:solidFill>
                  <a:srgbClr val="FF0000"/>
                </a:solidFill>
              </a:rPr>
              <a:t>ais</a:t>
            </a:r>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Y:\Images\Logos MS\Forefront Security for Sharepoint logo bl.png"/>
          <p:cNvPicPr>
            <a:picLocks noChangeAspect="1" noChangeArrowheads="1"/>
          </p:cNvPicPr>
          <p:nvPr/>
        </p:nvPicPr>
        <p:blipFill>
          <a:blip r:embed="rId3"/>
          <a:srcRect/>
          <a:stretch>
            <a:fillRect/>
          </a:stretch>
        </p:blipFill>
        <p:spPr bwMode="auto">
          <a:xfrm>
            <a:off x="1571604" y="2214554"/>
            <a:ext cx="6572297" cy="1886250"/>
          </a:xfrm>
          <a:prstGeom prst="rect">
            <a:avLst/>
          </a:prstGeom>
          <a:noFill/>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Forefront Security for Sharepoint logo bl.png"/>
          <p:cNvPicPr>
            <a:picLocks noChangeAspect="1"/>
          </p:cNvPicPr>
          <p:nvPr/>
        </p:nvPicPr>
        <p:blipFill>
          <a:blip r:embed="rId3"/>
          <a:srcRect/>
          <a:stretch>
            <a:fillRect/>
          </a:stretch>
        </p:blipFill>
        <p:spPr bwMode="auto">
          <a:xfrm>
            <a:off x="341336" y="4060836"/>
            <a:ext cx="3214687" cy="939800"/>
          </a:xfrm>
          <a:prstGeom prst="rect">
            <a:avLst/>
          </a:prstGeom>
          <a:noFill/>
          <a:ln w="9525">
            <a:noFill/>
            <a:miter lim="800000"/>
            <a:headEnd/>
            <a:tailEnd/>
          </a:ln>
        </p:spPr>
      </p:pic>
      <p:pic>
        <p:nvPicPr>
          <p:cNvPr id="3" name="Picture 2" descr="antigen for sharepoint logo bL.png"/>
          <p:cNvPicPr>
            <a:picLocks noChangeAspect="1"/>
          </p:cNvPicPr>
          <p:nvPr/>
        </p:nvPicPr>
        <p:blipFill>
          <a:blip r:embed="rId4"/>
          <a:stretch>
            <a:fillRect/>
          </a:stretch>
        </p:blipFill>
        <p:spPr>
          <a:xfrm>
            <a:off x="6475047" y="4214818"/>
            <a:ext cx="2081636" cy="785818"/>
          </a:xfrm>
          <a:prstGeom prst="rect">
            <a:avLst/>
          </a:prstGeom>
        </p:spPr>
      </p:pic>
      <p:pic>
        <p:nvPicPr>
          <p:cNvPr id="4" name="Picture 2" descr="F:\Clip_Installer\DVD_ART\BoxShots_Logos\SharePoint Server 2007\SharePoint Server 2007 logo black v.png"/>
          <p:cNvPicPr>
            <a:picLocks noChangeAspect="1" noChangeArrowheads="1"/>
          </p:cNvPicPr>
          <p:nvPr/>
        </p:nvPicPr>
        <p:blipFill>
          <a:blip r:embed="rId5"/>
          <a:srcRect l="17391"/>
          <a:stretch>
            <a:fillRect/>
          </a:stretch>
        </p:blipFill>
        <p:spPr bwMode="auto">
          <a:xfrm>
            <a:off x="269875" y="1857364"/>
            <a:ext cx="2714612" cy="826473"/>
          </a:xfrm>
          <a:prstGeom prst="rect">
            <a:avLst/>
          </a:prstGeom>
          <a:noFill/>
        </p:spPr>
      </p:pic>
      <p:pic>
        <p:nvPicPr>
          <p:cNvPr id="5" name="Picture 4" descr="F:\Clip_Installer\DVD_ART\BoxShots_Logos\Sharepoint Services\sharepoint services logo color horiz.png"/>
          <p:cNvPicPr>
            <a:picLocks noChangeAspect="1" noChangeArrowheads="1"/>
          </p:cNvPicPr>
          <p:nvPr/>
        </p:nvPicPr>
        <p:blipFill>
          <a:blip r:embed="rId6"/>
          <a:srcRect l="20834"/>
          <a:stretch>
            <a:fillRect/>
          </a:stretch>
        </p:blipFill>
        <p:spPr bwMode="auto">
          <a:xfrm>
            <a:off x="3214678" y="1928802"/>
            <a:ext cx="2714612" cy="731768"/>
          </a:xfrm>
          <a:prstGeom prst="rect">
            <a:avLst/>
          </a:prstGeom>
          <a:noFill/>
        </p:spPr>
      </p:pic>
      <p:pic>
        <p:nvPicPr>
          <p:cNvPr id="6" name="Picture 5" descr="F:\Clip_Installer\DVD_ART\BoxShots_Logos\SharePoint Portal Server 2003\SharePoint Portal Server 2003.png"/>
          <p:cNvPicPr>
            <a:picLocks noChangeAspect="1" noChangeArrowheads="1"/>
          </p:cNvPicPr>
          <p:nvPr/>
        </p:nvPicPr>
        <p:blipFill>
          <a:blip r:embed="rId7"/>
          <a:srcRect l="16590"/>
          <a:stretch>
            <a:fillRect/>
          </a:stretch>
        </p:blipFill>
        <p:spPr bwMode="auto">
          <a:xfrm>
            <a:off x="6143636" y="1785926"/>
            <a:ext cx="2873365" cy="912493"/>
          </a:xfrm>
          <a:prstGeom prst="rect">
            <a:avLst/>
          </a:prstGeom>
          <a:noFill/>
        </p:spPr>
      </p:pic>
      <p:sp>
        <p:nvSpPr>
          <p:cNvPr id="7" name="Down Arrow 6"/>
          <p:cNvSpPr/>
          <p:nvPr/>
        </p:nvSpPr>
        <p:spPr bwMode="auto">
          <a:xfrm>
            <a:off x="7056485" y="2769856"/>
            <a:ext cx="714380" cy="1373523"/>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fr-FR" sz="1400" b="1" i="0" u="none" strike="noStrike" cap="none" normalizeH="0" baseline="0" smtClean="0">
              <a:ln>
                <a:noFill/>
              </a:ln>
              <a:solidFill>
                <a:schemeClr val="tx1"/>
              </a:solidFill>
              <a:effectLst/>
              <a:latin typeface="Arial" charset="0"/>
              <a:ea typeface="Arial Unicode MS" pitchFamily="34" charset="-128"/>
              <a:cs typeface="Arial Unicode MS" pitchFamily="34" charset="-128"/>
            </a:endParaRPr>
          </a:p>
        </p:txBody>
      </p:sp>
      <p:grpSp>
        <p:nvGrpSpPr>
          <p:cNvPr id="9" name="Group 8"/>
          <p:cNvGrpSpPr/>
          <p:nvPr/>
        </p:nvGrpSpPr>
        <p:grpSpPr>
          <a:xfrm>
            <a:off x="2428110" y="2559622"/>
            <a:ext cx="714380" cy="1655122"/>
            <a:chOff x="2372549" y="3988382"/>
            <a:chExt cx="714380" cy="1655122"/>
          </a:xfrm>
        </p:grpSpPr>
        <p:sp>
          <p:nvSpPr>
            <p:cNvPr id="10" name="Down Arrow 9"/>
            <p:cNvSpPr/>
            <p:nvPr/>
          </p:nvSpPr>
          <p:spPr bwMode="auto">
            <a:xfrm rot="2361123">
              <a:off x="2372549" y="3988382"/>
              <a:ext cx="714380" cy="1655122"/>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fr-FR" sz="1400" b="1" i="0" u="none" strike="noStrike" cap="none" normalizeH="0" baseline="0" smtClean="0">
                <a:ln>
                  <a:noFill/>
                </a:ln>
                <a:solidFill>
                  <a:schemeClr val="tx1"/>
                </a:solidFill>
                <a:effectLst/>
                <a:latin typeface="Arial" charset="0"/>
                <a:ea typeface="Arial Unicode MS" pitchFamily="34" charset="-128"/>
                <a:cs typeface="Arial Unicode MS" pitchFamily="34" charset="-128"/>
              </a:endParaRPr>
            </a:p>
          </p:txBody>
        </p:sp>
        <p:sp>
          <p:nvSpPr>
            <p:cNvPr id="11" name="TextBox 10"/>
            <p:cNvSpPr txBox="1"/>
            <p:nvPr/>
          </p:nvSpPr>
          <p:spPr>
            <a:xfrm rot="18669048">
              <a:off x="2224644" y="4443426"/>
              <a:ext cx="1207186" cy="400110"/>
            </a:xfrm>
            <a:prstGeom prst="rect">
              <a:avLst/>
            </a:prstGeom>
            <a:noFill/>
          </p:spPr>
          <p:txBody>
            <a:bodyPr wrap="square" rtlCol="0">
              <a:spAutoFit/>
            </a:bodyPr>
            <a:lstStyle/>
            <a:p>
              <a:r>
                <a:rPr lang="fr-FR" sz="1600" dirty="0" smtClean="0">
                  <a:solidFill>
                    <a:schemeClr val="bg2">
                      <a:lumMod val="20000"/>
                      <a:lumOff val="80000"/>
                    </a:schemeClr>
                  </a:solidFill>
                </a:rPr>
                <a:t>Version</a:t>
              </a:r>
              <a:r>
                <a:rPr lang="fr-FR" sz="1600" dirty="0" smtClean="0"/>
                <a:t> </a:t>
              </a:r>
              <a:r>
                <a:rPr lang="fr-FR" sz="2000" dirty="0" smtClean="0">
                  <a:solidFill>
                    <a:srgbClr val="FFFF00"/>
                  </a:solidFill>
                </a:rPr>
                <a:t>3</a:t>
              </a:r>
              <a:endParaRPr lang="fr-FR" sz="2000" dirty="0">
                <a:solidFill>
                  <a:srgbClr val="FFFF00"/>
                </a:solidFill>
              </a:endParaRPr>
            </a:p>
          </p:txBody>
        </p:sp>
      </p:grpSp>
      <p:grpSp>
        <p:nvGrpSpPr>
          <p:cNvPr id="12" name="Group 11"/>
          <p:cNvGrpSpPr/>
          <p:nvPr/>
        </p:nvGrpSpPr>
        <p:grpSpPr>
          <a:xfrm>
            <a:off x="5793507" y="2666420"/>
            <a:ext cx="714380" cy="1619874"/>
            <a:chOff x="5737946" y="4095180"/>
            <a:chExt cx="714380" cy="1619874"/>
          </a:xfrm>
        </p:grpSpPr>
        <p:sp>
          <p:nvSpPr>
            <p:cNvPr id="13" name="Down Arrow 12"/>
            <p:cNvSpPr/>
            <p:nvPr/>
          </p:nvSpPr>
          <p:spPr bwMode="auto">
            <a:xfrm rot="19285017">
              <a:off x="5737946" y="4095180"/>
              <a:ext cx="714380" cy="1619874"/>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fr-FR" sz="1400" b="1" i="0" u="none" strike="noStrike" cap="none" normalizeH="0" baseline="0" smtClean="0">
                <a:ln>
                  <a:noFill/>
                </a:ln>
                <a:solidFill>
                  <a:schemeClr val="tx1"/>
                </a:solidFill>
                <a:effectLst/>
                <a:latin typeface="Arial" charset="0"/>
                <a:ea typeface="Arial Unicode MS" pitchFamily="34" charset="-128"/>
                <a:cs typeface="Arial Unicode MS" pitchFamily="34" charset="-128"/>
              </a:endParaRPr>
            </a:p>
          </p:txBody>
        </p:sp>
        <p:sp>
          <p:nvSpPr>
            <p:cNvPr id="14" name="TextBox 13"/>
            <p:cNvSpPr txBox="1"/>
            <p:nvPr/>
          </p:nvSpPr>
          <p:spPr>
            <a:xfrm rot="3070670">
              <a:off x="5502797" y="4681873"/>
              <a:ext cx="1207186" cy="400110"/>
            </a:xfrm>
            <a:prstGeom prst="rect">
              <a:avLst/>
            </a:prstGeom>
            <a:noFill/>
          </p:spPr>
          <p:txBody>
            <a:bodyPr wrap="square" rtlCol="0">
              <a:spAutoFit/>
            </a:bodyPr>
            <a:lstStyle/>
            <a:p>
              <a:r>
                <a:rPr lang="fr-FR" sz="1600" dirty="0" smtClean="0">
                  <a:solidFill>
                    <a:schemeClr val="bg2">
                      <a:lumMod val="20000"/>
                      <a:lumOff val="80000"/>
                    </a:schemeClr>
                  </a:solidFill>
                </a:rPr>
                <a:t>Version</a:t>
              </a:r>
              <a:r>
                <a:rPr lang="fr-FR" sz="1600" dirty="0" smtClean="0"/>
                <a:t> </a:t>
              </a:r>
              <a:r>
                <a:rPr lang="fr-FR" sz="2000" dirty="0" smtClean="0">
                  <a:solidFill>
                    <a:schemeClr val="bg2"/>
                  </a:solidFill>
                </a:rPr>
                <a:t>2</a:t>
              </a:r>
              <a:endParaRPr lang="fr-FR" sz="1600" dirty="0">
                <a:solidFill>
                  <a:schemeClr val="bg2"/>
                </a:solidFill>
              </a:endParaRPr>
            </a:p>
          </p:txBody>
        </p:sp>
      </p:grpSp>
      <p:sp>
        <p:nvSpPr>
          <p:cNvPr id="15" name="Title 3"/>
          <p:cNvSpPr txBox="1">
            <a:spLocks/>
          </p:cNvSpPr>
          <p:nvPr/>
        </p:nvSpPr>
        <p:spPr>
          <a:xfrm>
            <a:off x="642910" y="500042"/>
            <a:ext cx="7772400" cy="1071570"/>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r-FR" sz="4400" dirty="0" smtClean="0">
                <a:latin typeface="+mj-lt"/>
                <a:ea typeface="+mj-ea"/>
                <a:cs typeface="+mj-cs"/>
              </a:rPr>
              <a:t>pour quel SharePoint ?</a:t>
            </a:r>
            <a:endParaRPr kumimoji="0" lang="fr-FR" sz="4400" b="0" i="0" u="none" strike="noStrike" kern="1200" cap="none" spc="0" normalizeH="0" baseline="0" noProof="0" dirty="0">
              <a:ln>
                <a:noFill/>
              </a:ln>
              <a:solidFill>
                <a:schemeClr val="bg1">
                  <a:lumMod val="75000"/>
                </a:schemeClr>
              </a:solidFill>
              <a:effectLst/>
              <a:uLnTx/>
              <a:uFillTx/>
              <a:latin typeface="+mj-lt"/>
              <a:ea typeface="+mj-ea"/>
              <a:cs typeface="+mj-cs"/>
            </a:endParaRPr>
          </a:p>
        </p:txBody>
      </p:sp>
      <p:sp>
        <p:nvSpPr>
          <p:cNvPr id="8" name="Down Arrow 7"/>
          <p:cNvSpPr/>
          <p:nvPr/>
        </p:nvSpPr>
        <p:spPr bwMode="auto">
          <a:xfrm>
            <a:off x="1270007" y="2769856"/>
            <a:ext cx="714380" cy="1373523"/>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fr-FR" sz="1400" b="1" i="0" u="none" strike="noStrike" cap="none" normalizeH="0" baseline="0" smtClean="0">
              <a:ln>
                <a:noFill/>
              </a:ln>
              <a:solidFill>
                <a:schemeClr val="tx1"/>
              </a:solidFill>
              <a:effectLst/>
              <a:latin typeface="Arial" charset="0"/>
              <a:ea typeface="Arial Unicode MS" pitchFamily="34" charset="-128"/>
              <a:cs typeface="Arial Unicode MS"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7"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1"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47"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1000"/>
                                        <p:tgtEl>
                                          <p:spTgt spid="7"/>
                                        </p:tgtEl>
                                      </p:cBhvr>
                                    </p:animEffect>
                                    <p:anim calcmode="lin" valueType="num">
                                      <p:cBhvr>
                                        <p:cTn id="26" dur="1000" fill="hold"/>
                                        <p:tgtEl>
                                          <p:spTgt spid="7"/>
                                        </p:tgtEl>
                                        <p:attrNameLst>
                                          <p:attrName>ppt_x</p:attrName>
                                        </p:attrNameLst>
                                      </p:cBhvr>
                                      <p:tavLst>
                                        <p:tav tm="0">
                                          <p:val>
                                            <p:strVal val="#ppt_x"/>
                                          </p:val>
                                        </p:tav>
                                        <p:tav tm="100000">
                                          <p:val>
                                            <p:strVal val="#ppt_x"/>
                                          </p:val>
                                        </p:tav>
                                      </p:tavLst>
                                    </p:anim>
                                    <p:anim calcmode="lin" valueType="num">
                                      <p:cBhvr>
                                        <p:cTn id="27" dur="1000" fill="hold"/>
                                        <p:tgtEl>
                                          <p:spTgt spid="7"/>
                                        </p:tgtEl>
                                        <p:attrNameLst>
                                          <p:attrName>ppt_y</p:attrName>
                                        </p:attrNameLst>
                                      </p:cBhvr>
                                      <p:tavLst>
                                        <p:tav tm="0">
                                          <p:val>
                                            <p:strVal val="#ppt_y-.1"/>
                                          </p:val>
                                        </p:tav>
                                        <p:tav tm="100000">
                                          <p:val>
                                            <p:strVal val="#ppt_y"/>
                                          </p:val>
                                        </p:tav>
                                      </p:tavLst>
                                    </p:anim>
                                  </p:childTnLst>
                                </p:cTn>
                              </p:par>
                            </p:childTnLst>
                          </p:cTn>
                        </p:par>
                        <p:par>
                          <p:cTn id="28" fill="hold">
                            <p:stCondLst>
                              <p:cond delay="1000"/>
                            </p:stCondLst>
                            <p:childTnLst>
                              <p:par>
                                <p:cTn id="29" presetID="1" presetClass="entr" presetSubtype="0"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47" presetClass="entr" presetSubtype="0" fill="hold" nodeType="click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1000"/>
                                        <p:tgtEl>
                                          <p:spTgt spid="9"/>
                                        </p:tgtEl>
                                      </p:cBhvr>
                                    </p:animEffect>
                                    <p:anim calcmode="lin" valueType="num">
                                      <p:cBhvr>
                                        <p:cTn id="40" dur="1000" fill="hold"/>
                                        <p:tgtEl>
                                          <p:spTgt spid="9"/>
                                        </p:tgtEl>
                                        <p:attrNameLst>
                                          <p:attrName>ppt_x</p:attrName>
                                        </p:attrNameLst>
                                      </p:cBhvr>
                                      <p:tavLst>
                                        <p:tav tm="0">
                                          <p:val>
                                            <p:strVal val="#ppt_x"/>
                                          </p:val>
                                        </p:tav>
                                        <p:tav tm="100000">
                                          <p:val>
                                            <p:strVal val="#ppt_x"/>
                                          </p:val>
                                        </p:tav>
                                      </p:tavLst>
                                    </p:anim>
                                    <p:anim calcmode="lin" valueType="num">
                                      <p:cBhvr>
                                        <p:cTn id="4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7" presetClass="entr" presetSubtype="0" fill="hold" nodeType="click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1000"/>
                                        <p:tgtEl>
                                          <p:spTgt spid="12"/>
                                        </p:tgtEl>
                                      </p:cBhvr>
                                    </p:animEffect>
                                    <p:anim calcmode="lin" valueType="num">
                                      <p:cBhvr>
                                        <p:cTn id="47" dur="1000" fill="hold"/>
                                        <p:tgtEl>
                                          <p:spTgt spid="12"/>
                                        </p:tgtEl>
                                        <p:attrNameLst>
                                          <p:attrName>ppt_x</p:attrName>
                                        </p:attrNameLst>
                                      </p:cBhvr>
                                      <p:tavLst>
                                        <p:tav tm="0">
                                          <p:val>
                                            <p:strVal val="#ppt_x"/>
                                          </p:val>
                                        </p:tav>
                                        <p:tav tm="100000">
                                          <p:val>
                                            <p:strVal val="#ppt_x"/>
                                          </p:val>
                                        </p:tav>
                                      </p:tavLst>
                                    </p:anim>
                                    <p:anim calcmode="lin" valueType="num">
                                      <p:cBhvr>
                                        <p:cTn id="4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571472" y="2130425"/>
            <a:ext cx="8072494" cy="1941517"/>
          </a:xfrm>
        </p:spPr>
        <p:txBody>
          <a:bodyPr>
            <a:normAutofit/>
          </a:bodyPr>
          <a:lstStyle/>
          <a:p>
            <a:r>
              <a:rPr lang="fr-FR" dirty="0" smtClean="0"/>
              <a:t>pourquoi un AV pour SharePoint ?</a:t>
            </a:r>
            <a:endParaRPr lang="fr-FR" dirty="0">
              <a:solidFill>
                <a:schemeClr val="bg1">
                  <a:lumMod val="75000"/>
                </a:schemeClr>
              </a:solidFill>
            </a:endParaRPr>
          </a:p>
        </p:txBody>
      </p:sp>
      <p:sp>
        <p:nvSpPr>
          <p:cNvPr id="3" name="Subtitle 7"/>
          <p:cNvSpPr>
            <a:spLocks noGrp="1"/>
          </p:cNvSpPr>
          <p:nvPr>
            <p:ph type="subTitle" idx="1"/>
          </p:nvPr>
        </p:nvSpPr>
        <p:spPr>
          <a:xfrm>
            <a:off x="1071538" y="3857628"/>
            <a:ext cx="6700862" cy="2400320"/>
          </a:xfrm>
        </p:spPr>
        <p:txBody>
          <a:bodyPr>
            <a:normAutofit/>
          </a:bodyPr>
          <a:lstStyle/>
          <a:p>
            <a:pPr>
              <a:defRPr/>
            </a:pPr>
            <a:r>
              <a:rPr lang="fr-FR" dirty="0" smtClean="0"/>
              <a:t>SharePoint stocke tout dans SQL Server</a:t>
            </a:r>
          </a:p>
          <a:p>
            <a:pPr>
              <a:defRPr/>
            </a:pPr>
            <a:r>
              <a:rPr lang="fr-FR" b="1" dirty="0" smtClean="0"/>
              <a:t>la protection fournie par un anti-virus « fichier » est donc inefficace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E:\documentsITPRO\Présentations publiques\TechDays 2007\Sécurité Sharepoint avec ISA 2006 et Antigen\utiles\Forefront for Sharepoint\config AV dans MOSS 2007.PNG"/>
          <p:cNvPicPr>
            <a:picLocks noChangeAspect="1" noChangeArrowheads="1"/>
          </p:cNvPicPr>
          <p:nvPr/>
        </p:nvPicPr>
        <p:blipFill>
          <a:blip r:embed="rId3"/>
          <a:stretch>
            <a:fillRect/>
          </a:stretch>
        </p:blipFill>
        <p:spPr bwMode="auto">
          <a:xfrm>
            <a:off x="928662" y="571480"/>
            <a:ext cx="7620000" cy="5715000"/>
          </a:xfrm>
          <a:prstGeom prst="rect">
            <a:avLst/>
          </a:prstGeom>
          <a:noFill/>
          <a:ln>
            <a:noFill/>
          </a:ln>
        </p:spPr>
      </p:pic>
      <p:pic>
        <p:nvPicPr>
          <p:cNvPr id="3" name="Picture 2" descr="magnifying glass.png"/>
          <p:cNvPicPr>
            <a:picLocks noChangeAspect="1"/>
          </p:cNvPicPr>
          <p:nvPr/>
        </p:nvPicPr>
        <p:blipFill>
          <a:blip r:embed="rId4"/>
          <a:stretch>
            <a:fillRect/>
          </a:stretch>
        </p:blipFill>
        <p:spPr>
          <a:xfrm flipH="1">
            <a:off x="3786182" y="1214422"/>
            <a:ext cx="5375711" cy="575429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SCA Labs">
            <a:hlinkClick r:id="rId3"/>
          </p:cNvPr>
          <p:cNvPicPr>
            <a:picLocks noChangeAspect="1" noChangeArrowheads="1"/>
          </p:cNvPicPr>
          <p:nvPr/>
        </p:nvPicPr>
        <p:blipFill>
          <a:blip r:embed="rId4"/>
          <a:srcRect/>
          <a:stretch>
            <a:fillRect/>
          </a:stretch>
        </p:blipFill>
        <p:spPr bwMode="auto">
          <a:xfrm>
            <a:off x="3714744" y="1928802"/>
            <a:ext cx="1307361" cy="2000264"/>
          </a:xfrm>
          <a:prstGeom prst="rect">
            <a:avLst/>
          </a:prstGeom>
          <a:noFill/>
        </p:spPr>
      </p:pic>
      <p:sp>
        <p:nvSpPr>
          <p:cNvPr id="3" name="TextBox 2"/>
          <p:cNvSpPr txBox="1"/>
          <p:nvPr/>
        </p:nvSpPr>
        <p:spPr>
          <a:xfrm>
            <a:off x="571472" y="3054020"/>
            <a:ext cx="8072494" cy="1446550"/>
          </a:xfrm>
          <a:prstGeom prst="rect">
            <a:avLst/>
          </a:prstGeom>
          <a:noFill/>
        </p:spPr>
        <p:txBody>
          <a:bodyPr wrap="square" rtlCol="0">
            <a:spAutoFit/>
          </a:bodyPr>
          <a:lstStyle/>
          <a:p>
            <a:pPr algn="ctr"/>
            <a:r>
              <a:rPr lang="en-US" sz="4400" dirty="0" err="1" smtClean="0">
                <a:latin typeface="+mj-lt"/>
              </a:rPr>
              <a:t>certifié</a:t>
            </a:r>
            <a:r>
              <a:rPr lang="en-US" sz="4400" dirty="0" smtClean="0">
                <a:latin typeface="+mj-lt"/>
              </a:rPr>
              <a:t>            </a:t>
            </a:r>
            <a:r>
              <a:rPr lang="en-US" sz="4400" dirty="0" err="1" smtClean="0">
                <a:latin typeface="+mj-lt"/>
              </a:rPr>
              <a:t>catégorie</a:t>
            </a:r>
            <a:endParaRPr lang="en-US" sz="4400" dirty="0" smtClean="0">
              <a:latin typeface="+mj-lt"/>
            </a:endParaRPr>
          </a:p>
          <a:p>
            <a:pPr algn="ctr"/>
            <a:r>
              <a:rPr lang="en-US" sz="4400" b="1" dirty="0" smtClean="0">
                <a:latin typeface="+mj-lt"/>
              </a:rPr>
              <a:t>Enterprise Content Management</a:t>
            </a:r>
            <a:endParaRPr lang="fr-FR" sz="4400" dirty="0">
              <a:latin typeface="+mj-lt"/>
            </a:endParaRPr>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14348" y="1558921"/>
            <a:ext cx="7772400" cy="1941517"/>
          </a:xfrm>
        </p:spPr>
        <p:txBody>
          <a:bodyPr>
            <a:noAutofit/>
          </a:bodyPr>
          <a:lstStyle/>
          <a:p>
            <a:pPr marL="227013" indent="-227013" eaLnBrk="0" hangingPunct="0">
              <a:spcBef>
                <a:spcPct val="20000"/>
              </a:spcBef>
            </a:pPr>
            <a:r>
              <a:rPr lang="fr-FR" dirty="0" smtClean="0">
                <a:latin typeface="+mn-lt"/>
              </a:rPr>
              <a:t>Forefront for SharePoint apporte aussi le filtrage des fichiers </a:t>
            </a:r>
            <a:br>
              <a:rPr lang="fr-FR" dirty="0" smtClean="0">
                <a:latin typeface="+mn-lt"/>
              </a:rPr>
            </a:br>
            <a:r>
              <a:rPr lang="fr-FR" dirty="0" smtClean="0">
                <a:latin typeface="+mn-lt"/>
              </a:rPr>
              <a:t>et de mots clés</a:t>
            </a:r>
            <a:endParaRPr lang="fr-FR" dirty="0">
              <a:latin typeface="+mn-lt"/>
            </a:endParaRPr>
          </a:p>
        </p:txBody>
      </p:sp>
      <p:pic>
        <p:nvPicPr>
          <p:cNvPr id="7" name="Picture 3"/>
          <p:cNvPicPr>
            <a:picLocks noChangeAspect="1" noChangeArrowheads="1"/>
          </p:cNvPicPr>
          <p:nvPr/>
        </p:nvPicPr>
        <p:blipFill>
          <a:blip r:embed="rId3"/>
          <a:stretch>
            <a:fillRect/>
          </a:stretch>
        </p:blipFill>
        <p:spPr bwMode="auto">
          <a:xfrm>
            <a:off x="1079866" y="3857628"/>
            <a:ext cx="7349786" cy="1857388"/>
          </a:xfrm>
          <a:prstGeom prst="rect">
            <a:avLst/>
          </a:prstGeom>
          <a:noFill/>
          <a:ln>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500034" y="1714488"/>
            <a:ext cx="8072494" cy="1941517"/>
          </a:xfrm>
        </p:spPr>
        <p:txBody>
          <a:bodyPr>
            <a:noAutofit/>
          </a:bodyPr>
          <a:lstStyle/>
          <a:p>
            <a:pPr>
              <a:defRPr/>
            </a:pPr>
            <a:r>
              <a:rPr lang="fr-FR" dirty="0" smtClean="0"/>
              <a:t>peut aider au respect de certaines politiques de sécurité propres à l’entreprise</a:t>
            </a:r>
          </a:p>
        </p:txBody>
      </p:sp>
      <p:sp>
        <p:nvSpPr>
          <p:cNvPr id="3" name="Subtitle 7"/>
          <p:cNvSpPr>
            <a:spLocks noGrp="1"/>
          </p:cNvSpPr>
          <p:nvPr>
            <p:ph type="subTitle" idx="1"/>
          </p:nvPr>
        </p:nvSpPr>
        <p:spPr>
          <a:xfrm>
            <a:off x="1142976" y="4071942"/>
            <a:ext cx="6700862" cy="2400320"/>
          </a:xfrm>
        </p:spPr>
        <p:txBody>
          <a:bodyPr>
            <a:normAutofit fontScale="92500"/>
          </a:bodyPr>
          <a:lstStyle/>
          <a:p>
            <a:pPr>
              <a:defRPr/>
            </a:pPr>
            <a:r>
              <a:rPr lang="fr-FR" dirty="0" smtClean="0"/>
              <a:t>interdiction de stocker du contenu multimédia sur les serveurs</a:t>
            </a:r>
          </a:p>
          <a:p>
            <a:pPr>
              <a:defRPr/>
            </a:pPr>
            <a:r>
              <a:rPr lang="fr-FR" dirty="0" smtClean="0"/>
              <a:t>ne pas copier des .pst sur les serveurs</a:t>
            </a:r>
          </a:p>
          <a:p>
            <a:pPr>
              <a:defRPr/>
            </a:pPr>
            <a:r>
              <a:rPr lang="fr-FR" dirty="0" smtClean="0"/>
              <a:t>ne pas partager des fichiers exécutables…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Picture 1"/>
          <p:cNvPicPr>
            <a:picLocks noChangeAspect="1" noChangeArrowheads="1"/>
          </p:cNvPicPr>
          <p:nvPr/>
        </p:nvPicPr>
        <p:blipFill>
          <a:blip r:embed="rId3"/>
          <a:srcRect/>
          <a:stretch>
            <a:fillRect/>
          </a:stretch>
        </p:blipFill>
        <p:spPr bwMode="auto">
          <a:xfrm>
            <a:off x="857224" y="1785926"/>
            <a:ext cx="7500990" cy="4710622"/>
          </a:xfrm>
          <a:prstGeom prst="rect">
            <a:avLst/>
          </a:prstGeom>
          <a:noFill/>
          <a:ln w="9525">
            <a:noFill/>
            <a:miter lim="800000"/>
            <a:headEnd/>
            <a:tailEnd/>
          </a:ln>
          <a:effectLst/>
        </p:spPr>
      </p:pic>
      <p:sp>
        <p:nvSpPr>
          <p:cNvPr id="6" name="Title 3"/>
          <p:cNvSpPr txBox="1">
            <a:spLocks/>
          </p:cNvSpPr>
          <p:nvPr/>
        </p:nvSpPr>
        <p:spPr>
          <a:xfrm>
            <a:off x="785786" y="428604"/>
            <a:ext cx="7772400" cy="1470025"/>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8000" b="0" i="1" u="none" strike="noStrike" kern="1200" cap="none" spc="0" normalizeH="0" baseline="0" noProof="0" smtClean="0">
                <a:ln>
                  <a:noFill/>
                </a:ln>
                <a:solidFill>
                  <a:schemeClr val="tx1"/>
                </a:solidFill>
                <a:effectLst/>
                <a:uLnTx/>
                <a:uFillTx/>
                <a:latin typeface="+mj-lt"/>
                <a:ea typeface="+mj-ea"/>
                <a:cs typeface="+mj-cs"/>
              </a:rPr>
              <a:t>démo</a:t>
            </a:r>
            <a:endParaRPr kumimoji="0" lang="fr-FR" sz="23900" b="0" i="1"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fr-FR" dirty="0" smtClean="0"/>
              <a:t>produits de sécurité</a:t>
            </a:r>
            <a:endParaRPr lang="fr-FR" dirty="0"/>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Y:\Images\Logos MS\Forefront SOCS logo.png"/>
          <p:cNvPicPr>
            <a:picLocks noChangeAspect="1" noChangeArrowheads="1"/>
          </p:cNvPicPr>
          <p:nvPr/>
        </p:nvPicPr>
        <p:blipFill>
          <a:blip r:embed="rId3"/>
          <a:srcRect/>
          <a:stretch>
            <a:fillRect/>
          </a:stretch>
        </p:blipFill>
        <p:spPr bwMode="auto">
          <a:xfrm>
            <a:off x="214282" y="2214554"/>
            <a:ext cx="8700785" cy="1357322"/>
          </a:xfrm>
          <a:prstGeom prst="rect">
            <a:avLst/>
          </a:prstGeom>
          <a:noFill/>
        </p:spPr>
      </p:pic>
      <p:sp>
        <p:nvSpPr>
          <p:cNvPr id="3" name="Rectangle 2"/>
          <p:cNvSpPr/>
          <p:nvPr/>
        </p:nvSpPr>
        <p:spPr>
          <a:xfrm>
            <a:off x="7858148" y="3425611"/>
            <a:ext cx="1249316" cy="646331"/>
          </a:xfrm>
          <a:prstGeom prst="rect">
            <a:avLst/>
          </a:prstGeom>
          <a:noFill/>
        </p:spPr>
        <p:txBody>
          <a:bodyPr wrap="square" lIns="91440" tIns="45720" rIns="91440" bIns="45720">
            <a:spAutoFit/>
          </a:bodyPr>
          <a:lstStyle/>
          <a:p>
            <a:pPr algn="ctr"/>
            <a:r>
              <a:rPr lang="en-US"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Beta</a:t>
            </a:r>
            <a:endParaRPr lang="en-US" sz="4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571472" y="2130425"/>
            <a:ext cx="8072494" cy="1941517"/>
          </a:xfrm>
        </p:spPr>
        <p:txBody>
          <a:bodyPr>
            <a:normAutofit/>
          </a:bodyPr>
          <a:lstStyle/>
          <a:p>
            <a:r>
              <a:rPr lang="fr-FR" dirty="0" smtClean="0"/>
              <a:t>pourquoi un AV pour OCS 2007?</a:t>
            </a:r>
            <a:endParaRPr lang="fr-FR" dirty="0">
              <a:solidFill>
                <a:schemeClr val="bg1">
                  <a:lumMod val="75000"/>
                </a:schemeClr>
              </a:solidFill>
            </a:endParaRPr>
          </a:p>
        </p:txBody>
      </p:sp>
      <p:sp>
        <p:nvSpPr>
          <p:cNvPr id="3" name="Subtitle 7"/>
          <p:cNvSpPr>
            <a:spLocks noGrp="1"/>
          </p:cNvSpPr>
          <p:nvPr>
            <p:ph type="subTitle" idx="1"/>
          </p:nvPr>
        </p:nvSpPr>
        <p:spPr>
          <a:xfrm>
            <a:off x="785786" y="3857628"/>
            <a:ext cx="7500990" cy="2786082"/>
          </a:xfrm>
        </p:spPr>
        <p:txBody>
          <a:bodyPr>
            <a:normAutofit fontScale="85000" lnSpcReduction="10000"/>
          </a:bodyPr>
          <a:lstStyle/>
          <a:p>
            <a:pPr>
              <a:defRPr/>
            </a:pPr>
            <a:r>
              <a:rPr lang="fr-FR" sz="2800" dirty="0" smtClean="0"/>
              <a:t>IM = vecteur potentiel de menaces (URL, SPIM…)</a:t>
            </a:r>
          </a:p>
          <a:p>
            <a:pPr>
              <a:defRPr/>
            </a:pPr>
            <a:endParaRPr lang="fr-FR" sz="2800" dirty="0" smtClean="0"/>
          </a:p>
          <a:p>
            <a:pPr>
              <a:defRPr/>
            </a:pPr>
            <a:r>
              <a:rPr lang="fr-FR" sz="2800" dirty="0" smtClean="0"/>
              <a:t>interconnexion possible avec des IM publiques (Windows Live, Yahoo!, AOL) ou celles d’autres entreprises</a:t>
            </a:r>
          </a:p>
          <a:p>
            <a:pPr>
              <a:defRPr/>
            </a:pPr>
            <a:endParaRPr lang="fr-FR" sz="2800" dirty="0" smtClean="0"/>
          </a:p>
          <a:p>
            <a:pPr>
              <a:defRPr/>
            </a:pPr>
            <a:r>
              <a:rPr lang="fr-FR" sz="2800" dirty="0" smtClean="0"/>
              <a:t>la messagerie instantanée peut aussi être un media pour la fuite d’informations sensibles / confidentielles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srcRect/>
          <a:stretch>
            <a:fillRect/>
          </a:stretch>
        </p:blipFill>
        <p:spPr bwMode="auto">
          <a:xfrm>
            <a:off x="0" y="1071546"/>
            <a:ext cx="9144000" cy="456708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803842" name="Picture 2" descr="Y:\Images\Logos MS\Forefront Security Managment Console logo bl.png"/>
          <p:cNvPicPr>
            <a:picLocks noChangeAspect="1" noChangeArrowheads="1"/>
          </p:cNvPicPr>
          <p:nvPr/>
        </p:nvPicPr>
        <p:blipFill>
          <a:blip r:embed="rId3"/>
          <a:srcRect/>
          <a:stretch>
            <a:fillRect/>
          </a:stretch>
        </p:blipFill>
        <p:spPr bwMode="auto">
          <a:xfrm>
            <a:off x="362141" y="2214553"/>
            <a:ext cx="8639015" cy="1857389"/>
          </a:xfrm>
          <a:prstGeom prst="rect">
            <a:avLst/>
          </a:prstGeom>
          <a:noFill/>
        </p:spPr>
      </p:pic>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Autofit/>
          </a:bodyPr>
          <a:lstStyle/>
          <a:p>
            <a:r>
              <a:rPr lang="fr-FR" sz="9600" i="1" dirty="0" smtClean="0"/>
              <a:t>démo</a:t>
            </a:r>
            <a:endParaRPr lang="fr-FR" sz="23900" i="1" dirty="0"/>
          </a:p>
        </p:txBody>
      </p:sp>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42844" y="2130425"/>
            <a:ext cx="8858312" cy="1470025"/>
          </a:xfrm>
        </p:spPr>
        <p:txBody>
          <a:bodyPr>
            <a:normAutofit/>
          </a:bodyPr>
          <a:lstStyle/>
          <a:p>
            <a:r>
              <a:rPr lang="fr-FR" b="1" dirty="0" smtClean="0"/>
              <a:t>&lt;3&gt; protection des postes</a:t>
            </a:r>
            <a:endParaRPr lang="fr-FR" b="1" dirty="0"/>
          </a:p>
        </p:txBody>
      </p:sp>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4866" name="Picture 2" descr="Y:\Images\Logos MS\Forefront Client Security logo bl.png"/>
          <p:cNvPicPr>
            <a:picLocks noChangeAspect="1" noChangeArrowheads="1"/>
          </p:cNvPicPr>
          <p:nvPr/>
        </p:nvPicPr>
        <p:blipFill>
          <a:blip r:embed="rId3"/>
          <a:srcRect/>
          <a:stretch>
            <a:fillRect/>
          </a:stretch>
        </p:blipFill>
        <p:spPr bwMode="auto">
          <a:xfrm>
            <a:off x="2571736" y="2214554"/>
            <a:ext cx="4320225" cy="2000264"/>
          </a:xfrm>
          <a:prstGeom prst="rect">
            <a:avLst/>
          </a:prstGeom>
          <a:noFill/>
        </p:spPr>
      </p:pic>
      <p:sp>
        <p:nvSpPr>
          <p:cNvPr id="4" name="Subtitle 7"/>
          <p:cNvSpPr txBox="1">
            <a:spLocks/>
          </p:cNvSpPr>
          <p:nvPr/>
        </p:nvSpPr>
        <p:spPr>
          <a:xfrm>
            <a:off x="2571736" y="5143512"/>
            <a:ext cx="4000528" cy="714380"/>
          </a:xfrm>
          <a:prstGeom prst="rect">
            <a:avLst/>
          </a:prstGeom>
        </p:spPr>
        <p:txBody>
          <a:bodyPr>
            <a:norm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fr-FR" sz="3200" b="0" i="0" u="none" strike="noStrike" kern="1200" cap="none" spc="0" normalizeH="0" baseline="0" noProof="0" dirty="0" smtClean="0">
                <a:ln>
                  <a:noFill/>
                </a:ln>
                <a:solidFill>
                  <a:schemeClr val="bg1">
                    <a:lumMod val="75000"/>
                  </a:schemeClr>
                </a:solidFill>
                <a:effectLst/>
                <a:uLnTx/>
                <a:uFillTx/>
                <a:latin typeface="+mn-lt"/>
                <a:ea typeface="+mn-ea"/>
                <a:cs typeface="+mn-cs"/>
              </a:rPr>
              <a:t>FCS pour les intimes</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Y:\Images\Logos MS\FCS\Forefront-CS_h_rgb.png"/>
          <p:cNvPicPr>
            <a:picLocks noChangeAspect="1" noChangeArrowheads="1"/>
          </p:cNvPicPr>
          <p:nvPr/>
        </p:nvPicPr>
        <p:blipFill>
          <a:blip r:embed="rId3"/>
          <a:srcRect/>
          <a:stretch>
            <a:fillRect/>
          </a:stretch>
        </p:blipFill>
        <p:spPr bwMode="auto">
          <a:xfrm>
            <a:off x="2500298" y="357166"/>
            <a:ext cx="3357586" cy="1296334"/>
          </a:xfrm>
          <a:prstGeom prst="rect">
            <a:avLst/>
          </a:prstGeom>
          <a:noFill/>
        </p:spPr>
      </p:pic>
      <p:graphicFrame>
        <p:nvGraphicFramePr>
          <p:cNvPr id="2" name="Diagram 1"/>
          <p:cNvGraphicFramePr/>
          <p:nvPr/>
        </p:nvGraphicFramePr>
        <p:xfrm>
          <a:off x="428596" y="2233636"/>
          <a:ext cx="8361477" cy="355281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http://www.icsalabs.com/icsa/images/cert-av-clr.gif"/>
          <p:cNvPicPr>
            <a:picLocks noChangeAspect="1" noChangeArrowheads="1"/>
          </p:cNvPicPr>
          <p:nvPr/>
        </p:nvPicPr>
        <p:blipFill>
          <a:blip r:embed="rId3"/>
          <a:stretch>
            <a:fillRect/>
          </a:stretch>
        </p:blipFill>
        <p:spPr bwMode="auto">
          <a:xfrm>
            <a:off x="1857357" y="3357562"/>
            <a:ext cx="1143008" cy="1748802"/>
          </a:xfrm>
          <a:prstGeom prst="rect">
            <a:avLst/>
          </a:prstGeom>
          <a:noFill/>
          <a:ln>
            <a:noFill/>
          </a:ln>
        </p:spPr>
      </p:pic>
      <p:pic>
        <p:nvPicPr>
          <p:cNvPr id="3" name="Picture 2" descr="http://www.westcoastlabs.org/images/image_home.jpg"/>
          <p:cNvPicPr>
            <a:picLocks noChangeAspect="1" noChangeArrowheads="1"/>
          </p:cNvPicPr>
          <p:nvPr/>
        </p:nvPicPr>
        <p:blipFill>
          <a:blip r:embed="rId4"/>
          <a:stretch>
            <a:fillRect/>
          </a:stretch>
        </p:blipFill>
        <p:spPr bwMode="auto">
          <a:xfrm>
            <a:off x="5786447" y="3643314"/>
            <a:ext cx="1858687" cy="1285884"/>
          </a:xfrm>
          <a:prstGeom prst="rect">
            <a:avLst/>
          </a:prstGeom>
          <a:noFill/>
          <a:ln>
            <a:noFill/>
          </a:ln>
        </p:spPr>
      </p:pic>
      <p:pic>
        <p:nvPicPr>
          <p:cNvPr id="4" name="Picture 2" descr="http://www.virusbtn.com/images/vb100_award.gif"/>
          <p:cNvPicPr>
            <a:picLocks noChangeAspect="1" noChangeArrowheads="1"/>
          </p:cNvPicPr>
          <p:nvPr/>
        </p:nvPicPr>
        <p:blipFill>
          <a:blip r:embed="rId5"/>
          <a:stretch>
            <a:fillRect/>
          </a:stretch>
        </p:blipFill>
        <p:spPr bwMode="auto">
          <a:xfrm>
            <a:off x="3929058" y="3357562"/>
            <a:ext cx="1190633" cy="1785949"/>
          </a:xfrm>
          <a:prstGeom prst="rect">
            <a:avLst/>
          </a:prstGeom>
          <a:noFill/>
          <a:ln>
            <a:noFill/>
          </a:ln>
        </p:spPr>
      </p:pic>
      <p:sp>
        <p:nvSpPr>
          <p:cNvPr id="5" name="Title 3"/>
          <p:cNvSpPr txBox="1">
            <a:spLocks/>
          </p:cNvSpPr>
          <p:nvPr/>
        </p:nvSpPr>
        <p:spPr>
          <a:xfrm>
            <a:off x="685800" y="2130425"/>
            <a:ext cx="7772400" cy="1941517"/>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400" b="0" i="0" u="none" strike="noStrike" kern="1200" cap="none" spc="0" normalizeH="0" baseline="0" noProof="0" dirty="0" smtClean="0">
                <a:ln>
                  <a:noFill/>
                </a:ln>
                <a:solidFill>
                  <a:schemeClr val="tx1"/>
                </a:solidFill>
                <a:effectLst/>
                <a:uLnTx/>
                <a:uFillTx/>
                <a:latin typeface="+mj-lt"/>
                <a:ea typeface="+mj-ea"/>
                <a:cs typeface="+mj-cs"/>
              </a:rPr>
              <a:t>FCS évalué par</a:t>
            </a:r>
            <a:r>
              <a:rPr kumimoji="0" lang="fr-FR" sz="4400" b="0" i="0" u="none" strike="noStrike" kern="1200" cap="none" spc="0" normalizeH="0" noProof="0" dirty="0" smtClean="0">
                <a:ln>
                  <a:noFill/>
                </a:ln>
                <a:solidFill>
                  <a:schemeClr val="tx1"/>
                </a:solidFill>
                <a:effectLst/>
                <a:uLnTx/>
                <a:uFillTx/>
                <a:latin typeface="+mj-lt"/>
                <a:ea typeface="+mj-ea"/>
                <a:cs typeface="+mj-cs"/>
              </a:rPr>
              <a:t> des tiers</a:t>
            </a:r>
            <a:endParaRPr kumimoji="0" lang="fr-FR" sz="4400" b="0" i="0" u="none" strike="noStrike" kern="1200" cap="none" spc="0" normalizeH="0" baseline="0" noProof="0" dirty="0">
              <a:ln>
                <a:noFill/>
              </a:ln>
              <a:solidFill>
                <a:schemeClr val="bg1">
                  <a:lumMod val="75000"/>
                </a:schemeClr>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igure 1.Magic Quadrant for Endpoint Protection Platforms, 2007"/>
          <p:cNvPicPr>
            <a:picLocks noChangeAspect="1" noChangeArrowheads="1"/>
          </p:cNvPicPr>
          <p:nvPr/>
        </p:nvPicPr>
        <p:blipFill>
          <a:blip r:embed="rId3"/>
          <a:srcRect/>
          <a:stretch>
            <a:fillRect/>
          </a:stretch>
        </p:blipFill>
        <p:spPr bwMode="auto">
          <a:xfrm>
            <a:off x="2000232" y="642918"/>
            <a:ext cx="5429288" cy="5565022"/>
          </a:xfrm>
          <a:prstGeom prst="rect">
            <a:avLst/>
          </a:prstGeom>
          <a:noFill/>
        </p:spPr>
      </p:pic>
      <p:sp>
        <p:nvSpPr>
          <p:cNvPr id="3" name="TextBox 2"/>
          <p:cNvSpPr txBox="1"/>
          <p:nvPr/>
        </p:nvSpPr>
        <p:spPr>
          <a:xfrm>
            <a:off x="642910" y="6500834"/>
            <a:ext cx="8286808" cy="646331"/>
          </a:xfrm>
          <a:prstGeom prst="rect">
            <a:avLst/>
          </a:prstGeom>
          <a:noFill/>
        </p:spPr>
        <p:txBody>
          <a:bodyPr wrap="square" rtlCol="0">
            <a:spAutoFit/>
          </a:bodyPr>
          <a:lstStyle/>
          <a:p>
            <a:r>
              <a:rPr lang="fr-FR" b="1" dirty="0" smtClean="0"/>
              <a:t>Source : </a:t>
            </a:r>
            <a:r>
              <a:rPr lang="fr-FR" b="1" dirty="0" err="1" smtClean="0"/>
              <a:t>Magic</a:t>
            </a:r>
            <a:r>
              <a:rPr lang="fr-FR" b="1" dirty="0" smtClean="0"/>
              <a:t> Quadrant for </a:t>
            </a:r>
            <a:r>
              <a:rPr lang="fr-FR" b="1" dirty="0" err="1" smtClean="0"/>
              <a:t>Endpoint</a:t>
            </a:r>
            <a:r>
              <a:rPr lang="fr-FR" b="1" dirty="0" smtClean="0"/>
              <a:t> Protection </a:t>
            </a:r>
            <a:r>
              <a:rPr lang="fr-FR" b="1" dirty="0" err="1" smtClean="0"/>
              <a:t>Platforms</a:t>
            </a:r>
            <a:r>
              <a:rPr lang="fr-FR" b="1" dirty="0" smtClean="0"/>
              <a:t>, 2007 (31 </a:t>
            </a:r>
            <a:r>
              <a:rPr lang="fr-FR" b="1" dirty="0" err="1" smtClean="0"/>
              <a:t>dec</a:t>
            </a:r>
            <a:r>
              <a:rPr lang="fr-FR" b="1" dirty="0" smtClean="0"/>
              <a:t> 2007)</a:t>
            </a:r>
            <a:br>
              <a:rPr lang="fr-FR" b="1" dirty="0" smtClean="0"/>
            </a:br>
            <a:endParaRPr lang="fr-FR" b="1" dirty="0"/>
          </a:p>
        </p:txBody>
      </p:sp>
      <p:sp>
        <p:nvSpPr>
          <p:cNvPr id="4" name="Down Arrow 3"/>
          <p:cNvSpPr/>
          <p:nvPr/>
        </p:nvSpPr>
        <p:spPr bwMode="auto">
          <a:xfrm rot="19285017">
            <a:off x="3713259" y="1117502"/>
            <a:ext cx="714380" cy="1619874"/>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fr-FR" sz="1400" b="1" i="0" u="none" strike="noStrike" cap="none" normalizeH="0" baseline="0" smtClean="0">
              <a:ln>
                <a:noFill/>
              </a:ln>
              <a:solidFill>
                <a:schemeClr val="tx1"/>
              </a:solidFill>
              <a:effectLst/>
              <a:latin typeface="Arial" charset="0"/>
              <a:ea typeface="Arial Unicode MS" pitchFamily="34" charset="-128"/>
              <a:cs typeface="Arial Unicode MS" pitchFamily="34" charset="-128"/>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descr="Y:\Images\Logos MS\Forefront logo bl.png"/>
          <p:cNvPicPr>
            <a:picLocks noChangeAspect="1" noChangeArrowheads="1"/>
          </p:cNvPicPr>
          <p:nvPr/>
        </p:nvPicPr>
        <p:blipFill>
          <a:blip r:embed="rId3"/>
          <a:srcRect/>
          <a:stretch>
            <a:fillRect/>
          </a:stretch>
        </p:blipFill>
        <p:spPr bwMode="auto">
          <a:xfrm>
            <a:off x="1643042" y="2397006"/>
            <a:ext cx="6095977" cy="1688585"/>
          </a:xfrm>
          <a:prstGeom prst="rect">
            <a:avLst/>
          </a:prstGeom>
          <a:noFill/>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286520"/>
            <a:ext cx="9144000" cy="5714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 name="Picture 2" descr="reports red arrow-curved"/>
          <p:cNvPicPr>
            <a:picLocks noChangeAspect="1" noChangeArrowheads="1"/>
          </p:cNvPicPr>
          <p:nvPr/>
        </p:nvPicPr>
        <p:blipFill>
          <a:blip r:embed="rId3"/>
          <a:srcRect/>
          <a:stretch>
            <a:fillRect/>
          </a:stretch>
        </p:blipFill>
        <p:spPr bwMode="auto">
          <a:xfrm>
            <a:off x="6526213" y="2220913"/>
            <a:ext cx="1790700" cy="1017587"/>
          </a:xfrm>
          <a:prstGeom prst="rect">
            <a:avLst/>
          </a:prstGeom>
          <a:noFill/>
        </p:spPr>
      </p:pic>
      <p:pic>
        <p:nvPicPr>
          <p:cNvPr id="4" name="Picture 3" descr="arrow-blue final-shorter"/>
          <p:cNvPicPr>
            <a:picLocks noChangeAspect="1" noChangeArrowheads="1"/>
          </p:cNvPicPr>
          <p:nvPr/>
        </p:nvPicPr>
        <p:blipFill>
          <a:blip r:embed="rId4"/>
          <a:srcRect/>
          <a:stretch>
            <a:fillRect/>
          </a:stretch>
        </p:blipFill>
        <p:spPr bwMode="auto">
          <a:xfrm>
            <a:off x="3416300" y="2352675"/>
            <a:ext cx="2886075" cy="3054350"/>
          </a:xfrm>
          <a:prstGeom prst="rect">
            <a:avLst/>
          </a:prstGeom>
          <a:noFill/>
        </p:spPr>
      </p:pic>
      <p:pic>
        <p:nvPicPr>
          <p:cNvPr id="5" name="Picture 4" descr="3rd red arrow"/>
          <p:cNvPicPr>
            <a:picLocks noChangeAspect="1" noChangeArrowheads="1"/>
          </p:cNvPicPr>
          <p:nvPr/>
        </p:nvPicPr>
        <p:blipFill>
          <a:blip r:embed="rId5"/>
          <a:srcRect/>
          <a:stretch>
            <a:fillRect/>
          </a:stretch>
        </p:blipFill>
        <p:spPr bwMode="auto">
          <a:xfrm>
            <a:off x="4511675" y="4224338"/>
            <a:ext cx="3994150" cy="1670050"/>
          </a:xfrm>
          <a:prstGeom prst="rect">
            <a:avLst/>
          </a:prstGeom>
          <a:noFill/>
        </p:spPr>
      </p:pic>
      <p:pic>
        <p:nvPicPr>
          <p:cNvPr id="6" name="Picture 5" descr="arrow5"/>
          <p:cNvPicPr>
            <a:picLocks noChangeAspect="1" noChangeArrowheads="1"/>
          </p:cNvPicPr>
          <p:nvPr/>
        </p:nvPicPr>
        <p:blipFill>
          <a:blip r:embed="rId6"/>
          <a:srcRect/>
          <a:stretch>
            <a:fillRect/>
          </a:stretch>
        </p:blipFill>
        <p:spPr bwMode="auto">
          <a:xfrm>
            <a:off x="1160463" y="763588"/>
            <a:ext cx="2619375" cy="5335587"/>
          </a:xfrm>
          <a:prstGeom prst="rect">
            <a:avLst/>
          </a:prstGeom>
          <a:noFill/>
        </p:spPr>
      </p:pic>
      <p:pic>
        <p:nvPicPr>
          <p:cNvPr id="7" name="Picture 6" descr="Internet cloud web"/>
          <p:cNvPicPr>
            <a:picLocks noChangeAspect="1" noChangeArrowheads="1"/>
          </p:cNvPicPr>
          <p:nvPr/>
        </p:nvPicPr>
        <p:blipFill>
          <a:blip r:embed="rId7" cstate="print"/>
          <a:srcRect/>
          <a:stretch>
            <a:fillRect/>
          </a:stretch>
        </p:blipFill>
        <p:spPr bwMode="auto">
          <a:xfrm>
            <a:off x="333375" y="2127250"/>
            <a:ext cx="2085975" cy="901700"/>
          </a:xfrm>
          <a:prstGeom prst="rect">
            <a:avLst/>
          </a:prstGeom>
          <a:noFill/>
        </p:spPr>
      </p:pic>
      <p:grpSp>
        <p:nvGrpSpPr>
          <p:cNvPr id="8" name="Group 7"/>
          <p:cNvGrpSpPr>
            <a:grpSpLocks/>
          </p:cNvGrpSpPr>
          <p:nvPr/>
        </p:nvGrpSpPr>
        <p:grpSpPr bwMode="auto">
          <a:xfrm>
            <a:off x="3556000" y="5187950"/>
            <a:ext cx="1682750" cy="1069975"/>
            <a:chOff x="2170" y="3308"/>
            <a:chExt cx="1060" cy="674"/>
          </a:xfrm>
        </p:grpSpPr>
        <p:pic>
          <p:nvPicPr>
            <p:cNvPr id="9" name="Picture 8" descr="Server"/>
            <p:cNvPicPr>
              <a:picLocks noChangeAspect="1" noChangeArrowheads="1"/>
            </p:cNvPicPr>
            <p:nvPr/>
          </p:nvPicPr>
          <p:blipFill>
            <a:blip r:embed="rId8" cstate="print"/>
            <a:srcRect/>
            <a:stretch>
              <a:fillRect/>
            </a:stretch>
          </p:blipFill>
          <p:spPr bwMode="auto">
            <a:xfrm flipH="1">
              <a:off x="2599" y="3308"/>
              <a:ext cx="327" cy="482"/>
            </a:xfrm>
            <a:prstGeom prst="rect">
              <a:avLst/>
            </a:prstGeom>
            <a:noFill/>
          </p:spPr>
        </p:pic>
        <p:pic>
          <p:nvPicPr>
            <p:cNvPr id="10" name="Picture 9" descr="laptop notebook portable Computer"/>
            <p:cNvPicPr>
              <a:picLocks noChangeAspect="1" noChangeArrowheads="1"/>
            </p:cNvPicPr>
            <p:nvPr/>
          </p:nvPicPr>
          <p:blipFill>
            <a:blip r:embed="rId9"/>
            <a:srcRect/>
            <a:stretch>
              <a:fillRect/>
            </a:stretch>
          </p:blipFill>
          <p:spPr bwMode="auto">
            <a:xfrm>
              <a:off x="2780" y="3556"/>
              <a:ext cx="450" cy="426"/>
            </a:xfrm>
            <a:prstGeom prst="rect">
              <a:avLst/>
            </a:prstGeom>
            <a:noFill/>
          </p:spPr>
        </p:pic>
        <p:pic>
          <p:nvPicPr>
            <p:cNvPr id="11" name="Picture 10" descr="PC with flat panel"/>
            <p:cNvPicPr>
              <a:picLocks noChangeAspect="1" noChangeArrowheads="1"/>
            </p:cNvPicPr>
            <p:nvPr/>
          </p:nvPicPr>
          <p:blipFill>
            <a:blip r:embed="rId10"/>
            <a:srcRect/>
            <a:stretch>
              <a:fillRect/>
            </a:stretch>
          </p:blipFill>
          <p:spPr bwMode="auto">
            <a:xfrm>
              <a:off x="2170" y="3433"/>
              <a:ext cx="533" cy="534"/>
            </a:xfrm>
            <a:prstGeom prst="rect">
              <a:avLst/>
            </a:prstGeom>
            <a:noFill/>
          </p:spPr>
        </p:pic>
      </p:grpSp>
      <p:pic>
        <p:nvPicPr>
          <p:cNvPr id="12" name="Picture 11" descr="console ui-best-v2"/>
          <p:cNvPicPr>
            <a:picLocks noChangeAspect="1" noChangeArrowheads="1"/>
          </p:cNvPicPr>
          <p:nvPr/>
        </p:nvPicPr>
        <p:blipFill>
          <a:blip r:embed="rId11"/>
          <a:srcRect/>
          <a:stretch>
            <a:fillRect/>
          </a:stretch>
        </p:blipFill>
        <p:spPr bwMode="auto">
          <a:xfrm>
            <a:off x="5527675" y="2217738"/>
            <a:ext cx="965200" cy="733425"/>
          </a:xfrm>
          <a:prstGeom prst="rect">
            <a:avLst/>
          </a:prstGeom>
          <a:noFill/>
        </p:spPr>
      </p:pic>
      <p:pic>
        <p:nvPicPr>
          <p:cNvPr id="13" name="Picture 12" descr="Server"/>
          <p:cNvPicPr>
            <a:picLocks noChangeAspect="1" noChangeArrowheads="1"/>
          </p:cNvPicPr>
          <p:nvPr/>
        </p:nvPicPr>
        <p:blipFill>
          <a:blip r:embed="rId12" cstate="print"/>
          <a:srcRect/>
          <a:stretch>
            <a:fillRect/>
          </a:stretch>
        </p:blipFill>
        <p:spPr bwMode="auto">
          <a:xfrm>
            <a:off x="5894388" y="2633663"/>
            <a:ext cx="720725" cy="1063625"/>
          </a:xfrm>
          <a:prstGeom prst="rect">
            <a:avLst/>
          </a:prstGeom>
          <a:noFill/>
        </p:spPr>
      </p:pic>
      <p:pic>
        <p:nvPicPr>
          <p:cNvPr id="16" name="Picture 22" descr="mu_shaded_sm"/>
          <p:cNvPicPr>
            <a:picLocks noChangeAspect="1" noChangeArrowheads="1"/>
          </p:cNvPicPr>
          <p:nvPr/>
        </p:nvPicPr>
        <p:blipFill>
          <a:blip r:embed="rId13"/>
          <a:srcRect/>
          <a:stretch>
            <a:fillRect/>
          </a:stretch>
        </p:blipFill>
        <p:spPr bwMode="auto">
          <a:xfrm>
            <a:off x="857224" y="571480"/>
            <a:ext cx="1083015" cy="1403618"/>
          </a:xfrm>
          <a:prstGeom prst="rect">
            <a:avLst/>
          </a:prstGeom>
          <a:noFill/>
        </p:spPr>
      </p:pic>
      <p:grpSp>
        <p:nvGrpSpPr>
          <p:cNvPr id="19" name="Group 25"/>
          <p:cNvGrpSpPr>
            <a:grpSpLocks/>
          </p:cNvGrpSpPr>
          <p:nvPr/>
        </p:nvGrpSpPr>
        <p:grpSpPr bwMode="auto">
          <a:xfrm>
            <a:off x="571504" y="3157539"/>
            <a:ext cx="1173163" cy="1890713"/>
            <a:chOff x="360" y="1989"/>
            <a:chExt cx="739" cy="1191"/>
          </a:xfrm>
        </p:grpSpPr>
        <p:pic>
          <p:nvPicPr>
            <p:cNvPr id="20" name="Picture 26" descr="Server"/>
            <p:cNvPicPr>
              <a:picLocks noChangeAspect="1" noChangeArrowheads="1"/>
            </p:cNvPicPr>
            <p:nvPr/>
          </p:nvPicPr>
          <p:blipFill>
            <a:blip r:embed="rId12" cstate="print"/>
            <a:srcRect/>
            <a:stretch>
              <a:fillRect/>
            </a:stretch>
          </p:blipFill>
          <p:spPr bwMode="auto">
            <a:xfrm>
              <a:off x="645" y="1989"/>
              <a:ext cx="454" cy="670"/>
            </a:xfrm>
            <a:prstGeom prst="rect">
              <a:avLst/>
            </a:prstGeom>
            <a:noFill/>
          </p:spPr>
        </p:pic>
        <p:sp>
          <p:nvSpPr>
            <p:cNvPr id="21" name="Text Box 28"/>
            <p:cNvSpPr txBox="1">
              <a:spLocks noChangeArrowheads="1"/>
            </p:cNvSpPr>
            <p:nvPr/>
          </p:nvSpPr>
          <p:spPr bwMode="auto">
            <a:xfrm>
              <a:off x="360" y="3015"/>
              <a:ext cx="116" cy="165"/>
            </a:xfrm>
            <a:prstGeom prst="rect">
              <a:avLst/>
            </a:prstGeom>
            <a:noFill/>
            <a:ln w="12700">
              <a:noFill/>
              <a:miter lim="800000"/>
              <a:headEnd/>
              <a:tailEnd/>
            </a:ln>
            <a:effectLst/>
          </p:spPr>
          <p:txBody>
            <a:bodyPr wrap="none">
              <a:spAutoFit/>
            </a:bodyPr>
            <a:lstStyle/>
            <a:p>
              <a:endParaRPr lang="en-US" sz="1100" b="0" dirty="0">
                <a:latin typeface="Arial Rounded MT Bold" pitchFamily="34" charset="0"/>
              </a:endParaRPr>
            </a:p>
          </p:txBody>
        </p:sp>
      </p:grpSp>
      <p:grpSp>
        <p:nvGrpSpPr>
          <p:cNvPr id="22" name="Group 29"/>
          <p:cNvGrpSpPr>
            <a:grpSpLocks/>
          </p:cNvGrpSpPr>
          <p:nvPr/>
        </p:nvGrpSpPr>
        <p:grpSpPr bwMode="auto">
          <a:xfrm>
            <a:off x="2857500" y="3157535"/>
            <a:ext cx="1905000" cy="1889123"/>
            <a:chOff x="1800" y="1989"/>
            <a:chExt cx="1200" cy="1190"/>
          </a:xfrm>
        </p:grpSpPr>
        <p:pic>
          <p:nvPicPr>
            <p:cNvPr id="23" name="Picture 30" descr="Server"/>
            <p:cNvPicPr>
              <a:picLocks noChangeAspect="1" noChangeArrowheads="1"/>
            </p:cNvPicPr>
            <p:nvPr/>
          </p:nvPicPr>
          <p:blipFill>
            <a:blip r:embed="rId12" cstate="print"/>
            <a:srcRect/>
            <a:stretch>
              <a:fillRect/>
            </a:stretch>
          </p:blipFill>
          <p:spPr bwMode="auto">
            <a:xfrm>
              <a:off x="2131" y="1989"/>
              <a:ext cx="454" cy="670"/>
            </a:xfrm>
            <a:prstGeom prst="rect">
              <a:avLst/>
            </a:prstGeom>
            <a:noFill/>
          </p:spPr>
        </p:pic>
        <p:grpSp>
          <p:nvGrpSpPr>
            <p:cNvPr id="24" name="Group 31"/>
            <p:cNvGrpSpPr>
              <a:grpSpLocks/>
            </p:cNvGrpSpPr>
            <p:nvPr/>
          </p:nvGrpSpPr>
          <p:grpSpPr bwMode="auto">
            <a:xfrm>
              <a:off x="2327" y="2185"/>
              <a:ext cx="560" cy="560"/>
              <a:chOff x="2367" y="2179"/>
              <a:chExt cx="560" cy="560"/>
            </a:xfrm>
          </p:grpSpPr>
          <p:pic>
            <p:nvPicPr>
              <p:cNvPr id="26" name="Picture 32" descr="grey glow circle"/>
              <p:cNvPicPr>
                <a:picLocks noChangeAspect="1" noChangeArrowheads="1"/>
              </p:cNvPicPr>
              <p:nvPr/>
            </p:nvPicPr>
            <p:blipFill>
              <a:blip r:embed="rId14"/>
              <a:srcRect/>
              <a:stretch>
                <a:fillRect/>
              </a:stretch>
            </p:blipFill>
            <p:spPr bwMode="auto">
              <a:xfrm>
                <a:off x="2367" y="2179"/>
                <a:ext cx="560" cy="560"/>
              </a:xfrm>
              <a:prstGeom prst="rect">
                <a:avLst/>
              </a:prstGeom>
              <a:noFill/>
            </p:spPr>
          </p:pic>
          <p:grpSp>
            <p:nvGrpSpPr>
              <p:cNvPr id="27" name="Group 33"/>
              <p:cNvGrpSpPr>
                <a:grpSpLocks/>
              </p:cNvGrpSpPr>
              <p:nvPr/>
            </p:nvGrpSpPr>
            <p:grpSpPr bwMode="auto">
              <a:xfrm>
                <a:off x="2464" y="2226"/>
                <a:ext cx="396" cy="406"/>
                <a:chOff x="3993" y="2677"/>
                <a:chExt cx="912" cy="1101"/>
              </a:xfrm>
            </p:grpSpPr>
            <p:pic>
              <p:nvPicPr>
                <p:cNvPr id="28" name="Picture 34" descr="3D blue triangle"/>
                <p:cNvPicPr>
                  <a:picLocks noChangeAspect="1" noChangeArrowheads="1"/>
                </p:cNvPicPr>
                <p:nvPr/>
              </p:nvPicPr>
              <p:blipFill>
                <a:blip r:embed="rId15" cstate="print"/>
                <a:srcRect/>
                <a:stretch>
                  <a:fillRect/>
                </a:stretch>
              </p:blipFill>
              <p:spPr bwMode="auto">
                <a:xfrm>
                  <a:off x="3993" y="3130"/>
                  <a:ext cx="468" cy="564"/>
                </a:xfrm>
                <a:prstGeom prst="rect">
                  <a:avLst/>
                </a:prstGeom>
                <a:noFill/>
              </p:spPr>
            </p:pic>
            <p:pic>
              <p:nvPicPr>
                <p:cNvPr id="29" name="Picture 35" descr="3D blue triangle"/>
                <p:cNvPicPr>
                  <a:picLocks noChangeAspect="1" noChangeArrowheads="1"/>
                </p:cNvPicPr>
                <p:nvPr/>
              </p:nvPicPr>
              <p:blipFill>
                <a:blip r:embed="rId15" cstate="print"/>
                <a:srcRect/>
                <a:stretch>
                  <a:fillRect/>
                </a:stretch>
              </p:blipFill>
              <p:spPr bwMode="auto">
                <a:xfrm>
                  <a:off x="4437" y="3214"/>
                  <a:ext cx="468" cy="564"/>
                </a:xfrm>
                <a:prstGeom prst="rect">
                  <a:avLst/>
                </a:prstGeom>
                <a:noFill/>
              </p:spPr>
            </p:pic>
            <p:pic>
              <p:nvPicPr>
                <p:cNvPr id="30" name="Picture 36" descr="3D blue triangle"/>
                <p:cNvPicPr>
                  <a:picLocks noChangeAspect="1" noChangeArrowheads="1"/>
                </p:cNvPicPr>
                <p:nvPr/>
              </p:nvPicPr>
              <p:blipFill>
                <a:blip r:embed="rId15" cstate="print"/>
                <a:srcRect/>
                <a:stretch>
                  <a:fillRect/>
                </a:stretch>
              </p:blipFill>
              <p:spPr bwMode="auto">
                <a:xfrm>
                  <a:off x="4179" y="2677"/>
                  <a:ext cx="468" cy="564"/>
                </a:xfrm>
                <a:prstGeom prst="rect">
                  <a:avLst/>
                </a:prstGeom>
                <a:noFill/>
              </p:spPr>
            </p:pic>
          </p:grpSp>
        </p:grpSp>
        <p:sp>
          <p:nvSpPr>
            <p:cNvPr id="25" name="Text Box 38"/>
            <p:cNvSpPr txBox="1">
              <a:spLocks noChangeArrowheads="1"/>
            </p:cNvSpPr>
            <p:nvPr/>
          </p:nvSpPr>
          <p:spPr bwMode="auto">
            <a:xfrm>
              <a:off x="1800" y="3015"/>
              <a:ext cx="1200" cy="164"/>
            </a:xfrm>
            <a:prstGeom prst="rect">
              <a:avLst/>
            </a:prstGeom>
            <a:noFill/>
            <a:ln w="12700">
              <a:noFill/>
              <a:miter lim="800000"/>
              <a:headEnd/>
              <a:tailEnd/>
            </a:ln>
            <a:effectLst/>
          </p:spPr>
          <p:txBody>
            <a:bodyPr wrap="none">
              <a:spAutoFit/>
            </a:bodyPr>
            <a:lstStyle/>
            <a:p>
              <a:r>
                <a:rPr lang="fr-FR" sz="1100" b="0" dirty="0">
                  <a:latin typeface="Arial Rounded MT Bold" pitchFamily="34" charset="0"/>
                </a:rPr>
                <a:t>(ou un système alternatif)</a:t>
              </a:r>
              <a:endParaRPr lang="en-US" sz="1100" b="0" dirty="0">
                <a:latin typeface="Arial Rounded MT Bold" pitchFamily="34" charset="0"/>
              </a:endParaRPr>
            </a:p>
          </p:txBody>
        </p:sp>
      </p:grpSp>
      <p:sp>
        <p:nvSpPr>
          <p:cNvPr id="31" name="Text Box 39"/>
          <p:cNvSpPr txBox="1">
            <a:spLocks noChangeArrowheads="1"/>
          </p:cNvSpPr>
          <p:nvPr/>
        </p:nvSpPr>
        <p:spPr bwMode="auto">
          <a:xfrm>
            <a:off x="4187825" y="2420938"/>
            <a:ext cx="1250950" cy="274637"/>
          </a:xfrm>
          <a:prstGeom prst="rect">
            <a:avLst/>
          </a:prstGeom>
          <a:noFill/>
          <a:ln w="12700">
            <a:noFill/>
            <a:miter lim="800000"/>
            <a:headEnd/>
            <a:tailEnd/>
          </a:ln>
          <a:effectLst/>
        </p:spPr>
        <p:txBody>
          <a:bodyPr wrap="none">
            <a:spAutoFit/>
          </a:bodyPr>
          <a:lstStyle/>
          <a:p>
            <a:r>
              <a:rPr lang="fr-FR" sz="1200" b="0">
                <a:latin typeface="Arial Rounded MT Bold" pitchFamily="34" charset="0"/>
              </a:rPr>
              <a:t>PARAMETRES</a:t>
            </a:r>
            <a:endParaRPr lang="en-US" sz="1200" b="0">
              <a:latin typeface="Arial Rounded MT Bold" pitchFamily="34" charset="0"/>
            </a:endParaRPr>
          </a:p>
        </p:txBody>
      </p:sp>
      <p:sp>
        <p:nvSpPr>
          <p:cNvPr id="32" name="Text Box 40"/>
          <p:cNvSpPr txBox="1">
            <a:spLocks noChangeArrowheads="1"/>
          </p:cNvSpPr>
          <p:nvPr/>
        </p:nvSpPr>
        <p:spPr bwMode="auto">
          <a:xfrm>
            <a:off x="6638925" y="2420938"/>
            <a:ext cx="1033463" cy="274637"/>
          </a:xfrm>
          <a:prstGeom prst="rect">
            <a:avLst/>
          </a:prstGeom>
          <a:noFill/>
          <a:ln w="12700">
            <a:noFill/>
            <a:miter lim="800000"/>
            <a:headEnd/>
            <a:tailEnd/>
          </a:ln>
          <a:effectLst/>
        </p:spPr>
        <p:txBody>
          <a:bodyPr wrap="none">
            <a:spAutoFit/>
          </a:bodyPr>
          <a:lstStyle/>
          <a:p>
            <a:r>
              <a:rPr lang="fr-FR" sz="1200" b="0">
                <a:latin typeface="Arial Rounded MT Bold" pitchFamily="34" charset="0"/>
              </a:rPr>
              <a:t>RAPPORTS</a:t>
            </a:r>
            <a:endParaRPr lang="en-US" sz="1200" b="0">
              <a:latin typeface="Arial Rounded MT Bold" pitchFamily="34" charset="0"/>
            </a:endParaRPr>
          </a:p>
        </p:txBody>
      </p:sp>
      <p:sp>
        <p:nvSpPr>
          <p:cNvPr id="33" name="Text Box 41"/>
          <p:cNvSpPr txBox="1">
            <a:spLocks noChangeArrowheads="1"/>
          </p:cNvSpPr>
          <p:nvPr/>
        </p:nvSpPr>
        <p:spPr bwMode="auto">
          <a:xfrm>
            <a:off x="5591175" y="3641725"/>
            <a:ext cx="1138238" cy="517525"/>
          </a:xfrm>
          <a:prstGeom prst="rect">
            <a:avLst/>
          </a:prstGeom>
          <a:noFill/>
          <a:ln w="12700">
            <a:noFill/>
            <a:miter lim="800000"/>
            <a:headEnd/>
            <a:tailEnd/>
          </a:ln>
          <a:effectLst/>
        </p:spPr>
        <p:txBody>
          <a:bodyPr wrap="none">
            <a:spAutoFit/>
          </a:bodyPr>
          <a:lstStyle/>
          <a:p>
            <a:pPr algn="ctr"/>
            <a:r>
              <a:rPr lang="fr-FR" sz="1400" b="0">
                <a:latin typeface="Arial Rounded MT Bold" pitchFamily="34" charset="0"/>
              </a:rPr>
              <a:t>Serveur de</a:t>
            </a:r>
            <a:br>
              <a:rPr lang="fr-FR" sz="1400" b="0">
                <a:latin typeface="Arial Rounded MT Bold" pitchFamily="34" charset="0"/>
              </a:rPr>
            </a:br>
            <a:r>
              <a:rPr lang="fr-FR" sz="1400" b="0">
                <a:latin typeface="Arial Rounded MT Bold" pitchFamily="34" charset="0"/>
              </a:rPr>
              <a:t>gestion</a:t>
            </a:r>
            <a:endParaRPr lang="en-US" sz="1400" b="0">
              <a:latin typeface="Arial Rounded MT Bold" pitchFamily="34" charset="0"/>
            </a:endParaRPr>
          </a:p>
        </p:txBody>
      </p:sp>
      <p:grpSp>
        <p:nvGrpSpPr>
          <p:cNvPr id="34" name="Group 42"/>
          <p:cNvGrpSpPr>
            <a:grpSpLocks/>
          </p:cNvGrpSpPr>
          <p:nvPr/>
        </p:nvGrpSpPr>
        <p:grpSpPr bwMode="auto">
          <a:xfrm>
            <a:off x="7164388" y="2325688"/>
            <a:ext cx="1979612" cy="1833562"/>
            <a:chOff x="4513" y="1465"/>
            <a:chExt cx="1247" cy="1155"/>
          </a:xfrm>
        </p:grpSpPr>
        <p:grpSp>
          <p:nvGrpSpPr>
            <p:cNvPr id="35" name="Group 43"/>
            <p:cNvGrpSpPr>
              <a:grpSpLocks/>
            </p:cNvGrpSpPr>
            <p:nvPr/>
          </p:nvGrpSpPr>
          <p:grpSpPr bwMode="auto">
            <a:xfrm>
              <a:off x="4807" y="1465"/>
              <a:ext cx="756" cy="864"/>
              <a:chOff x="4857" y="1445"/>
              <a:chExt cx="756" cy="864"/>
            </a:xfrm>
          </p:grpSpPr>
          <p:pic>
            <p:nvPicPr>
              <p:cNvPr id="37" name="Picture 44" descr="Server"/>
              <p:cNvPicPr>
                <a:picLocks noChangeAspect="1" noChangeArrowheads="1"/>
              </p:cNvPicPr>
              <p:nvPr/>
            </p:nvPicPr>
            <p:blipFill>
              <a:blip r:embed="rId12" cstate="print"/>
              <a:srcRect/>
              <a:stretch>
                <a:fillRect/>
              </a:stretch>
            </p:blipFill>
            <p:spPr bwMode="auto">
              <a:xfrm>
                <a:off x="4857" y="1445"/>
                <a:ext cx="454" cy="670"/>
              </a:xfrm>
              <a:prstGeom prst="rect">
                <a:avLst/>
              </a:prstGeom>
              <a:noFill/>
            </p:spPr>
          </p:pic>
          <p:grpSp>
            <p:nvGrpSpPr>
              <p:cNvPr id="38" name="Group 45"/>
              <p:cNvGrpSpPr>
                <a:grpSpLocks/>
              </p:cNvGrpSpPr>
              <p:nvPr/>
            </p:nvGrpSpPr>
            <p:grpSpPr bwMode="auto">
              <a:xfrm>
                <a:off x="5079" y="1639"/>
                <a:ext cx="534" cy="670"/>
                <a:chOff x="4888" y="1437"/>
                <a:chExt cx="534" cy="670"/>
              </a:xfrm>
            </p:grpSpPr>
            <p:pic>
              <p:nvPicPr>
                <p:cNvPr id="39" name="Picture 46" descr="Server"/>
                <p:cNvPicPr>
                  <a:picLocks noChangeAspect="1" noChangeArrowheads="1"/>
                </p:cNvPicPr>
                <p:nvPr/>
              </p:nvPicPr>
              <p:blipFill>
                <a:blip r:embed="rId12" cstate="print"/>
                <a:srcRect/>
                <a:stretch>
                  <a:fillRect/>
                </a:stretch>
              </p:blipFill>
              <p:spPr bwMode="auto">
                <a:xfrm>
                  <a:off x="4888" y="1437"/>
                  <a:ext cx="454" cy="670"/>
                </a:xfrm>
                <a:prstGeom prst="rect">
                  <a:avLst/>
                </a:prstGeom>
                <a:noFill/>
              </p:spPr>
            </p:pic>
            <p:pic>
              <p:nvPicPr>
                <p:cNvPr id="40" name="Picture 47" descr="Database blue"/>
                <p:cNvPicPr>
                  <a:picLocks noChangeAspect="1" noChangeArrowheads="1"/>
                </p:cNvPicPr>
                <p:nvPr/>
              </p:nvPicPr>
              <p:blipFill>
                <a:blip r:embed="rId16"/>
                <a:srcRect/>
                <a:stretch>
                  <a:fillRect/>
                </a:stretch>
              </p:blipFill>
              <p:spPr bwMode="auto">
                <a:xfrm>
                  <a:off x="5204" y="1800"/>
                  <a:ext cx="218" cy="262"/>
                </a:xfrm>
                <a:prstGeom prst="rect">
                  <a:avLst/>
                </a:prstGeom>
                <a:noFill/>
              </p:spPr>
            </p:pic>
          </p:grpSp>
        </p:grpSp>
        <p:sp>
          <p:nvSpPr>
            <p:cNvPr id="36" name="Text Box 48"/>
            <p:cNvSpPr txBox="1">
              <a:spLocks noChangeArrowheads="1"/>
            </p:cNvSpPr>
            <p:nvPr/>
          </p:nvSpPr>
          <p:spPr bwMode="auto">
            <a:xfrm>
              <a:off x="4513" y="2294"/>
              <a:ext cx="1247" cy="326"/>
            </a:xfrm>
            <a:prstGeom prst="rect">
              <a:avLst/>
            </a:prstGeom>
            <a:noFill/>
            <a:ln w="12700">
              <a:noFill/>
              <a:miter lim="800000"/>
              <a:headEnd/>
              <a:tailEnd/>
            </a:ln>
            <a:effectLst/>
          </p:spPr>
          <p:txBody>
            <a:bodyPr wrap="none">
              <a:spAutoFit/>
            </a:bodyPr>
            <a:lstStyle/>
            <a:p>
              <a:pPr algn="ctr"/>
              <a:r>
                <a:rPr lang="fr-FR" sz="1400" b="0">
                  <a:latin typeface="Arial Rounded MT Bold" pitchFamily="34" charset="0"/>
                </a:rPr>
                <a:t>Serveur de rapports </a:t>
              </a:r>
              <a:br>
                <a:rPr lang="fr-FR" sz="1400" b="0">
                  <a:latin typeface="Arial Rounded MT Bold" pitchFamily="34" charset="0"/>
                </a:rPr>
              </a:br>
              <a:r>
                <a:rPr lang="fr-FR" sz="1400" b="0">
                  <a:latin typeface="Arial Rounded MT Bold" pitchFamily="34" charset="0"/>
                </a:rPr>
                <a:t>et d’alertes</a:t>
              </a:r>
              <a:endParaRPr lang="en-US" sz="1400" b="0">
                <a:latin typeface="Arial Rounded MT Bold" pitchFamily="34" charset="0"/>
              </a:endParaRPr>
            </a:p>
          </p:txBody>
        </p:sp>
      </p:grpSp>
      <p:sp>
        <p:nvSpPr>
          <p:cNvPr id="41" name="Text Box 49"/>
          <p:cNvSpPr txBox="1">
            <a:spLocks noChangeArrowheads="1"/>
          </p:cNvSpPr>
          <p:nvPr/>
        </p:nvSpPr>
        <p:spPr bwMode="auto">
          <a:xfrm>
            <a:off x="5991225" y="5519738"/>
            <a:ext cx="1250950" cy="274637"/>
          </a:xfrm>
          <a:prstGeom prst="rect">
            <a:avLst/>
          </a:prstGeom>
          <a:noFill/>
          <a:ln w="12700">
            <a:noFill/>
            <a:miter lim="800000"/>
            <a:headEnd/>
            <a:tailEnd/>
          </a:ln>
          <a:effectLst/>
        </p:spPr>
        <p:txBody>
          <a:bodyPr wrap="none">
            <a:spAutoFit/>
          </a:bodyPr>
          <a:lstStyle/>
          <a:p>
            <a:r>
              <a:rPr lang="fr-FR" sz="1200" b="0">
                <a:latin typeface="Arial Rounded MT Bold" pitchFamily="34" charset="0"/>
              </a:rPr>
              <a:t>EVENEMENTS</a:t>
            </a:r>
            <a:endParaRPr lang="en-US" sz="1200" b="0">
              <a:latin typeface="Arial Rounded MT Bold" pitchFamily="34" charset="0"/>
            </a:endParaRPr>
          </a:p>
        </p:txBody>
      </p:sp>
      <p:sp>
        <p:nvSpPr>
          <p:cNvPr id="42" name="Text Box 50"/>
          <p:cNvSpPr txBox="1">
            <a:spLocks noChangeArrowheads="1"/>
          </p:cNvSpPr>
          <p:nvPr/>
        </p:nvSpPr>
        <p:spPr bwMode="auto">
          <a:xfrm>
            <a:off x="2028825" y="5557838"/>
            <a:ext cx="1182688" cy="274637"/>
          </a:xfrm>
          <a:prstGeom prst="rect">
            <a:avLst/>
          </a:prstGeom>
          <a:noFill/>
          <a:ln w="12700">
            <a:noFill/>
            <a:miter lim="800000"/>
            <a:headEnd/>
            <a:tailEnd/>
          </a:ln>
          <a:effectLst/>
        </p:spPr>
        <p:txBody>
          <a:bodyPr wrap="none">
            <a:spAutoFit/>
          </a:bodyPr>
          <a:lstStyle/>
          <a:p>
            <a:r>
              <a:rPr lang="fr-FR" sz="1200" b="0">
                <a:latin typeface="Arial Rounded MT Bold" pitchFamily="34" charset="0"/>
              </a:rPr>
              <a:t>DEFINITIONS</a:t>
            </a:r>
            <a:endParaRPr lang="en-US" sz="1200" b="0">
              <a:latin typeface="Arial Rounded MT Bold" pitchFamily="34" charset="0"/>
            </a:endParaRPr>
          </a:p>
        </p:txBody>
      </p:sp>
      <p:sp>
        <p:nvSpPr>
          <p:cNvPr id="43" name="Text Box 51"/>
          <p:cNvSpPr txBox="1">
            <a:spLocks noChangeArrowheads="1"/>
          </p:cNvSpPr>
          <p:nvPr/>
        </p:nvSpPr>
        <p:spPr bwMode="auto">
          <a:xfrm>
            <a:off x="2143125" y="6175375"/>
            <a:ext cx="4421018" cy="523220"/>
          </a:xfrm>
          <a:prstGeom prst="rect">
            <a:avLst/>
          </a:prstGeom>
          <a:noFill/>
          <a:ln w="12700">
            <a:noFill/>
            <a:miter lim="800000"/>
            <a:headEnd/>
            <a:tailEnd/>
          </a:ln>
          <a:effectLst/>
        </p:spPr>
        <p:txBody>
          <a:bodyPr wrap="none">
            <a:spAutoFit/>
          </a:bodyPr>
          <a:lstStyle/>
          <a:p>
            <a:pPr algn="ctr"/>
            <a:r>
              <a:rPr lang="fr-FR" sz="1400" b="0" dirty="0">
                <a:latin typeface="Arial Rounded MT Bold" pitchFamily="34" charset="0"/>
              </a:rPr>
              <a:t>Postes de travail, portables, serveurs de fichiers </a:t>
            </a:r>
            <a:br>
              <a:rPr lang="fr-FR" sz="1400" b="0" dirty="0">
                <a:latin typeface="Arial Rounded MT Bold" pitchFamily="34" charset="0"/>
              </a:rPr>
            </a:br>
            <a:r>
              <a:rPr lang="fr-FR" sz="1400" b="0" dirty="0">
                <a:latin typeface="Arial Rounded MT Bold" pitchFamily="34" charset="0"/>
              </a:rPr>
              <a:t>exécutant </a:t>
            </a:r>
            <a:r>
              <a:rPr lang="fr-FR" sz="1400" b="0" dirty="0" smtClean="0">
                <a:latin typeface="Arial Rounded MT Bold" pitchFamily="34" charset="0"/>
              </a:rPr>
              <a:t> Microsoft Forefront Client Security</a:t>
            </a:r>
            <a:endParaRPr lang="en-US" sz="1400" b="0" dirty="0">
              <a:latin typeface="Arial Rounded MT Bold" pitchFamily="34" charset="0"/>
            </a:endParaRPr>
          </a:p>
        </p:txBody>
      </p:sp>
      <p:pic>
        <p:nvPicPr>
          <p:cNvPr id="50" name="Picture 49" descr="Windows Update Services Logo H.png"/>
          <p:cNvPicPr>
            <a:picLocks noChangeAspect="1"/>
          </p:cNvPicPr>
          <p:nvPr/>
        </p:nvPicPr>
        <p:blipFill>
          <a:blip r:embed="rId17" cstate="print"/>
          <a:stretch>
            <a:fillRect/>
          </a:stretch>
        </p:blipFill>
        <p:spPr>
          <a:xfrm>
            <a:off x="428628" y="4286256"/>
            <a:ext cx="1857356" cy="484230"/>
          </a:xfrm>
          <a:prstGeom prst="rect">
            <a:avLst/>
          </a:prstGeom>
        </p:spPr>
      </p:pic>
      <p:pic>
        <p:nvPicPr>
          <p:cNvPr id="51" name="Picture 50" descr="Windows Server active directory logo bl.png"/>
          <p:cNvPicPr>
            <a:picLocks noChangeAspect="1"/>
          </p:cNvPicPr>
          <p:nvPr/>
        </p:nvPicPr>
        <p:blipFill>
          <a:blip r:embed="rId18"/>
          <a:stretch>
            <a:fillRect/>
          </a:stretch>
        </p:blipFill>
        <p:spPr>
          <a:xfrm>
            <a:off x="3138716" y="4000504"/>
            <a:ext cx="1576160" cy="800094"/>
          </a:xfrm>
          <a:prstGeom prst="rect">
            <a:avLst/>
          </a:prstGeom>
        </p:spPr>
      </p:pic>
      <p:sp>
        <p:nvSpPr>
          <p:cNvPr id="52" name="TextBox 51"/>
          <p:cNvSpPr txBox="1"/>
          <p:nvPr/>
        </p:nvSpPr>
        <p:spPr>
          <a:xfrm>
            <a:off x="142844" y="1559470"/>
            <a:ext cx="2357454" cy="369332"/>
          </a:xfrm>
          <a:prstGeom prst="rect">
            <a:avLst/>
          </a:prstGeom>
          <a:noFill/>
        </p:spPr>
        <p:txBody>
          <a:bodyPr wrap="square" rtlCol="0">
            <a:spAutoFit/>
          </a:bodyPr>
          <a:lstStyle/>
          <a:p>
            <a:pPr algn="ctr"/>
            <a:r>
              <a:rPr lang="fr-FR" b="1" dirty="0" smtClean="0"/>
              <a:t>Microsoft Update</a:t>
            </a:r>
            <a:endParaRPr lang="fr-FR"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par>
                          <p:cTn id="7" fill="hold">
                            <p:stCondLst>
                              <p:cond delay="0"/>
                            </p:stCondLst>
                            <p:childTnLst>
                              <p:par>
                                <p:cTn id="8" presetID="18" presetClass="entr" presetSubtype="12" fill="hold" nodeType="after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strips(downLeft)">
                                      <p:cBhvr>
                                        <p:cTn id="10" dur="1000"/>
                                        <p:tgtEl>
                                          <p:spTgt spid="4"/>
                                        </p:tgtEl>
                                      </p:cBhvr>
                                    </p:animEffect>
                                  </p:childTnLst>
                                </p:cTn>
                              </p:par>
                            </p:childTnLst>
                          </p:cTn>
                        </p:par>
                        <p:par>
                          <p:cTn id="11" fill="hold">
                            <p:stCondLst>
                              <p:cond delay="1000"/>
                            </p:stCondLst>
                            <p:childTnLst>
                              <p:par>
                                <p:cTn id="12" presetID="1" presetClass="entr" presetSubtype="0" fill="hold" grpId="0" nodeType="afterEffect">
                                  <p:stCondLst>
                                    <p:cond delay="0"/>
                                  </p:stCondLst>
                                  <p:childTnLst>
                                    <p:set>
                                      <p:cBhvr>
                                        <p:cTn id="13" dur="1" fill="hold">
                                          <p:stCondLst>
                                            <p:cond delay="0"/>
                                          </p:stCondLst>
                                        </p:cTn>
                                        <p:tgtEl>
                                          <p:spTgt spid="31"/>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51"/>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6"/>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52"/>
                                        </p:tgtEl>
                                        <p:attrNameLst>
                                          <p:attrName>style.visibility</p:attrName>
                                        </p:attrNameLst>
                                      </p:cBhvr>
                                      <p:to>
                                        <p:strVal val="visible"/>
                                      </p:to>
                                    </p:set>
                                  </p:childTnLst>
                                </p:cTn>
                              </p:par>
                              <p:par>
                                <p:cTn id="22" presetID="10" presetClass="entr" presetSubtype="0" fill="hold"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childTnLst>
                          </p:cTn>
                        </p:par>
                        <p:par>
                          <p:cTn id="25" fill="hold">
                            <p:stCondLst>
                              <p:cond delay="500"/>
                            </p:stCondLst>
                            <p:childTnLst>
                              <p:par>
                                <p:cTn id="26" presetID="1" presetClass="entr" presetSubtype="0" fill="hold" nodeType="afterEffect">
                                  <p:stCondLst>
                                    <p:cond delay="0"/>
                                  </p:stCondLst>
                                  <p:childTnLst>
                                    <p:set>
                                      <p:cBhvr>
                                        <p:cTn id="27" dur="1" fill="hold">
                                          <p:stCondLst>
                                            <p:cond delay="0"/>
                                          </p:stCondLst>
                                        </p:cTn>
                                        <p:tgtEl>
                                          <p:spTgt spid="19"/>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50"/>
                                        </p:tgtEl>
                                        <p:attrNameLst>
                                          <p:attrName>style.visibility</p:attrName>
                                        </p:attrNameLst>
                                      </p:cBhvr>
                                      <p:to>
                                        <p:strVal val="visible"/>
                                      </p:to>
                                    </p:set>
                                  </p:childTnLst>
                                </p:cTn>
                              </p:par>
                            </p:childTnLst>
                          </p:cTn>
                        </p:par>
                        <p:par>
                          <p:cTn id="30" fill="hold">
                            <p:stCondLst>
                              <p:cond delay="500"/>
                            </p:stCondLst>
                            <p:childTnLst>
                              <p:par>
                                <p:cTn id="31" presetID="18" presetClass="entr" presetSubtype="6" fill="hold" nodeType="after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strips(downRight)">
                                      <p:cBhvr>
                                        <p:cTn id="33" dur="1000"/>
                                        <p:tgtEl>
                                          <p:spTgt spid="6"/>
                                        </p:tgtEl>
                                      </p:cBhvr>
                                    </p:animEffect>
                                  </p:childTnLst>
                                </p:cTn>
                              </p:par>
                            </p:childTnLst>
                          </p:cTn>
                        </p:par>
                        <p:par>
                          <p:cTn id="34" fill="hold">
                            <p:stCondLst>
                              <p:cond delay="1500"/>
                            </p:stCondLst>
                            <p:childTnLst>
                              <p:par>
                                <p:cTn id="35" presetID="1" presetClass="entr" presetSubtype="0" fill="hold" grpId="0" nodeType="afterEffect">
                                  <p:stCondLst>
                                    <p:cond delay="0"/>
                                  </p:stCondLst>
                                  <p:childTnLst>
                                    <p:set>
                                      <p:cBhvr>
                                        <p:cTn id="36" dur="1" fill="hold">
                                          <p:stCondLst>
                                            <p:cond delay="0"/>
                                          </p:stCondLst>
                                        </p:cTn>
                                        <p:tgtEl>
                                          <p:spTgt spid="4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8" presetClass="entr" presetSubtype="3" fill="hold" nodeType="click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strips(upRight)">
                                      <p:cBhvr>
                                        <p:cTn id="41" dur="1000"/>
                                        <p:tgtEl>
                                          <p:spTgt spid="5"/>
                                        </p:tgtEl>
                                      </p:cBhvr>
                                    </p:animEffect>
                                  </p:childTnLst>
                                </p:cTn>
                              </p:par>
                            </p:childTnLst>
                          </p:cTn>
                        </p:par>
                        <p:par>
                          <p:cTn id="42" fill="hold">
                            <p:stCondLst>
                              <p:cond delay="1000"/>
                            </p:stCondLst>
                            <p:childTnLst>
                              <p:par>
                                <p:cTn id="43" presetID="1"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childTnLst>
                                </p:cTn>
                              </p:par>
                            </p:childTnLst>
                          </p:cTn>
                        </p:par>
                        <p:par>
                          <p:cTn id="45" fill="hold">
                            <p:stCondLst>
                              <p:cond delay="1000"/>
                            </p:stCondLst>
                            <p:childTnLst>
                              <p:par>
                                <p:cTn id="46" presetID="1" presetClass="entr" presetSubtype="0" fill="hold" nodeType="afterEffect">
                                  <p:stCondLst>
                                    <p:cond delay="0"/>
                                  </p:stCondLst>
                                  <p:childTnLst>
                                    <p:set>
                                      <p:cBhvr>
                                        <p:cTn id="47" dur="1" fill="hold">
                                          <p:stCondLst>
                                            <p:cond delay="0"/>
                                          </p:stCondLst>
                                        </p:cTn>
                                        <p:tgtEl>
                                          <p:spTgt spid="34"/>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8" presetClass="entr" presetSubtype="9" fill="hold" nodeType="clickEffect">
                                  <p:stCondLst>
                                    <p:cond delay="0"/>
                                  </p:stCondLst>
                                  <p:childTnLst>
                                    <p:set>
                                      <p:cBhvr>
                                        <p:cTn id="51" dur="1" fill="hold">
                                          <p:stCondLst>
                                            <p:cond delay="0"/>
                                          </p:stCondLst>
                                        </p:cTn>
                                        <p:tgtEl>
                                          <p:spTgt spid="3"/>
                                        </p:tgtEl>
                                        <p:attrNameLst>
                                          <p:attrName>style.visibility</p:attrName>
                                        </p:attrNameLst>
                                      </p:cBhvr>
                                      <p:to>
                                        <p:strVal val="visible"/>
                                      </p:to>
                                    </p:set>
                                    <p:animEffect transition="in" filter="strips(upLeft)">
                                      <p:cBhvr>
                                        <p:cTn id="52" dur="500"/>
                                        <p:tgtEl>
                                          <p:spTgt spid="3"/>
                                        </p:tgtEl>
                                      </p:cBhvr>
                                    </p:animEffect>
                                  </p:childTnLst>
                                </p:cTn>
                              </p:par>
                            </p:childTnLst>
                          </p:cTn>
                        </p:par>
                        <p:par>
                          <p:cTn id="53" fill="hold">
                            <p:stCondLst>
                              <p:cond delay="500"/>
                            </p:stCondLst>
                            <p:childTnLst>
                              <p:par>
                                <p:cTn id="54" presetID="1" presetClass="entr" presetSubtype="0" fill="hold" grpId="0" nodeType="afterEffect">
                                  <p:stCondLst>
                                    <p:cond delay="0"/>
                                  </p:stCondLst>
                                  <p:childTnLst>
                                    <p:set>
                                      <p:cBhvr>
                                        <p:cTn id="55"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P spid="41" grpId="0"/>
      <p:bldP spid="42" grpId="0"/>
      <p:bldP spid="52"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CS create policy 5.PNG"/>
          <p:cNvPicPr>
            <a:picLocks noChangeAspect="1"/>
          </p:cNvPicPr>
          <p:nvPr/>
        </p:nvPicPr>
        <p:blipFill>
          <a:blip r:embed="rId3"/>
          <a:stretch>
            <a:fillRect/>
          </a:stretch>
        </p:blipFill>
        <p:spPr>
          <a:xfrm>
            <a:off x="1071538" y="714356"/>
            <a:ext cx="7000924" cy="5932081"/>
          </a:xfrm>
          <a:prstGeom prst="rect">
            <a:avLst/>
          </a:prstGeom>
        </p:spPr>
      </p:pic>
      <p:pic>
        <p:nvPicPr>
          <p:cNvPr id="4" name="Picture 3" descr="FCS create policy 4.PNG"/>
          <p:cNvPicPr>
            <a:picLocks noChangeAspect="1"/>
          </p:cNvPicPr>
          <p:nvPr/>
        </p:nvPicPr>
        <p:blipFill>
          <a:blip r:embed="rId4"/>
          <a:stretch>
            <a:fillRect/>
          </a:stretch>
        </p:blipFill>
        <p:spPr>
          <a:xfrm>
            <a:off x="1071538" y="714356"/>
            <a:ext cx="7000924" cy="5932081"/>
          </a:xfrm>
          <a:prstGeom prst="rect">
            <a:avLst/>
          </a:prstGeom>
        </p:spPr>
      </p:pic>
      <p:pic>
        <p:nvPicPr>
          <p:cNvPr id="5" name="Picture 4" descr="FCS create policy 3.PNG"/>
          <p:cNvPicPr>
            <a:picLocks noChangeAspect="1"/>
          </p:cNvPicPr>
          <p:nvPr/>
        </p:nvPicPr>
        <p:blipFill>
          <a:blip r:embed="rId5"/>
          <a:stretch>
            <a:fillRect/>
          </a:stretch>
        </p:blipFill>
        <p:spPr>
          <a:xfrm>
            <a:off x="1071538" y="714356"/>
            <a:ext cx="7000924" cy="5932081"/>
          </a:xfrm>
          <a:prstGeom prst="rect">
            <a:avLst/>
          </a:prstGeom>
        </p:spPr>
      </p:pic>
      <p:pic>
        <p:nvPicPr>
          <p:cNvPr id="6" name="Picture 5" descr="FCS create policy 2.PNG"/>
          <p:cNvPicPr>
            <a:picLocks noChangeAspect="1"/>
          </p:cNvPicPr>
          <p:nvPr/>
        </p:nvPicPr>
        <p:blipFill>
          <a:blip r:embed="rId6"/>
          <a:stretch>
            <a:fillRect/>
          </a:stretch>
        </p:blipFill>
        <p:spPr>
          <a:xfrm>
            <a:off x="1071538" y="714356"/>
            <a:ext cx="7000924" cy="5932081"/>
          </a:xfrm>
          <a:prstGeom prst="rect">
            <a:avLst/>
          </a:prstGeom>
        </p:spPr>
      </p:pic>
      <p:pic>
        <p:nvPicPr>
          <p:cNvPr id="7" name="Picture 6" descr="FCS create policy 1.PNG"/>
          <p:cNvPicPr>
            <a:picLocks noChangeAspect="1"/>
          </p:cNvPicPr>
          <p:nvPr/>
        </p:nvPicPr>
        <p:blipFill>
          <a:blip r:embed="rId7"/>
          <a:stretch>
            <a:fillRect/>
          </a:stretch>
        </p:blipFill>
        <p:spPr>
          <a:xfrm>
            <a:off x="1071538" y="714356"/>
            <a:ext cx="7000924" cy="5932081"/>
          </a:xfrm>
          <a:prstGeom prst="rect">
            <a:avLst/>
          </a:prstGeom>
        </p:spPr>
      </p:pic>
      <p:pic>
        <p:nvPicPr>
          <p:cNvPr id="8" name="Picture 7" descr="install FCS 17.PNG"/>
          <p:cNvPicPr>
            <a:picLocks noChangeAspect="1"/>
          </p:cNvPicPr>
          <p:nvPr/>
        </p:nvPicPr>
        <p:blipFill>
          <a:blip r:embed="rId8"/>
          <a:stretch>
            <a:fillRect/>
          </a:stretch>
        </p:blipFill>
        <p:spPr>
          <a:xfrm>
            <a:off x="714348" y="928670"/>
            <a:ext cx="7643866" cy="5484474"/>
          </a:xfrm>
          <a:prstGeom prst="rect">
            <a:avLst/>
          </a:prstGeom>
          <a:ln w="12700">
            <a:solidFill>
              <a:schemeClr val="tx1"/>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8"/>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0"/>
                                          </p:stCondLst>
                                        </p:cTn>
                                        <p:tgtEl>
                                          <p:spTgt spid="7"/>
                                        </p:tgtEl>
                                        <p:attrNameLst>
                                          <p:attrName>style.visibility</p:attrName>
                                        </p:attrNameLst>
                                      </p:cBhvr>
                                      <p:to>
                                        <p:strVal val="hidden"/>
                                      </p:to>
                                    </p:set>
                                  </p:childTnLst>
                                </p:cTn>
                              </p:par>
                              <p:par>
                                <p:cTn id="17" presetID="1"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6"/>
                                        </p:tgtEl>
                                        <p:attrNameLst>
                                          <p:attrName>style.visibility</p:attrName>
                                        </p:attrNameLst>
                                      </p:cBhvr>
                                      <p:to>
                                        <p:strVal val="hidden"/>
                                      </p:to>
                                    </p:set>
                                  </p:childTnLst>
                                </p:cTn>
                              </p:par>
                              <p:par>
                                <p:cTn id="23" presetID="1" presetClass="entr" presetSubtype="0" fill="hold" nodeType="with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nodeType="clickEffect">
                                  <p:stCondLst>
                                    <p:cond delay="0"/>
                                  </p:stCondLst>
                                  <p:childTnLst>
                                    <p:set>
                                      <p:cBhvr>
                                        <p:cTn id="28" dur="1" fill="hold">
                                          <p:stCondLst>
                                            <p:cond delay="0"/>
                                          </p:stCondLst>
                                        </p:cTn>
                                        <p:tgtEl>
                                          <p:spTgt spid="5"/>
                                        </p:tgtEl>
                                        <p:attrNameLst>
                                          <p:attrName>style.visibility</p:attrName>
                                        </p:attrNameLst>
                                      </p:cBhvr>
                                      <p:to>
                                        <p:strVal val="hidden"/>
                                      </p:to>
                                    </p:set>
                                  </p:childTnLst>
                                </p:cTn>
                              </p:par>
                              <p:par>
                                <p:cTn id="29" presetID="1" presetClass="entr" presetSubtype="0" fill="hold" nodeType="withEffect">
                                  <p:stCondLst>
                                    <p:cond delay="0"/>
                                  </p:stCondLst>
                                  <p:childTnLst>
                                    <p:set>
                                      <p:cBhvr>
                                        <p:cTn id="30" dur="1" fill="hold">
                                          <p:stCondLst>
                                            <p:cond delay="0"/>
                                          </p:stCondLst>
                                        </p:cTn>
                                        <p:tgtEl>
                                          <p:spTgt spid="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nodeType="clickEffect">
                                  <p:stCondLst>
                                    <p:cond delay="0"/>
                                  </p:stCondLst>
                                  <p:childTnLst>
                                    <p:set>
                                      <p:cBhvr>
                                        <p:cTn id="34" dur="1" fill="hold">
                                          <p:stCondLst>
                                            <p:cond delay="0"/>
                                          </p:stCondLst>
                                        </p:cTn>
                                        <p:tgtEl>
                                          <p:spTgt spid="4"/>
                                        </p:tgtEl>
                                        <p:attrNameLst>
                                          <p:attrName>style.visibility</p:attrName>
                                        </p:attrNameLst>
                                      </p:cBhvr>
                                      <p:to>
                                        <p:strVal val="hidden"/>
                                      </p:to>
                                    </p:set>
                                  </p:childTnLst>
                                </p:cTn>
                              </p:par>
                              <p:par>
                                <p:cTn id="35" presetID="1" presetClass="entr" presetSubtype="0" fill="hold" nodeType="withEffect">
                                  <p:stCondLst>
                                    <p:cond delay="0"/>
                                  </p:stCondLst>
                                  <p:childTnLst>
                                    <p:set>
                                      <p:cBhvr>
                                        <p:cTn id="3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stretch>
            <a:fillRect/>
          </a:stretch>
        </p:blipFill>
        <p:spPr bwMode="auto">
          <a:xfrm>
            <a:off x="2285984" y="2500306"/>
            <a:ext cx="4970686" cy="17859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stretch>
            <a:fillRect/>
          </a:stretch>
        </p:blipFill>
        <p:spPr bwMode="auto">
          <a:xfrm>
            <a:off x="2000232" y="1714488"/>
            <a:ext cx="5056223" cy="350046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stretch>
            <a:fillRect/>
          </a:stretch>
        </p:blipFill>
        <p:spPr bwMode="auto">
          <a:xfrm>
            <a:off x="428596" y="409625"/>
            <a:ext cx="8285276" cy="6019771"/>
          </a:xfrm>
          <a:prstGeom prst="rect">
            <a:avLst/>
          </a:prstGeom>
          <a:noFill/>
          <a:ln>
            <a:noFill/>
          </a:ln>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stretch>
            <a:fillRect/>
          </a:stretch>
        </p:blipFill>
        <p:spPr bwMode="auto">
          <a:xfrm>
            <a:off x="428596" y="500042"/>
            <a:ext cx="8353017" cy="6068989"/>
          </a:xfrm>
          <a:prstGeom prst="rect">
            <a:avLst/>
          </a:prstGeom>
          <a:noFill/>
          <a:ln>
            <a:noFill/>
          </a:ln>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secsumm"/>
          <p:cNvPicPr>
            <a:picLocks noChangeAspect="1" noChangeArrowheads="1"/>
          </p:cNvPicPr>
          <p:nvPr/>
        </p:nvPicPr>
        <p:blipFill>
          <a:blip r:embed="rId3"/>
          <a:srcRect t="2963" r="12833" b="6970"/>
          <a:stretch>
            <a:fillRect/>
          </a:stretch>
        </p:blipFill>
        <p:spPr bwMode="auto">
          <a:xfrm>
            <a:off x="2981325" y="1065232"/>
            <a:ext cx="3105150" cy="4725987"/>
          </a:xfrm>
          <a:prstGeom prst="rect">
            <a:avLst/>
          </a:prstGeom>
          <a:noFill/>
          <a:ln w="12700">
            <a:solidFill>
              <a:srgbClr val="DDDDDD"/>
            </a:solidFill>
            <a:miter lim="800000"/>
            <a:headEnd/>
            <a:tailEnd/>
          </a:ln>
          <a:effectLst>
            <a:outerShdw dist="107763" dir="2700000" algn="ctr" rotWithShape="0">
              <a:srgbClr val="808080">
                <a:alpha val="50000"/>
              </a:srgbClr>
            </a:outerShdw>
          </a:effectLst>
        </p:spPr>
      </p:pic>
      <p:pic>
        <p:nvPicPr>
          <p:cNvPr id="3" name="Picture 5"/>
          <p:cNvPicPr>
            <a:picLocks noChangeAspect="1" noChangeArrowheads="1"/>
          </p:cNvPicPr>
          <p:nvPr/>
        </p:nvPicPr>
        <p:blipFill>
          <a:blip r:embed="rId4"/>
          <a:srcRect t="5551" r="12877" b="15698"/>
          <a:stretch>
            <a:fillRect/>
          </a:stretch>
        </p:blipFill>
        <p:spPr bwMode="invGray">
          <a:xfrm>
            <a:off x="290513" y="1063644"/>
            <a:ext cx="2062162" cy="1441450"/>
          </a:xfrm>
          <a:prstGeom prst="rect">
            <a:avLst/>
          </a:prstGeom>
          <a:noFill/>
          <a:ln w="9525" algn="ctr">
            <a:solidFill>
              <a:srgbClr val="DDDDDD"/>
            </a:solidFill>
            <a:miter lim="800000"/>
            <a:headEnd/>
            <a:tailEnd/>
          </a:ln>
          <a:effectLst>
            <a:outerShdw dist="107763" dir="2700000" algn="ctr" rotWithShape="0">
              <a:srgbClr val="808080">
                <a:alpha val="50000"/>
              </a:srgbClr>
            </a:outerShdw>
          </a:effectLst>
        </p:spPr>
      </p:pic>
      <p:pic>
        <p:nvPicPr>
          <p:cNvPr id="4" name="Picture 6"/>
          <p:cNvPicPr>
            <a:picLocks noChangeAspect="1" noChangeArrowheads="1"/>
          </p:cNvPicPr>
          <p:nvPr/>
        </p:nvPicPr>
        <p:blipFill>
          <a:blip r:embed="rId5"/>
          <a:srcRect t="5377" r="12408" b="26799"/>
          <a:stretch>
            <a:fillRect/>
          </a:stretch>
        </p:blipFill>
        <p:spPr bwMode="invGray">
          <a:xfrm>
            <a:off x="285750" y="4572019"/>
            <a:ext cx="2073275" cy="1241425"/>
          </a:xfrm>
          <a:prstGeom prst="rect">
            <a:avLst/>
          </a:prstGeom>
          <a:noFill/>
          <a:ln w="9525" algn="ctr">
            <a:solidFill>
              <a:srgbClr val="DDDDDD"/>
            </a:solidFill>
            <a:miter lim="800000"/>
            <a:headEnd/>
            <a:tailEnd/>
          </a:ln>
          <a:effectLst>
            <a:outerShdw dist="107763" dir="2700000" algn="ctr" rotWithShape="0">
              <a:srgbClr val="808080">
                <a:alpha val="50000"/>
              </a:srgbClr>
            </a:outerShdw>
          </a:effectLst>
        </p:spPr>
      </p:pic>
      <p:pic>
        <p:nvPicPr>
          <p:cNvPr id="5" name="Picture 7"/>
          <p:cNvPicPr>
            <a:picLocks noChangeAspect="1" noChangeArrowheads="1"/>
          </p:cNvPicPr>
          <p:nvPr/>
        </p:nvPicPr>
        <p:blipFill>
          <a:blip r:embed="rId6"/>
          <a:srcRect t="5551" r="14084" b="3122"/>
          <a:stretch>
            <a:fillRect/>
          </a:stretch>
        </p:blipFill>
        <p:spPr bwMode="invGray">
          <a:xfrm>
            <a:off x="6784975" y="1600219"/>
            <a:ext cx="2033588" cy="1671638"/>
          </a:xfrm>
          <a:prstGeom prst="rect">
            <a:avLst/>
          </a:prstGeom>
          <a:noFill/>
          <a:ln w="9525" algn="ctr">
            <a:solidFill>
              <a:srgbClr val="DDDDDD"/>
            </a:solidFill>
            <a:miter lim="800000"/>
            <a:headEnd/>
            <a:tailEnd/>
          </a:ln>
          <a:effectLst>
            <a:outerShdw dist="107763" dir="2700000" algn="ctr" rotWithShape="0">
              <a:srgbClr val="808080">
                <a:alpha val="50000"/>
              </a:srgbClr>
            </a:outerShdw>
          </a:effectLst>
        </p:spPr>
      </p:pic>
      <p:pic>
        <p:nvPicPr>
          <p:cNvPr id="6" name="Picture 8" descr="malwaresumm"/>
          <p:cNvPicPr>
            <a:picLocks noChangeAspect="1" noChangeArrowheads="1"/>
          </p:cNvPicPr>
          <p:nvPr/>
        </p:nvPicPr>
        <p:blipFill>
          <a:blip r:embed="rId7"/>
          <a:srcRect t="3577" r="14200" b="49190"/>
          <a:stretch>
            <a:fillRect/>
          </a:stretch>
        </p:blipFill>
        <p:spPr bwMode="auto">
          <a:xfrm>
            <a:off x="300038" y="2867044"/>
            <a:ext cx="2043112" cy="1341438"/>
          </a:xfrm>
          <a:prstGeom prst="rect">
            <a:avLst/>
          </a:prstGeom>
          <a:noFill/>
          <a:ln w="9525">
            <a:solidFill>
              <a:srgbClr val="DDDDDD"/>
            </a:solidFill>
            <a:miter lim="800000"/>
            <a:headEnd/>
            <a:tailEnd/>
          </a:ln>
          <a:effectLst>
            <a:outerShdw dist="107763" dir="2700000" algn="ctr" rotWithShape="0">
              <a:srgbClr val="808080">
                <a:alpha val="50000"/>
              </a:srgbClr>
            </a:outerShdw>
          </a:effectLst>
        </p:spPr>
      </p:pic>
      <p:pic>
        <p:nvPicPr>
          <p:cNvPr id="7" name="Picture 9"/>
          <p:cNvPicPr>
            <a:picLocks noChangeAspect="1" noChangeArrowheads="1"/>
          </p:cNvPicPr>
          <p:nvPr/>
        </p:nvPicPr>
        <p:blipFill>
          <a:blip r:embed="rId8"/>
          <a:srcRect t="5724" r="13817" b="14745"/>
          <a:stretch>
            <a:fillRect/>
          </a:stretch>
        </p:blipFill>
        <p:spPr bwMode="invGray">
          <a:xfrm>
            <a:off x="6781800" y="3725882"/>
            <a:ext cx="2039938" cy="1455737"/>
          </a:xfrm>
          <a:prstGeom prst="rect">
            <a:avLst/>
          </a:prstGeom>
          <a:noFill/>
          <a:ln w="9525" algn="ctr">
            <a:solidFill>
              <a:srgbClr val="DDDDDD"/>
            </a:solidFill>
            <a:miter lim="800000"/>
            <a:headEnd/>
            <a:tailEnd/>
          </a:ln>
          <a:effectLst>
            <a:outerShdw dist="107763" dir="2700000" algn="ctr" rotWithShape="0">
              <a:srgbClr val="808080">
                <a:alpha val="50000"/>
              </a:srgbClr>
            </a:outerShdw>
          </a:effectLst>
        </p:spPr>
      </p:pic>
      <p:pic>
        <p:nvPicPr>
          <p:cNvPr id="8" name="Picture 10" descr="arrow 0 gold  arrow curved 2"/>
          <p:cNvPicPr>
            <a:picLocks noChangeAspect="1" noChangeArrowheads="1"/>
          </p:cNvPicPr>
          <p:nvPr/>
        </p:nvPicPr>
        <p:blipFill>
          <a:blip r:embed="rId9"/>
          <a:srcRect/>
          <a:stretch>
            <a:fillRect/>
          </a:stretch>
        </p:blipFill>
        <p:spPr bwMode="auto">
          <a:xfrm rot="-3243043">
            <a:off x="2387600" y="1287482"/>
            <a:ext cx="668337" cy="719138"/>
          </a:xfrm>
          <a:prstGeom prst="rect">
            <a:avLst/>
          </a:prstGeom>
          <a:noFill/>
          <a:ln w="9525">
            <a:noFill/>
            <a:miter lim="800000"/>
            <a:headEnd/>
            <a:tailEnd/>
          </a:ln>
        </p:spPr>
      </p:pic>
      <p:pic>
        <p:nvPicPr>
          <p:cNvPr id="9" name="Picture 11" descr="arrow 0 gold  arrow curved 2"/>
          <p:cNvPicPr>
            <a:picLocks noChangeAspect="1" noChangeArrowheads="1"/>
          </p:cNvPicPr>
          <p:nvPr/>
        </p:nvPicPr>
        <p:blipFill>
          <a:blip r:embed="rId9"/>
          <a:srcRect/>
          <a:stretch>
            <a:fillRect/>
          </a:stretch>
        </p:blipFill>
        <p:spPr bwMode="auto">
          <a:xfrm rot="-3243043">
            <a:off x="2387600" y="2989282"/>
            <a:ext cx="668337" cy="719138"/>
          </a:xfrm>
          <a:prstGeom prst="rect">
            <a:avLst/>
          </a:prstGeom>
          <a:noFill/>
          <a:ln w="9525">
            <a:noFill/>
            <a:miter lim="800000"/>
            <a:headEnd/>
            <a:tailEnd/>
          </a:ln>
        </p:spPr>
      </p:pic>
      <p:pic>
        <p:nvPicPr>
          <p:cNvPr id="10" name="Picture 12" descr="arrow 0 gold  arrow curved 2"/>
          <p:cNvPicPr>
            <a:picLocks noChangeAspect="1" noChangeArrowheads="1"/>
          </p:cNvPicPr>
          <p:nvPr/>
        </p:nvPicPr>
        <p:blipFill>
          <a:blip r:embed="rId9"/>
          <a:srcRect/>
          <a:stretch>
            <a:fillRect/>
          </a:stretch>
        </p:blipFill>
        <p:spPr bwMode="auto">
          <a:xfrm rot="-3243043">
            <a:off x="2387600" y="4691082"/>
            <a:ext cx="668337" cy="719138"/>
          </a:xfrm>
          <a:prstGeom prst="rect">
            <a:avLst/>
          </a:prstGeom>
          <a:noFill/>
          <a:ln w="9525">
            <a:noFill/>
            <a:miter lim="800000"/>
            <a:headEnd/>
            <a:tailEnd/>
          </a:ln>
        </p:spPr>
      </p:pic>
      <p:pic>
        <p:nvPicPr>
          <p:cNvPr id="11" name="Picture 13" descr="arrow 0 gold  arrow curved 2"/>
          <p:cNvPicPr>
            <a:picLocks noChangeAspect="1" noChangeArrowheads="1"/>
          </p:cNvPicPr>
          <p:nvPr/>
        </p:nvPicPr>
        <p:blipFill>
          <a:blip r:embed="rId9"/>
          <a:srcRect/>
          <a:stretch>
            <a:fillRect/>
          </a:stretch>
        </p:blipFill>
        <p:spPr bwMode="auto">
          <a:xfrm rot="3243043" flipH="1">
            <a:off x="6121400" y="2260619"/>
            <a:ext cx="668338" cy="719138"/>
          </a:xfrm>
          <a:prstGeom prst="rect">
            <a:avLst/>
          </a:prstGeom>
          <a:noFill/>
          <a:ln w="9525">
            <a:noFill/>
            <a:miter lim="800000"/>
            <a:headEnd/>
            <a:tailEnd/>
          </a:ln>
        </p:spPr>
      </p:pic>
      <p:pic>
        <p:nvPicPr>
          <p:cNvPr id="12" name="Picture 14" descr="arrow 0 gold  arrow curved 2"/>
          <p:cNvPicPr>
            <a:picLocks noChangeAspect="1" noChangeArrowheads="1"/>
          </p:cNvPicPr>
          <p:nvPr/>
        </p:nvPicPr>
        <p:blipFill>
          <a:blip r:embed="rId9"/>
          <a:srcRect/>
          <a:stretch>
            <a:fillRect/>
          </a:stretch>
        </p:blipFill>
        <p:spPr bwMode="auto">
          <a:xfrm rot="3243043" flipH="1">
            <a:off x="6088063" y="4013219"/>
            <a:ext cx="668338" cy="719137"/>
          </a:xfrm>
          <a:prstGeom prst="rect">
            <a:avLst/>
          </a:prstGeom>
          <a:noFill/>
          <a:ln w="9525">
            <a:noFill/>
            <a:miter lim="800000"/>
            <a:headEnd/>
            <a:tailEnd/>
          </a:ln>
        </p:spPr>
      </p:pic>
      <p:sp>
        <p:nvSpPr>
          <p:cNvPr id="13" name="TextBox 20"/>
          <p:cNvSpPr txBox="1">
            <a:spLocks noChangeArrowheads="1"/>
          </p:cNvSpPr>
          <p:nvPr/>
        </p:nvSpPr>
        <p:spPr bwMode="auto">
          <a:xfrm>
            <a:off x="239702" y="2527319"/>
            <a:ext cx="2832100" cy="369888"/>
          </a:xfrm>
          <a:prstGeom prst="rect">
            <a:avLst/>
          </a:prstGeom>
          <a:noFill/>
          <a:ln w="9525">
            <a:noFill/>
            <a:miter lim="800000"/>
            <a:headEnd/>
            <a:tailEnd/>
          </a:ln>
        </p:spPr>
        <p:txBody>
          <a:bodyPr>
            <a:spAutoFit/>
          </a:bodyPr>
          <a:lstStyle/>
          <a:p>
            <a:pPr defTabSz="914363" fontAlgn="auto">
              <a:spcBef>
                <a:spcPts val="0"/>
              </a:spcBef>
              <a:spcAft>
                <a:spcPts val="0"/>
              </a:spcAft>
              <a:defRPr/>
            </a:pPr>
            <a:r>
              <a:rPr lang="fr-FR" dirty="0" smtClean="0">
                <a:latin typeface="+mj-lt"/>
                <a:cs typeface="+mn-cs"/>
              </a:rPr>
              <a:t>synthèse </a:t>
            </a:r>
            <a:r>
              <a:rPr lang="fr-FR" dirty="0">
                <a:latin typeface="+mj-lt"/>
                <a:cs typeface="+mn-cs"/>
              </a:rPr>
              <a:t>du déploiement</a:t>
            </a:r>
          </a:p>
        </p:txBody>
      </p:sp>
      <p:sp>
        <p:nvSpPr>
          <p:cNvPr id="14" name="TextBox 21"/>
          <p:cNvSpPr txBox="1">
            <a:spLocks noChangeArrowheads="1"/>
          </p:cNvSpPr>
          <p:nvPr/>
        </p:nvSpPr>
        <p:spPr bwMode="auto">
          <a:xfrm>
            <a:off x="214282" y="4229119"/>
            <a:ext cx="2730500" cy="369888"/>
          </a:xfrm>
          <a:prstGeom prst="rect">
            <a:avLst/>
          </a:prstGeom>
          <a:noFill/>
          <a:ln w="9525">
            <a:noFill/>
            <a:miter lim="800000"/>
            <a:headEnd/>
            <a:tailEnd/>
          </a:ln>
        </p:spPr>
        <p:txBody>
          <a:bodyPr>
            <a:spAutoFit/>
          </a:bodyPr>
          <a:lstStyle/>
          <a:p>
            <a:pPr defTabSz="914363" fontAlgn="auto">
              <a:spcBef>
                <a:spcPts val="0"/>
              </a:spcBef>
              <a:spcAft>
                <a:spcPts val="0"/>
              </a:spcAft>
              <a:defRPr/>
            </a:pPr>
            <a:r>
              <a:rPr lang="fr-FR" dirty="0">
                <a:latin typeface="+mj-lt"/>
              </a:rPr>
              <a:t>s</a:t>
            </a:r>
            <a:r>
              <a:rPr lang="fr-FR" dirty="0" smtClean="0">
                <a:latin typeface="+mj-lt"/>
                <a:cs typeface="+mn-cs"/>
              </a:rPr>
              <a:t>ynthèse </a:t>
            </a:r>
            <a:r>
              <a:rPr lang="fr-FR" dirty="0">
                <a:latin typeface="+mj-lt"/>
                <a:cs typeface="+mn-cs"/>
              </a:rPr>
              <a:t>des malwares</a:t>
            </a:r>
          </a:p>
        </p:txBody>
      </p:sp>
      <p:sp>
        <p:nvSpPr>
          <p:cNvPr id="15" name="TextBox 22"/>
          <p:cNvSpPr txBox="1">
            <a:spLocks noChangeArrowheads="1"/>
          </p:cNvSpPr>
          <p:nvPr/>
        </p:nvSpPr>
        <p:spPr bwMode="auto">
          <a:xfrm>
            <a:off x="285720" y="5845194"/>
            <a:ext cx="2743200" cy="369888"/>
          </a:xfrm>
          <a:prstGeom prst="rect">
            <a:avLst/>
          </a:prstGeom>
          <a:noFill/>
          <a:ln w="9525">
            <a:noFill/>
            <a:miter lim="800000"/>
            <a:headEnd/>
            <a:tailEnd/>
          </a:ln>
        </p:spPr>
        <p:txBody>
          <a:bodyPr>
            <a:spAutoFit/>
          </a:bodyPr>
          <a:lstStyle/>
          <a:p>
            <a:pPr defTabSz="914363" fontAlgn="auto">
              <a:spcBef>
                <a:spcPts val="0"/>
              </a:spcBef>
              <a:spcAft>
                <a:spcPts val="0"/>
              </a:spcAft>
              <a:defRPr/>
            </a:pPr>
            <a:r>
              <a:rPr lang="fr-FR" dirty="0">
                <a:latin typeface="+mj-lt"/>
              </a:rPr>
              <a:t>s</a:t>
            </a:r>
            <a:r>
              <a:rPr lang="fr-FR" dirty="0" smtClean="0">
                <a:latin typeface="+mj-lt"/>
                <a:cs typeface="+mn-cs"/>
              </a:rPr>
              <a:t>ynthèse </a:t>
            </a:r>
            <a:r>
              <a:rPr lang="fr-FR" dirty="0">
                <a:latin typeface="+mj-lt"/>
                <a:cs typeface="+mn-cs"/>
              </a:rPr>
              <a:t>des alertes</a:t>
            </a:r>
          </a:p>
        </p:txBody>
      </p:sp>
      <p:sp>
        <p:nvSpPr>
          <p:cNvPr id="16" name="TextBox 23"/>
          <p:cNvSpPr txBox="1">
            <a:spLocks noChangeArrowheads="1"/>
          </p:cNvSpPr>
          <p:nvPr/>
        </p:nvSpPr>
        <p:spPr bwMode="auto">
          <a:xfrm>
            <a:off x="6758022" y="3317894"/>
            <a:ext cx="2743200" cy="369888"/>
          </a:xfrm>
          <a:prstGeom prst="rect">
            <a:avLst/>
          </a:prstGeom>
          <a:noFill/>
          <a:ln w="9525">
            <a:noFill/>
            <a:miter lim="800000"/>
            <a:headEnd/>
            <a:tailEnd/>
          </a:ln>
        </p:spPr>
        <p:txBody>
          <a:bodyPr>
            <a:spAutoFit/>
          </a:bodyPr>
          <a:lstStyle/>
          <a:p>
            <a:pPr defTabSz="914363" fontAlgn="auto">
              <a:spcBef>
                <a:spcPts val="0"/>
              </a:spcBef>
              <a:spcAft>
                <a:spcPts val="0"/>
              </a:spcAft>
              <a:defRPr/>
            </a:pPr>
            <a:r>
              <a:rPr lang="fr-FR" dirty="0" smtClean="0">
                <a:latin typeface="+mj-lt"/>
              </a:rPr>
              <a:t>s</a:t>
            </a:r>
            <a:r>
              <a:rPr lang="fr-FR" dirty="0" smtClean="0">
                <a:latin typeface="+mj-lt"/>
                <a:cs typeface="+mn-cs"/>
              </a:rPr>
              <a:t>ynthèse </a:t>
            </a:r>
            <a:r>
              <a:rPr lang="fr-FR" dirty="0">
                <a:latin typeface="+mj-lt"/>
                <a:cs typeface="+mn-cs"/>
              </a:rPr>
              <a:t>des machines</a:t>
            </a:r>
          </a:p>
        </p:txBody>
      </p:sp>
      <p:sp>
        <p:nvSpPr>
          <p:cNvPr id="17" name="TextBox 24"/>
          <p:cNvSpPr txBox="1">
            <a:spLocks noChangeArrowheads="1"/>
          </p:cNvSpPr>
          <p:nvPr/>
        </p:nvSpPr>
        <p:spPr bwMode="auto">
          <a:xfrm>
            <a:off x="6686584" y="5248294"/>
            <a:ext cx="2743200" cy="646331"/>
          </a:xfrm>
          <a:prstGeom prst="rect">
            <a:avLst/>
          </a:prstGeom>
          <a:noFill/>
          <a:ln w="9525">
            <a:noFill/>
            <a:miter lim="800000"/>
            <a:headEnd/>
            <a:tailEnd/>
          </a:ln>
        </p:spPr>
        <p:txBody>
          <a:bodyPr>
            <a:spAutoFit/>
          </a:bodyPr>
          <a:lstStyle/>
          <a:p>
            <a:pPr defTabSz="914363" fontAlgn="auto">
              <a:spcBef>
                <a:spcPts val="0"/>
              </a:spcBef>
              <a:spcAft>
                <a:spcPts val="0"/>
              </a:spcAft>
              <a:defRPr/>
            </a:pPr>
            <a:r>
              <a:rPr lang="fr-FR" dirty="0">
                <a:latin typeface="+mj-lt"/>
              </a:rPr>
              <a:t>s</a:t>
            </a:r>
            <a:r>
              <a:rPr lang="fr-FR" dirty="0" smtClean="0">
                <a:latin typeface="+mj-lt"/>
                <a:cs typeface="+mn-cs"/>
              </a:rPr>
              <a:t>ynthèse </a:t>
            </a:r>
            <a:r>
              <a:rPr lang="fr-FR" dirty="0">
                <a:latin typeface="+mj-lt"/>
                <a:cs typeface="+mn-cs"/>
              </a:rPr>
              <a:t>des évaluations de l’état de sécurité</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right)">
                                      <p:cBhvr>
                                        <p:cTn id="15" dur="500"/>
                                        <p:tgtEl>
                                          <p:spTgt spid="9"/>
                                        </p:tgtEl>
                                      </p:cBhvr>
                                    </p:animEffect>
                                  </p:childTnLst>
                                </p:cTn>
                              </p:par>
                              <p:par>
                                <p:cTn id="16" presetID="10" presetClass="entr" presetSubtype="0"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par>
                          <p:cTn id="19" fill="hold">
                            <p:stCondLst>
                              <p:cond delay="1500"/>
                            </p:stCondLst>
                            <p:childTnLst>
                              <p:par>
                                <p:cTn id="20" presetID="22" presetClass="entr" presetSubtype="2" fill="hold"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right)">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500"/>
                                        <p:tgtEl>
                                          <p:spTgt spid="4"/>
                                        </p:tgtEl>
                                      </p:cBhvr>
                                    </p:animEffect>
                                  </p:childTnLst>
                                </p:cTn>
                              </p:par>
                            </p:childTnLst>
                          </p:cTn>
                        </p:par>
                        <p:par>
                          <p:cTn id="26" fill="hold">
                            <p:stCondLst>
                              <p:cond delay="2000"/>
                            </p:stCondLst>
                            <p:childTnLst>
                              <p:par>
                                <p:cTn id="27" presetID="22" presetClass="entr" presetSubtype="8"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left)">
                                      <p:cBhvr>
                                        <p:cTn id="29" dur="500"/>
                                        <p:tgtEl>
                                          <p:spTgt spid="11"/>
                                        </p:tgtEl>
                                      </p:cBhvr>
                                    </p:animEffect>
                                  </p:childTnLst>
                                </p:cTn>
                              </p:par>
                              <p:par>
                                <p:cTn id="30" presetID="10" presetClass="entr" presetSubtype="0" fill="hold" nodeType="with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500"/>
                                        <p:tgtEl>
                                          <p:spTgt spid="5"/>
                                        </p:tgtEl>
                                      </p:cBhvr>
                                    </p:animEffect>
                                  </p:childTnLst>
                                </p:cTn>
                              </p:par>
                            </p:childTnLst>
                          </p:cTn>
                        </p:par>
                        <p:par>
                          <p:cTn id="33" fill="hold">
                            <p:stCondLst>
                              <p:cond delay="2500"/>
                            </p:stCondLst>
                            <p:childTnLst>
                              <p:par>
                                <p:cTn id="34" presetID="22" presetClass="entr" presetSubtype="8"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wipe(left)">
                                      <p:cBhvr>
                                        <p:cTn id="36" dur="500"/>
                                        <p:tgtEl>
                                          <p:spTgt spid="12"/>
                                        </p:tgtEl>
                                      </p:cBhvr>
                                    </p:animEffect>
                                  </p:childTnLst>
                                </p:cTn>
                              </p:par>
                              <p:par>
                                <p:cTn id="37" presetID="10" presetClass="entr" presetSubtype="0"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fade">
                                      <p:cBhvr>
                                        <p:cTn id="3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SASummary_ComputersByScore.JPG"/>
          <p:cNvPicPr>
            <a:picLocks noChangeAspect="1"/>
          </p:cNvPicPr>
          <p:nvPr/>
        </p:nvPicPr>
        <p:blipFill>
          <a:blip r:embed="rId3"/>
          <a:stretch>
            <a:fillRect/>
          </a:stretch>
        </p:blipFill>
        <p:spPr>
          <a:xfrm>
            <a:off x="366742" y="857232"/>
            <a:ext cx="8420100" cy="5114925"/>
          </a:xfrm>
          <a:prstGeom prst="rect">
            <a:avLst/>
          </a:prstGeom>
          <a:noFill/>
          <a:ln>
            <a:noFill/>
          </a:ln>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a:stretch>
            <a:fillRect/>
          </a:stretch>
        </p:blipFill>
        <p:spPr bwMode="auto">
          <a:xfrm>
            <a:off x="1285852" y="1071546"/>
            <a:ext cx="6758035" cy="5500726"/>
          </a:xfrm>
          <a:prstGeom prst="rect">
            <a:avLst/>
          </a:prstGeom>
          <a:noFill/>
          <a:ln>
            <a:noFill/>
          </a:ln>
        </p:spPr>
      </p:pic>
      <p:sp>
        <p:nvSpPr>
          <p:cNvPr id="4" name="TextBox 3"/>
          <p:cNvSpPr txBox="1"/>
          <p:nvPr/>
        </p:nvSpPr>
        <p:spPr>
          <a:xfrm>
            <a:off x="357158" y="214290"/>
            <a:ext cx="8572560" cy="646331"/>
          </a:xfrm>
          <a:prstGeom prst="rect">
            <a:avLst/>
          </a:prstGeom>
          <a:noFill/>
        </p:spPr>
        <p:txBody>
          <a:bodyPr wrap="square" rtlCol="0">
            <a:spAutoFit/>
          </a:bodyPr>
          <a:lstStyle/>
          <a:p>
            <a:r>
              <a:rPr lang="fr-FR" sz="3600" dirty="0" smtClean="0">
                <a:hlinkClick r:id="rId4"/>
              </a:rPr>
              <a:t>http://www.microsoft.com/security/portal</a:t>
            </a:r>
            <a:r>
              <a:rPr lang="fr-FR" sz="2000" dirty="0" smtClean="0"/>
              <a:t>  </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Autofit/>
          </a:bodyPr>
          <a:lstStyle/>
          <a:p>
            <a:r>
              <a:rPr lang="fr-FR" sz="9600" i="1" dirty="0" smtClean="0"/>
              <a:t>démo</a:t>
            </a:r>
            <a:endParaRPr lang="fr-FR" sz="23900" i="1" dirty="0"/>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85720" y="1714488"/>
            <a:ext cx="8572560" cy="1885962"/>
          </a:xfrm>
        </p:spPr>
        <p:txBody>
          <a:bodyPr>
            <a:normAutofit fontScale="90000"/>
          </a:bodyPr>
          <a:lstStyle/>
          <a:p>
            <a:r>
              <a:rPr lang="fr-FR" sz="29100" dirty="0" smtClean="0"/>
              <a:t>3</a:t>
            </a:r>
            <a:r>
              <a:rPr lang="fr-FR" dirty="0" smtClean="0"/>
              <a:t> </a:t>
            </a:r>
            <a:r>
              <a:rPr lang="fr-FR" sz="5300" dirty="0" smtClean="0">
                <a:solidFill>
                  <a:schemeClr val="bg1">
                    <a:lumMod val="75000"/>
                  </a:schemeClr>
                </a:solidFill>
              </a:rPr>
              <a:t>types de protection</a:t>
            </a:r>
            <a:endParaRPr lang="fr-FR" dirty="0">
              <a:solidFill>
                <a:schemeClr val="bg1">
                  <a:lumMod val="75000"/>
                </a:schemeClr>
              </a:solidFill>
            </a:endParaRPr>
          </a:p>
        </p:txBody>
      </p:sp>
    </p:spTree>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fr-FR" sz="3600" dirty="0" smtClean="0"/>
              <a:t>petite </a:t>
            </a:r>
            <a:r>
              <a:rPr lang="fr-FR" sz="7200" dirty="0" smtClean="0"/>
              <a:t>synthèse</a:t>
            </a:r>
            <a:endParaRPr lang="fr-FR" sz="7200" dirty="0"/>
          </a:p>
        </p:txBody>
      </p:sp>
      <p:sp>
        <p:nvSpPr>
          <p:cNvPr id="3" name="Subtitle 7"/>
          <p:cNvSpPr txBox="1">
            <a:spLocks/>
          </p:cNvSpPr>
          <p:nvPr/>
        </p:nvSpPr>
        <p:spPr>
          <a:xfrm>
            <a:off x="285720" y="4071942"/>
            <a:ext cx="8215370" cy="714380"/>
          </a:xfrm>
          <a:prstGeom prst="rect">
            <a:avLst/>
          </a:prstGeom>
        </p:spPr>
        <p:txBody>
          <a:bodyPr>
            <a:normAutofit/>
          </a:bodyPr>
          <a:lstStyle/>
          <a:p>
            <a:pPr marL="342900" marR="0" lvl="0" indent="-342900" algn="ctr" defTabSz="914400" rtl="0" eaLnBrk="1" fontAlgn="auto" latinLnBrk="0" hangingPunct="1">
              <a:lnSpc>
                <a:spcPct val="100000"/>
              </a:lnSpc>
              <a:spcBef>
                <a:spcPct val="20000"/>
              </a:spcBef>
              <a:spcAft>
                <a:spcPts val="0"/>
              </a:spcAft>
              <a:buClrTx/>
              <a:buSzTx/>
              <a:tabLst/>
              <a:defRPr/>
            </a:pPr>
            <a:r>
              <a:rPr lang="fr-FR" sz="3200" dirty="0" smtClean="0">
                <a:solidFill>
                  <a:schemeClr val="bg1">
                    <a:lumMod val="75000"/>
                  </a:schemeClr>
                </a:solidFill>
              </a:rPr>
              <a:t>la gamme Forefront aujourd’hui et demain </a:t>
            </a:r>
            <a:endParaRPr kumimoji="0" lang="fr-FR" sz="3200" b="0" i="0" u="none" strike="noStrike" kern="1200" cap="none" spc="0" normalizeH="0" baseline="0" noProof="0" dirty="0" smtClean="0">
              <a:ln>
                <a:noFill/>
              </a:ln>
              <a:solidFill>
                <a:schemeClr val="bg1">
                  <a:lumMod val="75000"/>
                </a:schemeClr>
              </a:solidFill>
              <a:effectLst/>
              <a:uLnTx/>
              <a:uFillTx/>
              <a:latin typeface="+mn-lt"/>
              <a:ea typeface="+mn-ea"/>
              <a:cs typeface="+mn-cs"/>
            </a:endParaRPr>
          </a:p>
        </p:txBody>
      </p:sp>
    </p:spTree>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6" name="Title 3"/>
          <p:cNvSpPr txBox="1">
            <a:spLocks/>
          </p:cNvSpPr>
          <p:nvPr/>
        </p:nvSpPr>
        <p:spPr>
          <a:xfrm>
            <a:off x="357158" y="428604"/>
            <a:ext cx="8358246" cy="5857916"/>
          </a:xfrm>
          <a:prstGeom prst="rect">
            <a:avLst/>
          </a:prstGeom>
        </p:spPr>
        <p:txBody>
          <a:bodyPr/>
          <a:lstStyle/>
          <a:p>
            <a:pPr lvl="0">
              <a:lnSpc>
                <a:spcPts val="2400"/>
              </a:lnSpc>
              <a:spcBef>
                <a:spcPct val="0"/>
              </a:spcBef>
              <a:defRPr/>
            </a:pPr>
            <a:r>
              <a:rPr lang="fr-FR" sz="2400" dirty="0" smtClean="0">
                <a:solidFill>
                  <a:schemeClr val="bg2"/>
                </a:solidFill>
                <a:latin typeface="Lucida Console" pitchFamily="49" charset="0"/>
                <a:ea typeface="+mj-ea"/>
                <a:cs typeface="Courier New" pitchFamily="49" charset="0"/>
              </a:rPr>
              <a:t>C:\Gamme de produits de sécurité Forefront</a:t>
            </a:r>
          </a:p>
          <a:p>
            <a:pPr lvl="0">
              <a:lnSpc>
                <a:spcPts val="2400"/>
              </a:lnSpc>
              <a:spcBef>
                <a:spcPct val="0"/>
              </a:spcBef>
              <a:defRPr/>
            </a:pPr>
            <a:r>
              <a:rPr lang="fr-FR" sz="2400" dirty="0" smtClean="0">
                <a:solidFill>
                  <a:schemeClr val="bg2"/>
                </a:solidFill>
                <a:latin typeface="Lucida Console" pitchFamily="49" charset="0"/>
                <a:cs typeface="Courier New" pitchFamily="49" charset="0"/>
              </a:rPr>
              <a:t>│</a:t>
            </a:r>
            <a:endParaRPr lang="fr-FR" sz="2400" dirty="0" smtClean="0">
              <a:solidFill>
                <a:schemeClr val="bg2"/>
              </a:solidFill>
              <a:latin typeface="Lucida Console" pitchFamily="49" charset="0"/>
              <a:ea typeface="+mj-ea"/>
              <a:cs typeface="Courier New" pitchFamily="49" charset="0"/>
            </a:endParaRPr>
          </a:p>
          <a:p>
            <a:pPr lvl="0">
              <a:lnSpc>
                <a:spcPts val="2400"/>
              </a:lnSpc>
              <a:spcBef>
                <a:spcPct val="0"/>
              </a:spcBef>
              <a:defRPr/>
            </a:pPr>
            <a:r>
              <a:rPr lang="fr-FR" sz="2400" dirty="0" smtClean="0">
                <a:solidFill>
                  <a:schemeClr val="bg2"/>
                </a:solidFill>
                <a:latin typeface="Lucida Console" pitchFamily="49" charset="0"/>
                <a:ea typeface="+mj-ea"/>
                <a:cs typeface="Courier New" pitchFamily="49" charset="0"/>
              </a:rPr>
              <a:t>├───</a:t>
            </a:r>
            <a:r>
              <a:rPr lang="fr-FR" sz="2400" dirty="0" smtClean="0">
                <a:solidFill>
                  <a:srgbClr val="FFFF00"/>
                </a:solidFill>
                <a:latin typeface="Lucida Console" pitchFamily="49" charset="0"/>
                <a:ea typeface="+mj-ea"/>
                <a:cs typeface="Courier New" pitchFamily="49" charset="0"/>
              </a:rPr>
              <a:t>Protection du périmètre</a:t>
            </a:r>
          </a:p>
          <a:p>
            <a:pPr lvl="0">
              <a:lnSpc>
                <a:spcPts val="2400"/>
              </a:lnSpc>
              <a:spcBef>
                <a:spcPct val="0"/>
              </a:spcBef>
              <a:defRPr/>
            </a:pPr>
            <a:r>
              <a:rPr lang="fr-FR" sz="2400" dirty="0" smtClean="0">
                <a:solidFill>
                  <a:schemeClr val="bg2"/>
                </a:solidFill>
                <a:latin typeface="Lucida Console" pitchFamily="49" charset="0"/>
                <a:ea typeface="+mj-ea"/>
                <a:cs typeface="Courier New" pitchFamily="49" charset="0"/>
              </a:rPr>
              <a:t>│   ├───ISA Server 2006</a:t>
            </a:r>
          </a:p>
          <a:p>
            <a:pPr lvl="0">
              <a:lnSpc>
                <a:spcPts val="2400"/>
              </a:lnSpc>
              <a:spcBef>
                <a:spcPct val="0"/>
              </a:spcBef>
              <a:defRPr/>
            </a:pPr>
            <a:r>
              <a:rPr lang="fr-FR" sz="2400" dirty="0" smtClean="0">
                <a:solidFill>
                  <a:schemeClr val="bg2"/>
                </a:solidFill>
                <a:latin typeface="Lucida Console" pitchFamily="49" charset="0"/>
                <a:ea typeface="+mj-ea"/>
                <a:cs typeface="Courier New" pitchFamily="49" charset="0"/>
              </a:rPr>
              <a:t>│   </a:t>
            </a:r>
            <a:r>
              <a:rPr lang="fr-FR" sz="2400" dirty="0" smtClean="0">
                <a:solidFill>
                  <a:schemeClr val="bg2"/>
                </a:solidFill>
                <a:latin typeface="Lucida Console" pitchFamily="49" charset="0"/>
                <a:cs typeface="Courier New" pitchFamily="49" charset="0"/>
              </a:rPr>
              <a:t>└</a:t>
            </a:r>
            <a:r>
              <a:rPr lang="fr-FR" sz="2400" dirty="0" smtClean="0">
                <a:solidFill>
                  <a:schemeClr val="bg2"/>
                </a:solidFill>
                <a:latin typeface="Lucida Console" pitchFamily="49" charset="0"/>
                <a:ea typeface="+mj-ea"/>
                <a:cs typeface="Courier New" pitchFamily="49" charset="0"/>
              </a:rPr>
              <a:t>───Intelligent Application Gateway 2007</a:t>
            </a:r>
          </a:p>
          <a:p>
            <a:pPr lvl="0">
              <a:lnSpc>
                <a:spcPts val="2400"/>
              </a:lnSpc>
              <a:spcBef>
                <a:spcPct val="0"/>
              </a:spcBef>
              <a:defRPr/>
            </a:pPr>
            <a:r>
              <a:rPr lang="fr-FR" sz="2400" dirty="0" smtClean="0">
                <a:solidFill>
                  <a:schemeClr val="bg2"/>
                </a:solidFill>
                <a:latin typeface="Lucida Console" pitchFamily="49" charset="0"/>
                <a:ea typeface="+mj-ea"/>
                <a:cs typeface="Courier New" pitchFamily="49" charset="0"/>
              </a:rPr>
              <a:t>│   </a:t>
            </a:r>
            <a:r>
              <a:rPr lang="fr-FR" sz="2400" dirty="0" smtClean="0">
                <a:solidFill>
                  <a:schemeClr val="bg2"/>
                </a:solidFill>
                <a:latin typeface="Lucida Console" pitchFamily="49" charset="0"/>
                <a:cs typeface="Courier New" pitchFamily="49" charset="0"/>
              </a:rPr>
              <a:t>│</a:t>
            </a:r>
            <a:endParaRPr lang="fr-FR" sz="2400" dirty="0" smtClean="0">
              <a:solidFill>
                <a:schemeClr val="bg2"/>
              </a:solidFill>
              <a:latin typeface="Lucida Console" pitchFamily="49" charset="0"/>
              <a:ea typeface="+mj-ea"/>
              <a:cs typeface="Courier New" pitchFamily="49" charset="0"/>
            </a:endParaRPr>
          </a:p>
          <a:p>
            <a:pPr lvl="0">
              <a:lnSpc>
                <a:spcPts val="2400"/>
              </a:lnSpc>
              <a:spcBef>
                <a:spcPct val="0"/>
              </a:spcBef>
              <a:defRPr/>
            </a:pPr>
            <a:r>
              <a:rPr lang="fr-FR" sz="2400" dirty="0" smtClean="0">
                <a:solidFill>
                  <a:schemeClr val="bg2"/>
                </a:solidFill>
                <a:latin typeface="Lucida Console" pitchFamily="49" charset="0"/>
                <a:ea typeface="+mj-ea"/>
                <a:cs typeface="Courier New" pitchFamily="49" charset="0"/>
              </a:rPr>
              <a:t>├───</a:t>
            </a:r>
            <a:r>
              <a:rPr lang="fr-FR" sz="2400" dirty="0" smtClean="0">
                <a:solidFill>
                  <a:srgbClr val="FFFF00"/>
                </a:solidFill>
                <a:latin typeface="Lucida Console" pitchFamily="49" charset="0"/>
                <a:ea typeface="+mj-ea"/>
                <a:cs typeface="Courier New" pitchFamily="49" charset="0"/>
              </a:rPr>
              <a:t>Protection des serveurs</a:t>
            </a:r>
          </a:p>
          <a:p>
            <a:pPr lvl="0">
              <a:lnSpc>
                <a:spcPts val="2400"/>
              </a:lnSpc>
              <a:spcBef>
                <a:spcPct val="0"/>
              </a:spcBef>
              <a:defRPr/>
            </a:pPr>
            <a:r>
              <a:rPr lang="fr-FR" sz="2400" dirty="0" smtClean="0">
                <a:solidFill>
                  <a:schemeClr val="bg2"/>
                </a:solidFill>
                <a:latin typeface="Lucida Console" pitchFamily="49" charset="0"/>
                <a:ea typeface="+mj-ea"/>
                <a:cs typeface="Courier New" pitchFamily="49" charset="0"/>
              </a:rPr>
              <a:t>│   ├───Forefront pour Exchange</a:t>
            </a:r>
          </a:p>
          <a:p>
            <a:pPr lvl="0">
              <a:lnSpc>
                <a:spcPts val="2400"/>
              </a:lnSpc>
              <a:spcBef>
                <a:spcPct val="0"/>
              </a:spcBef>
              <a:defRPr/>
            </a:pPr>
            <a:r>
              <a:rPr lang="fr-FR" sz="2400" dirty="0" smtClean="0">
                <a:solidFill>
                  <a:schemeClr val="bg2"/>
                </a:solidFill>
                <a:latin typeface="Lucida Console" pitchFamily="49" charset="0"/>
                <a:ea typeface="+mj-ea"/>
                <a:cs typeface="Courier New" pitchFamily="49" charset="0"/>
              </a:rPr>
              <a:t>│   ├───Forefront pour SharePoint</a:t>
            </a:r>
          </a:p>
          <a:p>
            <a:pPr>
              <a:lnSpc>
                <a:spcPts val="2400"/>
              </a:lnSpc>
              <a:spcBef>
                <a:spcPct val="0"/>
              </a:spcBef>
              <a:defRPr/>
            </a:pPr>
            <a:r>
              <a:rPr lang="fr-FR" sz="2400" dirty="0" smtClean="0">
                <a:solidFill>
                  <a:schemeClr val="bg2"/>
                </a:solidFill>
                <a:latin typeface="Lucida Console" pitchFamily="49" charset="0"/>
                <a:cs typeface="Courier New" pitchFamily="49" charset="0"/>
              </a:rPr>
              <a:t>│   ├───Forefront pour OCS</a:t>
            </a:r>
          </a:p>
          <a:p>
            <a:pPr lvl="0">
              <a:lnSpc>
                <a:spcPts val="2400"/>
              </a:lnSpc>
              <a:spcBef>
                <a:spcPct val="0"/>
              </a:spcBef>
              <a:defRPr/>
            </a:pPr>
            <a:r>
              <a:rPr lang="fr-FR" sz="2400" dirty="0" smtClean="0">
                <a:solidFill>
                  <a:schemeClr val="bg2"/>
                </a:solidFill>
                <a:latin typeface="Lucida Console" pitchFamily="49" charset="0"/>
                <a:ea typeface="+mj-ea"/>
                <a:cs typeface="Courier New" pitchFamily="49" charset="0"/>
              </a:rPr>
              <a:t>│   └───Forefront Management Console</a:t>
            </a:r>
          </a:p>
          <a:p>
            <a:pPr lvl="0">
              <a:lnSpc>
                <a:spcPts val="2400"/>
              </a:lnSpc>
              <a:spcBef>
                <a:spcPct val="0"/>
              </a:spcBef>
              <a:defRPr/>
            </a:pPr>
            <a:r>
              <a:rPr lang="fr-FR" sz="2400" dirty="0" smtClean="0">
                <a:solidFill>
                  <a:schemeClr val="bg2"/>
                </a:solidFill>
                <a:latin typeface="Lucida Console" pitchFamily="49" charset="0"/>
                <a:cs typeface="Courier New" pitchFamily="49" charset="0"/>
              </a:rPr>
              <a:t>│</a:t>
            </a:r>
            <a:endParaRPr lang="fr-FR" sz="2400" dirty="0" smtClean="0">
              <a:solidFill>
                <a:schemeClr val="bg2"/>
              </a:solidFill>
              <a:latin typeface="Lucida Console" pitchFamily="49" charset="0"/>
              <a:ea typeface="+mj-ea"/>
              <a:cs typeface="Courier New" pitchFamily="49" charset="0"/>
            </a:endParaRPr>
          </a:p>
          <a:p>
            <a:pPr lvl="0">
              <a:lnSpc>
                <a:spcPts val="2400"/>
              </a:lnSpc>
              <a:spcBef>
                <a:spcPct val="0"/>
              </a:spcBef>
              <a:defRPr/>
            </a:pPr>
            <a:r>
              <a:rPr lang="fr-FR" sz="2400" dirty="0" smtClean="0">
                <a:solidFill>
                  <a:schemeClr val="bg2"/>
                </a:solidFill>
                <a:latin typeface="Lucida Console" pitchFamily="49" charset="0"/>
                <a:cs typeface="Courier New" pitchFamily="49" charset="0"/>
              </a:rPr>
              <a:t>└</a:t>
            </a:r>
            <a:r>
              <a:rPr lang="fr-FR" sz="2400" dirty="0" smtClean="0">
                <a:solidFill>
                  <a:schemeClr val="bg2"/>
                </a:solidFill>
                <a:latin typeface="Lucida Console" pitchFamily="49" charset="0"/>
                <a:ea typeface="+mj-ea"/>
                <a:cs typeface="Courier New" pitchFamily="49" charset="0"/>
              </a:rPr>
              <a:t>───</a:t>
            </a:r>
            <a:r>
              <a:rPr lang="fr-FR" sz="2400" dirty="0" smtClean="0">
                <a:solidFill>
                  <a:srgbClr val="FFFF00"/>
                </a:solidFill>
                <a:latin typeface="Lucida Console" pitchFamily="49" charset="0"/>
                <a:ea typeface="+mj-ea"/>
                <a:cs typeface="Courier New" pitchFamily="49" charset="0"/>
              </a:rPr>
              <a:t>Protection des postes</a:t>
            </a:r>
          </a:p>
          <a:p>
            <a:pPr lvl="0">
              <a:lnSpc>
                <a:spcPts val="2400"/>
              </a:lnSpc>
              <a:spcBef>
                <a:spcPct val="0"/>
              </a:spcBef>
              <a:defRPr/>
            </a:pPr>
            <a:r>
              <a:rPr lang="fr-FR" sz="2400" dirty="0" smtClean="0">
                <a:solidFill>
                  <a:schemeClr val="bg2"/>
                </a:solidFill>
                <a:latin typeface="Lucida Console" pitchFamily="49" charset="0"/>
                <a:ea typeface="+mj-ea"/>
                <a:cs typeface="Courier New" pitchFamily="49" charset="0"/>
              </a:rPr>
              <a:t>    </a:t>
            </a:r>
            <a:r>
              <a:rPr lang="fr-FR" sz="2400" dirty="0" smtClean="0">
                <a:solidFill>
                  <a:schemeClr val="bg2"/>
                </a:solidFill>
                <a:latin typeface="Lucida Console" pitchFamily="49" charset="0"/>
                <a:cs typeface="Courier New" pitchFamily="49" charset="0"/>
              </a:rPr>
              <a:t>└</a:t>
            </a:r>
            <a:r>
              <a:rPr lang="fr-FR" sz="2400" dirty="0" smtClean="0">
                <a:solidFill>
                  <a:schemeClr val="bg2"/>
                </a:solidFill>
                <a:latin typeface="Lucida Console" pitchFamily="49" charset="0"/>
                <a:ea typeface="+mj-ea"/>
                <a:cs typeface="Courier New" pitchFamily="49" charset="0"/>
              </a:rPr>
              <a:t>───Forefront Client Security</a:t>
            </a:r>
          </a:p>
          <a:p>
            <a:pPr lvl="0">
              <a:lnSpc>
                <a:spcPts val="2400"/>
              </a:lnSpc>
              <a:spcBef>
                <a:spcPct val="0"/>
              </a:spcBef>
              <a:defRPr/>
            </a:pPr>
            <a:endParaRPr kumimoji="0" lang="fr-FR" sz="2400" b="0" i="0" u="none" strike="noStrike" kern="1200" cap="none" spc="0" normalizeH="0" baseline="0" noProof="0" dirty="0" smtClean="0">
              <a:ln>
                <a:noFill/>
              </a:ln>
              <a:solidFill>
                <a:schemeClr val="bg2"/>
              </a:solidFill>
              <a:effectLst/>
              <a:uLnTx/>
              <a:uFillTx/>
              <a:latin typeface="Lucida Console" pitchFamily="49" charset="0"/>
              <a:ea typeface="+mj-ea"/>
              <a:cs typeface="Courier New" pitchFamily="49" charset="0"/>
            </a:endParaRPr>
          </a:p>
          <a:p>
            <a:pPr lvl="0">
              <a:lnSpc>
                <a:spcPts val="2400"/>
              </a:lnSpc>
              <a:spcBef>
                <a:spcPct val="0"/>
              </a:spcBef>
              <a:defRPr/>
            </a:pPr>
            <a:r>
              <a:rPr kumimoji="0" lang="fr-FR" sz="2400" b="0" i="0" u="none" strike="noStrike" kern="1200" cap="none" spc="0" normalizeH="0" baseline="0" noProof="0" dirty="0" smtClean="0">
                <a:ln>
                  <a:noFill/>
                </a:ln>
                <a:solidFill>
                  <a:schemeClr val="bg2"/>
                </a:solidFill>
                <a:effectLst/>
                <a:uLnTx/>
                <a:uFillTx/>
                <a:latin typeface="Lucida Console" pitchFamily="49" charset="0"/>
                <a:ea typeface="+mj-ea"/>
                <a:cs typeface="Courier New" pitchFamily="49" charset="0"/>
              </a:rPr>
              <a:t>C:\</a:t>
            </a:r>
            <a:endParaRPr kumimoji="0" lang="fr-FR" sz="1600" b="0" i="0" u="none" strike="noStrike" kern="1200" cap="none" spc="0" normalizeH="0" baseline="0" noProof="0" dirty="0">
              <a:ln>
                <a:noFill/>
              </a:ln>
              <a:solidFill>
                <a:schemeClr val="tx1"/>
              </a:solidFill>
              <a:effectLst/>
              <a:uLnTx/>
              <a:uFillTx/>
              <a:latin typeface="Lucida Console" pitchFamily="49" charset="0"/>
              <a:ea typeface="+mj-ea"/>
              <a:cs typeface="Courier New" pitchFamily="49" charset="0"/>
            </a:endParaRPr>
          </a:p>
        </p:txBody>
      </p:sp>
      <p:sp>
        <p:nvSpPr>
          <p:cNvPr id="12" name="Title 3"/>
          <p:cNvSpPr txBox="1">
            <a:spLocks/>
          </p:cNvSpPr>
          <p:nvPr/>
        </p:nvSpPr>
        <p:spPr>
          <a:xfrm>
            <a:off x="928662" y="5000636"/>
            <a:ext cx="428628" cy="500066"/>
          </a:xfrm>
          <a:prstGeom prst="rect">
            <a:avLst/>
          </a:prstGeom>
        </p:spPr>
        <p:txBody>
          <a:bodyPr/>
          <a:lstStyle/>
          <a:p>
            <a:pPr lvl="0">
              <a:lnSpc>
                <a:spcPts val="2400"/>
              </a:lnSpc>
              <a:spcBef>
                <a:spcPct val="0"/>
              </a:spcBef>
              <a:defRPr/>
            </a:pPr>
            <a:r>
              <a:rPr kumimoji="0" lang="fr-FR" sz="2400" b="0" i="0" u="none" strike="noStrike" kern="1200" cap="none" spc="0" normalizeH="0" baseline="0" noProof="0" dirty="0" smtClean="0">
                <a:ln>
                  <a:noFill/>
                </a:ln>
                <a:solidFill>
                  <a:schemeClr val="bg2"/>
                </a:solidFill>
                <a:effectLst/>
                <a:uLnTx/>
                <a:uFillTx/>
                <a:latin typeface="Lucida Console" pitchFamily="49" charset="0"/>
                <a:ea typeface="+mj-ea"/>
                <a:cs typeface="Courier New" pitchFamily="49" charset="0"/>
              </a:rPr>
              <a:t>_</a:t>
            </a:r>
            <a:endParaRPr kumimoji="0" lang="fr-FR" sz="1600" b="0" i="0" u="none" strike="noStrike" kern="1200" cap="none" spc="0" normalizeH="0" baseline="0" noProof="0" dirty="0">
              <a:ln>
                <a:noFill/>
              </a:ln>
              <a:solidFill>
                <a:schemeClr val="tx1"/>
              </a:solidFill>
              <a:effectLst/>
              <a:uLnTx/>
              <a:uFillTx/>
              <a:latin typeface="Lucida Console" pitchFamily="49" charset="0"/>
              <a:ea typeface="+mj-ea"/>
              <a:cs typeface="Courier New" pitchFamily="49"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indefinite" fill="hold" grpId="0" nodeType="withEffect">
                                  <p:stCondLst>
                                    <p:cond delay="0"/>
                                  </p:stCondLst>
                                  <p:childTnLst>
                                    <p:anim calcmode="discrete" valueType="str">
                                      <p:cBhvr>
                                        <p:cTn id="6" dur="1000" fill="hold"/>
                                        <p:tgtEl>
                                          <p:spTgt spid="12"/>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6" name="Title 3"/>
          <p:cNvSpPr txBox="1">
            <a:spLocks/>
          </p:cNvSpPr>
          <p:nvPr/>
        </p:nvSpPr>
        <p:spPr>
          <a:xfrm>
            <a:off x="357158" y="428604"/>
            <a:ext cx="8643998" cy="5857916"/>
          </a:xfrm>
          <a:prstGeom prst="rect">
            <a:avLst/>
          </a:prstGeom>
        </p:spPr>
        <p:txBody>
          <a:bodyPr/>
          <a:lstStyle/>
          <a:p>
            <a:pPr lvl="0">
              <a:lnSpc>
                <a:spcPts val="2400"/>
              </a:lnSpc>
              <a:spcBef>
                <a:spcPct val="0"/>
              </a:spcBef>
              <a:defRPr/>
            </a:pPr>
            <a:r>
              <a:rPr lang="fr-FR" sz="2400" dirty="0" smtClean="0">
                <a:solidFill>
                  <a:schemeClr val="bg2"/>
                </a:solidFill>
                <a:latin typeface="Lucida Console" pitchFamily="49" charset="0"/>
                <a:ea typeface="+mj-ea"/>
                <a:cs typeface="Courier New" pitchFamily="49" charset="0"/>
              </a:rPr>
              <a:t>C:\Le futur de la gamme Forefront</a:t>
            </a:r>
          </a:p>
          <a:p>
            <a:pPr lvl="0">
              <a:lnSpc>
                <a:spcPts val="2400"/>
              </a:lnSpc>
              <a:spcBef>
                <a:spcPct val="0"/>
              </a:spcBef>
              <a:defRPr/>
            </a:pPr>
            <a:r>
              <a:rPr lang="fr-FR" sz="2400" dirty="0" smtClean="0">
                <a:solidFill>
                  <a:schemeClr val="bg2"/>
                </a:solidFill>
                <a:latin typeface="Lucida Console" pitchFamily="49" charset="0"/>
                <a:cs typeface="Courier New" pitchFamily="49" charset="0"/>
              </a:rPr>
              <a:t>│</a:t>
            </a:r>
            <a:endParaRPr lang="fr-FR" sz="2400" dirty="0" smtClean="0">
              <a:solidFill>
                <a:schemeClr val="bg2"/>
              </a:solidFill>
              <a:latin typeface="Lucida Console" pitchFamily="49" charset="0"/>
              <a:ea typeface="+mj-ea"/>
              <a:cs typeface="Courier New" pitchFamily="49" charset="0"/>
            </a:endParaRPr>
          </a:p>
          <a:p>
            <a:pPr lvl="0">
              <a:lnSpc>
                <a:spcPts val="2400"/>
              </a:lnSpc>
              <a:spcBef>
                <a:spcPct val="0"/>
              </a:spcBef>
              <a:defRPr/>
            </a:pPr>
            <a:r>
              <a:rPr lang="fr-FR" sz="2400" dirty="0" smtClean="0">
                <a:solidFill>
                  <a:schemeClr val="bg2"/>
                </a:solidFill>
                <a:latin typeface="Lucida Console" pitchFamily="49" charset="0"/>
                <a:ea typeface="+mj-ea"/>
                <a:cs typeface="Courier New" pitchFamily="49" charset="0"/>
              </a:rPr>
              <a:t>├───</a:t>
            </a:r>
            <a:r>
              <a:rPr lang="fr-FR" sz="2400" dirty="0" smtClean="0">
                <a:solidFill>
                  <a:srgbClr val="FFFF00"/>
                </a:solidFill>
                <a:latin typeface="Lucida Console" pitchFamily="49" charset="0"/>
                <a:ea typeface="+mj-ea"/>
                <a:cs typeface="Courier New" pitchFamily="49" charset="0"/>
              </a:rPr>
              <a:t>Protection du périmètre</a:t>
            </a:r>
          </a:p>
          <a:p>
            <a:pPr lvl="0">
              <a:lnSpc>
                <a:spcPts val="2400"/>
              </a:lnSpc>
              <a:spcBef>
                <a:spcPct val="0"/>
              </a:spcBef>
              <a:defRPr/>
            </a:pPr>
            <a:r>
              <a:rPr lang="fr-FR" sz="2400" dirty="0" smtClean="0">
                <a:solidFill>
                  <a:schemeClr val="bg2"/>
                </a:solidFill>
                <a:latin typeface="Lucida Console" pitchFamily="49" charset="0"/>
                <a:ea typeface="+mj-ea"/>
                <a:cs typeface="Courier New" pitchFamily="49" charset="0"/>
              </a:rPr>
              <a:t>│   ├───Forefront </a:t>
            </a:r>
            <a:r>
              <a:rPr lang="fr-FR" sz="2400" dirty="0" err="1" smtClean="0">
                <a:solidFill>
                  <a:schemeClr val="bg2"/>
                </a:solidFill>
                <a:latin typeface="Lucida Console" pitchFamily="49" charset="0"/>
                <a:ea typeface="+mj-ea"/>
                <a:cs typeface="Courier New" pitchFamily="49" charset="0"/>
              </a:rPr>
              <a:t>Threat</a:t>
            </a:r>
            <a:r>
              <a:rPr lang="fr-FR" sz="2400" dirty="0" smtClean="0">
                <a:solidFill>
                  <a:schemeClr val="bg2"/>
                </a:solidFill>
                <a:latin typeface="Lucida Console" pitchFamily="49" charset="0"/>
                <a:ea typeface="+mj-ea"/>
                <a:cs typeface="Courier New" pitchFamily="49" charset="0"/>
              </a:rPr>
              <a:t> Management Gateway</a:t>
            </a:r>
          </a:p>
          <a:p>
            <a:pPr lvl="0">
              <a:lnSpc>
                <a:spcPts val="2400"/>
              </a:lnSpc>
              <a:spcBef>
                <a:spcPct val="0"/>
              </a:spcBef>
              <a:defRPr/>
            </a:pPr>
            <a:r>
              <a:rPr lang="fr-FR" sz="2400" dirty="0" smtClean="0">
                <a:solidFill>
                  <a:schemeClr val="bg2"/>
                </a:solidFill>
                <a:latin typeface="Lucida Console" pitchFamily="49" charset="0"/>
                <a:ea typeface="+mj-ea"/>
                <a:cs typeface="Courier New" pitchFamily="49" charset="0"/>
              </a:rPr>
              <a:t>│   </a:t>
            </a:r>
            <a:r>
              <a:rPr lang="fr-FR" sz="2400" dirty="0" smtClean="0">
                <a:solidFill>
                  <a:schemeClr val="bg2"/>
                </a:solidFill>
                <a:latin typeface="Lucida Console" pitchFamily="49" charset="0"/>
                <a:cs typeface="Courier New" pitchFamily="49" charset="0"/>
              </a:rPr>
              <a:t>└</a:t>
            </a:r>
            <a:r>
              <a:rPr lang="fr-FR" sz="2400" dirty="0" smtClean="0">
                <a:solidFill>
                  <a:schemeClr val="bg2"/>
                </a:solidFill>
                <a:latin typeface="Lucida Console" pitchFamily="49" charset="0"/>
                <a:ea typeface="+mj-ea"/>
                <a:cs typeface="Courier New" pitchFamily="49" charset="0"/>
              </a:rPr>
              <a:t>───Forefront </a:t>
            </a:r>
            <a:r>
              <a:rPr lang="fr-FR" sz="2400" dirty="0" err="1" smtClean="0">
                <a:solidFill>
                  <a:schemeClr val="bg2"/>
                </a:solidFill>
                <a:latin typeface="Lucida Console" pitchFamily="49" charset="0"/>
                <a:ea typeface="+mj-ea"/>
                <a:cs typeface="Courier New" pitchFamily="49" charset="0"/>
              </a:rPr>
              <a:t>Unified</a:t>
            </a:r>
            <a:r>
              <a:rPr lang="fr-FR" sz="2400" dirty="0" smtClean="0">
                <a:solidFill>
                  <a:schemeClr val="bg2"/>
                </a:solidFill>
                <a:latin typeface="Lucida Console" pitchFamily="49" charset="0"/>
                <a:ea typeface="+mj-ea"/>
                <a:cs typeface="Courier New" pitchFamily="49" charset="0"/>
              </a:rPr>
              <a:t> Access Gateway 2009</a:t>
            </a:r>
          </a:p>
          <a:p>
            <a:pPr lvl="0">
              <a:lnSpc>
                <a:spcPts val="2400"/>
              </a:lnSpc>
              <a:spcBef>
                <a:spcPct val="0"/>
              </a:spcBef>
              <a:defRPr/>
            </a:pPr>
            <a:r>
              <a:rPr lang="fr-FR" sz="2400" dirty="0" smtClean="0">
                <a:solidFill>
                  <a:schemeClr val="bg2"/>
                </a:solidFill>
                <a:latin typeface="Lucida Console" pitchFamily="49" charset="0"/>
                <a:ea typeface="+mj-ea"/>
                <a:cs typeface="Courier New" pitchFamily="49" charset="0"/>
              </a:rPr>
              <a:t>│   </a:t>
            </a:r>
            <a:r>
              <a:rPr lang="fr-FR" sz="2400" dirty="0" smtClean="0">
                <a:solidFill>
                  <a:schemeClr val="bg2"/>
                </a:solidFill>
                <a:latin typeface="Lucida Console" pitchFamily="49" charset="0"/>
                <a:cs typeface="Courier New" pitchFamily="49" charset="0"/>
              </a:rPr>
              <a:t>│</a:t>
            </a:r>
            <a:endParaRPr lang="fr-FR" sz="2400" dirty="0" smtClean="0">
              <a:solidFill>
                <a:schemeClr val="bg2"/>
              </a:solidFill>
              <a:latin typeface="Lucida Console" pitchFamily="49" charset="0"/>
              <a:ea typeface="+mj-ea"/>
              <a:cs typeface="Courier New" pitchFamily="49" charset="0"/>
            </a:endParaRPr>
          </a:p>
          <a:p>
            <a:pPr lvl="0">
              <a:lnSpc>
                <a:spcPts val="2400"/>
              </a:lnSpc>
              <a:spcBef>
                <a:spcPct val="0"/>
              </a:spcBef>
              <a:defRPr/>
            </a:pPr>
            <a:r>
              <a:rPr lang="fr-FR" sz="2400" dirty="0" smtClean="0">
                <a:solidFill>
                  <a:schemeClr val="bg2"/>
                </a:solidFill>
                <a:latin typeface="Lucida Console" pitchFamily="49" charset="0"/>
                <a:ea typeface="+mj-ea"/>
                <a:cs typeface="Courier New" pitchFamily="49" charset="0"/>
              </a:rPr>
              <a:t>├───</a:t>
            </a:r>
            <a:r>
              <a:rPr lang="fr-FR" sz="2400" dirty="0" smtClean="0">
                <a:solidFill>
                  <a:srgbClr val="FFFF00"/>
                </a:solidFill>
                <a:latin typeface="Lucida Console" pitchFamily="49" charset="0"/>
                <a:ea typeface="+mj-ea"/>
                <a:cs typeface="Courier New" pitchFamily="49" charset="0"/>
              </a:rPr>
              <a:t>Protection des serveurs</a:t>
            </a:r>
          </a:p>
          <a:p>
            <a:pPr lvl="0">
              <a:lnSpc>
                <a:spcPts val="2400"/>
              </a:lnSpc>
              <a:spcBef>
                <a:spcPct val="0"/>
              </a:spcBef>
              <a:defRPr/>
            </a:pPr>
            <a:r>
              <a:rPr lang="fr-FR" sz="2400" dirty="0" smtClean="0">
                <a:solidFill>
                  <a:schemeClr val="bg2"/>
                </a:solidFill>
                <a:latin typeface="Lucida Console" pitchFamily="49" charset="0"/>
                <a:ea typeface="+mj-ea"/>
                <a:cs typeface="Courier New" pitchFamily="49" charset="0"/>
              </a:rPr>
              <a:t>│   ├───Forefront for Exchange « 14 »</a:t>
            </a:r>
          </a:p>
          <a:p>
            <a:pPr lvl="0">
              <a:lnSpc>
                <a:spcPts val="2400"/>
              </a:lnSpc>
              <a:spcBef>
                <a:spcPct val="0"/>
              </a:spcBef>
              <a:defRPr/>
            </a:pPr>
            <a:r>
              <a:rPr lang="fr-FR" sz="2400" dirty="0" smtClean="0">
                <a:solidFill>
                  <a:schemeClr val="bg2"/>
                </a:solidFill>
                <a:latin typeface="Lucida Console" pitchFamily="49" charset="0"/>
                <a:ea typeface="+mj-ea"/>
                <a:cs typeface="Courier New" pitchFamily="49" charset="0"/>
              </a:rPr>
              <a:t>│   ├───Forefront for SharePoint « 14 »</a:t>
            </a:r>
            <a:endParaRPr lang="fr-FR" sz="2400" dirty="0" smtClean="0">
              <a:solidFill>
                <a:schemeClr val="bg2"/>
              </a:solidFill>
              <a:latin typeface="Lucida Console" pitchFamily="49" charset="0"/>
              <a:cs typeface="Courier New" pitchFamily="49" charset="0"/>
            </a:endParaRPr>
          </a:p>
          <a:p>
            <a:pPr lvl="0">
              <a:lnSpc>
                <a:spcPts val="2400"/>
              </a:lnSpc>
              <a:spcBef>
                <a:spcPct val="0"/>
              </a:spcBef>
              <a:defRPr/>
            </a:pPr>
            <a:r>
              <a:rPr lang="fr-FR" sz="2400" dirty="0" smtClean="0">
                <a:solidFill>
                  <a:schemeClr val="bg2"/>
                </a:solidFill>
                <a:latin typeface="Lucida Console" pitchFamily="49" charset="0"/>
                <a:ea typeface="+mj-ea"/>
                <a:cs typeface="Courier New" pitchFamily="49" charset="0"/>
              </a:rPr>
              <a:t>│   └───Forefront « Stirling »</a:t>
            </a:r>
          </a:p>
          <a:p>
            <a:pPr lvl="0">
              <a:lnSpc>
                <a:spcPts val="2400"/>
              </a:lnSpc>
              <a:spcBef>
                <a:spcPct val="0"/>
              </a:spcBef>
              <a:defRPr/>
            </a:pPr>
            <a:r>
              <a:rPr lang="fr-FR" sz="2400" dirty="0" smtClean="0">
                <a:solidFill>
                  <a:schemeClr val="bg2"/>
                </a:solidFill>
                <a:latin typeface="Lucida Console" pitchFamily="49" charset="0"/>
                <a:cs typeface="Courier New" pitchFamily="49" charset="0"/>
              </a:rPr>
              <a:t>│</a:t>
            </a:r>
            <a:endParaRPr lang="fr-FR" sz="2400" dirty="0" smtClean="0">
              <a:solidFill>
                <a:schemeClr val="bg2"/>
              </a:solidFill>
              <a:latin typeface="Lucida Console" pitchFamily="49" charset="0"/>
              <a:ea typeface="+mj-ea"/>
              <a:cs typeface="Courier New" pitchFamily="49" charset="0"/>
            </a:endParaRPr>
          </a:p>
          <a:p>
            <a:pPr lvl="0">
              <a:lnSpc>
                <a:spcPts val="2400"/>
              </a:lnSpc>
              <a:spcBef>
                <a:spcPct val="0"/>
              </a:spcBef>
              <a:defRPr/>
            </a:pPr>
            <a:r>
              <a:rPr lang="fr-FR" sz="2400" dirty="0" smtClean="0">
                <a:solidFill>
                  <a:schemeClr val="bg2"/>
                </a:solidFill>
                <a:latin typeface="Lucida Console" pitchFamily="49" charset="0"/>
                <a:cs typeface="Courier New" pitchFamily="49" charset="0"/>
              </a:rPr>
              <a:t>└</a:t>
            </a:r>
            <a:r>
              <a:rPr lang="fr-FR" sz="2400" dirty="0" smtClean="0">
                <a:solidFill>
                  <a:schemeClr val="bg2"/>
                </a:solidFill>
                <a:latin typeface="Lucida Console" pitchFamily="49" charset="0"/>
                <a:ea typeface="+mj-ea"/>
                <a:cs typeface="Courier New" pitchFamily="49" charset="0"/>
              </a:rPr>
              <a:t>───</a:t>
            </a:r>
            <a:r>
              <a:rPr lang="fr-FR" sz="2400" dirty="0" smtClean="0">
                <a:solidFill>
                  <a:srgbClr val="FFFF00"/>
                </a:solidFill>
                <a:latin typeface="Lucida Console" pitchFamily="49" charset="0"/>
                <a:ea typeface="+mj-ea"/>
                <a:cs typeface="Courier New" pitchFamily="49" charset="0"/>
              </a:rPr>
              <a:t>Protection des postes</a:t>
            </a:r>
          </a:p>
          <a:p>
            <a:pPr lvl="0">
              <a:lnSpc>
                <a:spcPts val="2400"/>
              </a:lnSpc>
              <a:spcBef>
                <a:spcPct val="0"/>
              </a:spcBef>
              <a:defRPr/>
            </a:pPr>
            <a:r>
              <a:rPr lang="fr-FR" sz="2400" dirty="0" smtClean="0">
                <a:solidFill>
                  <a:schemeClr val="bg2"/>
                </a:solidFill>
                <a:latin typeface="Lucida Console" pitchFamily="49" charset="0"/>
                <a:ea typeface="+mj-ea"/>
                <a:cs typeface="Courier New" pitchFamily="49" charset="0"/>
              </a:rPr>
              <a:t>    </a:t>
            </a:r>
            <a:r>
              <a:rPr lang="fr-FR" sz="2400" dirty="0" smtClean="0">
                <a:solidFill>
                  <a:schemeClr val="bg2"/>
                </a:solidFill>
                <a:latin typeface="Lucida Console" pitchFamily="49" charset="0"/>
                <a:cs typeface="Courier New" pitchFamily="49" charset="0"/>
              </a:rPr>
              <a:t>└</a:t>
            </a:r>
            <a:r>
              <a:rPr lang="fr-FR" sz="2400" dirty="0" smtClean="0">
                <a:solidFill>
                  <a:schemeClr val="bg2"/>
                </a:solidFill>
                <a:latin typeface="Lucida Console" pitchFamily="49" charset="0"/>
                <a:ea typeface="+mj-ea"/>
                <a:cs typeface="Courier New" pitchFamily="49" charset="0"/>
              </a:rPr>
              <a:t>───Forefront Client Security « v2 »</a:t>
            </a:r>
          </a:p>
          <a:p>
            <a:pPr lvl="0">
              <a:lnSpc>
                <a:spcPts val="2400"/>
              </a:lnSpc>
              <a:spcBef>
                <a:spcPct val="0"/>
              </a:spcBef>
              <a:defRPr/>
            </a:pPr>
            <a:endParaRPr kumimoji="0" lang="fr-FR" sz="2400" b="0" i="0" u="none" strike="noStrike" kern="1200" cap="none" spc="0" normalizeH="0" baseline="0" noProof="0" dirty="0" smtClean="0">
              <a:ln>
                <a:noFill/>
              </a:ln>
              <a:solidFill>
                <a:schemeClr val="bg2"/>
              </a:solidFill>
              <a:effectLst/>
              <a:uLnTx/>
              <a:uFillTx/>
              <a:latin typeface="Lucida Console" pitchFamily="49" charset="0"/>
              <a:ea typeface="+mj-ea"/>
              <a:cs typeface="Courier New" pitchFamily="49" charset="0"/>
            </a:endParaRPr>
          </a:p>
          <a:p>
            <a:pPr lvl="0">
              <a:lnSpc>
                <a:spcPts val="2400"/>
              </a:lnSpc>
              <a:spcBef>
                <a:spcPct val="0"/>
              </a:spcBef>
              <a:defRPr/>
            </a:pPr>
            <a:r>
              <a:rPr kumimoji="0" lang="fr-FR" sz="2400" b="0" i="0" u="none" strike="noStrike" kern="1200" cap="none" spc="0" normalizeH="0" baseline="0" noProof="0" dirty="0" smtClean="0">
                <a:ln>
                  <a:noFill/>
                </a:ln>
                <a:solidFill>
                  <a:schemeClr val="bg2"/>
                </a:solidFill>
                <a:effectLst/>
                <a:uLnTx/>
                <a:uFillTx/>
                <a:latin typeface="Lucida Console" pitchFamily="49" charset="0"/>
                <a:ea typeface="+mj-ea"/>
                <a:cs typeface="Courier New" pitchFamily="49" charset="0"/>
              </a:rPr>
              <a:t>C:\</a:t>
            </a:r>
            <a:endParaRPr kumimoji="0" lang="fr-FR" sz="1600" b="0" i="0" u="none" strike="noStrike" kern="1200" cap="none" spc="0" normalizeH="0" baseline="0" noProof="0" dirty="0">
              <a:ln>
                <a:noFill/>
              </a:ln>
              <a:solidFill>
                <a:schemeClr val="tx1"/>
              </a:solidFill>
              <a:effectLst/>
              <a:uLnTx/>
              <a:uFillTx/>
              <a:latin typeface="Lucida Console" pitchFamily="49" charset="0"/>
              <a:ea typeface="+mj-ea"/>
              <a:cs typeface="Courier New" pitchFamily="49" charset="0"/>
            </a:endParaRPr>
          </a:p>
        </p:txBody>
      </p:sp>
      <p:sp>
        <p:nvSpPr>
          <p:cNvPr id="12" name="Title 3"/>
          <p:cNvSpPr txBox="1">
            <a:spLocks/>
          </p:cNvSpPr>
          <p:nvPr/>
        </p:nvSpPr>
        <p:spPr>
          <a:xfrm>
            <a:off x="928662" y="4714884"/>
            <a:ext cx="428628" cy="500066"/>
          </a:xfrm>
          <a:prstGeom prst="rect">
            <a:avLst/>
          </a:prstGeom>
        </p:spPr>
        <p:txBody>
          <a:bodyPr/>
          <a:lstStyle/>
          <a:p>
            <a:pPr lvl="0">
              <a:lnSpc>
                <a:spcPts val="2400"/>
              </a:lnSpc>
              <a:spcBef>
                <a:spcPct val="0"/>
              </a:spcBef>
              <a:defRPr/>
            </a:pPr>
            <a:r>
              <a:rPr kumimoji="0" lang="fr-FR" sz="2400" b="0" i="0" u="none" strike="noStrike" kern="1200" cap="none" spc="0" normalizeH="0" baseline="0" noProof="0" dirty="0" smtClean="0">
                <a:ln>
                  <a:noFill/>
                </a:ln>
                <a:solidFill>
                  <a:schemeClr val="bg2"/>
                </a:solidFill>
                <a:effectLst/>
                <a:uLnTx/>
                <a:uFillTx/>
                <a:latin typeface="Lucida Console" pitchFamily="49" charset="0"/>
                <a:ea typeface="+mj-ea"/>
                <a:cs typeface="Courier New" pitchFamily="49" charset="0"/>
              </a:rPr>
              <a:t>_</a:t>
            </a:r>
            <a:endParaRPr kumimoji="0" lang="fr-FR" sz="1600" b="0" i="0" u="none" strike="noStrike" kern="1200" cap="none" spc="0" normalizeH="0" baseline="0" noProof="0" dirty="0">
              <a:ln>
                <a:noFill/>
              </a:ln>
              <a:solidFill>
                <a:schemeClr val="tx1"/>
              </a:solidFill>
              <a:effectLst/>
              <a:uLnTx/>
              <a:uFillTx/>
              <a:latin typeface="Lucida Console" pitchFamily="49" charset="0"/>
              <a:ea typeface="+mj-ea"/>
              <a:cs typeface="Courier New" pitchFamily="49"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indefinite" fill="hold" grpId="0" nodeType="withEffect">
                                  <p:stCondLst>
                                    <p:cond delay="0"/>
                                  </p:stCondLst>
                                  <p:childTnLst>
                                    <p:anim calcmode="discrete" valueType="str">
                                      <p:cBhvr>
                                        <p:cTn id="6" dur="1000" fill="hold"/>
                                        <p:tgtEl>
                                          <p:spTgt spid="12"/>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7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1" descr="MSN icon help"/>
          <p:cNvPicPr>
            <a:picLocks noChangeAspect="1" noChangeArrowheads="1"/>
          </p:cNvPicPr>
          <p:nvPr/>
        </p:nvPicPr>
        <p:blipFill>
          <a:blip r:embed="rId3"/>
          <a:srcRect/>
          <a:stretch>
            <a:fillRect/>
          </a:stretch>
        </p:blipFill>
        <p:spPr bwMode="auto">
          <a:xfrm>
            <a:off x="3286125" y="2581275"/>
            <a:ext cx="2560638" cy="2427288"/>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from="(-#ppt_w/2)" to="(#ppt_x)" calcmode="lin" valueType="num">
                                      <p:cBhvr>
                                        <p:cTn id="7" dur="600" fill="hold">
                                          <p:stCondLst>
                                            <p:cond delay="0"/>
                                          </p:stCondLst>
                                        </p:cTn>
                                        <p:tgtEl>
                                          <p:spTgt spid="2"/>
                                        </p:tgtEl>
                                        <p:attrNameLst>
                                          <p:attrName>ppt_x</p:attrName>
                                        </p:attrNameLst>
                                      </p:cBhvr>
                                    </p:anim>
                                    <p:anim from="0" to="-1.0" calcmode="lin" valueType="num">
                                      <p:cBhvr>
                                        <p:cTn id="8" dur="200" decel="50000" autoRev="1" fill="hold">
                                          <p:stCondLst>
                                            <p:cond delay="600"/>
                                          </p:stCondLst>
                                        </p:cTn>
                                        <p:tgtEl>
                                          <p:spTgt spid="2"/>
                                        </p:tgtEl>
                                        <p:attrNameLst>
                                          <p:attrName>xshear</p:attrName>
                                        </p:attrNameLst>
                                      </p:cBhvr>
                                    </p:anim>
                                    <p:animScale>
                                      <p:cBhvr>
                                        <p:cTn id="9" dur="200" decel="100000" autoRev="1" fill="hold">
                                          <p:stCondLst>
                                            <p:cond delay="600"/>
                                          </p:stCondLst>
                                        </p:cTn>
                                        <p:tgtEl>
                                          <p:spTgt spid="2"/>
                                        </p:tgtEl>
                                      </p:cBhvr>
                                      <p:from x="100000" y="100000"/>
                                      <p:to x="80000" y="100000"/>
                                    </p:animScale>
                                    <p:anim by="(#ppt_h/3+#ppt_w*0.1)" calcmode="lin" valueType="num">
                                      <p:cBhvr additive="sum">
                                        <p:cTn id="10" dur="200" decel="100000" autoRev="1" fill="hold">
                                          <p:stCondLst>
                                            <p:cond delay="600"/>
                                          </p:stCondLst>
                                        </p:cTn>
                                        <p:tgtEl>
                                          <p:spTgt spid="2"/>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srcRect/>
          <a:stretch>
            <a:fillRect/>
          </a:stretch>
        </p:blipFill>
        <p:spPr bwMode="auto">
          <a:xfrm>
            <a:off x="5429256" y="1214422"/>
            <a:ext cx="3439388" cy="2771760"/>
          </a:xfrm>
          <a:prstGeom prst="rect">
            <a:avLst/>
          </a:prstGeom>
          <a:ln>
            <a:noFill/>
          </a:ln>
          <a:effectLst>
            <a:reflection blurRad="12700" stA="30000" endPos="30000" dist="5000" dir="5400000" sy="-100000" algn="bl" rotWithShape="0"/>
          </a:effectLst>
          <a:scene3d>
            <a:camera prst="perspectiveContrastingLeftFacing">
              <a:rot lat="300000" lon="1800000" rev="0"/>
            </a:camera>
            <a:lightRig rig="threePt" dir="t">
              <a:rot lat="0" lon="0" rev="2700000"/>
            </a:lightRig>
          </a:scene3d>
          <a:sp3d>
            <a:bevelT w="63500" h="50800"/>
          </a:sp3d>
        </p:spPr>
      </p:pic>
      <p:sp>
        <p:nvSpPr>
          <p:cNvPr id="6" name="Rectangle 5"/>
          <p:cNvSpPr/>
          <p:nvPr/>
        </p:nvSpPr>
        <p:spPr bwMode="auto">
          <a:xfrm>
            <a:off x="3071770" y="4309066"/>
            <a:ext cx="5572196" cy="1977454"/>
          </a:xfrm>
          <a:prstGeom prst="rect">
            <a:avLst/>
          </a:prstGeom>
          <a:solidFill>
            <a:schemeClr val="bg2">
              <a:alpha val="51000"/>
            </a:schemeClr>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fr-FR" sz="2900" b="0" i="0" u="none" strike="noStrike" cap="none" normalizeH="0" baseline="0" dirty="0" smtClean="0">
              <a:solidFill>
                <a:schemeClr val="tx1"/>
              </a:solidFill>
              <a:effectLst/>
              <a:latin typeface="Segoe" pitchFamily="34" charset="0"/>
            </a:endParaRPr>
          </a:p>
        </p:txBody>
      </p:sp>
      <p:sp>
        <p:nvSpPr>
          <p:cNvPr id="7" name="Title 1"/>
          <p:cNvSpPr txBox="1">
            <a:spLocks/>
          </p:cNvSpPr>
          <p:nvPr/>
        </p:nvSpPr>
        <p:spPr>
          <a:xfrm>
            <a:off x="428596" y="214290"/>
            <a:ext cx="8380412" cy="553998"/>
          </a:xfrm>
          <a:prstGeom prst="rect">
            <a:avLst/>
          </a:prstGeom>
        </p:spPr>
        <p:txBody>
          <a:bodyPr/>
          <a:lstStyle/>
          <a:p>
            <a:pPr marL="0" marR="0" lvl="0" indent="0" algn="l" defTabSz="914363" rtl="0" eaLnBrk="1" fontAlgn="auto" latinLnBrk="0" hangingPunct="1">
              <a:lnSpc>
                <a:spcPct val="90000"/>
              </a:lnSpc>
              <a:spcBef>
                <a:spcPct val="0"/>
              </a:spcBef>
              <a:spcAft>
                <a:spcPts val="0"/>
              </a:spcAft>
              <a:buClrTx/>
              <a:buSzTx/>
              <a:buFontTx/>
              <a:buNone/>
              <a:tabLst/>
              <a:defRPr/>
            </a:pPr>
            <a:r>
              <a:rPr kumimoji="0" lang="fr-FR" sz="4400" b="1" i="0" u="none" strike="noStrike" kern="1200" cap="none" spc="0" normalizeH="0" baseline="0" noProof="0" dirty="0" smtClean="0">
                <a:ln/>
                <a:solidFill>
                  <a:srgbClr val="FFC000"/>
                </a:solidFill>
                <a:effectLst/>
                <a:uLnTx/>
                <a:uFillTx/>
                <a:latin typeface="Segoe" pitchFamily="34" charset="0"/>
                <a:ea typeface="+mn-ea"/>
                <a:cs typeface="Arial" charset="0"/>
              </a:rPr>
              <a:t>Ressources utiles</a:t>
            </a:r>
            <a:endParaRPr kumimoji="0" lang="fr-FR" sz="4400" b="1" i="0" u="none" strike="noStrike" kern="1200" cap="none" spc="0" normalizeH="0" baseline="0" noProof="0" dirty="0">
              <a:ln/>
              <a:solidFill>
                <a:srgbClr val="FFC000"/>
              </a:solidFill>
              <a:effectLst/>
              <a:uLnTx/>
              <a:uFillTx/>
              <a:latin typeface="Segoe" pitchFamily="34" charset="0"/>
              <a:ea typeface="+mn-ea"/>
              <a:cs typeface="Arial" charset="0"/>
            </a:endParaRPr>
          </a:p>
        </p:txBody>
      </p:sp>
      <p:sp>
        <p:nvSpPr>
          <p:cNvPr id="8" name="Text Placeholder 2"/>
          <p:cNvSpPr txBox="1">
            <a:spLocks/>
          </p:cNvSpPr>
          <p:nvPr/>
        </p:nvSpPr>
        <p:spPr>
          <a:xfrm>
            <a:off x="357158" y="1575563"/>
            <a:ext cx="8380412" cy="3139321"/>
          </a:xfrm>
          <a:prstGeom prst="rect">
            <a:avLst/>
          </a:prstGeom>
        </p:spPr>
        <p:txBody>
          <a:bodyPr>
            <a:normAutofit/>
          </a:bodyPr>
          <a:lstStyle/>
          <a:p>
            <a:pPr marL="396875" marR="0" lvl="0" indent="-396875" algn="l" defTabSz="914363" rtl="0" eaLnBrk="1" fontAlgn="auto" latinLnBrk="0" hangingPunct="1">
              <a:lnSpc>
                <a:spcPct val="100000"/>
              </a:lnSpc>
              <a:spcBef>
                <a:spcPts val="0"/>
              </a:spcBef>
              <a:spcAft>
                <a:spcPts val="0"/>
              </a:spcAft>
              <a:buClrTx/>
              <a:buSzTx/>
              <a:buFontTx/>
              <a:buBlip>
                <a:blip r:embed="rId4"/>
              </a:buBlip>
              <a:tabLst/>
              <a:defRPr/>
            </a:pPr>
            <a:r>
              <a:rPr lang="fr-FR" sz="2400" dirty="0" smtClean="0">
                <a:effectLst>
                  <a:outerShdw blurRad="38100" dist="38100" dir="2700000" algn="tl">
                    <a:srgbClr val="000000">
                      <a:alpha val="43137"/>
                    </a:srgbClr>
                  </a:outerShdw>
                </a:effectLst>
              </a:rPr>
              <a:t>Portail Forefront</a:t>
            </a:r>
          </a:p>
          <a:p>
            <a:pPr marL="396875" marR="0" lvl="0" indent="-396875" algn="l" defTabSz="914363" rtl="0" eaLnBrk="1" fontAlgn="auto" latinLnBrk="0" hangingPunct="1">
              <a:lnSpc>
                <a:spcPct val="100000"/>
              </a:lnSpc>
              <a:spcBef>
                <a:spcPts val="0"/>
              </a:spcBef>
              <a:spcAft>
                <a:spcPts val="0"/>
              </a:spcAft>
              <a:buClrTx/>
              <a:buSzTx/>
              <a:tabLst/>
              <a:defRPr/>
            </a:pPr>
            <a:r>
              <a:rPr lang="fr-FR" sz="2400" dirty="0" smtClean="0">
                <a:effectLst>
                  <a:outerShdw blurRad="38100" dist="38100" dir="2700000" algn="tl">
                    <a:srgbClr val="000000">
                      <a:alpha val="43137"/>
                    </a:srgbClr>
                  </a:outerShdw>
                </a:effectLst>
              </a:rPr>
              <a:t>     </a:t>
            </a:r>
            <a:r>
              <a:rPr kumimoji="0" lang="fr-FR" sz="24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hlinkClick r:id="rId5"/>
              </a:rPr>
              <a:t>http://www.microsoft.com/forefront</a:t>
            </a:r>
            <a:r>
              <a:rPr kumimoji="0" lang="fr-FR" sz="2400" b="0" i="0" u="none" strike="noStrike" kern="1200" cap="none" spc="0" normalizeH="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rPr>
              <a:t> </a:t>
            </a:r>
            <a:endParaRPr kumimoji="0" lang="fr-FR" sz="24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endParaRPr>
          </a:p>
          <a:p>
            <a:pPr marL="396875" marR="0" lvl="0" indent="-396875" algn="l" defTabSz="914363" rtl="0" eaLnBrk="1" fontAlgn="auto" latinLnBrk="0" hangingPunct="1">
              <a:lnSpc>
                <a:spcPct val="100000"/>
              </a:lnSpc>
              <a:spcBef>
                <a:spcPts val="0"/>
              </a:spcBef>
              <a:spcAft>
                <a:spcPts val="0"/>
              </a:spcAft>
              <a:buClrTx/>
              <a:buSzTx/>
              <a:buFontTx/>
              <a:buBlip>
                <a:blip r:embed="rId4"/>
              </a:buBlip>
              <a:tabLst/>
              <a:defRPr/>
            </a:pPr>
            <a:endParaRPr kumimoji="0" lang="fr-FR" sz="24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endParaRPr>
          </a:p>
          <a:p>
            <a:pPr marL="396875" marR="0" lvl="0" indent="-396875" algn="l" defTabSz="914363" rtl="0" eaLnBrk="1" fontAlgn="auto" latinLnBrk="0" hangingPunct="1">
              <a:lnSpc>
                <a:spcPct val="100000"/>
              </a:lnSpc>
              <a:spcBef>
                <a:spcPts val="0"/>
              </a:spcBef>
              <a:spcAft>
                <a:spcPts val="0"/>
              </a:spcAft>
              <a:buClrTx/>
              <a:buSzTx/>
              <a:buFontTx/>
              <a:buBlip>
                <a:blip r:embed="rId4"/>
              </a:buBlip>
              <a:tabLst/>
              <a:defRPr/>
            </a:pPr>
            <a:r>
              <a:rPr kumimoji="0" lang="fr-FR" sz="24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rPr>
              <a:t>Blog </a:t>
            </a:r>
          </a:p>
          <a:p>
            <a:pPr marL="396875" marR="0" lvl="0" indent="-396875" algn="l" defTabSz="914363" rtl="0" eaLnBrk="1" fontAlgn="auto" latinLnBrk="0" hangingPunct="1">
              <a:lnSpc>
                <a:spcPct val="100000"/>
              </a:lnSpc>
              <a:spcBef>
                <a:spcPts val="0"/>
              </a:spcBef>
              <a:spcAft>
                <a:spcPts val="0"/>
              </a:spcAft>
              <a:buClrTx/>
              <a:buSzTx/>
              <a:buFontTx/>
              <a:buNone/>
              <a:tabLst/>
              <a:defRPr/>
            </a:pPr>
            <a:r>
              <a:rPr kumimoji="0" lang="fr-FR" sz="24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rPr>
              <a:t>     </a:t>
            </a:r>
            <a:r>
              <a:rPr kumimoji="0" lang="fr-FR" sz="24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hlinkClick r:id="rId6"/>
              </a:rPr>
              <a:t>http://blogs.technet.com/stanislas</a:t>
            </a:r>
            <a:r>
              <a:rPr kumimoji="0" lang="fr-FR" sz="24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rPr>
              <a:t>    </a:t>
            </a:r>
          </a:p>
        </p:txBody>
      </p:sp>
      <p:pic>
        <p:nvPicPr>
          <p:cNvPr id="9" name="Picture 8" descr="gold arrow.png"/>
          <p:cNvPicPr>
            <a:picLocks noChangeAspect="1"/>
          </p:cNvPicPr>
          <p:nvPr/>
        </p:nvPicPr>
        <p:blipFill>
          <a:blip r:embed="rId7"/>
          <a:stretch>
            <a:fillRect/>
          </a:stretch>
        </p:blipFill>
        <p:spPr>
          <a:xfrm rot="1032809" flipH="1">
            <a:off x="943680" y="3819144"/>
            <a:ext cx="1950370" cy="1845094"/>
          </a:xfrm>
          <a:prstGeom prst="rect">
            <a:avLst/>
          </a:prstGeom>
        </p:spPr>
      </p:pic>
      <p:sp>
        <p:nvSpPr>
          <p:cNvPr id="10" name="TextBox 9"/>
          <p:cNvSpPr txBox="1"/>
          <p:nvPr/>
        </p:nvSpPr>
        <p:spPr>
          <a:xfrm>
            <a:off x="3143208" y="4286256"/>
            <a:ext cx="5786478" cy="1938992"/>
          </a:xfrm>
          <a:prstGeom prst="rect">
            <a:avLst/>
          </a:prstGeom>
          <a:noFill/>
        </p:spPr>
        <p:txBody>
          <a:bodyPr wrap="square" rtlCol="0">
            <a:spAutoFit/>
          </a:bodyPr>
          <a:lstStyle/>
          <a:p>
            <a:r>
              <a:rPr lang="fr-FR" sz="2400" dirty="0" smtClean="0">
                <a:latin typeface="Segoe" pitchFamily="34" charset="0"/>
              </a:rPr>
              <a:t>Dans ce blog, tapez </a:t>
            </a:r>
            <a:r>
              <a:rPr lang="fr-FR" sz="2400" b="1" i="1" dirty="0" smtClean="0">
                <a:latin typeface="Segoe" pitchFamily="34" charset="0"/>
              </a:rPr>
              <a:t>Forefront / ISA / IAG </a:t>
            </a:r>
            <a:r>
              <a:rPr lang="fr-FR" sz="2400" dirty="0" smtClean="0">
                <a:latin typeface="Segoe" pitchFamily="34" charset="0"/>
              </a:rPr>
              <a:t>dans la zone de recherche pour accéder à toutes les informations complémentaires et les liens vers les documents de références.</a:t>
            </a:r>
            <a:endParaRPr lang="fr-FR" sz="2400" dirty="0" smtClean="0">
              <a:solidFill>
                <a:schemeClr val="tx1"/>
              </a:solidFill>
              <a:latin typeface="Segoe"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428728" y="2071678"/>
            <a:ext cx="6715172" cy="1500198"/>
          </a:xfrm>
        </p:spPr>
        <p:txBody>
          <a:bodyPr>
            <a:normAutofit fontScale="90000"/>
          </a:bodyPr>
          <a:lstStyle/>
          <a:p>
            <a:pPr algn="l"/>
            <a:r>
              <a:rPr lang="fr-FR" dirty="0" smtClean="0"/>
              <a:t>&lt;1&gt; protection du périmètre</a:t>
            </a:r>
            <a:br>
              <a:rPr lang="fr-FR" dirty="0" smtClean="0"/>
            </a:br>
            <a:r>
              <a:rPr lang="fr-FR" dirty="0" smtClean="0">
                <a:solidFill>
                  <a:schemeClr val="bg1"/>
                </a:solidFill>
              </a:rPr>
              <a:t>&lt;2&gt; identité &amp; accès</a:t>
            </a:r>
            <a:br>
              <a:rPr lang="fr-FR" dirty="0" smtClean="0">
                <a:solidFill>
                  <a:schemeClr val="bg1"/>
                </a:solidFill>
              </a:rPr>
            </a:br>
            <a:r>
              <a:rPr lang="fr-FR" dirty="0" smtClean="0">
                <a:solidFill>
                  <a:schemeClr val="bg1"/>
                </a:solidFill>
              </a:rPr>
              <a:t>&lt;3&gt; protection des données</a:t>
            </a:r>
            <a:br>
              <a:rPr lang="fr-FR" dirty="0" smtClean="0">
                <a:solidFill>
                  <a:schemeClr val="bg1"/>
                </a:solidFill>
              </a:rPr>
            </a:br>
            <a:r>
              <a:rPr lang="fr-FR" dirty="0" smtClean="0">
                <a:solidFill>
                  <a:schemeClr val="bg1"/>
                </a:solidFill>
              </a:rPr>
              <a:t>&lt;4&gt; protection des réseaux</a:t>
            </a:r>
            <a:endParaRPr lang="fr-FR" dirty="0">
              <a:solidFill>
                <a:schemeClr val="bg1"/>
              </a:solidFill>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428728" y="2071678"/>
            <a:ext cx="7072362" cy="1500198"/>
          </a:xfrm>
        </p:spPr>
        <p:txBody>
          <a:bodyPr>
            <a:normAutofit fontScale="90000"/>
          </a:bodyPr>
          <a:lstStyle/>
          <a:p>
            <a:pPr algn="l"/>
            <a:r>
              <a:rPr lang="fr-FR" dirty="0" smtClean="0">
                <a:solidFill>
                  <a:schemeClr val="bg1">
                    <a:lumMod val="85000"/>
                  </a:schemeClr>
                </a:solidFill>
              </a:rPr>
              <a:t>&lt;1&gt; protection du périmètre</a:t>
            </a:r>
            <a:r>
              <a:rPr lang="fr-FR" dirty="0" smtClean="0"/>
              <a:t/>
            </a:r>
            <a:br>
              <a:rPr lang="fr-FR" dirty="0" smtClean="0"/>
            </a:br>
            <a:r>
              <a:rPr lang="fr-FR" dirty="0" smtClean="0"/>
              <a:t>&lt;2&gt; protection des serveurs</a:t>
            </a:r>
            <a:br>
              <a:rPr lang="fr-FR" dirty="0" smtClean="0"/>
            </a:br>
            <a:r>
              <a:rPr lang="fr-FR" dirty="0" smtClean="0">
                <a:solidFill>
                  <a:schemeClr val="bg1"/>
                </a:solidFill>
              </a:rPr>
              <a:t>&lt;3&gt; </a:t>
            </a:r>
            <a:r>
              <a:rPr lang="fr-FR" dirty="0" err="1" smtClean="0">
                <a:solidFill>
                  <a:schemeClr val="bg1"/>
                </a:solidFill>
              </a:rPr>
              <a:t>protedes</a:t>
            </a:r>
            <a:r>
              <a:rPr lang="fr-FR" dirty="0" smtClean="0">
                <a:solidFill>
                  <a:schemeClr val="bg1"/>
                </a:solidFill>
              </a:rPr>
              <a:t> données</a:t>
            </a:r>
            <a:br>
              <a:rPr lang="fr-FR" dirty="0" smtClean="0">
                <a:solidFill>
                  <a:schemeClr val="bg1"/>
                </a:solidFill>
              </a:rPr>
            </a:br>
            <a:r>
              <a:rPr lang="fr-FR" dirty="0" smtClean="0">
                <a:solidFill>
                  <a:schemeClr val="bg1"/>
                </a:solidFill>
              </a:rPr>
              <a:t>&lt;4&gt; protection des réseaux</a:t>
            </a:r>
            <a:endParaRPr lang="fr-FR" dirty="0">
              <a:solidFill>
                <a:schemeClr val="bg1"/>
              </a:solidFill>
            </a:endParaRP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1_Blue waves">
  <a:themeElements>
    <a:clrScheme name="Purple Waves color scheme">
      <a:dk1>
        <a:srgbClr val="000000"/>
      </a:dk1>
      <a:lt1>
        <a:srgbClr val="FFFFFF"/>
      </a:lt1>
      <a:dk2>
        <a:srgbClr val="26357E"/>
      </a:dk2>
      <a:lt2>
        <a:srgbClr val="FFFFFF"/>
      </a:lt2>
      <a:accent1>
        <a:srgbClr val="FDE399"/>
      </a:accent1>
      <a:accent2>
        <a:srgbClr val="3497AE"/>
      </a:accent2>
      <a:accent3>
        <a:srgbClr val="E76429"/>
      </a:accent3>
      <a:accent4>
        <a:srgbClr val="AAD228"/>
      </a:accent4>
      <a:accent5>
        <a:srgbClr val="FF9929"/>
      </a:accent5>
      <a:accent6>
        <a:srgbClr val="4747B7"/>
      </a:accent6>
      <a:hlink>
        <a:srgbClr val="FAD366"/>
      </a:hlink>
      <a:folHlink>
        <a:srgbClr val="782F0E"/>
      </a:folHlink>
    </a:clrScheme>
    <a:fontScheme name="Business Value launch template">
      <a:majorFont>
        <a:latin typeface="Segoe Semibold"/>
        <a:ea typeface=""/>
        <a:cs typeface=""/>
      </a:majorFont>
      <a:minorFont>
        <a:latin typeface="Segoe"/>
        <a:ea typeface=""/>
        <a:cs typeface=""/>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900" b="0" i="0" u="none" strike="noStrike" cap="none" normalizeH="0" baseline="0" dirty="0" smtClean="0">
            <a:solidFill>
              <a:schemeClr val="tx1"/>
            </a:solidFill>
            <a:effectLst/>
            <a:latin typeface="Segoe" pitchFamily="34" charset="0"/>
          </a:defRPr>
        </a:defPPr>
      </a:lstStyle>
      <a:style>
        <a:lnRef idx="1">
          <a:schemeClr val="accent2"/>
        </a:lnRef>
        <a:fillRef idx="3">
          <a:schemeClr val="accent2"/>
        </a:fillRef>
        <a:effectRef idx="2">
          <a:schemeClr val="accent2"/>
        </a:effectRef>
        <a:fontRef idx="minor">
          <a:schemeClr val="lt1"/>
        </a:fontRef>
      </a:style>
    </a:spDef>
    <a:lnDef>
      <a:spPr bwMode="auto">
        <a:xfrm>
          <a:off x="0" y="0"/>
          <a:ext cx="1" cy="1"/>
        </a:xfrm>
        <a:custGeom>
          <a:avLst/>
          <a:gdLst/>
          <a:ahLst/>
          <a:cxnLst/>
          <a:rect l="0" t="0" r="0" b="0"/>
          <a:pathLst/>
        </a:cu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none" w="med" len="med"/>
        </a:ln>
        <a:effectLst/>
      </a:spPr>
      <a:bodyPr vert="horz" wrap="square" lIns="109728" tIns="54864" rIns="109728" bIns="54864" numCol="1" anchor="ctr" anchorCtr="0" compatLnSpc="1">
        <a:prstTxWarp prst="textNoShape">
          <a:avLst/>
        </a:prstTxWarp>
      </a:bodyPr>
      <a:lstStyle>
        <a:defPPr marL="0" marR="0" indent="0" algn="l" defTabSz="1096963" rtl="0" eaLnBrk="1" fontAlgn="base" latinLnBrk="0" hangingPunct="1">
          <a:lnSpc>
            <a:spcPct val="100000"/>
          </a:lnSpc>
          <a:spcBef>
            <a:spcPct val="0"/>
          </a:spcBef>
          <a:spcAft>
            <a:spcPct val="0"/>
          </a:spcAft>
          <a:buClrTx/>
          <a:buSzTx/>
          <a:buFontTx/>
          <a:buNone/>
          <a:tabLst/>
          <a:defRPr kumimoji="0" lang="en-US" sz="2900" b="0" i="0" u="none" strike="noStrike" cap="none" normalizeH="0" baseline="0" smtClean="0">
            <a:solidFill>
              <a:schemeClr val="bg2"/>
            </a:solidFill>
            <a:effectLst/>
            <a:latin typeface="Segoe Semibold" pitchFamily="34" charset="0"/>
          </a:defRPr>
        </a:defPPr>
      </a:lstStyle>
    </a:lnDef>
    <a:txDef>
      <a:spPr>
        <a:noFill/>
      </a:spPr>
      <a:bodyPr wrap="square" rtlCol="0">
        <a:spAutoFit/>
      </a:bodyPr>
      <a:lstStyle>
        <a:defPPr>
          <a:defRPr sz="2800" dirty="0" err="1" smtClean="0">
            <a:solidFill>
              <a:schemeClr val="tx1"/>
            </a:solidFill>
            <a:latin typeface="Segoe" pitchFamily="34" charset="0"/>
          </a:defRPr>
        </a:defPPr>
      </a:lstStyle>
    </a:txDef>
  </a:objectDefaults>
  <a:extraClrSchemeLst>
    <a:extraClrScheme>
      <a:clrScheme name="Business Value launch template 1">
        <a:dk1>
          <a:srgbClr val="000000"/>
        </a:dk1>
        <a:lt1>
          <a:srgbClr val="FFFFFF"/>
        </a:lt1>
        <a:dk2>
          <a:srgbClr val="EF7E39"/>
        </a:dk2>
        <a:lt2>
          <a:srgbClr val="FFFFFF"/>
        </a:lt2>
        <a:accent1>
          <a:srgbClr val="000000"/>
        </a:accent1>
        <a:accent2>
          <a:srgbClr val="54C71B"/>
        </a:accent2>
        <a:accent3>
          <a:srgbClr val="F6C0AE"/>
        </a:accent3>
        <a:accent4>
          <a:srgbClr val="DADADA"/>
        </a:accent4>
        <a:accent5>
          <a:srgbClr val="AAAAAA"/>
        </a:accent5>
        <a:accent6>
          <a:srgbClr val="4BB417"/>
        </a:accent6>
        <a:hlink>
          <a:srgbClr val="FBE019"/>
        </a:hlink>
        <a:folHlink>
          <a:srgbClr val="3D78E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k Blue swoosh template Segoe">
  <a:themeElements>
    <a:clrScheme name="Blue Template-Template">
      <a:dk1>
        <a:srgbClr val="000000"/>
      </a:dk1>
      <a:lt1>
        <a:srgbClr val="FFFFFF"/>
      </a:lt1>
      <a:dk2>
        <a:srgbClr val="050595"/>
      </a:dk2>
      <a:lt2>
        <a:srgbClr val="FFFF99"/>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Blue-Purple TT">
      <a:majorFont>
        <a:latin typeface="Segoe"/>
        <a:ea typeface=""/>
        <a:cs typeface=""/>
      </a:majorFont>
      <a:minorFont>
        <a:latin typeface="Segoe"/>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Blue-Purple TT">
      <a:majorFont>
        <a:latin typeface="Segoe"/>
        <a:ea typeface=""/>
        <a:cs typeface=""/>
      </a:majorFont>
      <a:minorFont>
        <a:latin typeface="Segoe"/>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Template TechDays 2008">
  <a:themeElements>
    <a:clrScheme name="Blue Template-Template">
      <a:dk1>
        <a:srgbClr val="000000"/>
      </a:dk1>
      <a:lt1>
        <a:srgbClr val="FFFFFF"/>
      </a:lt1>
      <a:dk2>
        <a:srgbClr val="050595"/>
      </a:dk2>
      <a:lt2>
        <a:srgbClr val="FFFF99"/>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Blue-Purple TT">
      <a:majorFont>
        <a:latin typeface="Segoe"/>
        <a:ea typeface=""/>
        <a:cs typeface=""/>
      </a:majorFont>
      <a:minorFont>
        <a:latin typeface="Segoe"/>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919920ECD49E2438B61BD4C6FCE16E7" ma:contentTypeVersion="0" ma:contentTypeDescription="Crée un document." ma:contentTypeScope="" ma:versionID="e4b70cf94f27510c1802aec49085ff06">
  <xsd:schema xmlns:xsd="http://www.w3.org/2001/XMLSchema" xmlns:p="http://schemas.microsoft.com/office/2006/metadata/properties" targetNamespace="http://schemas.microsoft.com/office/2006/metadata/properties" ma:root="true" ma:fieldsID="75019ab185b48580fc336df4da24a70b">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ma:readOnly="true"/>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CD3C252C-BA40-4104-99A7-E5A2262B9630}"/>
</file>

<file path=customXml/itemProps2.xml><?xml version="1.0" encoding="utf-8"?>
<ds:datastoreItem xmlns:ds="http://schemas.openxmlformats.org/officeDocument/2006/customXml" ds:itemID="{123486A7-7ECD-4667-A07E-73868B74B8CC}"/>
</file>

<file path=customXml/itemProps3.xml><?xml version="1.0" encoding="utf-8"?>
<ds:datastoreItem xmlns:ds="http://schemas.openxmlformats.org/officeDocument/2006/customXml" ds:itemID="{72AEBD6F-BFFA-41DB-B781-57136F27C63A}"/>
</file>

<file path=docProps/app.xml><?xml version="1.0" encoding="utf-8"?>
<Properties xmlns="http://schemas.openxmlformats.org/officeDocument/2006/extended-properties" xmlns:vt="http://schemas.openxmlformats.org/officeDocument/2006/docPropsVTypes">
  <TotalTime>3488</TotalTime>
  <Words>885</Words>
  <Application>Microsoft Office PowerPoint</Application>
  <PresentationFormat>On-screen Show (4:3)</PresentationFormat>
  <Paragraphs>250</Paragraphs>
  <Slides>74</Slides>
  <Notes>74</Notes>
  <HiddenSlides>5</HiddenSlides>
  <MMClips>0</MMClips>
  <ScaleCrop>false</ScaleCrop>
  <HeadingPairs>
    <vt:vector size="4" baseType="variant">
      <vt:variant>
        <vt:lpstr>Theme</vt:lpstr>
      </vt:variant>
      <vt:variant>
        <vt:i4>6</vt:i4>
      </vt:variant>
      <vt:variant>
        <vt:lpstr>Slide Titles</vt:lpstr>
      </vt:variant>
      <vt:variant>
        <vt:i4>74</vt:i4>
      </vt:variant>
    </vt:vector>
  </HeadingPairs>
  <TitlesOfParts>
    <vt:vector size="80" baseType="lpstr">
      <vt:lpstr>1_Blue waves</vt:lpstr>
      <vt:lpstr>1_Dk Blue swoosh template Segoe</vt:lpstr>
      <vt:lpstr>White with Courier font for code slides</vt:lpstr>
      <vt:lpstr>Office Theme</vt:lpstr>
      <vt:lpstr>1_Office Theme</vt:lpstr>
      <vt:lpstr>Template TechDays 2008</vt:lpstr>
      <vt:lpstr>Vue d’ensemble de Microsoft Forefront</vt:lpstr>
      <vt:lpstr>Objectif</vt:lpstr>
      <vt:lpstr>Slide 3</vt:lpstr>
      <vt:lpstr>découvrir</vt:lpstr>
      <vt:lpstr>produits de sécurité</vt:lpstr>
      <vt:lpstr>Slide 6</vt:lpstr>
      <vt:lpstr>3 types de protection</vt:lpstr>
      <vt:lpstr>&lt;1&gt; protection du périmètre &lt;2&gt; identité &amp; accès &lt;3&gt; protection des données &lt;4&gt; protection des réseaux</vt:lpstr>
      <vt:lpstr>&lt;1&gt; protection du périmètre &lt;2&gt; protection des serveurs &lt;3&gt; protedes données &lt;4&gt; protection des réseaux</vt:lpstr>
      <vt:lpstr>&lt;1&gt; protection du périmètre &lt;2&gt; protection des serveurs  &lt;3&gt; protection des postes &lt;4&gt; protection des réseaux</vt:lpstr>
      <vt:lpstr>7 produits</vt:lpstr>
      <vt:lpstr>Slide 12</vt:lpstr>
      <vt:lpstr>&lt;1&gt; protection du périmètre</vt:lpstr>
      <vt:lpstr>Slide 14</vt:lpstr>
      <vt:lpstr>Slide 15</vt:lpstr>
      <vt:lpstr>Slide 16</vt:lpstr>
      <vt:lpstr>démo</vt:lpstr>
      <vt:lpstr>Slide 18</vt:lpstr>
      <vt:lpstr>Slide 19</vt:lpstr>
      <vt:lpstr>démo</vt:lpstr>
      <vt:lpstr>petite synthèse des solutions    pour les accès distants</vt:lpstr>
      <vt:lpstr>Slide 22</vt:lpstr>
      <vt:lpstr>&lt;2&gt; protection des serveurs</vt:lpstr>
      <vt:lpstr>produits Forefront Server</vt:lpstr>
      <vt:lpstr>évolution des produits Antigen (ex Sybari)</vt:lpstr>
      <vt:lpstr>solutions  de lutte antivirale  et de filtrage de contenu</vt:lpstr>
      <vt:lpstr>dédiées aux dernières versions  des produits serveurs</vt:lpstr>
      <vt:lpstr>8 moteurs AV  disponibles</vt:lpstr>
      <vt:lpstr>Slide 29</vt:lpstr>
      <vt:lpstr>Vous en choisissez 5 (lors de l’installation)</vt:lpstr>
      <vt:lpstr>ou plutôt 4 + 1 (Microsoft AV) </vt:lpstr>
      <vt:lpstr>Slide 32</vt:lpstr>
      <vt:lpstr>quid des performances ?</vt:lpstr>
      <vt:lpstr>Optimisation des performances Option Bias</vt:lpstr>
      <vt:lpstr>Slide 35</vt:lpstr>
      <vt:lpstr>Slide 36</vt:lpstr>
      <vt:lpstr>déployé sur les rôles Edge et Hub Server</vt:lpstr>
      <vt:lpstr>active les fonctionnalités  protection anti-spam Premium  pour Exchange Server 2007</vt:lpstr>
      <vt:lpstr>filtre le contenu (pièces jointes)</vt:lpstr>
      <vt:lpstr>support des fichiers archive</vt:lpstr>
      <vt:lpstr>localisé en 11 langues</vt:lpstr>
      <vt:lpstr>Slide 42</vt:lpstr>
      <vt:lpstr>Slide 43</vt:lpstr>
      <vt:lpstr>pourquoi un AV pour SharePoint ?</vt:lpstr>
      <vt:lpstr>Slide 45</vt:lpstr>
      <vt:lpstr>Slide 46</vt:lpstr>
      <vt:lpstr>Forefront for SharePoint apporte aussi le filtrage des fichiers  et de mots clés</vt:lpstr>
      <vt:lpstr>peut aider au respect de certaines politiques de sécurité propres à l’entreprise</vt:lpstr>
      <vt:lpstr>Slide 49</vt:lpstr>
      <vt:lpstr>Slide 50</vt:lpstr>
      <vt:lpstr>pourquoi un AV pour OCS 2007?</vt:lpstr>
      <vt:lpstr>Slide 52</vt:lpstr>
      <vt:lpstr>Slide 53</vt:lpstr>
      <vt:lpstr>démo</vt:lpstr>
      <vt:lpstr>&lt;3&gt; protection des postes</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lpstr>Slide 68</vt:lpstr>
      <vt:lpstr>démo</vt:lpstr>
      <vt:lpstr>petite synthèse</vt:lpstr>
      <vt:lpstr>Slide 71</vt:lpstr>
      <vt:lpstr>Slide 72</vt:lpstr>
      <vt:lpstr>Slide 73</vt:lpstr>
      <vt:lpstr>Slide 74</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Vue d'ensemble de Forefront</dc:title>
  <dc:creator>Stanislas Quastana</dc:creator>
  <cp:keywords>Forefront</cp:keywords>
  <cp:lastModifiedBy>Stanislas Quastana</cp:lastModifiedBy>
  <cp:revision>328</cp:revision>
  <dcterms:created xsi:type="dcterms:W3CDTF">2007-08-02T13:00:23Z</dcterms:created>
  <dcterms:modified xsi:type="dcterms:W3CDTF">2008-10-13T09:12:51Z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0x0101009919920ECD49E2438B61BD4C6FCE16E7</vt:lpwstr>
  </property>
</Properties>
</file>