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58"/>
  </p:notesMasterIdLst>
  <p:handoutMasterIdLst>
    <p:handoutMasterId r:id="rId59"/>
  </p:handoutMasterIdLst>
  <p:sldIdLst>
    <p:sldId id="339" r:id="rId5"/>
    <p:sldId id="442" r:id="rId6"/>
    <p:sldId id="340" r:id="rId7"/>
    <p:sldId id="443" r:id="rId8"/>
    <p:sldId id="444" r:id="rId9"/>
    <p:sldId id="445" r:id="rId10"/>
    <p:sldId id="343" r:id="rId11"/>
    <p:sldId id="345" r:id="rId12"/>
    <p:sldId id="346" r:id="rId13"/>
    <p:sldId id="441" r:id="rId14"/>
    <p:sldId id="347" r:id="rId15"/>
    <p:sldId id="349" r:id="rId16"/>
    <p:sldId id="350" r:id="rId17"/>
    <p:sldId id="353" r:id="rId18"/>
    <p:sldId id="354" r:id="rId19"/>
    <p:sldId id="355" r:id="rId20"/>
    <p:sldId id="361" r:id="rId21"/>
    <p:sldId id="364" r:id="rId22"/>
    <p:sldId id="365" r:id="rId23"/>
    <p:sldId id="367" r:id="rId24"/>
    <p:sldId id="369" r:id="rId25"/>
    <p:sldId id="370" r:id="rId26"/>
    <p:sldId id="371" r:id="rId27"/>
    <p:sldId id="458" r:id="rId28"/>
    <p:sldId id="374" r:id="rId29"/>
    <p:sldId id="375" r:id="rId30"/>
    <p:sldId id="446" r:id="rId31"/>
    <p:sldId id="380" r:id="rId32"/>
    <p:sldId id="381" r:id="rId33"/>
    <p:sldId id="382" r:id="rId34"/>
    <p:sldId id="383" r:id="rId35"/>
    <p:sldId id="384" r:id="rId36"/>
    <p:sldId id="386" r:id="rId37"/>
    <p:sldId id="389" r:id="rId38"/>
    <p:sldId id="390" r:id="rId39"/>
    <p:sldId id="391" r:id="rId40"/>
    <p:sldId id="394" r:id="rId41"/>
    <p:sldId id="395" r:id="rId42"/>
    <p:sldId id="396" r:id="rId43"/>
    <p:sldId id="397" r:id="rId44"/>
    <p:sldId id="398" r:id="rId45"/>
    <p:sldId id="447" r:id="rId46"/>
    <p:sldId id="449" r:id="rId47"/>
    <p:sldId id="450" r:id="rId48"/>
    <p:sldId id="451" r:id="rId49"/>
    <p:sldId id="452" r:id="rId50"/>
    <p:sldId id="453" r:id="rId51"/>
    <p:sldId id="454" r:id="rId52"/>
    <p:sldId id="455" r:id="rId53"/>
    <p:sldId id="456" r:id="rId54"/>
    <p:sldId id="457" r:id="rId55"/>
    <p:sldId id="319" r:id="rId56"/>
    <p:sldId id="281" r:id="rId5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305" autoAdjust="0"/>
    <p:restoredTop sz="94390" autoAdjust="0"/>
  </p:normalViewPr>
  <p:slideViewPr>
    <p:cSldViewPr snapToGrid="0">
      <p:cViewPr>
        <p:scale>
          <a:sx n="100" d="100"/>
          <a:sy n="100" d="100"/>
        </p:scale>
        <p:origin x="125" y="374"/>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60" d="100"/>
        <a:sy n="60" d="100"/>
      </p:scale>
      <p:origin x="0" y="2165"/>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B63A6-03F0-4D52-996B-00D4EE11CB1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0C8EC1B-594C-4819-BAF2-57C3B52CE764}">
      <dgm:prSet phldrT="[Text]" custT="1"/>
      <dgm:spPr/>
      <dgm:t>
        <a:bodyPr lIns="108000" rIns="108000"/>
        <a:lstStyle/>
        <a:p>
          <a:r>
            <a:rPr lang="en-US" sz="1800" dirty="0" smtClean="0"/>
            <a:t>Microsoft® Exchange Server 2007 Standard Edition</a:t>
          </a:r>
          <a:endParaRPr lang="en-US" sz="1800" dirty="0"/>
        </a:p>
      </dgm:t>
    </dgm:pt>
    <dgm:pt modelId="{3299A0BF-9764-49E7-B209-E9AA9D90E9B2}" type="parTrans" cxnId="{F16F1D40-2187-4E64-B491-DE7FFFA2D733}">
      <dgm:prSet/>
      <dgm:spPr/>
      <dgm:t>
        <a:bodyPr/>
        <a:lstStyle/>
        <a:p>
          <a:endParaRPr lang="en-US" sz="2000"/>
        </a:p>
      </dgm:t>
    </dgm:pt>
    <dgm:pt modelId="{9849C89C-81DD-4339-88EC-20D9C256C33F}" type="sibTrans" cxnId="{F16F1D40-2187-4E64-B491-DE7FFFA2D733}">
      <dgm:prSet/>
      <dgm:spPr/>
      <dgm:t>
        <a:bodyPr/>
        <a:lstStyle/>
        <a:p>
          <a:endParaRPr lang="en-US" sz="2000"/>
        </a:p>
      </dgm:t>
    </dgm:pt>
    <dgm:pt modelId="{91E0BC18-6FFA-4976-86AD-DF8813B9CC2F}">
      <dgm:prSet phldrT="[Text]" custT="1"/>
      <dgm:spPr/>
      <dgm:t>
        <a:bodyPr lIns="108000" rIns="108000"/>
        <a:lstStyle/>
        <a:p>
          <a:r>
            <a:rPr lang="en-US" sz="1800" dirty="0" smtClean="0"/>
            <a:t>Microsoft</a:t>
          </a:r>
          <a:r>
            <a:rPr lang="en-US" sz="1800" baseline="30000" dirty="0" smtClean="0"/>
            <a:t>®</a:t>
          </a:r>
          <a:r>
            <a:rPr lang="en-US" sz="1800" dirty="0" smtClean="0"/>
            <a:t> Forefront</a:t>
          </a:r>
          <a:r>
            <a:rPr lang="en-US" sz="1600" dirty="0" smtClean="0"/>
            <a:t>™</a:t>
          </a:r>
          <a:r>
            <a:rPr lang="en-US" sz="1800" dirty="0" smtClean="0"/>
            <a:t> Security for Exchange Server (120 j)</a:t>
          </a:r>
          <a:endParaRPr lang="en-US" sz="1800" baseline="30000" dirty="0"/>
        </a:p>
      </dgm:t>
    </dgm:pt>
    <dgm:pt modelId="{2576AF91-ABAB-41AE-AD9D-33702C230C86}" type="parTrans" cxnId="{CD5ABE1F-C100-456A-9F4F-C3F10E75D3F7}">
      <dgm:prSet/>
      <dgm:spPr/>
      <dgm:t>
        <a:bodyPr/>
        <a:lstStyle/>
        <a:p>
          <a:endParaRPr lang="en-US" sz="2000"/>
        </a:p>
      </dgm:t>
    </dgm:pt>
    <dgm:pt modelId="{42AC7204-C932-48E8-A352-6A98C4EB6E41}" type="sibTrans" cxnId="{CD5ABE1F-C100-456A-9F4F-C3F10E75D3F7}">
      <dgm:prSet/>
      <dgm:spPr/>
      <dgm:t>
        <a:bodyPr/>
        <a:lstStyle/>
        <a:p>
          <a:endParaRPr lang="en-US" sz="2000"/>
        </a:p>
      </dgm:t>
    </dgm:pt>
    <dgm:pt modelId="{2ACBB9F6-4C9E-4612-A69B-0BA0F42F4442}">
      <dgm:prSet phldrT="[Text]" custT="1"/>
      <dgm:spPr/>
      <dgm:t>
        <a:bodyPr lIns="108000" rIns="108000"/>
        <a:lstStyle/>
        <a:p>
          <a:r>
            <a:rPr lang="en-US" sz="1800" dirty="0" smtClean="0"/>
            <a:t>Windows Live™ OneCare™ for Server</a:t>
          </a:r>
          <a:r>
            <a:rPr lang="en-US" sz="1800" baseline="30000" dirty="0" smtClean="0"/>
            <a:t>  </a:t>
          </a:r>
          <a:r>
            <a:rPr lang="en-US" sz="1800" dirty="0" smtClean="0"/>
            <a:t>(120 j)</a:t>
          </a:r>
          <a:endParaRPr lang="en-US" sz="1800" dirty="0"/>
        </a:p>
      </dgm:t>
    </dgm:pt>
    <dgm:pt modelId="{B4BCA3E5-CA12-467B-A9A1-569C97514549}" type="parTrans" cxnId="{D57ED603-25AA-42FD-B826-41532281B3BA}">
      <dgm:prSet/>
      <dgm:spPr/>
      <dgm:t>
        <a:bodyPr/>
        <a:lstStyle/>
        <a:p>
          <a:endParaRPr lang="en-US" sz="2000"/>
        </a:p>
      </dgm:t>
    </dgm:pt>
    <dgm:pt modelId="{97935481-F7EC-4A83-80FC-6B2185728DE7}" type="sibTrans" cxnId="{D57ED603-25AA-42FD-B826-41532281B3BA}">
      <dgm:prSet/>
      <dgm:spPr/>
      <dgm:t>
        <a:bodyPr/>
        <a:lstStyle/>
        <a:p>
          <a:endParaRPr lang="en-US" sz="2000"/>
        </a:p>
      </dgm:t>
    </dgm:pt>
    <dgm:pt modelId="{2B4AD8D8-AC0B-421A-BAAD-315713795497}">
      <dgm:prSet phldrT="[Text]" custT="1"/>
      <dgm:spPr/>
      <dgm:t>
        <a:bodyPr lIns="108000" rIns="108000"/>
        <a:lstStyle/>
        <a:p>
          <a:r>
            <a:rPr lang="en-US" sz="1800" dirty="0" smtClean="0"/>
            <a:t>Windows® SharePoint® Services 3.0</a:t>
          </a:r>
          <a:endParaRPr lang="en-US" sz="1800" dirty="0"/>
        </a:p>
      </dgm:t>
    </dgm:pt>
    <dgm:pt modelId="{86D8A77E-0D02-42DC-A32C-C496236DAB02}" type="parTrans" cxnId="{18D6C858-974B-4770-8706-E9AD87B0836A}">
      <dgm:prSet/>
      <dgm:spPr/>
      <dgm:t>
        <a:bodyPr/>
        <a:lstStyle/>
        <a:p>
          <a:endParaRPr lang="en-US" sz="2000"/>
        </a:p>
      </dgm:t>
    </dgm:pt>
    <dgm:pt modelId="{1DC81D00-CA71-47ED-B8B9-F4F81B14CB75}" type="sibTrans" cxnId="{18D6C858-974B-4770-8706-E9AD87B0836A}">
      <dgm:prSet/>
      <dgm:spPr/>
      <dgm:t>
        <a:bodyPr/>
        <a:lstStyle/>
        <a:p>
          <a:endParaRPr lang="en-US" sz="2000"/>
        </a:p>
      </dgm:t>
    </dgm:pt>
    <dgm:pt modelId="{90D2BD15-AB59-4BCE-BA99-795CCEF90373}">
      <dgm:prSet phldrT="[Text]" custT="1"/>
      <dgm:spPr/>
      <dgm:t>
        <a:bodyPr lIns="108000" rIns="108000"/>
        <a:lstStyle/>
        <a:p>
          <a:pPr rtl="0"/>
          <a:r>
            <a:rPr lang="en-US" sz="1800" dirty="0" smtClean="0"/>
            <a:t>Windows Server Update Services 3.0</a:t>
          </a:r>
          <a:endParaRPr lang="en-US" sz="1800" dirty="0"/>
        </a:p>
      </dgm:t>
    </dgm:pt>
    <dgm:pt modelId="{BC8C3E5F-0464-42A5-98FA-1641C487D67C}" type="parTrans" cxnId="{0F7D0C88-39EA-4E1D-991D-C474DE260F79}">
      <dgm:prSet/>
      <dgm:spPr/>
      <dgm:t>
        <a:bodyPr/>
        <a:lstStyle/>
        <a:p>
          <a:endParaRPr lang="en-US" sz="2000"/>
        </a:p>
      </dgm:t>
    </dgm:pt>
    <dgm:pt modelId="{DEFC0D43-586D-4E91-A673-14CF8E82722F}" type="sibTrans" cxnId="{0F7D0C88-39EA-4E1D-991D-C474DE260F79}">
      <dgm:prSet/>
      <dgm:spPr/>
      <dgm:t>
        <a:bodyPr/>
        <a:lstStyle/>
        <a:p>
          <a:endParaRPr lang="en-US" sz="2000"/>
        </a:p>
      </dgm:t>
    </dgm:pt>
    <dgm:pt modelId="{95E9EF84-7711-4D62-A305-C54102837B4B}">
      <dgm:prSet phldrT="[Text]" custT="1"/>
      <dgm:spPr/>
      <dgm:t>
        <a:bodyPr lIns="108000" rIns="108000"/>
        <a:lstStyle/>
        <a:p>
          <a:r>
            <a:rPr lang="en-US" sz="1800" dirty="0" smtClean="0"/>
            <a:t>Integration with Microsoft</a:t>
          </a:r>
          <a:r>
            <a:rPr lang="en-US" sz="1800" baseline="30000" dirty="0" smtClean="0"/>
            <a:t>®</a:t>
          </a:r>
          <a:r>
            <a:rPr lang="en-US" sz="1800" dirty="0" smtClean="0"/>
            <a:t> Office Live Small Business</a:t>
          </a:r>
          <a:endParaRPr lang="en-US" sz="1800" baseline="30000" dirty="0"/>
        </a:p>
      </dgm:t>
    </dgm:pt>
    <dgm:pt modelId="{19E4AB4E-33BA-4323-942A-5917F1E8E3DF}" type="parTrans" cxnId="{18AD988A-A255-42C8-88A0-026EFB5D4F73}">
      <dgm:prSet/>
      <dgm:spPr/>
      <dgm:t>
        <a:bodyPr/>
        <a:lstStyle/>
        <a:p>
          <a:endParaRPr lang="en-US" sz="2000"/>
        </a:p>
      </dgm:t>
    </dgm:pt>
    <dgm:pt modelId="{D2C842F6-F7C3-4CAE-8D30-9618540425FB}" type="sibTrans" cxnId="{18AD988A-A255-42C8-88A0-026EFB5D4F73}">
      <dgm:prSet/>
      <dgm:spPr/>
      <dgm:t>
        <a:bodyPr/>
        <a:lstStyle/>
        <a:p>
          <a:endParaRPr lang="en-US" sz="2000"/>
        </a:p>
      </dgm:t>
    </dgm:pt>
    <dgm:pt modelId="{F8D480C2-2BE9-499D-A8B9-83A97BC32961}">
      <dgm:prSet phldrT="[Text]" custT="1"/>
      <dgm:spPr/>
      <dgm:t>
        <a:bodyPr lIns="108000" rIns="108000"/>
        <a:lstStyle/>
        <a:p>
          <a:r>
            <a:rPr lang="en-US" sz="1800" dirty="0" smtClean="0"/>
            <a:t>Windows Server® 2008 Standard technologies</a:t>
          </a:r>
          <a:endParaRPr lang="en-US" sz="1800" dirty="0"/>
        </a:p>
      </dgm:t>
    </dgm:pt>
    <dgm:pt modelId="{33FBB7EB-B7A4-4DF6-8AFD-E9A0EA1D89CC}" type="parTrans" cxnId="{BE0B4762-9BC7-4AC3-B766-7C6E0A8FC337}">
      <dgm:prSet/>
      <dgm:spPr/>
      <dgm:t>
        <a:bodyPr/>
        <a:lstStyle/>
        <a:p>
          <a:endParaRPr lang="en-US" sz="2000"/>
        </a:p>
      </dgm:t>
    </dgm:pt>
    <dgm:pt modelId="{DFC26818-FE7D-42E4-8095-5EE0272849F7}" type="sibTrans" cxnId="{BE0B4762-9BC7-4AC3-B766-7C6E0A8FC337}">
      <dgm:prSet/>
      <dgm:spPr/>
      <dgm:t>
        <a:bodyPr/>
        <a:lstStyle/>
        <a:p>
          <a:endParaRPr lang="en-US" sz="2000"/>
        </a:p>
      </dgm:t>
    </dgm:pt>
    <dgm:pt modelId="{E82D2F2E-EF6E-4B53-9710-0A1754CFF7F2}">
      <dgm:prSet phldrT="[Text]" custT="1"/>
      <dgm:spPr/>
      <dgm:t>
        <a:bodyPr lIns="108000" rIns="108000"/>
        <a:lstStyle/>
        <a:p>
          <a:pPr rtl="0"/>
          <a:r>
            <a:rPr lang="en-US" sz="1800" dirty="0" err="1" smtClean="0"/>
            <a:t>Offre</a:t>
          </a:r>
          <a:r>
            <a:rPr lang="en-US" sz="1800" dirty="0" smtClean="0"/>
            <a:t> </a:t>
          </a:r>
          <a:r>
            <a:rPr lang="en-US" sz="1800" dirty="0" err="1" smtClean="0"/>
            <a:t>additionnelle</a:t>
          </a:r>
          <a:r>
            <a:rPr lang="en-US" sz="1800" dirty="0" smtClean="0"/>
            <a:t> </a:t>
          </a:r>
          <a:endParaRPr lang="en-US" sz="1800" dirty="0"/>
        </a:p>
      </dgm:t>
    </dgm:pt>
    <dgm:pt modelId="{AA59FEAB-5DE1-4FC3-857D-4FF93E730F7A}" type="parTrans" cxnId="{FC86EAB3-F5CA-4A0B-850E-2757D13B62D4}">
      <dgm:prSet/>
      <dgm:spPr/>
      <dgm:t>
        <a:bodyPr/>
        <a:lstStyle/>
        <a:p>
          <a:endParaRPr lang="en-US"/>
        </a:p>
      </dgm:t>
    </dgm:pt>
    <dgm:pt modelId="{D1590D2F-B791-4654-9110-742559937F70}" type="sibTrans" cxnId="{FC86EAB3-F5CA-4A0B-850E-2757D13B62D4}">
      <dgm:prSet/>
      <dgm:spPr/>
      <dgm:t>
        <a:bodyPr/>
        <a:lstStyle/>
        <a:p>
          <a:endParaRPr lang="en-US"/>
        </a:p>
      </dgm:t>
    </dgm:pt>
    <dgm:pt modelId="{9F439647-1791-4B40-BF16-CF7B000936B1}" type="pres">
      <dgm:prSet presAssocID="{D3CB63A6-03F0-4D52-996B-00D4EE11CB14}" presName="linear" presStyleCnt="0">
        <dgm:presLayoutVars>
          <dgm:dir/>
          <dgm:animLvl val="lvl"/>
          <dgm:resizeHandles val="exact"/>
        </dgm:presLayoutVars>
      </dgm:prSet>
      <dgm:spPr/>
      <dgm:t>
        <a:bodyPr/>
        <a:lstStyle/>
        <a:p>
          <a:endParaRPr lang="en-US"/>
        </a:p>
      </dgm:t>
    </dgm:pt>
    <dgm:pt modelId="{9F5F3F58-D8A6-4A9D-B06C-1E8B0B73C86A}" type="pres">
      <dgm:prSet presAssocID="{F8D480C2-2BE9-499D-A8B9-83A97BC32961}" presName="parentLin" presStyleCnt="0"/>
      <dgm:spPr/>
      <dgm:t>
        <a:bodyPr/>
        <a:lstStyle/>
        <a:p>
          <a:endParaRPr lang="en-US"/>
        </a:p>
      </dgm:t>
    </dgm:pt>
    <dgm:pt modelId="{D4EB66CF-7140-4E08-860A-486AE386E621}" type="pres">
      <dgm:prSet presAssocID="{F8D480C2-2BE9-499D-A8B9-83A97BC32961}" presName="parentLeftMargin" presStyleLbl="node1" presStyleIdx="0" presStyleCnt="5"/>
      <dgm:spPr/>
      <dgm:t>
        <a:bodyPr/>
        <a:lstStyle/>
        <a:p>
          <a:endParaRPr lang="en-US"/>
        </a:p>
      </dgm:t>
    </dgm:pt>
    <dgm:pt modelId="{E6DCE0C6-3031-4048-A27D-1302BE7BBE0A}" type="pres">
      <dgm:prSet presAssocID="{F8D480C2-2BE9-499D-A8B9-83A97BC32961}" presName="parentText" presStyleLbl="node1" presStyleIdx="0" presStyleCnt="5">
        <dgm:presLayoutVars>
          <dgm:chMax val="0"/>
          <dgm:bulletEnabled val="1"/>
        </dgm:presLayoutVars>
      </dgm:prSet>
      <dgm:spPr/>
      <dgm:t>
        <a:bodyPr/>
        <a:lstStyle/>
        <a:p>
          <a:endParaRPr lang="en-US"/>
        </a:p>
      </dgm:t>
    </dgm:pt>
    <dgm:pt modelId="{6A540065-FF3B-4245-B8E0-5CB2B0118C2B}" type="pres">
      <dgm:prSet presAssocID="{F8D480C2-2BE9-499D-A8B9-83A97BC32961}" presName="negativeSpace" presStyleCnt="0"/>
      <dgm:spPr/>
      <dgm:t>
        <a:bodyPr/>
        <a:lstStyle/>
        <a:p>
          <a:endParaRPr lang="en-US"/>
        </a:p>
      </dgm:t>
    </dgm:pt>
    <dgm:pt modelId="{9AF5C8E3-3CA4-44CE-85D8-4E521A21A65E}" type="pres">
      <dgm:prSet presAssocID="{F8D480C2-2BE9-499D-A8B9-83A97BC32961}" presName="childText" presStyleLbl="conFgAcc1" presStyleIdx="0" presStyleCnt="5">
        <dgm:presLayoutVars>
          <dgm:bulletEnabled val="1"/>
        </dgm:presLayoutVars>
      </dgm:prSet>
      <dgm:spPr/>
      <dgm:t>
        <a:bodyPr/>
        <a:lstStyle/>
        <a:p>
          <a:endParaRPr lang="en-US"/>
        </a:p>
      </dgm:t>
    </dgm:pt>
    <dgm:pt modelId="{95D9F7EA-7027-4E4E-8922-A2681956CDDE}" type="pres">
      <dgm:prSet presAssocID="{DFC26818-FE7D-42E4-8095-5EE0272849F7}" presName="spaceBetweenRectangles" presStyleCnt="0"/>
      <dgm:spPr/>
      <dgm:t>
        <a:bodyPr/>
        <a:lstStyle/>
        <a:p>
          <a:endParaRPr lang="en-US"/>
        </a:p>
      </dgm:t>
    </dgm:pt>
    <dgm:pt modelId="{2AF5711A-CDE5-4BD0-AD66-0DF9B602697C}" type="pres">
      <dgm:prSet presAssocID="{F0C8EC1B-594C-4819-BAF2-57C3B52CE764}" presName="parentLin" presStyleCnt="0"/>
      <dgm:spPr/>
      <dgm:t>
        <a:bodyPr/>
        <a:lstStyle/>
        <a:p>
          <a:endParaRPr lang="en-US"/>
        </a:p>
      </dgm:t>
    </dgm:pt>
    <dgm:pt modelId="{12A818B2-6CFB-4844-94FD-628521A56F37}" type="pres">
      <dgm:prSet presAssocID="{F0C8EC1B-594C-4819-BAF2-57C3B52CE764}" presName="parentLeftMargin" presStyleLbl="node1" presStyleIdx="0" presStyleCnt="5"/>
      <dgm:spPr/>
      <dgm:t>
        <a:bodyPr/>
        <a:lstStyle/>
        <a:p>
          <a:endParaRPr lang="en-US"/>
        </a:p>
      </dgm:t>
    </dgm:pt>
    <dgm:pt modelId="{E8056FB2-E6AD-4A41-A003-D6630220AB10}" type="pres">
      <dgm:prSet presAssocID="{F0C8EC1B-594C-4819-BAF2-57C3B52CE764}" presName="parentText" presStyleLbl="node1" presStyleIdx="1" presStyleCnt="5">
        <dgm:presLayoutVars>
          <dgm:chMax val="0"/>
          <dgm:bulletEnabled val="1"/>
        </dgm:presLayoutVars>
      </dgm:prSet>
      <dgm:spPr/>
      <dgm:t>
        <a:bodyPr/>
        <a:lstStyle/>
        <a:p>
          <a:endParaRPr lang="en-US"/>
        </a:p>
      </dgm:t>
    </dgm:pt>
    <dgm:pt modelId="{2437E6A6-A84E-4037-B976-94F7BE42CADD}" type="pres">
      <dgm:prSet presAssocID="{F0C8EC1B-594C-4819-BAF2-57C3B52CE764}" presName="negativeSpace" presStyleCnt="0"/>
      <dgm:spPr/>
      <dgm:t>
        <a:bodyPr/>
        <a:lstStyle/>
        <a:p>
          <a:endParaRPr lang="en-US"/>
        </a:p>
      </dgm:t>
    </dgm:pt>
    <dgm:pt modelId="{A621C1CC-B39A-4DD0-BCBD-860C6ED40CE2}" type="pres">
      <dgm:prSet presAssocID="{F0C8EC1B-594C-4819-BAF2-57C3B52CE764}" presName="childText" presStyleLbl="conFgAcc1" presStyleIdx="1" presStyleCnt="5">
        <dgm:presLayoutVars>
          <dgm:bulletEnabled val="1"/>
        </dgm:presLayoutVars>
      </dgm:prSet>
      <dgm:spPr/>
      <dgm:t>
        <a:bodyPr/>
        <a:lstStyle/>
        <a:p>
          <a:endParaRPr lang="en-US"/>
        </a:p>
      </dgm:t>
    </dgm:pt>
    <dgm:pt modelId="{291B2C69-871D-450B-9BDE-0B183DD42250}" type="pres">
      <dgm:prSet presAssocID="{9849C89C-81DD-4339-88EC-20D9C256C33F}" presName="spaceBetweenRectangles" presStyleCnt="0"/>
      <dgm:spPr/>
      <dgm:t>
        <a:bodyPr/>
        <a:lstStyle/>
        <a:p>
          <a:endParaRPr lang="en-US"/>
        </a:p>
      </dgm:t>
    </dgm:pt>
    <dgm:pt modelId="{41B784D4-5D9A-4D3D-89D3-C6039BE50DA5}" type="pres">
      <dgm:prSet presAssocID="{2B4AD8D8-AC0B-421A-BAAD-315713795497}" presName="parentLin" presStyleCnt="0"/>
      <dgm:spPr/>
      <dgm:t>
        <a:bodyPr/>
        <a:lstStyle/>
        <a:p>
          <a:endParaRPr lang="en-US"/>
        </a:p>
      </dgm:t>
    </dgm:pt>
    <dgm:pt modelId="{9CC9A914-885F-4A54-8E03-01DF2369D09B}" type="pres">
      <dgm:prSet presAssocID="{2B4AD8D8-AC0B-421A-BAAD-315713795497}" presName="parentLeftMargin" presStyleLbl="node1" presStyleIdx="1" presStyleCnt="5"/>
      <dgm:spPr/>
      <dgm:t>
        <a:bodyPr/>
        <a:lstStyle/>
        <a:p>
          <a:endParaRPr lang="en-US"/>
        </a:p>
      </dgm:t>
    </dgm:pt>
    <dgm:pt modelId="{4713A604-3DD4-4DC8-AEA3-D7C7883E1E80}" type="pres">
      <dgm:prSet presAssocID="{2B4AD8D8-AC0B-421A-BAAD-315713795497}" presName="parentText" presStyleLbl="node1" presStyleIdx="2" presStyleCnt="5">
        <dgm:presLayoutVars>
          <dgm:chMax val="0"/>
          <dgm:bulletEnabled val="1"/>
        </dgm:presLayoutVars>
      </dgm:prSet>
      <dgm:spPr/>
      <dgm:t>
        <a:bodyPr/>
        <a:lstStyle/>
        <a:p>
          <a:endParaRPr lang="en-US"/>
        </a:p>
      </dgm:t>
    </dgm:pt>
    <dgm:pt modelId="{10367B54-B5B1-47D5-AD2C-90AEA0EAF027}" type="pres">
      <dgm:prSet presAssocID="{2B4AD8D8-AC0B-421A-BAAD-315713795497}" presName="negativeSpace" presStyleCnt="0"/>
      <dgm:spPr/>
      <dgm:t>
        <a:bodyPr/>
        <a:lstStyle/>
        <a:p>
          <a:endParaRPr lang="en-US"/>
        </a:p>
      </dgm:t>
    </dgm:pt>
    <dgm:pt modelId="{6F8175E1-B23F-4ABC-B0DB-428C85FEA8E5}" type="pres">
      <dgm:prSet presAssocID="{2B4AD8D8-AC0B-421A-BAAD-315713795497}" presName="childText" presStyleLbl="conFgAcc1" presStyleIdx="2" presStyleCnt="5">
        <dgm:presLayoutVars>
          <dgm:bulletEnabled val="1"/>
        </dgm:presLayoutVars>
      </dgm:prSet>
      <dgm:spPr/>
      <dgm:t>
        <a:bodyPr/>
        <a:lstStyle/>
        <a:p>
          <a:endParaRPr lang="en-US"/>
        </a:p>
      </dgm:t>
    </dgm:pt>
    <dgm:pt modelId="{55818150-A336-4CBF-B086-4EB5B66E8E57}" type="pres">
      <dgm:prSet presAssocID="{1DC81D00-CA71-47ED-B8B9-F4F81B14CB75}" presName="spaceBetweenRectangles" presStyleCnt="0"/>
      <dgm:spPr/>
      <dgm:t>
        <a:bodyPr/>
        <a:lstStyle/>
        <a:p>
          <a:endParaRPr lang="en-US"/>
        </a:p>
      </dgm:t>
    </dgm:pt>
    <dgm:pt modelId="{77A93403-A4E5-4E84-B3C9-D3A98B241C1B}" type="pres">
      <dgm:prSet presAssocID="{90D2BD15-AB59-4BCE-BA99-795CCEF90373}" presName="parentLin" presStyleCnt="0"/>
      <dgm:spPr/>
      <dgm:t>
        <a:bodyPr/>
        <a:lstStyle/>
        <a:p>
          <a:endParaRPr lang="en-US"/>
        </a:p>
      </dgm:t>
    </dgm:pt>
    <dgm:pt modelId="{E1DECFBC-2450-41B9-92DA-844C1EFC94BC}" type="pres">
      <dgm:prSet presAssocID="{90D2BD15-AB59-4BCE-BA99-795CCEF90373}" presName="parentLeftMargin" presStyleLbl="node1" presStyleIdx="2" presStyleCnt="5"/>
      <dgm:spPr/>
      <dgm:t>
        <a:bodyPr/>
        <a:lstStyle/>
        <a:p>
          <a:endParaRPr lang="en-US"/>
        </a:p>
      </dgm:t>
    </dgm:pt>
    <dgm:pt modelId="{BC75EC3E-08E7-41AB-A36C-0211D54F7B43}" type="pres">
      <dgm:prSet presAssocID="{90D2BD15-AB59-4BCE-BA99-795CCEF90373}" presName="parentText" presStyleLbl="node1" presStyleIdx="3" presStyleCnt="5">
        <dgm:presLayoutVars>
          <dgm:chMax val="0"/>
          <dgm:bulletEnabled val="1"/>
        </dgm:presLayoutVars>
      </dgm:prSet>
      <dgm:spPr/>
      <dgm:t>
        <a:bodyPr/>
        <a:lstStyle/>
        <a:p>
          <a:endParaRPr lang="en-US"/>
        </a:p>
      </dgm:t>
    </dgm:pt>
    <dgm:pt modelId="{AA1C28C0-2D31-4DC4-AB67-FB9E75F3E2F3}" type="pres">
      <dgm:prSet presAssocID="{90D2BD15-AB59-4BCE-BA99-795CCEF90373}" presName="negativeSpace" presStyleCnt="0"/>
      <dgm:spPr/>
      <dgm:t>
        <a:bodyPr/>
        <a:lstStyle/>
        <a:p>
          <a:endParaRPr lang="en-US"/>
        </a:p>
      </dgm:t>
    </dgm:pt>
    <dgm:pt modelId="{791CD916-DBC9-4D3F-9B96-72099DAA9464}" type="pres">
      <dgm:prSet presAssocID="{90D2BD15-AB59-4BCE-BA99-795CCEF90373}" presName="childText" presStyleLbl="conFgAcc1" presStyleIdx="3" presStyleCnt="5">
        <dgm:presLayoutVars>
          <dgm:bulletEnabled val="1"/>
        </dgm:presLayoutVars>
      </dgm:prSet>
      <dgm:spPr/>
      <dgm:t>
        <a:bodyPr/>
        <a:lstStyle/>
        <a:p>
          <a:endParaRPr lang="en-US"/>
        </a:p>
      </dgm:t>
    </dgm:pt>
    <dgm:pt modelId="{CF165EED-685B-4EA4-941D-BB4D3CDB7869}" type="pres">
      <dgm:prSet presAssocID="{DEFC0D43-586D-4E91-A673-14CF8E82722F}" presName="spaceBetweenRectangles" presStyleCnt="0"/>
      <dgm:spPr/>
      <dgm:t>
        <a:bodyPr/>
        <a:lstStyle/>
        <a:p>
          <a:endParaRPr lang="en-US"/>
        </a:p>
      </dgm:t>
    </dgm:pt>
    <dgm:pt modelId="{2BEEC69D-375E-4CA8-BF80-673ED45A67B2}" type="pres">
      <dgm:prSet presAssocID="{E82D2F2E-EF6E-4B53-9710-0A1754CFF7F2}" presName="parentLin" presStyleCnt="0"/>
      <dgm:spPr/>
    </dgm:pt>
    <dgm:pt modelId="{E9BD4976-7185-408E-9239-703B73907FEC}" type="pres">
      <dgm:prSet presAssocID="{E82D2F2E-EF6E-4B53-9710-0A1754CFF7F2}" presName="parentLeftMargin" presStyleLbl="node1" presStyleIdx="3" presStyleCnt="5"/>
      <dgm:spPr/>
      <dgm:t>
        <a:bodyPr/>
        <a:lstStyle/>
        <a:p>
          <a:endParaRPr lang="en-US"/>
        </a:p>
      </dgm:t>
    </dgm:pt>
    <dgm:pt modelId="{55B05781-88AA-4489-AD5E-C0B8ADF65A59}" type="pres">
      <dgm:prSet presAssocID="{E82D2F2E-EF6E-4B53-9710-0A1754CFF7F2}" presName="parentText" presStyleLbl="node1" presStyleIdx="4" presStyleCnt="5">
        <dgm:presLayoutVars>
          <dgm:chMax val="0"/>
          <dgm:bulletEnabled val="1"/>
        </dgm:presLayoutVars>
      </dgm:prSet>
      <dgm:spPr/>
      <dgm:t>
        <a:bodyPr/>
        <a:lstStyle/>
        <a:p>
          <a:endParaRPr lang="en-US"/>
        </a:p>
      </dgm:t>
    </dgm:pt>
    <dgm:pt modelId="{ED149C2D-E2C2-455E-ACFB-76E9CFB2A250}" type="pres">
      <dgm:prSet presAssocID="{E82D2F2E-EF6E-4B53-9710-0A1754CFF7F2}" presName="negativeSpace" presStyleCnt="0"/>
      <dgm:spPr/>
    </dgm:pt>
    <dgm:pt modelId="{19FFB4DF-C85D-41F9-B733-077C87EEF286}" type="pres">
      <dgm:prSet presAssocID="{E82D2F2E-EF6E-4B53-9710-0A1754CFF7F2}" presName="childText" presStyleLbl="conFgAcc1" presStyleIdx="4" presStyleCnt="5">
        <dgm:presLayoutVars>
          <dgm:bulletEnabled val="1"/>
        </dgm:presLayoutVars>
      </dgm:prSet>
      <dgm:spPr/>
      <dgm:t>
        <a:bodyPr/>
        <a:lstStyle/>
        <a:p>
          <a:endParaRPr lang="en-US"/>
        </a:p>
      </dgm:t>
    </dgm:pt>
  </dgm:ptLst>
  <dgm:cxnLst>
    <dgm:cxn modelId="{BE0B4762-9BC7-4AC3-B766-7C6E0A8FC337}" srcId="{D3CB63A6-03F0-4D52-996B-00D4EE11CB14}" destId="{F8D480C2-2BE9-499D-A8B9-83A97BC32961}" srcOrd="0" destOrd="0" parTransId="{33FBB7EB-B7A4-4DF6-8AFD-E9A0EA1D89CC}" sibTransId="{DFC26818-FE7D-42E4-8095-5EE0272849F7}"/>
    <dgm:cxn modelId="{DBDA4E65-C75B-4D76-841D-5BFAA46650F4}" type="presOf" srcId="{95E9EF84-7711-4D62-A305-C54102837B4B}" destId="{19FFB4DF-C85D-41F9-B733-077C87EEF286}" srcOrd="0" destOrd="2" presId="urn:microsoft.com/office/officeart/2005/8/layout/list1"/>
    <dgm:cxn modelId="{B27E7261-0205-4C27-944F-FCE26231FDF8}" type="presOf" srcId="{E82D2F2E-EF6E-4B53-9710-0A1754CFF7F2}" destId="{E9BD4976-7185-408E-9239-703B73907FEC}" srcOrd="0" destOrd="0" presId="urn:microsoft.com/office/officeart/2005/8/layout/list1"/>
    <dgm:cxn modelId="{D57ED603-25AA-42FD-B826-41532281B3BA}" srcId="{E82D2F2E-EF6E-4B53-9710-0A1754CFF7F2}" destId="{2ACBB9F6-4C9E-4612-A69B-0BA0F42F4442}" srcOrd="1" destOrd="0" parTransId="{B4BCA3E5-CA12-467B-A9A1-569C97514549}" sibTransId="{97935481-F7EC-4A83-80FC-6B2185728DE7}"/>
    <dgm:cxn modelId="{390EA387-B90A-48F9-B903-E9F1087F77BE}" type="presOf" srcId="{E82D2F2E-EF6E-4B53-9710-0A1754CFF7F2}" destId="{55B05781-88AA-4489-AD5E-C0B8ADF65A59}" srcOrd="1" destOrd="0" presId="urn:microsoft.com/office/officeart/2005/8/layout/list1"/>
    <dgm:cxn modelId="{AFF4ADD5-A95D-4D92-953B-408A059AEAFD}" type="presOf" srcId="{90D2BD15-AB59-4BCE-BA99-795CCEF90373}" destId="{BC75EC3E-08E7-41AB-A36C-0211D54F7B43}" srcOrd="1" destOrd="0" presId="urn:microsoft.com/office/officeart/2005/8/layout/list1"/>
    <dgm:cxn modelId="{FC86EAB3-F5CA-4A0B-850E-2757D13B62D4}" srcId="{D3CB63A6-03F0-4D52-996B-00D4EE11CB14}" destId="{E82D2F2E-EF6E-4B53-9710-0A1754CFF7F2}" srcOrd="4" destOrd="0" parTransId="{AA59FEAB-5DE1-4FC3-857D-4FF93E730F7A}" sibTransId="{D1590D2F-B791-4654-9110-742559937F70}"/>
    <dgm:cxn modelId="{43C4AFCC-2407-4A31-A4CD-DCE108C9D391}" type="presOf" srcId="{2ACBB9F6-4C9E-4612-A69B-0BA0F42F4442}" destId="{19FFB4DF-C85D-41F9-B733-077C87EEF286}" srcOrd="0" destOrd="1" presId="urn:microsoft.com/office/officeart/2005/8/layout/list1"/>
    <dgm:cxn modelId="{8E68F2B1-3E68-4CB0-A457-96B28DDDDBE3}" type="presOf" srcId="{90D2BD15-AB59-4BCE-BA99-795CCEF90373}" destId="{E1DECFBC-2450-41B9-92DA-844C1EFC94BC}" srcOrd="0" destOrd="0" presId="urn:microsoft.com/office/officeart/2005/8/layout/list1"/>
    <dgm:cxn modelId="{18D6C858-974B-4770-8706-E9AD87B0836A}" srcId="{D3CB63A6-03F0-4D52-996B-00D4EE11CB14}" destId="{2B4AD8D8-AC0B-421A-BAAD-315713795497}" srcOrd="2" destOrd="0" parTransId="{86D8A77E-0D02-42DC-A32C-C496236DAB02}" sibTransId="{1DC81D00-CA71-47ED-B8B9-F4F81B14CB75}"/>
    <dgm:cxn modelId="{8EA7FC96-04CB-4C75-BA81-9B200B16D8A9}" type="presOf" srcId="{F0C8EC1B-594C-4819-BAF2-57C3B52CE764}" destId="{E8056FB2-E6AD-4A41-A003-D6630220AB10}" srcOrd="1" destOrd="0" presId="urn:microsoft.com/office/officeart/2005/8/layout/list1"/>
    <dgm:cxn modelId="{F16F1D40-2187-4E64-B491-DE7FFFA2D733}" srcId="{D3CB63A6-03F0-4D52-996B-00D4EE11CB14}" destId="{F0C8EC1B-594C-4819-BAF2-57C3B52CE764}" srcOrd="1" destOrd="0" parTransId="{3299A0BF-9764-49E7-B209-E9AA9D90E9B2}" sibTransId="{9849C89C-81DD-4339-88EC-20D9C256C33F}"/>
    <dgm:cxn modelId="{CED5B91B-F240-43DC-BBA6-2BD268B459D0}" type="presOf" srcId="{D3CB63A6-03F0-4D52-996B-00D4EE11CB14}" destId="{9F439647-1791-4B40-BF16-CF7B000936B1}" srcOrd="0" destOrd="0" presId="urn:microsoft.com/office/officeart/2005/8/layout/list1"/>
    <dgm:cxn modelId="{F7ADB31A-747F-4367-9D1F-3563B34CE54D}" type="presOf" srcId="{F8D480C2-2BE9-499D-A8B9-83A97BC32961}" destId="{D4EB66CF-7140-4E08-860A-486AE386E621}" srcOrd="0" destOrd="0" presId="urn:microsoft.com/office/officeart/2005/8/layout/list1"/>
    <dgm:cxn modelId="{F78D44F3-B349-469A-B01C-7AB2B69CD4E3}" type="presOf" srcId="{F8D480C2-2BE9-499D-A8B9-83A97BC32961}" destId="{E6DCE0C6-3031-4048-A27D-1302BE7BBE0A}" srcOrd="1" destOrd="0" presId="urn:microsoft.com/office/officeart/2005/8/layout/list1"/>
    <dgm:cxn modelId="{CD5ABE1F-C100-456A-9F4F-C3F10E75D3F7}" srcId="{E82D2F2E-EF6E-4B53-9710-0A1754CFF7F2}" destId="{91E0BC18-6FFA-4976-86AD-DF8813B9CC2F}" srcOrd="0" destOrd="0" parTransId="{2576AF91-ABAB-41AE-AD9D-33702C230C86}" sibTransId="{42AC7204-C932-48E8-A352-6A98C4EB6E41}"/>
    <dgm:cxn modelId="{9D5C4044-53F4-451B-94E6-62012BB8A20B}" type="presOf" srcId="{2B4AD8D8-AC0B-421A-BAAD-315713795497}" destId="{9CC9A914-885F-4A54-8E03-01DF2369D09B}" srcOrd="0" destOrd="0" presId="urn:microsoft.com/office/officeart/2005/8/layout/list1"/>
    <dgm:cxn modelId="{614611A8-DA48-4052-B731-654C6E8ADB8D}" type="presOf" srcId="{91E0BC18-6FFA-4976-86AD-DF8813B9CC2F}" destId="{19FFB4DF-C85D-41F9-B733-077C87EEF286}" srcOrd="0" destOrd="0" presId="urn:microsoft.com/office/officeart/2005/8/layout/list1"/>
    <dgm:cxn modelId="{0F7D0C88-39EA-4E1D-991D-C474DE260F79}" srcId="{D3CB63A6-03F0-4D52-996B-00D4EE11CB14}" destId="{90D2BD15-AB59-4BCE-BA99-795CCEF90373}" srcOrd="3" destOrd="0" parTransId="{BC8C3E5F-0464-42A5-98FA-1641C487D67C}" sibTransId="{DEFC0D43-586D-4E91-A673-14CF8E82722F}"/>
    <dgm:cxn modelId="{0AFAB101-8CD8-4D49-AF1E-73860099E6D0}" type="presOf" srcId="{F0C8EC1B-594C-4819-BAF2-57C3B52CE764}" destId="{12A818B2-6CFB-4844-94FD-628521A56F37}" srcOrd="0" destOrd="0" presId="urn:microsoft.com/office/officeart/2005/8/layout/list1"/>
    <dgm:cxn modelId="{BD350FCA-4AE3-4BF9-AF51-0A0032EA194D}" type="presOf" srcId="{2B4AD8D8-AC0B-421A-BAAD-315713795497}" destId="{4713A604-3DD4-4DC8-AEA3-D7C7883E1E80}" srcOrd="1" destOrd="0" presId="urn:microsoft.com/office/officeart/2005/8/layout/list1"/>
    <dgm:cxn modelId="{18AD988A-A255-42C8-88A0-026EFB5D4F73}" srcId="{E82D2F2E-EF6E-4B53-9710-0A1754CFF7F2}" destId="{95E9EF84-7711-4D62-A305-C54102837B4B}" srcOrd="2" destOrd="0" parTransId="{19E4AB4E-33BA-4323-942A-5917F1E8E3DF}" sibTransId="{D2C842F6-F7C3-4CAE-8D30-9618540425FB}"/>
    <dgm:cxn modelId="{05332FE7-9BD7-4CA7-93E4-4518C69398DF}" type="presParOf" srcId="{9F439647-1791-4B40-BF16-CF7B000936B1}" destId="{9F5F3F58-D8A6-4A9D-B06C-1E8B0B73C86A}" srcOrd="0" destOrd="0" presId="urn:microsoft.com/office/officeart/2005/8/layout/list1"/>
    <dgm:cxn modelId="{E27E7ED0-8036-4D7F-9E4E-E7B55CCC8575}" type="presParOf" srcId="{9F5F3F58-D8A6-4A9D-B06C-1E8B0B73C86A}" destId="{D4EB66CF-7140-4E08-860A-486AE386E621}" srcOrd="0" destOrd="0" presId="urn:microsoft.com/office/officeart/2005/8/layout/list1"/>
    <dgm:cxn modelId="{6B4D4D02-DF49-4471-87B0-F9DAF0CD3CFB}" type="presParOf" srcId="{9F5F3F58-D8A6-4A9D-B06C-1E8B0B73C86A}" destId="{E6DCE0C6-3031-4048-A27D-1302BE7BBE0A}" srcOrd="1" destOrd="0" presId="urn:microsoft.com/office/officeart/2005/8/layout/list1"/>
    <dgm:cxn modelId="{B3AF28E0-89E1-4F35-B8AB-9003A650599E}" type="presParOf" srcId="{9F439647-1791-4B40-BF16-CF7B000936B1}" destId="{6A540065-FF3B-4245-B8E0-5CB2B0118C2B}" srcOrd="1" destOrd="0" presId="urn:microsoft.com/office/officeart/2005/8/layout/list1"/>
    <dgm:cxn modelId="{BC8B06C8-D8A7-44D4-AA5D-BACA9F688C37}" type="presParOf" srcId="{9F439647-1791-4B40-BF16-CF7B000936B1}" destId="{9AF5C8E3-3CA4-44CE-85D8-4E521A21A65E}" srcOrd="2" destOrd="0" presId="urn:microsoft.com/office/officeart/2005/8/layout/list1"/>
    <dgm:cxn modelId="{140B3D7C-E344-45EA-9EB6-48875B4038A3}" type="presParOf" srcId="{9F439647-1791-4B40-BF16-CF7B000936B1}" destId="{95D9F7EA-7027-4E4E-8922-A2681956CDDE}" srcOrd="3" destOrd="0" presId="urn:microsoft.com/office/officeart/2005/8/layout/list1"/>
    <dgm:cxn modelId="{04E481E5-CE5B-431E-A344-DC0AE96B8C6A}" type="presParOf" srcId="{9F439647-1791-4B40-BF16-CF7B000936B1}" destId="{2AF5711A-CDE5-4BD0-AD66-0DF9B602697C}" srcOrd="4" destOrd="0" presId="urn:microsoft.com/office/officeart/2005/8/layout/list1"/>
    <dgm:cxn modelId="{DF4F7895-F2E3-46F4-83E6-5ED3E1325AD4}" type="presParOf" srcId="{2AF5711A-CDE5-4BD0-AD66-0DF9B602697C}" destId="{12A818B2-6CFB-4844-94FD-628521A56F37}" srcOrd="0" destOrd="0" presId="urn:microsoft.com/office/officeart/2005/8/layout/list1"/>
    <dgm:cxn modelId="{D232013F-50A1-4CA1-803C-9718B89402B3}" type="presParOf" srcId="{2AF5711A-CDE5-4BD0-AD66-0DF9B602697C}" destId="{E8056FB2-E6AD-4A41-A003-D6630220AB10}" srcOrd="1" destOrd="0" presId="urn:microsoft.com/office/officeart/2005/8/layout/list1"/>
    <dgm:cxn modelId="{DC41B36C-B7E8-4CF8-AA60-2C3C164770F1}" type="presParOf" srcId="{9F439647-1791-4B40-BF16-CF7B000936B1}" destId="{2437E6A6-A84E-4037-B976-94F7BE42CADD}" srcOrd="5" destOrd="0" presId="urn:microsoft.com/office/officeart/2005/8/layout/list1"/>
    <dgm:cxn modelId="{3C379009-949F-4AFF-9835-753B51D03D5E}" type="presParOf" srcId="{9F439647-1791-4B40-BF16-CF7B000936B1}" destId="{A621C1CC-B39A-4DD0-BCBD-860C6ED40CE2}" srcOrd="6" destOrd="0" presId="urn:microsoft.com/office/officeart/2005/8/layout/list1"/>
    <dgm:cxn modelId="{62473C78-C063-471C-87D4-C4BB15BD36E6}" type="presParOf" srcId="{9F439647-1791-4B40-BF16-CF7B000936B1}" destId="{291B2C69-871D-450B-9BDE-0B183DD42250}" srcOrd="7" destOrd="0" presId="urn:microsoft.com/office/officeart/2005/8/layout/list1"/>
    <dgm:cxn modelId="{948D6F4B-A8B1-4E7A-B228-FA4811B289EB}" type="presParOf" srcId="{9F439647-1791-4B40-BF16-CF7B000936B1}" destId="{41B784D4-5D9A-4D3D-89D3-C6039BE50DA5}" srcOrd="8" destOrd="0" presId="urn:microsoft.com/office/officeart/2005/8/layout/list1"/>
    <dgm:cxn modelId="{C3A1EE2E-FA3A-45DA-BDCA-00E138BA5170}" type="presParOf" srcId="{41B784D4-5D9A-4D3D-89D3-C6039BE50DA5}" destId="{9CC9A914-885F-4A54-8E03-01DF2369D09B}" srcOrd="0" destOrd="0" presId="urn:microsoft.com/office/officeart/2005/8/layout/list1"/>
    <dgm:cxn modelId="{44419A41-FC77-40D2-86FE-0ECC1FE0DCEC}" type="presParOf" srcId="{41B784D4-5D9A-4D3D-89D3-C6039BE50DA5}" destId="{4713A604-3DD4-4DC8-AEA3-D7C7883E1E80}" srcOrd="1" destOrd="0" presId="urn:microsoft.com/office/officeart/2005/8/layout/list1"/>
    <dgm:cxn modelId="{18702163-4189-48F4-8567-DC71C879A1FE}" type="presParOf" srcId="{9F439647-1791-4B40-BF16-CF7B000936B1}" destId="{10367B54-B5B1-47D5-AD2C-90AEA0EAF027}" srcOrd="9" destOrd="0" presId="urn:microsoft.com/office/officeart/2005/8/layout/list1"/>
    <dgm:cxn modelId="{32C786F6-EFA8-4EC5-ABD0-DFCAEC5658C0}" type="presParOf" srcId="{9F439647-1791-4B40-BF16-CF7B000936B1}" destId="{6F8175E1-B23F-4ABC-B0DB-428C85FEA8E5}" srcOrd="10" destOrd="0" presId="urn:microsoft.com/office/officeart/2005/8/layout/list1"/>
    <dgm:cxn modelId="{EAAECD5D-E1DF-4C66-A21F-AF97798B47DA}" type="presParOf" srcId="{9F439647-1791-4B40-BF16-CF7B000936B1}" destId="{55818150-A336-4CBF-B086-4EB5B66E8E57}" srcOrd="11" destOrd="0" presId="urn:microsoft.com/office/officeart/2005/8/layout/list1"/>
    <dgm:cxn modelId="{8682202F-8947-437A-83DE-52FEA64DCCE6}" type="presParOf" srcId="{9F439647-1791-4B40-BF16-CF7B000936B1}" destId="{77A93403-A4E5-4E84-B3C9-D3A98B241C1B}" srcOrd="12" destOrd="0" presId="urn:microsoft.com/office/officeart/2005/8/layout/list1"/>
    <dgm:cxn modelId="{F89EB855-27BE-4523-9972-CFCAFDB36D37}" type="presParOf" srcId="{77A93403-A4E5-4E84-B3C9-D3A98B241C1B}" destId="{E1DECFBC-2450-41B9-92DA-844C1EFC94BC}" srcOrd="0" destOrd="0" presId="urn:microsoft.com/office/officeart/2005/8/layout/list1"/>
    <dgm:cxn modelId="{9D85B8F1-3C6F-452F-88CE-2A57259056A0}" type="presParOf" srcId="{77A93403-A4E5-4E84-B3C9-D3A98B241C1B}" destId="{BC75EC3E-08E7-41AB-A36C-0211D54F7B43}" srcOrd="1" destOrd="0" presId="urn:microsoft.com/office/officeart/2005/8/layout/list1"/>
    <dgm:cxn modelId="{0772180A-5533-4EB7-9307-4DEFF82C1871}" type="presParOf" srcId="{9F439647-1791-4B40-BF16-CF7B000936B1}" destId="{AA1C28C0-2D31-4DC4-AB67-FB9E75F3E2F3}" srcOrd="13" destOrd="0" presId="urn:microsoft.com/office/officeart/2005/8/layout/list1"/>
    <dgm:cxn modelId="{EA48AE6D-C86A-4FA2-A657-55650D67734D}" type="presParOf" srcId="{9F439647-1791-4B40-BF16-CF7B000936B1}" destId="{791CD916-DBC9-4D3F-9B96-72099DAA9464}" srcOrd="14" destOrd="0" presId="urn:microsoft.com/office/officeart/2005/8/layout/list1"/>
    <dgm:cxn modelId="{18866654-59A7-4D8D-87FB-78763E38E348}" type="presParOf" srcId="{9F439647-1791-4B40-BF16-CF7B000936B1}" destId="{CF165EED-685B-4EA4-941D-BB4D3CDB7869}" srcOrd="15" destOrd="0" presId="urn:microsoft.com/office/officeart/2005/8/layout/list1"/>
    <dgm:cxn modelId="{E590719B-F01B-49E7-BA05-7E155557CC51}" type="presParOf" srcId="{9F439647-1791-4B40-BF16-CF7B000936B1}" destId="{2BEEC69D-375E-4CA8-BF80-673ED45A67B2}" srcOrd="16" destOrd="0" presId="urn:microsoft.com/office/officeart/2005/8/layout/list1"/>
    <dgm:cxn modelId="{9EC51BBD-4A73-4021-9589-5B444B8BEBB9}" type="presParOf" srcId="{2BEEC69D-375E-4CA8-BF80-673ED45A67B2}" destId="{E9BD4976-7185-408E-9239-703B73907FEC}" srcOrd="0" destOrd="0" presId="urn:microsoft.com/office/officeart/2005/8/layout/list1"/>
    <dgm:cxn modelId="{C3A94D63-B847-4A63-8C48-2E1F9C3950F2}" type="presParOf" srcId="{2BEEC69D-375E-4CA8-BF80-673ED45A67B2}" destId="{55B05781-88AA-4489-AD5E-C0B8ADF65A59}" srcOrd="1" destOrd="0" presId="urn:microsoft.com/office/officeart/2005/8/layout/list1"/>
    <dgm:cxn modelId="{0B106058-83F7-4240-AB41-3BF6C7F45C0A}" type="presParOf" srcId="{9F439647-1791-4B40-BF16-CF7B000936B1}" destId="{ED149C2D-E2C2-455E-ACFB-76E9CFB2A250}" srcOrd="17" destOrd="0" presId="urn:microsoft.com/office/officeart/2005/8/layout/list1"/>
    <dgm:cxn modelId="{83353E76-765B-4A5C-A64A-95CBA2313625}" type="presParOf" srcId="{9F439647-1791-4B40-BF16-CF7B000936B1}" destId="{19FFB4DF-C85D-41F9-B733-077C87EEF286}" srcOrd="18"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049CEF2F-96DB-46C1-8CE9-8E6517F5D8A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138695A-41C7-430E-BD4A-2A1ED0974477}">
      <dgm:prSet custT="1"/>
      <dgm:spPr/>
      <dgm:t>
        <a:bodyPr/>
        <a:lstStyle/>
        <a:p>
          <a:pPr rtl="0"/>
          <a:r>
            <a:rPr lang="en-US" sz="1800" dirty="0" err="1" smtClean="0"/>
            <a:t>Poste</a:t>
          </a:r>
          <a:r>
            <a:rPr lang="en-US" sz="1800" dirty="0" smtClean="0"/>
            <a:t> de travail Web à distance</a:t>
          </a:r>
          <a:endParaRPr lang="en-US" sz="1800" dirty="0"/>
        </a:p>
      </dgm:t>
    </dgm:pt>
    <dgm:pt modelId="{27CF6826-46D9-4607-926A-2E87F81C844A}" type="parTrans" cxnId="{DAD0B2DC-98CF-4624-96C3-87A74E4831C6}">
      <dgm:prSet/>
      <dgm:spPr/>
      <dgm:t>
        <a:bodyPr/>
        <a:lstStyle/>
        <a:p>
          <a:endParaRPr lang="en-US"/>
        </a:p>
      </dgm:t>
    </dgm:pt>
    <dgm:pt modelId="{58E16BE6-8CFE-417F-8F34-BDB765A43BD4}" type="sibTrans" cxnId="{DAD0B2DC-98CF-4624-96C3-87A74E4831C6}">
      <dgm:prSet/>
      <dgm:spPr/>
      <dgm:t>
        <a:bodyPr/>
        <a:lstStyle/>
        <a:p>
          <a:endParaRPr lang="en-US"/>
        </a:p>
      </dgm:t>
    </dgm:pt>
    <dgm:pt modelId="{18C57585-7D0E-4A36-A28F-EAA45729226E}">
      <dgm:prSet custT="1"/>
      <dgm:spPr/>
      <dgm:t>
        <a:bodyPr/>
        <a:lstStyle/>
        <a:p>
          <a:pPr rtl="0"/>
          <a:r>
            <a:rPr lang="en-US" sz="1800" dirty="0" err="1" smtClean="0"/>
            <a:t>Scénarios</a:t>
          </a:r>
          <a:r>
            <a:rPr lang="en-US" sz="1800" dirty="0" smtClean="0"/>
            <a:t> de </a:t>
          </a:r>
          <a:r>
            <a:rPr lang="en-US" sz="1800" dirty="0" err="1" smtClean="0"/>
            <a:t>mobilité</a:t>
          </a:r>
          <a:r>
            <a:rPr lang="en-US" sz="1800" dirty="0" smtClean="0"/>
            <a:t> </a:t>
          </a:r>
          <a:endParaRPr lang="en-US" sz="1800" dirty="0"/>
        </a:p>
      </dgm:t>
    </dgm:pt>
    <dgm:pt modelId="{A54C4254-102C-44AE-8540-300324389C76}" type="parTrans" cxnId="{FD05A04D-A5A9-43D4-8391-9B6CC8D73387}">
      <dgm:prSet/>
      <dgm:spPr/>
      <dgm:t>
        <a:bodyPr/>
        <a:lstStyle/>
        <a:p>
          <a:endParaRPr lang="en-US"/>
        </a:p>
      </dgm:t>
    </dgm:pt>
    <dgm:pt modelId="{10BF2B99-B945-489A-A6AD-D9FCFB83DD96}" type="sibTrans" cxnId="{FD05A04D-A5A9-43D4-8391-9B6CC8D73387}">
      <dgm:prSet/>
      <dgm:spPr/>
      <dgm:t>
        <a:bodyPr/>
        <a:lstStyle/>
        <a:p>
          <a:endParaRPr lang="en-US"/>
        </a:p>
      </dgm:t>
    </dgm:pt>
    <dgm:pt modelId="{D8BBEE67-29B4-4861-86A0-F9B365779DCD}">
      <dgm:prSet custT="1"/>
      <dgm:spPr/>
      <dgm:t>
        <a:bodyPr/>
        <a:lstStyle/>
        <a:p>
          <a:pPr rtl="0"/>
          <a:r>
            <a:rPr lang="en-US" sz="1800" dirty="0" smtClean="0"/>
            <a:t>Nouvelle Console administration</a:t>
          </a:r>
          <a:endParaRPr lang="en-US" sz="1800" dirty="0"/>
        </a:p>
      </dgm:t>
    </dgm:pt>
    <dgm:pt modelId="{91264505-D6D7-40E8-B1B9-1F1E0B4BE57E}" type="parTrans" cxnId="{1680BA07-C396-4528-917E-96F4A1A320B6}">
      <dgm:prSet/>
      <dgm:spPr/>
      <dgm:t>
        <a:bodyPr/>
        <a:lstStyle/>
        <a:p>
          <a:endParaRPr lang="en-US"/>
        </a:p>
      </dgm:t>
    </dgm:pt>
    <dgm:pt modelId="{B0F9B2C6-3CEF-41E4-B543-4D42E831C2B4}" type="sibTrans" cxnId="{1680BA07-C396-4528-917E-96F4A1A320B6}">
      <dgm:prSet/>
      <dgm:spPr/>
      <dgm:t>
        <a:bodyPr/>
        <a:lstStyle/>
        <a:p>
          <a:endParaRPr lang="en-US"/>
        </a:p>
      </dgm:t>
    </dgm:pt>
    <dgm:pt modelId="{44E10665-1AA8-44E8-8F94-1ACBF7B0B572}">
      <dgm:prSet custT="1"/>
      <dgm:spPr/>
      <dgm:t>
        <a:bodyPr/>
        <a:lstStyle/>
        <a:p>
          <a:pPr rtl="0"/>
          <a:r>
            <a:rPr lang="en-US" sz="1800" dirty="0" err="1" smtClean="0"/>
            <a:t>Ouverte</a:t>
          </a:r>
          <a:r>
            <a:rPr lang="en-US" sz="1800" dirty="0" smtClean="0"/>
            <a:t> , simple </a:t>
          </a:r>
          <a:r>
            <a:rPr lang="en-US" sz="1800" dirty="0" err="1" smtClean="0"/>
            <a:t>d’utilisation</a:t>
          </a:r>
          <a:endParaRPr lang="en-US" sz="1800" dirty="0"/>
        </a:p>
      </dgm:t>
    </dgm:pt>
    <dgm:pt modelId="{DF5D5DCA-0EB9-4BA7-83A4-2EF45842B3AD}" type="parTrans" cxnId="{EAD821B2-C577-4F5F-904F-C4D59CFB11F5}">
      <dgm:prSet/>
      <dgm:spPr/>
      <dgm:t>
        <a:bodyPr/>
        <a:lstStyle/>
        <a:p>
          <a:endParaRPr lang="en-US"/>
        </a:p>
      </dgm:t>
    </dgm:pt>
    <dgm:pt modelId="{DC82E723-8E0F-4EF0-84FE-3F64D18C3F7E}" type="sibTrans" cxnId="{EAD821B2-C577-4F5F-904F-C4D59CFB11F5}">
      <dgm:prSet/>
      <dgm:spPr/>
      <dgm:t>
        <a:bodyPr/>
        <a:lstStyle/>
        <a:p>
          <a:endParaRPr lang="en-US"/>
        </a:p>
      </dgm:t>
    </dgm:pt>
    <dgm:pt modelId="{808216ED-9743-420B-8420-6EB80F41CCA5}">
      <dgm:prSet custT="1"/>
      <dgm:spPr/>
      <dgm:t>
        <a:bodyPr/>
        <a:lstStyle/>
        <a:p>
          <a:pPr rtl="0"/>
          <a:r>
            <a:rPr lang="en-US" sz="1800" dirty="0" err="1" smtClean="0"/>
            <a:t>Connexion</a:t>
          </a:r>
          <a:r>
            <a:rPr lang="en-US" sz="1800" dirty="0" smtClean="0"/>
            <a:t> Internet</a:t>
          </a:r>
          <a:endParaRPr lang="en-US" sz="1800" dirty="0"/>
        </a:p>
      </dgm:t>
    </dgm:pt>
    <dgm:pt modelId="{FA5D710B-4143-45CE-BB80-B5F27B2C0C03}" type="parTrans" cxnId="{7947EEDD-F4E1-44C1-9A6C-3A391C086544}">
      <dgm:prSet/>
      <dgm:spPr/>
      <dgm:t>
        <a:bodyPr/>
        <a:lstStyle/>
        <a:p>
          <a:endParaRPr lang="en-US"/>
        </a:p>
      </dgm:t>
    </dgm:pt>
    <dgm:pt modelId="{C2DCAD2D-298A-4B65-80B2-1A1902A03377}" type="sibTrans" cxnId="{7947EEDD-F4E1-44C1-9A6C-3A391C086544}">
      <dgm:prSet/>
      <dgm:spPr/>
      <dgm:t>
        <a:bodyPr/>
        <a:lstStyle/>
        <a:p>
          <a:endParaRPr lang="en-US"/>
        </a:p>
      </dgm:t>
    </dgm:pt>
    <dgm:pt modelId="{67002932-0F6B-4EC9-B1A2-45DDF81EE298}">
      <dgm:prSet custT="1"/>
      <dgm:spPr/>
      <dgm:t>
        <a:bodyPr/>
        <a:lstStyle/>
        <a:p>
          <a:pPr rtl="0"/>
          <a:r>
            <a:rPr lang="en-US" sz="1800" dirty="0" smtClean="0"/>
            <a:t>Nouveaux assistants de </a:t>
          </a:r>
          <a:r>
            <a:rPr lang="en-US" sz="1800" dirty="0" err="1" smtClean="0"/>
            <a:t>connexion</a:t>
          </a:r>
          <a:r>
            <a:rPr lang="en-US" sz="1800" dirty="0" smtClean="0"/>
            <a:t> internet</a:t>
          </a:r>
          <a:endParaRPr lang="en-US" sz="1800" dirty="0"/>
        </a:p>
      </dgm:t>
    </dgm:pt>
    <dgm:pt modelId="{2D00D365-C31B-4183-B2AB-902589FD361B}" type="parTrans" cxnId="{4500D61C-53CC-46F8-BA38-B9BBBB9076DF}">
      <dgm:prSet/>
      <dgm:spPr/>
      <dgm:t>
        <a:bodyPr/>
        <a:lstStyle/>
        <a:p>
          <a:endParaRPr lang="en-US"/>
        </a:p>
      </dgm:t>
    </dgm:pt>
    <dgm:pt modelId="{ACD38C18-B0C8-4629-BF01-4127AEEBC77A}" type="sibTrans" cxnId="{4500D61C-53CC-46F8-BA38-B9BBBB9076DF}">
      <dgm:prSet/>
      <dgm:spPr/>
      <dgm:t>
        <a:bodyPr/>
        <a:lstStyle/>
        <a:p>
          <a:endParaRPr lang="en-US"/>
        </a:p>
      </dgm:t>
    </dgm:pt>
    <dgm:pt modelId="{3F4BD6D3-8F91-4B6F-B735-EA18879C41B0}">
      <dgm:prSet custT="1"/>
      <dgm:spPr/>
      <dgm:t>
        <a:bodyPr/>
        <a:lstStyle/>
        <a:p>
          <a:pPr rtl="0"/>
          <a:r>
            <a:rPr lang="en-US" sz="1800" dirty="0" smtClean="0"/>
            <a:t>Configure Server Backup Wizard</a:t>
          </a:r>
          <a:endParaRPr lang="en-US" sz="1800" dirty="0"/>
        </a:p>
      </dgm:t>
    </dgm:pt>
    <dgm:pt modelId="{A14AACB9-1082-47D6-B498-C7DFE0C72A06}" type="parTrans" cxnId="{84CF418D-B837-4F46-B5D1-502B1E611F66}">
      <dgm:prSet/>
      <dgm:spPr/>
      <dgm:t>
        <a:bodyPr/>
        <a:lstStyle/>
        <a:p>
          <a:endParaRPr lang="en-US"/>
        </a:p>
      </dgm:t>
    </dgm:pt>
    <dgm:pt modelId="{84540446-2D49-43A2-B297-7B3DDA022231}" type="sibTrans" cxnId="{84CF418D-B837-4F46-B5D1-502B1E611F66}">
      <dgm:prSet/>
      <dgm:spPr/>
      <dgm:t>
        <a:bodyPr/>
        <a:lstStyle/>
        <a:p>
          <a:endParaRPr lang="en-US"/>
        </a:p>
      </dgm:t>
    </dgm:pt>
    <dgm:pt modelId="{F9348B3B-34BE-4041-95A8-DC4CE3DCB25A}">
      <dgm:prSet custT="1"/>
      <dgm:spPr/>
      <dgm:t>
        <a:bodyPr/>
        <a:lstStyle/>
        <a:p>
          <a:pPr rtl="0"/>
          <a:r>
            <a:rPr lang="en-US" sz="1800" dirty="0" smtClean="0"/>
            <a:t>Protection des </a:t>
          </a:r>
          <a:r>
            <a:rPr lang="en-US" sz="1800" dirty="0" err="1" smtClean="0"/>
            <a:t>données</a:t>
          </a:r>
          <a:endParaRPr lang="en-US" sz="1800" dirty="0"/>
        </a:p>
      </dgm:t>
    </dgm:pt>
    <dgm:pt modelId="{1EE21416-7277-4DEE-B910-E47BBB56741A}" type="parTrans" cxnId="{2B0223E1-701A-43AD-BCB7-F5C57C127059}">
      <dgm:prSet/>
      <dgm:spPr/>
      <dgm:t>
        <a:bodyPr/>
        <a:lstStyle/>
        <a:p>
          <a:endParaRPr lang="en-US"/>
        </a:p>
      </dgm:t>
    </dgm:pt>
    <dgm:pt modelId="{FECD929C-89CB-4F5B-9E15-7B2497EEFBF1}" type="sibTrans" cxnId="{2B0223E1-701A-43AD-BCB7-F5C57C127059}">
      <dgm:prSet/>
      <dgm:spPr/>
      <dgm:t>
        <a:bodyPr/>
        <a:lstStyle/>
        <a:p>
          <a:endParaRPr lang="en-US"/>
        </a:p>
      </dgm:t>
    </dgm:pt>
    <dgm:pt modelId="{9CC8FD52-259A-4F68-B1AA-995B26F4036E}">
      <dgm:prSet custT="1"/>
      <dgm:spPr/>
      <dgm:t>
        <a:bodyPr/>
        <a:lstStyle/>
        <a:p>
          <a:pPr rtl="0"/>
          <a:r>
            <a:rPr lang="en-US" sz="1800" dirty="0" smtClean="0"/>
            <a:t>Rapports </a:t>
          </a:r>
          <a:endParaRPr lang="en-US" sz="1800" dirty="0"/>
        </a:p>
      </dgm:t>
    </dgm:pt>
    <dgm:pt modelId="{380CEF36-535D-4BB2-A1FA-FD1E8E25FA6E}" type="parTrans" cxnId="{07377ED3-D341-405C-8967-55C11711BA86}">
      <dgm:prSet/>
      <dgm:spPr/>
      <dgm:t>
        <a:bodyPr/>
        <a:lstStyle/>
        <a:p>
          <a:endParaRPr lang="en-US"/>
        </a:p>
      </dgm:t>
    </dgm:pt>
    <dgm:pt modelId="{48227083-D902-46C7-AB14-82F7CEBB0BE0}" type="sibTrans" cxnId="{07377ED3-D341-405C-8967-55C11711BA86}">
      <dgm:prSet/>
      <dgm:spPr/>
      <dgm:t>
        <a:bodyPr/>
        <a:lstStyle/>
        <a:p>
          <a:endParaRPr lang="en-US"/>
        </a:p>
      </dgm:t>
    </dgm:pt>
    <dgm:pt modelId="{852C12CF-31A8-44D4-81DB-4179703E047F}">
      <dgm:prSet custT="1"/>
      <dgm:spPr/>
      <dgm:t>
        <a:bodyPr/>
        <a:lstStyle/>
        <a:p>
          <a:pPr rtl="0"/>
          <a:r>
            <a:rPr lang="en-US" sz="1800" dirty="0" err="1" smtClean="0"/>
            <a:t>Etats</a:t>
          </a:r>
          <a:r>
            <a:rPr lang="en-US" sz="1800" dirty="0" smtClean="0"/>
            <a:t> de santé du </a:t>
          </a:r>
          <a:r>
            <a:rPr lang="en-US" sz="1800" dirty="0" err="1" smtClean="0"/>
            <a:t>serveur</a:t>
          </a:r>
          <a:r>
            <a:rPr lang="en-US" sz="1800" dirty="0" smtClean="0"/>
            <a:t> ,clients, Backup …..</a:t>
          </a:r>
          <a:endParaRPr lang="en-US" sz="1800" dirty="0"/>
        </a:p>
      </dgm:t>
    </dgm:pt>
    <dgm:pt modelId="{D46DAD32-22B8-480F-8098-D81476DDEB3F}" type="parTrans" cxnId="{8A8CD64C-0838-4361-847C-3AB65D4A9478}">
      <dgm:prSet/>
      <dgm:spPr/>
      <dgm:t>
        <a:bodyPr/>
        <a:lstStyle/>
        <a:p>
          <a:endParaRPr lang="en-US"/>
        </a:p>
      </dgm:t>
    </dgm:pt>
    <dgm:pt modelId="{5BE908F1-A67C-400B-8D6D-18E090F7B954}" type="sibTrans" cxnId="{8A8CD64C-0838-4361-847C-3AB65D4A9478}">
      <dgm:prSet/>
      <dgm:spPr/>
      <dgm:t>
        <a:bodyPr/>
        <a:lstStyle/>
        <a:p>
          <a:endParaRPr lang="en-US"/>
        </a:p>
      </dgm:t>
    </dgm:pt>
    <dgm:pt modelId="{74341768-B401-4418-9DEF-B78F28122941}" type="pres">
      <dgm:prSet presAssocID="{049CEF2F-96DB-46C1-8CE9-8E6517F5D8A3}" presName="linear" presStyleCnt="0">
        <dgm:presLayoutVars>
          <dgm:dir/>
          <dgm:animLvl val="lvl"/>
          <dgm:resizeHandles val="exact"/>
        </dgm:presLayoutVars>
      </dgm:prSet>
      <dgm:spPr/>
      <dgm:t>
        <a:bodyPr/>
        <a:lstStyle/>
        <a:p>
          <a:endParaRPr lang="en-US"/>
        </a:p>
      </dgm:t>
    </dgm:pt>
    <dgm:pt modelId="{E7CCE9FE-4A6C-4A11-B80D-1CC86BDEC228}" type="pres">
      <dgm:prSet presAssocID="{4138695A-41C7-430E-BD4A-2A1ED0974477}" presName="parentLin" presStyleCnt="0"/>
      <dgm:spPr/>
    </dgm:pt>
    <dgm:pt modelId="{E26FA774-17A2-4242-B456-F4BAD81DFF50}" type="pres">
      <dgm:prSet presAssocID="{4138695A-41C7-430E-BD4A-2A1ED0974477}" presName="parentLeftMargin" presStyleLbl="node1" presStyleIdx="0" presStyleCnt="5"/>
      <dgm:spPr/>
      <dgm:t>
        <a:bodyPr/>
        <a:lstStyle/>
        <a:p>
          <a:endParaRPr lang="en-US"/>
        </a:p>
      </dgm:t>
    </dgm:pt>
    <dgm:pt modelId="{0B0AC90C-8A53-4B5B-B96D-2B84ABB39A6B}" type="pres">
      <dgm:prSet presAssocID="{4138695A-41C7-430E-BD4A-2A1ED0974477}" presName="parentText" presStyleLbl="node1" presStyleIdx="0" presStyleCnt="5">
        <dgm:presLayoutVars>
          <dgm:chMax val="0"/>
          <dgm:bulletEnabled val="1"/>
        </dgm:presLayoutVars>
      </dgm:prSet>
      <dgm:spPr/>
      <dgm:t>
        <a:bodyPr/>
        <a:lstStyle/>
        <a:p>
          <a:endParaRPr lang="en-US"/>
        </a:p>
      </dgm:t>
    </dgm:pt>
    <dgm:pt modelId="{9324AB5C-0382-4302-AC66-C518F1A7AD45}" type="pres">
      <dgm:prSet presAssocID="{4138695A-41C7-430E-BD4A-2A1ED0974477}" presName="negativeSpace" presStyleCnt="0"/>
      <dgm:spPr/>
    </dgm:pt>
    <dgm:pt modelId="{B5B7E040-E270-4ABF-9FD9-6CA4B01A118D}" type="pres">
      <dgm:prSet presAssocID="{4138695A-41C7-430E-BD4A-2A1ED0974477}" presName="childText" presStyleLbl="conFgAcc1" presStyleIdx="0" presStyleCnt="5">
        <dgm:presLayoutVars>
          <dgm:bulletEnabled val="1"/>
        </dgm:presLayoutVars>
      </dgm:prSet>
      <dgm:spPr/>
      <dgm:t>
        <a:bodyPr/>
        <a:lstStyle/>
        <a:p>
          <a:endParaRPr lang="en-US"/>
        </a:p>
      </dgm:t>
    </dgm:pt>
    <dgm:pt modelId="{AB0C22EB-E1B9-445D-99BF-F0F24BD314C0}" type="pres">
      <dgm:prSet presAssocID="{58E16BE6-8CFE-417F-8F34-BDB765A43BD4}" presName="spaceBetweenRectangles" presStyleCnt="0"/>
      <dgm:spPr/>
    </dgm:pt>
    <dgm:pt modelId="{29F5A05C-5726-41FA-904B-E6843310E413}" type="pres">
      <dgm:prSet presAssocID="{D8BBEE67-29B4-4861-86A0-F9B365779DCD}" presName="parentLin" presStyleCnt="0"/>
      <dgm:spPr/>
    </dgm:pt>
    <dgm:pt modelId="{02EEED5C-4F0D-408B-A7E9-D4BD71EBFEC5}" type="pres">
      <dgm:prSet presAssocID="{D8BBEE67-29B4-4861-86A0-F9B365779DCD}" presName="parentLeftMargin" presStyleLbl="node1" presStyleIdx="0" presStyleCnt="5"/>
      <dgm:spPr/>
      <dgm:t>
        <a:bodyPr/>
        <a:lstStyle/>
        <a:p>
          <a:endParaRPr lang="en-US"/>
        </a:p>
      </dgm:t>
    </dgm:pt>
    <dgm:pt modelId="{22B2B54E-6236-4C9F-8E54-94CB9E683EF3}" type="pres">
      <dgm:prSet presAssocID="{D8BBEE67-29B4-4861-86A0-F9B365779DCD}" presName="parentText" presStyleLbl="node1" presStyleIdx="1" presStyleCnt="5">
        <dgm:presLayoutVars>
          <dgm:chMax val="0"/>
          <dgm:bulletEnabled val="1"/>
        </dgm:presLayoutVars>
      </dgm:prSet>
      <dgm:spPr/>
      <dgm:t>
        <a:bodyPr/>
        <a:lstStyle/>
        <a:p>
          <a:endParaRPr lang="en-US"/>
        </a:p>
      </dgm:t>
    </dgm:pt>
    <dgm:pt modelId="{C4A2155B-BF39-4D7C-8BA4-D2AAB83467EF}" type="pres">
      <dgm:prSet presAssocID="{D8BBEE67-29B4-4861-86A0-F9B365779DCD}" presName="negativeSpace" presStyleCnt="0"/>
      <dgm:spPr/>
    </dgm:pt>
    <dgm:pt modelId="{084FBCBB-322E-42EB-8092-5F8F17231F38}" type="pres">
      <dgm:prSet presAssocID="{D8BBEE67-29B4-4861-86A0-F9B365779DCD}" presName="childText" presStyleLbl="conFgAcc1" presStyleIdx="1" presStyleCnt="5">
        <dgm:presLayoutVars>
          <dgm:bulletEnabled val="1"/>
        </dgm:presLayoutVars>
      </dgm:prSet>
      <dgm:spPr/>
      <dgm:t>
        <a:bodyPr/>
        <a:lstStyle/>
        <a:p>
          <a:endParaRPr lang="en-US"/>
        </a:p>
      </dgm:t>
    </dgm:pt>
    <dgm:pt modelId="{9A91E52E-77CC-4565-A550-40320A34882E}" type="pres">
      <dgm:prSet presAssocID="{B0F9B2C6-3CEF-41E4-B543-4D42E831C2B4}" presName="spaceBetweenRectangles" presStyleCnt="0"/>
      <dgm:spPr/>
    </dgm:pt>
    <dgm:pt modelId="{554E28A8-5174-48B1-956C-6480938D344C}" type="pres">
      <dgm:prSet presAssocID="{808216ED-9743-420B-8420-6EB80F41CCA5}" presName="parentLin" presStyleCnt="0"/>
      <dgm:spPr/>
    </dgm:pt>
    <dgm:pt modelId="{F231ABD4-4503-4A0D-A1E2-D7B3FE56E99B}" type="pres">
      <dgm:prSet presAssocID="{808216ED-9743-420B-8420-6EB80F41CCA5}" presName="parentLeftMargin" presStyleLbl="node1" presStyleIdx="1" presStyleCnt="5"/>
      <dgm:spPr/>
      <dgm:t>
        <a:bodyPr/>
        <a:lstStyle/>
        <a:p>
          <a:endParaRPr lang="en-US"/>
        </a:p>
      </dgm:t>
    </dgm:pt>
    <dgm:pt modelId="{F2035A1C-4104-449C-81AF-EB81A25F8CF3}" type="pres">
      <dgm:prSet presAssocID="{808216ED-9743-420B-8420-6EB80F41CCA5}" presName="parentText" presStyleLbl="node1" presStyleIdx="2" presStyleCnt="5">
        <dgm:presLayoutVars>
          <dgm:chMax val="0"/>
          <dgm:bulletEnabled val="1"/>
        </dgm:presLayoutVars>
      </dgm:prSet>
      <dgm:spPr/>
      <dgm:t>
        <a:bodyPr/>
        <a:lstStyle/>
        <a:p>
          <a:endParaRPr lang="en-US"/>
        </a:p>
      </dgm:t>
    </dgm:pt>
    <dgm:pt modelId="{D182DB44-FFA6-40F0-827C-F99A64C6F865}" type="pres">
      <dgm:prSet presAssocID="{808216ED-9743-420B-8420-6EB80F41CCA5}" presName="negativeSpace" presStyleCnt="0"/>
      <dgm:spPr/>
    </dgm:pt>
    <dgm:pt modelId="{E0F8270D-76BD-40CC-B721-D6BB810BB428}" type="pres">
      <dgm:prSet presAssocID="{808216ED-9743-420B-8420-6EB80F41CCA5}" presName="childText" presStyleLbl="conFgAcc1" presStyleIdx="2" presStyleCnt="5">
        <dgm:presLayoutVars>
          <dgm:bulletEnabled val="1"/>
        </dgm:presLayoutVars>
      </dgm:prSet>
      <dgm:spPr/>
      <dgm:t>
        <a:bodyPr/>
        <a:lstStyle/>
        <a:p>
          <a:endParaRPr lang="en-US"/>
        </a:p>
      </dgm:t>
    </dgm:pt>
    <dgm:pt modelId="{3BFE8099-3A3B-490A-BF96-4F24D641F8E7}" type="pres">
      <dgm:prSet presAssocID="{C2DCAD2D-298A-4B65-80B2-1A1902A03377}" presName="spaceBetweenRectangles" presStyleCnt="0"/>
      <dgm:spPr/>
    </dgm:pt>
    <dgm:pt modelId="{2F266A88-C278-414E-837A-42909861C5CC}" type="pres">
      <dgm:prSet presAssocID="{3F4BD6D3-8F91-4B6F-B735-EA18879C41B0}" presName="parentLin" presStyleCnt="0"/>
      <dgm:spPr/>
    </dgm:pt>
    <dgm:pt modelId="{E49B4F3D-59B3-4190-9809-7D0D77C8F898}" type="pres">
      <dgm:prSet presAssocID="{3F4BD6D3-8F91-4B6F-B735-EA18879C41B0}" presName="parentLeftMargin" presStyleLbl="node1" presStyleIdx="2" presStyleCnt="5"/>
      <dgm:spPr/>
      <dgm:t>
        <a:bodyPr/>
        <a:lstStyle/>
        <a:p>
          <a:endParaRPr lang="en-US"/>
        </a:p>
      </dgm:t>
    </dgm:pt>
    <dgm:pt modelId="{DF4DAE2F-60EF-447C-B4D1-0845AC02E215}" type="pres">
      <dgm:prSet presAssocID="{3F4BD6D3-8F91-4B6F-B735-EA18879C41B0}" presName="parentText" presStyleLbl="node1" presStyleIdx="3" presStyleCnt="5">
        <dgm:presLayoutVars>
          <dgm:chMax val="0"/>
          <dgm:bulletEnabled val="1"/>
        </dgm:presLayoutVars>
      </dgm:prSet>
      <dgm:spPr/>
      <dgm:t>
        <a:bodyPr/>
        <a:lstStyle/>
        <a:p>
          <a:endParaRPr lang="en-US"/>
        </a:p>
      </dgm:t>
    </dgm:pt>
    <dgm:pt modelId="{EBE1C1F0-9B1B-49D4-B3C4-920FFD2117B9}" type="pres">
      <dgm:prSet presAssocID="{3F4BD6D3-8F91-4B6F-B735-EA18879C41B0}" presName="negativeSpace" presStyleCnt="0"/>
      <dgm:spPr/>
    </dgm:pt>
    <dgm:pt modelId="{FF30C437-3F6B-4B9B-AB32-5DCF25845E0E}" type="pres">
      <dgm:prSet presAssocID="{3F4BD6D3-8F91-4B6F-B735-EA18879C41B0}" presName="childText" presStyleLbl="conFgAcc1" presStyleIdx="3" presStyleCnt="5">
        <dgm:presLayoutVars>
          <dgm:bulletEnabled val="1"/>
        </dgm:presLayoutVars>
      </dgm:prSet>
      <dgm:spPr/>
      <dgm:t>
        <a:bodyPr/>
        <a:lstStyle/>
        <a:p>
          <a:endParaRPr lang="en-US"/>
        </a:p>
      </dgm:t>
    </dgm:pt>
    <dgm:pt modelId="{43E1DD76-9DA9-452F-A227-1CC2B70E055C}" type="pres">
      <dgm:prSet presAssocID="{84540446-2D49-43A2-B297-7B3DDA022231}" presName="spaceBetweenRectangles" presStyleCnt="0"/>
      <dgm:spPr/>
    </dgm:pt>
    <dgm:pt modelId="{62DB4193-EFB7-4409-97E0-EBECE4F15CBE}" type="pres">
      <dgm:prSet presAssocID="{9CC8FD52-259A-4F68-B1AA-995B26F4036E}" presName="parentLin" presStyleCnt="0"/>
      <dgm:spPr/>
    </dgm:pt>
    <dgm:pt modelId="{41065778-71C2-4A41-B7F7-7394E1AB317E}" type="pres">
      <dgm:prSet presAssocID="{9CC8FD52-259A-4F68-B1AA-995B26F4036E}" presName="parentLeftMargin" presStyleLbl="node1" presStyleIdx="3" presStyleCnt="5"/>
      <dgm:spPr/>
      <dgm:t>
        <a:bodyPr/>
        <a:lstStyle/>
        <a:p>
          <a:endParaRPr lang="en-US"/>
        </a:p>
      </dgm:t>
    </dgm:pt>
    <dgm:pt modelId="{8304DF76-E4B6-4CE2-939B-D6254C05FF9D}" type="pres">
      <dgm:prSet presAssocID="{9CC8FD52-259A-4F68-B1AA-995B26F4036E}" presName="parentText" presStyleLbl="node1" presStyleIdx="4" presStyleCnt="5">
        <dgm:presLayoutVars>
          <dgm:chMax val="0"/>
          <dgm:bulletEnabled val="1"/>
        </dgm:presLayoutVars>
      </dgm:prSet>
      <dgm:spPr/>
      <dgm:t>
        <a:bodyPr/>
        <a:lstStyle/>
        <a:p>
          <a:endParaRPr lang="en-US"/>
        </a:p>
      </dgm:t>
    </dgm:pt>
    <dgm:pt modelId="{F33B46C6-733C-4A13-BCF7-89E283A1AC63}" type="pres">
      <dgm:prSet presAssocID="{9CC8FD52-259A-4F68-B1AA-995B26F4036E}" presName="negativeSpace" presStyleCnt="0"/>
      <dgm:spPr/>
    </dgm:pt>
    <dgm:pt modelId="{8F1C8E39-61C4-429D-91BB-DD1E3446ADCD}" type="pres">
      <dgm:prSet presAssocID="{9CC8FD52-259A-4F68-B1AA-995B26F4036E}" presName="childText" presStyleLbl="conFgAcc1" presStyleIdx="4" presStyleCnt="5">
        <dgm:presLayoutVars>
          <dgm:bulletEnabled val="1"/>
        </dgm:presLayoutVars>
      </dgm:prSet>
      <dgm:spPr/>
      <dgm:t>
        <a:bodyPr/>
        <a:lstStyle/>
        <a:p>
          <a:endParaRPr lang="en-US"/>
        </a:p>
      </dgm:t>
    </dgm:pt>
  </dgm:ptLst>
  <dgm:cxnLst>
    <dgm:cxn modelId="{BB567F39-280D-4733-975A-B17999A8F111}" type="presOf" srcId="{18C57585-7D0E-4A36-A28F-EAA45729226E}" destId="{B5B7E040-E270-4ABF-9FD9-6CA4B01A118D}" srcOrd="0" destOrd="0" presId="urn:microsoft.com/office/officeart/2005/8/layout/list1"/>
    <dgm:cxn modelId="{1680BA07-C396-4528-917E-96F4A1A320B6}" srcId="{049CEF2F-96DB-46C1-8CE9-8E6517F5D8A3}" destId="{D8BBEE67-29B4-4861-86A0-F9B365779DCD}" srcOrd="1" destOrd="0" parTransId="{91264505-D6D7-40E8-B1B9-1F1E0B4BE57E}" sibTransId="{B0F9B2C6-3CEF-41E4-B543-4D42E831C2B4}"/>
    <dgm:cxn modelId="{8F6E0BDC-2B96-404B-B2FE-76E0F33738EB}" type="presOf" srcId="{4138695A-41C7-430E-BD4A-2A1ED0974477}" destId="{E26FA774-17A2-4242-B456-F4BAD81DFF50}" srcOrd="0" destOrd="0" presId="urn:microsoft.com/office/officeart/2005/8/layout/list1"/>
    <dgm:cxn modelId="{5450C06A-74F6-4437-A58D-1E727EEA7B80}" type="presOf" srcId="{3F4BD6D3-8F91-4B6F-B735-EA18879C41B0}" destId="{DF4DAE2F-60EF-447C-B4D1-0845AC02E215}" srcOrd="1" destOrd="0" presId="urn:microsoft.com/office/officeart/2005/8/layout/list1"/>
    <dgm:cxn modelId="{84CF418D-B837-4F46-B5D1-502B1E611F66}" srcId="{049CEF2F-96DB-46C1-8CE9-8E6517F5D8A3}" destId="{3F4BD6D3-8F91-4B6F-B735-EA18879C41B0}" srcOrd="3" destOrd="0" parTransId="{A14AACB9-1082-47D6-B498-C7DFE0C72A06}" sibTransId="{84540446-2D49-43A2-B297-7B3DDA022231}"/>
    <dgm:cxn modelId="{6DB71B9C-CC85-4B55-AF91-0DE95817C095}" type="presOf" srcId="{808216ED-9743-420B-8420-6EB80F41CCA5}" destId="{F231ABD4-4503-4A0D-A1E2-D7B3FE56E99B}" srcOrd="0" destOrd="0" presId="urn:microsoft.com/office/officeart/2005/8/layout/list1"/>
    <dgm:cxn modelId="{2CF0F91F-159E-4374-BF5E-B5EB71A8185D}" type="presOf" srcId="{9CC8FD52-259A-4F68-B1AA-995B26F4036E}" destId="{41065778-71C2-4A41-B7F7-7394E1AB317E}" srcOrd="0" destOrd="0" presId="urn:microsoft.com/office/officeart/2005/8/layout/list1"/>
    <dgm:cxn modelId="{6A51BC53-F3C6-4169-BF1A-768521A2BEC9}" type="presOf" srcId="{9CC8FD52-259A-4F68-B1AA-995B26F4036E}" destId="{8304DF76-E4B6-4CE2-939B-D6254C05FF9D}" srcOrd="1" destOrd="0" presId="urn:microsoft.com/office/officeart/2005/8/layout/list1"/>
    <dgm:cxn modelId="{57A3FFF1-73B1-4DEF-AA2F-79F581120472}" type="presOf" srcId="{D8BBEE67-29B4-4861-86A0-F9B365779DCD}" destId="{22B2B54E-6236-4C9F-8E54-94CB9E683EF3}" srcOrd="1" destOrd="0" presId="urn:microsoft.com/office/officeart/2005/8/layout/list1"/>
    <dgm:cxn modelId="{5695E343-B0E6-4B1F-AF6C-63479A6DEAF5}" type="presOf" srcId="{D8BBEE67-29B4-4861-86A0-F9B365779DCD}" destId="{02EEED5C-4F0D-408B-A7E9-D4BD71EBFEC5}" srcOrd="0" destOrd="0" presId="urn:microsoft.com/office/officeart/2005/8/layout/list1"/>
    <dgm:cxn modelId="{07377ED3-D341-405C-8967-55C11711BA86}" srcId="{049CEF2F-96DB-46C1-8CE9-8E6517F5D8A3}" destId="{9CC8FD52-259A-4F68-B1AA-995B26F4036E}" srcOrd="4" destOrd="0" parTransId="{380CEF36-535D-4BB2-A1FA-FD1E8E25FA6E}" sibTransId="{48227083-D902-46C7-AB14-82F7CEBB0BE0}"/>
    <dgm:cxn modelId="{D1EEBE53-41F7-47E2-9B7C-6D83B25838AF}" type="presOf" srcId="{4138695A-41C7-430E-BD4A-2A1ED0974477}" destId="{0B0AC90C-8A53-4B5B-B96D-2B84ABB39A6B}" srcOrd="1" destOrd="0" presId="urn:microsoft.com/office/officeart/2005/8/layout/list1"/>
    <dgm:cxn modelId="{EAD821B2-C577-4F5F-904F-C4D59CFB11F5}" srcId="{D8BBEE67-29B4-4861-86A0-F9B365779DCD}" destId="{44E10665-1AA8-44E8-8F94-1ACBF7B0B572}" srcOrd="0" destOrd="0" parTransId="{DF5D5DCA-0EB9-4BA7-83A4-2EF45842B3AD}" sibTransId="{DC82E723-8E0F-4EF0-84FE-3F64D18C3F7E}"/>
    <dgm:cxn modelId="{6A6CFCB0-8664-4F5F-B212-7E6447A30505}" type="presOf" srcId="{852C12CF-31A8-44D4-81DB-4179703E047F}" destId="{8F1C8E39-61C4-429D-91BB-DD1E3446ADCD}" srcOrd="0" destOrd="0" presId="urn:microsoft.com/office/officeart/2005/8/layout/list1"/>
    <dgm:cxn modelId="{FD05A04D-A5A9-43D4-8391-9B6CC8D73387}" srcId="{4138695A-41C7-430E-BD4A-2A1ED0974477}" destId="{18C57585-7D0E-4A36-A28F-EAA45729226E}" srcOrd="0" destOrd="0" parTransId="{A54C4254-102C-44AE-8540-300324389C76}" sibTransId="{10BF2B99-B945-489A-A6AD-D9FCFB83DD96}"/>
    <dgm:cxn modelId="{1C27D760-1A1D-4D62-9A3A-CF1EF10A5669}" type="presOf" srcId="{44E10665-1AA8-44E8-8F94-1ACBF7B0B572}" destId="{084FBCBB-322E-42EB-8092-5F8F17231F38}" srcOrd="0" destOrd="0" presId="urn:microsoft.com/office/officeart/2005/8/layout/list1"/>
    <dgm:cxn modelId="{DAD0B2DC-98CF-4624-96C3-87A74E4831C6}" srcId="{049CEF2F-96DB-46C1-8CE9-8E6517F5D8A3}" destId="{4138695A-41C7-430E-BD4A-2A1ED0974477}" srcOrd="0" destOrd="0" parTransId="{27CF6826-46D9-4607-926A-2E87F81C844A}" sibTransId="{58E16BE6-8CFE-417F-8F34-BDB765A43BD4}"/>
    <dgm:cxn modelId="{7947EEDD-F4E1-44C1-9A6C-3A391C086544}" srcId="{049CEF2F-96DB-46C1-8CE9-8E6517F5D8A3}" destId="{808216ED-9743-420B-8420-6EB80F41CCA5}" srcOrd="2" destOrd="0" parTransId="{FA5D710B-4143-45CE-BB80-B5F27B2C0C03}" sibTransId="{C2DCAD2D-298A-4B65-80B2-1A1902A03377}"/>
    <dgm:cxn modelId="{751C85C2-C1B0-45B2-9378-91A6B3AC497A}" type="presOf" srcId="{049CEF2F-96DB-46C1-8CE9-8E6517F5D8A3}" destId="{74341768-B401-4418-9DEF-B78F28122941}" srcOrd="0" destOrd="0" presId="urn:microsoft.com/office/officeart/2005/8/layout/list1"/>
    <dgm:cxn modelId="{DA1762F8-B993-455E-8061-C7C54B3688EA}" type="presOf" srcId="{3F4BD6D3-8F91-4B6F-B735-EA18879C41B0}" destId="{E49B4F3D-59B3-4190-9809-7D0D77C8F898}" srcOrd="0" destOrd="0" presId="urn:microsoft.com/office/officeart/2005/8/layout/list1"/>
    <dgm:cxn modelId="{2B0223E1-701A-43AD-BCB7-F5C57C127059}" srcId="{3F4BD6D3-8F91-4B6F-B735-EA18879C41B0}" destId="{F9348B3B-34BE-4041-95A8-DC4CE3DCB25A}" srcOrd="0" destOrd="0" parTransId="{1EE21416-7277-4DEE-B910-E47BBB56741A}" sibTransId="{FECD929C-89CB-4F5B-9E15-7B2497EEFBF1}"/>
    <dgm:cxn modelId="{50DCC4FF-3AAF-4C8F-A959-9C688FE9CD0F}" type="presOf" srcId="{67002932-0F6B-4EC9-B1A2-45DDF81EE298}" destId="{E0F8270D-76BD-40CC-B721-D6BB810BB428}" srcOrd="0" destOrd="0" presId="urn:microsoft.com/office/officeart/2005/8/layout/list1"/>
    <dgm:cxn modelId="{8A8CD64C-0838-4361-847C-3AB65D4A9478}" srcId="{9CC8FD52-259A-4F68-B1AA-995B26F4036E}" destId="{852C12CF-31A8-44D4-81DB-4179703E047F}" srcOrd="0" destOrd="0" parTransId="{D46DAD32-22B8-480F-8098-D81476DDEB3F}" sibTransId="{5BE908F1-A67C-400B-8D6D-18E090F7B954}"/>
    <dgm:cxn modelId="{905A3376-CA39-4527-85A4-38F6F88CEEF4}" type="presOf" srcId="{808216ED-9743-420B-8420-6EB80F41CCA5}" destId="{F2035A1C-4104-449C-81AF-EB81A25F8CF3}" srcOrd="1" destOrd="0" presId="urn:microsoft.com/office/officeart/2005/8/layout/list1"/>
    <dgm:cxn modelId="{4500D61C-53CC-46F8-BA38-B9BBBB9076DF}" srcId="{808216ED-9743-420B-8420-6EB80F41CCA5}" destId="{67002932-0F6B-4EC9-B1A2-45DDF81EE298}" srcOrd="0" destOrd="0" parTransId="{2D00D365-C31B-4183-B2AB-902589FD361B}" sibTransId="{ACD38C18-B0C8-4629-BF01-4127AEEBC77A}"/>
    <dgm:cxn modelId="{4D5C5AEF-2A64-4E92-A008-A55660289A40}" type="presOf" srcId="{F9348B3B-34BE-4041-95A8-DC4CE3DCB25A}" destId="{FF30C437-3F6B-4B9B-AB32-5DCF25845E0E}" srcOrd="0" destOrd="0" presId="urn:microsoft.com/office/officeart/2005/8/layout/list1"/>
    <dgm:cxn modelId="{8273B7A4-92C3-4E47-8852-5A3C61C2923A}" type="presParOf" srcId="{74341768-B401-4418-9DEF-B78F28122941}" destId="{E7CCE9FE-4A6C-4A11-B80D-1CC86BDEC228}" srcOrd="0" destOrd="0" presId="urn:microsoft.com/office/officeart/2005/8/layout/list1"/>
    <dgm:cxn modelId="{954D8986-128E-47FC-AA76-E312BBC78F38}" type="presParOf" srcId="{E7CCE9FE-4A6C-4A11-B80D-1CC86BDEC228}" destId="{E26FA774-17A2-4242-B456-F4BAD81DFF50}" srcOrd="0" destOrd="0" presId="urn:microsoft.com/office/officeart/2005/8/layout/list1"/>
    <dgm:cxn modelId="{F9824A64-16EB-4449-9520-1BCC690A3D7D}" type="presParOf" srcId="{E7CCE9FE-4A6C-4A11-B80D-1CC86BDEC228}" destId="{0B0AC90C-8A53-4B5B-B96D-2B84ABB39A6B}" srcOrd="1" destOrd="0" presId="urn:microsoft.com/office/officeart/2005/8/layout/list1"/>
    <dgm:cxn modelId="{590BA7CB-DC07-4872-BCB5-548385D2FB46}" type="presParOf" srcId="{74341768-B401-4418-9DEF-B78F28122941}" destId="{9324AB5C-0382-4302-AC66-C518F1A7AD45}" srcOrd="1" destOrd="0" presId="urn:microsoft.com/office/officeart/2005/8/layout/list1"/>
    <dgm:cxn modelId="{C0BE9C97-3891-44CD-B984-40BF88A0A75C}" type="presParOf" srcId="{74341768-B401-4418-9DEF-B78F28122941}" destId="{B5B7E040-E270-4ABF-9FD9-6CA4B01A118D}" srcOrd="2" destOrd="0" presId="urn:microsoft.com/office/officeart/2005/8/layout/list1"/>
    <dgm:cxn modelId="{DC451D34-9A32-4A43-8715-CC0DE86712E1}" type="presParOf" srcId="{74341768-B401-4418-9DEF-B78F28122941}" destId="{AB0C22EB-E1B9-445D-99BF-F0F24BD314C0}" srcOrd="3" destOrd="0" presId="urn:microsoft.com/office/officeart/2005/8/layout/list1"/>
    <dgm:cxn modelId="{699802BD-B114-48BE-BC17-839D96CB72B5}" type="presParOf" srcId="{74341768-B401-4418-9DEF-B78F28122941}" destId="{29F5A05C-5726-41FA-904B-E6843310E413}" srcOrd="4" destOrd="0" presId="urn:microsoft.com/office/officeart/2005/8/layout/list1"/>
    <dgm:cxn modelId="{95360C88-F465-4DD2-8246-10CFE15DF741}" type="presParOf" srcId="{29F5A05C-5726-41FA-904B-E6843310E413}" destId="{02EEED5C-4F0D-408B-A7E9-D4BD71EBFEC5}" srcOrd="0" destOrd="0" presId="urn:microsoft.com/office/officeart/2005/8/layout/list1"/>
    <dgm:cxn modelId="{3A5C1733-EC1C-4C0D-B3E4-9C5736D30EE9}" type="presParOf" srcId="{29F5A05C-5726-41FA-904B-E6843310E413}" destId="{22B2B54E-6236-4C9F-8E54-94CB9E683EF3}" srcOrd="1" destOrd="0" presId="urn:microsoft.com/office/officeart/2005/8/layout/list1"/>
    <dgm:cxn modelId="{CA832A37-F06B-4967-8271-528ED4A47B97}" type="presParOf" srcId="{74341768-B401-4418-9DEF-B78F28122941}" destId="{C4A2155B-BF39-4D7C-8BA4-D2AAB83467EF}" srcOrd="5" destOrd="0" presId="urn:microsoft.com/office/officeart/2005/8/layout/list1"/>
    <dgm:cxn modelId="{CA3D7C1A-826C-4E28-A52C-520639924256}" type="presParOf" srcId="{74341768-B401-4418-9DEF-B78F28122941}" destId="{084FBCBB-322E-42EB-8092-5F8F17231F38}" srcOrd="6" destOrd="0" presId="urn:microsoft.com/office/officeart/2005/8/layout/list1"/>
    <dgm:cxn modelId="{F788DD11-1223-4398-9D5A-E50C8BB0DDB7}" type="presParOf" srcId="{74341768-B401-4418-9DEF-B78F28122941}" destId="{9A91E52E-77CC-4565-A550-40320A34882E}" srcOrd="7" destOrd="0" presId="urn:microsoft.com/office/officeart/2005/8/layout/list1"/>
    <dgm:cxn modelId="{6B43D323-52F6-4764-B82B-121CAAFAC07C}" type="presParOf" srcId="{74341768-B401-4418-9DEF-B78F28122941}" destId="{554E28A8-5174-48B1-956C-6480938D344C}" srcOrd="8" destOrd="0" presId="urn:microsoft.com/office/officeart/2005/8/layout/list1"/>
    <dgm:cxn modelId="{A17CB5E3-899D-4019-95A9-931AA853F114}" type="presParOf" srcId="{554E28A8-5174-48B1-956C-6480938D344C}" destId="{F231ABD4-4503-4A0D-A1E2-D7B3FE56E99B}" srcOrd="0" destOrd="0" presId="urn:microsoft.com/office/officeart/2005/8/layout/list1"/>
    <dgm:cxn modelId="{CC709E22-53F0-4CD3-92A0-5DCE4CF0EDFD}" type="presParOf" srcId="{554E28A8-5174-48B1-956C-6480938D344C}" destId="{F2035A1C-4104-449C-81AF-EB81A25F8CF3}" srcOrd="1" destOrd="0" presId="urn:microsoft.com/office/officeart/2005/8/layout/list1"/>
    <dgm:cxn modelId="{0C7A6988-C672-4926-8336-0BB1D5877C5A}" type="presParOf" srcId="{74341768-B401-4418-9DEF-B78F28122941}" destId="{D182DB44-FFA6-40F0-827C-F99A64C6F865}" srcOrd="9" destOrd="0" presId="urn:microsoft.com/office/officeart/2005/8/layout/list1"/>
    <dgm:cxn modelId="{1EDD2EBD-693D-4FCE-B08E-6BDCD579A910}" type="presParOf" srcId="{74341768-B401-4418-9DEF-B78F28122941}" destId="{E0F8270D-76BD-40CC-B721-D6BB810BB428}" srcOrd="10" destOrd="0" presId="urn:microsoft.com/office/officeart/2005/8/layout/list1"/>
    <dgm:cxn modelId="{38F1147C-4F25-4721-B74D-D4E58F0A8779}" type="presParOf" srcId="{74341768-B401-4418-9DEF-B78F28122941}" destId="{3BFE8099-3A3B-490A-BF96-4F24D641F8E7}" srcOrd="11" destOrd="0" presId="urn:microsoft.com/office/officeart/2005/8/layout/list1"/>
    <dgm:cxn modelId="{C6FE7109-B0D4-47D7-B457-8BA55B99C7FB}" type="presParOf" srcId="{74341768-B401-4418-9DEF-B78F28122941}" destId="{2F266A88-C278-414E-837A-42909861C5CC}" srcOrd="12" destOrd="0" presId="urn:microsoft.com/office/officeart/2005/8/layout/list1"/>
    <dgm:cxn modelId="{36CAFF30-C1A7-4A80-838E-08CAD6BBCAA1}" type="presParOf" srcId="{2F266A88-C278-414E-837A-42909861C5CC}" destId="{E49B4F3D-59B3-4190-9809-7D0D77C8F898}" srcOrd="0" destOrd="0" presId="urn:microsoft.com/office/officeart/2005/8/layout/list1"/>
    <dgm:cxn modelId="{49839003-F661-40FC-8A4E-6C767223997D}" type="presParOf" srcId="{2F266A88-C278-414E-837A-42909861C5CC}" destId="{DF4DAE2F-60EF-447C-B4D1-0845AC02E215}" srcOrd="1" destOrd="0" presId="urn:microsoft.com/office/officeart/2005/8/layout/list1"/>
    <dgm:cxn modelId="{D63C0E96-5785-4B18-B255-DCFA4BDB2F9D}" type="presParOf" srcId="{74341768-B401-4418-9DEF-B78F28122941}" destId="{EBE1C1F0-9B1B-49D4-B3C4-920FFD2117B9}" srcOrd="13" destOrd="0" presId="urn:microsoft.com/office/officeart/2005/8/layout/list1"/>
    <dgm:cxn modelId="{8334D1CA-AAD2-4AA0-B200-6BB99D2E7886}" type="presParOf" srcId="{74341768-B401-4418-9DEF-B78F28122941}" destId="{FF30C437-3F6B-4B9B-AB32-5DCF25845E0E}" srcOrd="14" destOrd="0" presId="urn:microsoft.com/office/officeart/2005/8/layout/list1"/>
    <dgm:cxn modelId="{2C6FA65C-7639-44D7-A0C9-3354B6AD0A5D}" type="presParOf" srcId="{74341768-B401-4418-9DEF-B78F28122941}" destId="{43E1DD76-9DA9-452F-A227-1CC2B70E055C}" srcOrd="15" destOrd="0" presId="urn:microsoft.com/office/officeart/2005/8/layout/list1"/>
    <dgm:cxn modelId="{A51D11B6-450F-40E3-B647-3811927FDB31}" type="presParOf" srcId="{74341768-B401-4418-9DEF-B78F28122941}" destId="{62DB4193-EFB7-4409-97E0-EBECE4F15CBE}" srcOrd="16" destOrd="0" presId="urn:microsoft.com/office/officeart/2005/8/layout/list1"/>
    <dgm:cxn modelId="{1FA6A2C8-1C8C-4488-AF76-5D0DB9CF98CD}" type="presParOf" srcId="{62DB4193-EFB7-4409-97E0-EBECE4F15CBE}" destId="{41065778-71C2-4A41-B7F7-7394E1AB317E}" srcOrd="0" destOrd="0" presId="urn:microsoft.com/office/officeart/2005/8/layout/list1"/>
    <dgm:cxn modelId="{D421ACCD-E66E-44F3-9A57-5CF0A6CC5672}" type="presParOf" srcId="{62DB4193-EFB7-4409-97E0-EBECE4F15CBE}" destId="{8304DF76-E4B6-4CE2-939B-D6254C05FF9D}" srcOrd="1" destOrd="0" presId="urn:microsoft.com/office/officeart/2005/8/layout/list1"/>
    <dgm:cxn modelId="{DB1F8AEF-59B4-4C87-98CB-612DDBA13A0D}" type="presParOf" srcId="{74341768-B401-4418-9DEF-B78F28122941}" destId="{F33B46C6-733C-4A13-BCF7-89E283A1AC63}" srcOrd="17" destOrd="0" presId="urn:microsoft.com/office/officeart/2005/8/layout/list1"/>
    <dgm:cxn modelId="{142B75F0-45C1-4B7B-B259-FE262CC1EE77}" type="presParOf" srcId="{74341768-B401-4418-9DEF-B78F28122941}" destId="{8F1C8E39-61C4-429D-91BB-DD1E3446ADCD}" srcOrd="18"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CD0F4BE4-4F8A-460B-B5C9-F766288B7E6C}"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8024511-A90A-414C-963B-84A64C83F8FB}">
      <dgm:prSet custT="1"/>
      <dgm:spPr/>
      <dgm:t>
        <a:bodyPr/>
        <a:lstStyle/>
        <a:p>
          <a:pPr rtl="0"/>
          <a:r>
            <a:rPr lang="en-US" sz="1800" dirty="0" smtClean="0"/>
            <a:t>Active Directory Certificate Services</a:t>
          </a:r>
          <a:endParaRPr lang="en-US" sz="1800" dirty="0"/>
        </a:p>
      </dgm:t>
    </dgm:pt>
    <dgm:pt modelId="{BD94D5B1-4DB4-4CD1-9E42-F6AE34E7818B}" type="parTrans" cxnId="{C9663B93-8881-4D71-B4E2-FE7DCDBFDFC4}">
      <dgm:prSet/>
      <dgm:spPr/>
      <dgm:t>
        <a:bodyPr/>
        <a:lstStyle/>
        <a:p>
          <a:endParaRPr lang="en-US" sz="1800"/>
        </a:p>
      </dgm:t>
    </dgm:pt>
    <dgm:pt modelId="{77F29094-86FF-4C1A-9114-E64AC807E9BC}" type="sibTrans" cxnId="{C9663B93-8881-4D71-B4E2-FE7DCDBFDFC4}">
      <dgm:prSet/>
      <dgm:spPr/>
      <dgm:t>
        <a:bodyPr/>
        <a:lstStyle/>
        <a:p>
          <a:endParaRPr lang="en-US" sz="1800"/>
        </a:p>
      </dgm:t>
    </dgm:pt>
    <dgm:pt modelId="{19162F87-667E-4679-93C3-AA991EE69252}">
      <dgm:prSet custT="1"/>
      <dgm:spPr/>
      <dgm:t>
        <a:bodyPr/>
        <a:lstStyle/>
        <a:p>
          <a:pPr rtl="0"/>
          <a:r>
            <a:rPr lang="en-US" sz="1800" dirty="0" smtClean="0"/>
            <a:t>Active Directory Domain Services</a:t>
          </a:r>
          <a:endParaRPr lang="en-US" sz="1800" dirty="0"/>
        </a:p>
      </dgm:t>
    </dgm:pt>
    <dgm:pt modelId="{8D682332-EA5F-4E49-97D8-E65A731EEB58}" type="parTrans" cxnId="{9970FC4D-454C-44AF-9AB3-EEFEDAC02042}">
      <dgm:prSet/>
      <dgm:spPr/>
      <dgm:t>
        <a:bodyPr/>
        <a:lstStyle/>
        <a:p>
          <a:endParaRPr lang="en-US" sz="1800"/>
        </a:p>
      </dgm:t>
    </dgm:pt>
    <dgm:pt modelId="{5E6335B5-F5A4-49BA-9309-B63691716CD1}" type="sibTrans" cxnId="{9970FC4D-454C-44AF-9AB3-EEFEDAC02042}">
      <dgm:prSet/>
      <dgm:spPr/>
      <dgm:t>
        <a:bodyPr/>
        <a:lstStyle/>
        <a:p>
          <a:endParaRPr lang="en-US" sz="1800"/>
        </a:p>
      </dgm:t>
    </dgm:pt>
    <dgm:pt modelId="{F63FD8DC-850E-4389-915E-398FD5669166}">
      <dgm:prSet custT="1"/>
      <dgm:spPr/>
      <dgm:t>
        <a:bodyPr/>
        <a:lstStyle/>
        <a:p>
          <a:pPr rtl="0"/>
          <a:r>
            <a:rPr lang="en-US" sz="1800" dirty="0" smtClean="0"/>
            <a:t>DHCP Server</a:t>
          </a:r>
          <a:endParaRPr lang="en-US" sz="1800" dirty="0"/>
        </a:p>
      </dgm:t>
    </dgm:pt>
    <dgm:pt modelId="{39281AC0-402C-4195-B6AE-1AD0CBEBEAE2}" type="parTrans" cxnId="{DF767B02-AED9-449C-8C32-73789FAE8B0C}">
      <dgm:prSet/>
      <dgm:spPr/>
      <dgm:t>
        <a:bodyPr/>
        <a:lstStyle/>
        <a:p>
          <a:endParaRPr lang="en-US" sz="1800"/>
        </a:p>
      </dgm:t>
    </dgm:pt>
    <dgm:pt modelId="{B074CF7B-CE07-401F-8CCF-82D95FF7313B}" type="sibTrans" cxnId="{DF767B02-AED9-449C-8C32-73789FAE8B0C}">
      <dgm:prSet/>
      <dgm:spPr/>
      <dgm:t>
        <a:bodyPr/>
        <a:lstStyle/>
        <a:p>
          <a:endParaRPr lang="en-US" sz="1800"/>
        </a:p>
      </dgm:t>
    </dgm:pt>
    <dgm:pt modelId="{1C062D5F-FB98-4D28-90FD-19002015DC46}">
      <dgm:prSet custT="1"/>
      <dgm:spPr/>
      <dgm:t>
        <a:bodyPr/>
        <a:lstStyle/>
        <a:p>
          <a:pPr rtl="0"/>
          <a:r>
            <a:rPr lang="en-US" sz="1800" dirty="0" smtClean="0"/>
            <a:t>DNS Server</a:t>
          </a:r>
          <a:endParaRPr lang="en-US" sz="1800" dirty="0"/>
        </a:p>
      </dgm:t>
    </dgm:pt>
    <dgm:pt modelId="{1B6586FB-3CA6-419E-AC0A-974DA523E064}" type="parTrans" cxnId="{99677293-B8C0-4B0A-AB0B-FA0820952C65}">
      <dgm:prSet/>
      <dgm:spPr/>
      <dgm:t>
        <a:bodyPr/>
        <a:lstStyle/>
        <a:p>
          <a:endParaRPr lang="en-US" sz="1800"/>
        </a:p>
      </dgm:t>
    </dgm:pt>
    <dgm:pt modelId="{A6EC5004-1551-4FC4-841E-8E053E8D873F}" type="sibTrans" cxnId="{99677293-B8C0-4B0A-AB0B-FA0820952C65}">
      <dgm:prSet/>
      <dgm:spPr/>
      <dgm:t>
        <a:bodyPr/>
        <a:lstStyle/>
        <a:p>
          <a:endParaRPr lang="en-US" sz="1800"/>
        </a:p>
      </dgm:t>
    </dgm:pt>
    <dgm:pt modelId="{6B7A60E4-D316-43B2-BD71-AAE1380B8080}">
      <dgm:prSet custT="1"/>
      <dgm:spPr/>
      <dgm:t>
        <a:bodyPr/>
        <a:lstStyle/>
        <a:p>
          <a:pPr rtl="0"/>
          <a:r>
            <a:rPr lang="en-US" sz="1800" dirty="0" smtClean="0"/>
            <a:t>File Services</a:t>
          </a:r>
          <a:endParaRPr lang="en-US" sz="1800" dirty="0"/>
        </a:p>
      </dgm:t>
    </dgm:pt>
    <dgm:pt modelId="{E2F5D76C-C53E-4A6B-B44D-22A10DAEDB4C}" type="parTrans" cxnId="{1F2498CA-1E3B-4D3A-B2D1-26BE48210004}">
      <dgm:prSet/>
      <dgm:spPr/>
      <dgm:t>
        <a:bodyPr/>
        <a:lstStyle/>
        <a:p>
          <a:endParaRPr lang="en-US" sz="1800"/>
        </a:p>
      </dgm:t>
    </dgm:pt>
    <dgm:pt modelId="{2A5B9120-0E85-4268-BAC8-A016ADEAFBA0}" type="sibTrans" cxnId="{1F2498CA-1E3B-4D3A-B2D1-26BE48210004}">
      <dgm:prSet/>
      <dgm:spPr/>
      <dgm:t>
        <a:bodyPr/>
        <a:lstStyle/>
        <a:p>
          <a:endParaRPr lang="en-US" sz="1800"/>
        </a:p>
      </dgm:t>
    </dgm:pt>
    <dgm:pt modelId="{63EA49E5-9501-4B26-ABAA-84656B5D6ABF}">
      <dgm:prSet custT="1"/>
      <dgm:spPr/>
      <dgm:t>
        <a:bodyPr/>
        <a:lstStyle/>
        <a:p>
          <a:pPr rtl="0"/>
          <a:r>
            <a:rPr lang="en-US" sz="1800" dirty="0" smtClean="0"/>
            <a:t>Network Policy and Access Service</a:t>
          </a:r>
          <a:endParaRPr lang="en-US" sz="1800" dirty="0"/>
        </a:p>
      </dgm:t>
    </dgm:pt>
    <dgm:pt modelId="{D01F7DD3-5F33-48C5-81A9-534C6C819593}" type="parTrans" cxnId="{BED311B4-CA17-4ED3-8F43-BDE481DF7AD8}">
      <dgm:prSet/>
      <dgm:spPr/>
      <dgm:t>
        <a:bodyPr/>
        <a:lstStyle/>
        <a:p>
          <a:endParaRPr lang="en-US" sz="1800"/>
        </a:p>
      </dgm:t>
    </dgm:pt>
    <dgm:pt modelId="{8741DA7E-2DC3-4FBA-879A-247A0B4B5D62}" type="sibTrans" cxnId="{BED311B4-CA17-4ED3-8F43-BDE481DF7AD8}">
      <dgm:prSet/>
      <dgm:spPr/>
      <dgm:t>
        <a:bodyPr/>
        <a:lstStyle/>
        <a:p>
          <a:endParaRPr lang="en-US" sz="1800"/>
        </a:p>
      </dgm:t>
    </dgm:pt>
    <dgm:pt modelId="{73B13BFD-7A21-4055-AB84-CDD0C8B61D95}">
      <dgm:prSet custT="1"/>
      <dgm:spPr/>
      <dgm:t>
        <a:bodyPr/>
        <a:lstStyle/>
        <a:p>
          <a:pPr rtl="0"/>
          <a:r>
            <a:rPr lang="en-US" sz="1800" dirty="0" smtClean="0"/>
            <a:t>Terminal Services Gateway</a:t>
          </a:r>
          <a:endParaRPr lang="en-US" sz="1800" dirty="0"/>
        </a:p>
      </dgm:t>
    </dgm:pt>
    <dgm:pt modelId="{21013355-1DF9-42C6-A483-9AB81D5C09ED}" type="parTrans" cxnId="{0701B10E-3CE0-4FA7-BB56-03D91BF9B89A}">
      <dgm:prSet/>
      <dgm:spPr/>
      <dgm:t>
        <a:bodyPr/>
        <a:lstStyle/>
        <a:p>
          <a:endParaRPr lang="en-US" sz="1800"/>
        </a:p>
      </dgm:t>
    </dgm:pt>
    <dgm:pt modelId="{4BF990D0-C79C-4CE5-B34E-6B41027451AD}" type="sibTrans" cxnId="{0701B10E-3CE0-4FA7-BB56-03D91BF9B89A}">
      <dgm:prSet/>
      <dgm:spPr/>
      <dgm:t>
        <a:bodyPr/>
        <a:lstStyle/>
        <a:p>
          <a:endParaRPr lang="en-US" sz="1800"/>
        </a:p>
      </dgm:t>
    </dgm:pt>
    <dgm:pt modelId="{99FD5BCA-9AAA-433F-BDAD-BE3549A28846}">
      <dgm:prSet custT="1"/>
      <dgm:spPr/>
      <dgm:t>
        <a:bodyPr/>
        <a:lstStyle/>
        <a:p>
          <a:pPr rtl="0"/>
          <a:r>
            <a:rPr lang="en-US" sz="1800" dirty="0" smtClean="0"/>
            <a:t>Web Server (IIS)</a:t>
          </a:r>
          <a:endParaRPr lang="en-US" sz="1800" dirty="0"/>
        </a:p>
      </dgm:t>
    </dgm:pt>
    <dgm:pt modelId="{2BA48FBC-00CB-4221-BF21-1C9824C1CF65}" type="parTrans" cxnId="{E347063A-30A3-4C5F-87E4-671207BB576C}">
      <dgm:prSet/>
      <dgm:spPr/>
      <dgm:t>
        <a:bodyPr/>
        <a:lstStyle/>
        <a:p>
          <a:endParaRPr lang="en-US" sz="1800"/>
        </a:p>
      </dgm:t>
    </dgm:pt>
    <dgm:pt modelId="{B871C3C7-214D-4C9F-8A4F-41CCD7D38EEA}" type="sibTrans" cxnId="{E347063A-30A3-4C5F-87E4-671207BB576C}">
      <dgm:prSet/>
      <dgm:spPr/>
      <dgm:t>
        <a:bodyPr/>
        <a:lstStyle/>
        <a:p>
          <a:endParaRPr lang="en-US" sz="1800"/>
        </a:p>
      </dgm:t>
    </dgm:pt>
    <dgm:pt modelId="{AC139779-5253-4F7A-957C-F19E774CDFB0}" type="pres">
      <dgm:prSet presAssocID="{CD0F4BE4-4F8A-460B-B5C9-F766288B7E6C}" presName="linear" presStyleCnt="0">
        <dgm:presLayoutVars>
          <dgm:animLvl val="lvl"/>
          <dgm:resizeHandles val="exact"/>
        </dgm:presLayoutVars>
      </dgm:prSet>
      <dgm:spPr/>
      <dgm:t>
        <a:bodyPr/>
        <a:lstStyle/>
        <a:p>
          <a:endParaRPr lang="en-US"/>
        </a:p>
      </dgm:t>
    </dgm:pt>
    <dgm:pt modelId="{B7989BFC-C836-4A4D-B43F-2987A799B129}" type="pres">
      <dgm:prSet presAssocID="{98024511-A90A-414C-963B-84A64C83F8FB}" presName="parentText" presStyleLbl="node1" presStyleIdx="0" presStyleCnt="8">
        <dgm:presLayoutVars>
          <dgm:chMax val="0"/>
          <dgm:bulletEnabled val="1"/>
        </dgm:presLayoutVars>
      </dgm:prSet>
      <dgm:spPr/>
      <dgm:t>
        <a:bodyPr/>
        <a:lstStyle/>
        <a:p>
          <a:endParaRPr lang="en-US"/>
        </a:p>
      </dgm:t>
    </dgm:pt>
    <dgm:pt modelId="{BAF02FB1-3461-4C6D-9330-C0F653930A7D}" type="pres">
      <dgm:prSet presAssocID="{77F29094-86FF-4C1A-9114-E64AC807E9BC}" presName="spacer" presStyleCnt="0"/>
      <dgm:spPr/>
    </dgm:pt>
    <dgm:pt modelId="{F053F3AA-C33F-4E53-883C-6BD88B4006E9}" type="pres">
      <dgm:prSet presAssocID="{19162F87-667E-4679-93C3-AA991EE69252}" presName="parentText" presStyleLbl="node1" presStyleIdx="1" presStyleCnt="8">
        <dgm:presLayoutVars>
          <dgm:chMax val="0"/>
          <dgm:bulletEnabled val="1"/>
        </dgm:presLayoutVars>
      </dgm:prSet>
      <dgm:spPr/>
      <dgm:t>
        <a:bodyPr/>
        <a:lstStyle/>
        <a:p>
          <a:endParaRPr lang="en-US"/>
        </a:p>
      </dgm:t>
    </dgm:pt>
    <dgm:pt modelId="{6531AF33-EC20-4304-BB09-D3C52CB9C497}" type="pres">
      <dgm:prSet presAssocID="{5E6335B5-F5A4-49BA-9309-B63691716CD1}" presName="spacer" presStyleCnt="0"/>
      <dgm:spPr/>
    </dgm:pt>
    <dgm:pt modelId="{9A56963D-6C71-468F-95BF-DA736515C12F}" type="pres">
      <dgm:prSet presAssocID="{F63FD8DC-850E-4389-915E-398FD5669166}" presName="parentText" presStyleLbl="node1" presStyleIdx="2" presStyleCnt="8">
        <dgm:presLayoutVars>
          <dgm:chMax val="0"/>
          <dgm:bulletEnabled val="1"/>
        </dgm:presLayoutVars>
      </dgm:prSet>
      <dgm:spPr/>
      <dgm:t>
        <a:bodyPr/>
        <a:lstStyle/>
        <a:p>
          <a:endParaRPr lang="en-US"/>
        </a:p>
      </dgm:t>
    </dgm:pt>
    <dgm:pt modelId="{71DB5567-04E2-481E-92A3-B2318ADB9D2E}" type="pres">
      <dgm:prSet presAssocID="{B074CF7B-CE07-401F-8CCF-82D95FF7313B}" presName="spacer" presStyleCnt="0"/>
      <dgm:spPr/>
    </dgm:pt>
    <dgm:pt modelId="{7C334C94-8907-464B-AE72-302247C7AAEC}" type="pres">
      <dgm:prSet presAssocID="{1C062D5F-FB98-4D28-90FD-19002015DC46}" presName="parentText" presStyleLbl="node1" presStyleIdx="3" presStyleCnt="8">
        <dgm:presLayoutVars>
          <dgm:chMax val="0"/>
          <dgm:bulletEnabled val="1"/>
        </dgm:presLayoutVars>
      </dgm:prSet>
      <dgm:spPr/>
      <dgm:t>
        <a:bodyPr/>
        <a:lstStyle/>
        <a:p>
          <a:endParaRPr lang="en-US"/>
        </a:p>
      </dgm:t>
    </dgm:pt>
    <dgm:pt modelId="{715B9F06-A336-4CE8-A87B-E810100C2710}" type="pres">
      <dgm:prSet presAssocID="{A6EC5004-1551-4FC4-841E-8E053E8D873F}" presName="spacer" presStyleCnt="0"/>
      <dgm:spPr/>
    </dgm:pt>
    <dgm:pt modelId="{71D78007-9C1F-4333-A04B-D378FEB552DB}" type="pres">
      <dgm:prSet presAssocID="{6B7A60E4-D316-43B2-BD71-AAE1380B8080}" presName="parentText" presStyleLbl="node1" presStyleIdx="4" presStyleCnt="8">
        <dgm:presLayoutVars>
          <dgm:chMax val="0"/>
          <dgm:bulletEnabled val="1"/>
        </dgm:presLayoutVars>
      </dgm:prSet>
      <dgm:spPr/>
      <dgm:t>
        <a:bodyPr/>
        <a:lstStyle/>
        <a:p>
          <a:endParaRPr lang="en-US"/>
        </a:p>
      </dgm:t>
    </dgm:pt>
    <dgm:pt modelId="{C70B2A77-B6A8-45AF-B044-E42A583EDA2E}" type="pres">
      <dgm:prSet presAssocID="{2A5B9120-0E85-4268-BAC8-A016ADEAFBA0}" presName="spacer" presStyleCnt="0"/>
      <dgm:spPr/>
    </dgm:pt>
    <dgm:pt modelId="{55574CEA-9CB0-4793-9D35-82D9A2F8644B}" type="pres">
      <dgm:prSet presAssocID="{63EA49E5-9501-4B26-ABAA-84656B5D6ABF}" presName="parentText" presStyleLbl="node1" presStyleIdx="5" presStyleCnt="8">
        <dgm:presLayoutVars>
          <dgm:chMax val="0"/>
          <dgm:bulletEnabled val="1"/>
        </dgm:presLayoutVars>
      </dgm:prSet>
      <dgm:spPr/>
      <dgm:t>
        <a:bodyPr/>
        <a:lstStyle/>
        <a:p>
          <a:endParaRPr lang="en-US"/>
        </a:p>
      </dgm:t>
    </dgm:pt>
    <dgm:pt modelId="{6244F569-F35F-4B74-B380-84C466747A46}" type="pres">
      <dgm:prSet presAssocID="{8741DA7E-2DC3-4FBA-879A-247A0B4B5D62}" presName="spacer" presStyleCnt="0"/>
      <dgm:spPr/>
    </dgm:pt>
    <dgm:pt modelId="{53DE1B8B-BBB2-4B50-B3A7-2103D443ACF2}" type="pres">
      <dgm:prSet presAssocID="{73B13BFD-7A21-4055-AB84-CDD0C8B61D95}" presName="parentText" presStyleLbl="node1" presStyleIdx="6" presStyleCnt="8">
        <dgm:presLayoutVars>
          <dgm:chMax val="0"/>
          <dgm:bulletEnabled val="1"/>
        </dgm:presLayoutVars>
      </dgm:prSet>
      <dgm:spPr/>
      <dgm:t>
        <a:bodyPr/>
        <a:lstStyle/>
        <a:p>
          <a:endParaRPr lang="en-US"/>
        </a:p>
      </dgm:t>
    </dgm:pt>
    <dgm:pt modelId="{C8AD7010-23F1-4412-9B04-959828DD587B}" type="pres">
      <dgm:prSet presAssocID="{4BF990D0-C79C-4CE5-B34E-6B41027451AD}" presName="spacer" presStyleCnt="0"/>
      <dgm:spPr/>
    </dgm:pt>
    <dgm:pt modelId="{3AE42910-CC99-40C3-9964-00FED6EF7108}" type="pres">
      <dgm:prSet presAssocID="{99FD5BCA-9AAA-433F-BDAD-BE3549A28846}" presName="parentText" presStyleLbl="node1" presStyleIdx="7" presStyleCnt="8">
        <dgm:presLayoutVars>
          <dgm:chMax val="0"/>
          <dgm:bulletEnabled val="1"/>
        </dgm:presLayoutVars>
      </dgm:prSet>
      <dgm:spPr/>
      <dgm:t>
        <a:bodyPr/>
        <a:lstStyle/>
        <a:p>
          <a:endParaRPr lang="en-US"/>
        </a:p>
      </dgm:t>
    </dgm:pt>
  </dgm:ptLst>
  <dgm:cxnLst>
    <dgm:cxn modelId="{30A87A4E-BFEE-4030-B1E5-01126B8E3A70}" type="presOf" srcId="{63EA49E5-9501-4B26-ABAA-84656B5D6ABF}" destId="{55574CEA-9CB0-4793-9D35-82D9A2F8644B}" srcOrd="0" destOrd="0" presId="urn:microsoft.com/office/officeart/2005/8/layout/vList2"/>
    <dgm:cxn modelId="{C9663B93-8881-4D71-B4E2-FE7DCDBFDFC4}" srcId="{CD0F4BE4-4F8A-460B-B5C9-F766288B7E6C}" destId="{98024511-A90A-414C-963B-84A64C83F8FB}" srcOrd="0" destOrd="0" parTransId="{BD94D5B1-4DB4-4CD1-9E42-F6AE34E7818B}" sibTransId="{77F29094-86FF-4C1A-9114-E64AC807E9BC}"/>
    <dgm:cxn modelId="{81F414F1-DA37-4EE8-8EEF-A61F33CBB1DF}" type="presOf" srcId="{CD0F4BE4-4F8A-460B-B5C9-F766288B7E6C}" destId="{AC139779-5253-4F7A-957C-F19E774CDFB0}" srcOrd="0" destOrd="0" presId="urn:microsoft.com/office/officeart/2005/8/layout/vList2"/>
    <dgm:cxn modelId="{9970FC4D-454C-44AF-9AB3-EEFEDAC02042}" srcId="{CD0F4BE4-4F8A-460B-B5C9-F766288B7E6C}" destId="{19162F87-667E-4679-93C3-AA991EE69252}" srcOrd="1" destOrd="0" parTransId="{8D682332-EA5F-4E49-97D8-E65A731EEB58}" sibTransId="{5E6335B5-F5A4-49BA-9309-B63691716CD1}"/>
    <dgm:cxn modelId="{200C0E7F-BB9F-451E-AA19-4CBE418ABA94}" type="presOf" srcId="{F63FD8DC-850E-4389-915E-398FD5669166}" destId="{9A56963D-6C71-468F-95BF-DA736515C12F}" srcOrd="0" destOrd="0" presId="urn:microsoft.com/office/officeart/2005/8/layout/vList2"/>
    <dgm:cxn modelId="{99677293-B8C0-4B0A-AB0B-FA0820952C65}" srcId="{CD0F4BE4-4F8A-460B-B5C9-F766288B7E6C}" destId="{1C062D5F-FB98-4D28-90FD-19002015DC46}" srcOrd="3" destOrd="0" parTransId="{1B6586FB-3CA6-419E-AC0A-974DA523E064}" sibTransId="{A6EC5004-1551-4FC4-841E-8E053E8D873F}"/>
    <dgm:cxn modelId="{BED311B4-CA17-4ED3-8F43-BDE481DF7AD8}" srcId="{CD0F4BE4-4F8A-460B-B5C9-F766288B7E6C}" destId="{63EA49E5-9501-4B26-ABAA-84656B5D6ABF}" srcOrd="5" destOrd="0" parTransId="{D01F7DD3-5F33-48C5-81A9-534C6C819593}" sibTransId="{8741DA7E-2DC3-4FBA-879A-247A0B4B5D62}"/>
    <dgm:cxn modelId="{5D5A098C-CA3F-4AA0-8805-A2937C90BBAD}" type="presOf" srcId="{6B7A60E4-D316-43B2-BD71-AAE1380B8080}" destId="{71D78007-9C1F-4333-A04B-D378FEB552DB}" srcOrd="0" destOrd="0" presId="urn:microsoft.com/office/officeart/2005/8/layout/vList2"/>
    <dgm:cxn modelId="{1C93443F-2191-49E1-844E-7DA877D72C1A}" type="presOf" srcId="{73B13BFD-7A21-4055-AB84-CDD0C8B61D95}" destId="{53DE1B8B-BBB2-4B50-B3A7-2103D443ACF2}" srcOrd="0" destOrd="0" presId="urn:microsoft.com/office/officeart/2005/8/layout/vList2"/>
    <dgm:cxn modelId="{119E209B-9B93-4C76-BD82-6CCFABEBEA55}" type="presOf" srcId="{1C062D5F-FB98-4D28-90FD-19002015DC46}" destId="{7C334C94-8907-464B-AE72-302247C7AAEC}" srcOrd="0" destOrd="0" presId="urn:microsoft.com/office/officeart/2005/8/layout/vList2"/>
    <dgm:cxn modelId="{2829EDAB-0583-49A6-834E-F60E713E17FC}" type="presOf" srcId="{19162F87-667E-4679-93C3-AA991EE69252}" destId="{F053F3AA-C33F-4E53-883C-6BD88B4006E9}" srcOrd="0" destOrd="0" presId="urn:microsoft.com/office/officeart/2005/8/layout/vList2"/>
    <dgm:cxn modelId="{F32747B2-E61A-490A-8B50-ECC7F37C52D7}" type="presOf" srcId="{99FD5BCA-9AAA-433F-BDAD-BE3549A28846}" destId="{3AE42910-CC99-40C3-9964-00FED6EF7108}" srcOrd="0" destOrd="0" presId="urn:microsoft.com/office/officeart/2005/8/layout/vList2"/>
    <dgm:cxn modelId="{E347063A-30A3-4C5F-87E4-671207BB576C}" srcId="{CD0F4BE4-4F8A-460B-B5C9-F766288B7E6C}" destId="{99FD5BCA-9AAA-433F-BDAD-BE3549A28846}" srcOrd="7" destOrd="0" parTransId="{2BA48FBC-00CB-4221-BF21-1C9824C1CF65}" sibTransId="{B871C3C7-214D-4C9F-8A4F-41CCD7D38EEA}"/>
    <dgm:cxn modelId="{0701B10E-3CE0-4FA7-BB56-03D91BF9B89A}" srcId="{CD0F4BE4-4F8A-460B-B5C9-F766288B7E6C}" destId="{73B13BFD-7A21-4055-AB84-CDD0C8B61D95}" srcOrd="6" destOrd="0" parTransId="{21013355-1DF9-42C6-A483-9AB81D5C09ED}" sibTransId="{4BF990D0-C79C-4CE5-B34E-6B41027451AD}"/>
    <dgm:cxn modelId="{7DCA7A8E-8FBF-4D4E-8B3E-351055CBEDF8}" type="presOf" srcId="{98024511-A90A-414C-963B-84A64C83F8FB}" destId="{B7989BFC-C836-4A4D-B43F-2987A799B129}" srcOrd="0" destOrd="0" presId="urn:microsoft.com/office/officeart/2005/8/layout/vList2"/>
    <dgm:cxn modelId="{DF767B02-AED9-449C-8C32-73789FAE8B0C}" srcId="{CD0F4BE4-4F8A-460B-B5C9-F766288B7E6C}" destId="{F63FD8DC-850E-4389-915E-398FD5669166}" srcOrd="2" destOrd="0" parTransId="{39281AC0-402C-4195-B6AE-1AD0CBEBEAE2}" sibTransId="{B074CF7B-CE07-401F-8CCF-82D95FF7313B}"/>
    <dgm:cxn modelId="{1F2498CA-1E3B-4D3A-B2D1-26BE48210004}" srcId="{CD0F4BE4-4F8A-460B-B5C9-F766288B7E6C}" destId="{6B7A60E4-D316-43B2-BD71-AAE1380B8080}" srcOrd="4" destOrd="0" parTransId="{E2F5D76C-C53E-4A6B-B44D-22A10DAEDB4C}" sibTransId="{2A5B9120-0E85-4268-BAC8-A016ADEAFBA0}"/>
    <dgm:cxn modelId="{F018E5B3-1BD9-4930-8E66-E138A178F9FE}" type="presParOf" srcId="{AC139779-5253-4F7A-957C-F19E774CDFB0}" destId="{B7989BFC-C836-4A4D-B43F-2987A799B129}" srcOrd="0" destOrd="0" presId="urn:microsoft.com/office/officeart/2005/8/layout/vList2"/>
    <dgm:cxn modelId="{9A3E932B-A921-4E70-8A65-F57E427655C9}" type="presParOf" srcId="{AC139779-5253-4F7A-957C-F19E774CDFB0}" destId="{BAF02FB1-3461-4C6D-9330-C0F653930A7D}" srcOrd="1" destOrd="0" presId="urn:microsoft.com/office/officeart/2005/8/layout/vList2"/>
    <dgm:cxn modelId="{B29F14C6-B633-4688-A694-F4944FD63C1C}" type="presParOf" srcId="{AC139779-5253-4F7A-957C-F19E774CDFB0}" destId="{F053F3AA-C33F-4E53-883C-6BD88B4006E9}" srcOrd="2" destOrd="0" presId="urn:microsoft.com/office/officeart/2005/8/layout/vList2"/>
    <dgm:cxn modelId="{0AFB284D-D7C3-4131-9BF9-A6808765690D}" type="presParOf" srcId="{AC139779-5253-4F7A-957C-F19E774CDFB0}" destId="{6531AF33-EC20-4304-BB09-D3C52CB9C497}" srcOrd="3" destOrd="0" presId="urn:microsoft.com/office/officeart/2005/8/layout/vList2"/>
    <dgm:cxn modelId="{E3FDC27F-D7D8-4A4A-B670-CDC8ACA2508D}" type="presParOf" srcId="{AC139779-5253-4F7A-957C-F19E774CDFB0}" destId="{9A56963D-6C71-468F-95BF-DA736515C12F}" srcOrd="4" destOrd="0" presId="urn:microsoft.com/office/officeart/2005/8/layout/vList2"/>
    <dgm:cxn modelId="{41EDCD0D-F530-4A40-A595-759EDDFA8125}" type="presParOf" srcId="{AC139779-5253-4F7A-957C-F19E774CDFB0}" destId="{71DB5567-04E2-481E-92A3-B2318ADB9D2E}" srcOrd="5" destOrd="0" presId="urn:microsoft.com/office/officeart/2005/8/layout/vList2"/>
    <dgm:cxn modelId="{EBCB25C9-06CC-4C28-A298-EDE07B173E86}" type="presParOf" srcId="{AC139779-5253-4F7A-957C-F19E774CDFB0}" destId="{7C334C94-8907-464B-AE72-302247C7AAEC}" srcOrd="6" destOrd="0" presId="urn:microsoft.com/office/officeart/2005/8/layout/vList2"/>
    <dgm:cxn modelId="{E84F9184-B30B-4E16-9DD3-C565331745D2}" type="presParOf" srcId="{AC139779-5253-4F7A-957C-F19E774CDFB0}" destId="{715B9F06-A336-4CE8-A87B-E810100C2710}" srcOrd="7" destOrd="0" presId="urn:microsoft.com/office/officeart/2005/8/layout/vList2"/>
    <dgm:cxn modelId="{DACAF038-5049-490B-8C4D-3EDD3C21243D}" type="presParOf" srcId="{AC139779-5253-4F7A-957C-F19E774CDFB0}" destId="{71D78007-9C1F-4333-A04B-D378FEB552DB}" srcOrd="8" destOrd="0" presId="urn:microsoft.com/office/officeart/2005/8/layout/vList2"/>
    <dgm:cxn modelId="{F1B3CE43-43C2-4585-93EF-299B4CED82DC}" type="presParOf" srcId="{AC139779-5253-4F7A-957C-F19E774CDFB0}" destId="{C70B2A77-B6A8-45AF-B044-E42A583EDA2E}" srcOrd="9" destOrd="0" presId="urn:microsoft.com/office/officeart/2005/8/layout/vList2"/>
    <dgm:cxn modelId="{272CC914-137B-45EA-AC01-8F3F308EDD6B}" type="presParOf" srcId="{AC139779-5253-4F7A-957C-F19E774CDFB0}" destId="{55574CEA-9CB0-4793-9D35-82D9A2F8644B}" srcOrd="10" destOrd="0" presId="urn:microsoft.com/office/officeart/2005/8/layout/vList2"/>
    <dgm:cxn modelId="{2E6EB5D3-0CC9-4F4A-929C-60A5086F6D20}" type="presParOf" srcId="{AC139779-5253-4F7A-957C-F19E774CDFB0}" destId="{6244F569-F35F-4B74-B380-84C466747A46}" srcOrd="11" destOrd="0" presId="urn:microsoft.com/office/officeart/2005/8/layout/vList2"/>
    <dgm:cxn modelId="{2FF3F1BA-D348-42E1-9B0C-1296DE471CBF}" type="presParOf" srcId="{AC139779-5253-4F7A-957C-F19E774CDFB0}" destId="{53DE1B8B-BBB2-4B50-B3A7-2103D443ACF2}" srcOrd="12" destOrd="0" presId="urn:microsoft.com/office/officeart/2005/8/layout/vList2"/>
    <dgm:cxn modelId="{1ABA7E49-A287-465A-998B-7610461085A6}" type="presParOf" srcId="{AC139779-5253-4F7A-957C-F19E774CDFB0}" destId="{C8AD7010-23F1-4412-9B04-959828DD587B}" srcOrd="13" destOrd="0" presId="urn:microsoft.com/office/officeart/2005/8/layout/vList2"/>
    <dgm:cxn modelId="{D18F1962-9DD1-4070-B086-4CB8D95A9CBE}" type="presParOf" srcId="{AC139779-5253-4F7A-957C-F19E774CDFB0}" destId="{3AE42910-CC99-40C3-9964-00FED6EF7108}" srcOrd="1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DA873873-CDBF-4E86-A956-3FD167553C80}" type="doc">
      <dgm:prSet loTypeId="urn:microsoft.com/office/officeart/2005/8/layout/list1" loCatId="list" qsTypeId="urn:microsoft.com/office/officeart/2005/8/quickstyle/simple1#19" qsCatId="simple" csTypeId="urn:microsoft.com/office/officeart/2005/8/colors/accent2_2" csCatId="accent2" phldr="1"/>
      <dgm:spPr/>
      <dgm:t>
        <a:bodyPr/>
        <a:lstStyle/>
        <a:p>
          <a:endParaRPr lang="en-US"/>
        </a:p>
      </dgm:t>
    </dgm:pt>
    <dgm:pt modelId="{F1BA1055-F769-4D80-8F2D-494DAD2BBD15}">
      <dgm:prSet custT="1"/>
      <dgm:spPr/>
      <dgm:t>
        <a:bodyPr/>
        <a:lstStyle/>
        <a:p>
          <a:pPr rtl="0"/>
          <a:r>
            <a:rPr lang="en-US" sz="1800" dirty="0" err="1" smtClean="0"/>
            <a:t>Gestion</a:t>
          </a:r>
          <a:r>
            <a:rPr lang="en-US" sz="1800" dirty="0" smtClean="0"/>
            <a:t> du </a:t>
          </a:r>
          <a:r>
            <a:rPr lang="en-US" sz="1800" dirty="0" err="1" smtClean="0"/>
            <a:t>domaine</a:t>
          </a:r>
          <a:r>
            <a:rPr lang="en-US" sz="1800" dirty="0" smtClean="0"/>
            <a:t> public</a:t>
          </a:r>
          <a:endParaRPr lang="en-US" sz="1800" dirty="0"/>
        </a:p>
      </dgm:t>
    </dgm:pt>
    <dgm:pt modelId="{79675D30-DF59-42CA-8B26-25E20DB6CFB8}" type="parTrans" cxnId="{4F3AEAE1-5DE6-4705-ADE3-5114F1E20F6B}">
      <dgm:prSet/>
      <dgm:spPr/>
      <dgm:t>
        <a:bodyPr/>
        <a:lstStyle/>
        <a:p>
          <a:endParaRPr lang="en-US" sz="1600"/>
        </a:p>
      </dgm:t>
    </dgm:pt>
    <dgm:pt modelId="{D42D7BFF-FD30-4FED-BC21-AA637B48353B}" type="sibTrans" cxnId="{4F3AEAE1-5DE6-4705-ADE3-5114F1E20F6B}">
      <dgm:prSet/>
      <dgm:spPr/>
      <dgm:t>
        <a:bodyPr/>
        <a:lstStyle/>
        <a:p>
          <a:endParaRPr lang="en-US" sz="1600"/>
        </a:p>
      </dgm:t>
    </dgm:pt>
    <dgm:pt modelId="{02A5529A-A1C1-4F26-BE75-28F17B60A93C}">
      <dgm:prSet custT="1"/>
      <dgm:spPr/>
      <dgm:t>
        <a:bodyPr/>
        <a:lstStyle/>
        <a:p>
          <a:pPr rtl="0"/>
          <a:r>
            <a:rPr lang="en-US" sz="1800" dirty="0" err="1" smtClean="0"/>
            <a:t>Création</a:t>
          </a:r>
          <a:r>
            <a:rPr lang="en-US" sz="1800" dirty="0" smtClean="0"/>
            <a:t> d’un </a:t>
          </a:r>
          <a:r>
            <a:rPr lang="en-US" sz="1800" dirty="0" err="1" smtClean="0"/>
            <a:t>domaine</a:t>
          </a:r>
          <a:r>
            <a:rPr lang="en-US" sz="1800" dirty="0" smtClean="0"/>
            <a:t> </a:t>
          </a:r>
          <a:r>
            <a:rPr lang="en-US" sz="1800" dirty="0" err="1" smtClean="0"/>
            <a:t>ou</a:t>
          </a:r>
          <a:r>
            <a:rPr lang="en-US" sz="1800" dirty="0" smtClean="0"/>
            <a:t>  </a:t>
          </a:r>
          <a:r>
            <a:rPr lang="en-US" sz="1800" dirty="0" err="1" smtClean="0"/>
            <a:t>transfert</a:t>
          </a:r>
          <a:r>
            <a:rPr lang="en-US" sz="1800" dirty="0" smtClean="0"/>
            <a:t> d’un </a:t>
          </a:r>
          <a:r>
            <a:rPr lang="en-US" sz="1800" dirty="0" err="1" smtClean="0"/>
            <a:t>domaine</a:t>
          </a:r>
          <a:r>
            <a:rPr lang="en-US" sz="1800" dirty="0" smtClean="0"/>
            <a:t> </a:t>
          </a:r>
          <a:r>
            <a:rPr lang="en-US" sz="1800" dirty="0" err="1" smtClean="0"/>
            <a:t>existant</a:t>
          </a:r>
          <a:endParaRPr lang="en-US" sz="1800" dirty="0"/>
        </a:p>
      </dgm:t>
    </dgm:pt>
    <dgm:pt modelId="{3A9D4F58-1BA0-44EA-B591-0E2F82339A18}" type="parTrans" cxnId="{A6783852-926E-478D-8E84-4FA3FD7C1E7B}">
      <dgm:prSet/>
      <dgm:spPr/>
      <dgm:t>
        <a:bodyPr/>
        <a:lstStyle/>
        <a:p>
          <a:endParaRPr lang="en-US" sz="1600"/>
        </a:p>
      </dgm:t>
    </dgm:pt>
    <dgm:pt modelId="{F3AB7376-65B9-4D03-8601-FAF060971562}" type="sibTrans" cxnId="{A6783852-926E-478D-8E84-4FA3FD7C1E7B}">
      <dgm:prSet/>
      <dgm:spPr/>
      <dgm:t>
        <a:bodyPr/>
        <a:lstStyle/>
        <a:p>
          <a:endParaRPr lang="en-US" sz="1600"/>
        </a:p>
      </dgm:t>
    </dgm:pt>
    <dgm:pt modelId="{D34B5103-0FD3-4062-A33A-C799A713FAE1}">
      <dgm:prSet custT="1"/>
      <dgm:spPr/>
      <dgm:t>
        <a:bodyPr/>
        <a:lstStyle/>
        <a:p>
          <a:pPr rtl="0"/>
          <a:r>
            <a:rPr lang="en-US" sz="1800" dirty="0" smtClean="0"/>
            <a:t>Configuration </a:t>
          </a:r>
          <a:r>
            <a:rPr lang="en-US" sz="1800" dirty="0" err="1" smtClean="0"/>
            <a:t>automatique</a:t>
          </a:r>
          <a:r>
            <a:rPr lang="en-US" sz="1800" dirty="0" smtClean="0"/>
            <a:t> du DNS  (MX,TXT, ….. )</a:t>
          </a:r>
          <a:endParaRPr lang="en-US" sz="1800" dirty="0"/>
        </a:p>
      </dgm:t>
    </dgm:pt>
    <dgm:pt modelId="{EDEC8B86-5499-434E-814B-5ABB50E7538A}" type="parTrans" cxnId="{4729C9EC-1256-4431-8D7A-6738EDA934D3}">
      <dgm:prSet/>
      <dgm:spPr/>
      <dgm:t>
        <a:bodyPr/>
        <a:lstStyle/>
        <a:p>
          <a:endParaRPr lang="en-US" sz="1600"/>
        </a:p>
      </dgm:t>
    </dgm:pt>
    <dgm:pt modelId="{266B48D9-EBA3-402B-96E1-FCA86B4E4E24}" type="sibTrans" cxnId="{4729C9EC-1256-4431-8D7A-6738EDA934D3}">
      <dgm:prSet/>
      <dgm:spPr/>
      <dgm:t>
        <a:bodyPr/>
        <a:lstStyle/>
        <a:p>
          <a:endParaRPr lang="en-US" sz="1600"/>
        </a:p>
      </dgm:t>
    </dgm:pt>
    <dgm:pt modelId="{A5CFC439-6FF7-47F6-8031-FD5EE661160B}">
      <dgm:prSet custT="1"/>
      <dgm:spPr/>
      <dgm:t>
        <a:bodyPr/>
        <a:lstStyle/>
        <a:p>
          <a:pPr rtl="0"/>
          <a:r>
            <a:rPr lang="en-US" sz="1800" dirty="0" smtClean="0"/>
            <a:t>Configuration </a:t>
          </a:r>
          <a:r>
            <a:rPr lang="en-US" sz="1800" dirty="0" err="1" smtClean="0"/>
            <a:t>automatique</a:t>
          </a:r>
          <a:endParaRPr lang="en-US" sz="1800" dirty="0"/>
        </a:p>
      </dgm:t>
    </dgm:pt>
    <dgm:pt modelId="{A3A2CCF5-A31B-41B7-A4A7-7B64BF1C6116}" type="parTrans" cxnId="{8644348A-CC69-4E77-B46B-50DD4584DBCB}">
      <dgm:prSet/>
      <dgm:spPr/>
      <dgm:t>
        <a:bodyPr/>
        <a:lstStyle/>
        <a:p>
          <a:endParaRPr lang="en-US" sz="1600"/>
        </a:p>
      </dgm:t>
    </dgm:pt>
    <dgm:pt modelId="{039E1531-3B52-4DBA-A0BB-0FE017A467FC}" type="sibTrans" cxnId="{8644348A-CC69-4E77-B46B-50DD4584DBCB}">
      <dgm:prSet/>
      <dgm:spPr/>
      <dgm:t>
        <a:bodyPr/>
        <a:lstStyle/>
        <a:p>
          <a:endParaRPr lang="en-US" sz="1600"/>
        </a:p>
      </dgm:t>
    </dgm:pt>
    <dgm:pt modelId="{ED0D4DF0-0B81-481E-8EB1-E0BE9DD43A66}">
      <dgm:prSet custT="1"/>
      <dgm:spPr/>
      <dgm:t>
        <a:bodyPr/>
        <a:lstStyle/>
        <a:p>
          <a:pPr rtl="0"/>
          <a:r>
            <a:rPr lang="en-US" sz="1800" dirty="0" smtClean="0"/>
            <a:t>Configuration </a:t>
          </a:r>
          <a:r>
            <a:rPr lang="en-US" sz="1800" dirty="0" err="1" smtClean="0"/>
            <a:t>automatique</a:t>
          </a:r>
          <a:r>
            <a:rPr lang="en-US" sz="1800" dirty="0" smtClean="0"/>
            <a:t> du </a:t>
          </a:r>
          <a:r>
            <a:rPr lang="en-US" sz="1800" dirty="0" err="1" smtClean="0"/>
            <a:t>routeur</a:t>
          </a:r>
          <a:r>
            <a:rPr lang="en-US" sz="1800" dirty="0" smtClean="0"/>
            <a:t> (</a:t>
          </a:r>
          <a:r>
            <a:rPr lang="en-US" sz="1800" dirty="0" err="1" smtClean="0"/>
            <a:t>Upnp</a:t>
          </a:r>
          <a:r>
            <a:rPr lang="en-US" sz="1800" dirty="0" smtClean="0"/>
            <a:t>)</a:t>
          </a:r>
          <a:endParaRPr lang="en-US" sz="1800" dirty="0"/>
        </a:p>
      </dgm:t>
    </dgm:pt>
    <dgm:pt modelId="{F78B0032-8A35-4935-955E-B7AEE8B435FF}" type="parTrans" cxnId="{0F914ABE-560E-48E5-940A-CA1DA661B60B}">
      <dgm:prSet/>
      <dgm:spPr/>
      <dgm:t>
        <a:bodyPr/>
        <a:lstStyle/>
        <a:p>
          <a:endParaRPr lang="en-US" sz="1600"/>
        </a:p>
      </dgm:t>
    </dgm:pt>
    <dgm:pt modelId="{14FC1AD4-47D4-4680-A758-7BAF558F6C4D}" type="sibTrans" cxnId="{0F914ABE-560E-48E5-940A-CA1DA661B60B}">
      <dgm:prSet/>
      <dgm:spPr/>
      <dgm:t>
        <a:bodyPr/>
        <a:lstStyle/>
        <a:p>
          <a:endParaRPr lang="en-US" sz="1600"/>
        </a:p>
      </dgm:t>
    </dgm:pt>
    <dgm:pt modelId="{E57657D8-2C75-4C47-A9DB-53C59258D1A9}">
      <dgm:prSet custT="1"/>
      <dgm:spPr/>
      <dgm:t>
        <a:bodyPr/>
        <a:lstStyle/>
        <a:p>
          <a:pPr rtl="0"/>
          <a:r>
            <a:rPr lang="en-US" sz="1800" dirty="0" smtClean="0"/>
            <a:t>Outlook Anywhere (</a:t>
          </a:r>
          <a:r>
            <a:rPr lang="en-US" sz="1800" dirty="0" err="1" smtClean="0"/>
            <a:t>rpc</a:t>
          </a:r>
          <a:r>
            <a:rPr lang="en-US" sz="1800" dirty="0" smtClean="0"/>
            <a:t>/https)</a:t>
          </a:r>
          <a:endParaRPr lang="en-US" sz="1800" dirty="0"/>
        </a:p>
      </dgm:t>
    </dgm:pt>
    <dgm:pt modelId="{73F46E95-5F60-4478-8116-9C2C18C5995D}" type="parTrans" cxnId="{A4ADF133-1477-49F9-A1ED-764B3D1C0CF9}">
      <dgm:prSet/>
      <dgm:spPr/>
      <dgm:t>
        <a:bodyPr/>
        <a:lstStyle/>
        <a:p>
          <a:endParaRPr lang="en-US" sz="1600"/>
        </a:p>
      </dgm:t>
    </dgm:pt>
    <dgm:pt modelId="{D79C2377-CF0D-473D-ADB8-A880CC0BD7F1}" type="sibTrans" cxnId="{A4ADF133-1477-49F9-A1ED-764B3D1C0CF9}">
      <dgm:prSet/>
      <dgm:spPr/>
      <dgm:t>
        <a:bodyPr/>
        <a:lstStyle/>
        <a:p>
          <a:endParaRPr lang="en-US" sz="1600"/>
        </a:p>
      </dgm:t>
    </dgm:pt>
    <dgm:pt modelId="{C9699377-9DF4-47F3-B369-1BA005CDCEFC}">
      <dgm:prSet custT="1"/>
      <dgm:spPr/>
      <dgm:t>
        <a:bodyPr/>
        <a:lstStyle/>
        <a:p>
          <a:pPr rtl="0"/>
          <a:r>
            <a:rPr lang="en-US" sz="1800" dirty="0" smtClean="0"/>
            <a:t>Client DNS </a:t>
          </a:r>
          <a:r>
            <a:rPr lang="en-US" sz="1800" dirty="0" err="1" smtClean="0"/>
            <a:t>dynamique</a:t>
          </a:r>
          <a:endParaRPr lang="en-US" sz="1800" dirty="0"/>
        </a:p>
      </dgm:t>
    </dgm:pt>
    <dgm:pt modelId="{85803622-7D0F-45B8-A05E-67255281A6CB}" type="parTrans" cxnId="{6BEAAE17-209E-4E8D-97B0-56666A3AA5E6}">
      <dgm:prSet/>
      <dgm:spPr/>
    </dgm:pt>
    <dgm:pt modelId="{83A86E07-60AC-4B6D-A193-80F3BD8E276E}" type="sibTrans" cxnId="{6BEAAE17-209E-4E8D-97B0-56666A3AA5E6}">
      <dgm:prSet/>
      <dgm:spPr/>
    </dgm:pt>
    <dgm:pt modelId="{59183784-C8AD-44C3-A5E9-3B5604249404}">
      <dgm:prSet custT="1"/>
      <dgm:spPr/>
      <dgm:t>
        <a:bodyPr/>
        <a:lstStyle/>
        <a:p>
          <a:pPr rtl="0"/>
          <a:r>
            <a:rPr lang="en-US" sz="1800" dirty="0" smtClean="0"/>
            <a:t>Exchange (</a:t>
          </a:r>
          <a:r>
            <a:rPr lang="en-US" sz="1800" dirty="0" err="1" smtClean="0"/>
            <a:t>gestion</a:t>
          </a:r>
          <a:r>
            <a:rPr lang="en-US" sz="1800" dirty="0" smtClean="0"/>
            <a:t> du </a:t>
          </a:r>
          <a:r>
            <a:rPr lang="en-US" sz="1800" dirty="0" err="1" smtClean="0"/>
            <a:t>domaine</a:t>
          </a:r>
          <a:r>
            <a:rPr lang="en-US" sz="1800" dirty="0" smtClean="0"/>
            <a:t> Public de </a:t>
          </a:r>
          <a:r>
            <a:rPr lang="en-US" sz="1800" dirty="0" err="1" smtClean="0"/>
            <a:t>messagerie</a:t>
          </a:r>
          <a:r>
            <a:rPr lang="en-US" sz="1800" dirty="0" smtClean="0"/>
            <a:t>)</a:t>
          </a:r>
          <a:endParaRPr lang="en-US" sz="1800" dirty="0"/>
        </a:p>
      </dgm:t>
    </dgm:pt>
    <dgm:pt modelId="{7F3E8F78-D96F-4682-AA70-28AD36EB9815}" type="parTrans" cxnId="{30AA5376-9C64-4CBC-B588-6D442F30B9AB}">
      <dgm:prSet/>
      <dgm:spPr/>
    </dgm:pt>
    <dgm:pt modelId="{8680FE4A-2C5A-48BF-A3CE-C2BEB229F40E}" type="sibTrans" cxnId="{30AA5376-9C64-4CBC-B588-6D442F30B9AB}">
      <dgm:prSet/>
      <dgm:spPr/>
    </dgm:pt>
    <dgm:pt modelId="{2BA48274-5C85-48FE-B349-5C5235DE4D69}">
      <dgm:prSet custT="1"/>
      <dgm:spPr/>
      <dgm:t>
        <a:bodyPr/>
        <a:lstStyle/>
        <a:p>
          <a:pPr rtl="0"/>
          <a:r>
            <a:rPr lang="en-US" sz="1800" dirty="0" err="1" smtClean="0"/>
            <a:t>Poste</a:t>
          </a:r>
          <a:r>
            <a:rPr lang="en-US" sz="1800" dirty="0" smtClean="0"/>
            <a:t> de travail web à distance</a:t>
          </a:r>
          <a:endParaRPr lang="en-US" sz="1800" dirty="0"/>
        </a:p>
      </dgm:t>
    </dgm:pt>
    <dgm:pt modelId="{D3D452CF-8D43-4300-86CC-CE55511176BE}" type="parTrans" cxnId="{7ABCD1FC-FF61-4CA7-9A33-579845BEFE00}">
      <dgm:prSet/>
      <dgm:spPr/>
    </dgm:pt>
    <dgm:pt modelId="{9A93D927-7B67-4B67-A4AB-3E3D58036A2D}" type="sibTrans" cxnId="{7ABCD1FC-FF61-4CA7-9A33-579845BEFE00}">
      <dgm:prSet/>
      <dgm:spPr/>
    </dgm:pt>
    <dgm:pt modelId="{741E38B0-1775-4BF3-914C-BA82B3549E2A}">
      <dgm:prSet custT="1"/>
      <dgm:spPr/>
      <dgm:t>
        <a:bodyPr/>
        <a:lstStyle/>
        <a:p>
          <a:pPr rtl="0"/>
          <a:r>
            <a:rPr lang="en-US" sz="1800" dirty="0" smtClean="0"/>
            <a:t>Mobile Device connectivity</a:t>
          </a:r>
          <a:endParaRPr lang="en-US" sz="1800" dirty="0"/>
        </a:p>
      </dgm:t>
    </dgm:pt>
    <dgm:pt modelId="{23C80DB8-4524-4406-8FEB-2227025F13BB}" type="parTrans" cxnId="{B5CA33DD-CA85-408E-9ECC-E4EF116EB9CA}">
      <dgm:prSet/>
      <dgm:spPr/>
    </dgm:pt>
    <dgm:pt modelId="{7ABA00B1-966D-41C3-9482-0370ADF3E34A}" type="sibTrans" cxnId="{B5CA33DD-CA85-408E-9ECC-E4EF116EB9CA}">
      <dgm:prSet/>
      <dgm:spPr/>
    </dgm:pt>
    <dgm:pt modelId="{E04E2B45-B95C-4D4A-86D1-9CD00C8DC94C}">
      <dgm:prSet custT="1"/>
      <dgm:spPr/>
      <dgm:t>
        <a:bodyPr/>
        <a:lstStyle/>
        <a:p>
          <a:pPr rtl="0"/>
          <a:r>
            <a:rPr lang="en-US" sz="1800" dirty="0" err="1" smtClean="0"/>
            <a:t>Certificat</a:t>
          </a:r>
          <a:endParaRPr lang="en-US" sz="1800" dirty="0"/>
        </a:p>
      </dgm:t>
    </dgm:pt>
    <dgm:pt modelId="{6123723C-3DB3-4301-9FCA-BE168E30E3E0}" type="parTrans" cxnId="{0D5AF620-4FDF-4E04-B59F-D019CEAF6B53}">
      <dgm:prSet/>
      <dgm:spPr/>
    </dgm:pt>
    <dgm:pt modelId="{AD53B381-4E13-4CBB-8E9A-1FFC4AB7DEEC}" type="sibTrans" cxnId="{0D5AF620-4FDF-4E04-B59F-D019CEAF6B53}">
      <dgm:prSet/>
      <dgm:spPr/>
    </dgm:pt>
    <dgm:pt modelId="{CC0BD6F3-F7C6-4335-A9C1-D8DB43BBDE1E}" type="pres">
      <dgm:prSet presAssocID="{DA873873-CDBF-4E86-A956-3FD167553C80}" presName="linear" presStyleCnt="0">
        <dgm:presLayoutVars>
          <dgm:dir/>
          <dgm:animLvl val="lvl"/>
          <dgm:resizeHandles val="exact"/>
        </dgm:presLayoutVars>
      </dgm:prSet>
      <dgm:spPr/>
      <dgm:t>
        <a:bodyPr/>
        <a:lstStyle/>
        <a:p>
          <a:endParaRPr lang="en-US"/>
        </a:p>
      </dgm:t>
    </dgm:pt>
    <dgm:pt modelId="{4B3B40BD-8843-4DF9-BE2C-D23903CCAA93}" type="pres">
      <dgm:prSet presAssocID="{F1BA1055-F769-4D80-8F2D-494DAD2BBD15}" presName="parentLin" presStyleCnt="0"/>
      <dgm:spPr/>
      <dgm:t>
        <a:bodyPr/>
        <a:lstStyle/>
        <a:p>
          <a:endParaRPr lang="en-GB"/>
        </a:p>
      </dgm:t>
    </dgm:pt>
    <dgm:pt modelId="{4DCF0B4A-6643-4E08-B432-0A7FB5AEACFA}" type="pres">
      <dgm:prSet presAssocID="{F1BA1055-F769-4D80-8F2D-494DAD2BBD15}" presName="parentLeftMargin" presStyleLbl="node1" presStyleIdx="0" presStyleCnt="3"/>
      <dgm:spPr/>
      <dgm:t>
        <a:bodyPr/>
        <a:lstStyle/>
        <a:p>
          <a:endParaRPr lang="en-US"/>
        </a:p>
      </dgm:t>
    </dgm:pt>
    <dgm:pt modelId="{B086D2E7-994F-4198-B8A1-59F1FAD418FA}" type="pres">
      <dgm:prSet presAssocID="{F1BA1055-F769-4D80-8F2D-494DAD2BBD15}" presName="parentText" presStyleLbl="node1" presStyleIdx="0" presStyleCnt="3" custScaleX="115227">
        <dgm:presLayoutVars>
          <dgm:chMax val="0"/>
          <dgm:bulletEnabled val="1"/>
        </dgm:presLayoutVars>
      </dgm:prSet>
      <dgm:spPr/>
      <dgm:t>
        <a:bodyPr/>
        <a:lstStyle/>
        <a:p>
          <a:endParaRPr lang="en-US"/>
        </a:p>
      </dgm:t>
    </dgm:pt>
    <dgm:pt modelId="{6C59515B-CC15-4DA5-80FB-38567E9D9746}" type="pres">
      <dgm:prSet presAssocID="{F1BA1055-F769-4D80-8F2D-494DAD2BBD15}" presName="negativeSpace" presStyleCnt="0"/>
      <dgm:spPr/>
      <dgm:t>
        <a:bodyPr/>
        <a:lstStyle/>
        <a:p>
          <a:endParaRPr lang="en-GB"/>
        </a:p>
      </dgm:t>
    </dgm:pt>
    <dgm:pt modelId="{65CC6E5F-F156-4C61-8C8B-E634E8FBDFAC}" type="pres">
      <dgm:prSet presAssocID="{F1BA1055-F769-4D80-8F2D-494DAD2BBD15}" presName="childText" presStyleLbl="conFgAcc1" presStyleIdx="0" presStyleCnt="3">
        <dgm:presLayoutVars>
          <dgm:bulletEnabled val="1"/>
        </dgm:presLayoutVars>
      </dgm:prSet>
      <dgm:spPr/>
      <dgm:t>
        <a:bodyPr/>
        <a:lstStyle/>
        <a:p>
          <a:endParaRPr lang="en-US"/>
        </a:p>
      </dgm:t>
    </dgm:pt>
    <dgm:pt modelId="{20C0718A-1973-45A4-8D77-0D383035ADE5}" type="pres">
      <dgm:prSet presAssocID="{D42D7BFF-FD30-4FED-BC21-AA637B48353B}" presName="spaceBetweenRectangles" presStyleCnt="0"/>
      <dgm:spPr/>
      <dgm:t>
        <a:bodyPr/>
        <a:lstStyle/>
        <a:p>
          <a:endParaRPr lang="en-GB"/>
        </a:p>
      </dgm:t>
    </dgm:pt>
    <dgm:pt modelId="{EE9C26E7-BF94-437F-8014-682380888497}" type="pres">
      <dgm:prSet presAssocID="{A5CFC439-6FF7-47F6-8031-FD5EE661160B}" presName="parentLin" presStyleCnt="0"/>
      <dgm:spPr/>
      <dgm:t>
        <a:bodyPr/>
        <a:lstStyle/>
        <a:p>
          <a:endParaRPr lang="en-GB"/>
        </a:p>
      </dgm:t>
    </dgm:pt>
    <dgm:pt modelId="{D435CA4E-2755-49ED-88FB-78A21BE10F65}" type="pres">
      <dgm:prSet presAssocID="{A5CFC439-6FF7-47F6-8031-FD5EE661160B}" presName="parentLeftMargin" presStyleLbl="node1" presStyleIdx="0" presStyleCnt="3"/>
      <dgm:spPr/>
      <dgm:t>
        <a:bodyPr/>
        <a:lstStyle/>
        <a:p>
          <a:endParaRPr lang="en-US"/>
        </a:p>
      </dgm:t>
    </dgm:pt>
    <dgm:pt modelId="{883A7448-B159-4EF3-A62E-4B14FC423436}" type="pres">
      <dgm:prSet presAssocID="{A5CFC439-6FF7-47F6-8031-FD5EE661160B}" presName="parentText" presStyleLbl="node1" presStyleIdx="1" presStyleCnt="3" custScaleX="115227">
        <dgm:presLayoutVars>
          <dgm:chMax val="0"/>
          <dgm:bulletEnabled val="1"/>
        </dgm:presLayoutVars>
      </dgm:prSet>
      <dgm:spPr/>
      <dgm:t>
        <a:bodyPr/>
        <a:lstStyle/>
        <a:p>
          <a:endParaRPr lang="en-US"/>
        </a:p>
      </dgm:t>
    </dgm:pt>
    <dgm:pt modelId="{3E178D41-FAD6-4649-A293-5FFA2326A002}" type="pres">
      <dgm:prSet presAssocID="{A5CFC439-6FF7-47F6-8031-FD5EE661160B}" presName="negativeSpace" presStyleCnt="0"/>
      <dgm:spPr/>
      <dgm:t>
        <a:bodyPr/>
        <a:lstStyle/>
        <a:p>
          <a:endParaRPr lang="en-GB"/>
        </a:p>
      </dgm:t>
    </dgm:pt>
    <dgm:pt modelId="{0A75C817-8D02-4D3C-8E86-9D894FC29159}" type="pres">
      <dgm:prSet presAssocID="{A5CFC439-6FF7-47F6-8031-FD5EE661160B}" presName="childText" presStyleLbl="conFgAcc1" presStyleIdx="1" presStyleCnt="3">
        <dgm:presLayoutVars>
          <dgm:bulletEnabled val="1"/>
        </dgm:presLayoutVars>
      </dgm:prSet>
      <dgm:spPr/>
      <dgm:t>
        <a:bodyPr/>
        <a:lstStyle/>
        <a:p>
          <a:endParaRPr lang="en-US"/>
        </a:p>
      </dgm:t>
    </dgm:pt>
    <dgm:pt modelId="{A8574EEC-C34B-404C-BB22-C1C1429A8746}" type="pres">
      <dgm:prSet presAssocID="{039E1531-3B52-4DBA-A0BB-0FE017A467FC}" presName="spaceBetweenRectangles" presStyleCnt="0"/>
      <dgm:spPr/>
      <dgm:t>
        <a:bodyPr/>
        <a:lstStyle/>
        <a:p>
          <a:endParaRPr lang="en-GB"/>
        </a:p>
      </dgm:t>
    </dgm:pt>
    <dgm:pt modelId="{1094FA5A-D438-44EB-9DB0-12A6FE85877B}" type="pres">
      <dgm:prSet presAssocID="{ED0D4DF0-0B81-481E-8EB1-E0BE9DD43A66}" presName="parentLin" presStyleCnt="0"/>
      <dgm:spPr/>
      <dgm:t>
        <a:bodyPr/>
        <a:lstStyle/>
        <a:p>
          <a:endParaRPr lang="en-GB"/>
        </a:p>
      </dgm:t>
    </dgm:pt>
    <dgm:pt modelId="{EB7FF7DD-596E-4154-A48C-B6886902EBBD}" type="pres">
      <dgm:prSet presAssocID="{ED0D4DF0-0B81-481E-8EB1-E0BE9DD43A66}" presName="parentLeftMargin" presStyleLbl="node1" presStyleIdx="1" presStyleCnt="3"/>
      <dgm:spPr/>
      <dgm:t>
        <a:bodyPr/>
        <a:lstStyle/>
        <a:p>
          <a:endParaRPr lang="en-US"/>
        </a:p>
      </dgm:t>
    </dgm:pt>
    <dgm:pt modelId="{3744607A-5402-4F5B-9A62-47B85E3CE5D8}" type="pres">
      <dgm:prSet presAssocID="{ED0D4DF0-0B81-481E-8EB1-E0BE9DD43A66}" presName="parentText" presStyleLbl="node1" presStyleIdx="2" presStyleCnt="3" custScaleX="115227">
        <dgm:presLayoutVars>
          <dgm:chMax val="0"/>
          <dgm:bulletEnabled val="1"/>
        </dgm:presLayoutVars>
      </dgm:prSet>
      <dgm:spPr/>
      <dgm:t>
        <a:bodyPr/>
        <a:lstStyle/>
        <a:p>
          <a:endParaRPr lang="en-US"/>
        </a:p>
      </dgm:t>
    </dgm:pt>
    <dgm:pt modelId="{078175D5-9D14-423D-8560-8D73139383FC}" type="pres">
      <dgm:prSet presAssocID="{ED0D4DF0-0B81-481E-8EB1-E0BE9DD43A66}" presName="negativeSpace" presStyleCnt="0"/>
      <dgm:spPr/>
      <dgm:t>
        <a:bodyPr/>
        <a:lstStyle/>
        <a:p>
          <a:endParaRPr lang="en-GB"/>
        </a:p>
      </dgm:t>
    </dgm:pt>
    <dgm:pt modelId="{7D2B40A0-8957-4E8F-AB4D-EDE3DF2CAF70}" type="pres">
      <dgm:prSet presAssocID="{ED0D4DF0-0B81-481E-8EB1-E0BE9DD43A66}" presName="childText" presStyleLbl="conFgAcc1" presStyleIdx="2" presStyleCnt="3">
        <dgm:presLayoutVars>
          <dgm:bulletEnabled val="1"/>
        </dgm:presLayoutVars>
      </dgm:prSet>
      <dgm:spPr/>
      <dgm:t>
        <a:bodyPr/>
        <a:lstStyle/>
        <a:p>
          <a:endParaRPr lang="en-US"/>
        </a:p>
      </dgm:t>
    </dgm:pt>
  </dgm:ptLst>
  <dgm:cxnLst>
    <dgm:cxn modelId="{7ABCD1FC-FF61-4CA7-9A33-579845BEFE00}" srcId="{A5CFC439-6FF7-47F6-8031-FD5EE661160B}" destId="{2BA48274-5C85-48FE-B349-5C5235DE4D69}" srcOrd="2" destOrd="0" parTransId="{D3D452CF-8D43-4300-86CC-CE55511176BE}" sibTransId="{9A93D927-7B67-4B67-A4AB-3E3D58036A2D}"/>
    <dgm:cxn modelId="{9EE20609-64C0-4F5F-9809-9A1116E27E9C}" type="presOf" srcId="{ED0D4DF0-0B81-481E-8EB1-E0BE9DD43A66}" destId="{EB7FF7DD-596E-4154-A48C-B6886902EBBD}" srcOrd="0" destOrd="0" presId="urn:microsoft.com/office/officeart/2005/8/layout/list1"/>
    <dgm:cxn modelId="{30AA5376-9C64-4CBC-B588-6D442F30B9AB}" srcId="{A5CFC439-6FF7-47F6-8031-FD5EE661160B}" destId="{59183784-C8AD-44C3-A5E9-3B5604249404}" srcOrd="1" destOrd="0" parTransId="{7F3E8F78-D96F-4682-AA70-28AD36EB9815}" sibTransId="{8680FE4A-2C5A-48BF-A3CE-C2BEB229F40E}"/>
    <dgm:cxn modelId="{019906FC-4E5B-4178-B144-445B853C0188}" type="presOf" srcId="{741E38B0-1775-4BF3-914C-BA82B3549E2A}" destId="{0A75C817-8D02-4D3C-8E86-9D894FC29159}" srcOrd="0" destOrd="3" presId="urn:microsoft.com/office/officeart/2005/8/layout/list1"/>
    <dgm:cxn modelId="{70FC2703-4D1A-4BBE-B841-3B33C0D603A6}" type="presOf" srcId="{C9699377-9DF4-47F3-B369-1BA005CDCEFC}" destId="{65CC6E5F-F156-4C61-8C8B-E634E8FBDFAC}" srcOrd="0" destOrd="2" presId="urn:microsoft.com/office/officeart/2005/8/layout/list1"/>
    <dgm:cxn modelId="{4729C9EC-1256-4431-8D7A-6738EDA934D3}" srcId="{F1BA1055-F769-4D80-8F2D-494DAD2BBD15}" destId="{D34B5103-0FD3-4062-A33A-C799A713FAE1}" srcOrd="1" destOrd="0" parTransId="{EDEC8B86-5499-434E-814B-5ABB50E7538A}" sibTransId="{266B48D9-EBA3-402B-96E1-FCA86B4E4E24}"/>
    <dgm:cxn modelId="{4F3AEAE1-5DE6-4705-ADE3-5114F1E20F6B}" srcId="{DA873873-CDBF-4E86-A956-3FD167553C80}" destId="{F1BA1055-F769-4D80-8F2D-494DAD2BBD15}" srcOrd="0" destOrd="0" parTransId="{79675D30-DF59-42CA-8B26-25E20DB6CFB8}" sibTransId="{D42D7BFF-FD30-4FED-BC21-AA637B48353B}"/>
    <dgm:cxn modelId="{0F914ABE-560E-48E5-940A-CA1DA661B60B}" srcId="{DA873873-CDBF-4E86-A956-3FD167553C80}" destId="{ED0D4DF0-0B81-481E-8EB1-E0BE9DD43A66}" srcOrd="2" destOrd="0" parTransId="{F78B0032-8A35-4935-955E-B7AEE8B435FF}" sibTransId="{14FC1AD4-47D4-4680-A758-7BAF558F6C4D}"/>
    <dgm:cxn modelId="{6BEAAE17-209E-4E8D-97B0-56666A3AA5E6}" srcId="{F1BA1055-F769-4D80-8F2D-494DAD2BBD15}" destId="{C9699377-9DF4-47F3-B369-1BA005CDCEFC}" srcOrd="2" destOrd="0" parTransId="{85803622-7D0F-45B8-A05E-67255281A6CB}" sibTransId="{83A86E07-60AC-4B6D-A193-80F3BD8E276E}"/>
    <dgm:cxn modelId="{EBB1FC96-35FD-4F6B-9F39-A0162DFEF71A}" type="presOf" srcId="{DA873873-CDBF-4E86-A956-3FD167553C80}" destId="{CC0BD6F3-F7C6-4335-A9C1-D8DB43BBDE1E}" srcOrd="0" destOrd="0" presId="urn:microsoft.com/office/officeart/2005/8/layout/list1"/>
    <dgm:cxn modelId="{A6783852-926E-478D-8E84-4FA3FD7C1E7B}" srcId="{F1BA1055-F769-4D80-8F2D-494DAD2BBD15}" destId="{02A5529A-A1C1-4F26-BE75-28F17B60A93C}" srcOrd="0" destOrd="0" parTransId="{3A9D4F58-1BA0-44EA-B591-0E2F82339A18}" sibTransId="{F3AB7376-65B9-4D03-8601-FAF060971562}"/>
    <dgm:cxn modelId="{A1405B80-F741-440D-8EC0-20416615978C}" type="presOf" srcId="{D34B5103-0FD3-4062-A33A-C799A713FAE1}" destId="{65CC6E5F-F156-4C61-8C8B-E634E8FBDFAC}" srcOrd="0" destOrd="1" presId="urn:microsoft.com/office/officeart/2005/8/layout/list1"/>
    <dgm:cxn modelId="{8644348A-CC69-4E77-B46B-50DD4584DBCB}" srcId="{DA873873-CDBF-4E86-A956-3FD167553C80}" destId="{A5CFC439-6FF7-47F6-8031-FD5EE661160B}" srcOrd="1" destOrd="0" parTransId="{A3A2CCF5-A31B-41B7-A4A7-7B64BF1C6116}" sibTransId="{039E1531-3B52-4DBA-A0BB-0FE017A467FC}"/>
    <dgm:cxn modelId="{9DDBF60C-F90F-49CE-A989-73F5803A66BA}" type="presOf" srcId="{A5CFC439-6FF7-47F6-8031-FD5EE661160B}" destId="{883A7448-B159-4EF3-A62E-4B14FC423436}" srcOrd="1" destOrd="0" presId="urn:microsoft.com/office/officeart/2005/8/layout/list1"/>
    <dgm:cxn modelId="{6CBC44A7-7467-45F6-963F-BADC0D756036}" type="presOf" srcId="{F1BA1055-F769-4D80-8F2D-494DAD2BBD15}" destId="{B086D2E7-994F-4198-B8A1-59F1FAD418FA}" srcOrd="1" destOrd="0" presId="urn:microsoft.com/office/officeart/2005/8/layout/list1"/>
    <dgm:cxn modelId="{68F31F03-CA0F-4FFB-B681-BECDC166C4E8}" type="presOf" srcId="{F1BA1055-F769-4D80-8F2D-494DAD2BBD15}" destId="{4DCF0B4A-6643-4E08-B432-0A7FB5AEACFA}" srcOrd="0" destOrd="0" presId="urn:microsoft.com/office/officeart/2005/8/layout/list1"/>
    <dgm:cxn modelId="{A4ADF133-1477-49F9-A1ED-764B3D1C0CF9}" srcId="{A5CFC439-6FF7-47F6-8031-FD5EE661160B}" destId="{E57657D8-2C75-4C47-A9DB-53C59258D1A9}" srcOrd="0" destOrd="0" parTransId="{73F46E95-5F60-4478-8116-9C2C18C5995D}" sibTransId="{D79C2377-CF0D-473D-ADB8-A880CC0BD7F1}"/>
    <dgm:cxn modelId="{90A81D1E-A9E9-4B90-8AFB-7C5B2A063F3D}" type="presOf" srcId="{A5CFC439-6FF7-47F6-8031-FD5EE661160B}" destId="{D435CA4E-2755-49ED-88FB-78A21BE10F65}" srcOrd="0" destOrd="0" presId="urn:microsoft.com/office/officeart/2005/8/layout/list1"/>
    <dgm:cxn modelId="{3DFB6825-9EEA-4EE1-BB0C-0F76E2729F56}" type="presOf" srcId="{59183784-C8AD-44C3-A5E9-3B5604249404}" destId="{0A75C817-8D02-4D3C-8E86-9D894FC29159}" srcOrd="0" destOrd="1" presId="urn:microsoft.com/office/officeart/2005/8/layout/list1"/>
    <dgm:cxn modelId="{0D5AF620-4FDF-4E04-B59F-D019CEAF6B53}" srcId="{A5CFC439-6FF7-47F6-8031-FD5EE661160B}" destId="{E04E2B45-B95C-4D4A-86D1-9CD00C8DC94C}" srcOrd="4" destOrd="0" parTransId="{6123723C-3DB3-4301-9FCA-BE168E30E3E0}" sibTransId="{AD53B381-4E13-4CBB-8E9A-1FFC4AB7DEEC}"/>
    <dgm:cxn modelId="{1CC71EE5-94AD-4316-90CB-9E0F223B14AF}" type="presOf" srcId="{ED0D4DF0-0B81-481E-8EB1-E0BE9DD43A66}" destId="{3744607A-5402-4F5B-9A62-47B85E3CE5D8}" srcOrd="1" destOrd="0" presId="urn:microsoft.com/office/officeart/2005/8/layout/list1"/>
    <dgm:cxn modelId="{88BABBDE-5682-4111-8286-B23008EF35AC}" type="presOf" srcId="{E04E2B45-B95C-4D4A-86D1-9CD00C8DC94C}" destId="{0A75C817-8D02-4D3C-8E86-9D894FC29159}" srcOrd="0" destOrd="4" presId="urn:microsoft.com/office/officeart/2005/8/layout/list1"/>
    <dgm:cxn modelId="{9E1E8989-F2D3-46D5-872E-0DF3BF07AFF1}" type="presOf" srcId="{02A5529A-A1C1-4F26-BE75-28F17B60A93C}" destId="{65CC6E5F-F156-4C61-8C8B-E634E8FBDFAC}" srcOrd="0" destOrd="0" presId="urn:microsoft.com/office/officeart/2005/8/layout/list1"/>
    <dgm:cxn modelId="{B5CA33DD-CA85-408E-9ECC-E4EF116EB9CA}" srcId="{A5CFC439-6FF7-47F6-8031-FD5EE661160B}" destId="{741E38B0-1775-4BF3-914C-BA82B3549E2A}" srcOrd="3" destOrd="0" parTransId="{23C80DB8-4524-4406-8FEB-2227025F13BB}" sibTransId="{7ABA00B1-966D-41C3-9482-0370ADF3E34A}"/>
    <dgm:cxn modelId="{FA51E781-93A2-4FC5-9EC2-9AA3C1B70794}" type="presOf" srcId="{2BA48274-5C85-48FE-B349-5C5235DE4D69}" destId="{0A75C817-8D02-4D3C-8E86-9D894FC29159}" srcOrd="0" destOrd="2" presId="urn:microsoft.com/office/officeart/2005/8/layout/list1"/>
    <dgm:cxn modelId="{F376A1C0-3DD6-458C-8F87-06A0E3575BD1}" type="presOf" srcId="{E57657D8-2C75-4C47-A9DB-53C59258D1A9}" destId="{0A75C817-8D02-4D3C-8E86-9D894FC29159}" srcOrd="0" destOrd="0" presId="urn:microsoft.com/office/officeart/2005/8/layout/list1"/>
    <dgm:cxn modelId="{47792A7D-89BC-4785-B9E1-73817E011C1D}" type="presParOf" srcId="{CC0BD6F3-F7C6-4335-A9C1-D8DB43BBDE1E}" destId="{4B3B40BD-8843-4DF9-BE2C-D23903CCAA93}" srcOrd="0" destOrd="0" presId="urn:microsoft.com/office/officeart/2005/8/layout/list1"/>
    <dgm:cxn modelId="{27397994-272C-426F-A261-1B6D26E27B5E}" type="presParOf" srcId="{4B3B40BD-8843-4DF9-BE2C-D23903CCAA93}" destId="{4DCF0B4A-6643-4E08-B432-0A7FB5AEACFA}" srcOrd="0" destOrd="0" presId="urn:microsoft.com/office/officeart/2005/8/layout/list1"/>
    <dgm:cxn modelId="{A87D2A2E-0483-46A5-B138-CA42A4513BD1}" type="presParOf" srcId="{4B3B40BD-8843-4DF9-BE2C-D23903CCAA93}" destId="{B086D2E7-994F-4198-B8A1-59F1FAD418FA}" srcOrd="1" destOrd="0" presId="urn:microsoft.com/office/officeart/2005/8/layout/list1"/>
    <dgm:cxn modelId="{04BB119C-9961-419B-8B4E-ADDE5D5EAAB2}" type="presParOf" srcId="{CC0BD6F3-F7C6-4335-A9C1-D8DB43BBDE1E}" destId="{6C59515B-CC15-4DA5-80FB-38567E9D9746}" srcOrd="1" destOrd="0" presId="urn:microsoft.com/office/officeart/2005/8/layout/list1"/>
    <dgm:cxn modelId="{CC4BC6F0-41FF-4C18-8319-BF25D3ABA282}" type="presParOf" srcId="{CC0BD6F3-F7C6-4335-A9C1-D8DB43BBDE1E}" destId="{65CC6E5F-F156-4C61-8C8B-E634E8FBDFAC}" srcOrd="2" destOrd="0" presId="urn:microsoft.com/office/officeart/2005/8/layout/list1"/>
    <dgm:cxn modelId="{1372A660-E8C6-4100-829B-75C5D63EFB6F}" type="presParOf" srcId="{CC0BD6F3-F7C6-4335-A9C1-D8DB43BBDE1E}" destId="{20C0718A-1973-45A4-8D77-0D383035ADE5}" srcOrd="3" destOrd="0" presId="urn:microsoft.com/office/officeart/2005/8/layout/list1"/>
    <dgm:cxn modelId="{406344C0-E9D0-4CA0-BCFA-12D34FD3A729}" type="presParOf" srcId="{CC0BD6F3-F7C6-4335-A9C1-D8DB43BBDE1E}" destId="{EE9C26E7-BF94-437F-8014-682380888497}" srcOrd="4" destOrd="0" presId="urn:microsoft.com/office/officeart/2005/8/layout/list1"/>
    <dgm:cxn modelId="{4CA7F9A8-137A-48FE-8445-B8B5484CED07}" type="presParOf" srcId="{EE9C26E7-BF94-437F-8014-682380888497}" destId="{D435CA4E-2755-49ED-88FB-78A21BE10F65}" srcOrd="0" destOrd="0" presId="urn:microsoft.com/office/officeart/2005/8/layout/list1"/>
    <dgm:cxn modelId="{44E7C92A-F1EF-4EEE-8333-4449E5A7D801}" type="presParOf" srcId="{EE9C26E7-BF94-437F-8014-682380888497}" destId="{883A7448-B159-4EF3-A62E-4B14FC423436}" srcOrd="1" destOrd="0" presId="urn:microsoft.com/office/officeart/2005/8/layout/list1"/>
    <dgm:cxn modelId="{3A7A23F6-FFA1-4B76-8B43-A5318262C82A}" type="presParOf" srcId="{CC0BD6F3-F7C6-4335-A9C1-D8DB43BBDE1E}" destId="{3E178D41-FAD6-4649-A293-5FFA2326A002}" srcOrd="5" destOrd="0" presId="urn:microsoft.com/office/officeart/2005/8/layout/list1"/>
    <dgm:cxn modelId="{285542A2-97D9-4832-8DBC-4F54520ABBBA}" type="presParOf" srcId="{CC0BD6F3-F7C6-4335-A9C1-D8DB43BBDE1E}" destId="{0A75C817-8D02-4D3C-8E86-9D894FC29159}" srcOrd="6" destOrd="0" presId="urn:microsoft.com/office/officeart/2005/8/layout/list1"/>
    <dgm:cxn modelId="{9D0018F7-377E-4A37-9876-7B51BF153ED6}" type="presParOf" srcId="{CC0BD6F3-F7C6-4335-A9C1-D8DB43BBDE1E}" destId="{A8574EEC-C34B-404C-BB22-C1C1429A8746}" srcOrd="7" destOrd="0" presId="urn:microsoft.com/office/officeart/2005/8/layout/list1"/>
    <dgm:cxn modelId="{D6FE3887-1F64-483C-BE8D-FD5EF901321D}" type="presParOf" srcId="{CC0BD6F3-F7C6-4335-A9C1-D8DB43BBDE1E}" destId="{1094FA5A-D438-44EB-9DB0-12A6FE85877B}" srcOrd="8" destOrd="0" presId="urn:microsoft.com/office/officeart/2005/8/layout/list1"/>
    <dgm:cxn modelId="{9875C420-A603-48FB-9D18-DF58DFB65B87}" type="presParOf" srcId="{1094FA5A-D438-44EB-9DB0-12A6FE85877B}" destId="{EB7FF7DD-596E-4154-A48C-B6886902EBBD}" srcOrd="0" destOrd="0" presId="urn:microsoft.com/office/officeart/2005/8/layout/list1"/>
    <dgm:cxn modelId="{5D2B7D0F-D6FB-4C9A-A794-7A53D144E5BE}" type="presParOf" srcId="{1094FA5A-D438-44EB-9DB0-12A6FE85877B}" destId="{3744607A-5402-4F5B-9A62-47B85E3CE5D8}" srcOrd="1" destOrd="0" presId="urn:microsoft.com/office/officeart/2005/8/layout/list1"/>
    <dgm:cxn modelId="{A17083B9-56E1-4740-86D2-3F21036D8162}" type="presParOf" srcId="{CC0BD6F3-F7C6-4335-A9C1-D8DB43BBDE1E}" destId="{078175D5-9D14-423D-8560-8D73139383FC}" srcOrd="9" destOrd="0" presId="urn:microsoft.com/office/officeart/2005/8/layout/list1"/>
    <dgm:cxn modelId="{5E7F09E5-3CA8-4CC5-B08F-CAC40A2B8E5B}" type="presParOf" srcId="{CC0BD6F3-F7C6-4335-A9C1-D8DB43BBDE1E}" destId="{7D2B40A0-8957-4E8F-AB4D-EDE3DF2CAF70}"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10/9/2008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10/9/2008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9:02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ABDD23D-1414-40DA-A71B-FC287C692941}" type="slidenum">
              <a:rPr lang="en-US" smtClean="0">
                <a:latin typeface="Arial" pitchFamily="34" charset="0"/>
              </a:rPr>
              <a:pPr/>
              <a:t>3</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xfrm>
            <a:off x="1143000" y="207963"/>
            <a:ext cx="4572000" cy="3429000"/>
          </a:xfrm>
          <a:ln/>
        </p:spPr>
      </p:sp>
      <p:sp>
        <p:nvSpPr>
          <p:cNvPr id="25604" name="Rectangle 3"/>
          <p:cNvSpPr>
            <a:spLocks noGrp="1" noChangeArrowheads="1"/>
          </p:cNvSpPr>
          <p:nvPr>
            <p:ph type="body" idx="1"/>
          </p:nvPr>
        </p:nvSpPr>
        <p:spPr>
          <a:xfrm>
            <a:off x="200969" y="3786815"/>
            <a:ext cx="6493747" cy="520628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xfrm>
            <a:off x="307492" y="2201680"/>
            <a:ext cx="6149837" cy="6678431"/>
          </a:xfrm>
          <a:noFill/>
          <a:ln/>
        </p:spPr>
        <p:txBody>
          <a:bodyPr/>
          <a:lstStyle/>
          <a:p>
            <a:pPr eaLnBrk="1" hangingPunct="1"/>
            <a:r>
              <a:rPr lang="en-US" b="1" dirty="0" smtClean="0"/>
              <a:t>Instructor: </a:t>
            </a:r>
            <a:r>
              <a:rPr lang="en-US" dirty="0" smtClean="0"/>
              <a:t>Both SBS editions have a user/device limit of 75 CALs.</a:t>
            </a:r>
          </a:p>
          <a:p>
            <a:pPr eaLnBrk="1" hangingPunct="1"/>
            <a:r>
              <a:rPr lang="en-US" b="1" dirty="0" smtClean="0"/>
              <a:t>Also probably a good time to “bust a myth” and mention that additional servers (a 3</a:t>
            </a:r>
            <a:r>
              <a:rPr lang="en-US" b="1" baseline="30000" dirty="0" smtClean="0"/>
              <a:t>rd</a:t>
            </a:r>
            <a:r>
              <a:rPr lang="en-US" b="1" dirty="0" smtClean="0"/>
              <a:t>,</a:t>
            </a:r>
            <a:r>
              <a:rPr lang="en-US" b="1" baseline="0" dirty="0" smtClean="0"/>
              <a:t> 4</a:t>
            </a:r>
            <a:r>
              <a:rPr lang="en-US" b="1" baseline="30000" dirty="0" smtClean="0"/>
              <a:t>th</a:t>
            </a:r>
            <a:r>
              <a:rPr lang="en-US" b="1" baseline="0" dirty="0" smtClean="0"/>
              <a:t>, 5</a:t>
            </a:r>
            <a:r>
              <a:rPr lang="en-US" b="1" baseline="30000" dirty="0" smtClean="0"/>
              <a:t>th</a:t>
            </a:r>
            <a:r>
              <a:rPr lang="en-US" b="1" baseline="0" dirty="0" smtClean="0"/>
              <a:t>, etc.) can be added as desired to the SBS environment!</a:t>
            </a:r>
            <a:endParaRPr lang="en-US" dirty="0" smtClean="0"/>
          </a:p>
          <a:p>
            <a:pPr eaLnBrk="1" hangingPunct="1"/>
            <a:r>
              <a:rPr lang="en-US" dirty="0" smtClean="0"/>
              <a:t>Script: When building the Windows Server Small Business Server, security was a center point of the design from setup through to end of life of the product. Many security enhancements come as defaults in this new server SKU. Some of these items include:</a:t>
            </a:r>
          </a:p>
          <a:p>
            <a:pPr marL="729057" lvl="1" indent="-280406"/>
            <a:r>
              <a:rPr lang="en-US" dirty="0" smtClean="0"/>
              <a:t>Strong password policies</a:t>
            </a:r>
          </a:p>
          <a:p>
            <a:pPr marL="729057" lvl="1" indent="-280406"/>
            <a:r>
              <a:rPr lang="en-US" dirty="0" smtClean="0"/>
              <a:t>Creating a new Administrator account so that the Administrator account is not well known</a:t>
            </a:r>
          </a:p>
          <a:p>
            <a:pPr marL="729057" lvl="1" indent="-280406"/>
            <a:r>
              <a:rPr lang="en-US" dirty="0" smtClean="0"/>
              <a:t>A local host firewall solution using the latest versions of Windows Firewall and enabling core functionality</a:t>
            </a:r>
          </a:p>
          <a:p>
            <a:pPr marL="729057" lvl="1" indent="-280406"/>
            <a:r>
              <a:rPr lang="en-US" dirty="0" smtClean="0"/>
              <a:t>SSL-based Web security using either a free (self-issued certificate solution) or paid trusted certificate solution to secure Web traffic</a:t>
            </a:r>
          </a:p>
          <a:p>
            <a:pPr marL="729057" lvl="1" indent="-280406"/>
            <a:r>
              <a:rPr lang="en-US" dirty="0" smtClean="0"/>
              <a:t>Anti-spam features provided by Exchange Server 2007</a:t>
            </a:r>
          </a:p>
          <a:p>
            <a:pPr marL="729057" lvl="1" indent="-280406"/>
            <a:r>
              <a:rPr lang="en-US" dirty="0" smtClean="0"/>
              <a:t>Built-in WSUS 3.0 with auto-approval policies for critical, security and definition, updates for the entire network</a:t>
            </a:r>
          </a:p>
          <a:p>
            <a:pPr marL="729057" lvl="1" indent="-280406"/>
            <a:r>
              <a:rPr lang="en-US" dirty="0" smtClean="0"/>
              <a:t>A single point of reference on the server to monitor and manage security services</a:t>
            </a:r>
            <a:endParaRPr lang="en-US" b="1" dirty="0" smtClean="0"/>
          </a:p>
          <a:p>
            <a:pPr eaLnBrk="1" hangingPunct="1"/>
            <a:r>
              <a:rPr lang="en-US" b="1" dirty="0" smtClean="0"/>
              <a:t>Instructor Note: </a:t>
            </a:r>
            <a:r>
              <a:rPr lang="en-US" dirty="0" smtClean="0"/>
              <a:t>Briefly touch on the two editions of SBS, that one is a single server solution, the other a second server solution. The second server, despite being sold with SQL2008 can be used as any type of server. For instance, TS or other applications. </a:t>
            </a:r>
          </a:p>
          <a:p>
            <a:pPr eaLnBrk="1" hangingPunct="1"/>
            <a:r>
              <a:rPr lang="en-US" dirty="0" smtClean="0"/>
              <a:t>Next slides are going to dive into included technologies.</a:t>
            </a:r>
          </a:p>
          <a:p>
            <a:pPr eaLnBrk="1" hangingPunct="1"/>
            <a:r>
              <a:rPr lang="en-US" dirty="0" smtClean="0"/>
              <a:t>Windows Small Business Server 2008 comes in two editions: Standard and Premium. </a:t>
            </a:r>
          </a:p>
          <a:p>
            <a:pPr eaLnBrk="1" hangingPunct="1"/>
            <a:r>
              <a:rPr lang="en-US" dirty="0" smtClean="0"/>
              <a:t>A Client Access License (CAL) for all included products simplifies license management.</a:t>
            </a:r>
          </a:p>
          <a:p>
            <a:pPr eaLnBrk="1" hangingPunct="1"/>
            <a:r>
              <a:rPr lang="en-US" b="1" dirty="0" smtClean="0"/>
              <a:t>Windows Small Business Server 2008 Premium Edition becomes a second server solution</a:t>
            </a:r>
            <a:r>
              <a:rPr lang="en-US" dirty="0" smtClean="0"/>
              <a:t>. </a:t>
            </a:r>
          </a:p>
          <a:p>
            <a:pPr eaLnBrk="1" hangingPunct="1"/>
            <a:r>
              <a:rPr lang="en-US" dirty="0" smtClean="0"/>
              <a:t>Standard Edition will run on one hardware server and Premium Edition will run on two hardware servers, with the second server running Windows Server and SQL Server for Line of Business applications.</a:t>
            </a:r>
          </a:p>
          <a:p>
            <a:pPr eaLnBrk="1" hangingPunct="1"/>
            <a:r>
              <a:rPr lang="en-US" dirty="0" smtClean="0"/>
              <a:t>Windows Small Business Server 2008 will include individual Client Access Licenses (CALs) for Standard and Premium Editions vs. a common CAL for both.</a:t>
            </a:r>
          </a:p>
          <a:p>
            <a:pPr eaLnBrk="1" hangingPunct="1"/>
            <a:r>
              <a:rPr lang="en-US" dirty="0" smtClean="0"/>
              <a:t>Windows Small Business Server 2008 will include the option to purchase a single CAL (in addition to 5/10/20 CAL Packs) in all channels.</a:t>
            </a:r>
          </a:p>
          <a:p>
            <a:pPr eaLnBrk="1" hangingPunct="1"/>
            <a:r>
              <a:rPr lang="en-US" dirty="0" smtClean="0"/>
              <a:t>All processor and memory limits will now match Windows Server 2008 Standard Edition.</a:t>
            </a:r>
          </a:p>
          <a:p>
            <a:pPr eaLnBrk="1" hangingPunct="1"/>
            <a:endParaRPr lang="en-US" dirty="0" smtClean="0"/>
          </a:p>
        </p:txBody>
      </p:sp>
      <p:sp>
        <p:nvSpPr>
          <p:cNvPr id="25603"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25604" name="Date Placeholder 4"/>
          <p:cNvSpPr>
            <a:spLocks noGrp="1"/>
          </p:cNvSpPr>
          <p:nvPr>
            <p:ph type="dt" sz="quarter" idx="1"/>
          </p:nvPr>
        </p:nvSpPr>
        <p:spPr>
          <a:noFill/>
        </p:spPr>
        <p:txBody>
          <a:bodyPr/>
          <a:lstStyle/>
          <a:p>
            <a:r>
              <a:rPr lang="en-US" smtClean="0"/>
              <a:t>Course 6445A</a:t>
            </a:r>
          </a:p>
        </p:txBody>
      </p:sp>
      <p:sp>
        <p:nvSpPr>
          <p:cNvPr id="25605" name="Slide Number Placeholder 5"/>
          <p:cNvSpPr>
            <a:spLocks noGrp="1"/>
          </p:cNvSpPr>
          <p:nvPr>
            <p:ph type="sldNum" sz="quarter" idx="5"/>
          </p:nvPr>
        </p:nvSpPr>
        <p:spPr>
          <a:noFill/>
        </p:spPr>
        <p:txBody>
          <a:bodyPr/>
          <a:lstStyle/>
          <a:p>
            <a:fld id="{E8F0D9B8-AFC3-49C0-9B5A-8B9C1BE59F12}"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xfrm>
            <a:off x="307492" y="2154837"/>
            <a:ext cx="6149837" cy="6725275"/>
          </a:xfrm>
          <a:noFill/>
          <a:ln/>
        </p:spPr>
        <p:txBody>
          <a:bodyPr/>
          <a:lstStyle/>
          <a:p>
            <a:pPr eaLnBrk="1" hangingPunct="1"/>
            <a:r>
              <a:rPr lang="en-US" b="1" dirty="0" smtClean="0"/>
              <a:t>Instructor Note:</a:t>
            </a:r>
            <a:r>
              <a:rPr lang="en-US" dirty="0" smtClean="0"/>
              <a:t> Individual technologies are highlighted on the following slides:</a:t>
            </a:r>
          </a:p>
          <a:p>
            <a:pPr eaLnBrk="1" hangingPunct="1"/>
            <a:endParaRPr lang="en-US" dirty="0" smtClean="0"/>
          </a:p>
          <a:p>
            <a:pPr marL="729057" lvl="1" indent="-280406"/>
            <a:r>
              <a:rPr lang="en-US" dirty="0" smtClean="0"/>
              <a:t>Microsoft Exchange Server 2007 Standard Edition</a:t>
            </a:r>
          </a:p>
          <a:p>
            <a:pPr marL="729057" lvl="1" indent="-280406"/>
            <a:r>
              <a:rPr lang="en-US" dirty="0" smtClean="0"/>
              <a:t>Windows SharePoint Services 3.0</a:t>
            </a:r>
          </a:p>
          <a:p>
            <a:pPr marL="729057" lvl="1" indent="-280406"/>
            <a:r>
              <a:rPr lang="en-US" dirty="0" smtClean="0"/>
              <a:t>Windows Server Update Services 3.0 SP1</a:t>
            </a:r>
          </a:p>
          <a:p>
            <a:pPr marL="729057" lvl="1" indent="-280406"/>
            <a:r>
              <a:rPr lang="en-US" dirty="0" smtClean="0"/>
              <a:t>Microsoft Forefront Security for Exchange Server Small Business Edition*  (120 day trial)</a:t>
            </a:r>
          </a:p>
          <a:p>
            <a:pPr marL="729057" lvl="1" indent="-280406"/>
            <a:r>
              <a:rPr lang="en-US" dirty="0" smtClean="0"/>
              <a:t>Windows Live OneCare for Server* (120 day trial)</a:t>
            </a:r>
          </a:p>
          <a:p>
            <a:pPr marL="729057" lvl="1" indent="-280406"/>
            <a:r>
              <a:rPr lang="en-US" dirty="0" smtClean="0"/>
              <a:t>Integration with Microsoft Office Live Services Small Business</a:t>
            </a:r>
          </a:p>
          <a:p>
            <a:pPr eaLnBrk="1" hangingPunct="1"/>
            <a:endParaRPr lang="en-US" dirty="0" smtClean="0"/>
          </a:p>
        </p:txBody>
      </p:sp>
      <p:sp>
        <p:nvSpPr>
          <p:cNvPr id="27651" name="Header Placeholder 3"/>
          <p:cNvSpPr>
            <a:spLocks noGrp="1"/>
          </p:cNvSpPr>
          <p:nvPr>
            <p:ph type="hdr" sz="quarter"/>
          </p:nvPr>
        </p:nvSpPr>
        <p:spPr>
          <a:noFill/>
        </p:spPr>
        <p:txBody>
          <a:bodyPr/>
          <a:lstStyle/>
          <a:p>
            <a:r>
              <a:rPr lang="en-CA" smtClean="0"/>
              <a:t>Module 1: Introduction to Microsoft Windows Small Business Server 2008</a:t>
            </a:r>
            <a:endParaRPr lang="en-US" smtClean="0"/>
          </a:p>
        </p:txBody>
      </p:sp>
      <p:sp>
        <p:nvSpPr>
          <p:cNvPr id="27652" name="Date Placeholder 4"/>
          <p:cNvSpPr>
            <a:spLocks noGrp="1"/>
          </p:cNvSpPr>
          <p:nvPr>
            <p:ph type="dt" sz="quarter" idx="1"/>
          </p:nvPr>
        </p:nvSpPr>
        <p:spPr>
          <a:noFill/>
        </p:spPr>
        <p:txBody>
          <a:bodyPr/>
          <a:lstStyle/>
          <a:p>
            <a:r>
              <a:rPr lang="en-US" smtClean="0"/>
              <a:t>Course 6445A</a:t>
            </a:r>
          </a:p>
        </p:txBody>
      </p:sp>
      <p:sp>
        <p:nvSpPr>
          <p:cNvPr id="27653" name="Slide Number Placeholder 5"/>
          <p:cNvSpPr>
            <a:spLocks noGrp="1"/>
          </p:cNvSpPr>
          <p:nvPr>
            <p:ph type="sldNum" sz="quarter" idx="5"/>
          </p:nvPr>
        </p:nvSpPr>
        <p:spPr>
          <a:noFill/>
        </p:spPr>
        <p:txBody>
          <a:bodyPr/>
          <a:lstStyle/>
          <a:p>
            <a:fld id="{DE0907F0-DB3A-49B0-A558-0E1BC7BDE867}"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a:defRPr/>
            </a:pPr>
            <a:r>
              <a:rPr lang="en-CA" smtClean="0"/>
              <a:t>Module 1: Introduction to Microsoft Windows Small Business Server 2008</a:t>
            </a:r>
            <a:endParaRPr lang="en-US"/>
          </a:p>
        </p:txBody>
      </p:sp>
      <p:sp>
        <p:nvSpPr>
          <p:cNvPr id="5" name="Date Placeholder 4"/>
          <p:cNvSpPr>
            <a:spLocks noGrp="1"/>
          </p:cNvSpPr>
          <p:nvPr>
            <p:ph type="dt" idx="11"/>
          </p:nvPr>
        </p:nvSpPr>
        <p:spPr/>
        <p:txBody>
          <a:bodyPr/>
          <a:lstStyle/>
          <a:p>
            <a:pPr>
              <a:defRPr/>
            </a:pPr>
            <a:r>
              <a:rPr lang="en-US" smtClean="0"/>
              <a:t>Course 6445A</a:t>
            </a:r>
            <a:endParaRPr lang="en-US"/>
          </a:p>
        </p:txBody>
      </p:sp>
      <p:sp>
        <p:nvSpPr>
          <p:cNvPr id="6" name="Slide Number Placeholder 5"/>
          <p:cNvSpPr>
            <a:spLocks noGrp="1"/>
          </p:cNvSpPr>
          <p:nvPr>
            <p:ph type="sldNum" sz="quarter" idx="12"/>
          </p:nvPr>
        </p:nvSpPr>
        <p:spPr/>
        <p:txBody>
          <a:bodyPr/>
          <a:lstStyle/>
          <a:p>
            <a:pPr>
              <a:defRPr/>
            </a:pPr>
            <a:fld id="{E6FE0988-C176-4006-8823-AB58D6A1FAC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15772" eaLnBrk="1" hangingPunct="1">
              <a:defRPr/>
            </a:pPr>
            <a:r>
              <a:rPr lang="fr-FR" dirty="0" smtClean="0"/>
              <a:t>Flexible Single Master </a:t>
            </a:r>
            <a:r>
              <a:rPr lang="fr-FR" dirty="0" err="1" smtClean="0"/>
              <a:t>Operation</a:t>
            </a:r>
          </a:p>
          <a:p>
            <a:endParaRPr lang="fr-FR" dirty="0" smtClean="0">
              <a:solidFill>
                <a:srgbClr val="FF0000"/>
              </a:solidFill>
            </a:endParaRPr>
          </a:p>
          <a:p>
            <a:r>
              <a:rPr lang="fr-FR" dirty="0" smtClean="0">
                <a:solidFill>
                  <a:srgbClr val="FF0000"/>
                </a:solidFill>
              </a:rPr>
              <a:t>Maître d'attribution des noms de domaine  </a:t>
            </a:r>
            <a:r>
              <a:rPr lang="fr-FR" dirty="0" smtClean="0"/>
              <a:t>Unique au sein d'une forêt Inscription de domaines dans la forêt </a:t>
            </a:r>
          </a:p>
          <a:p>
            <a:r>
              <a:rPr lang="fr-FR" dirty="0" smtClean="0"/>
              <a:t>Contrôleur de schéma  Unique au sein d'une forêt   Gère la modification du schéma Active Directory </a:t>
            </a:r>
          </a:p>
          <a:p>
            <a:r>
              <a:rPr lang="fr-FR" dirty="0" smtClean="0"/>
              <a:t>Maître RID Unique au sein d'un domaine Distribue des plages RID pour les </a:t>
            </a:r>
            <a:r>
              <a:rPr lang="fr-FR" dirty="0" err="1" smtClean="0"/>
              <a:t>SIDs</a:t>
            </a:r>
          </a:p>
          <a:p>
            <a:r>
              <a:rPr lang="fr-FR" dirty="0" smtClean="0"/>
              <a:t>Maître d'infrastructure Unique au sein d'un domaine Gère le déplacement des objets </a:t>
            </a:r>
          </a:p>
          <a:p>
            <a:r>
              <a:rPr lang="fr-FR" dirty="0" smtClean="0"/>
              <a:t>Emulateur CPD Unique au sein d'un domaine Garantie une compatibilité avec les anciens systèmes</a:t>
            </a:r>
          </a:p>
          <a:p>
            <a:endParaRPr lang="fr-FR" dirty="0" smtClean="0"/>
          </a:p>
        </p:txBody>
      </p:sp>
      <p:sp>
        <p:nvSpPr>
          <p:cNvPr id="4" name="Espace réservé de la date 3"/>
          <p:cNvSpPr>
            <a:spLocks noGrp="1"/>
          </p:cNvSpPr>
          <p:nvPr>
            <p:ph type="dt" idx="10"/>
          </p:nvPr>
        </p:nvSpPr>
        <p:spPr/>
        <p:txBody>
          <a:bodyPr/>
          <a:lstStyle/>
          <a:p>
            <a:fld id="{EB6052EE-314C-4779-AA24-B92A8A589297}" type="datetime8">
              <a:rPr lang="en-US" smtClean="0"/>
              <a:pPr/>
              <a:t>10/9/2008 9:02 PM</a:t>
            </a:fld>
            <a:endParaRPr lang="en-US" dirty="0"/>
          </a:p>
        </p:txBody>
      </p:sp>
      <p:sp>
        <p:nvSpPr>
          <p:cNvPr id="5" name="Espace réservé du pied de page 4"/>
          <p:cNvSpPr>
            <a:spLocks noGrp="1"/>
          </p:cNvSpPr>
          <p:nvPr>
            <p:ph type="ftr" sz="quarter" idx="11"/>
          </p:nvPr>
        </p:nvSpPr>
        <p:spPr>
          <a:xfrm>
            <a:off x="0" y="8685213"/>
            <a:ext cx="2971800" cy="457200"/>
          </a:xfrm>
          <a:prstGeom prst="rect">
            <a:avLst/>
          </a:prstGeom>
        </p:spPr>
        <p:txBody>
          <a:bodyPr/>
          <a:lstStyle/>
          <a:p>
            <a:r>
              <a:rPr lang="en-US" smtClean="0"/>
              <a:t>© 2005 Microsoft Corporation. All rights reserved.</a:t>
            </a:r>
          </a:p>
          <a:p>
            <a:r>
              <a:rPr lang="en-US" smtClean="0"/>
              <a:t>This presentation is for informational purposes only. Microsoft makes no warranties, express or implied, in this summary.</a:t>
            </a:r>
            <a:endParaRPr lang="en-US" dirty="0"/>
          </a:p>
        </p:txBody>
      </p:sp>
      <p:sp>
        <p:nvSpPr>
          <p:cNvPr id="6" name="Espace réservé du numéro de diapositive 5"/>
          <p:cNvSpPr>
            <a:spLocks noGrp="1"/>
          </p:cNvSpPr>
          <p:nvPr>
            <p:ph type="sldNum" sz="quarter" idx="12"/>
          </p:nvPr>
        </p:nvSpPr>
        <p:spPr/>
        <p:txBody>
          <a:bodyPr/>
          <a:lstStyle/>
          <a:p>
            <a:fld id="{1D3C1D7C-6F57-42B5-BBF3-45F62F5CAB4D}"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52E866-FF11-4E51-A0F5-2A292F208C70}"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normAutofit fontScale="92500" lnSpcReduction="20000"/>
          </a:bodyPr>
          <a:lstStyle/>
          <a:p>
            <a:pPr eaLnBrk="1" hangingPunct="1"/>
            <a:r>
              <a:rPr lang="en-US" dirty="0" smtClean="0"/>
              <a:t>The IAMW configures:</a:t>
            </a:r>
          </a:p>
          <a:p>
            <a:pPr eaLnBrk="1" hangingPunct="1">
              <a:buFontTx/>
              <a:buChar char="•"/>
            </a:pPr>
            <a:r>
              <a:rPr lang="en-US" dirty="0" smtClean="0"/>
              <a:t>The inbound and outbound connectors that are necessary to route mail externally (Internal email works right out of the box)</a:t>
            </a:r>
          </a:p>
          <a:p>
            <a:pPr eaLnBrk="1" hangingPunct="1">
              <a:buFontTx/>
              <a:buChar char="•"/>
            </a:pPr>
            <a:r>
              <a:rPr lang="en-US" dirty="0" smtClean="0"/>
              <a:t>Configures required settings for the DNS server, and a Sender Policy Framework (SPF) record to help protect user e-mail addresses from forgery and misuse is configured as well</a:t>
            </a:r>
          </a:p>
          <a:p>
            <a:pPr eaLnBrk="1" hangingPunct="1">
              <a:buFontTx/>
              <a:buChar char="•"/>
            </a:pPr>
            <a:r>
              <a:rPr lang="en-US" dirty="0" smtClean="0"/>
              <a:t>Configures Outlook Anywhere</a:t>
            </a:r>
          </a:p>
          <a:p>
            <a:pPr eaLnBrk="1" hangingPunct="1">
              <a:buFontTx/>
              <a:buChar char="•"/>
            </a:pPr>
            <a:r>
              <a:rPr lang="en-US" dirty="0" smtClean="0"/>
              <a:t>Configures MX record</a:t>
            </a:r>
          </a:p>
          <a:p>
            <a:pPr eaLnBrk="1" hangingPunct="1">
              <a:buFontTx/>
              <a:buChar char="•"/>
            </a:pPr>
            <a:r>
              <a:rPr lang="en-US" dirty="0" smtClean="0"/>
              <a:t>Configures the .txt record for autodiscover.com</a:t>
            </a:r>
          </a:p>
          <a:p>
            <a:pPr eaLnBrk="1" hangingPunct="1">
              <a:buFontTx/>
              <a:buChar char="•"/>
            </a:pPr>
            <a:r>
              <a:rPr lang="en-US" dirty="0" smtClean="0"/>
              <a:t>Changes the user proxies from .local to e.g. user@domain.com for external mail</a:t>
            </a:r>
          </a:p>
          <a:p>
            <a:pPr eaLnBrk="1" hangingPunct="1">
              <a:buFontTx/>
              <a:buChar char="•"/>
            </a:pPr>
            <a:r>
              <a:rPr lang="en-US" sz="1000" dirty="0" smtClean="0">
                <a:latin typeface="Verdana" pitchFamily="34" charset="0"/>
              </a:rPr>
              <a:t>Port 25 forwarded to the SBS server if the router is manageable </a:t>
            </a:r>
          </a:p>
          <a:p>
            <a:pPr eaLnBrk="1" hangingPunct="1">
              <a:buFont typeface="Arial" pitchFamily="34" charset="0"/>
              <a:buChar char="•"/>
            </a:pPr>
            <a:r>
              <a:rPr lang="en-US" sz="1000" dirty="0" smtClean="0"/>
              <a:t>RWW </a:t>
            </a:r>
          </a:p>
          <a:p>
            <a:pPr eaLnBrk="1" hangingPunct="1">
              <a:buFontTx/>
              <a:buChar char="•"/>
            </a:pPr>
            <a:endParaRPr lang="en-US" sz="1000" dirty="0" smtClean="0">
              <a:latin typeface="Verdana" pitchFamily="34" charset="0"/>
            </a:endParaRPr>
          </a:p>
          <a:p>
            <a:pPr eaLnBrk="1" hangingPunct="1"/>
            <a:endParaRPr lang="en-US" dirty="0" smtClean="0"/>
          </a:p>
          <a:p>
            <a:pPr eaLnBrk="1" hangingPunct="1"/>
            <a:r>
              <a:rPr lang="en-US" dirty="0" smtClean="0"/>
              <a:t>You can use the IAMW to: </a:t>
            </a:r>
          </a:p>
          <a:p>
            <a:pPr eaLnBrk="1" hangingPunct="1">
              <a:buFontTx/>
              <a:buChar char="•"/>
            </a:pPr>
            <a:r>
              <a:rPr lang="en-US" dirty="0" smtClean="0"/>
              <a:t>Register for a new domain name from within Windows Small Business Server 2008 through one or more Domain Name Registrar partners</a:t>
            </a:r>
          </a:p>
          <a:p>
            <a:pPr eaLnBrk="1" hangingPunct="1">
              <a:buFontTx/>
              <a:buChar char="•"/>
            </a:pPr>
            <a:r>
              <a:rPr lang="en-US" dirty="0" smtClean="0"/>
              <a:t>Transfer the management of an existing domain name from within Windows Small Business Server 2008 through one or more Domain Name Registrar partners</a:t>
            </a:r>
          </a:p>
          <a:p>
            <a:pPr eaLnBrk="1" hangingPunct="1">
              <a:buFontTx/>
              <a:buChar char="•"/>
            </a:pPr>
            <a:r>
              <a:rPr lang="en-US" dirty="0" smtClean="0"/>
              <a:t>Integrate an existing domain into the Windows Small Business Server 2008 environment and manage it manually</a:t>
            </a:r>
          </a:p>
          <a:p>
            <a:pPr eaLnBrk="1" hangingPunct="1"/>
            <a:endParaRPr lang="en-US" dirty="0" smtClean="0"/>
          </a:p>
          <a:p>
            <a:pPr eaLnBrk="1" hangingPunct="1"/>
            <a:r>
              <a:rPr lang="en-US" dirty="0" smtClean="0"/>
              <a:t>The Internet Address Management Wizard lists any domain name extension supported by the registrar; however you can purchase any domain name extension regardless of whether it is listed by the registrar. </a:t>
            </a:r>
          </a:p>
        </p:txBody>
      </p:sp>
      <p:sp>
        <p:nvSpPr>
          <p:cNvPr id="86019" name="Header Placeholder 3"/>
          <p:cNvSpPr>
            <a:spLocks noGrp="1"/>
          </p:cNvSpPr>
          <p:nvPr>
            <p:ph type="hdr" sz="quarter"/>
          </p:nvPr>
        </p:nvSpPr>
        <p:spPr>
          <a:noFill/>
        </p:spPr>
        <p:txBody>
          <a:bodyPr/>
          <a:lstStyle/>
          <a:p>
            <a:r>
              <a:rPr lang="en-US" smtClean="0"/>
              <a:t>Module x: Title</a:t>
            </a:r>
          </a:p>
        </p:txBody>
      </p:sp>
      <p:sp>
        <p:nvSpPr>
          <p:cNvPr id="86020" name="Date Placeholder 4"/>
          <p:cNvSpPr>
            <a:spLocks noGrp="1"/>
          </p:cNvSpPr>
          <p:nvPr>
            <p:ph type="dt" sz="quarter" idx="1"/>
          </p:nvPr>
        </p:nvSpPr>
        <p:spPr>
          <a:xfrm>
            <a:off x="3884613" y="0"/>
            <a:ext cx="2971800" cy="457200"/>
          </a:xfrm>
          <a:prstGeom prst="rect">
            <a:avLst/>
          </a:prstGeom>
          <a:noFill/>
        </p:spPr>
        <p:txBody>
          <a:bodyPr/>
          <a:lstStyle/>
          <a:p>
            <a:r>
              <a:rPr lang="en-US" smtClean="0"/>
              <a:t>Course xxxxy</a:t>
            </a:r>
          </a:p>
        </p:txBody>
      </p:sp>
      <p:sp>
        <p:nvSpPr>
          <p:cNvPr id="86021" name="Slide Number Placeholder 5"/>
          <p:cNvSpPr>
            <a:spLocks noGrp="1"/>
          </p:cNvSpPr>
          <p:nvPr>
            <p:ph type="sldNum" sz="quarter" idx="5"/>
          </p:nvPr>
        </p:nvSpPr>
        <p:spPr>
          <a:noFill/>
        </p:spPr>
        <p:txBody>
          <a:bodyPr/>
          <a:lstStyle/>
          <a:p>
            <a:fld id="{6825CBB5-9367-4F2F-82EB-C996F2443110}" type="slidenum">
              <a:rPr lang="en-US" smtClean="0"/>
              <a:pPr/>
              <a:t>27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10/9/2008 9:02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52</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206" y="227013"/>
            <a:ext cx="8382793" cy="750205"/>
          </a:xfrm>
          <a:prstGeom prst="rect">
            <a:avLst/>
          </a:prstGeo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206" y="1414463"/>
            <a:ext cx="8382793" cy="2142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02161" y="469075"/>
            <a:ext cx="8686800" cy="8382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302161" y="1600201"/>
            <a:ext cx="4205514" cy="227511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9189" y="1600200"/>
            <a:ext cx="4354285" cy="228237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Date Placeholder 4"/>
          <p:cNvSpPr>
            <a:spLocks noGrp="1"/>
          </p:cNvSpPr>
          <p:nvPr>
            <p:ph type="dt" sz="half" idx="10"/>
          </p:nvPr>
        </p:nvSpPr>
        <p:spPr>
          <a:xfrm>
            <a:off x="6477000" y="76200"/>
            <a:ext cx="2514600" cy="288925"/>
          </a:xfrm>
          <a:prstGeom prst="rect">
            <a:avLst/>
          </a:prstGeom>
        </p:spPr>
        <p:txBody>
          <a:bodyPr/>
          <a:lstStyle/>
          <a:p>
            <a:pPr algn="l" rtl="0" fontAlgn="base">
              <a:spcBef>
                <a:spcPct val="0"/>
              </a:spcBef>
              <a:spcAft>
                <a:spcPct val="0"/>
              </a:spcAft>
            </a:pPr>
            <a:endParaRPr lang="en-NZ" sz="1000" kern="1200" dirty="0">
              <a:solidFill>
                <a:srgbClr val="FFFFFF"/>
              </a:solidFill>
              <a:latin typeface="Segoe Semibold"/>
              <a:ea typeface="+mn-ea"/>
              <a:cs typeface="+mn-cs"/>
            </a:endParaRPr>
          </a:p>
        </p:txBody>
      </p:sp>
      <p:sp>
        <p:nvSpPr>
          <p:cNvPr id="6" name="Footer Placeholder 5"/>
          <p:cNvSpPr>
            <a:spLocks noGrp="1"/>
          </p:cNvSpPr>
          <p:nvPr>
            <p:ph type="ftr" sz="quarter" idx="11"/>
          </p:nvPr>
        </p:nvSpPr>
        <p:spPr>
          <a:xfrm>
            <a:off x="302161" y="76200"/>
            <a:ext cx="6172200" cy="288925"/>
          </a:xfrm>
          <a:prstGeom prst="rect">
            <a:avLst/>
          </a:prstGeom>
        </p:spPr>
        <p:txBody>
          <a:bodyPr/>
          <a:lstStyle/>
          <a:p>
            <a:pPr algn="l" rtl="0" fontAlgn="base">
              <a:spcBef>
                <a:spcPct val="0"/>
              </a:spcBef>
              <a:spcAft>
                <a:spcPct val="0"/>
              </a:spcAft>
            </a:pPr>
            <a:endParaRPr lang="en-NZ" kern="1200" dirty="0">
              <a:solidFill>
                <a:srgbClr val="000000"/>
              </a:solidFill>
              <a:latin typeface="Arial" pitchFamily="34" charset="0"/>
              <a:ea typeface="+mn-ea"/>
              <a:cs typeface="+mn-cs"/>
            </a:endParaRPr>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pPr algn="l" rtl="0" fontAlgn="base">
              <a:spcBef>
                <a:spcPct val="0"/>
              </a:spcBef>
              <a:spcAft>
                <a:spcPct val="0"/>
              </a:spcAft>
            </a:pPr>
            <a:fld id="{FD495769-16D2-43BF-82E5-7D26B58A5720}" type="slidenum">
              <a:rPr lang="en-NZ" sz="1000" kern="1200">
                <a:solidFill>
                  <a:srgbClr val="FFFFFF"/>
                </a:solidFill>
                <a:latin typeface="Segoe Semibold"/>
                <a:ea typeface="+mn-ea"/>
                <a:cs typeface="+mn-cs"/>
              </a:rPr>
              <a:pPr algn="l" rtl="0" fontAlgn="base">
                <a:spcBef>
                  <a:spcPct val="0"/>
                </a:spcBef>
                <a:spcAft>
                  <a:spcPct val="0"/>
                </a:spcAft>
              </a:pPr>
              <a:t>‹N°›</a:t>
            </a:fld>
            <a:endParaRPr lang="en-NZ" sz="1000" kern="1200" dirty="0">
              <a:solidFill>
                <a:srgbClr val="FFFFFF"/>
              </a:solidFill>
              <a:latin typeface="Segoe Semibold"/>
              <a:ea typeface="+mn-ea"/>
              <a:cs typeface="+mn-cs"/>
            </a:endParaRPr>
          </a:p>
        </p:txBody>
      </p:sp>
      <p:sp>
        <p:nvSpPr>
          <p:cNvPr id="8" name="Content Placeholder 3"/>
          <p:cNvSpPr>
            <a:spLocks noGrp="1"/>
          </p:cNvSpPr>
          <p:nvPr>
            <p:ph sz="half" idx="13"/>
          </p:nvPr>
        </p:nvSpPr>
        <p:spPr>
          <a:xfrm>
            <a:off x="4649189" y="3995013"/>
            <a:ext cx="4354285" cy="228237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9" name="Content Placeholder 2"/>
          <p:cNvSpPr>
            <a:spLocks noGrp="1"/>
          </p:cNvSpPr>
          <p:nvPr>
            <p:ph sz="half" idx="14"/>
          </p:nvPr>
        </p:nvSpPr>
        <p:spPr>
          <a:xfrm>
            <a:off x="302161" y="3980500"/>
            <a:ext cx="4205514" cy="227511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a:prstGeom prst="rect">
            <a:avLst/>
          </a:prstGeo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0206" y="1414463"/>
            <a:ext cx="8382793" cy="2142125"/>
          </a:xfrm>
          <a:prstGeom prst="rect">
            <a:avLst/>
          </a:prstGeo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75663" cy="641350"/>
          </a:xfrm>
          <a:prstGeom prst="rect">
            <a:avLst/>
          </a:prstGeom>
        </p:spPr>
        <p:txBody>
          <a:bodyPr/>
          <a:lstStyle/>
          <a:p>
            <a:r>
              <a:rPr lang="en-US" smtClean="0"/>
              <a:t>Click to edit Master title style</a:t>
            </a:r>
            <a:endParaRPr lang="fr-FR"/>
          </a:p>
        </p:txBody>
      </p:sp>
      <p:sp>
        <p:nvSpPr>
          <p:cNvPr id="3" name="Table Placeholder 2"/>
          <p:cNvSpPr>
            <a:spLocks noGrp="1"/>
          </p:cNvSpPr>
          <p:nvPr>
            <p:ph type="tbl" idx="1"/>
          </p:nvPr>
        </p:nvSpPr>
        <p:spPr>
          <a:xfrm>
            <a:off x="381000" y="1416050"/>
            <a:ext cx="8480425" cy="1941513"/>
          </a:xfrm>
          <a:prstGeom prst="rect">
            <a:avLst/>
          </a:prstGeom>
        </p:spPr>
        <p:txBody>
          <a:bodyPr/>
          <a:lstStyle/>
          <a:p>
            <a:pPr lvl="0"/>
            <a:endParaRPr lang="fr-FR" noProof="0" smtClean="0"/>
          </a:p>
        </p:txBody>
      </p:sp>
    </p:spTree>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0207" y="227013"/>
            <a:ext cx="8380412" cy="750205"/>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0" r:id="rId12"/>
    <p:sldLayoutId id="2147483771" r:id="rId13"/>
    <p:sldLayoutId id="2147483772" r:id="rId14"/>
    <p:sldLayoutId id="2147483773" r:id="rId15"/>
    <p:sldLayoutId id="2147483774"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8"/>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8"/>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errc@microsof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3.xml"/><Relationship Id="rId7" Type="http://schemas.openxmlformats.org/officeDocument/2006/relationships/image" Target="../media/image4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diagramColors" Target="../diagrams/colors3.xml"/><Relationship Id="rId10" Type="http://schemas.openxmlformats.org/officeDocument/2006/relationships/image" Target="../media/image48.png"/><Relationship Id="rId4" Type="http://schemas.openxmlformats.org/officeDocument/2006/relationships/diagramQuickStyle" Target="../diagrams/quickStyle3.xml"/><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 Id="rId5" Type="http://schemas.openxmlformats.org/officeDocument/2006/relationships/image" Target="../media/image67.jpeg"/><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5.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110.tif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9.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11" Type="http://schemas.openxmlformats.org/officeDocument/2006/relationships/image" Target="../media/image19.png"/><Relationship Id="rId5" Type="http://schemas.openxmlformats.org/officeDocument/2006/relationships/diagramLayout" Target="../diagrams/layout2.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Data" Target="../diagrams/data2.xml"/><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sz="2000" dirty="0" smtClean="0"/>
              <a:t>Chesné Pierre </a:t>
            </a:r>
          </a:p>
          <a:p>
            <a:r>
              <a:rPr lang="fr-FR" sz="2000" dirty="0" smtClean="0">
                <a:hlinkClick r:id="rId2"/>
              </a:rPr>
              <a:t>pierrc@microsoft.com</a:t>
            </a:r>
            <a:endParaRPr lang="fr-FR" sz="2000" dirty="0" smtClean="0"/>
          </a:p>
          <a:p>
            <a:r>
              <a:rPr lang="fr-FR" sz="2000" dirty="0" smtClean="0"/>
              <a:t>http://blogs.technet.com/pierrc</a:t>
            </a:r>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sz="3200" dirty="0" smtClean="0"/>
              <a:t/>
            </a:r>
            <a:br>
              <a:rPr lang="fr-FR" sz="3200" dirty="0" smtClean="0"/>
            </a:br>
            <a:r>
              <a:rPr lang="fr-FR" sz="4000" dirty="0" smtClean="0"/>
              <a:t>Small Business Server 2008</a:t>
            </a:r>
            <a:endParaRPr lang="fr-FR" sz="3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Virtualisation</a:t>
            </a:r>
            <a:r>
              <a:rPr lang="fr-FR" dirty="0" smtClean="0"/>
              <a:t> dans SBS 2008</a:t>
            </a:r>
            <a:endParaRPr lang="fr-FR" dirty="0"/>
          </a:p>
        </p:txBody>
      </p:sp>
      <p:graphicFrame>
        <p:nvGraphicFramePr>
          <p:cNvPr id="243714" name="Object 2"/>
          <p:cNvGraphicFramePr>
            <a:graphicFrameLocks noChangeAspect="1"/>
          </p:cNvGraphicFramePr>
          <p:nvPr/>
        </p:nvGraphicFramePr>
        <p:xfrm>
          <a:off x="584200" y="2413000"/>
          <a:ext cx="7410450" cy="2590800"/>
        </p:xfrm>
        <a:graphic>
          <a:graphicData uri="http://schemas.openxmlformats.org/presentationml/2006/ole">
            <p:oleObj spid="_x0000_s243714" name="Visio" r:id="rId3" imgW="6225129" imgH="2645195"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Pré-requis matériels</a:t>
            </a:r>
            <a:endParaRPr lang="fr-FR" dirty="0"/>
          </a:p>
        </p:txBody>
      </p:sp>
      <p:sp>
        <p:nvSpPr>
          <p:cNvPr id="3" name="Espace réservé du texte 2"/>
          <p:cNvSpPr>
            <a:spLocks noGrp="1"/>
          </p:cNvSpPr>
          <p:nvPr>
            <p:ph type="body" idx="4294967295"/>
          </p:nvPr>
        </p:nvSpPr>
        <p:spPr>
          <a:xfrm>
            <a:off x="379413" y="1646238"/>
            <a:ext cx="8764587" cy="4597400"/>
          </a:xfrm>
          <a:prstGeom prst="rect">
            <a:avLst/>
          </a:prstGeom>
        </p:spPr>
        <p:txBody>
          <a:bodyPr/>
          <a:lstStyle/>
          <a:p>
            <a:pPr fontAlgn="t">
              <a:buNone/>
            </a:pPr>
            <a:r>
              <a:rPr lang="en-US" sz="2000" dirty="0" smtClean="0"/>
              <a:t>Premier </a:t>
            </a:r>
            <a:r>
              <a:rPr lang="en-US" sz="2000" dirty="0" err="1" smtClean="0"/>
              <a:t>Serveur</a:t>
            </a:r>
            <a:endParaRPr lang="en-US" sz="2000" dirty="0" smtClean="0"/>
          </a:p>
          <a:p>
            <a:pPr fontAlgn="t"/>
            <a:r>
              <a:rPr lang="en-US" sz="1800" dirty="0" smtClean="0"/>
              <a:t>Single-core CPU (X64 @ 2.66 GHz) - Multiple-core CPU (x64 @ 1.5 GHz)</a:t>
            </a:r>
          </a:p>
          <a:p>
            <a:pPr fontAlgn="t"/>
            <a:r>
              <a:rPr lang="en-US" sz="1800" dirty="0" smtClean="0"/>
              <a:t>4 GB RAM</a:t>
            </a:r>
          </a:p>
          <a:p>
            <a:pPr fontAlgn="t"/>
            <a:r>
              <a:rPr lang="en-US" sz="1800" dirty="0" smtClean="0"/>
              <a:t>60 GB HDD</a:t>
            </a:r>
          </a:p>
          <a:p>
            <a:pPr fontAlgn="t"/>
            <a:r>
              <a:rPr lang="en-US" sz="1800" dirty="0" smtClean="0"/>
              <a:t>DVD-ROM</a:t>
            </a:r>
          </a:p>
          <a:p>
            <a:pPr fontAlgn="t"/>
            <a:r>
              <a:rPr lang="en-US" sz="1800" dirty="0" err="1" smtClean="0"/>
              <a:t>Une</a:t>
            </a:r>
            <a:r>
              <a:rPr lang="en-US" sz="1800" dirty="0" smtClean="0"/>
              <a:t> carte </a:t>
            </a:r>
            <a:r>
              <a:rPr lang="en-US" sz="1800" dirty="0" err="1" smtClean="0"/>
              <a:t>Réseau</a:t>
            </a:r>
            <a:r>
              <a:rPr lang="en-US" sz="1800" dirty="0" smtClean="0"/>
              <a:t> 10/100/1000</a:t>
            </a:r>
          </a:p>
          <a:p>
            <a:pPr fontAlgn="t"/>
            <a:r>
              <a:rPr lang="en-US" sz="1800" dirty="0" smtClean="0"/>
              <a:t>Port USB 2 </a:t>
            </a:r>
            <a:r>
              <a:rPr lang="en-US" sz="1800" dirty="0" err="1" smtClean="0"/>
              <a:t>ou</a:t>
            </a:r>
            <a:r>
              <a:rPr lang="en-US" sz="1800" dirty="0" smtClean="0"/>
              <a:t> IEE1394 (Backup</a:t>
            </a:r>
            <a:r>
              <a:rPr lang="en-US" sz="1600" dirty="0" smtClean="0"/>
              <a:t>)</a:t>
            </a:r>
          </a:p>
          <a:p>
            <a:pPr fontAlgn="t">
              <a:buNone/>
            </a:pPr>
            <a:endParaRPr lang="en-US" sz="1600" dirty="0" smtClean="0"/>
          </a:p>
          <a:p>
            <a:pPr fontAlgn="t">
              <a:buNone/>
            </a:pPr>
            <a:r>
              <a:rPr lang="en-US" sz="2000" dirty="0" err="1" smtClean="0"/>
              <a:t>Deuxième</a:t>
            </a:r>
            <a:r>
              <a:rPr lang="en-US" sz="2000" dirty="0" smtClean="0"/>
              <a:t> </a:t>
            </a:r>
            <a:r>
              <a:rPr lang="en-US" sz="2000" dirty="0" err="1" smtClean="0"/>
              <a:t>Serveur</a:t>
            </a:r>
            <a:endParaRPr lang="en-US" sz="2000" dirty="0" smtClean="0"/>
          </a:p>
          <a:p>
            <a:pPr fontAlgn="t"/>
            <a:r>
              <a:rPr lang="en-US" sz="1800" dirty="0" smtClean="0"/>
              <a:t>Windows 2008 (x86 </a:t>
            </a:r>
            <a:r>
              <a:rPr lang="en-US" sz="1800" dirty="0" err="1" smtClean="0"/>
              <a:t>ou</a:t>
            </a:r>
            <a:r>
              <a:rPr lang="en-US" sz="1800" dirty="0" smtClean="0"/>
              <a:t> x64)</a:t>
            </a:r>
          </a:p>
          <a:p>
            <a:pPr fontAlgn="t">
              <a:buNone/>
            </a:pPr>
            <a:endParaRPr lang="en-US" sz="1600" dirty="0" smtClean="0"/>
          </a:p>
          <a:p>
            <a:pPr>
              <a:buNone/>
            </a:pPr>
            <a:r>
              <a:rPr lang="fr-FR" sz="1800" dirty="0" smtClean="0"/>
              <a:t>Routeur/Firewall</a:t>
            </a:r>
          </a:p>
          <a:p>
            <a:pPr fontAlgn="t"/>
            <a:r>
              <a:rPr lang="en-US" sz="1600" dirty="0" err="1" smtClean="0"/>
              <a:t>Routeur</a:t>
            </a:r>
            <a:r>
              <a:rPr lang="en-US" sz="1600" dirty="0" smtClean="0"/>
              <a:t> </a:t>
            </a:r>
            <a:r>
              <a:rPr lang="en-US" sz="1600" dirty="0" err="1" smtClean="0"/>
              <a:t>supportant</a:t>
            </a:r>
            <a:r>
              <a:rPr lang="en-US" sz="1600" dirty="0" smtClean="0"/>
              <a:t> IPv4 NAT or IPv6</a:t>
            </a:r>
          </a:p>
          <a:p>
            <a:pPr fontAlgn="t"/>
            <a:r>
              <a:rPr lang="en-US" sz="1600" dirty="0" err="1" smtClean="0"/>
              <a:t>Gre</a:t>
            </a:r>
            <a:r>
              <a:rPr lang="en-US" sz="1600" dirty="0" smtClean="0"/>
              <a:t> (VPN), </a:t>
            </a:r>
            <a:r>
              <a:rPr lang="en-US" sz="1600" dirty="0" err="1" smtClean="0"/>
              <a:t>Upnp</a:t>
            </a:r>
            <a:r>
              <a:rPr lang="en-US" sz="1600" dirty="0" smtClean="0"/>
              <a:t> …</a:t>
            </a:r>
          </a:p>
          <a:p>
            <a:pPr>
              <a:buNone/>
            </a:pPr>
            <a:r>
              <a:rPr lang="fr-FR" sz="1800" dirty="0" smtClean="0"/>
              <a:t>         </a:t>
            </a:r>
            <a:endParaRPr lang="fr-FR" sz="1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Installation</a:t>
            </a:r>
            <a:endParaRPr lang="fr-FR" dirty="0"/>
          </a:p>
        </p:txBody>
      </p:sp>
      <p:sp>
        <p:nvSpPr>
          <p:cNvPr id="3" name="Espace réservé du texte 2"/>
          <p:cNvSpPr>
            <a:spLocks noGrp="1"/>
          </p:cNvSpPr>
          <p:nvPr>
            <p:ph type="body" idx="4294967295"/>
          </p:nvPr>
        </p:nvSpPr>
        <p:spPr>
          <a:xfrm>
            <a:off x="393700" y="1525588"/>
            <a:ext cx="7604125" cy="346075"/>
          </a:xfrm>
          <a:prstGeom prst="rect">
            <a:avLst/>
          </a:prstGeom>
        </p:spPr>
        <p:txBody>
          <a:bodyPr/>
          <a:lstStyle/>
          <a:p>
            <a:r>
              <a:rPr lang="fr-FR" dirty="0" smtClean="0"/>
              <a:t>Deux modes de setup :</a:t>
            </a:r>
            <a:endParaRPr lang="fr-FR" dirty="0"/>
          </a:p>
        </p:txBody>
      </p:sp>
      <p:sp>
        <p:nvSpPr>
          <p:cNvPr id="4" name="Espace réservé du contenu 3"/>
          <p:cNvSpPr>
            <a:spLocks noGrp="1"/>
          </p:cNvSpPr>
          <p:nvPr>
            <p:ph sz="half" idx="4294967295"/>
          </p:nvPr>
        </p:nvSpPr>
        <p:spPr>
          <a:xfrm>
            <a:off x="203200" y="2289175"/>
            <a:ext cx="9334500" cy="2017713"/>
          </a:xfrm>
          <a:prstGeom prst="rect">
            <a:avLst/>
          </a:prstGeom>
        </p:spPr>
        <p:txBody>
          <a:bodyPr/>
          <a:lstStyle/>
          <a:p>
            <a:r>
              <a:rPr lang="fr-FR" dirty="0" smtClean="0"/>
              <a:t>Installation Standard</a:t>
            </a:r>
          </a:p>
          <a:p>
            <a:r>
              <a:rPr lang="fr-FR" dirty="0" smtClean="0"/>
              <a:t>Installation « fichier réponse » (SBSAnswerFile.xml) </a:t>
            </a:r>
          </a:p>
          <a:p>
            <a:pPr>
              <a:buNone/>
            </a:pPr>
            <a:r>
              <a:rPr lang="fr-FR" dirty="0" smtClean="0"/>
              <a:t>    Fichier réponse </a:t>
            </a:r>
            <a:r>
              <a:rPr lang="fr-FR" sz="2400" dirty="0" smtClean="0"/>
              <a:t>(DVD:\</a:t>
            </a:r>
            <a:r>
              <a:rPr lang="fr-FR" sz="2400" dirty="0" err="1" smtClean="0"/>
              <a:t>tools</a:t>
            </a:r>
            <a:r>
              <a:rPr lang="fr-FR" sz="2400" dirty="0" smtClean="0"/>
              <a:t>\SBSAfg.exe) </a:t>
            </a:r>
            <a:r>
              <a:rPr lang="fr-FR" dirty="0" smtClean="0"/>
              <a:t>:</a:t>
            </a:r>
          </a:p>
          <a:p>
            <a:pPr>
              <a:buSzPct val="80000"/>
              <a:buFont typeface="Wingdings" pitchFamily="2" charset="2"/>
              <a:buChar char="Ø"/>
            </a:pPr>
            <a:r>
              <a:rPr lang="fr-FR" dirty="0" smtClean="0"/>
              <a:t>Installation « </a:t>
            </a:r>
            <a:r>
              <a:rPr lang="fr-FR" dirty="0" err="1" smtClean="0"/>
              <a:t>from</a:t>
            </a:r>
            <a:r>
              <a:rPr lang="fr-FR" dirty="0" smtClean="0"/>
              <a:t> </a:t>
            </a:r>
            <a:r>
              <a:rPr lang="fr-FR" dirty="0" err="1" smtClean="0"/>
              <a:t>scrash</a:t>
            </a:r>
            <a:r>
              <a:rPr lang="fr-FR" dirty="0" smtClean="0"/>
              <a:t> »</a:t>
            </a:r>
          </a:p>
          <a:p>
            <a:pPr>
              <a:buSzPct val="80000"/>
              <a:buFont typeface="Wingdings" pitchFamily="2" charset="2"/>
              <a:buChar char="Ø"/>
            </a:pPr>
            <a:r>
              <a:rPr lang="fr-FR" dirty="0" smtClean="0"/>
              <a:t>Migration</a:t>
            </a:r>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Installation Standard</a:t>
            </a:r>
            <a:endParaRPr lang="fr-FR" sz="4400" dirty="0"/>
          </a:p>
        </p:txBody>
      </p:sp>
      <p:pic>
        <p:nvPicPr>
          <p:cNvPr id="1027" name="Picture 3"/>
          <p:cNvPicPr>
            <a:picLocks noChangeAspect="1" noChangeArrowheads="1"/>
          </p:cNvPicPr>
          <p:nvPr/>
        </p:nvPicPr>
        <p:blipFill>
          <a:blip r:embed="rId2"/>
          <a:srcRect/>
          <a:stretch>
            <a:fillRect/>
          </a:stretch>
        </p:blipFill>
        <p:spPr bwMode="auto">
          <a:xfrm>
            <a:off x="-617220" y="741998"/>
            <a:ext cx="7275513" cy="53435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322898" y="1443038"/>
            <a:ext cx="5876925" cy="47339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439103" y="1663065"/>
            <a:ext cx="5857875" cy="47529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657225" y="1849755"/>
            <a:ext cx="5848350" cy="47339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769620" y="1986915"/>
            <a:ext cx="5867400" cy="47434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886778" y="2190750"/>
            <a:ext cx="5876925" cy="47625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1057275" y="2395538"/>
            <a:ext cx="5886450" cy="4733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heckerboard(across)">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checkerboard(across)">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heckerboard(across)">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checkerboard(across)">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checkerboard(across)">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19" name="Text Placeholder 18"/>
          <p:cNvSpPr>
            <a:spLocks noGrp="1"/>
          </p:cNvSpPr>
          <p:nvPr>
            <p:ph type="body" idx="4294967295"/>
          </p:nvPr>
        </p:nvSpPr>
        <p:spPr>
          <a:xfrm>
            <a:off x="0" y="1411288"/>
            <a:ext cx="4114800" cy="333375"/>
          </a:xfrm>
          <a:prstGeom prst="rect">
            <a:avLst/>
          </a:prstGeom>
        </p:spPr>
        <p:txBody>
          <a:bodyPr/>
          <a:lstStyle/>
          <a:p>
            <a:r>
              <a:rPr lang="en-US" sz="2400" dirty="0" smtClean="0"/>
              <a:t>Assistant (</a:t>
            </a:r>
            <a:r>
              <a:rPr lang="en-US" sz="2400" dirty="0" err="1" smtClean="0"/>
              <a:t>intégration</a:t>
            </a:r>
            <a:r>
              <a:rPr lang="en-US" sz="2400" dirty="0" smtClean="0"/>
              <a:t> </a:t>
            </a:r>
            <a:r>
              <a:rPr lang="en-US" sz="2400" dirty="0" err="1" smtClean="0"/>
              <a:t>dans</a:t>
            </a:r>
            <a:r>
              <a:rPr lang="en-US" sz="2400" dirty="0" smtClean="0"/>
              <a:t> un </a:t>
            </a:r>
            <a:r>
              <a:rPr lang="en-US" sz="2400" dirty="0" err="1" smtClean="0"/>
              <a:t>domaine</a:t>
            </a:r>
            <a:r>
              <a:rPr lang="en-US" sz="2400" dirty="0" smtClean="0"/>
              <a:t>)</a:t>
            </a:r>
            <a:endParaRPr lang="en-US" sz="2400" dirty="0"/>
          </a:p>
        </p:txBody>
      </p:sp>
      <p:sp>
        <p:nvSpPr>
          <p:cNvPr id="9" name="Content Placeholder 8"/>
          <p:cNvSpPr>
            <a:spLocks noGrp="1"/>
          </p:cNvSpPr>
          <p:nvPr>
            <p:ph sz="half" idx="4294967295"/>
          </p:nvPr>
        </p:nvSpPr>
        <p:spPr>
          <a:xfrm>
            <a:off x="0" y="2174875"/>
            <a:ext cx="4114800" cy="2327275"/>
          </a:xfrm>
          <a:prstGeom prst="rect">
            <a:avLst/>
          </a:prstGeom>
        </p:spPr>
        <p:txBody>
          <a:bodyPr/>
          <a:lstStyle/>
          <a:p>
            <a:pPr marL="396875" indent="-396875"/>
            <a:r>
              <a:rPr lang="en-US" sz="2400" dirty="0" smtClean="0"/>
              <a:t>SBS 2003 SP1</a:t>
            </a:r>
          </a:p>
          <a:p>
            <a:pPr marL="396875" indent="-396875"/>
            <a:r>
              <a:rPr lang="en-US" sz="2400" dirty="0" smtClean="0"/>
              <a:t>SBS 2003 R2</a:t>
            </a:r>
          </a:p>
          <a:p>
            <a:pPr marL="396875" indent="-396875"/>
            <a:r>
              <a:rPr lang="en-US" sz="2400" dirty="0" smtClean="0"/>
              <a:t>Windows Server 2008 Standard Edition</a:t>
            </a:r>
          </a:p>
          <a:p>
            <a:pPr marL="396875" indent="-396875"/>
            <a:r>
              <a:rPr lang="en-US" sz="2400" dirty="0" smtClean="0"/>
              <a:t>Windows Server 2003 Standard Edition</a:t>
            </a:r>
            <a:endParaRPr lang="en-US" sz="2400" dirty="0"/>
          </a:p>
        </p:txBody>
      </p:sp>
      <p:sp>
        <p:nvSpPr>
          <p:cNvPr id="20" name="Text Placeholder 19"/>
          <p:cNvSpPr>
            <a:spLocks noGrp="1"/>
          </p:cNvSpPr>
          <p:nvPr>
            <p:ph type="body" sz="quarter" idx="4294967295"/>
          </p:nvPr>
        </p:nvSpPr>
        <p:spPr>
          <a:xfrm>
            <a:off x="5027613" y="1411288"/>
            <a:ext cx="4116387" cy="333375"/>
          </a:xfrm>
          <a:prstGeom prst="rect">
            <a:avLst/>
          </a:prstGeom>
        </p:spPr>
        <p:txBody>
          <a:bodyPr/>
          <a:lstStyle/>
          <a:p>
            <a:r>
              <a:rPr lang="en-US" sz="2400" dirty="0" smtClean="0"/>
              <a:t>Pas </a:t>
            </a:r>
            <a:r>
              <a:rPr lang="en-US" sz="2400" dirty="0" err="1" smtClean="0"/>
              <a:t>d</a:t>
            </a:r>
            <a:r>
              <a:rPr lang="en-US" sz="2400" dirty="0" smtClean="0"/>
              <a:t>’ assistant</a:t>
            </a:r>
            <a:endParaRPr lang="en-US" sz="2400" dirty="0"/>
          </a:p>
        </p:txBody>
      </p:sp>
      <p:sp>
        <p:nvSpPr>
          <p:cNvPr id="12" name="Content Placeholder 11"/>
          <p:cNvSpPr>
            <a:spLocks noGrp="1"/>
          </p:cNvSpPr>
          <p:nvPr>
            <p:ph sz="quarter" idx="4294967295"/>
          </p:nvPr>
        </p:nvSpPr>
        <p:spPr>
          <a:xfrm>
            <a:off x="5026025" y="2174875"/>
            <a:ext cx="4117975" cy="1108075"/>
          </a:xfrm>
          <a:prstGeom prst="rect">
            <a:avLst/>
          </a:prstGeom>
        </p:spPr>
        <p:txBody>
          <a:bodyPr/>
          <a:lstStyle/>
          <a:p>
            <a:pPr marL="344488" indent="-344488"/>
            <a:r>
              <a:rPr lang="en-US" sz="2400" dirty="0" smtClean="0"/>
              <a:t>SBS 2000</a:t>
            </a:r>
          </a:p>
          <a:p>
            <a:pPr marL="344488" indent="-344488"/>
            <a:r>
              <a:rPr lang="en-US" sz="2400" dirty="0" smtClean="0"/>
              <a:t>Windows 2000 Server, Standard Edition</a:t>
            </a:r>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Migration</a:t>
            </a:r>
            <a:endParaRPr lang="fr-FR" sz="4400" dirty="0"/>
          </a:p>
        </p:txBody>
      </p:sp>
      <p:sp>
        <p:nvSpPr>
          <p:cNvPr id="4" name="Oval 3"/>
          <p:cNvSpPr/>
          <p:nvPr/>
        </p:nvSpPr>
        <p:spPr bwMode="auto">
          <a:xfrm>
            <a:off x="491325" y="2126590"/>
            <a:ext cx="3946660" cy="40259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sz="1600">
              <a:solidFill>
                <a:schemeClr val="tx1"/>
              </a:solidFill>
            </a:endParaRPr>
          </a:p>
        </p:txBody>
      </p:sp>
      <p:sp>
        <p:nvSpPr>
          <p:cNvPr id="5" name="Oval 4"/>
          <p:cNvSpPr/>
          <p:nvPr/>
        </p:nvSpPr>
        <p:spPr bwMode="auto">
          <a:xfrm>
            <a:off x="4437984" y="2103120"/>
            <a:ext cx="4151376" cy="404164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defRPr/>
            </a:pPr>
            <a:endParaRPr lang="en-US">
              <a:solidFill>
                <a:schemeClr val="tx1"/>
              </a:solidFill>
            </a:endParaRPr>
          </a:p>
        </p:txBody>
      </p:sp>
      <p:pic>
        <p:nvPicPr>
          <p:cNvPr id="6" name="Picture 7" descr="Computer_Desktop+Keyboard.png"/>
          <p:cNvPicPr>
            <a:picLocks noChangeAspect="1"/>
          </p:cNvPicPr>
          <p:nvPr/>
        </p:nvPicPr>
        <p:blipFill>
          <a:blip r:embed="rId2"/>
          <a:srcRect/>
          <a:stretch>
            <a:fillRect/>
          </a:stretch>
        </p:blipFill>
        <p:spPr bwMode="auto">
          <a:xfrm>
            <a:off x="6773863" y="2554288"/>
            <a:ext cx="663575" cy="742950"/>
          </a:xfrm>
          <a:prstGeom prst="rect">
            <a:avLst/>
          </a:prstGeom>
          <a:noFill/>
          <a:ln w="9525">
            <a:noFill/>
            <a:miter lim="800000"/>
            <a:headEnd/>
            <a:tailEnd/>
          </a:ln>
        </p:spPr>
      </p:pic>
      <p:pic>
        <p:nvPicPr>
          <p:cNvPr id="7" name="Picture 8" descr="Computer_Desktop+Keyboard.png"/>
          <p:cNvPicPr>
            <a:picLocks noChangeAspect="1"/>
          </p:cNvPicPr>
          <p:nvPr/>
        </p:nvPicPr>
        <p:blipFill>
          <a:blip r:embed="rId2"/>
          <a:srcRect/>
          <a:stretch>
            <a:fillRect/>
          </a:stretch>
        </p:blipFill>
        <p:spPr bwMode="auto">
          <a:xfrm>
            <a:off x="7467600" y="2955925"/>
            <a:ext cx="665163" cy="744538"/>
          </a:xfrm>
          <a:prstGeom prst="rect">
            <a:avLst/>
          </a:prstGeom>
          <a:noFill/>
          <a:ln w="9525">
            <a:noFill/>
            <a:miter lim="800000"/>
            <a:headEnd/>
            <a:tailEnd/>
          </a:ln>
        </p:spPr>
      </p:pic>
      <p:pic>
        <p:nvPicPr>
          <p:cNvPr id="8" name="Picture 9" descr="Internet.png"/>
          <p:cNvPicPr>
            <a:picLocks noChangeAspect="1"/>
          </p:cNvPicPr>
          <p:nvPr/>
        </p:nvPicPr>
        <p:blipFill>
          <a:blip r:embed="rId3"/>
          <a:srcRect/>
          <a:stretch>
            <a:fillRect/>
          </a:stretch>
        </p:blipFill>
        <p:spPr bwMode="auto">
          <a:xfrm>
            <a:off x="908050" y="3189288"/>
            <a:ext cx="1284288" cy="1281112"/>
          </a:xfrm>
          <a:prstGeom prst="rect">
            <a:avLst/>
          </a:prstGeom>
          <a:noFill/>
          <a:ln w="9525">
            <a:noFill/>
            <a:miter lim="800000"/>
            <a:headEnd/>
            <a:tailEnd/>
          </a:ln>
        </p:spPr>
      </p:pic>
      <p:cxnSp>
        <p:nvCxnSpPr>
          <p:cNvPr id="9" name="Straight Connector 10"/>
          <p:cNvCxnSpPr>
            <a:cxnSpLocks noChangeShapeType="1"/>
          </p:cNvCxnSpPr>
          <p:nvPr/>
        </p:nvCxnSpPr>
        <p:spPr bwMode="auto">
          <a:xfrm rot="5400000">
            <a:off x="6486525" y="3438525"/>
            <a:ext cx="749300" cy="311150"/>
          </a:xfrm>
          <a:prstGeom prst="line">
            <a:avLst/>
          </a:prstGeom>
          <a:noFill/>
          <a:ln w="9525" algn="ctr">
            <a:solidFill>
              <a:srgbClr val="333333"/>
            </a:solidFill>
            <a:round/>
            <a:headEnd/>
            <a:tailEnd/>
          </a:ln>
        </p:spPr>
      </p:cxnSp>
      <p:cxnSp>
        <p:nvCxnSpPr>
          <p:cNvPr id="10" name="Straight Connector 11"/>
          <p:cNvCxnSpPr>
            <a:cxnSpLocks noChangeShapeType="1"/>
          </p:cNvCxnSpPr>
          <p:nvPr/>
        </p:nvCxnSpPr>
        <p:spPr bwMode="auto">
          <a:xfrm rot="10800000" flipV="1">
            <a:off x="6761163" y="3676650"/>
            <a:ext cx="877887" cy="493713"/>
          </a:xfrm>
          <a:prstGeom prst="line">
            <a:avLst/>
          </a:prstGeom>
          <a:noFill/>
          <a:ln w="9525" algn="ctr">
            <a:solidFill>
              <a:srgbClr val="333333"/>
            </a:solidFill>
            <a:round/>
            <a:headEnd/>
            <a:tailEnd/>
          </a:ln>
        </p:spPr>
      </p:cxnSp>
      <p:cxnSp>
        <p:nvCxnSpPr>
          <p:cNvPr id="11" name="Straight Connector 12"/>
          <p:cNvCxnSpPr>
            <a:cxnSpLocks noChangeShapeType="1"/>
          </p:cNvCxnSpPr>
          <p:nvPr/>
        </p:nvCxnSpPr>
        <p:spPr bwMode="auto">
          <a:xfrm rot="10800000">
            <a:off x="6778625" y="4078288"/>
            <a:ext cx="1042988" cy="274637"/>
          </a:xfrm>
          <a:prstGeom prst="line">
            <a:avLst/>
          </a:prstGeom>
          <a:noFill/>
          <a:ln w="9525" algn="ctr">
            <a:solidFill>
              <a:srgbClr val="333333"/>
            </a:solidFill>
            <a:round/>
            <a:headEnd/>
            <a:tailEnd/>
          </a:ln>
        </p:spPr>
      </p:cxnSp>
      <p:cxnSp>
        <p:nvCxnSpPr>
          <p:cNvPr id="12" name="Straight Connector 13"/>
          <p:cNvCxnSpPr>
            <a:cxnSpLocks noChangeShapeType="1"/>
          </p:cNvCxnSpPr>
          <p:nvPr/>
        </p:nvCxnSpPr>
        <p:spPr bwMode="auto">
          <a:xfrm rot="16200000" flipV="1">
            <a:off x="6623051" y="4197350"/>
            <a:ext cx="950912" cy="712787"/>
          </a:xfrm>
          <a:prstGeom prst="line">
            <a:avLst/>
          </a:prstGeom>
          <a:noFill/>
          <a:ln w="9525" algn="ctr">
            <a:solidFill>
              <a:srgbClr val="333333"/>
            </a:solidFill>
            <a:round/>
            <a:headEnd/>
            <a:tailEnd/>
          </a:ln>
        </p:spPr>
      </p:cxnSp>
      <p:cxnSp>
        <p:nvCxnSpPr>
          <p:cNvPr id="13" name="Straight Connector 14"/>
          <p:cNvCxnSpPr>
            <a:cxnSpLocks noChangeShapeType="1"/>
          </p:cNvCxnSpPr>
          <p:nvPr/>
        </p:nvCxnSpPr>
        <p:spPr bwMode="auto">
          <a:xfrm rot="5400000" flipH="1" flipV="1">
            <a:off x="5727701" y="4360862"/>
            <a:ext cx="639762" cy="512763"/>
          </a:xfrm>
          <a:prstGeom prst="line">
            <a:avLst/>
          </a:prstGeom>
          <a:noFill/>
          <a:ln w="9525" algn="ctr">
            <a:solidFill>
              <a:srgbClr val="333333"/>
            </a:solidFill>
            <a:round/>
            <a:headEnd/>
            <a:tailEnd/>
          </a:ln>
        </p:spPr>
      </p:cxnSp>
      <p:cxnSp>
        <p:nvCxnSpPr>
          <p:cNvPr id="14" name="Straight Connector 15"/>
          <p:cNvCxnSpPr>
            <a:cxnSpLocks noChangeShapeType="1"/>
          </p:cNvCxnSpPr>
          <p:nvPr/>
        </p:nvCxnSpPr>
        <p:spPr bwMode="auto">
          <a:xfrm rot="10800000">
            <a:off x="4475163" y="4059238"/>
            <a:ext cx="1755775" cy="19050"/>
          </a:xfrm>
          <a:prstGeom prst="line">
            <a:avLst/>
          </a:prstGeom>
          <a:noFill/>
          <a:ln w="9525" algn="ctr">
            <a:solidFill>
              <a:srgbClr val="333333"/>
            </a:solidFill>
            <a:round/>
            <a:headEnd/>
            <a:tailEnd/>
          </a:ln>
        </p:spPr>
      </p:cxnSp>
      <p:cxnSp>
        <p:nvCxnSpPr>
          <p:cNvPr id="15" name="Straight Connector 16"/>
          <p:cNvCxnSpPr>
            <a:cxnSpLocks noChangeShapeType="1"/>
          </p:cNvCxnSpPr>
          <p:nvPr/>
        </p:nvCxnSpPr>
        <p:spPr bwMode="auto">
          <a:xfrm rot="16200000" flipH="1">
            <a:off x="5782469" y="3410744"/>
            <a:ext cx="1023937" cy="384175"/>
          </a:xfrm>
          <a:prstGeom prst="line">
            <a:avLst/>
          </a:prstGeom>
          <a:noFill/>
          <a:ln w="9525" algn="ctr">
            <a:solidFill>
              <a:srgbClr val="333333"/>
            </a:solidFill>
            <a:round/>
            <a:headEnd/>
            <a:tailEnd/>
          </a:ln>
        </p:spPr>
      </p:cxnSp>
      <p:pic>
        <p:nvPicPr>
          <p:cNvPr id="16" name="Picture 17" descr="Server.png"/>
          <p:cNvPicPr>
            <a:picLocks noChangeAspect="1"/>
          </p:cNvPicPr>
          <p:nvPr/>
        </p:nvPicPr>
        <p:blipFill>
          <a:blip r:embed="rId4"/>
          <a:srcRect/>
          <a:stretch>
            <a:fillRect/>
          </a:stretch>
        </p:blipFill>
        <p:spPr bwMode="auto">
          <a:xfrm>
            <a:off x="5784850" y="2353628"/>
            <a:ext cx="942975" cy="1109662"/>
          </a:xfrm>
          <a:prstGeom prst="rect">
            <a:avLst/>
          </a:prstGeom>
          <a:noFill/>
          <a:ln w="9525">
            <a:noFill/>
            <a:miter lim="800000"/>
            <a:headEnd/>
            <a:tailEnd/>
          </a:ln>
        </p:spPr>
      </p:pic>
      <p:cxnSp>
        <p:nvCxnSpPr>
          <p:cNvPr id="17" name="Straight Connector 18"/>
          <p:cNvCxnSpPr>
            <a:cxnSpLocks noChangeShapeType="1"/>
          </p:cNvCxnSpPr>
          <p:nvPr/>
        </p:nvCxnSpPr>
        <p:spPr bwMode="auto">
          <a:xfrm rot="16200000" flipV="1">
            <a:off x="6175376" y="4518025"/>
            <a:ext cx="804862" cy="255587"/>
          </a:xfrm>
          <a:prstGeom prst="line">
            <a:avLst/>
          </a:prstGeom>
          <a:noFill/>
          <a:ln w="9525" algn="ctr">
            <a:solidFill>
              <a:srgbClr val="333333"/>
            </a:solidFill>
            <a:round/>
            <a:headEnd/>
            <a:tailEnd/>
          </a:ln>
        </p:spPr>
      </p:cxnSp>
      <p:pic>
        <p:nvPicPr>
          <p:cNvPr id="18" name="Picture 19" descr="LaptopComputer.png"/>
          <p:cNvPicPr>
            <a:picLocks noChangeAspect="1"/>
          </p:cNvPicPr>
          <p:nvPr/>
        </p:nvPicPr>
        <p:blipFill>
          <a:blip r:embed="rId5"/>
          <a:srcRect/>
          <a:stretch>
            <a:fillRect/>
          </a:stretch>
        </p:blipFill>
        <p:spPr bwMode="auto">
          <a:xfrm>
            <a:off x="5275263" y="4681538"/>
            <a:ext cx="644525" cy="708025"/>
          </a:xfrm>
          <a:prstGeom prst="rect">
            <a:avLst/>
          </a:prstGeom>
          <a:noFill/>
          <a:ln w="9525">
            <a:noFill/>
            <a:miter lim="800000"/>
            <a:headEnd/>
            <a:tailEnd/>
          </a:ln>
        </p:spPr>
      </p:pic>
      <p:pic>
        <p:nvPicPr>
          <p:cNvPr id="19" name="Picture 20" descr="LaptopComputer.png"/>
          <p:cNvPicPr>
            <a:picLocks noChangeAspect="1"/>
          </p:cNvPicPr>
          <p:nvPr/>
        </p:nvPicPr>
        <p:blipFill>
          <a:blip r:embed="rId5"/>
          <a:srcRect/>
          <a:stretch>
            <a:fillRect/>
          </a:stretch>
        </p:blipFill>
        <p:spPr bwMode="auto">
          <a:xfrm>
            <a:off x="6232525" y="4724400"/>
            <a:ext cx="644525" cy="706438"/>
          </a:xfrm>
          <a:prstGeom prst="rect">
            <a:avLst/>
          </a:prstGeom>
          <a:noFill/>
          <a:ln w="9525">
            <a:noFill/>
            <a:miter lim="800000"/>
            <a:headEnd/>
            <a:tailEnd/>
          </a:ln>
        </p:spPr>
      </p:pic>
      <p:pic>
        <p:nvPicPr>
          <p:cNvPr id="20" name="Picture 21" descr="Computer_Desktop+Keyboard.png"/>
          <p:cNvPicPr>
            <a:picLocks noChangeAspect="1"/>
          </p:cNvPicPr>
          <p:nvPr/>
        </p:nvPicPr>
        <p:blipFill>
          <a:blip r:embed="rId2"/>
          <a:srcRect/>
          <a:stretch>
            <a:fillRect/>
          </a:stretch>
        </p:blipFill>
        <p:spPr bwMode="auto">
          <a:xfrm>
            <a:off x="7261225" y="4614863"/>
            <a:ext cx="663575" cy="742950"/>
          </a:xfrm>
          <a:prstGeom prst="rect">
            <a:avLst/>
          </a:prstGeom>
          <a:noFill/>
          <a:ln w="9525">
            <a:noFill/>
            <a:miter lim="800000"/>
            <a:headEnd/>
            <a:tailEnd/>
          </a:ln>
        </p:spPr>
      </p:pic>
      <p:pic>
        <p:nvPicPr>
          <p:cNvPr id="21" name="Picture 22" descr="Computer_Desktop+Keyboard.png"/>
          <p:cNvPicPr>
            <a:picLocks noChangeAspect="1"/>
          </p:cNvPicPr>
          <p:nvPr/>
        </p:nvPicPr>
        <p:blipFill>
          <a:blip r:embed="rId2"/>
          <a:srcRect/>
          <a:stretch>
            <a:fillRect/>
          </a:stretch>
        </p:blipFill>
        <p:spPr bwMode="auto">
          <a:xfrm>
            <a:off x="7748588" y="3786188"/>
            <a:ext cx="663575" cy="742950"/>
          </a:xfrm>
          <a:prstGeom prst="rect">
            <a:avLst/>
          </a:prstGeom>
          <a:noFill/>
          <a:ln w="9525">
            <a:noFill/>
            <a:miter lim="800000"/>
            <a:headEnd/>
            <a:tailEnd/>
          </a:ln>
        </p:spPr>
      </p:pic>
      <p:cxnSp>
        <p:nvCxnSpPr>
          <p:cNvPr id="22" name="Straight Connector 23"/>
          <p:cNvCxnSpPr>
            <a:cxnSpLocks noChangeShapeType="1"/>
          </p:cNvCxnSpPr>
          <p:nvPr/>
        </p:nvCxnSpPr>
        <p:spPr bwMode="auto">
          <a:xfrm rot="10800000">
            <a:off x="3322638" y="3713163"/>
            <a:ext cx="841375" cy="182562"/>
          </a:xfrm>
          <a:prstGeom prst="line">
            <a:avLst/>
          </a:prstGeom>
          <a:noFill/>
          <a:ln w="9525" algn="ctr">
            <a:solidFill>
              <a:srgbClr val="333333"/>
            </a:solidFill>
            <a:round/>
            <a:headEnd/>
            <a:tailEnd/>
          </a:ln>
        </p:spPr>
      </p:cxnSp>
      <p:pic>
        <p:nvPicPr>
          <p:cNvPr id="23" name="Picture 24" descr="Router_Rackmount.png"/>
          <p:cNvPicPr>
            <a:picLocks noChangeAspect="1"/>
          </p:cNvPicPr>
          <p:nvPr/>
        </p:nvPicPr>
        <p:blipFill>
          <a:blip r:embed="rId6"/>
          <a:srcRect/>
          <a:stretch>
            <a:fillRect/>
          </a:stretch>
        </p:blipFill>
        <p:spPr bwMode="auto">
          <a:xfrm>
            <a:off x="2828925" y="3348038"/>
            <a:ext cx="885825" cy="565150"/>
          </a:xfrm>
          <a:prstGeom prst="rect">
            <a:avLst/>
          </a:prstGeom>
          <a:noFill/>
          <a:ln w="9525">
            <a:noFill/>
            <a:miter lim="800000"/>
            <a:headEnd/>
            <a:tailEnd/>
          </a:ln>
        </p:spPr>
      </p:pic>
      <p:pic>
        <p:nvPicPr>
          <p:cNvPr id="24" name="Picture 25" descr="Cable_FiberOptic.png"/>
          <p:cNvPicPr>
            <a:picLocks noChangeAspect="1"/>
          </p:cNvPicPr>
          <p:nvPr/>
        </p:nvPicPr>
        <p:blipFill>
          <a:blip r:embed="rId7"/>
          <a:srcRect/>
          <a:stretch>
            <a:fillRect/>
          </a:stretch>
        </p:blipFill>
        <p:spPr bwMode="auto">
          <a:xfrm rot="1800645">
            <a:off x="2224088" y="3527425"/>
            <a:ext cx="658812" cy="614363"/>
          </a:xfrm>
          <a:prstGeom prst="rect">
            <a:avLst/>
          </a:prstGeom>
          <a:noFill/>
          <a:ln w="9525">
            <a:noFill/>
            <a:miter lim="800000"/>
            <a:headEnd/>
            <a:tailEnd/>
          </a:ln>
        </p:spPr>
      </p:pic>
      <p:pic>
        <p:nvPicPr>
          <p:cNvPr id="25" name="Picture 26" descr="WirelessPort.png"/>
          <p:cNvPicPr>
            <a:picLocks noChangeAspect="1"/>
          </p:cNvPicPr>
          <p:nvPr/>
        </p:nvPicPr>
        <p:blipFill>
          <a:blip r:embed="rId8"/>
          <a:srcRect/>
          <a:stretch>
            <a:fillRect/>
          </a:stretch>
        </p:blipFill>
        <p:spPr bwMode="auto">
          <a:xfrm>
            <a:off x="4154488" y="3263900"/>
            <a:ext cx="474662" cy="981075"/>
          </a:xfrm>
          <a:prstGeom prst="rect">
            <a:avLst/>
          </a:prstGeom>
          <a:noFill/>
          <a:ln w="9525">
            <a:noFill/>
            <a:miter lim="800000"/>
            <a:headEnd/>
            <a:tailEnd/>
          </a:ln>
        </p:spPr>
      </p:pic>
      <p:sp>
        <p:nvSpPr>
          <p:cNvPr id="26" name="TextBox 27"/>
          <p:cNvSpPr txBox="1">
            <a:spLocks noChangeArrowheads="1"/>
          </p:cNvSpPr>
          <p:nvPr/>
        </p:nvSpPr>
        <p:spPr bwMode="auto">
          <a:xfrm>
            <a:off x="4876800" y="5357813"/>
            <a:ext cx="3292475" cy="339725"/>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a:t>
            </a:r>
            <a:r>
              <a:rPr lang="en-US" sz="1600" dirty="0" err="1" smtClean="0"/>
              <a:t>Privé</a:t>
            </a:r>
            <a:r>
              <a:rPr lang="en-US" sz="1600" dirty="0" smtClean="0"/>
              <a:t>/LAN</a:t>
            </a:r>
            <a:endParaRPr lang="en-US" sz="1600" dirty="0"/>
          </a:p>
        </p:txBody>
      </p:sp>
      <p:pic>
        <p:nvPicPr>
          <p:cNvPr id="27" name="Picture 28" descr="Router_Wireless.png"/>
          <p:cNvPicPr>
            <a:picLocks noChangeAspect="1"/>
          </p:cNvPicPr>
          <p:nvPr/>
        </p:nvPicPr>
        <p:blipFill>
          <a:blip r:embed="rId9"/>
          <a:srcRect/>
          <a:stretch>
            <a:fillRect/>
          </a:stretch>
        </p:blipFill>
        <p:spPr bwMode="auto">
          <a:xfrm>
            <a:off x="6029325" y="3616325"/>
            <a:ext cx="974725" cy="835025"/>
          </a:xfrm>
          <a:prstGeom prst="rect">
            <a:avLst/>
          </a:prstGeom>
          <a:noFill/>
          <a:ln w="9525">
            <a:noFill/>
            <a:miter lim="800000"/>
            <a:headEnd/>
            <a:tailEnd/>
          </a:ln>
        </p:spPr>
      </p:pic>
      <p:sp>
        <p:nvSpPr>
          <p:cNvPr id="29" name="TextBox 30"/>
          <p:cNvSpPr txBox="1">
            <a:spLocks noChangeArrowheads="1"/>
          </p:cNvSpPr>
          <p:nvPr/>
        </p:nvSpPr>
        <p:spPr bwMode="auto">
          <a:xfrm>
            <a:off x="3255963" y="4157663"/>
            <a:ext cx="1498600" cy="584775"/>
          </a:xfrm>
          <a:prstGeom prst="rect">
            <a:avLst/>
          </a:prstGeom>
          <a:noFill/>
          <a:ln w="9525">
            <a:noFill/>
            <a:miter lim="800000"/>
            <a:headEnd/>
            <a:tailEnd/>
          </a:ln>
        </p:spPr>
        <p:txBody>
          <a:bodyPr>
            <a:spAutoFit/>
          </a:bodyPr>
          <a:lstStyle/>
          <a:p>
            <a:pPr algn="ctr" eaLnBrk="0" hangingPunct="0"/>
            <a:r>
              <a:rPr lang="en-US" sz="1600" dirty="0" smtClean="0"/>
              <a:t>Router/ Firewall</a:t>
            </a:r>
            <a:endParaRPr lang="en-US" sz="1600" dirty="0"/>
          </a:p>
        </p:txBody>
      </p:sp>
      <p:sp>
        <p:nvSpPr>
          <p:cNvPr id="30" name="TextBox 31"/>
          <p:cNvSpPr txBox="1">
            <a:spLocks noChangeArrowheads="1"/>
          </p:cNvSpPr>
          <p:nvPr/>
        </p:nvSpPr>
        <p:spPr bwMode="auto">
          <a:xfrm>
            <a:off x="2470468" y="2916555"/>
            <a:ext cx="1609725" cy="338554"/>
          </a:xfrm>
          <a:prstGeom prst="rect">
            <a:avLst/>
          </a:prstGeom>
          <a:noFill/>
          <a:ln w="9525">
            <a:noFill/>
            <a:miter lim="800000"/>
            <a:headEnd/>
            <a:tailEnd/>
          </a:ln>
        </p:spPr>
        <p:txBody>
          <a:bodyPr>
            <a:spAutoFit/>
          </a:bodyPr>
          <a:lstStyle/>
          <a:p>
            <a:pPr algn="ctr" eaLnBrk="0" hangingPunct="0"/>
            <a:r>
              <a:rPr lang="en-US" sz="1600" dirty="0" err="1" smtClean="0"/>
              <a:t>Connexion</a:t>
            </a:r>
            <a:r>
              <a:rPr lang="en-US" sz="1600" dirty="0" smtClean="0"/>
              <a:t> ISP </a:t>
            </a:r>
            <a:endParaRPr lang="en-US" sz="1600" dirty="0"/>
          </a:p>
        </p:txBody>
      </p:sp>
      <p:sp>
        <p:nvSpPr>
          <p:cNvPr id="31" name="TextBox 32"/>
          <p:cNvSpPr txBox="1">
            <a:spLocks noChangeArrowheads="1"/>
          </p:cNvSpPr>
          <p:nvPr/>
        </p:nvSpPr>
        <p:spPr bwMode="auto">
          <a:xfrm>
            <a:off x="874713" y="4608513"/>
            <a:ext cx="2779712" cy="338137"/>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Public</a:t>
            </a:r>
            <a:endParaRPr lang="en-US" sz="1600" dirty="0"/>
          </a:p>
        </p:txBody>
      </p:sp>
      <p:sp>
        <p:nvSpPr>
          <p:cNvPr id="32" name="TextBox 33"/>
          <p:cNvSpPr txBox="1">
            <a:spLocks noChangeArrowheads="1"/>
          </p:cNvSpPr>
          <p:nvPr/>
        </p:nvSpPr>
        <p:spPr bwMode="auto">
          <a:xfrm>
            <a:off x="3322638" y="4691063"/>
            <a:ext cx="2078037" cy="339725"/>
          </a:xfrm>
          <a:prstGeom prst="rect">
            <a:avLst/>
          </a:prstGeom>
          <a:noFill/>
          <a:ln w="9525">
            <a:noFill/>
            <a:miter lim="800000"/>
            <a:headEnd/>
            <a:tailEnd/>
          </a:ln>
        </p:spPr>
        <p:txBody>
          <a:bodyPr>
            <a:spAutoFit/>
          </a:bodyPr>
          <a:lstStyle/>
          <a:p>
            <a:pPr algn="ctr" eaLnBrk="0" hangingPunct="0"/>
            <a:r>
              <a:rPr lang="en-US" sz="1600" dirty="0"/>
              <a:t>192.168.</a:t>
            </a:r>
            <a:r>
              <a:rPr lang="en-US" sz="1600" i="1" dirty="0"/>
              <a:t>x</a:t>
            </a:r>
            <a:r>
              <a:rPr lang="en-US" sz="1600" dirty="0"/>
              <a:t>.1</a:t>
            </a:r>
          </a:p>
        </p:txBody>
      </p:sp>
      <p:sp>
        <p:nvSpPr>
          <p:cNvPr id="33" name="ZoneTexte 32"/>
          <p:cNvSpPr txBox="1"/>
          <p:nvPr/>
        </p:nvSpPr>
        <p:spPr>
          <a:xfrm>
            <a:off x="4937760" y="1859280"/>
            <a:ext cx="2987040" cy="461665"/>
          </a:xfrm>
          <a:prstGeom prst="rect">
            <a:avLst/>
          </a:prstGeom>
          <a:noFill/>
        </p:spPr>
        <p:txBody>
          <a:bodyPr wrap="square" rtlCol="0">
            <a:spAutoFit/>
          </a:bodyPr>
          <a:lstStyle/>
          <a:p>
            <a:r>
              <a:rPr lang="fr-FR" dirty="0" smtClean="0">
                <a:solidFill>
                  <a:srgbClr val="FF0000"/>
                </a:solidFill>
                <a:latin typeface="Segoe" pitchFamily="34" charset="0"/>
              </a:rPr>
              <a:t>Server SBS 2008</a:t>
            </a:r>
          </a:p>
        </p:txBody>
      </p:sp>
      <p:pic>
        <p:nvPicPr>
          <p:cNvPr id="34" name="Picture 17" descr="Server.png"/>
          <p:cNvPicPr>
            <a:picLocks noChangeAspect="1"/>
          </p:cNvPicPr>
          <p:nvPr/>
        </p:nvPicPr>
        <p:blipFill>
          <a:blip r:embed="rId10" cstate="print"/>
          <a:srcRect/>
          <a:stretch>
            <a:fillRect/>
          </a:stretch>
        </p:blipFill>
        <p:spPr bwMode="auto">
          <a:xfrm>
            <a:off x="5022851" y="3138488"/>
            <a:ext cx="631190" cy="742764"/>
          </a:xfrm>
          <a:prstGeom prst="rect">
            <a:avLst/>
          </a:prstGeom>
          <a:noFill/>
          <a:ln w="9525">
            <a:noFill/>
            <a:miter lim="800000"/>
            <a:headEnd/>
            <a:tailEnd/>
          </a:ln>
        </p:spPr>
      </p:pic>
      <p:cxnSp>
        <p:nvCxnSpPr>
          <p:cNvPr id="35" name="Straight Connector 12"/>
          <p:cNvCxnSpPr>
            <a:cxnSpLocks noChangeShapeType="1"/>
          </p:cNvCxnSpPr>
          <p:nvPr/>
        </p:nvCxnSpPr>
        <p:spPr bwMode="auto">
          <a:xfrm rot="10800000">
            <a:off x="5513706" y="3704910"/>
            <a:ext cx="810895" cy="234631"/>
          </a:xfrm>
          <a:prstGeom prst="line">
            <a:avLst/>
          </a:prstGeom>
          <a:noFill/>
          <a:ln w="9525" algn="ctr">
            <a:solidFill>
              <a:srgbClr val="333333"/>
            </a:solidFill>
            <a:round/>
            <a:headEnd/>
            <a:tailEnd/>
          </a:ln>
        </p:spPr>
      </p:cxnSp>
      <p:sp>
        <p:nvSpPr>
          <p:cNvPr id="37" name="Rectangle 36"/>
          <p:cNvSpPr/>
          <p:nvPr/>
        </p:nvSpPr>
        <p:spPr>
          <a:xfrm>
            <a:off x="4235119" y="2862888"/>
            <a:ext cx="1574470" cy="338554"/>
          </a:xfrm>
          <a:prstGeom prst="rect">
            <a:avLst/>
          </a:prstGeom>
        </p:spPr>
        <p:txBody>
          <a:bodyPr wrap="none">
            <a:spAutoFit/>
          </a:bodyPr>
          <a:lstStyle/>
          <a:p>
            <a:r>
              <a:rPr lang="fr-FR" sz="1600" b="1" dirty="0" smtClean="0">
                <a:solidFill>
                  <a:srgbClr val="FF0000"/>
                </a:solidFill>
                <a:latin typeface="Segoe" pitchFamily="34" charset="0"/>
              </a:rPr>
              <a:t>Server Source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sz="4400" smtClean="0"/>
              <a:t>Migration</a:t>
            </a:r>
            <a:endParaRPr lang="fr-FR" sz="4400" dirty="0"/>
          </a:p>
        </p:txBody>
      </p:sp>
      <p:sp>
        <p:nvSpPr>
          <p:cNvPr id="3" name="Espace réservé du texte 2"/>
          <p:cNvSpPr>
            <a:spLocks noGrp="1"/>
          </p:cNvSpPr>
          <p:nvPr>
            <p:ph type="body" idx="4294967295"/>
          </p:nvPr>
        </p:nvSpPr>
        <p:spPr>
          <a:xfrm>
            <a:off x="0" y="1411288"/>
            <a:ext cx="8366125" cy="346075"/>
          </a:xfrm>
          <a:prstGeom prst="rect">
            <a:avLst/>
          </a:prstGeom>
        </p:spPr>
        <p:txBody>
          <a:bodyPr/>
          <a:lstStyle/>
          <a:p>
            <a:r>
              <a:rPr lang="fr-FR" dirty="0" smtClean="0"/>
              <a:t>A partir d’un serveur SBS 2003 R2</a:t>
            </a:r>
            <a:endParaRPr lang="fr-FR" dirty="0"/>
          </a:p>
        </p:txBody>
      </p:sp>
      <p:sp>
        <p:nvSpPr>
          <p:cNvPr id="4" name="Espace réservé du contenu 3"/>
          <p:cNvSpPr>
            <a:spLocks noGrp="1"/>
          </p:cNvSpPr>
          <p:nvPr>
            <p:ph sz="half" idx="4294967295"/>
          </p:nvPr>
        </p:nvSpPr>
        <p:spPr>
          <a:xfrm>
            <a:off x="442278" y="2190115"/>
            <a:ext cx="8488362" cy="2755900"/>
          </a:xfrm>
          <a:prstGeom prst="rect">
            <a:avLst/>
          </a:prstGeom>
        </p:spPr>
        <p:txBody>
          <a:bodyPr/>
          <a:lstStyle/>
          <a:p>
            <a:r>
              <a:rPr lang="fr-FR" dirty="0" smtClean="0"/>
              <a:t>Augmentation du niveau fonctionnel du domaine</a:t>
            </a:r>
          </a:p>
          <a:p>
            <a:r>
              <a:rPr lang="fr-FR" dirty="0" smtClean="0"/>
              <a:t>Augmentation du niveau fonctionnel de la forêt</a:t>
            </a:r>
          </a:p>
          <a:p>
            <a:r>
              <a:rPr lang="fr-FR" dirty="0" smtClean="0"/>
              <a:t>DVD:\</a:t>
            </a:r>
            <a:r>
              <a:rPr lang="fr-FR" dirty="0" err="1" smtClean="0"/>
              <a:t>tools</a:t>
            </a:r>
            <a:r>
              <a:rPr lang="fr-FR" dirty="0" smtClean="0"/>
              <a:t>\sourceTool.exe</a:t>
            </a:r>
          </a:p>
          <a:p>
            <a:r>
              <a:rPr lang="fr-FR" sz="2000" dirty="0" smtClean="0"/>
              <a:t>       Mise à jour du schéma (Windows 2008 </a:t>
            </a:r>
            <a:r>
              <a:rPr lang="fr-FR" sz="2000" dirty="0" err="1" smtClean="0"/>
              <a:t>level</a:t>
            </a:r>
            <a:r>
              <a:rPr lang="fr-FR" sz="2000" dirty="0" smtClean="0"/>
              <a:t> 44)</a:t>
            </a:r>
          </a:p>
          <a:p>
            <a:r>
              <a:rPr lang="fr-FR" sz="2000" dirty="0" smtClean="0"/>
              <a:t>       Préparation d’Exchange pour la </a:t>
            </a:r>
            <a:r>
              <a:rPr lang="fr-FR" sz="2000" dirty="0" err="1" smtClean="0"/>
              <a:t>migartion</a:t>
            </a:r>
            <a:endParaRPr lang="fr-FR" sz="2000" dirty="0" smtClean="0"/>
          </a:p>
          <a:p>
            <a:pPr>
              <a:buNone/>
            </a:pPr>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mig2.jpg"/>
          <p:cNvPicPr>
            <a:picLocks noChangeAspect="1" noChangeArrowheads="1"/>
          </p:cNvPicPr>
          <p:nvPr/>
        </p:nvPicPr>
        <p:blipFill>
          <a:blip r:embed="rId2"/>
          <a:srcRect/>
          <a:stretch>
            <a:fillRect/>
          </a:stretch>
        </p:blipFill>
        <p:spPr bwMode="auto">
          <a:xfrm>
            <a:off x="0" y="0"/>
            <a:ext cx="9144000" cy="6864728"/>
          </a:xfrm>
          <a:prstGeom prst="rect">
            <a:avLst/>
          </a:prstGeom>
          <a:noFill/>
        </p:spPr>
      </p:pic>
      <p:sp>
        <p:nvSpPr>
          <p:cNvPr id="3" name="Titre 2"/>
          <p:cNvSpPr>
            <a:spLocks noGrp="1"/>
          </p:cNvSpPr>
          <p:nvPr>
            <p:ph type="title"/>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mig5.jpg"/>
          <p:cNvPicPr>
            <a:picLocks noChangeAspect="1" noChangeArrowheads="1"/>
          </p:cNvPicPr>
          <p:nvPr/>
        </p:nvPicPr>
        <p:blipFill>
          <a:blip r:embed="rId2"/>
          <a:srcRect/>
          <a:stretch>
            <a:fillRect/>
          </a:stretch>
        </p:blipFill>
        <p:spPr bwMode="auto">
          <a:xfrm>
            <a:off x="0" y="1091883"/>
            <a:ext cx="9144000" cy="7377545"/>
          </a:xfrm>
          <a:prstGeom prst="rect">
            <a:avLst/>
          </a:prstGeom>
          <a:noFill/>
        </p:spPr>
      </p:pic>
      <p:sp>
        <p:nvSpPr>
          <p:cNvPr id="3" name="Titre 2"/>
          <p:cNvSpPr>
            <a:spLocks noGrp="1"/>
          </p:cNvSpPr>
          <p:nvPr>
            <p:ph type="title"/>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Migration</a:t>
            </a:r>
            <a:endParaRPr lang="fr-FR" sz="4400" dirty="0"/>
          </a:p>
        </p:txBody>
      </p:sp>
      <p:sp>
        <p:nvSpPr>
          <p:cNvPr id="4" name="Oval 3"/>
          <p:cNvSpPr/>
          <p:nvPr/>
        </p:nvSpPr>
        <p:spPr bwMode="auto">
          <a:xfrm>
            <a:off x="491325" y="2126590"/>
            <a:ext cx="3946660" cy="40259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sz="1600">
              <a:solidFill>
                <a:schemeClr val="tx1"/>
              </a:solidFill>
            </a:endParaRPr>
          </a:p>
        </p:txBody>
      </p:sp>
      <p:sp>
        <p:nvSpPr>
          <p:cNvPr id="5" name="Oval 4"/>
          <p:cNvSpPr/>
          <p:nvPr/>
        </p:nvSpPr>
        <p:spPr bwMode="auto">
          <a:xfrm>
            <a:off x="4437984" y="2103120"/>
            <a:ext cx="4151376" cy="404164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defRPr/>
            </a:pPr>
            <a:endParaRPr lang="en-US">
              <a:solidFill>
                <a:schemeClr val="tx1"/>
              </a:solidFill>
            </a:endParaRPr>
          </a:p>
        </p:txBody>
      </p:sp>
      <p:pic>
        <p:nvPicPr>
          <p:cNvPr id="6" name="Picture 7" descr="Computer_Desktop+Keyboard.png"/>
          <p:cNvPicPr>
            <a:picLocks noChangeAspect="1"/>
          </p:cNvPicPr>
          <p:nvPr/>
        </p:nvPicPr>
        <p:blipFill>
          <a:blip r:embed="rId2"/>
          <a:srcRect/>
          <a:stretch>
            <a:fillRect/>
          </a:stretch>
        </p:blipFill>
        <p:spPr bwMode="auto">
          <a:xfrm>
            <a:off x="6773863" y="2554288"/>
            <a:ext cx="663575" cy="742950"/>
          </a:xfrm>
          <a:prstGeom prst="rect">
            <a:avLst/>
          </a:prstGeom>
          <a:noFill/>
          <a:ln w="9525">
            <a:noFill/>
            <a:miter lim="800000"/>
            <a:headEnd/>
            <a:tailEnd/>
          </a:ln>
        </p:spPr>
      </p:pic>
      <p:pic>
        <p:nvPicPr>
          <p:cNvPr id="7" name="Picture 8" descr="Computer_Desktop+Keyboard.png"/>
          <p:cNvPicPr>
            <a:picLocks noChangeAspect="1"/>
          </p:cNvPicPr>
          <p:nvPr/>
        </p:nvPicPr>
        <p:blipFill>
          <a:blip r:embed="rId2"/>
          <a:srcRect/>
          <a:stretch>
            <a:fillRect/>
          </a:stretch>
        </p:blipFill>
        <p:spPr bwMode="auto">
          <a:xfrm>
            <a:off x="7467600" y="2955925"/>
            <a:ext cx="665163" cy="744538"/>
          </a:xfrm>
          <a:prstGeom prst="rect">
            <a:avLst/>
          </a:prstGeom>
          <a:noFill/>
          <a:ln w="9525">
            <a:noFill/>
            <a:miter lim="800000"/>
            <a:headEnd/>
            <a:tailEnd/>
          </a:ln>
        </p:spPr>
      </p:pic>
      <p:pic>
        <p:nvPicPr>
          <p:cNvPr id="8" name="Picture 9" descr="Internet.png"/>
          <p:cNvPicPr>
            <a:picLocks noChangeAspect="1"/>
          </p:cNvPicPr>
          <p:nvPr/>
        </p:nvPicPr>
        <p:blipFill>
          <a:blip r:embed="rId3"/>
          <a:srcRect/>
          <a:stretch>
            <a:fillRect/>
          </a:stretch>
        </p:blipFill>
        <p:spPr bwMode="auto">
          <a:xfrm>
            <a:off x="908050" y="3189288"/>
            <a:ext cx="1284288" cy="1281112"/>
          </a:xfrm>
          <a:prstGeom prst="rect">
            <a:avLst/>
          </a:prstGeom>
          <a:noFill/>
          <a:ln w="9525">
            <a:noFill/>
            <a:miter lim="800000"/>
            <a:headEnd/>
            <a:tailEnd/>
          </a:ln>
        </p:spPr>
      </p:pic>
      <p:cxnSp>
        <p:nvCxnSpPr>
          <p:cNvPr id="9" name="Straight Connector 10"/>
          <p:cNvCxnSpPr>
            <a:cxnSpLocks noChangeShapeType="1"/>
          </p:cNvCxnSpPr>
          <p:nvPr/>
        </p:nvCxnSpPr>
        <p:spPr bwMode="auto">
          <a:xfrm rot="5400000">
            <a:off x="6486525" y="3438525"/>
            <a:ext cx="749300" cy="311150"/>
          </a:xfrm>
          <a:prstGeom prst="line">
            <a:avLst/>
          </a:prstGeom>
          <a:noFill/>
          <a:ln w="9525" algn="ctr">
            <a:solidFill>
              <a:srgbClr val="333333"/>
            </a:solidFill>
            <a:round/>
            <a:headEnd/>
            <a:tailEnd/>
          </a:ln>
        </p:spPr>
      </p:cxnSp>
      <p:cxnSp>
        <p:nvCxnSpPr>
          <p:cNvPr id="10" name="Straight Connector 11"/>
          <p:cNvCxnSpPr>
            <a:cxnSpLocks noChangeShapeType="1"/>
          </p:cNvCxnSpPr>
          <p:nvPr/>
        </p:nvCxnSpPr>
        <p:spPr bwMode="auto">
          <a:xfrm rot="10800000" flipV="1">
            <a:off x="6761163" y="3676650"/>
            <a:ext cx="877887" cy="493713"/>
          </a:xfrm>
          <a:prstGeom prst="line">
            <a:avLst/>
          </a:prstGeom>
          <a:noFill/>
          <a:ln w="9525" algn="ctr">
            <a:solidFill>
              <a:srgbClr val="333333"/>
            </a:solidFill>
            <a:round/>
            <a:headEnd/>
            <a:tailEnd/>
          </a:ln>
        </p:spPr>
      </p:cxnSp>
      <p:cxnSp>
        <p:nvCxnSpPr>
          <p:cNvPr id="11" name="Straight Connector 12"/>
          <p:cNvCxnSpPr>
            <a:cxnSpLocks noChangeShapeType="1"/>
          </p:cNvCxnSpPr>
          <p:nvPr/>
        </p:nvCxnSpPr>
        <p:spPr bwMode="auto">
          <a:xfrm rot="10800000">
            <a:off x="6778625" y="4078288"/>
            <a:ext cx="1042988" cy="274637"/>
          </a:xfrm>
          <a:prstGeom prst="line">
            <a:avLst/>
          </a:prstGeom>
          <a:noFill/>
          <a:ln w="9525" algn="ctr">
            <a:solidFill>
              <a:srgbClr val="333333"/>
            </a:solidFill>
            <a:round/>
            <a:headEnd/>
            <a:tailEnd/>
          </a:ln>
        </p:spPr>
      </p:cxnSp>
      <p:cxnSp>
        <p:nvCxnSpPr>
          <p:cNvPr id="12" name="Straight Connector 13"/>
          <p:cNvCxnSpPr>
            <a:cxnSpLocks noChangeShapeType="1"/>
          </p:cNvCxnSpPr>
          <p:nvPr/>
        </p:nvCxnSpPr>
        <p:spPr bwMode="auto">
          <a:xfrm rot="16200000" flipV="1">
            <a:off x="6623051" y="4197350"/>
            <a:ext cx="950912" cy="712787"/>
          </a:xfrm>
          <a:prstGeom prst="line">
            <a:avLst/>
          </a:prstGeom>
          <a:noFill/>
          <a:ln w="9525" algn="ctr">
            <a:solidFill>
              <a:srgbClr val="333333"/>
            </a:solidFill>
            <a:round/>
            <a:headEnd/>
            <a:tailEnd/>
          </a:ln>
        </p:spPr>
      </p:cxnSp>
      <p:cxnSp>
        <p:nvCxnSpPr>
          <p:cNvPr id="13" name="Straight Connector 14"/>
          <p:cNvCxnSpPr>
            <a:cxnSpLocks noChangeShapeType="1"/>
          </p:cNvCxnSpPr>
          <p:nvPr/>
        </p:nvCxnSpPr>
        <p:spPr bwMode="auto">
          <a:xfrm rot="5400000" flipH="1" flipV="1">
            <a:off x="5727701" y="4360862"/>
            <a:ext cx="639762" cy="512763"/>
          </a:xfrm>
          <a:prstGeom prst="line">
            <a:avLst/>
          </a:prstGeom>
          <a:noFill/>
          <a:ln w="9525" algn="ctr">
            <a:solidFill>
              <a:srgbClr val="333333"/>
            </a:solidFill>
            <a:round/>
            <a:headEnd/>
            <a:tailEnd/>
          </a:ln>
        </p:spPr>
      </p:cxnSp>
      <p:cxnSp>
        <p:nvCxnSpPr>
          <p:cNvPr id="14" name="Straight Connector 15"/>
          <p:cNvCxnSpPr>
            <a:cxnSpLocks noChangeShapeType="1"/>
          </p:cNvCxnSpPr>
          <p:nvPr/>
        </p:nvCxnSpPr>
        <p:spPr bwMode="auto">
          <a:xfrm rot="10800000">
            <a:off x="4475163" y="4059238"/>
            <a:ext cx="1755775" cy="19050"/>
          </a:xfrm>
          <a:prstGeom prst="line">
            <a:avLst/>
          </a:prstGeom>
          <a:noFill/>
          <a:ln w="9525" algn="ctr">
            <a:solidFill>
              <a:srgbClr val="333333"/>
            </a:solidFill>
            <a:round/>
            <a:headEnd/>
            <a:tailEnd/>
          </a:ln>
        </p:spPr>
      </p:cxnSp>
      <p:cxnSp>
        <p:nvCxnSpPr>
          <p:cNvPr id="15" name="Straight Connector 16"/>
          <p:cNvCxnSpPr>
            <a:cxnSpLocks noChangeShapeType="1"/>
          </p:cNvCxnSpPr>
          <p:nvPr/>
        </p:nvCxnSpPr>
        <p:spPr bwMode="auto">
          <a:xfrm rot="16200000" flipH="1">
            <a:off x="5782469" y="3410744"/>
            <a:ext cx="1023937" cy="384175"/>
          </a:xfrm>
          <a:prstGeom prst="line">
            <a:avLst/>
          </a:prstGeom>
          <a:noFill/>
          <a:ln w="9525" algn="ctr">
            <a:solidFill>
              <a:srgbClr val="333333"/>
            </a:solidFill>
            <a:round/>
            <a:headEnd/>
            <a:tailEnd/>
          </a:ln>
        </p:spPr>
      </p:cxnSp>
      <p:pic>
        <p:nvPicPr>
          <p:cNvPr id="16" name="Picture 17" descr="Server.png"/>
          <p:cNvPicPr>
            <a:picLocks noChangeAspect="1"/>
          </p:cNvPicPr>
          <p:nvPr/>
        </p:nvPicPr>
        <p:blipFill>
          <a:blip r:embed="rId4"/>
          <a:srcRect/>
          <a:stretch>
            <a:fillRect/>
          </a:stretch>
        </p:blipFill>
        <p:spPr bwMode="auto">
          <a:xfrm>
            <a:off x="5784850" y="2353628"/>
            <a:ext cx="942975" cy="1109662"/>
          </a:xfrm>
          <a:prstGeom prst="rect">
            <a:avLst/>
          </a:prstGeom>
          <a:noFill/>
          <a:ln w="9525">
            <a:noFill/>
            <a:miter lim="800000"/>
            <a:headEnd/>
            <a:tailEnd/>
          </a:ln>
        </p:spPr>
      </p:pic>
      <p:cxnSp>
        <p:nvCxnSpPr>
          <p:cNvPr id="17" name="Straight Connector 18"/>
          <p:cNvCxnSpPr>
            <a:cxnSpLocks noChangeShapeType="1"/>
          </p:cNvCxnSpPr>
          <p:nvPr/>
        </p:nvCxnSpPr>
        <p:spPr bwMode="auto">
          <a:xfrm rot="16200000" flipV="1">
            <a:off x="6175376" y="4518025"/>
            <a:ext cx="804862" cy="255587"/>
          </a:xfrm>
          <a:prstGeom prst="line">
            <a:avLst/>
          </a:prstGeom>
          <a:noFill/>
          <a:ln w="9525" algn="ctr">
            <a:solidFill>
              <a:srgbClr val="333333"/>
            </a:solidFill>
            <a:round/>
            <a:headEnd/>
            <a:tailEnd/>
          </a:ln>
        </p:spPr>
      </p:cxnSp>
      <p:pic>
        <p:nvPicPr>
          <p:cNvPr id="18" name="Picture 19" descr="LaptopComputer.png"/>
          <p:cNvPicPr>
            <a:picLocks noChangeAspect="1"/>
          </p:cNvPicPr>
          <p:nvPr/>
        </p:nvPicPr>
        <p:blipFill>
          <a:blip r:embed="rId5"/>
          <a:srcRect/>
          <a:stretch>
            <a:fillRect/>
          </a:stretch>
        </p:blipFill>
        <p:spPr bwMode="auto">
          <a:xfrm>
            <a:off x="5275263" y="4681538"/>
            <a:ext cx="644525" cy="708025"/>
          </a:xfrm>
          <a:prstGeom prst="rect">
            <a:avLst/>
          </a:prstGeom>
          <a:noFill/>
          <a:ln w="9525">
            <a:noFill/>
            <a:miter lim="800000"/>
            <a:headEnd/>
            <a:tailEnd/>
          </a:ln>
        </p:spPr>
      </p:pic>
      <p:pic>
        <p:nvPicPr>
          <p:cNvPr id="19" name="Picture 20" descr="LaptopComputer.png"/>
          <p:cNvPicPr>
            <a:picLocks noChangeAspect="1"/>
          </p:cNvPicPr>
          <p:nvPr/>
        </p:nvPicPr>
        <p:blipFill>
          <a:blip r:embed="rId5"/>
          <a:srcRect/>
          <a:stretch>
            <a:fillRect/>
          </a:stretch>
        </p:blipFill>
        <p:spPr bwMode="auto">
          <a:xfrm>
            <a:off x="6232525" y="4724400"/>
            <a:ext cx="644525" cy="706438"/>
          </a:xfrm>
          <a:prstGeom prst="rect">
            <a:avLst/>
          </a:prstGeom>
          <a:noFill/>
          <a:ln w="9525">
            <a:noFill/>
            <a:miter lim="800000"/>
            <a:headEnd/>
            <a:tailEnd/>
          </a:ln>
        </p:spPr>
      </p:pic>
      <p:pic>
        <p:nvPicPr>
          <p:cNvPr id="20" name="Picture 21" descr="Computer_Desktop+Keyboard.png"/>
          <p:cNvPicPr>
            <a:picLocks noChangeAspect="1"/>
          </p:cNvPicPr>
          <p:nvPr/>
        </p:nvPicPr>
        <p:blipFill>
          <a:blip r:embed="rId2"/>
          <a:srcRect/>
          <a:stretch>
            <a:fillRect/>
          </a:stretch>
        </p:blipFill>
        <p:spPr bwMode="auto">
          <a:xfrm>
            <a:off x="7261225" y="4614863"/>
            <a:ext cx="663575" cy="742950"/>
          </a:xfrm>
          <a:prstGeom prst="rect">
            <a:avLst/>
          </a:prstGeom>
          <a:noFill/>
          <a:ln w="9525">
            <a:noFill/>
            <a:miter lim="800000"/>
            <a:headEnd/>
            <a:tailEnd/>
          </a:ln>
        </p:spPr>
      </p:pic>
      <p:pic>
        <p:nvPicPr>
          <p:cNvPr id="21" name="Picture 22" descr="Computer_Desktop+Keyboard.png"/>
          <p:cNvPicPr>
            <a:picLocks noChangeAspect="1"/>
          </p:cNvPicPr>
          <p:nvPr/>
        </p:nvPicPr>
        <p:blipFill>
          <a:blip r:embed="rId2"/>
          <a:srcRect/>
          <a:stretch>
            <a:fillRect/>
          </a:stretch>
        </p:blipFill>
        <p:spPr bwMode="auto">
          <a:xfrm>
            <a:off x="7748588" y="3786188"/>
            <a:ext cx="663575" cy="742950"/>
          </a:xfrm>
          <a:prstGeom prst="rect">
            <a:avLst/>
          </a:prstGeom>
          <a:noFill/>
          <a:ln w="9525">
            <a:noFill/>
            <a:miter lim="800000"/>
            <a:headEnd/>
            <a:tailEnd/>
          </a:ln>
        </p:spPr>
      </p:pic>
      <p:cxnSp>
        <p:nvCxnSpPr>
          <p:cNvPr id="22" name="Straight Connector 23"/>
          <p:cNvCxnSpPr>
            <a:cxnSpLocks noChangeShapeType="1"/>
          </p:cNvCxnSpPr>
          <p:nvPr/>
        </p:nvCxnSpPr>
        <p:spPr bwMode="auto">
          <a:xfrm rot="10800000">
            <a:off x="3322638" y="3713163"/>
            <a:ext cx="841375" cy="182562"/>
          </a:xfrm>
          <a:prstGeom prst="line">
            <a:avLst/>
          </a:prstGeom>
          <a:noFill/>
          <a:ln w="9525" algn="ctr">
            <a:solidFill>
              <a:srgbClr val="333333"/>
            </a:solidFill>
            <a:round/>
            <a:headEnd/>
            <a:tailEnd/>
          </a:ln>
        </p:spPr>
      </p:cxnSp>
      <p:pic>
        <p:nvPicPr>
          <p:cNvPr id="23" name="Picture 24" descr="Router_Rackmount.png"/>
          <p:cNvPicPr>
            <a:picLocks noChangeAspect="1"/>
          </p:cNvPicPr>
          <p:nvPr/>
        </p:nvPicPr>
        <p:blipFill>
          <a:blip r:embed="rId6"/>
          <a:srcRect/>
          <a:stretch>
            <a:fillRect/>
          </a:stretch>
        </p:blipFill>
        <p:spPr bwMode="auto">
          <a:xfrm>
            <a:off x="2828925" y="3348038"/>
            <a:ext cx="885825" cy="565150"/>
          </a:xfrm>
          <a:prstGeom prst="rect">
            <a:avLst/>
          </a:prstGeom>
          <a:noFill/>
          <a:ln w="9525">
            <a:noFill/>
            <a:miter lim="800000"/>
            <a:headEnd/>
            <a:tailEnd/>
          </a:ln>
        </p:spPr>
      </p:pic>
      <p:pic>
        <p:nvPicPr>
          <p:cNvPr id="24" name="Picture 25" descr="Cable_FiberOptic.png"/>
          <p:cNvPicPr>
            <a:picLocks noChangeAspect="1"/>
          </p:cNvPicPr>
          <p:nvPr/>
        </p:nvPicPr>
        <p:blipFill>
          <a:blip r:embed="rId7"/>
          <a:srcRect/>
          <a:stretch>
            <a:fillRect/>
          </a:stretch>
        </p:blipFill>
        <p:spPr bwMode="auto">
          <a:xfrm rot="1800645">
            <a:off x="2224088" y="3527425"/>
            <a:ext cx="658812" cy="614363"/>
          </a:xfrm>
          <a:prstGeom prst="rect">
            <a:avLst/>
          </a:prstGeom>
          <a:noFill/>
          <a:ln w="9525">
            <a:noFill/>
            <a:miter lim="800000"/>
            <a:headEnd/>
            <a:tailEnd/>
          </a:ln>
        </p:spPr>
      </p:pic>
      <p:pic>
        <p:nvPicPr>
          <p:cNvPr id="25" name="Picture 26" descr="WirelessPort.png"/>
          <p:cNvPicPr>
            <a:picLocks noChangeAspect="1"/>
          </p:cNvPicPr>
          <p:nvPr/>
        </p:nvPicPr>
        <p:blipFill>
          <a:blip r:embed="rId8"/>
          <a:srcRect/>
          <a:stretch>
            <a:fillRect/>
          </a:stretch>
        </p:blipFill>
        <p:spPr bwMode="auto">
          <a:xfrm>
            <a:off x="4154488" y="3263900"/>
            <a:ext cx="474662" cy="981075"/>
          </a:xfrm>
          <a:prstGeom prst="rect">
            <a:avLst/>
          </a:prstGeom>
          <a:noFill/>
          <a:ln w="9525">
            <a:noFill/>
            <a:miter lim="800000"/>
            <a:headEnd/>
            <a:tailEnd/>
          </a:ln>
        </p:spPr>
      </p:pic>
      <p:sp>
        <p:nvSpPr>
          <p:cNvPr id="26" name="TextBox 27"/>
          <p:cNvSpPr txBox="1">
            <a:spLocks noChangeArrowheads="1"/>
          </p:cNvSpPr>
          <p:nvPr/>
        </p:nvSpPr>
        <p:spPr bwMode="auto">
          <a:xfrm>
            <a:off x="4876800" y="5357813"/>
            <a:ext cx="3292475" cy="339725"/>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a:t>
            </a:r>
            <a:r>
              <a:rPr lang="en-US" sz="1600" dirty="0" err="1" smtClean="0"/>
              <a:t>Privé</a:t>
            </a:r>
            <a:r>
              <a:rPr lang="en-US" sz="1600" dirty="0" smtClean="0"/>
              <a:t>/LAN</a:t>
            </a:r>
            <a:endParaRPr lang="en-US" sz="1600" dirty="0"/>
          </a:p>
        </p:txBody>
      </p:sp>
      <p:pic>
        <p:nvPicPr>
          <p:cNvPr id="27" name="Picture 28" descr="Router_Wireless.png"/>
          <p:cNvPicPr>
            <a:picLocks noChangeAspect="1"/>
          </p:cNvPicPr>
          <p:nvPr/>
        </p:nvPicPr>
        <p:blipFill>
          <a:blip r:embed="rId9"/>
          <a:srcRect/>
          <a:stretch>
            <a:fillRect/>
          </a:stretch>
        </p:blipFill>
        <p:spPr bwMode="auto">
          <a:xfrm>
            <a:off x="6029325" y="3616325"/>
            <a:ext cx="974725" cy="835025"/>
          </a:xfrm>
          <a:prstGeom prst="rect">
            <a:avLst/>
          </a:prstGeom>
          <a:noFill/>
          <a:ln w="9525">
            <a:noFill/>
            <a:miter lim="800000"/>
            <a:headEnd/>
            <a:tailEnd/>
          </a:ln>
        </p:spPr>
      </p:pic>
      <p:sp>
        <p:nvSpPr>
          <p:cNvPr id="29" name="TextBox 30"/>
          <p:cNvSpPr txBox="1">
            <a:spLocks noChangeArrowheads="1"/>
          </p:cNvSpPr>
          <p:nvPr/>
        </p:nvSpPr>
        <p:spPr bwMode="auto">
          <a:xfrm>
            <a:off x="3255963" y="4157663"/>
            <a:ext cx="1498600" cy="584775"/>
          </a:xfrm>
          <a:prstGeom prst="rect">
            <a:avLst/>
          </a:prstGeom>
          <a:noFill/>
          <a:ln w="9525">
            <a:noFill/>
            <a:miter lim="800000"/>
            <a:headEnd/>
            <a:tailEnd/>
          </a:ln>
        </p:spPr>
        <p:txBody>
          <a:bodyPr>
            <a:spAutoFit/>
          </a:bodyPr>
          <a:lstStyle/>
          <a:p>
            <a:pPr algn="ctr" eaLnBrk="0" hangingPunct="0"/>
            <a:r>
              <a:rPr lang="en-US" sz="1600" dirty="0" smtClean="0"/>
              <a:t>Router/ Firewall</a:t>
            </a:r>
            <a:endParaRPr lang="en-US" sz="1600" dirty="0"/>
          </a:p>
        </p:txBody>
      </p:sp>
      <p:sp>
        <p:nvSpPr>
          <p:cNvPr id="30" name="TextBox 31"/>
          <p:cNvSpPr txBox="1">
            <a:spLocks noChangeArrowheads="1"/>
          </p:cNvSpPr>
          <p:nvPr/>
        </p:nvSpPr>
        <p:spPr bwMode="auto">
          <a:xfrm>
            <a:off x="2470468" y="2916555"/>
            <a:ext cx="1609725" cy="338554"/>
          </a:xfrm>
          <a:prstGeom prst="rect">
            <a:avLst/>
          </a:prstGeom>
          <a:noFill/>
          <a:ln w="9525">
            <a:noFill/>
            <a:miter lim="800000"/>
            <a:headEnd/>
            <a:tailEnd/>
          </a:ln>
        </p:spPr>
        <p:txBody>
          <a:bodyPr>
            <a:spAutoFit/>
          </a:bodyPr>
          <a:lstStyle/>
          <a:p>
            <a:pPr algn="ctr" eaLnBrk="0" hangingPunct="0"/>
            <a:r>
              <a:rPr lang="en-US" sz="1600" dirty="0" err="1" smtClean="0"/>
              <a:t>Connexion</a:t>
            </a:r>
            <a:r>
              <a:rPr lang="en-US" sz="1600" dirty="0" smtClean="0"/>
              <a:t> ISP </a:t>
            </a:r>
            <a:endParaRPr lang="en-US" sz="1600" dirty="0"/>
          </a:p>
        </p:txBody>
      </p:sp>
      <p:sp>
        <p:nvSpPr>
          <p:cNvPr id="31" name="TextBox 32"/>
          <p:cNvSpPr txBox="1">
            <a:spLocks noChangeArrowheads="1"/>
          </p:cNvSpPr>
          <p:nvPr/>
        </p:nvSpPr>
        <p:spPr bwMode="auto">
          <a:xfrm>
            <a:off x="874713" y="4608513"/>
            <a:ext cx="2779712" cy="338137"/>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Public</a:t>
            </a:r>
            <a:endParaRPr lang="en-US" sz="1600" dirty="0"/>
          </a:p>
        </p:txBody>
      </p:sp>
      <p:sp>
        <p:nvSpPr>
          <p:cNvPr id="32" name="TextBox 33"/>
          <p:cNvSpPr txBox="1">
            <a:spLocks noChangeArrowheads="1"/>
          </p:cNvSpPr>
          <p:nvPr/>
        </p:nvSpPr>
        <p:spPr bwMode="auto">
          <a:xfrm>
            <a:off x="3322638" y="4691063"/>
            <a:ext cx="2078037" cy="339725"/>
          </a:xfrm>
          <a:prstGeom prst="rect">
            <a:avLst/>
          </a:prstGeom>
          <a:noFill/>
          <a:ln w="9525">
            <a:noFill/>
            <a:miter lim="800000"/>
            <a:headEnd/>
            <a:tailEnd/>
          </a:ln>
        </p:spPr>
        <p:txBody>
          <a:bodyPr>
            <a:spAutoFit/>
          </a:bodyPr>
          <a:lstStyle/>
          <a:p>
            <a:pPr algn="ctr" eaLnBrk="0" hangingPunct="0"/>
            <a:r>
              <a:rPr lang="en-US" sz="1600" dirty="0"/>
              <a:t>192.168.</a:t>
            </a:r>
            <a:r>
              <a:rPr lang="en-US" sz="1600" i="1" dirty="0"/>
              <a:t>x</a:t>
            </a:r>
            <a:r>
              <a:rPr lang="en-US" sz="1600" dirty="0"/>
              <a:t>.1</a:t>
            </a:r>
          </a:p>
        </p:txBody>
      </p:sp>
      <p:sp>
        <p:nvSpPr>
          <p:cNvPr id="33" name="ZoneTexte 32"/>
          <p:cNvSpPr txBox="1"/>
          <p:nvPr/>
        </p:nvSpPr>
        <p:spPr>
          <a:xfrm>
            <a:off x="4937760" y="1859280"/>
            <a:ext cx="2987040" cy="461665"/>
          </a:xfrm>
          <a:prstGeom prst="rect">
            <a:avLst/>
          </a:prstGeom>
          <a:noFill/>
        </p:spPr>
        <p:txBody>
          <a:bodyPr wrap="square" rtlCol="0">
            <a:spAutoFit/>
          </a:bodyPr>
          <a:lstStyle/>
          <a:p>
            <a:r>
              <a:rPr lang="fr-FR" dirty="0" smtClean="0">
                <a:solidFill>
                  <a:srgbClr val="FF0000"/>
                </a:solidFill>
                <a:latin typeface="Segoe" pitchFamily="34" charset="0"/>
              </a:rPr>
              <a:t>Server SBS 2008</a:t>
            </a:r>
          </a:p>
        </p:txBody>
      </p:sp>
      <p:pic>
        <p:nvPicPr>
          <p:cNvPr id="34" name="Picture 17" descr="Server.png"/>
          <p:cNvPicPr>
            <a:picLocks noChangeAspect="1"/>
          </p:cNvPicPr>
          <p:nvPr/>
        </p:nvPicPr>
        <p:blipFill>
          <a:blip r:embed="rId10" cstate="print"/>
          <a:srcRect/>
          <a:stretch>
            <a:fillRect/>
          </a:stretch>
        </p:blipFill>
        <p:spPr bwMode="auto">
          <a:xfrm>
            <a:off x="5022851" y="3138488"/>
            <a:ext cx="631190" cy="742764"/>
          </a:xfrm>
          <a:prstGeom prst="rect">
            <a:avLst/>
          </a:prstGeom>
          <a:noFill/>
          <a:ln w="9525">
            <a:noFill/>
            <a:miter lim="800000"/>
            <a:headEnd/>
            <a:tailEnd/>
          </a:ln>
        </p:spPr>
      </p:pic>
      <p:cxnSp>
        <p:nvCxnSpPr>
          <p:cNvPr id="35" name="Straight Connector 12"/>
          <p:cNvCxnSpPr>
            <a:cxnSpLocks noChangeShapeType="1"/>
          </p:cNvCxnSpPr>
          <p:nvPr/>
        </p:nvCxnSpPr>
        <p:spPr bwMode="auto">
          <a:xfrm rot="10800000">
            <a:off x="5513706" y="3704910"/>
            <a:ext cx="810895" cy="234631"/>
          </a:xfrm>
          <a:prstGeom prst="line">
            <a:avLst/>
          </a:prstGeom>
          <a:noFill/>
          <a:ln w="9525" algn="ctr">
            <a:solidFill>
              <a:srgbClr val="333333"/>
            </a:solidFill>
            <a:round/>
            <a:headEnd/>
            <a:tailEnd/>
          </a:ln>
        </p:spPr>
      </p:cxnSp>
      <p:sp>
        <p:nvSpPr>
          <p:cNvPr id="37" name="Rectangle 36"/>
          <p:cNvSpPr/>
          <p:nvPr/>
        </p:nvSpPr>
        <p:spPr>
          <a:xfrm>
            <a:off x="4235119" y="2862888"/>
            <a:ext cx="1574470" cy="338554"/>
          </a:xfrm>
          <a:prstGeom prst="rect">
            <a:avLst/>
          </a:prstGeom>
        </p:spPr>
        <p:txBody>
          <a:bodyPr wrap="none">
            <a:spAutoFit/>
          </a:bodyPr>
          <a:lstStyle/>
          <a:p>
            <a:r>
              <a:rPr lang="fr-FR" sz="1600" b="1" dirty="0" smtClean="0">
                <a:solidFill>
                  <a:srgbClr val="FF0000"/>
                </a:solidFill>
                <a:latin typeface="Segoe" pitchFamily="34" charset="0"/>
              </a:rPr>
              <a:t>Server Source</a:t>
            </a:r>
          </a:p>
        </p:txBody>
      </p:sp>
      <p:sp>
        <p:nvSpPr>
          <p:cNvPr id="36" name="Multiplier 35"/>
          <p:cNvSpPr/>
          <p:nvPr/>
        </p:nvSpPr>
        <p:spPr bwMode="auto">
          <a:xfrm>
            <a:off x="4853940" y="2987040"/>
            <a:ext cx="922020" cy="1028700"/>
          </a:xfrm>
          <a:prstGeom prst="mathMultiply">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rgbClr val="FF0000"/>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4400" dirty="0" smtClean="0"/>
              <a:t>Agenda</a:t>
            </a:r>
            <a:endParaRPr lang="fr-FR" sz="4400" dirty="0"/>
          </a:p>
        </p:txBody>
      </p:sp>
      <p:sp>
        <p:nvSpPr>
          <p:cNvPr id="8" name="Content Placeholder 7"/>
          <p:cNvSpPr>
            <a:spLocks noGrp="1"/>
          </p:cNvSpPr>
          <p:nvPr>
            <p:ph type="body" idx="4294967295"/>
          </p:nvPr>
        </p:nvSpPr>
        <p:spPr>
          <a:xfrm>
            <a:off x="1327150" y="1644650"/>
            <a:ext cx="7816850" cy="6992938"/>
          </a:xfrm>
          <a:prstGeom prst="rect">
            <a:avLst/>
          </a:prstGeom>
        </p:spPr>
        <p:txBody>
          <a:bodyPr/>
          <a:lstStyle/>
          <a:p>
            <a:pPr>
              <a:lnSpc>
                <a:spcPct val="100000"/>
              </a:lnSpc>
            </a:pPr>
            <a:r>
              <a:rPr lang="fr-FR" sz="2800" dirty="0" smtClean="0"/>
              <a:t>Introduction</a:t>
            </a:r>
          </a:p>
          <a:p>
            <a:pPr>
              <a:lnSpc>
                <a:spcPct val="100000"/>
              </a:lnSpc>
            </a:pPr>
            <a:r>
              <a:rPr lang="fr-FR" sz="2800" dirty="0" smtClean="0"/>
              <a:t>Installation et Migration</a:t>
            </a:r>
          </a:p>
          <a:p>
            <a:pPr>
              <a:lnSpc>
                <a:spcPct val="100000"/>
              </a:lnSpc>
            </a:pPr>
            <a:r>
              <a:rPr lang="fr-FR" sz="2800" dirty="0" smtClean="0"/>
              <a:t>Premier assistant (mise en route)</a:t>
            </a:r>
          </a:p>
          <a:p>
            <a:pPr>
              <a:lnSpc>
                <a:spcPct val="100000"/>
              </a:lnSpc>
            </a:pPr>
            <a:r>
              <a:rPr lang="fr-FR" sz="2800" dirty="0" smtClean="0"/>
              <a:t>Finalisation de l’installation</a:t>
            </a:r>
          </a:p>
          <a:p>
            <a:pPr>
              <a:lnSpc>
                <a:spcPct val="100000"/>
              </a:lnSpc>
            </a:pPr>
            <a:r>
              <a:rPr lang="fr-FR" sz="2800" dirty="0" smtClean="0"/>
              <a:t>La console d’ administration</a:t>
            </a:r>
          </a:p>
          <a:p>
            <a:pPr>
              <a:lnSpc>
                <a:spcPct val="100000"/>
              </a:lnSpc>
            </a:pPr>
            <a:r>
              <a:rPr lang="en-US" sz="2800" dirty="0" err="1" smtClean="0"/>
              <a:t>Poste</a:t>
            </a:r>
            <a:r>
              <a:rPr lang="en-US" sz="2800" dirty="0" smtClean="0"/>
              <a:t> de Travail Web à Distance</a:t>
            </a:r>
          </a:p>
          <a:p>
            <a:pPr>
              <a:lnSpc>
                <a:spcPct val="100000"/>
              </a:lnSpc>
            </a:pPr>
            <a:r>
              <a:rPr lang="en-US" sz="2800" dirty="0" smtClean="0"/>
              <a:t>Questions / </a:t>
            </a:r>
            <a:r>
              <a:rPr lang="en-US" sz="2800" dirty="0" err="1" smtClean="0"/>
              <a:t>Réponses</a:t>
            </a:r>
            <a:endParaRPr lang="en-US" sz="2800" dirty="0" smtClean="0"/>
          </a:p>
          <a:p>
            <a:pPr>
              <a:lnSpc>
                <a:spcPct val="100000"/>
              </a:lnSpc>
            </a:pPr>
            <a:endParaRPr lang="fr-FR" sz="2000" dirty="0" smtClean="0"/>
          </a:p>
          <a:p>
            <a:pPr>
              <a:lnSpc>
                <a:spcPct val="100000"/>
              </a:lnSpc>
            </a:pPr>
            <a:endParaRPr lang="fr-FR" sz="2000" dirty="0" smtClean="0"/>
          </a:p>
          <a:p>
            <a:pPr>
              <a:lnSpc>
                <a:spcPct val="100000"/>
              </a:lnSpc>
            </a:pPr>
            <a:endParaRPr lang="fr-FR" sz="2000" dirty="0" smtClean="0"/>
          </a:p>
          <a:p>
            <a:pPr>
              <a:lnSpc>
                <a:spcPct val="100000"/>
              </a:lnSpc>
            </a:pPr>
            <a:endParaRPr lang="fr-FR" sz="2000" dirty="0" smtClean="0"/>
          </a:p>
          <a:p>
            <a:pPr>
              <a:lnSpc>
                <a:spcPct val="100000"/>
              </a:lnSpc>
            </a:pPr>
            <a:endParaRPr lang="fr-FR" sz="2000" dirty="0" smtClean="0"/>
          </a:p>
          <a:p>
            <a:pPr>
              <a:lnSpc>
                <a:spcPct val="100000"/>
              </a:lnSpc>
              <a:buNone/>
            </a:pPr>
            <a:endParaRPr lang="fr-FR" sz="2000" dirty="0" smtClean="0"/>
          </a:p>
          <a:p>
            <a:pPr>
              <a:lnSpc>
                <a:spcPct val="100000"/>
              </a:lnSpc>
            </a:pPr>
            <a:endParaRPr lang="fr-FR" sz="2000" dirty="0" smtClean="0"/>
          </a:p>
          <a:p>
            <a:pPr>
              <a:lnSpc>
                <a:spcPct val="100000"/>
              </a:lnSpc>
            </a:pPr>
            <a:endParaRPr lang="fr-FR" sz="20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Rôles Installés</a:t>
            </a:r>
            <a:endParaRPr lang="fr-FR" dirty="0"/>
          </a:p>
        </p:txBody>
      </p:sp>
      <p:sp>
        <p:nvSpPr>
          <p:cNvPr id="8" name="Rounded Rectangle 18"/>
          <p:cNvSpPr/>
          <p:nvPr/>
        </p:nvSpPr>
        <p:spPr bwMode="auto">
          <a:xfrm>
            <a:off x="630238" y="1158875"/>
            <a:ext cx="8066087" cy="5127625"/>
          </a:xfrm>
          <a:prstGeom prst="roundRect">
            <a:avLst>
              <a:gd name="adj" fmla="val 894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defRPr/>
            </a:pPr>
            <a:endParaRPr lang="en-US">
              <a:solidFill>
                <a:schemeClr val="tx1"/>
              </a:solidFill>
            </a:endParaRPr>
          </a:p>
        </p:txBody>
      </p:sp>
      <p:graphicFrame>
        <p:nvGraphicFramePr>
          <p:cNvPr id="9" name="Diagram 3"/>
          <p:cNvGraphicFramePr/>
          <p:nvPr/>
        </p:nvGraphicFramePr>
        <p:xfrm>
          <a:off x="845183" y="1713192"/>
          <a:ext cx="6759266" cy="437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6" descr="Validate_CheckMark.png"/>
          <p:cNvPicPr>
            <a:picLocks noChangeAspect="1"/>
          </p:cNvPicPr>
          <p:nvPr/>
        </p:nvPicPr>
        <p:blipFill>
          <a:blip r:embed="rId6"/>
          <a:srcRect/>
          <a:stretch>
            <a:fillRect/>
          </a:stretch>
        </p:blipFill>
        <p:spPr bwMode="auto">
          <a:xfrm>
            <a:off x="6724650" y="2335213"/>
            <a:ext cx="444500" cy="420687"/>
          </a:xfrm>
          <a:prstGeom prst="rect">
            <a:avLst/>
          </a:prstGeom>
          <a:noFill/>
          <a:ln w="9525">
            <a:noFill/>
            <a:miter lim="800000"/>
            <a:headEnd/>
            <a:tailEnd/>
          </a:ln>
        </p:spPr>
      </p:pic>
      <p:pic>
        <p:nvPicPr>
          <p:cNvPr id="12" name="Picture 7" descr="Validate_CheckMark.png"/>
          <p:cNvPicPr>
            <a:picLocks noChangeAspect="1"/>
          </p:cNvPicPr>
          <p:nvPr/>
        </p:nvPicPr>
        <p:blipFill>
          <a:blip r:embed="rId6"/>
          <a:srcRect/>
          <a:stretch>
            <a:fillRect/>
          </a:stretch>
        </p:blipFill>
        <p:spPr bwMode="auto">
          <a:xfrm>
            <a:off x="6711950" y="2889250"/>
            <a:ext cx="442913" cy="422275"/>
          </a:xfrm>
          <a:prstGeom prst="rect">
            <a:avLst/>
          </a:prstGeom>
          <a:noFill/>
          <a:ln w="9525">
            <a:noFill/>
            <a:miter lim="800000"/>
            <a:headEnd/>
            <a:tailEnd/>
          </a:ln>
        </p:spPr>
      </p:pic>
      <p:pic>
        <p:nvPicPr>
          <p:cNvPr id="13" name="Picture 8" descr="Validate_CheckMark.png"/>
          <p:cNvPicPr>
            <a:picLocks noChangeAspect="1"/>
          </p:cNvPicPr>
          <p:nvPr/>
        </p:nvPicPr>
        <p:blipFill>
          <a:blip r:embed="rId6"/>
          <a:srcRect/>
          <a:stretch>
            <a:fillRect/>
          </a:stretch>
        </p:blipFill>
        <p:spPr bwMode="auto">
          <a:xfrm>
            <a:off x="6681788" y="3408363"/>
            <a:ext cx="442912" cy="420687"/>
          </a:xfrm>
          <a:prstGeom prst="rect">
            <a:avLst/>
          </a:prstGeom>
          <a:noFill/>
          <a:ln w="9525">
            <a:noFill/>
            <a:miter lim="800000"/>
            <a:headEnd/>
            <a:tailEnd/>
          </a:ln>
        </p:spPr>
      </p:pic>
      <p:pic>
        <p:nvPicPr>
          <p:cNvPr id="14" name="Picture 9" descr="Validate_CheckMark.png"/>
          <p:cNvPicPr>
            <a:picLocks noChangeAspect="1"/>
          </p:cNvPicPr>
          <p:nvPr/>
        </p:nvPicPr>
        <p:blipFill>
          <a:blip r:embed="rId6"/>
          <a:srcRect/>
          <a:stretch>
            <a:fillRect/>
          </a:stretch>
        </p:blipFill>
        <p:spPr bwMode="auto">
          <a:xfrm>
            <a:off x="6700838" y="3943350"/>
            <a:ext cx="442912" cy="420688"/>
          </a:xfrm>
          <a:prstGeom prst="rect">
            <a:avLst/>
          </a:prstGeom>
          <a:noFill/>
          <a:ln w="9525">
            <a:noFill/>
            <a:miter lim="800000"/>
            <a:headEnd/>
            <a:tailEnd/>
          </a:ln>
        </p:spPr>
      </p:pic>
      <p:pic>
        <p:nvPicPr>
          <p:cNvPr id="15" name="Picture 10" descr="Validate_CheckMark.png"/>
          <p:cNvPicPr>
            <a:picLocks noChangeAspect="1"/>
          </p:cNvPicPr>
          <p:nvPr/>
        </p:nvPicPr>
        <p:blipFill>
          <a:blip r:embed="rId6"/>
          <a:srcRect/>
          <a:stretch>
            <a:fillRect/>
          </a:stretch>
        </p:blipFill>
        <p:spPr bwMode="auto">
          <a:xfrm>
            <a:off x="6702425" y="4476750"/>
            <a:ext cx="444500" cy="422275"/>
          </a:xfrm>
          <a:prstGeom prst="rect">
            <a:avLst/>
          </a:prstGeom>
          <a:noFill/>
          <a:ln w="9525">
            <a:noFill/>
            <a:miter lim="800000"/>
            <a:headEnd/>
            <a:tailEnd/>
          </a:ln>
        </p:spPr>
      </p:pic>
      <p:pic>
        <p:nvPicPr>
          <p:cNvPr id="16" name="Picture 11" descr="Validate_CheckMark.png"/>
          <p:cNvPicPr>
            <a:picLocks noChangeAspect="1"/>
          </p:cNvPicPr>
          <p:nvPr/>
        </p:nvPicPr>
        <p:blipFill>
          <a:blip r:embed="rId6"/>
          <a:srcRect/>
          <a:stretch>
            <a:fillRect/>
          </a:stretch>
        </p:blipFill>
        <p:spPr bwMode="auto">
          <a:xfrm>
            <a:off x="6705600" y="5029200"/>
            <a:ext cx="444500" cy="420688"/>
          </a:xfrm>
          <a:prstGeom prst="rect">
            <a:avLst/>
          </a:prstGeom>
          <a:noFill/>
          <a:ln w="9525">
            <a:noFill/>
            <a:miter lim="800000"/>
            <a:headEnd/>
            <a:tailEnd/>
          </a:ln>
        </p:spPr>
      </p:pic>
      <p:pic>
        <p:nvPicPr>
          <p:cNvPr id="17" name="Picture 12" descr="Validate_CheckMark.png"/>
          <p:cNvPicPr>
            <a:picLocks noChangeAspect="1"/>
          </p:cNvPicPr>
          <p:nvPr/>
        </p:nvPicPr>
        <p:blipFill>
          <a:blip r:embed="rId6"/>
          <a:srcRect/>
          <a:stretch>
            <a:fillRect/>
          </a:stretch>
        </p:blipFill>
        <p:spPr bwMode="auto">
          <a:xfrm>
            <a:off x="6691313" y="5557838"/>
            <a:ext cx="444500" cy="422275"/>
          </a:xfrm>
          <a:prstGeom prst="rect">
            <a:avLst/>
          </a:prstGeom>
          <a:noFill/>
          <a:ln w="9525">
            <a:noFill/>
            <a:miter lim="800000"/>
            <a:headEnd/>
            <a:tailEnd/>
          </a:ln>
        </p:spPr>
      </p:pic>
      <p:pic>
        <p:nvPicPr>
          <p:cNvPr id="18" name="Picture 13" descr="Validate_CheckMark.png"/>
          <p:cNvPicPr>
            <a:picLocks noChangeAspect="1"/>
          </p:cNvPicPr>
          <p:nvPr/>
        </p:nvPicPr>
        <p:blipFill>
          <a:blip r:embed="rId6"/>
          <a:srcRect/>
          <a:stretch>
            <a:fillRect/>
          </a:stretch>
        </p:blipFill>
        <p:spPr bwMode="auto">
          <a:xfrm>
            <a:off x="6708775" y="1789113"/>
            <a:ext cx="444500" cy="422275"/>
          </a:xfrm>
          <a:prstGeom prst="rect">
            <a:avLst/>
          </a:prstGeom>
          <a:noFill/>
          <a:ln w="9525">
            <a:noFill/>
            <a:miter lim="800000"/>
            <a:headEnd/>
            <a:tailEnd/>
          </a:ln>
        </p:spPr>
      </p:pic>
      <p:pic>
        <p:nvPicPr>
          <p:cNvPr id="19" name="Picture 15" descr="Server.png"/>
          <p:cNvPicPr>
            <a:picLocks noChangeAspect="1"/>
          </p:cNvPicPr>
          <p:nvPr/>
        </p:nvPicPr>
        <p:blipFill>
          <a:blip r:embed="rId7" cstate="print"/>
          <a:srcRect/>
          <a:stretch>
            <a:fillRect/>
          </a:stretch>
        </p:blipFill>
        <p:spPr bwMode="auto">
          <a:xfrm>
            <a:off x="7746827" y="1866379"/>
            <a:ext cx="808742" cy="951043"/>
          </a:xfrm>
          <a:prstGeom prst="rect">
            <a:avLst/>
          </a:prstGeom>
          <a:noFill/>
          <a:ln w="9525">
            <a:noFill/>
            <a:miter lim="800000"/>
            <a:headEnd/>
            <a:tailEnd/>
          </a:ln>
        </p:spPr>
      </p:pic>
      <p:pic>
        <p:nvPicPr>
          <p:cNvPr id="20" name="Picture 16" descr="ActiveDirectory01.png"/>
          <p:cNvPicPr>
            <a:picLocks noChangeAspect="1"/>
          </p:cNvPicPr>
          <p:nvPr/>
        </p:nvPicPr>
        <p:blipFill>
          <a:blip r:embed="rId8"/>
          <a:srcRect/>
          <a:stretch>
            <a:fillRect/>
          </a:stretch>
        </p:blipFill>
        <p:spPr bwMode="auto">
          <a:xfrm>
            <a:off x="7718969" y="3122725"/>
            <a:ext cx="894123" cy="585805"/>
          </a:xfrm>
          <a:prstGeom prst="rect">
            <a:avLst/>
          </a:prstGeom>
          <a:noFill/>
          <a:ln w="9525">
            <a:noFill/>
            <a:miter lim="800000"/>
            <a:headEnd/>
            <a:tailEnd/>
          </a:ln>
        </p:spPr>
      </p:pic>
      <p:pic>
        <p:nvPicPr>
          <p:cNvPr id="21" name="Picture 17" descr="WebServices.png"/>
          <p:cNvPicPr>
            <a:picLocks noChangeAspect="1"/>
          </p:cNvPicPr>
          <p:nvPr/>
        </p:nvPicPr>
        <p:blipFill>
          <a:blip r:embed="rId9"/>
          <a:srcRect/>
          <a:stretch>
            <a:fillRect/>
          </a:stretch>
        </p:blipFill>
        <p:spPr bwMode="auto">
          <a:xfrm>
            <a:off x="7755133" y="4046997"/>
            <a:ext cx="991362" cy="709132"/>
          </a:xfrm>
          <a:prstGeom prst="rect">
            <a:avLst/>
          </a:prstGeom>
          <a:noFill/>
          <a:ln w="9525">
            <a:noFill/>
            <a:miter lim="800000"/>
            <a:headEnd/>
            <a:tailEnd/>
          </a:ln>
        </p:spPr>
      </p:pic>
      <p:pic>
        <p:nvPicPr>
          <p:cNvPr id="22" name="Picture 20" descr="Policy.png"/>
          <p:cNvPicPr>
            <a:picLocks noChangeAspect="1"/>
          </p:cNvPicPr>
          <p:nvPr/>
        </p:nvPicPr>
        <p:blipFill>
          <a:blip r:embed="rId10"/>
          <a:srcRect/>
          <a:stretch>
            <a:fillRect/>
          </a:stretch>
        </p:blipFill>
        <p:spPr bwMode="auto">
          <a:xfrm>
            <a:off x="7853558" y="5060496"/>
            <a:ext cx="637981" cy="88819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1103" y="2603500"/>
            <a:ext cx="7661571" cy="723900"/>
          </a:xfrm>
        </p:spPr>
        <p:txBody>
          <a:bodyPr/>
          <a:lstStyle/>
          <a:p>
            <a:r>
              <a:rPr lang="fr-FR" dirty="0" smtClean="0"/>
              <a:t>Premiers assistants</a:t>
            </a:r>
            <a:br>
              <a:rPr lang="fr-FR" dirty="0" smtClean="0"/>
            </a:br>
            <a:r>
              <a:rPr lang="fr-FR" sz="4400" dirty="0" smtClean="0"/>
              <a:t>(mise en route)</a:t>
            </a:r>
            <a:r>
              <a:rPr lang="fr-FR" dirty="0" smtClean="0"/>
              <a:t/>
            </a:r>
            <a:br>
              <a:rPr lang="fr-FR" dirty="0" smtClean="0"/>
            </a:br>
            <a:endParaRPr lang="fr-FR"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mise en route</a:t>
            </a:r>
            <a:endParaRPr lang="fr-FR" dirty="0"/>
          </a:p>
        </p:txBody>
      </p:sp>
      <p:sp>
        <p:nvSpPr>
          <p:cNvPr id="3" name="Espace réservé du texte 2"/>
          <p:cNvSpPr>
            <a:spLocks noGrp="1"/>
          </p:cNvSpPr>
          <p:nvPr>
            <p:ph type="body" idx="4294967295"/>
          </p:nvPr>
        </p:nvSpPr>
        <p:spPr>
          <a:xfrm>
            <a:off x="639763" y="1411288"/>
            <a:ext cx="8504237" cy="346075"/>
          </a:xfrm>
          <a:prstGeom prst="rect">
            <a:avLst/>
          </a:prstGeom>
        </p:spPr>
        <p:txBody>
          <a:bodyPr/>
          <a:lstStyle/>
          <a:p>
            <a:r>
              <a:rPr lang="fr-FR" dirty="0" smtClean="0"/>
              <a:t>5 Assistants (pour les </a:t>
            </a:r>
            <a:r>
              <a:rPr lang="fr-FR" dirty="0" err="1" smtClean="0"/>
              <a:t>Bisounours</a:t>
            </a:r>
            <a:r>
              <a:rPr lang="fr-FR" dirty="0" smtClean="0"/>
              <a:t> </a:t>
            </a:r>
            <a:r>
              <a:rPr lang="fr-FR" dirty="0" smtClean="0">
                <a:sym typeface="Wingdings" pitchFamily="2" charset="2"/>
              </a:rPr>
              <a:t>  </a:t>
            </a:r>
            <a:r>
              <a:rPr lang="fr-FR" dirty="0" smtClean="0"/>
              <a:t>)</a:t>
            </a:r>
            <a:endParaRPr lang="fr-FR" dirty="0"/>
          </a:p>
        </p:txBody>
      </p:sp>
      <p:sp>
        <p:nvSpPr>
          <p:cNvPr id="4" name="Espace réservé du contenu 3"/>
          <p:cNvSpPr>
            <a:spLocks noGrp="1"/>
          </p:cNvSpPr>
          <p:nvPr>
            <p:ph sz="half" idx="4294967295"/>
          </p:nvPr>
        </p:nvSpPr>
        <p:spPr>
          <a:xfrm>
            <a:off x="0" y="2860675"/>
            <a:ext cx="7894638" cy="2017713"/>
          </a:xfrm>
          <a:prstGeom prst="rect">
            <a:avLst/>
          </a:prstGeom>
        </p:spPr>
        <p:txBody>
          <a:bodyPr/>
          <a:lstStyle/>
          <a:p>
            <a:r>
              <a:rPr lang="fr-FR" dirty="0" smtClean="0"/>
              <a:t>« Se connecter à Internet »</a:t>
            </a:r>
          </a:p>
          <a:p>
            <a:r>
              <a:rPr lang="fr-FR" dirty="0" smtClean="0"/>
              <a:t>« Configurer votre adresse Internet »</a:t>
            </a:r>
          </a:p>
          <a:p>
            <a:r>
              <a:rPr lang="fr-FR" dirty="0" smtClean="0"/>
              <a:t>« Configurer un hôte actif pour la messagerie Internet »</a:t>
            </a:r>
          </a:p>
          <a:p>
            <a:r>
              <a:rPr lang="fr-FR" dirty="0" smtClean="0"/>
              <a:t>« Ajouter un certificat approuvé »</a:t>
            </a:r>
          </a:p>
          <a:p>
            <a:r>
              <a:rPr lang="fr-FR" dirty="0" smtClean="0"/>
              <a:t>« Configurer la sauvegarde du serveur »</a:t>
            </a:r>
            <a:endParaRPr lang="fr-FR"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Se connecter à Internet »</a:t>
            </a:r>
            <a:endParaRPr lang="fr-FR" dirty="0"/>
          </a:p>
        </p:txBody>
      </p:sp>
      <p:pic>
        <p:nvPicPr>
          <p:cNvPr id="7170" name="Picture 2" descr="G:\assist1.jpg"/>
          <p:cNvPicPr>
            <a:picLocks noChangeAspect="1" noChangeArrowheads="1"/>
          </p:cNvPicPr>
          <p:nvPr/>
        </p:nvPicPr>
        <p:blipFill>
          <a:blip r:embed="rId2"/>
          <a:srcRect/>
          <a:stretch>
            <a:fillRect/>
          </a:stretch>
        </p:blipFill>
        <p:spPr bwMode="auto">
          <a:xfrm>
            <a:off x="243840" y="1037324"/>
            <a:ext cx="8482390" cy="5820676"/>
          </a:xfrm>
          <a:prstGeom prst="rect">
            <a:avLst/>
          </a:prstGeom>
          <a:noFill/>
        </p:spPr>
      </p:pic>
      <p:sp>
        <p:nvSpPr>
          <p:cNvPr id="4" name="Rectangle à coins arrondis 3"/>
          <p:cNvSpPr/>
          <p:nvPr/>
        </p:nvSpPr>
        <p:spPr bwMode="auto">
          <a:xfrm>
            <a:off x="594360" y="4023360"/>
            <a:ext cx="3558540" cy="24384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Paramétrage Réseau</a:t>
            </a:r>
            <a:endParaRPr lang="fr-FR" dirty="0"/>
          </a:p>
        </p:txBody>
      </p:sp>
      <p:pic>
        <p:nvPicPr>
          <p:cNvPr id="8194" name="Picture 2" descr="G:\assist2.jpg"/>
          <p:cNvPicPr>
            <a:picLocks noChangeAspect="1" noChangeArrowheads="1"/>
          </p:cNvPicPr>
          <p:nvPr/>
        </p:nvPicPr>
        <p:blipFill>
          <a:blip r:embed="rId2"/>
          <a:srcRect/>
          <a:stretch>
            <a:fillRect/>
          </a:stretch>
        </p:blipFill>
        <p:spPr bwMode="auto">
          <a:xfrm>
            <a:off x="0" y="1105853"/>
            <a:ext cx="5876925" cy="4752975"/>
          </a:xfrm>
          <a:prstGeom prst="rect">
            <a:avLst/>
          </a:prstGeom>
          <a:noFill/>
        </p:spPr>
      </p:pic>
      <p:pic>
        <p:nvPicPr>
          <p:cNvPr id="8" name="Picture 2" descr="G:\assist3.jpg"/>
          <p:cNvPicPr>
            <a:picLocks noChangeAspect="1" noChangeArrowheads="1"/>
          </p:cNvPicPr>
          <p:nvPr/>
        </p:nvPicPr>
        <p:blipFill>
          <a:blip r:embed="rId3"/>
          <a:srcRect/>
          <a:stretch>
            <a:fillRect/>
          </a:stretch>
        </p:blipFill>
        <p:spPr bwMode="auto">
          <a:xfrm>
            <a:off x="1866900" y="1621155"/>
            <a:ext cx="5886450" cy="47434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Se connecter à Internet »</a:t>
            </a:r>
            <a:endParaRPr lang="fr-FR" dirty="0"/>
          </a:p>
        </p:txBody>
      </p:sp>
      <p:pic>
        <p:nvPicPr>
          <p:cNvPr id="10242" name="Picture 2" descr="G:\assist4.jpg"/>
          <p:cNvPicPr>
            <a:picLocks noChangeAspect="1" noChangeArrowheads="1"/>
          </p:cNvPicPr>
          <p:nvPr/>
        </p:nvPicPr>
        <p:blipFill>
          <a:blip r:embed="rId2"/>
          <a:srcRect/>
          <a:stretch>
            <a:fillRect/>
          </a:stretch>
        </p:blipFill>
        <p:spPr bwMode="auto">
          <a:xfrm>
            <a:off x="0" y="1202055"/>
            <a:ext cx="5895976" cy="4743450"/>
          </a:xfrm>
          <a:prstGeom prst="rect">
            <a:avLst/>
          </a:prstGeom>
          <a:noFill/>
        </p:spPr>
      </p:pic>
      <p:pic>
        <p:nvPicPr>
          <p:cNvPr id="10243" name="Picture 3" descr="G:\assist6.jpg"/>
          <p:cNvPicPr>
            <a:picLocks noChangeAspect="1" noChangeArrowheads="1"/>
          </p:cNvPicPr>
          <p:nvPr/>
        </p:nvPicPr>
        <p:blipFill>
          <a:blip r:embed="rId3"/>
          <a:srcRect/>
          <a:stretch>
            <a:fillRect/>
          </a:stretch>
        </p:blipFill>
        <p:spPr bwMode="auto">
          <a:xfrm>
            <a:off x="243522" y="1721485"/>
            <a:ext cx="6096001" cy="3657600"/>
          </a:xfrm>
          <a:prstGeom prst="rect">
            <a:avLst/>
          </a:prstGeom>
          <a:noFill/>
        </p:spPr>
      </p:pic>
      <p:pic>
        <p:nvPicPr>
          <p:cNvPr id="10244" name="Picture 4" descr="G:\assist5.jpg"/>
          <p:cNvPicPr>
            <a:picLocks noChangeAspect="1" noChangeArrowheads="1"/>
          </p:cNvPicPr>
          <p:nvPr/>
        </p:nvPicPr>
        <p:blipFill>
          <a:blip r:embed="rId4"/>
          <a:srcRect/>
          <a:stretch>
            <a:fillRect/>
          </a:stretch>
        </p:blipFill>
        <p:spPr bwMode="auto">
          <a:xfrm>
            <a:off x="417830" y="2029143"/>
            <a:ext cx="6905625" cy="4276725"/>
          </a:xfrm>
          <a:prstGeom prst="rect">
            <a:avLst/>
          </a:prstGeom>
          <a:noFill/>
        </p:spPr>
      </p:pic>
      <p:pic>
        <p:nvPicPr>
          <p:cNvPr id="245762" name="Picture 2"/>
          <p:cNvPicPr>
            <a:picLocks noChangeAspect="1" noChangeArrowheads="1"/>
          </p:cNvPicPr>
          <p:nvPr/>
        </p:nvPicPr>
        <p:blipFill>
          <a:blip r:embed="rId5"/>
          <a:srcRect/>
          <a:stretch>
            <a:fillRect/>
          </a:stretch>
        </p:blipFill>
        <p:spPr bwMode="auto">
          <a:xfrm>
            <a:off x="667703" y="2194559"/>
            <a:ext cx="7432357" cy="5290963"/>
          </a:xfrm>
          <a:prstGeom prst="rect">
            <a:avLst/>
          </a:prstGeom>
          <a:noFill/>
          <a:ln w="9525">
            <a:noFill/>
            <a:miter lim="800000"/>
            <a:headEnd/>
            <a:tailEnd/>
          </a:ln>
          <a:effectLst/>
        </p:spPr>
      </p:pic>
      <p:pic>
        <p:nvPicPr>
          <p:cNvPr id="10245" name="Picture 5" descr="G:\assist7.jpg"/>
          <p:cNvPicPr>
            <a:picLocks noChangeAspect="1" noChangeArrowheads="1"/>
          </p:cNvPicPr>
          <p:nvPr/>
        </p:nvPicPr>
        <p:blipFill>
          <a:blip r:embed="rId6"/>
          <a:srcRect/>
          <a:stretch>
            <a:fillRect/>
          </a:stretch>
        </p:blipFill>
        <p:spPr bwMode="auto">
          <a:xfrm>
            <a:off x="153035" y="2168525"/>
            <a:ext cx="8057045" cy="4453255"/>
          </a:xfrm>
          <a:prstGeom prst="rect">
            <a:avLst/>
          </a:prstGeom>
          <a:noFill/>
        </p:spPr>
      </p:pic>
      <p:pic>
        <p:nvPicPr>
          <p:cNvPr id="10246" name="Picture 6" descr="G:\assist8.jpg"/>
          <p:cNvPicPr>
            <a:picLocks noChangeAspect="1" noChangeArrowheads="1"/>
          </p:cNvPicPr>
          <p:nvPr/>
        </p:nvPicPr>
        <p:blipFill>
          <a:blip r:embed="rId7"/>
          <a:srcRect/>
          <a:stretch>
            <a:fillRect/>
          </a:stretch>
        </p:blipFill>
        <p:spPr bwMode="auto">
          <a:xfrm>
            <a:off x="419735" y="2337753"/>
            <a:ext cx="8145145" cy="45202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62"/>
                                        </p:tgtEl>
                                        <p:attrNameLst>
                                          <p:attrName>style.visibility</p:attrName>
                                        </p:attrNameLst>
                                      </p:cBhvr>
                                      <p:to>
                                        <p:strVal val="visible"/>
                                      </p:to>
                                    </p:set>
                                    <p:animEffect transition="in" filter="checkerboard(across)">
                                      <p:cBhvr>
                                        <p:cTn id="17" dur="500"/>
                                        <p:tgtEl>
                                          <p:spTgt spid="24576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checkerboard(across)">
                                      <p:cBhvr>
                                        <p:cTn id="22" dur="5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heckerboard(across)">
                                      <p:cBhvr>
                                        <p:cTn id="2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 Configurer votre adresse Internet »</a:t>
            </a:r>
            <a:endParaRPr lang="fr-FR" sz="4000" dirty="0"/>
          </a:p>
        </p:txBody>
      </p:sp>
      <p:pic>
        <p:nvPicPr>
          <p:cNvPr id="7170" name="Picture 2" descr="G:\assist1.jpg"/>
          <p:cNvPicPr>
            <a:picLocks noChangeAspect="1" noChangeArrowheads="1"/>
          </p:cNvPicPr>
          <p:nvPr/>
        </p:nvPicPr>
        <p:blipFill>
          <a:blip r:embed="rId2"/>
          <a:srcRect/>
          <a:stretch>
            <a:fillRect/>
          </a:stretch>
        </p:blipFill>
        <p:spPr bwMode="auto">
          <a:xfrm>
            <a:off x="243840" y="1037324"/>
            <a:ext cx="8482390" cy="5820676"/>
          </a:xfrm>
          <a:prstGeom prst="rect">
            <a:avLst/>
          </a:prstGeom>
          <a:noFill/>
        </p:spPr>
      </p:pic>
      <p:sp>
        <p:nvSpPr>
          <p:cNvPr id="8" name="Rectangle à coins arrondis 7"/>
          <p:cNvSpPr/>
          <p:nvPr/>
        </p:nvSpPr>
        <p:spPr bwMode="auto">
          <a:xfrm>
            <a:off x="563880" y="4411980"/>
            <a:ext cx="3558540" cy="24384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p:txBody>
          <a:bodyPr>
            <a:normAutofit/>
          </a:bodyPr>
          <a:lstStyle/>
          <a:p>
            <a:r>
              <a:rPr lang="fr-FR" sz="4000" dirty="0" smtClean="0"/>
              <a:t>« Configurer votre adresse Internet »</a:t>
            </a:r>
            <a:endParaRPr lang="en-US" sz="4000" dirty="0" smtClean="0"/>
          </a:p>
        </p:txBody>
      </p:sp>
      <p:graphicFrame>
        <p:nvGraphicFramePr>
          <p:cNvPr id="4" name="Content Placeholder 3"/>
          <p:cNvGraphicFramePr>
            <a:graphicFrameLocks noGrp="1"/>
          </p:cNvGraphicFramePr>
          <p:nvPr>
            <p:ph idx="4294967295"/>
          </p:nvPr>
        </p:nvGraphicFramePr>
        <p:xfrm>
          <a:off x="1616075" y="1295400"/>
          <a:ext cx="752792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descr="G:\assist14.jpg"/>
          <p:cNvPicPr>
            <a:picLocks noChangeAspect="1" noChangeArrowheads="1"/>
          </p:cNvPicPr>
          <p:nvPr/>
        </p:nvPicPr>
        <p:blipFill>
          <a:blip r:embed="rId7"/>
          <a:srcRect/>
          <a:stretch>
            <a:fillRect/>
          </a:stretch>
        </p:blipFill>
        <p:spPr bwMode="auto">
          <a:xfrm>
            <a:off x="3351213" y="233680"/>
            <a:ext cx="5886450" cy="4743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 Configurer votre adresse Internet »</a:t>
            </a:r>
            <a:endParaRPr lang="fr-FR" sz="4000" dirty="0"/>
          </a:p>
        </p:txBody>
      </p:sp>
      <p:pic>
        <p:nvPicPr>
          <p:cNvPr id="15362" name="Picture 2" descr="G:\assist27.jpg"/>
          <p:cNvPicPr>
            <a:picLocks noChangeAspect="1" noChangeArrowheads="1"/>
          </p:cNvPicPr>
          <p:nvPr/>
        </p:nvPicPr>
        <p:blipFill>
          <a:blip r:embed="rId2"/>
          <a:srcRect/>
          <a:stretch>
            <a:fillRect/>
          </a:stretch>
        </p:blipFill>
        <p:spPr bwMode="auto">
          <a:xfrm>
            <a:off x="0" y="1114424"/>
            <a:ext cx="6524625" cy="5743576"/>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C’est trop beau </a:t>
            </a:r>
            <a:r>
              <a:rPr lang="fr-FR" dirty="0" smtClean="0">
                <a:sym typeface="Wingdings" pitchFamily="2" charset="2"/>
              </a:rPr>
              <a:t></a:t>
            </a:r>
            <a:endParaRPr lang="fr-FR" dirty="0"/>
          </a:p>
        </p:txBody>
      </p:sp>
      <p:pic>
        <p:nvPicPr>
          <p:cNvPr id="16386" name="Picture 2"/>
          <p:cNvPicPr>
            <a:picLocks noChangeAspect="1" noChangeArrowheads="1"/>
          </p:cNvPicPr>
          <p:nvPr/>
        </p:nvPicPr>
        <p:blipFill>
          <a:blip r:embed="rId2"/>
          <a:srcRect/>
          <a:stretch>
            <a:fillRect/>
          </a:stretch>
        </p:blipFill>
        <p:spPr bwMode="auto">
          <a:xfrm>
            <a:off x="771525" y="1139562"/>
            <a:ext cx="6886575" cy="51088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433887" y="627067"/>
            <a:ext cx="2312988" cy="5718191"/>
          </a:xfrm>
          <a:prstGeom prst="rect">
            <a:avLst/>
          </a:prstGeom>
          <a:gradFill rotWithShape="0">
            <a:gsLst>
              <a:gs pos="0">
                <a:srgbClr val="DAC73B">
                  <a:alpha val="0"/>
                </a:srgbClr>
              </a:gs>
              <a:gs pos="100000">
                <a:srgbClr val="D7C229">
                  <a:alpha val="46999"/>
                </a:srgbClr>
              </a:gs>
            </a:gsLst>
            <a:lin ang="5400000" scaled="1"/>
          </a:gradFill>
          <a:ln w="12700" algn="ctr">
            <a:noFill/>
            <a:miter lim="800000"/>
            <a:headEnd/>
            <a:tailEnd/>
          </a:ln>
        </p:spPr>
        <p:txBody>
          <a:bodyPr wrap="none" anchor="ctr"/>
          <a:lstStyle/>
          <a:p>
            <a:endParaRPr lang="en-US">
              <a:latin typeface="Calibri" pitchFamily="34" charset="0"/>
            </a:endParaRPr>
          </a:p>
        </p:txBody>
      </p:sp>
      <p:pic>
        <p:nvPicPr>
          <p:cNvPr id="4100" name="Picture 4" descr="manufacturer tan"/>
          <p:cNvPicPr>
            <a:picLocks noChangeAspect="1" noChangeArrowheads="1"/>
          </p:cNvPicPr>
          <p:nvPr/>
        </p:nvPicPr>
        <p:blipFill>
          <a:blip r:embed="rId3"/>
          <a:srcRect/>
          <a:stretch>
            <a:fillRect/>
          </a:stretch>
        </p:blipFill>
        <p:spPr bwMode="auto">
          <a:xfrm>
            <a:off x="4995858" y="3059110"/>
            <a:ext cx="1054100" cy="1031875"/>
          </a:xfrm>
          <a:prstGeom prst="rect">
            <a:avLst/>
          </a:prstGeom>
          <a:noFill/>
          <a:ln w="9525">
            <a:noFill/>
            <a:miter lim="800000"/>
            <a:headEnd/>
            <a:tailEnd/>
          </a:ln>
        </p:spPr>
      </p:pic>
      <p:sp>
        <p:nvSpPr>
          <p:cNvPr id="4104" name="Rectangle 8"/>
          <p:cNvSpPr>
            <a:spLocks noChangeArrowheads="1"/>
          </p:cNvSpPr>
          <p:nvPr/>
        </p:nvSpPr>
        <p:spPr bwMode="auto">
          <a:xfrm>
            <a:off x="4781544" y="3987804"/>
            <a:ext cx="1622255" cy="306234"/>
          </a:xfrm>
          <a:prstGeom prst="rect">
            <a:avLst/>
          </a:prstGeom>
          <a:noFill/>
          <a:ln w="12700" algn="ctr">
            <a:noFill/>
            <a:miter lim="800000"/>
            <a:headEnd/>
            <a:tailEnd/>
          </a:ln>
        </p:spPr>
        <p:txBody>
          <a:bodyPr wrap="square" lIns="53337" tIns="26668" rIns="53337" bIns="26668" anchor="ctr">
            <a:spAutoFit/>
          </a:bodyPr>
          <a:lstStyle/>
          <a:p>
            <a:pPr algn="ctr" defTabSz="639763">
              <a:lnSpc>
                <a:spcPct val="80000"/>
              </a:lnSpc>
              <a:spcBef>
                <a:spcPct val="20000"/>
              </a:spcBef>
              <a:buClr>
                <a:schemeClr val="tx2"/>
              </a:buClr>
              <a:buSzPct val="115000"/>
              <a:buFont typeface="Wingdings 2" pitchFamily="18" charset="2"/>
              <a:buNone/>
            </a:pPr>
            <a:endParaRPr lang="en-US" sz="2000" dirty="0">
              <a:solidFill>
                <a:srgbClr val="FFFFFF"/>
              </a:solidFill>
              <a:latin typeface="Calibri" pitchFamily="34" charset="0"/>
            </a:endParaRPr>
          </a:p>
        </p:txBody>
      </p:sp>
      <p:sp>
        <p:nvSpPr>
          <p:cNvPr id="4105" name="Rectangle 9"/>
          <p:cNvSpPr>
            <a:spLocks noChangeArrowheads="1"/>
          </p:cNvSpPr>
          <p:nvPr/>
        </p:nvSpPr>
        <p:spPr bwMode="auto">
          <a:xfrm>
            <a:off x="2133600" y="1701788"/>
            <a:ext cx="2305050" cy="4643470"/>
          </a:xfrm>
          <a:prstGeom prst="rect">
            <a:avLst/>
          </a:prstGeom>
          <a:gradFill rotWithShape="0">
            <a:gsLst>
              <a:gs pos="0">
                <a:srgbClr val="6CE05C">
                  <a:alpha val="0"/>
                </a:srgbClr>
              </a:gs>
              <a:gs pos="100000">
                <a:srgbClr val="4DDA3A">
                  <a:alpha val="46999"/>
                </a:srgbClr>
              </a:gs>
            </a:gsLst>
            <a:lin ang="5400000" scaled="1"/>
          </a:gradFill>
          <a:ln w="12700">
            <a:noFill/>
            <a:miter lim="800000"/>
            <a:headEnd/>
            <a:tailEnd/>
          </a:ln>
        </p:spPr>
        <p:txBody>
          <a:bodyPr wrap="none" anchor="ctr"/>
          <a:lstStyle/>
          <a:p>
            <a:endParaRPr lang="en-US">
              <a:latin typeface="Calibri" pitchFamily="34" charset="0"/>
            </a:endParaRPr>
          </a:p>
        </p:txBody>
      </p:sp>
      <p:pic>
        <p:nvPicPr>
          <p:cNvPr id="4110" name="Picture 14" descr="building white w awning"/>
          <p:cNvPicPr>
            <a:picLocks noChangeAspect="1" noChangeArrowheads="1"/>
          </p:cNvPicPr>
          <p:nvPr/>
        </p:nvPicPr>
        <p:blipFill>
          <a:blip r:embed="rId4"/>
          <a:srcRect/>
          <a:stretch>
            <a:fillRect/>
          </a:stretch>
        </p:blipFill>
        <p:spPr bwMode="auto">
          <a:xfrm>
            <a:off x="2852718" y="3059110"/>
            <a:ext cx="860425" cy="933450"/>
          </a:xfrm>
          <a:prstGeom prst="rect">
            <a:avLst/>
          </a:prstGeom>
          <a:noFill/>
          <a:ln w="9525">
            <a:noFill/>
            <a:miter lim="800000"/>
            <a:headEnd/>
            <a:tailEnd/>
          </a:ln>
        </p:spPr>
      </p:pic>
      <p:sp>
        <p:nvSpPr>
          <p:cNvPr id="6192" name="TextBox 47"/>
          <p:cNvSpPr txBox="1">
            <a:spLocks noChangeArrowheads="1"/>
          </p:cNvSpPr>
          <p:nvPr/>
        </p:nvSpPr>
        <p:spPr bwMode="auto">
          <a:xfrm>
            <a:off x="2343944" y="1881951"/>
            <a:ext cx="1905000" cy="584775"/>
          </a:xfrm>
          <a:prstGeom prst="rect">
            <a:avLst/>
          </a:prstGeom>
          <a:noFill/>
          <a:ln w="9525">
            <a:noFill/>
            <a:miter lim="800000"/>
            <a:headEnd/>
            <a:tailEnd/>
          </a:ln>
        </p:spPr>
        <p:txBody>
          <a:bodyPr wrap="square">
            <a:spAutoFit/>
          </a:bodyPr>
          <a:lstStyle/>
          <a:p>
            <a:pPr algn="ctr">
              <a:defRPr/>
            </a:pPr>
            <a:r>
              <a:rPr lang="en-US" sz="1600" b="1" dirty="0">
                <a:effectLst>
                  <a:outerShdw blurRad="38100" dist="38100" dir="2700000" algn="tl">
                    <a:srgbClr val="000000">
                      <a:alpha val="43137"/>
                    </a:srgbClr>
                  </a:outerShdw>
                </a:effectLst>
                <a:latin typeface="Calibri" pitchFamily="34" charset="0"/>
              </a:rPr>
              <a:t>Small </a:t>
            </a:r>
            <a:r>
              <a:rPr lang="en-US" sz="1600" b="1" dirty="0" smtClean="0">
                <a:effectLst>
                  <a:outerShdw blurRad="38100" dist="38100" dir="2700000" algn="tl">
                    <a:srgbClr val="000000">
                      <a:alpha val="43137"/>
                    </a:srgbClr>
                  </a:outerShdw>
                </a:effectLst>
                <a:latin typeface="Calibri" pitchFamily="34" charset="0"/>
              </a:rPr>
              <a:t>Business Server</a:t>
            </a:r>
          </a:p>
        </p:txBody>
      </p:sp>
      <p:sp>
        <p:nvSpPr>
          <p:cNvPr id="19" name="Ellipse 18"/>
          <p:cNvSpPr/>
          <p:nvPr/>
        </p:nvSpPr>
        <p:spPr bwMode="auto">
          <a:xfrm>
            <a:off x="-285784" y="7143776"/>
            <a:ext cx="642942" cy="64294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itre 1"/>
          <p:cNvSpPr>
            <a:spLocks noGrp="1"/>
          </p:cNvSpPr>
          <p:nvPr>
            <p:ph type="title"/>
          </p:nvPr>
        </p:nvSpPr>
        <p:spPr>
          <a:prstGeom prst="rect">
            <a:avLst/>
          </a:prstGeom>
        </p:spPr>
        <p:txBody>
          <a:bodyPr>
            <a:noAutofit/>
          </a:bodyPr>
          <a:lstStyle/>
          <a:p>
            <a:r>
              <a:rPr lang="fr-FR" sz="3200" b="1" i="1" dirty="0" smtClean="0">
                <a:latin typeface="Segoe UI" pitchFamily="34" charset="0"/>
                <a:cs typeface="Segoe UI" pitchFamily="34" charset="0"/>
              </a:rPr>
              <a:t>Positionnement de la gamme</a:t>
            </a:r>
            <a:br>
              <a:rPr lang="fr-FR" sz="3200" b="1" i="1" dirty="0" smtClean="0">
                <a:latin typeface="Segoe UI" pitchFamily="34" charset="0"/>
                <a:cs typeface="Segoe UI" pitchFamily="34" charset="0"/>
              </a:rPr>
            </a:br>
            <a:r>
              <a:rPr lang="fr-FR" sz="3200" b="1" i="1" dirty="0" smtClean="0">
                <a:latin typeface="Segoe UI" pitchFamily="34" charset="0"/>
                <a:cs typeface="Segoe UI" pitchFamily="34" charset="0"/>
              </a:rPr>
              <a:t> « Windows Essential Server Solutions »</a:t>
            </a:r>
            <a:endParaRPr lang="fr-FR" sz="3200" b="1" i="1" dirty="0">
              <a:latin typeface="Segoe UI" pitchFamily="34" charset="0"/>
              <a:cs typeface="Segoe UI" pitchFamily="34" charset="0"/>
            </a:endParaRPr>
          </a:p>
        </p:txBody>
      </p:sp>
      <p:sp>
        <p:nvSpPr>
          <p:cNvPr id="26" name="Rectangle à coins arrondis 25"/>
          <p:cNvSpPr/>
          <p:nvPr/>
        </p:nvSpPr>
        <p:spPr bwMode="auto">
          <a:xfrm>
            <a:off x="4495792" y="4487870"/>
            <a:ext cx="2143140" cy="16430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dirty="0" smtClean="0">
                <a:solidFill>
                  <a:srgbClr val="FFFFFF"/>
                </a:solidFill>
                <a:effectLst>
                  <a:outerShdw blurRad="38100" dist="38100" dir="2700000" algn="tl">
                    <a:srgbClr val="000000">
                      <a:alpha val="43137"/>
                    </a:srgbClr>
                  </a:outerShdw>
                </a:effectLst>
                <a:latin typeface="Segoe" pitchFamily="34" charset="0"/>
              </a:rPr>
              <a:t>De 50 à 300 utilisateurs</a:t>
            </a:r>
            <a:br>
              <a:rPr lang="fr-FR" dirty="0" smtClean="0">
                <a:solidFill>
                  <a:srgbClr val="FFFFFF"/>
                </a:solidFill>
                <a:effectLst>
                  <a:outerShdw blurRad="38100" dist="38100" dir="2700000" algn="tl">
                    <a:srgbClr val="000000">
                      <a:alpha val="43137"/>
                    </a:srgbClr>
                  </a:outerShdw>
                </a:effectLst>
                <a:latin typeface="Segoe" pitchFamily="34" charset="0"/>
              </a:rPr>
            </a:br>
            <a:r>
              <a:rPr lang="fr-FR" dirty="0" smtClean="0">
                <a:solidFill>
                  <a:srgbClr val="FFFFFF"/>
                </a:solidFill>
                <a:effectLst>
                  <a:outerShdw blurRad="38100" dist="38100" dir="2700000" algn="tl">
                    <a:srgbClr val="000000">
                      <a:alpha val="43137"/>
                    </a:srgbClr>
                  </a:outerShdw>
                </a:effectLst>
                <a:latin typeface="Segoe" pitchFamily="34" charset="0"/>
              </a:rPr>
              <a:t/>
            </a:r>
            <a:br>
              <a:rPr lang="fr-FR" dirty="0" smtClean="0">
                <a:solidFill>
                  <a:srgbClr val="FFFFFF"/>
                </a:solidFill>
                <a:effectLst>
                  <a:outerShdw blurRad="38100" dist="38100" dir="2700000" algn="tl">
                    <a:srgbClr val="000000">
                      <a:alpha val="43137"/>
                    </a:srgbClr>
                  </a:outerShdw>
                </a:effectLst>
                <a:latin typeface="Segoe" pitchFamily="34" charset="0"/>
              </a:rPr>
            </a:br>
            <a:r>
              <a:rPr lang="fr-FR" dirty="0" smtClean="0">
                <a:solidFill>
                  <a:srgbClr val="FFFFFF"/>
                </a:solidFill>
                <a:effectLst>
                  <a:outerShdw blurRad="38100" dist="38100" dir="2700000" algn="tl">
                    <a:srgbClr val="000000">
                      <a:alpha val="43137"/>
                    </a:srgbClr>
                  </a:outerShdw>
                </a:effectLst>
                <a:latin typeface="Segoe" pitchFamily="34" charset="0"/>
              </a:rPr>
              <a:t>PME</a:t>
            </a:r>
          </a:p>
        </p:txBody>
      </p:sp>
      <p:sp>
        <p:nvSpPr>
          <p:cNvPr id="4145" name="TextBox 48"/>
          <p:cNvSpPr txBox="1">
            <a:spLocks noChangeArrowheads="1"/>
          </p:cNvSpPr>
          <p:nvPr/>
        </p:nvSpPr>
        <p:spPr bwMode="auto">
          <a:xfrm>
            <a:off x="4610100" y="1881951"/>
            <a:ext cx="1981200" cy="584775"/>
          </a:xfrm>
          <a:prstGeom prst="rect">
            <a:avLst/>
          </a:prstGeom>
          <a:noFill/>
          <a:ln w="9525">
            <a:noFill/>
            <a:miter lim="800000"/>
            <a:headEnd/>
            <a:tailEnd/>
          </a:ln>
        </p:spPr>
        <p:txBody>
          <a:bodyPr wrap="square">
            <a:spAutoFit/>
          </a:bodyPr>
          <a:lstStyle/>
          <a:p>
            <a:pPr algn="ctr"/>
            <a:r>
              <a:rPr lang="en-US" sz="1600" b="1" dirty="0" smtClean="0">
                <a:effectLst>
                  <a:outerShdw blurRad="38100" dist="38100" dir="2700000" algn="tl">
                    <a:srgbClr val="000000">
                      <a:alpha val="43137"/>
                    </a:srgbClr>
                  </a:outerShdw>
                </a:effectLst>
                <a:latin typeface="Calibri" pitchFamily="34" charset="0"/>
              </a:rPr>
              <a:t>Windows Essential Business Server</a:t>
            </a:r>
            <a:endParaRPr lang="en-US" sz="1600" b="1" dirty="0">
              <a:effectLst>
                <a:outerShdw blurRad="38100" dist="38100" dir="2700000" algn="tl">
                  <a:srgbClr val="000000">
                    <a:alpha val="43137"/>
                  </a:srgbClr>
                </a:outerShdw>
              </a:effectLst>
              <a:latin typeface="Calibri" pitchFamily="34" charset="0"/>
            </a:endParaRPr>
          </a:p>
        </p:txBody>
      </p:sp>
      <p:pic>
        <p:nvPicPr>
          <p:cNvPr id="4143" name="Picture 33" descr="shadow rectangle white inner"/>
          <p:cNvPicPr>
            <a:picLocks noChangeAspect="1" noChangeArrowheads="1"/>
          </p:cNvPicPr>
          <p:nvPr/>
        </p:nvPicPr>
        <p:blipFill>
          <a:blip r:embed="rId5"/>
          <a:srcRect/>
          <a:stretch>
            <a:fillRect/>
          </a:stretch>
        </p:blipFill>
        <p:spPr bwMode="auto">
          <a:xfrm>
            <a:off x="4210040" y="1627199"/>
            <a:ext cx="2590800" cy="1143000"/>
          </a:xfrm>
          <a:prstGeom prst="rect">
            <a:avLst/>
          </a:prstGeom>
          <a:noFill/>
          <a:ln w="9525">
            <a:noFill/>
            <a:miter lim="800000"/>
            <a:headEnd/>
            <a:tailEnd/>
          </a:ln>
        </p:spPr>
      </p:pic>
      <p:pic>
        <p:nvPicPr>
          <p:cNvPr id="4142" name="Picture 33" descr="shadow rectangle white inner"/>
          <p:cNvPicPr>
            <a:picLocks noChangeAspect="1" noChangeArrowheads="1"/>
          </p:cNvPicPr>
          <p:nvPr/>
        </p:nvPicPr>
        <p:blipFill>
          <a:blip r:embed="rId5"/>
          <a:srcRect/>
          <a:stretch>
            <a:fillRect/>
          </a:stretch>
        </p:blipFill>
        <p:spPr bwMode="auto">
          <a:xfrm>
            <a:off x="2039144" y="1620842"/>
            <a:ext cx="2514600" cy="1143000"/>
          </a:xfrm>
          <a:prstGeom prst="rect">
            <a:avLst/>
          </a:prstGeom>
          <a:noFill/>
          <a:ln w="9525">
            <a:noFill/>
            <a:miter lim="800000"/>
            <a:headEnd/>
            <a:tailEnd/>
          </a:ln>
        </p:spPr>
      </p:pic>
      <p:sp>
        <p:nvSpPr>
          <p:cNvPr id="25" name="Rectangle à coins arrondis 24"/>
          <p:cNvSpPr/>
          <p:nvPr/>
        </p:nvSpPr>
        <p:spPr bwMode="auto">
          <a:xfrm>
            <a:off x="2209776" y="4487870"/>
            <a:ext cx="2143140" cy="164307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fr-FR" dirty="0" smtClean="0">
                <a:solidFill>
                  <a:srgbClr val="FFFFFF"/>
                </a:solidFill>
                <a:effectLst>
                  <a:outerShdw blurRad="38100" dist="38100" dir="2700000" algn="tl">
                    <a:srgbClr val="000000">
                      <a:alpha val="43137"/>
                    </a:srgbClr>
                  </a:outerShdw>
                </a:effectLst>
                <a:latin typeface="Segoe" pitchFamily="34" charset="0"/>
              </a:rPr>
              <a:t>De 5 à 75 utilisateurs</a:t>
            </a:r>
            <a:br>
              <a:rPr lang="fr-FR" dirty="0" smtClean="0">
                <a:solidFill>
                  <a:srgbClr val="FFFFFF"/>
                </a:solidFill>
                <a:effectLst>
                  <a:outerShdw blurRad="38100" dist="38100" dir="2700000" algn="tl">
                    <a:srgbClr val="000000">
                      <a:alpha val="43137"/>
                    </a:srgbClr>
                  </a:outerShdw>
                </a:effectLst>
                <a:latin typeface="Segoe" pitchFamily="34" charset="0"/>
              </a:rPr>
            </a:br>
            <a:r>
              <a:rPr lang="fr-FR" dirty="0" smtClean="0">
                <a:solidFill>
                  <a:srgbClr val="FFFFFF"/>
                </a:solidFill>
                <a:effectLst>
                  <a:outerShdw blurRad="38100" dist="38100" dir="2700000" algn="tl">
                    <a:srgbClr val="000000">
                      <a:alpha val="43137"/>
                    </a:srgbClr>
                  </a:outerShdw>
                </a:effectLst>
                <a:latin typeface="Segoe" pitchFamily="34" charset="0"/>
              </a:rPr>
              <a:t/>
            </a:r>
            <a:br>
              <a:rPr lang="fr-FR" dirty="0" smtClean="0">
                <a:solidFill>
                  <a:srgbClr val="FFFFFF"/>
                </a:solidFill>
                <a:effectLst>
                  <a:outerShdw blurRad="38100" dist="38100" dir="2700000" algn="tl">
                    <a:srgbClr val="000000">
                      <a:alpha val="43137"/>
                    </a:srgbClr>
                  </a:outerShdw>
                </a:effectLst>
                <a:latin typeface="Segoe" pitchFamily="34" charset="0"/>
              </a:rPr>
            </a:br>
            <a:r>
              <a:rPr lang="fr-FR" dirty="0" smtClean="0">
                <a:solidFill>
                  <a:srgbClr val="FFFFFF"/>
                </a:solidFill>
                <a:effectLst>
                  <a:outerShdw blurRad="38100" dist="38100" dir="2700000" algn="tl">
                    <a:srgbClr val="000000">
                      <a:alpha val="43137"/>
                    </a:srgbClr>
                  </a:outerShdw>
                </a:effectLst>
                <a:latin typeface="Segoe" pitchFamily="34" charset="0"/>
              </a:rPr>
              <a:t>TPE &amp; PME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Config. un hôte actif pour la messagerie Internet</a:t>
            </a:r>
            <a:endParaRPr lang="fr-FR" sz="3200" dirty="0"/>
          </a:p>
        </p:txBody>
      </p:sp>
      <p:pic>
        <p:nvPicPr>
          <p:cNvPr id="7170" name="Picture 2" descr="G:\assist1.jpg"/>
          <p:cNvPicPr>
            <a:picLocks noChangeAspect="1" noChangeArrowheads="1"/>
          </p:cNvPicPr>
          <p:nvPr/>
        </p:nvPicPr>
        <p:blipFill>
          <a:blip r:embed="rId2"/>
          <a:srcRect/>
          <a:stretch>
            <a:fillRect/>
          </a:stretch>
        </p:blipFill>
        <p:spPr bwMode="auto">
          <a:xfrm>
            <a:off x="243840" y="1037324"/>
            <a:ext cx="8482390" cy="5820676"/>
          </a:xfrm>
          <a:prstGeom prst="rect">
            <a:avLst/>
          </a:prstGeom>
          <a:noFill/>
        </p:spPr>
      </p:pic>
      <p:sp>
        <p:nvSpPr>
          <p:cNvPr id="8" name="Rectangle à coins arrondis 7"/>
          <p:cNvSpPr/>
          <p:nvPr/>
        </p:nvSpPr>
        <p:spPr bwMode="auto">
          <a:xfrm>
            <a:off x="586740" y="4579620"/>
            <a:ext cx="3558540" cy="24384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Paramétrage du connecteur SMTP</a:t>
            </a:r>
            <a:endParaRPr lang="fr-FR" sz="4400" dirty="0"/>
          </a:p>
        </p:txBody>
      </p:sp>
      <p:pic>
        <p:nvPicPr>
          <p:cNvPr id="17410" name="Picture 2" descr="G:\assist30.jpg"/>
          <p:cNvPicPr>
            <a:picLocks noChangeAspect="1" noChangeArrowheads="1"/>
          </p:cNvPicPr>
          <p:nvPr/>
        </p:nvPicPr>
        <p:blipFill>
          <a:blip r:embed="rId2"/>
          <a:srcRect/>
          <a:stretch>
            <a:fillRect/>
          </a:stretch>
        </p:blipFill>
        <p:spPr bwMode="auto">
          <a:xfrm>
            <a:off x="420053" y="963295"/>
            <a:ext cx="5895975" cy="4838700"/>
          </a:xfrm>
          <a:prstGeom prst="rect">
            <a:avLst/>
          </a:prstGeom>
          <a:noFill/>
        </p:spPr>
      </p:pic>
      <p:pic>
        <p:nvPicPr>
          <p:cNvPr id="17411" name="Picture 3" descr="G:\assist32.jpg"/>
          <p:cNvPicPr>
            <a:picLocks noChangeAspect="1" noChangeArrowheads="1"/>
          </p:cNvPicPr>
          <p:nvPr/>
        </p:nvPicPr>
        <p:blipFill>
          <a:blip r:embed="rId3"/>
          <a:srcRect/>
          <a:stretch>
            <a:fillRect/>
          </a:stretch>
        </p:blipFill>
        <p:spPr bwMode="auto">
          <a:xfrm>
            <a:off x="1366838" y="758825"/>
            <a:ext cx="5876925" cy="4838700"/>
          </a:xfrm>
          <a:prstGeom prst="rect">
            <a:avLst/>
          </a:prstGeom>
          <a:noFill/>
        </p:spPr>
      </p:pic>
      <p:pic>
        <p:nvPicPr>
          <p:cNvPr id="17413" name="Picture 5" descr="G:\assist33.jpg"/>
          <p:cNvPicPr>
            <a:picLocks noChangeAspect="1" noChangeArrowheads="1"/>
          </p:cNvPicPr>
          <p:nvPr/>
        </p:nvPicPr>
        <p:blipFill>
          <a:blip r:embed="rId4"/>
          <a:srcRect/>
          <a:stretch>
            <a:fillRect/>
          </a:stretch>
        </p:blipFill>
        <p:spPr bwMode="auto">
          <a:xfrm>
            <a:off x="-492125" y="-4763"/>
            <a:ext cx="9001125" cy="58007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checkerboard(across)">
                                      <p:cBhvr>
                                        <p:cTn id="1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Ajouter un certificat approuvé</a:t>
            </a:r>
            <a:endParaRPr lang="fr-FR" dirty="0"/>
          </a:p>
        </p:txBody>
      </p:sp>
      <p:pic>
        <p:nvPicPr>
          <p:cNvPr id="7170" name="Picture 2" descr="G:\assist1.jpg"/>
          <p:cNvPicPr>
            <a:picLocks noChangeAspect="1" noChangeArrowheads="1"/>
          </p:cNvPicPr>
          <p:nvPr/>
        </p:nvPicPr>
        <p:blipFill>
          <a:blip r:embed="rId2"/>
          <a:srcRect/>
          <a:stretch>
            <a:fillRect/>
          </a:stretch>
        </p:blipFill>
        <p:spPr bwMode="auto">
          <a:xfrm>
            <a:off x="243840" y="1037324"/>
            <a:ext cx="8482390" cy="5820676"/>
          </a:xfrm>
          <a:prstGeom prst="rect">
            <a:avLst/>
          </a:prstGeom>
          <a:noFill/>
        </p:spPr>
      </p:pic>
      <p:sp>
        <p:nvSpPr>
          <p:cNvPr id="8" name="Rectangle à coins arrondis 7"/>
          <p:cNvSpPr/>
          <p:nvPr/>
        </p:nvSpPr>
        <p:spPr bwMode="auto">
          <a:xfrm>
            <a:off x="548640" y="4762500"/>
            <a:ext cx="3558540" cy="24384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Ajouter un certificat approuvé</a:t>
            </a:r>
            <a:endParaRPr lang="fr-FR" dirty="0"/>
          </a:p>
        </p:txBody>
      </p:sp>
      <p:pic>
        <p:nvPicPr>
          <p:cNvPr id="19458" name="Picture 2" descr="G:\assist44.jpg"/>
          <p:cNvPicPr>
            <a:picLocks noChangeAspect="1" noChangeArrowheads="1"/>
          </p:cNvPicPr>
          <p:nvPr/>
        </p:nvPicPr>
        <p:blipFill>
          <a:blip r:embed="rId2"/>
          <a:srcRect/>
          <a:stretch>
            <a:fillRect/>
          </a:stretch>
        </p:blipFill>
        <p:spPr bwMode="auto">
          <a:xfrm>
            <a:off x="0" y="1252855"/>
            <a:ext cx="5886450" cy="4838700"/>
          </a:xfrm>
          <a:prstGeom prst="rect">
            <a:avLst/>
          </a:prstGeom>
          <a:noFill/>
        </p:spPr>
      </p:pic>
      <p:pic>
        <p:nvPicPr>
          <p:cNvPr id="19459" name="Picture 3" descr="G:\assist45.jpg"/>
          <p:cNvPicPr>
            <a:picLocks noChangeAspect="1" noChangeArrowheads="1"/>
          </p:cNvPicPr>
          <p:nvPr/>
        </p:nvPicPr>
        <p:blipFill>
          <a:blip r:embed="rId3"/>
          <a:srcRect/>
          <a:stretch>
            <a:fillRect/>
          </a:stretch>
        </p:blipFill>
        <p:spPr bwMode="auto">
          <a:xfrm>
            <a:off x="735013" y="1581150"/>
            <a:ext cx="5829300" cy="4838700"/>
          </a:xfrm>
          <a:prstGeom prst="rect">
            <a:avLst/>
          </a:prstGeom>
          <a:noFill/>
        </p:spPr>
      </p:pic>
      <p:pic>
        <p:nvPicPr>
          <p:cNvPr id="7" name="Picture 2" descr="G:\assist48.jpg"/>
          <p:cNvPicPr>
            <a:picLocks noChangeAspect="1" noChangeArrowheads="1"/>
          </p:cNvPicPr>
          <p:nvPr/>
        </p:nvPicPr>
        <p:blipFill>
          <a:blip r:embed="rId4"/>
          <a:srcRect/>
          <a:stretch>
            <a:fillRect/>
          </a:stretch>
        </p:blipFill>
        <p:spPr bwMode="auto">
          <a:xfrm>
            <a:off x="1989455" y="1043940"/>
            <a:ext cx="6845300" cy="4693920"/>
          </a:xfrm>
          <a:prstGeom prst="rect">
            <a:avLst/>
          </a:prstGeom>
          <a:noFill/>
        </p:spPr>
      </p:pic>
      <p:pic>
        <p:nvPicPr>
          <p:cNvPr id="8" name="Picture 5" descr="G:\assist53.jpg"/>
          <p:cNvPicPr>
            <a:picLocks noChangeAspect="1" noChangeArrowheads="1"/>
          </p:cNvPicPr>
          <p:nvPr/>
        </p:nvPicPr>
        <p:blipFill>
          <a:blip r:embed="rId5"/>
          <a:srcRect/>
          <a:stretch>
            <a:fillRect/>
          </a:stretch>
        </p:blipFill>
        <p:spPr bwMode="auto">
          <a:xfrm>
            <a:off x="900113" y="1763713"/>
            <a:ext cx="6962775" cy="56483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heckerboard(across)">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Paramétrage de la Sauvegarde du serveur</a:t>
            </a:r>
            <a:endParaRPr lang="fr-FR" sz="3600" dirty="0"/>
          </a:p>
        </p:txBody>
      </p:sp>
      <p:pic>
        <p:nvPicPr>
          <p:cNvPr id="7170" name="Picture 2" descr="G:\assist1.jpg"/>
          <p:cNvPicPr>
            <a:picLocks noChangeAspect="1" noChangeArrowheads="1"/>
          </p:cNvPicPr>
          <p:nvPr/>
        </p:nvPicPr>
        <p:blipFill>
          <a:blip r:embed="rId2"/>
          <a:srcRect/>
          <a:stretch>
            <a:fillRect/>
          </a:stretch>
        </p:blipFill>
        <p:spPr bwMode="auto">
          <a:xfrm>
            <a:off x="243840" y="1037324"/>
            <a:ext cx="8482390" cy="5820676"/>
          </a:xfrm>
          <a:prstGeom prst="rect">
            <a:avLst/>
          </a:prstGeom>
          <a:noFill/>
        </p:spPr>
      </p:pic>
      <p:sp>
        <p:nvSpPr>
          <p:cNvPr id="8" name="Rectangle à coins arrondis 7"/>
          <p:cNvSpPr/>
          <p:nvPr/>
        </p:nvSpPr>
        <p:spPr bwMode="auto">
          <a:xfrm>
            <a:off x="609600" y="5326380"/>
            <a:ext cx="3558540" cy="24384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Paramétrage de la Sauvegarde du serveur</a:t>
            </a:r>
            <a:endParaRPr lang="fr-FR" sz="3600" dirty="0"/>
          </a:p>
        </p:txBody>
      </p:sp>
      <p:pic>
        <p:nvPicPr>
          <p:cNvPr id="3074" name="Picture 2" descr="G:\sav1.jpg"/>
          <p:cNvPicPr>
            <a:picLocks noChangeAspect="1" noChangeArrowheads="1"/>
          </p:cNvPicPr>
          <p:nvPr/>
        </p:nvPicPr>
        <p:blipFill>
          <a:blip r:embed="rId2"/>
          <a:srcRect/>
          <a:stretch>
            <a:fillRect/>
          </a:stretch>
        </p:blipFill>
        <p:spPr bwMode="auto">
          <a:xfrm>
            <a:off x="0" y="1054735"/>
            <a:ext cx="5895975" cy="4838700"/>
          </a:xfrm>
          <a:prstGeom prst="rect">
            <a:avLst/>
          </a:prstGeom>
          <a:noFill/>
        </p:spPr>
      </p:pic>
      <p:pic>
        <p:nvPicPr>
          <p:cNvPr id="3075" name="Picture 3" descr="G:\sav2.jpg"/>
          <p:cNvPicPr>
            <a:picLocks noChangeAspect="1" noChangeArrowheads="1"/>
          </p:cNvPicPr>
          <p:nvPr/>
        </p:nvPicPr>
        <p:blipFill>
          <a:blip r:embed="rId3"/>
          <a:srcRect/>
          <a:stretch>
            <a:fillRect/>
          </a:stretch>
        </p:blipFill>
        <p:spPr bwMode="auto">
          <a:xfrm>
            <a:off x="178118" y="1314133"/>
            <a:ext cx="5876925" cy="4838700"/>
          </a:xfrm>
          <a:prstGeom prst="rect">
            <a:avLst/>
          </a:prstGeom>
          <a:noFill/>
        </p:spPr>
      </p:pic>
      <p:pic>
        <p:nvPicPr>
          <p:cNvPr id="3076" name="Picture 4" descr="G:\sav3.jpg"/>
          <p:cNvPicPr>
            <a:picLocks noChangeAspect="1" noChangeArrowheads="1"/>
          </p:cNvPicPr>
          <p:nvPr/>
        </p:nvPicPr>
        <p:blipFill>
          <a:blip r:embed="rId4"/>
          <a:srcRect/>
          <a:stretch>
            <a:fillRect/>
          </a:stretch>
        </p:blipFill>
        <p:spPr bwMode="auto">
          <a:xfrm>
            <a:off x="378460" y="1554480"/>
            <a:ext cx="5886450" cy="4838700"/>
          </a:xfrm>
          <a:prstGeom prst="rect">
            <a:avLst/>
          </a:prstGeom>
          <a:noFill/>
        </p:spPr>
      </p:pic>
      <p:pic>
        <p:nvPicPr>
          <p:cNvPr id="3077" name="Picture 5" descr="G:\sav4.jpg"/>
          <p:cNvPicPr>
            <a:picLocks noChangeAspect="1" noChangeArrowheads="1"/>
          </p:cNvPicPr>
          <p:nvPr/>
        </p:nvPicPr>
        <p:blipFill>
          <a:blip r:embed="rId5"/>
          <a:srcRect/>
          <a:stretch>
            <a:fillRect/>
          </a:stretch>
        </p:blipFill>
        <p:spPr bwMode="auto">
          <a:xfrm>
            <a:off x="597853" y="1809750"/>
            <a:ext cx="5876925" cy="4838700"/>
          </a:xfrm>
          <a:prstGeom prst="rect">
            <a:avLst/>
          </a:prstGeom>
          <a:noFill/>
        </p:spPr>
      </p:pic>
      <p:pic>
        <p:nvPicPr>
          <p:cNvPr id="3079" name="Picture 7" descr="G:\sav5.jpg"/>
          <p:cNvPicPr>
            <a:picLocks noChangeAspect="1" noChangeArrowheads="1"/>
          </p:cNvPicPr>
          <p:nvPr/>
        </p:nvPicPr>
        <p:blipFill>
          <a:blip r:embed="rId6"/>
          <a:srcRect/>
          <a:stretch>
            <a:fillRect/>
          </a:stretch>
        </p:blipFill>
        <p:spPr bwMode="auto">
          <a:xfrm>
            <a:off x="886143" y="2019300"/>
            <a:ext cx="5876925" cy="48387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heckerboard(across)">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checkerboard(across)">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checkerboard(across)">
                                      <p:cBhvr>
                                        <p:cTn id="22"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Paramétrage de la Sauvegarde du serveur</a:t>
            </a:r>
            <a:endParaRPr lang="fr-FR" sz="3600" dirty="0"/>
          </a:p>
        </p:txBody>
      </p:sp>
      <p:pic>
        <p:nvPicPr>
          <p:cNvPr id="4098" name="Picture 2" descr="G:\sav6.jpg"/>
          <p:cNvPicPr>
            <a:picLocks noChangeAspect="1" noChangeArrowheads="1"/>
          </p:cNvPicPr>
          <p:nvPr/>
        </p:nvPicPr>
        <p:blipFill>
          <a:blip r:embed="rId2"/>
          <a:srcRect/>
          <a:stretch>
            <a:fillRect/>
          </a:stretch>
        </p:blipFill>
        <p:spPr bwMode="auto">
          <a:xfrm>
            <a:off x="196215" y="1184910"/>
            <a:ext cx="5886450" cy="4838700"/>
          </a:xfrm>
          <a:prstGeom prst="rect">
            <a:avLst/>
          </a:prstGeom>
          <a:noFill/>
        </p:spPr>
      </p:pic>
      <p:pic>
        <p:nvPicPr>
          <p:cNvPr id="4099" name="Picture 3" descr="G:\sav7.jpg"/>
          <p:cNvPicPr>
            <a:picLocks noChangeAspect="1" noChangeArrowheads="1"/>
          </p:cNvPicPr>
          <p:nvPr/>
        </p:nvPicPr>
        <p:blipFill>
          <a:blip r:embed="rId3"/>
          <a:srcRect/>
          <a:stretch>
            <a:fillRect/>
          </a:stretch>
        </p:blipFill>
        <p:spPr bwMode="auto">
          <a:xfrm>
            <a:off x="1260475" y="1692275"/>
            <a:ext cx="6502400" cy="4876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8703" y="2781300"/>
            <a:ext cx="7661571" cy="723900"/>
          </a:xfrm>
        </p:spPr>
        <p:txBody>
          <a:bodyPr/>
          <a:lstStyle/>
          <a:p>
            <a:r>
              <a:rPr lang="fr-FR" dirty="0" smtClean="0"/>
              <a:t>Finalisation de l’installation</a:t>
            </a:r>
            <a:br>
              <a:rPr lang="fr-FR" dirty="0" smtClean="0"/>
            </a:br>
            <a:endParaRPr lang="fr-FR"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Finalisation de l’installation</a:t>
            </a:r>
            <a:endParaRPr lang="fr-FR" dirty="0"/>
          </a:p>
        </p:txBody>
      </p:sp>
      <p:sp>
        <p:nvSpPr>
          <p:cNvPr id="3" name="Espace réservé du texte 2"/>
          <p:cNvSpPr>
            <a:spLocks noGrp="1"/>
          </p:cNvSpPr>
          <p:nvPr>
            <p:ph type="body" idx="4294967295"/>
          </p:nvPr>
        </p:nvSpPr>
        <p:spPr>
          <a:xfrm>
            <a:off x="0" y="1411288"/>
            <a:ext cx="7642225" cy="346075"/>
          </a:xfrm>
          <a:prstGeom prst="rect">
            <a:avLst/>
          </a:prstGeom>
        </p:spPr>
        <p:txBody>
          <a:bodyPr/>
          <a:lstStyle/>
          <a:p>
            <a:r>
              <a:rPr lang="fr-FR" dirty="0" smtClean="0"/>
              <a:t>Déplacement des données par assistant</a:t>
            </a:r>
            <a:endParaRPr lang="fr-FR" dirty="0"/>
          </a:p>
        </p:txBody>
      </p:sp>
      <p:sp>
        <p:nvSpPr>
          <p:cNvPr id="4" name="Espace réservé du contenu 3"/>
          <p:cNvSpPr>
            <a:spLocks noGrp="1"/>
          </p:cNvSpPr>
          <p:nvPr>
            <p:ph sz="half" idx="4294967295"/>
          </p:nvPr>
        </p:nvSpPr>
        <p:spPr>
          <a:xfrm>
            <a:off x="0" y="2174875"/>
            <a:ext cx="7932738" cy="2017713"/>
          </a:xfrm>
          <a:prstGeom prst="rect">
            <a:avLst/>
          </a:prstGeom>
        </p:spPr>
        <p:txBody>
          <a:bodyPr/>
          <a:lstStyle/>
          <a:p>
            <a:r>
              <a:rPr lang="fr-FR" dirty="0" smtClean="0"/>
              <a:t>Les deux bases Exchange</a:t>
            </a:r>
          </a:p>
          <a:p>
            <a:r>
              <a:rPr lang="fr-FR" dirty="0" smtClean="0"/>
              <a:t>Les bases </a:t>
            </a:r>
            <a:r>
              <a:rPr lang="fr-FR" dirty="0" err="1" smtClean="0"/>
              <a:t>Sharepoint</a:t>
            </a:r>
            <a:endParaRPr lang="fr-FR" dirty="0" smtClean="0"/>
          </a:p>
          <a:p>
            <a:r>
              <a:rPr lang="fr-FR" dirty="0" smtClean="0"/>
              <a:t>Les documents partagés des utilisateurs</a:t>
            </a:r>
          </a:p>
          <a:p>
            <a:r>
              <a:rPr lang="fr-FR" dirty="0" smtClean="0"/>
              <a:t>Les documents redirigés des utilisateurs</a:t>
            </a:r>
          </a:p>
          <a:p>
            <a:r>
              <a:rPr lang="fr-FR" dirty="0" smtClean="0"/>
              <a:t>Les données de WSUS</a:t>
            </a:r>
            <a:endParaRPr lang="fr-FR" dirty="0"/>
          </a:p>
        </p:txBody>
      </p:sp>
      <p:pic>
        <p:nvPicPr>
          <p:cNvPr id="3074" name="Picture 2" descr="G:\assist60.jpg"/>
          <p:cNvPicPr>
            <a:picLocks noChangeAspect="1" noChangeArrowheads="1"/>
          </p:cNvPicPr>
          <p:nvPr/>
        </p:nvPicPr>
        <p:blipFill>
          <a:blip r:embed="rId2"/>
          <a:srcRect/>
          <a:stretch>
            <a:fillRect/>
          </a:stretch>
        </p:blipFill>
        <p:spPr bwMode="auto">
          <a:xfrm>
            <a:off x="165734" y="2008188"/>
            <a:ext cx="8738297" cy="469741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Finalisation de l’installation</a:t>
            </a:r>
            <a:endParaRPr lang="fr-FR" dirty="0"/>
          </a:p>
        </p:txBody>
      </p:sp>
      <p:sp>
        <p:nvSpPr>
          <p:cNvPr id="3" name="Espace réservé du texte 2"/>
          <p:cNvSpPr>
            <a:spLocks noGrp="1"/>
          </p:cNvSpPr>
          <p:nvPr>
            <p:ph type="body" idx="4294967295"/>
          </p:nvPr>
        </p:nvSpPr>
        <p:spPr>
          <a:xfrm>
            <a:off x="0" y="1129348"/>
            <a:ext cx="9144000" cy="346075"/>
          </a:xfrm>
          <a:prstGeom prst="rect">
            <a:avLst/>
          </a:prstGeom>
        </p:spPr>
        <p:txBody>
          <a:bodyPr/>
          <a:lstStyle/>
          <a:p>
            <a:r>
              <a:rPr lang="fr-FR" dirty="0" smtClean="0"/>
              <a:t>Mise en route de Windows Server Update Services </a:t>
            </a:r>
            <a:endParaRPr lang="fr-FR" dirty="0"/>
          </a:p>
        </p:txBody>
      </p:sp>
      <p:pic>
        <p:nvPicPr>
          <p:cNvPr id="4099" name="Picture 3" descr="G:\maj2.jpg"/>
          <p:cNvPicPr>
            <a:picLocks noChangeAspect="1" noChangeArrowheads="1"/>
          </p:cNvPicPr>
          <p:nvPr/>
        </p:nvPicPr>
        <p:blipFill>
          <a:blip r:embed="rId2"/>
          <a:srcRect/>
          <a:stretch>
            <a:fillRect/>
          </a:stretch>
        </p:blipFill>
        <p:spPr bwMode="auto">
          <a:xfrm>
            <a:off x="1066800" y="1845946"/>
            <a:ext cx="6682740" cy="5012054"/>
          </a:xfrm>
          <a:prstGeom prst="rect">
            <a:avLst/>
          </a:prstGeom>
          <a:noFill/>
        </p:spPr>
      </p:pic>
      <p:sp>
        <p:nvSpPr>
          <p:cNvPr id="9" name="Rectangle à coins arrondis 8"/>
          <p:cNvSpPr/>
          <p:nvPr/>
        </p:nvSpPr>
        <p:spPr bwMode="auto">
          <a:xfrm>
            <a:off x="5920740" y="4206240"/>
            <a:ext cx="1463040" cy="198120"/>
          </a:xfrm>
          <a:prstGeom prst="roundRect">
            <a:avLst/>
          </a:prstGeom>
          <a:noFill/>
          <a:ln w="1905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fr-FR" sz="2900" b="0" i="0" u="none" strike="noStrike" cap="none" normalizeH="0" baseline="0" dirty="0" smtClean="0">
              <a:solidFill>
                <a:schemeClr val="tx1"/>
              </a:solidFill>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219575" y="1219200"/>
            <a:ext cx="4221163" cy="475129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182873" tIns="45718" rIns="182873" bIns="45718" anchor="ctr"/>
          <a:lstStyle/>
          <a:p>
            <a:pPr algn="ctr" eaLnBrk="0" hangingPunct="0">
              <a:defRPr/>
            </a:pPr>
            <a:endParaRPr lang="en-US" dirty="0">
              <a:solidFill>
                <a:schemeClr val="tx1"/>
              </a:solidFill>
            </a:endParaRPr>
          </a:p>
        </p:txBody>
      </p:sp>
      <p:sp>
        <p:nvSpPr>
          <p:cNvPr id="9" name="Rounded Rectangle 8"/>
          <p:cNvSpPr/>
          <p:nvPr/>
        </p:nvSpPr>
        <p:spPr bwMode="auto">
          <a:xfrm>
            <a:off x="549276" y="1201271"/>
            <a:ext cx="3235325" cy="473336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182873" tIns="45718" rIns="182873" bIns="45718" anchor="ctr"/>
          <a:lstStyle/>
          <a:p>
            <a:pPr algn="ctr" eaLnBrk="0" hangingPunct="0">
              <a:defRPr/>
            </a:pPr>
            <a:endParaRPr lang="en-US">
              <a:solidFill>
                <a:schemeClr val="tx1"/>
              </a:solidFill>
            </a:endParaRPr>
          </a:p>
        </p:txBody>
      </p:sp>
      <p:sp>
        <p:nvSpPr>
          <p:cNvPr id="24582" name="Title 1"/>
          <p:cNvSpPr>
            <a:spLocks noGrp="1"/>
          </p:cNvSpPr>
          <p:nvPr>
            <p:ph type="title"/>
          </p:nvPr>
        </p:nvSpPr>
        <p:spPr/>
        <p:txBody>
          <a:bodyPr/>
          <a:lstStyle/>
          <a:p>
            <a:pPr eaLnBrk="1" hangingPunct="1"/>
            <a:r>
              <a:rPr sz="3600" smtClean="0"/>
              <a:t>Windows </a:t>
            </a:r>
            <a:r>
              <a:rPr sz="3600" dirty="0" smtClean="0"/>
              <a:t>Small </a:t>
            </a:r>
            <a:r>
              <a:rPr sz="3600" smtClean="0"/>
              <a:t>Business Server 2008</a:t>
            </a:r>
            <a:endParaRPr sz="3600" dirty="0" smtClean="0"/>
          </a:p>
        </p:txBody>
      </p:sp>
      <p:sp>
        <p:nvSpPr>
          <p:cNvPr id="24584" name="TextBox 10"/>
          <p:cNvSpPr txBox="1">
            <a:spLocks noChangeArrowheads="1"/>
          </p:cNvSpPr>
          <p:nvPr/>
        </p:nvSpPr>
        <p:spPr bwMode="auto">
          <a:xfrm>
            <a:off x="4750025" y="1584167"/>
            <a:ext cx="3042606" cy="1200325"/>
          </a:xfrm>
          <a:prstGeom prst="rect">
            <a:avLst/>
          </a:prstGeom>
          <a:noFill/>
          <a:ln w="9525">
            <a:noFill/>
            <a:miter lim="800000"/>
            <a:headEnd/>
            <a:tailEnd/>
          </a:ln>
        </p:spPr>
        <p:txBody>
          <a:bodyPr wrap="square" lIns="91436" tIns="45718" rIns="91436" bIns="45718">
            <a:spAutoFit/>
          </a:bodyPr>
          <a:lstStyle/>
          <a:p>
            <a:pPr algn="ctr" eaLnBrk="0" hangingPunct="0"/>
            <a:r>
              <a:rPr lang="en-US" sz="2400" dirty="0">
                <a:solidFill>
                  <a:schemeClr val="bg1"/>
                </a:solidFill>
              </a:rPr>
              <a:t>Windows Small Business Server </a:t>
            </a:r>
            <a:r>
              <a:rPr lang="en-US" sz="2400" dirty="0" smtClean="0">
                <a:solidFill>
                  <a:schemeClr val="bg1"/>
                </a:solidFill>
              </a:rPr>
              <a:t>2008 Premium</a:t>
            </a:r>
            <a:endParaRPr lang="en-US" sz="2400" dirty="0">
              <a:solidFill>
                <a:schemeClr val="bg1"/>
              </a:solidFill>
            </a:endParaRPr>
          </a:p>
        </p:txBody>
      </p:sp>
      <p:sp>
        <p:nvSpPr>
          <p:cNvPr id="24585" name="TextBox 11"/>
          <p:cNvSpPr txBox="1">
            <a:spLocks noChangeArrowheads="1"/>
          </p:cNvSpPr>
          <p:nvPr/>
        </p:nvSpPr>
        <p:spPr bwMode="auto">
          <a:xfrm>
            <a:off x="639272" y="1607792"/>
            <a:ext cx="3050697" cy="1200325"/>
          </a:xfrm>
          <a:prstGeom prst="rect">
            <a:avLst/>
          </a:prstGeom>
          <a:noFill/>
          <a:ln w="9525">
            <a:noFill/>
            <a:miter lim="800000"/>
            <a:headEnd/>
            <a:tailEnd/>
          </a:ln>
        </p:spPr>
        <p:txBody>
          <a:bodyPr wrap="square" lIns="91436" tIns="45718" rIns="91436" bIns="45718">
            <a:spAutoFit/>
          </a:bodyPr>
          <a:lstStyle/>
          <a:p>
            <a:pPr algn="ctr" eaLnBrk="0" hangingPunct="0"/>
            <a:r>
              <a:rPr lang="en-US" sz="2400" dirty="0">
                <a:solidFill>
                  <a:schemeClr val="bg1"/>
                </a:solidFill>
              </a:rPr>
              <a:t>Windows Small Business Server </a:t>
            </a:r>
            <a:r>
              <a:rPr lang="en-US" sz="2400" dirty="0" smtClean="0">
                <a:solidFill>
                  <a:schemeClr val="bg1"/>
                </a:solidFill>
              </a:rPr>
              <a:t>2008 Standard</a:t>
            </a:r>
            <a:endParaRPr lang="en-US" sz="2400" dirty="0">
              <a:solidFill>
                <a:schemeClr val="bg1"/>
              </a:solidFill>
            </a:endParaRPr>
          </a:p>
        </p:txBody>
      </p:sp>
      <p:sp>
        <p:nvSpPr>
          <p:cNvPr id="13" name="TextBox 12"/>
          <p:cNvSpPr txBox="1"/>
          <p:nvPr/>
        </p:nvSpPr>
        <p:spPr>
          <a:xfrm>
            <a:off x="4267204" y="4715434"/>
            <a:ext cx="4034116" cy="1200325"/>
          </a:xfrm>
          <a:prstGeom prst="rect">
            <a:avLst/>
          </a:prstGeom>
          <a:noFill/>
        </p:spPr>
        <p:txBody>
          <a:bodyPr wrap="square" lIns="91436" tIns="45718" rIns="91436" bIns="45718" rtlCol="0">
            <a:spAutoFit/>
          </a:bodyPr>
          <a:lstStyle/>
          <a:p>
            <a:pPr algn="ctr"/>
            <a:r>
              <a:rPr lang="en-US" sz="2000" dirty="0" smtClean="0">
                <a:solidFill>
                  <a:schemeClr val="bg1"/>
                </a:solidFill>
              </a:rPr>
              <a:t> </a:t>
            </a:r>
            <a:r>
              <a:rPr lang="en-US" sz="1600" dirty="0" smtClean="0">
                <a:solidFill>
                  <a:schemeClr val="bg1"/>
                </a:solidFill>
              </a:rPr>
              <a:t>2ème Windows 2008 Standard (x64 </a:t>
            </a:r>
            <a:r>
              <a:rPr lang="en-US" sz="1600" dirty="0" err="1" smtClean="0">
                <a:solidFill>
                  <a:schemeClr val="bg1"/>
                </a:solidFill>
              </a:rPr>
              <a:t>ou</a:t>
            </a:r>
            <a:r>
              <a:rPr lang="en-US" sz="1600" dirty="0" smtClean="0">
                <a:solidFill>
                  <a:schemeClr val="bg1"/>
                </a:solidFill>
              </a:rPr>
              <a:t> x86)</a:t>
            </a:r>
          </a:p>
          <a:p>
            <a:pPr algn="ctr"/>
            <a:r>
              <a:rPr lang="en-US" sz="1600" dirty="0" smtClean="0">
                <a:solidFill>
                  <a:schemeClr val="bg1"/>
                </a:solidFill>
              </a:rPr>
              <a:t>Applications Métiers</a:t>
            </a:r>
          </a:p>
          <a:p>
            <a:pPr algn="ctr"/>
            <a:r>
              <a:rPr lang="en-US" sz="1600" dirty="0" smtClean="0">
                <a:solidFill>
                  <a:schemeClr val="bg1"/>
                </a:solidFill>
              </a:rPr>
              <a:t>SQL 2008</a:t>
            </a:r>
          </a:p>
          <a:p>
            <a:pPr algn="ctr"/>
            <a:r>
              <a:rPr lang="en-US" sz="2000" dirty="0" smtClean="0">
                <a:solidFill>
                  <a:schemeClr val="bg1"/>
                </a:solidFill>
              </a:rPr>
              <a:t>Terminal Server</a:t>
            </a:r>
            <a:endParaRPr lang="en-US" sz="2000" dirty="0">
              <a:solidFill>
                <a:schemeClr val="bg1"/>
              </a:solidFill>
            </a:endParaRPr>
          </a:p>
        </p:txBody>
      </p:sp>
      <p:sp>
        <p:nvSpPr>
          <p:cNvPr id="16" name="TextBox 15"/>
          <p:cNvSpPr txBox="1"/>
          <p:nvPr/>
        </p:nvSpPr>
        <p:spPr>
          <a:xfrm>
            <a:off x="411481" y="4715437"/>
            <a:ext cx="3383772" cy="400105"/>
          </a:xfrm>
          <a:prstGeom prst="rect">
            <a:avLst/>
          </a:prstGeom>
          <a:noFill/>
        </p:spPr>
        <p:txBody>
          <a:bodyPr wrap="square" lIns="91436" tIns="45718" rIns="91436" bIns="45718" rtlCol="0">
            <a:spAutoFit/>
          </a:bodyPr>
          <a:lstStyle/>
          <a:p>
            <a:pPr algn="ctr"/>
            <a:r>
              <a:rPr lang="en-US" sz="2000" dirty="0" smtClean="0">
                <a:solidFill>
                  <a:schemeClr val="bg1"/>
                </a:solidFill>
              </a:rPr>
              <a:t>Windows 2008 Standard (x64)</a:t>
            </a:r>
            <a:endParaRPr lang="en-US" sz="2000" dirty="0">
              <a:solidFill>
                <a:schemeClr val="bg1"/>
              </a:solidFill>
            </a:endParaRPr>
          </a:p>
        </p:txBody>
      </p:sp>
      <p:pic>
        <p:nvPicPr>
          <p:cNvPr id="14" name="Picture 2" descr="\\windowsserver\teamshare\USERS\WSS.Portal.Content\Launch_Cougar\SBS 2008 icons\New SBS Cougar mockup.png"/>
          <p:cNvPicPr>
            <a:picLocks noChangeAspect="1" noChangeArrowheads="1"/>
          </p:cNvPicPr>
          <p:nvPr/>
        </p:nvPicPr>
        <p:blipFill>
          <a:blip r:embed="rId3" cstate="print"/>
          <a:srcRect/>
          <a:stretch>
            <a:fillRect/>
          </a:stretch>
        </p:blipFill>
        <p:spPr bwMode="auto">
          <a:xfrm>
            <a:off x="1348487" y="3004331"/>
            <a:ext cx="1577593" cy="1577593"/>
          </a:xfrm>
          <a:prstGeom prst="rect">
            <a:avLst/>
          </a:prstGeom>
          <a:noFill/>
        </p:spPr>
      </p:pic>
      <p:pic>
        <p:nvPicPr>
          <p:cNvPr id="15" name="Picture 3" descr="image001"/>
          <p:cNvPicPr>
            <a:picLocks noChangeAspect="1" noChangeArrowheads="1"/>
          </p:cNvPicPr>
          <p:nvPr/>
        </p:nvPicPr>
        <p:blipFill>
          <a:blip r:embed="rId4"/>
          <a:srcRect/>
          <a:stretch>
            <a:fillRect/>
          </a:stretch>
        </p:blipFill>
        <p:spPr bwMode="auto">
          <a:xfrm>
            <a:off x="5061762" y="3056063"/>
            <a:ext cx="2573477" cy="14328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703" y="2730500"/>
            <a:ext cx="7661571" cy="723900"/>
          </a:xfrm>
        </p:spPr>
        <p:txBody>
          <a:bodyPr/>
          <a:lstStyle/>
          <a:p>
            <a:r>
              <a:rPr lang="fr-FR" dirty="0" smtClean="0"/>
              <a:t>La console d’administration</a:t>
            </a:r>
            <a:br>
              <a:rPr lang="fr-FR" dirty="0" smtClean="0"/>
            </a:br>
            <a:r>
              <a:rPr lang="fr-FR" dirty="0" smtClean="0"/>
              <a:t/>
            </a:r>
            <a:br>
              <a:rPr lang="fr-FR" dirty="0" smtClean="0"/>
            </a:br>
            <a:endParaRPr lang="fr-FR"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endParaRPr lang="fr-FR" dirty="0"/>
          </a:p>
        </p:txBody>
      </p:sp>
      <p:sp>
        <p:nvSpPr>
          <p:cNvPr id="3" name="Espace réservé du texte 2"/>
          <p:cNvSpPr>
            <a:spLocks noGrp="1"/>
          </p:cNvSpPr>
          <p:nvPr>
            <p:ph type="body" idx="4294967295"/>
          </p:nvPr>
        </p:nvSpPr>
        <p:spPr>
          <a:xfrm>
            <a:off x="609600" y="4870450"/>
            <a:ext cx="8534400" cy="346075"/>
          </a:xfrm>
          <a:prstGeom prst="rect">
            <a:avLst/>
          </a:prstGeom>
        </p:spPr>
        <p:txBody>
          <a:bodyPr/>
          <a:lstStyle/>
          <a:p>
            <a:r>
              <a:rPr lang="fr-FR" dirty="0" smtClean="0"/>
              <a:t>Je suis un « </a:t>
            </a:r>
            <a:r>
              <a:rPr lang="fr-FR" dirty="0" err="1" smtClean="0"/>
              <a:t>Geek</a:t>
            </a:r>
            <a:r>
              <a:rPr lang="fr-FR" dirty="0" smtClean="0"/>
              <a:t> » j’utilise quand même la console !!!!!</a:t>
            </a:r>
            <a:endParaRPr lang="fr-FR" dirty="0"/>
          </a:p>
        </p:txBody>
      </p:sp>
      <p:sp>
        <p:nvSpPr>
          <p:cNvPr id="4" name="Espace réservé du contenu 3"/>
          <p:cNvSpPr>
            <a:spLocks noGrp="1"/>
          </p:cNvSpPr>
          <p:nvPr>
            <p:ph sz="half" idx="4294967295"/>
          </p:nvPr>
        </p:nvSpPr>
        <p:spPr>
          <a:xfrm>
            <a:off x="0" y="1527175"/>
            <a:ext cx="7080250" cy="2867025"/>
          </a:xfrm>
          <a:prstGeom prst="rect">
            <a:avLst/>
          </a:prstGeom>
        </p:spPr>
        <p:txBody>
          <a:bodyPr/>
          <a:lstStyle/>
          <a:p>
            <a:r>
              <a:rPr lang="fr-FR" dirty="0" smtClean="0"/>
              <a:t>Utilisateurs et Groupes</a:t>
            </a:r>
          </a:p>
          <a:p>
            <a:r>
              <a:rPr lang="fr-FR" dirty="0" smtClean="0"/>
              <a:t>Réseau</a:t>
            </a:r>
          </a:p>
          <a:p>
            <a:r>
              <a:rPr lang="fr-FR" dirty="0" smtClean="0"/>
              <a:t>Dossiers partagés et sites web</a:t>
            </a:r>
          </a:p>
          <a:p>
            <a:r>
              <a:rPr lang="fr-FR" dirty="0" smtClean="0"/>
              <a:t>Sauvegarde et stockage serveur</a:t>
            </a:r>
          </a:p>
          <a:p>
            <a:r>
              <a:rPr lang="fr-FR" dirty="0" smtClean="0"/>
              <a:t>Rapports</a:t>
            </a:r>
          </a:p>
          <a:p>
            <a:r>
              <a:rPr lang="fr-FR" dirty="0" smtClean="0"/>
              <a:t>Sécurité</a:t>
            </a:r>
          </a:p>
          <a:p>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endParaRPr lang="fr-FR" dirty="0"/>
          </a:p>
        </p:txBody>
      </p:sp>
      <p:pic>
        <p:nvPicPr>
          <p:cNvPr id="245762" name="Picture 2"/>
          <p:cNvPicPr>
            <a:picLocks noChangeAspect="1" noChangeArrowheads="1"/>
          </p:cNvPicPr>
          <p:nvPr/>
        </p:nvPicPr>
        <p:blipFill>
          <a:blip r:embed="rId2"/>
          <a:srcRect/>
          <a:stretch>
            <a:fillRect/>
          </a:stretch>
        </p:blipFill>
        <p:spPr bwMode="auto">
          <a:xfrm>
            <a:off x="1102178" y="1127760"/>
            <a:ext cx="6845905" cy="4945380"/>
          </a:xfrm>
          <a:prstGeom prst="rect">
            <a:avLst/>
          </a:prstGeom>
          <a:noFill/>
          <a:ln w="9525">
            <a:noFill/>
            <a:miter lim="800000"/>
            <a:headEnd/>
            <a:tailEnd/>
          </a:ln>
          <a:effectLst/>
        </p:spPr>
      </p:pic>
      <p:pic>
        <p:nvPicPr>
          <p:cNvPr id="245763" name="Picture 3"/>
          <p:cNvPicPr>
            <a:picLocks noChangeAspect="1" noChangeArrowheads="1"/>
          </p:cNvPicPr>
          <p:nvPr/>
        </p:nvPicPr>
        <p:blipFill>
          <a:blip r:embed="rId3"/>
          <a:srcRect/>
          <a:stretch>
            <a:fillRect/>
          </a:stretch>
        </p:blipFill>
        <p:spPr bwMode="auto">
          <a:xfrm>
            <a:off x="1122680" y="1126489"/>
            <a:ext cx="6817360" cy="49399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checkerboard(across)">
                                      <p:cBhvr>
                                        <p:cTn id="7" dur="500"/>
                                        <p:tgtEl>
                                          <p:spTgt spid="24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br>
              <a:rPr lang="fr-FR" dirty="0" smtClean="0"/>
            </a:br>
            <a:endParaRPr lang="fr-FR" dirty="0"/>
          </a:p>
        </p:txBody>
      </p:sp>
      <p:pic>
        <p:nvPicPr>
          <p:cNvPr id="1027" name="Picture 3" descr="G:\cons util1.jpg"/>
          <p:cNvPicPr>
            <a:picLocks noChangeAspect="1" noChangeArrowheads="1"/>
          </p:cNvPicPr>
          <p:nvPr/>
        </p:nvPicPr>
        <p:blipFill>
          <a:blip r:embed="rId2"/>
          <a:srcRect/>
          <a:stretch>
            <a:fillRect/>
          </a:stretch>
        </p:blipFill>
        <p:spPr bwMode="auto">
          <a:xfrm>
            <a:off x="0" y="1117084"/>
            <a:ext cx="7459980" cy="5287260"/>
          </a:xfrm>
          <a:prstGeom prst="rect">
            <a:avLst/>
          </a:prstGeom>
          <a:noFill/>
        </p:spPr>
      </p:pic>
      <p:pic>
        <p:nvPicPr>
          <p:cNvPr id="1028" name="Picture 4" descr="G:\utile1.jpg"/>
          <p:cNvPicPr>
            <a:picLocks noChangeAspect="1" noChangeArrowheads="1"/>
          </p:cNvPicPr>
          <p:nvPr/>
        </p:nvPicPr>
        <p:blipFill>
          <a:blip r:embed="rId3"/>
          <a:srcRect/>
          <a:stretch>
            <a:fillRect/>
          </a:stretch>
        </p:blipFill>
        <p:spPr bwMode="auto">
          <a:xfrm>
            <a:off x="1184592" y="1892935"/>
            <a:ext cx="5876926" cy="4838700"/>
          </a:xfrm>
          <a:prstGeom prst="rect">
            <a:avLst/>
          </a:prstGeom>
          <a:noFill/>
        </p:spPr>
      </p:pic>
      <p:pic>
        <p:nvPicPr>
          <p:cNvPr id="1029" name="Picture 5" descr="G:\utile2.jpg"/>
          <p:cNvPicPr>
            <a:picLocks noChangeAspect="1" noChangeArrowheads="1"/>
          </p:cNvPicPr>
          <p:nvPr/>
        </p:nvPicPr>
        <p:blipFill>
          <a:blip r:embed="rId4"/>
          <a:srcRect/>
          <a:stretch>
            <a:fillRect/>
          </a:stretch>
        </p:blipFill>
        <p:spPr bwMode="auto">
          <a:xfrm>
            <a:off x="1181100" y="1866900"/>
            <a:ext cx="5867400" cy="4838700"/>
          </a:xfrm>
          <a:prstGeom prst="rect">
            <a:avLst/>
          </a:prstGeom>
          <a:noFill/>
        </p:spPr>
      </p:pic>
      <p:pic>
        <p:nvPicPr>
          <p:cNvPr id="1030" name="Picture 6" descr="G:\utile3.jpg"/>
          <p:cNvPicPr>
            <a:picLocks noChangeAspect="1" noChangeArrowheads="1"/>
          </p:cNvPicPr>
          <p:nvPr/>
        </p:nvPicPr>
        <p:blipFill>
          <a:blip r:embed="rId5"/>
          <a:srcRect/>
          <a:stretch>
            <a:fillRect/>
          </a:stretch>
        </p:blipFill>
        <p:spPr bwMode="auto">
          <a:xfrm>
            <a:off x="1172210" y="1870393"/>
            <a:ext cx="5886450" cy="4838700"/>
          </a:xfrm>
          <a:prstGeom prst="rect">
            <a:avLst/>
          </a:prstGeom>
          <a:noFill/>
        </p:spPr>
      </p:pic>
      <p:pic>
        <p:nvPicPr>
          <p:cNvPr id="1031" name="Picture 7" descr="G:\utile4.jpg"/>
          <p:cNvPicPr>
            <a:picLocks noChangeAspect="1" noChangeArrowheads="1"/>
          </p:cNvPicPr>
          <p:nvPr/>
        </p:nvPicPr>
        <p:blipFill>
          <a:blip r:embed="rId6"/>
          <a:srcRect/>
          <a:stretch>
            <a:fillRect/>
          </a:stretch>
        </p:blipFill>
        <p:spPr bwMode="auto">
          <a:xfrm>
            <a:off x="1176655" y="1862455"/>
            <a:ext cx="5876925" cy="4838700"/>
          </a:xfrm>
          <a:prstGeom prst="rect">
            <a:avLst/>
          </a:prstGeom>
          <a:noFill/>
        </p:spPr>
      </p:pic>
      <p:pic>
        <p:nvPicPr>
          <p:cNvPr id="4099" name="Picture 3" descr="G:\utile5.jpg"/>
          <p:cNvPicPr>
            <a:picLocks noChangeAspect="1" noChangeArrowheads="1"/>
          </p:cNvPicPr>
          <p:nvPr/>
        </p:nvPicPr>
        <p:blipFill>
          <a:blip r:embed="rId7"/>
          <a:srcRect/>
          <a:stretch>
            <a:fillRect/>
          </a:stretch>
        </p:blipFill>
        <p:spPr bwMode="auto">
          <a:xfrm>
            <a:off x="1176020" y="1863090"/>
            <a:ext cx="5876925" cy="4838700"/>
          </a:xfrm>
          <a:prstGeom prst="rect">
            <a:avLst/>
          </a:prstGeom>
          <a:noFill/>
        </p:spPr>
      </p:pic>
      <p:pic>
        <p:nvPicPr>
          <p:cNvPr id="4100" name="Picture 4" descr="G:\utile6.jpg"/>
          <p:cNvPicPr>
            <a:picLocks noChangeAspect="1" noChangeArrowheads="1"/>
          </p:cNvPicPr>
          <p:nvPr/>
        </p:nvPicPr>
        <p:blipFill>
          <a:blip r:embed="rId8"/>
          <a:srcRect/>
          <a:stretch>
            <a:fillRect/>
          </a:stretch>
        </p:blipFill>
        <p:spPr bwMode="auto">
          <a:xfrm>
            <a:off x="1163320" y="1859280"/>
            <a:ext cx="5886450" cy="48387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checkerboard(across)">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heckerboard(across)">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checkerboard(across)">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checkerboard(across)">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checkerboard(across)">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a:off x="0" y="919480"/>
            <a:ext cx="8201578" cy="5938520"/>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dirty="0" smtClean="0"/>
              <a:t>La console d’administration</a:t>
            </a:r>
            <a:endParaRPr lang="fr-FR" dirty="0"/>
          </a:p>
        </p:txBody>
      </p:sp>
      <p:pic>
        <p:nvPicPr>
          <p:cNvPr id="2051" name="Picture 3"/>
          <p:cNvPicPr>
            <a:picLocks noChangeAspect="1" noChangeArrowheads="1"/>
          </p:cNvPicPr>
          <p:nvPr/>
        </p:nvPicPr>
        <p:blipFill>
          <a:blip r:embed="rId3"/>
          <a:srcRect/>
          <a:stretch>
            <a:fillRect/>
          </a:stretch>
        </p:blipFill>
        <p:spPr bwMode="auto">
          <a:xfrm>
            <a:off x="1260159" y="2254569"/>
            <a:ext cx="4014770" cy="442817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257300" y="2244862"/>
            <a:ext cx="4023360" cy="444645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259204" y="2260226"/>
            <a:ext cx="4006215" cy="44291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heckerboard(across)">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endParaRPr lang="fr-FR" dirty="0"/>
          </a:p>
        </p:txBody>
      </p:sp>
      <p:pic>
        <p:nvPicPr>
          <p:cNvPr id="247810" name="Picture 2"/>
          <p:cNvPicPr>
            <a:picLocks noChangeAspect="1" noChangeArrowheads="1"/>
          </p:cNvPicPr>
          <p:nvPr/>
        </p:nvPicPr>
        <p:blipFill>
          <a:blip r:embed="rId2"/>
          <a:srcRect/>
          <a:stretch>
            <a:fillRect/>
          </a:stretch>
        </p:blipFill>
        <p:spPr bwMode="auto">
          <a:xfrm>
            <a:off x="1218170" y="1087120"/>
            <a:ext cx="6896622" cy="4993640"/>
          </a:xfrm>
          <a:prstGeom prst="rect">
            <a:avLst/>
          </a:prstGeom>
          <a:noFill/>
          <a:ln w="9525">
            <a:noFill/>
            <a:miter lim="800000"/>
            <a:headEnd/>
            <a:tailEnd/>
          </a:ln>
          <a:effectLst/>
        </p:spPr>
      </p:pic>
      <p:pic>
        <p:nvPicPr>
          <p:cNvPr id="247811" name="Picture 3"/>
          <p:cNvPicPr>
            <a:picLocks noChangeAspect="1" noChangeArrowheads="1"/>
          </p:cNvPicPr>
          <p:nvPr/>
        </p:nvPicPr>
        <p:blipFill>
          <a:blip r:embed="rId3"/>
          <a:srcRect/>
          <a:stretch>
            <a:fillRect/>
          </a:stretch>
        </p:blipFill>
        <p:spPr bwMode="auto">
          <a:xfrm>
            <a:off x="1215390" y="1092834"/>
            <a:ext cx="6922770" cy="50132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checkerboard(across)">
                                      <p:cBhvr>
                                        <p:cTn id="7" dur="500"/>
                                        <p:tgtEl>
                                          <p:spTgt spid="24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endParaRPr lang="fr-FR" dirty="0"/>
          </a:p>
        </p:txBody>
      </p:sp>
      <p:pic>
        <p:nvPicPr>
          <p:cNvPr id="248834" name="Picture 2"/>
          <p:cNvPicPr>
            <a:picLocks noChangeAspect="1" noChangeArrowheads="1"/>
          </p:cNvPicPr>
          <p:nvPr/>
        </p:nvPicPr>
        <p:blipFill>
          <a:blip r:embed="rId2"/>
          <a:srcRect/>
          <a:stretch>
            <a:fillRect/>
          </a:stretch>
        </p:blipFill>
        <p:spPr bwMode="auto">
          <a:xfrm>
            <a:off x="1333500" y="1082674"/>
            <a:ext cx="6909092" cy="500570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console d’administration</a:t>
            </a:r>
            <a:endParaRPr lang="fr-FR" dirty="0"/>
          </a:p>
        </p:txBody>
      </p:sp>
      <p:pic>
        <p:nvPicPr>
          <p:cNvPr id="249858" name="Picture 2"/>
          <p:cNvPicPr>
            <a:picLocks noChangeAspect="1" noChangeArrowheads="1"/>
          </p:cNvPicPr>
          <p:nvPr/>
        </p:nvPicPr>
        <p:blipFill>
          <a:blip r:embed="rId2"/>
          <a:srcRect/>
          <a:stretch>
            <a:fillRect/>
          </a:stretch>
        </p:blipFill>
        <p:spPr bwMode="auto">
          <a:xfrm>
            <a:off x="1330325" y="1085850"/>
            <a:ext cx="6889218" cy="4979670"/>
          </a:xfrm>
          <a:prstGeom prst="rect">
            <a:avLst/>
          </a:prstGeom>
          <a:noFill/>
          <a:ln w="9525">
            <a:noFill/>
            <a:miter lim="800000"/>
            <a:headEnd/>
            <a:tailEnd/>
          </a:ln>
          <a:effectLst/>
        </p:spPr>
      </p:pic>
      <p:pic>
        <p:nvPicPr>
          <p:cNvPr id="249859" name="Picture 3"/>
          <p:cNvPicPr>
            <a:picLocks noChangeAspect="1" noChangeArrowheads="1"/>
          </p:cNvPicPr>
          <p:nvPr/>
        </p:nvPicPr>
        <p:blipFill>
          <a:blip r:embed="rId3"/>
          <a:srcRect/>
          <a:stretch>
            <a:fillRect/>
          </a:stretch>
        </p:blipFill>
        <p:spPr bwMode="auto">
          <a:xfrm>
            <a:off x="1336674" y="1092199"/>
            <a:ext cx="6900545" cy="49841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checkerboard(across)">
                                      <p:cBhvr>
                                        <p:cTn id="7"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45762" name="Picture 2"/>
          <p:cNvPicPr>
            <a:picLocks noChangeAspect="1" noChangeArrowheads="1"/>
          </p:cNvPicPr>
          <p:nvPr/>
        </p:nvPicPr>
        <p:blipFill>
          <a:blip r:embed="rId2"/>
          <a:srcRect/>
          <a:stretch>
            <a:fillRect/>
          </a:stretch>
        </p:blipFill>
        <p:spPr bwMode="auto">
          <a:xfrm>
            <a:off x="1333500" y="1069974"/>
            <a:ext cx="6911340" cy="5034437"/>
          </a:xfrm>
          <a:prstGeom prst="rect">
            <a:avLst/>
          </a:prstGeom>
          <a:noFill/>
          <a:ln w="9525">
            <a:noFill/>
            <a:miter lim="800000"/>
            <a:headEnd/>
            <a:tailEnd/>
          </a:ln>
          <a:effectLst/>
        </p:spPr>
      </p:pic>
      <p:pic>
        <p:nvPicPr>
          <p:cNvPr id="245763" name="Picture 3"/>
          <p:cNvPicPr>
            <a:picLocks noChangeAspect="1" noChangeArrowheads="1"/>
          </p:cNvPicPr>
          <p:nvPr/>
        </p:nvPicPr>
        <p:blipFill>
          <a:blip r:embed="rId3"/>
          <a:srcRect/>
          <a:stretch>
            <a:fillRect/>
          </a:stretch>
        </p:blipFill>
        <p:spPr bwMode="auto">
          <a:xfrm>
            <a:off x="1343024" y="1076325"/>
            <a:ext cx="6901815" cy="50287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Poste de travail Web à distance</a:t>
            </a:r>
            <a:endParaRPr lang="fr-FR" sz="4800" dirty="0"/>
          </a:p>
        </p:txBody>
      </p:sp>
      <p:pic>
        <p:nvPicPr>
          <p:cNvPr id="24578" name="Picture 2"/>
          <p:cNvPicPr>
            <a:picLocks noChangeAspect="1" noChangeArrowheads="1"/>
          </p:cNvPicPr>
          <p:nvPr/>
        </p:nvPicPr>
        <p:blipFill>
          <a:blip r:embed="rId2"/>
          <a:srcRect/>
          <a:stretch>
            <a:fillRect/>
          </a:stretch>
        </p:blipFill>
        <p:spPr bwMode="auto">
          <a:xfrm>
            <a:off x="0" y="1076325"/>
            <a:ext cx="8477250" cy="5777042"/>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1704975" y="2138363"/>
            <a:ext cx="5353050" cy="3609975"/>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0" y="1085850"/>
            <a:ext cx="8524875" cy="5105400"/>
          </a:xfrm>
          <a:prstGeom prst="rect">
            <a:avLst/>
          </a:prstGeom>
          <a:noFill/>
          <a:ln w="9525">
            <a:noFill/>
            <a:miter lim="800000"/>
            <a:headEnd/>
            <a:tailEnd/>
          </a:ln>
          <a:effectLst/>
        </p:spPr>
      </p:pic>
      <p:pic>
        <p:nvPicPr>
          <p:cNvPr id="24581" name="Picture 5"/>
          <p:cNvPicPr>
            <a:picLocks noChangeAspect="1" noChangeArrowheads="1"/>
          </p:cNvPicPr>
          <p:nvPr/>
        </p:nvPicPr>
        <p:blipFill>
          <a:blip r:embed="rId5"/>
          <a:srcRect/>
          <a:stretch>
            <a:fillRect/>
          </a:stretch>
        </p:blipFill>
        <p:spPr bwMode="auto">
          <a:xfrm>
            <a:off x="933449" y="1804988"/>
            <a:ext cx="6772275" cy="4542967"/>
          </a:xfrm>
          <a:prstGeom prst="rect">
            <a:avLst/>
          </a:prstGeom>
          <a:noFill/>
          <a:ln w="9525">
            <a:noFill/>
            <a:miter lim="800000"/>
            <a:headEnd/>
            <a:tailEnd/>
          </a:ln>
          <a:effectLst/>
        </p:spPr>
      </p:pic>
      <p:pic>
        <p:nvPicPr>
          <p:cNvPr id="24582" name="Picture 6"/>
          <p:cNvPicPr>
            <a:picLocks noChangeAspect="1" noChangeArrowheads="1"/>
          </p:cNvPicPr>
          <p:nvPr/>
        </p:nvPicPr>
        <p:blipFill>
          <a:blip r:embed="rId6"/>
          <a:srcRect/>
          <a:stretch>
            <a:fillRect/>
          </a:stretch>
        </p:blipFill>
        <p:spPr bwMode="auto">
          <a:xfrm>
            <a:off x="2528888" y="1190625"/>
            <a:ext cx="4086225" cy="4476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checkerboard(across)">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checkerboard(across)">
                                      <p:cBhvr>
                                        <p:cTn id="17" dur="500"/>
                                        <p:tgtEl>
                                          <p:spTgt spid="2458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checkerboard(across)">
                                      <p:cBhvr>
                                        <p:cTn id="2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sz="4000" dirty="0" smtClean="0"/>
              <a:t>Windows SBS </a:t>
            </a:r>
            <a:r>
              <a:rPr sz="4000" smtClean="0"/>
              <a:t>2008 Standard</a:t>
            </a:r>
            <a:endParaRPr sz="4000" dirty="0" smtClean="0"/>
          </a:p>
        </p:txBody>
      </p:sp>
      <p:graphicFrame>
        <p:nvGraphicFramePr>
          <p:cNvPr id="4" name="Content Placeholder 3"/>
          <p:cNvGraphicFramePr>
            <a:graphicFrameLocks noGrp="1"/>
          </p:cNvGraphicFramePr>
          <p:nvPr>
            <p:ph idx="4294967295"/>
          </p:nvPr>
        </p:nvGraphicFramePr>
        <p:xfrm>
          <a:off x="0" y="1022350"/>
          <a:ext cx="8158163" cy="523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8" name="Picture 5" descr="Server.png"/>
          <p:cNvPicPr>
            <a:picLocks noChangeAspect="1"/>
          </p:cNvPicPr>
          <p:nvPr/>
        </p:nvPicPr>
        <p:blipFill>
          <a:blip r:embed="rId7" cstate="print"/>
          <a:srcRect/>
          <a:stretch>
            <a:fillRect/>
          </a:stretch>
        </p:blipFill>
        <p:spPr bwMode="auto">
          <a:xfrm>
            <a:off x="7032997" y="794677"/>
            <a:ext cx="1086759" cy="12799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Poste de travail Web à distance</a:t>
            </a:r>
            <a:endParaRPr lang="fr-FR" sz="4800" dirty="0"/>
          </a:p>
        </p:txBody>
      </p:sp>
      <p:pic>
        <p:nvPicPr>
          <p:cNvPr id="25602" name="Picture 2"/>
          <p:cNvPicPr>
            <a:picLocks noChangeAspect="1" noChangeArrowheads="1"/>
          </p:cNvPicPr>
          <p:nvPr/>
        </p:nvPicPr>
        <p:blipFill>
          <a:blip r:embed="rId2"/>
          <a:srcRect/>
          <a:stretch>
            <a:fillRect/>
          </a:stretch>
        </p:blipFill>
        <p:spPr bwMode="auto">
          <a:xfrm>
            <a:off x="-1" y="933450"/>
            <a:ext cx="8620125" cy="592455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2771775" y="1785938"/>
            <a:ext cx="3600450" cy="3286125"/>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396875" y="981074"/>
            <a:ext cx="6870700" cy="5469809"/>
          </a:xfrm>
          <a:prstGeom prst="rect">
            <a:avLst/>
          </a:prstGeom>
          <a:noFill/>
          <a:ln w="9525">
            <a:noFill/>
            <a:miter lim="800000"/>
            <a:headEnd/>
            <a:tailEnd/>
          </a:ln>
          <a:effectLst/>
        </p:spPr>
      </p:pic>
      <p:pic>
        <p:nvPicPr>
          <p:cNvPr id="25605" name="Picture 5"/>
          <p:cNvPicPr>
            <a:picLocks noChangeAspect="1" noChangeArrowheads="1"/>
          </p:cNvPicPr>
          <p:nvPr/>
        </p:nvPicPr>
        <p:blipFill>
          <a:blip r:embed="rId5"/>
          <a:srcRect/>
          <a:stretch>
            <a:fillRect/>
          </a:stretch>
        </p:blipFill>
        <p:spPr bwMode="auto">
          <a:xfrm>
            <a:off x="438149" y="920749"/>
            <a:ext cx="6791325" cy="5857953"/>
          </a:xfrm>
          <a:prstGeom prst="rect">
            <a:avLst/>
          </a:prstGeom>
          <a:noFill/>
          <a:ln w="9525">
            <a:noFill/>
            <a:miter lim="800000"/>
            <a:headEnd/>
            <a:tailEnd/>
          </a:ln>
          <a:effectLst/>
        </p:spPr>
      </p:pic>
      <p:pic>
        <p:nvPicPr>
          <p:cNvPr id="25606" name="Picture 6"/>
          <p:cNvPicPr>
            <a:picLocks noChangeAspect="1" noChangeArrowheads="1"/>
          </p:cNvPicPr>
          <p:nvPr/>
        </p:nvPicPr>
        <p:blipFill>
          <a:blip r:embed="rId6"/>
          <a:srcRect/>
          <a:stretch>
            <a:fillRect/>
          </a:stretch>
        </p:blipFill>
        <p:spPr bwMode="auto">
          <a:xfrm>
            <a:off x="168275" y="812799"/>
            <a:ext cx="8280400" cy="605594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checkerboard(across)">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checkerboard(across)">
                                      <p:cBhvr>
                                        <p:cTn id="17" dur="500"/>
                                        <p:tgtEl>
                                          <p:spTgt spid="2560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checkerboard(across)">
                                      <p:cBhvr>
                                        <p:cTn id="2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Poste de travail Web à distance</a:t>
            </a:r>
            <a:endParaRPr lang="fr-FR" sz="4800" dirty="0"/>
          </a:p>
        </p:txBody>
      </p:sp>
      <p:pic>
        <p:nvPicPr>
          <p:cNvPr id="26627" name="Picture 3"/>
          <p:cNvPicPr>
            <a:picLocks noChangeAspect="1" noChangeArrowheads="1"/>
          </p:cNvPicPr>
          <p:nvPr/>
        </p:nvPicPr>
        <p:blipFill>
          <a:blip r:embed="rId2"/>
          <a:srcRect/>
          <a:stretch>
            <a:fillRect/>
          </a:stretch>
        </p:blipFill>
        <p:spPr bwMode="auto">
          <a:xfrm>
            <a:off x="-1" y="1041399"/>
            <a:ext cx="8715376" cy="5799979"/>
          </a:xfrm>
          <a:prstGeom prst="rect">
            <a:avLst/>
          </a:prstGeom>
          <a:noFill/>
          <a:ln w="9525">
            <a:noFill/>
            <a:miter lim="800000"/>
            <a:headEnd/>
            <a:tailEnd/>
          </a:ln>
          <a:effectLst/>
        </p:spPr>
      </p:pic>
      <p:pic>
        <p:nvPicPr>
          <p:cNvPr id="26628" name="Picture 4"/>
          <p:cNvPicPr>
            <a:picLocks noChangeAspect="1" noChangeArrowheads="1"/>
          </p:cNvPicPr>
          <p:nvPr/>
        </p:nvPicPr>
        <p:blipFill>
          <a:blip r:embed="rId3"/>
          <a:srcRect/>
          <a:stretch>
            <a:fillRect/>
          </a:stretch>
        </p:blipFill>
        <p:spPr bwMode="auto">
          <a:xfrm>
            <a:off x="377825" y="1120774"/>
            <a:ext cx="6661150" cy="567835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endParaRPr lang="fr-FR"/>
          </a:p>
        </p:txBody>
      </p:sp>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
        <p:nvSpPr>
          <p:cNvPr id="9" name="Titre 8"/>
          <p:cNvSpPr>
            <a:spLocks noGrp="1"/>
          </p:cNvSpPr>
          <p:nvPr>
            <p:ph type="title"/>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able_TwistedPair.png"/>
          <p:cNvPicPr>
            <a:picLocks noChangeAspect="1"/>
          </p:cNvPicPr>
          <p:nvPr/>
        </p:nvPicPr>
        <p:blipFill>
          <a:blip r:embed="rId3" cstate="print"/>
          <a:stretch>
            <a:fillRect/>
          </a:stretch>
        </p:blipFill>
        <p:spPr>
          <a:xfrm>
            <a:off x="6629400" y="3362842"/>
            <a:ext cx="434788" cy="415223"/>
          </a:xfrm>
          <a:prstGeom prst="rect">
            <a:avLst/>
          </a:prstGeom>
        </p:spPr>
      </p:pic>
      <p:sp>
        <p:nvSpPr>
          <p:cNvPr id="2" name="Title 1"/>
          <p:cNvSpPr>
            <a:spLocks noGrp="1"/>
          </p:cNvSpPr>
          <p:nvPr>
            <p:ph type="title"/>
          </p:nvPr>
        </p:nvSpPr>
        <p:spPr/>
        <p:txBody>
          <a:bodyPr/>
          <a:lstStyle/>
          <a:p>
            <a:r>
              <a:rPr sz="3900" smtClean="0"/>
              <a:t> Windows </a:t>
            </a:r>
            <a:r>
              <a:rPr sz="3900" dirty="0" smtClean="0"/>
              <a:t>SBS </a:t>
            </a:r>
            <a:r>
              <a:rPr sz="3900" smtClean="0"/>
              <a:t>2008 c'est aussi :</a:t>
            </a:r>
            <a:endParaRPr sz="3900" dirty="0"/>
          </a:p>
        </p:txBody>
      </p:sp>
      <p:graphicFrame>
        <p:nvGraphicFramePr>
          <p:cNvPr id="4" name="Content Placeholder 3"/>
          <p:cNvGraphicFramePr>
            <a:graphicFrameLocks noGrp="1"/>
          </p:cNvGraphicFramePr>
          <p:nvPr>
            <p:ph idx="4294967295"/>
          </p:nvPr>
        </p:nvGraphicFramePr>
        <p:xfrm>
          <a:off x="0" y="1525588"/>
          <a:ext cx="7751763" cy="4386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Internet.png"/>
          <p:cNvPicPr>
            <a:picLocks noChangeAspect="1"/>
          </p:cNvPicPr>
          <p:nvPr/>
        </p:nvPicPr>
        <p:blipFill>
          <a:blip r:embed="rId8" cstate="print"/>
          <a:stretch>
            <a:fillRect/>
          </a:stretch>
        </p:blipFill>
        <p:spPr>
          <a:xfrm>
            <a:off x="6972880" y="1183343"/>
            <a:ext cx="777109" cy="775166"/>
          </a:xfrm>
          <a:prstGeom prst="rect">
            <a:avLst/>
          </a:prstGeom>
        </p:spPr>
      </p:pic>
      <p:pic>
        <p:nvPicPr>
          <p:cNvPr id="6" name="Picture 5" descr="Features.png"/>
          <p:cNvPicPr>
            <a:picLocks noChangeAspect="1"/>
          </p:cNvPicPr>
          <p:nvPr/>
        </p:nvPicPr>
        <p:blipFill>
          <a:blip r:embed="rId9" cstate="print"/>
          <a:stretch>
            <a:fillRect/>
          </a:stretch>
        </p:blipFill>
        <p:spPr>
          <a:xfrm>
            <a:off x="6878732" y="2115671"/>
            <a:ext cx="1244972" cy="905434"/>
          </a:xfrm>
          <a:prstGeom prst="rect">
            <a:avLst/>
          </a:prstGeom>
        </p:spPr>
      </p:pic>
      <p:pic>
        <p:nvPicPr>
          <p:cNvPr id="7" name="Picture 6" descr="Collection_GlobalGroup.png"/>
          <p:cNvPicPr>
            <a:picLocks noChangeAspect="1"/>
          </p:cNvPicPr>
          <p:nvPr/>
        </p:nvPicPr>
        <p:blipFill>
          <a:blip r:embed="rId10" cstate="print"/>
          <a:stretch>
            <a:fillRect/>
          </a:stretch>
        </p:blipFill>
        <p:spPr>
          <a:xfrm>
            <a:off x="6987844" y="3087591"/>
            <a:ext cx="999106" cy="784834"/>
          </a:xfrm>
          <a:prstGeom prst="rect">
            <a:avLst/>
          </a:prstGeom>
        </p:spPr>
      </p:pic>
      <p:pic>
        <p:nvPicPr>
          <p:cNvPr id="8" name="Picture 7" descr="Health.png"/>
          <p:cNvPicPr>
            <a:picLocks noChangeAspect="1"/>
          </p:cNvPicPr>
          <p:nvPr/>
        </p:nvPicPr>
        <p:blipFill>
          <a:blip r:embed="rId11"/>
          <a:stretch>
            <a:fillRect/>
          </a:stretch>
        </p:blipFill>
        <p:spPr>
          <a:xfrm>
            <a:off x="7100047" y="4837324"/>
            <a:ext cx="865374" cy="644313"/>
          </a:xfrm>
          <a:prstGeom prst="rect">
            <a:avLst/>
          </a:prstGeom>
        </p:spPr>
      </p:pic>
      <p:pic>
        <p:nvPicPr>
          <p:cNvPr id="9" name="Picture 8" descr="HandheldPC.png"/>
          <p:cNvPicPr>
            <a:picLocks noChangeAspect="1"/>
          </p:cNvPicPr>
          <p:nvPr/>
        </p:nvPicPr>
        <p:blipFill>
          <a:blip r:embed="rId12" cstate="print"/>
          <a:stretch>
            <a:fillRect/>
          </a:stretch>
        </p:blipFill>
        <p:spPr>
          <a:xfrm>
            <a:off x="7649819" y="1272988"/>
            <a:ext cx="260134" cy="475130"/>
          </a:xfrm>
          <a:prstGeom prst="rect">
            <a:avLst/>
          </a:prstGeom>
        </p:spPr>
      </p:pic>
      <p:pic>
        <p:nvPicPr>
          <p:cNvPr id="10" name="Picture 9" descr="Computer_Desktop+Keyboard+Mouse.png"/>
          <p:cNvPicPr>
            <a:picLocks noChangeAspect="1"/>
          </p:cNvPicPr>
          <p:nvPr/>
        </p:nvPicPr>
        <p:blipFill>
          <a:blip r:embed="rId13" cstate="print"/>
          <a:stretch>
            <a:fillRect/>
          </a:stretch>
        </p:blipFill>
        <p:spPr>
          <a:xfrm>
            <a:off x="6687672" y="1346505"/>
            <a:ext cx="577675" cy="518153"/>
          </a:xfrm>
          <a:prstGeom prst="rect">
            <a:avLst/>
          </a:prstGeom>
        </p:spPr>
      </p:pic>
      <p:pic>
        <p:nvPicPr>
          <p:cNvPr id="13" name="Picture 12" descr="SafeClosed.png"/>
          <p:cNvPicPr>
            <a:picLocks noChangeAspect="1"/>
          </p:cNvPicPr>
          <p:nvPr/>
        </p:nvPicPr>
        <p:blipFill>
          <a:blip r:embed="rId14" cstate="print"/>
          <a:stretch>
            <a:fillRect/>
          </a:stretch>
        </p:blipFill>
        <p:spPr>
          <a:xfrm>
            <a:off x="7059717" y="3980330"/>
            <a:ext cx="593620" cy="726141"/>
          </a:xfrm>
          <a:prstGeom prst="rect">
            <a:avLst/>
          </a:prstGeom>
        </p:spPr>
      </p:pic>
      <p:pic>
        <p:nvPicPr>
          <p:cNvPr id="14" name="Picture 13" descr="Clock.png"/>
          <p:cNvPicPr>
            <a:picLocks noChangeAspect="1"/>
          </p:cNvPicPr>
          <p:nvPr/>
        </p:nvPicPr>
        <p:blipFill>
          <a:blip r:embed="rId15" cstate="print"/>
          <a:stretch>
            <a:fillRect/>
          </a:stretch>
        </p:blipFill>
        <p:spPr>
          <a:xfrm>
            <a:off x="7412635" y="4087906"/>
            <a:ext cx="337169" cy="394447"/>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2803" y="2603500"/>
            <a:ext cx="7661571" cy="723900"/>
          </a:xfrm>
        </p:spPr>
        <p:txBody>
          <a:bodyPr/>
          <a:lstStyle/>
          <a:p>
            <a:r>
              <a:rPr dirty="0" smtClean="0"/>
              <a:t>Installation de Windows</a:t>
            </a:r>
            <a:r>
              <a:rPr sz="1600" baseline="100000" dirty="0" smtClean="0">
                <a:solidFill>
                  <a:srgbClr val="000000"/>
                </a:solidFill>
              </a:rPr>
              <a:t>®</a:t>
            </a:r>
            <a:r>
              <a:rPr dirty="0" smtClean="0"/>
              <a:t> Small Business Server 2008</a:t>
            </a:r>
            <a:endParaRPr lang="fr-F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Architecture réseau « SBS 2008 »</a:t>
            </a:r>
            <a:endParaRPr lang="fr-FR" sz="4400" dirty="0"/>
          </a:p>
        </p:txBody>
      </p:sp>
      <p:sp>
        <p:nvSpPr>
          <p:cNvPr id="4" name="Oval 3"/>
          <p:cNvSpPr/>
          <p:nvPr/>
        </p:nvSpPr>
        <p:spPr bwMode="auto">
          <a:xfrm>
            <a:off x="402425" y="1720190"/>
            <a:ext cx="3946660" cy="4025991"/>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sz="1600">
              <a:solidFill>
                <a:schemeClr val="tx1"/>
              </a:solidFill>
            </a:endParaRPr>
          </a:p>
        </p:txBody>
      </p:sp>
      <p:sp>
        <p:nvSpPr>
          <p:cNvPr id="5" name="Oval 4"/>
          <p:cNvSpPr/>
          <p:nvPr/>
        </p:nvSpPr>
        <p:spPr bwMode="auto">
          <a:xfrm>
            <a:off x="4349084" y="1696720"/>
            <a:ext cx="4151376" cy="404164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defRPr/>
            </a:pPr>
            <a:endParaRPr lang="en-US">
              <a:solidFill>
                <a:schemeClr val="tx1"/>
              </a:solidFill>
            </a:endParaRPr>
          </a:p>
        </p:txBody>
      </p:sp>
      <p:pic>
        <p:nvPicPr>
          <p:cNvPr id="6" name="Picture 7" descr="Computer_Desktop+Keyboard.png"/>
          <p:cNvPicPr>
            <a:picLocks noChangeAspect="1"/>
          </p:cNvPicPr>
          <p:nvPr/>
        </p:nvPicPr>
        <p:blipFill>
          <a:blip r:embed="rId2"/>
          <a:srcRect/>
          <a:stretch>
            <a:fillRect/>
          </a:stretch>
        </p:blipFill>
        <p:spPr bwMode="auto">
          <a:xfrm>
            <a:off x="6684963" y="2147888"/>
            <a:ext cx="663575" cy="742950"/>
          </a:xfrm>
          <a:prstGeom prst="rect">
            <a:avLst/>
          </a:prstGeom>
          <a:noFill/>
          <a:ln w="9525">
            <a:noFill/>
            <a:miter lim="800000"/>
            <a:headEnd/>
            <a:tailEnd/>
          </a:ln>
        </p:spPr>
      </p:pic>
      <p:pic>
        <p:nvPicPr>
          <p:cNvPr id="7" name="Picture 8" descr="Computer_Desktop+Keyboard.png"/>
          <p:cNvPicPr>
            <a:picLocks noChangeAspect="1"/>
          </p:cNvPicPr>
          <p:nvPr/>
        </p:nvPicPr>
        <p:blipFill>
          <a:blip r:embed="rId2"/>
          <a:srcRect/>
          <a:stretch>
            <a:fillRect/>
          </a:stretch>
        </p:blipFill>
        <p:spPr bwMode="auto">
          <a:xfrm>
            <a:off x="7378700" y="2549525"/>
            <a:ext cx="665163" cy="744538"/>
          </a:xfrm>
          <a:prstGeom prst="rect">
            <a:avLst/>
          </a:prstGeom>
          <a:noFill/>
          <a:ln w="9525">
            <a:noFill/>
            <a:miter lim="800000"/>
            <a:headEnd/>
            <a:tailEnd/>
          </a:ln>
        </p:spPr>
      </p:pic>
      <p:pic>
        <p:nvPicPr>
          <p:cNvPr id="8" name="Picture 9" descr="Internet.png"/>
          <p:cNvPicPr>
            <a:picLocks noChangeAspect="1"/>
          </p:cNvPicPr>
          <p:nvPr/>
        </p:nvPicPr>
        <p:blipFill>
          <a:blip r:embed="rId3"/>
          <a:srcRect/>
          <a:stretch>
            <a:fillRect/>
          </a:stretch>
        </p:blipFill>
        <p:spPr bwMode="auto">
          <a:xfrm>
            <a:off x="819150" y="2782888"/>
            <a:ext cx="1284288" cy="1281112"/>
          </a:xfrm>
          <a:prstGeom prst="rect">
            <a:avLst/>
          </a:prstGeom>
          <a:noFill/>
          <a:ln w="9525">
            <a:noFill/>
            <a:miter lim="800000"/>
            <a:headEnd/>
            <a:tailEnd/>
          </a:ln>
        </p:spPr>
      </p:pic>
      <p:cxnSp>
        <p:nvCxnSpPr>
          <p:cNvPr id="9" name="Straight Connector 10"/>
          <p:cNvCxnSpPr>
            <a:cxnSpLocks noChangeShapeType="1"/>
          </p:cNvCxnSpPr>
          <p:nvPr/>
        </p:nvCxnSpPr>
        <p:spPr bwMode="auto">
          <a:xfrm rot="5400000">
            <a:off x="6397625" y="3032125"/>
            <a:ext cx="749300" cy="311150"/>
          </a:xfrm>
          <a:prstGeom prst="line">
            <a:avLst/>
          </a:prstGeom>
          <a:noFill/>
          <a:ln w="9525" algn="ctr">
            <a:solidFill>
              <a:srgbClr val="333333"/>
            </a:solidFill>
            <a:round/>
            <a:headEnd/>
            <a:tailEnd/>
          </a:ln>
        </p:spPr>
      </p:cxnSp>
      <p:cxnSp>
        <p:nvCxnSpPr>
          <p:cNvPr id="10" name="Straight Connector 11"/>
          <p:cNvCxnSpPr>
            <a:cxnSpLocks noChangeShapeType="1"/>
          </p:cNvCxnSpPr>
          <p:nvPr/>
        </p:nvCxnSpPr>
        <p:spPr bwMode="auto">
          <a:xfrm rot="10800000" flipV="1">
            <a:off x="6672263" y="3270250"/>
            <a:ext cx="877887" cy="493713"/>
          </a:xfrm>
          <a:prstGeom prst="line">
            <a:avLst/>
          </a:prstGeom>
          <a:noFill/>
          <a:ln w="9525" algn="ctr">
            <a:solidFill>
              <a:srgbClr val="333333"/>
            </a:solidFill>
            <a:round/>
            <a:headEnd/>
            <a:tailEnd/>
          </a:ln>
        </p:spPr>
      </p:cxnSp>
      <p:cxnSp>
        <p:nvCxnSpPr>
          <p:cNvPr id="11" name="Straight Connector 12"/>
          <p:cNvCxnSpPr>
            <a:cxnSpLocks noChangeShapeType="1"/>
          </p:cNvCxnSpPr>
          <p:nvPr/>
        </p:nvCxnSpPr>
        <p:spPr bwMode="auto">
          <a:xfrm rot="10800000">
            <a:off x="6689725" y="3671888"/>
            <a:ext cx="1042988" cy="274637"/>
          </a:xfrm>
          <a:prstGeom prst="line">
            <a:avLst/>
          </a:prstGeom>
          <a:noFill/>
          <a:ln w="9525" algn="ctr">
            <a:solidFill>
              <a:srgbClr val="333333"/>
            </a:solidFill>
            <a:round/>
            <a:headEnd/>
            <a:tailEnd/>
          </a:ln>
        </p:spPr>
      </p:cxnSp>
      <p:cxnSp>
        <p:nvCxnSpPr>
          <p:cNvPr id="12" name="Straight Connector 13"/>
          <p:cNvCxnSpPr>
            <a:cxnSpLocks noChangeShapeType="1"/>
          </p:cNvCxnSpPr>
          <p:nvPr/>
        </p:nvCxnSpPr>
        <p:spPr bwMode="auto">
          <a:xfrm rot="16200000" flipV="1">
            <a:off x="6534151" y="3790950"/>
            <a:ext cx="950912" cy="712787"/>
          </a:xfrm>
          <a:prstGeom prst="line">
            <a:avLst/>
          </a:prstGeom>
          <a:noFill/>
          <a:ln w="9525" algn="ctr">
            <a:solidFill>
              <a:srgbClr val="333333"/>
            </a:solidFill>
            <a:round/>
            <a:headEnd/>
            <a:tailEnd/>
          </a:ln>
        </p:spPr>
      </p:cxnSp>
      <p:cxnSp>
        <p:nvCxnSpPr>
          <p:cNvPr id="13" name="Straight Connector 14"/>
          <p:cNvCxnSpPr>
            <a:cxnSpLocks noChangeShapeType="1"/>
          </p:cNvCxnSpPr>
          <p:nvPr/>
        </p:nvCxnSpPr>
        <p:spPr bwMode="auto">
          <a:xfrm rot="5400000" flipH="1" flipV="1">
            <a:off x="5638801" y="3954462"/>
            <a:ext cx="639762" cy="512763"/>
          </a:xfrm>
          <a:prstGeom prst="line">
            <a:avLst/>
          </a:prstGeom>
          <a:noFill/>
          <a:ln w="9525" algn="ctr">
            <a:solidFill>
              <a:srgbClr val="333333"/>
            </a:solidFill>
            <a:round/>
            <a:headEnd/>
            <a:tailEnd/>
          </a:ln>
        </p:spPr>
      </p:cxnSp>
      <p:cxnSp>
        <p:nvCxnSpPr>
          <p:cNvPr id="14" name="Straight Connector 15"/>
          <p:cNvCxnSpPr>
            <a:cxnSpLocks noChangeShapeType="1"/>
          </p:cNvCxnSpPr>
          <p:nvPr/>
        </p:nvCxnSpPr>
        <p:spPr bwMode="auto">
          <a:xfrm rot="10800000">
            <a:off x="4386263" y="3652838"/>
            <a:ext cx="1755775" cy="19050"/>
          </a:xfrm>
          <a:prstGeom prst="line">
            <a:avLst/>
          </a:prstGeom>
          <a:noFill/>
          <a:ln w="9525" algn="ctr">
            <a:solidFill>
              <a:srgbClr val="333333"/>
            </a:solidFill>
            <a:round/>
            <a:headEnd/>
            <a:tailEnd/>
          </a:ln>
        </p:spPr>
      </p:cxnSp>
      <p:cxnSp>
        <p:nvCxnSpPr>
          <p:cNvPr id="15" name="Straight Connector 16"/>
          <p:cNvCxnSpPr>
            <a:cxnSpLocks noChangeShapeType="1"/>
          </p:cNvCxnSpPr>
          <p:nvPr/>
        </p:nvCxnSpPr>
        <p:spPr bwMode="auto">
          <a:xfrm rot="16200000" flipH="1">
            <a:off x="5693569" y="3004344"/>
            <a:ext cx="1023937" cy="384175"/>
          </a:xfrm>
          <a:prstGeom prst="line">
            <a:avLst/>
          </a:prstGeom>
          <a:noFill/>
          <a:ln w="9525" algn="ctr">
            <a:solidFill>
              <a:srgbClr val="333333"/>
            </a:solidFill>
            <a:round/>
            <a:headEnd/>
            <a:tailEnd/>
          </a:ln>
        </p:spPr>
      </p:cxnSp>
      <p:pic>
        <p:nvPicPr>
          <p:cNvPr id="16" name="Picture 17" descr="Server.png"/>
          <p:cNvPicPr>
            <a:picLocks noChangeAspect="1"/>
          </p:cNvPicPr>
          <p:nvPr/>
        </p:nvPicPr>
        <p:blipFill>
          <a:blip r:embed="rId4"/>
          <a:srcRect/>
          <a:stretch>
            <a:fillRect/>
          </a:stretch>
        </p:blipFill>
        <p:spPr bwMode="auto">
          <a:xfrm>
            <a:off x="5391150" y="2008188"/>
            <a:ext cx="942975" cy="1109662"/>
          </a:xfrm>
          <a:prstGeom prst="rect">
            <a:avLst/>
          </a:prstGeom>
          <a:noFill/>
          <a:ln w="9525">
            <a:noFill/>
            <a:miter lim="800000"/>
            <a:headEnd/>
            <a:tailEnd/>
          </a:ln>
        </p:spPr>
      </p:pic>
      <p:cxnSp>
        <p:nvCxnSpPr>
          <p:cNvPr id="17" name="Straight Connector 18"/>
          <p:cNvCxnSpPr>
            <a:cxnSpLocks noChangeShapeType="1"/>
          </p:cNvCxnSpPr>
          <p:nvPr/>
        </p:nvCxnSpPr>
        <p:spPr bwMode="auto">
          <a:xfrm rot="16200000" flipV="1">
            <a:off x="6086476" y="4111625"/>
            <a:ext cx="804862" cy="255587"/>
          </a:xfrm>
          <a:prstGeom prst="line">
            <a:avLst/>
          </a:prstGeom>
          <a:noFill/>
          <a:ln w="9525" algn="ctr">
            <a:solidFill>
              <a:srgbClr val="333333"/>
            </a:solidFill>
            <a:round/>
            <a:headEnd/>
            <a:tailEnd/>
          </a:ln>
        </p:spPr>
      </p:cxnSp>
      <p:pic>
        <p:nvPicPr>
          <p:cNvPr id="18" name="Picture 19" descr="LaptopComputer.png"/>
          <p:cNvPicPr>
            <a:picLocks noChangeAspect="1"/>
          </p:cNvPicPr>
          <p:nvPr/>
        </p:nvPicPr>
        <p:blipFill>
          <a:blip r:embed="rId5"/>
          <a:srcRect/>
          <a:stretch>
            <a:fillRect/>
          </a:stretch>
        </p:blipFill>
        <p:spPr bwMode="auto">
          <a:xfrm>
            <a:off x="5186363" y="4275138"/>
            <a:ext cx="644525" cy="708025"/>
          </a:xfrm>
          <a:prstGeom prst="rect">
            <a:avLst/>
          </a:prstGeom>
          <a:noFill/>
          <a:ln w="9525">
            <a:noFill/>
            <a:miter lim="800000"/>
            <a:headEnd/>
            <a:tailEnd/>
          </a:ln>
        </p:spPr>
      </p:pic>
      <p:pic>
        <p:nvPicPr>
          <p:cNvPr id="19" name="Picture 20" descr="LaptopComputer.png"/>
          <p:cNvPicPr>
            <a:picLocks noChangeAspect="1"/>
          </p:cNvPicPr>
          <p:nvPr/>
        </p:nvPicPr>
        <p:blipFill>
          <a:blip r:embed="rId5"/>
          <a:srcRect/>
          <a:stretch>
            <a:fillRect/>
          </a:stretch>
        </p:blipFill>
        <p:spPr bwMode="auto">
          <a:xfrm>
            <a:off x="6143625" y="4318000"/>
            <a:ext cx="644525" cy="706438"/>
          </a:xfrm>
          <a:prstGeom prst="rect">
            <a:avLst/>
          </a:prstGeom>
          <a:noFill/>
          <a:ln w="9525">
            <a:noFill/>
            <a:miter lim="800000"/>
            <a:headEnd/>
            <a:tailEnd/>
          </a:ln>
        </p:spPr>
      </p:pic>
      <p:pic>
        <p:nvPicPr>
          <p:cNvPr id="20" name="Picture 21" descr="Computer_Desktop+Keyboard.png"/>
          <p:cNvPicPr>
            <a:picLocks noChangeAspect="1"/>
          </p:cNvPicPr>
          <p:nvPr/>
        </p:nvPicPr>
        <p:blipFill>
          <a:blip r:embed="rId2"/>
          <a:srcRect/>
          <a:stretch>
            <a:fillRect/>
          </a:stretch>
        </p:blipFill>
        <p:spPr bwMode="auto">
          <a:xfrm>
            <a:off x="7172325" y="4208463"/>
            <a:ext cx="663575" cy="742950"/>
          </a:xfrm>
          <a:prstGeom prst="rect">
            <a:avLst/>
          </a:prstGeom>
          <a:noFill/>
          <a:ln w="9525">
            <a:noFill/>
            <a:miter lim="800000"/>
            <a:headEnd/>
            <a:tailEnd/>
          </a:ln>
        </p:spPr>
      </p:pic>
      <p:pic>
        <p:nvPicPr>
          <p:cNvPr id="21" name="Picture 22" descr="Computer_Desktop+Keyboard.png"/>
          <p:cNvPicPr>
            <a:picLocks noChangeAspect="1"/>
          </p:cNvPicPr>
          <p:nvPr/>
        </p:nvPicPr>
        <p:blipFill>
          <a:blip r:embed="rId2"/>
          <a:srcRect/>
          <a:stretch>
            <a:fillRect/>
          </a:stretch>
        </p:blipFill>
        <p:spPr bwMode="auto">
          <a:xfrm>
            <a:off x="7659688" y="3379788"/>
            <a:ext cx="663575" cy="742950"/>
          </a:xfrm>
          <a:prstGeom prst="rect">
            <a:avLst/>
          </a:prstGeom>
          <a:noFill/>
          <a:ln w="9525">
            <a:noFill/>
            <a:miter lim="800000"/>
            <a:headEnd/>
            <a:tailEnd/>
          </a:ln>
        </p:spPr>
      </p:pic>
      <p:cxnSp>
        <p:nvCxnSpPr>
          <p:cNvPr id="22" name="Straight Connector 23"/>
          <p:cNvCxnSpPr>
            <a:cxnSpLocks noChangeShapeType="1"/>
          </p:cNvCxnSpPr>
          <p:nvPr/>
        </p:nvCxnSpPr>
        <p:spPr bwMode="auto">
          <a:xfrm rot="10800000">
            <a:off x="3233738" y="3306763"/>
            <a:ext cx="841375" cy="182562"/>
          </a:xfrm>
          <a:prstGeom prst="line">
            <a:avLst/>
          </a:prstGeom>
          <a:noFill/>
          <a:ln w="9525" algn="ctr">
            <a:solidFill>
              <a:srgbClr val="333333"/>
            </a:solidFill>
            <a:round/>
            <a:headEnd/>
            <a:tailEnd/>
          </a:ln>
        </p:spPr>
      </p:cxnSp>
      <p:pic>
        <p:nvPicPr>
          <p:cNvPr id="23" name="Picture 24" descr="Router_Rackmount.png"/>
          <p:cNvPicPr>
            <a:picLocks noChangeAspect="1"/>
          </p:cNvPicPr>
          <p:nvPr/>
        </p:nvPicPr>
        <p:blipFill>
          <a:blip r:embed="rId6"/>
          <a:srcRect/>
          <a:stretch>
            <a:fillRect/>
          </a:stretch>
        </p:blipFill>
        <p:spPr bwMode="auto">
          <a:xfrm>
            <a:off x="2740025" y="2941638"/>
            <a:ext cx="885825" cy="565150"/>
          </a:xfrm>
          <a:prstGeom prst="rect">
            <a:avLst/>
          </a:prstGeom>
          <a:noFill/>
          <a:ln w="9525">
            <a:noFill/>
            <a:miter lim="800000"/>
            <a:headEnd/>
            <a:tailEnd/>
          </a:ln>
        </p:spPr>
      </p:pic>
      <p:pic>
        <p:nvPicPr>
          <p:cNvPr id="24" name="Picture 25" descr="Cable_FiberOptic.png"/>
          <p:cNvPicPr>
            <a:picLocks noChangeAspect="1"/>
          </p:cNvPicPr>
          <p:nvPr/>
        </p:nvPicPr>
        <p:blipFill>
          <a:blip r:embed="rId7"/>
          <a:srcRect/>
          <a:stretch>
            <a:fillRect/>
          </a:stretch>
        </p:blipFill>
        <p:spPr bwMode="auto">
          <a:xfrm rot="1800645">
            <a:off x="2135188" y="3121025"/>
            <a:ext cx="658812" cy="614363"/>
          </a:xfrm>
          <a:prstGeom prst="rect">
            <a:avLst/>
          </a:prstGeom>
          <a:noFill/>
          <a:ln w="9525">
            <a:noFill/>
            <a:miter lim="800000"/>
            <a:headEnd/>
            <a:tailEnd/>
          </a:ln>
        </p:spPr>
      </p:pic>
      <p:pic>
        <p:nvPicPr>
          <p:cNvPr id="25" name="Picture 26" descr="WirelessPort.png"/>
          <p:cNvPicPr>
            <a:picLocks noChangeAspect="1"/>
          </p:cNvPicPr>
          <p:nvPr/>
        </p:nvPicPr>
        <p:blipFill>
          <a:blip r:embed="rId8"/>
          <a:srcRect/>
          <a:stretch>
            <a:fillRect/>
          </a:stretch>
        </p:blipFill>
        <p:spPr bwMode="auto">
          <a:xfrm>
            <a:off x="4065588" y="2857500"/>
            <a:ext cx="474662" cy="981075"/>
          </a:xfrm>
          <a:prstGeom prst="rect">
            <a:avLst/>
          </a:prstGeom>
          <a:noFill/>
          <a:ln w="9525">
            <a:noFill/>
            <a:miter lim="800000"/>
            <a:headEnd/>
            <a:tailEnd/>
          </a:ln>
        </p:spPr>
      </p:pic>
      <p:sp>
        <p:nvSpPr>
          <p:cNvPr id="26" name="TextBox 27"/>
          <p:cNvSpPr txBox="1">
            <a:spLocks noChangeArrowheads="1"/>
          </p:cNvSpPr>
          <p:nvPr/>
        </p:nvSpPr>
        <p:spPr bwMode="auto">
          <a:xfrm>
            <a:off x="4787900" y="4951413"/>
            <a:ext cx="3292475" cy="339725"/>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a:t>
            </a:r>
            <a:r>
              <a:rPr lang="en-US" sz="1600" dirty="0" err="1" smtClean="0"/>
              <a:t>Privé</a:t>
            </a:r>
            <a:r>
              <a:rPr lang="en-US" sz="1600" dirty="0" smtClean="0"/>
              <a:t>/LAN</a:t>
            </a:r>
            <a:endParaRPr lang="en-US" sz="1600" dirty="0"/>
          </a:p>
        </p:txBody>
      </p:sp>
      <p:pic>
        <p:nvPicPr>
          <p:cNvPr id="27" name="Picture 28" descr="Router_Wireless.png"/>
          <p:cNvPicPr>
            <a:picLocks noChangeAspect="1"/>
          </p:cNvPicPr>
          <p:nvPr/>
        </p:nvPicPr>
        <p:blipFill>
          <a:blip r:embed="rId9"/>
          <a:srcRect/>
          <a:stretch>
            <a:fillRect/>
          </a:stretch>
        </p:blipFill>
        <p:spPr bwMode="auto">
          <a:xfrm>
            <a:off x="5940425" y="3209925"/>
            <a:ext cx="974725" cy="835025"/>
          </a:xfrm>
          <a:prstGeom prst="rect">
            <a:avLst/>
          </a:prstGeom>
          <a:noFill/>
          <a:ln w="9525">
            <a:noFill/>
            <a:miter lim="800000"/>
            <a:headEnd/>
            <a:tailEnd/>
          </a:ln>
        </p:spPr>
      </p:pic>
      <p:sp>
        <p:nvSpPr>
          <p:cNvPr id="29" name="TextBox 30"/>
          <p:cNvSpPr txBox="1">
            <a:spLocks noChangeArrowheads="1"/>
          </p:cNvSpPr>
          <p:nvPr/>
        </p:nvSpPr>
        <p:spPr bwMode="auto">
          <a:xfrm>
            <a:off x="3167063" y="3751263"/>
            <a:ext cx="1498600" cy="584775"/>
          </a:xfrm>
          <a:prstGeom prst="rect">
            <a:avLst/>
          </a:prstGeom>
          <a:noFill/>
          <a:ln w="9525">
            <a:noFill/>
            <a:miter lim="800000"/>
            <a:headEnd/>
            <a:tailEnd/>
          </a:ln>
        </p:spPr>
        <p:txBody>
          <a:bodyPr>
            <a:spAutoFit/>
          </a:bodyPr>
          <a:lstStyle/>
          <a:p>
            <a:pPr algn="ctr" eaLnBrk="0" hangingPunct="0"/>
            <a:r>
              <a:rPr lang="en-US" sz="1600" dirty="0" smtClean="0"/>
              <a:t>Router/ Firewall</a:t>
            </a:r>
            <a:endParaRPr lang="en-US" sz="1600" dirty="0"/>
          </a:p>
        </p:txBody>
      </p:sp>
      <p:sp>
        <p:nvSpPr>
          <p:cNvPr id="30" name="TextBox 31"/>
          <p:cNvSpPr txBox="1">
            <a:spLocks noChangeArrowheads="1"/>
          </p:cNvSpPr>
          <p:nvPr/>
        </p:nvSpPr>
        <p:spPr bwMode="auto">
          <a:xfrm>
            <a:off x="2381568" y="2510155"/>
            <a:ext cx="1609725" cy="338554"/>
          </a:xfrm>
          <a:prstGeom prst="rect">
            <a:avLst/>
          </a:prstGeom>
          <a:noFill/>
          <a:ln w="9525">
            <a:noFill/>
            <a:miter lim="800000"/>
            <a:headEnd/>
            <a:tailEnd/>
          </a:ln>
        </p:spPr>
        <p:txBody>
          <a:bodyPr>
            <a:spAutoFit/>
          </a:bodyPr>
          <a:lstStyle/>
          <a:p>
            <a:pPr algn="ctr" eaLnBrk="0" hangingPunct="0"/>
            <a:r>
              <a:rPr lang="en-US" sz="1600" dirty="0" err="1" smtClean="0"/>
              <a:t>Connexion</a:t>
            </a:r>
            <a:r>
              <a:rPr lang="en-US" sz="1600" dirty="0" smtClean="0"/>
              <a:t> ISP </a:t>
            </a:r>
            <a:endParaRPr lang="en-US" sz="1600" dirty="0"/>
          </a:p>
        </p:txBody>
      </p:sp>
      <p:sp>
        <p:nvSpPr>
          <p:cNvPr id="31" name="TextBox 32"/>
          <p:cNvSpPr txBox="1">
            <a:spLocks noChangeArrowheads="1"/>
          </p:cNvSpPr>
          <p:nvPr/>
        </p:nvSpPr>
        <p:spPr bwMode="auto">
          <a:xfrm>
            <a:off x="785813" y="4202113"/>
            <a:ext cx="2779712" cy="338137"/>
          </a:xfrm>
          <a:prstGeom prst="rect">
            <a:avLst/>
          </a:prstGeom>
          <a:noFill/>
          <a:ln w="9525">
            <a:noFill/>
            <a:miter lim="800000"/>
            <a:headEnd/>
            <a:tailEnd/>
          </a:ln>
        </p:spPr>
        <p:txBody>
          <a:bodyPr>
            <a:spAutoFit/>
          </a:bodyPr>
          <a:lstStyle/>
          <a:p>
            <a:pPr algn="ctr" eaLnBrk="0" hangingPunct="0"/>
            <a:r>
              <a:rPr lang="en-US" sz="1600" dirty="0" err="1" smtClean="0"/>
              <a:t>Réseau</a:t>
            </a:r>
            <a:r>
              <a:rPr lang="en-US" sz="1600" dirty="0" smtClean="0"/>
              <a:t> Public</a:t>
            </a:r>
            <a:endParaRPr lang="en-US" sz="1600" dirty="0"/>
          </a:p>
        </p:txBody>
      </p:sp>
      <p:sp>
        <p:nvSpPr>
          <p:cNvPr id="32" name="TextBox 33"/>
          <p:cNvSpPr txBox="1">
            <a:spLocks noChangeArrowheads="1"/>
          </p:cNvSpPr>
          <p:nvPr/>
        </p:nvSpPr>
        <p:spPr bwMode="auto">
          <a:xfrm>
            <a:off x="3233738" y="4284663"/>
            <a:ext cx="2078037" cy="339725"/>
          </a:xfrm>
          <a:prstGeom prst="rect">
            <a:avLst/>
          </a:prstGeom>
          <a:noFill/>
          <a:ln w="9525">
            <a:noFill/>
            <a:miter lim="800000"/>
            <a:headEnd/>
            <a:tailEnd/>
          </a:ln>
        </p:spPr>
        <p:txBody>
          <a:bodyPr>
            <a:spAutoFit/>
          </a:bodyPr>
          <a:lstStyle/>
          <a:p>
            <a:pPr algn="ctr" eaLnBrk="0" hangingPunct="0"/>
            <a:r>
              <a:rPr lang="en-US" sz="1600" dirty="0"/>
              <a:t>192.168.</a:t>
            </a:r>
            <a:r>
              <a:rPr lang="en-US" sz="1600" i="1" dirty="0"/>
              <a:t>x</a:t>
            </a:r>
            <a:r>
              <a:rPr lang="en-US" sz="1600" dirty="0"/>
              <a:t>.1</a:t>
            </a:r>
          </a:p>
        </p:txBody>
      </p:sp>
      <p:sp>
        <p:nvSpPr>
          <p:cNvPr id="33" name="ZoneTexte 32"/>
          <p:cNvSpPr txBox="1"/>
          <p:nvPr/>
        </p:nvSpPr>
        <p:spPr>
          <a:xfrm>
            <a:off x="4765040" y="1452880"/>
            <a:ext cx="2987040" cy="523220"/>
          </a:xfrm>
          <a:prstGeom prst="rect">
            <a:avLst/>
          </a:prstGeom>
          <a:noFill/>
        </p:spPr>
        <p:txBody>
          <a:bodyPr wrap="square" rtlCol="0">
            <a:spAutoFit/>
          </a:bodyPr>
          <a:lstStyle/>
          <a:p>
            <a:r>
              <a:rPr lang="fr-FR" sz="2800" dirty="0" smtClean="0">
                <a:solidFill>
                  <a:schemeClr val="tx1"/>
                </a:solidFill>
                <a:latin typeface="Segoe" pitchFamily="34" charset="0"/>
              </a:rPr>
              <a:t>Server SBS 2008</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Limitations Active Directory</a:t>
            </a:r>
            <a:endParaRPr lang="fr-FR" dirty="0"/>
          </a:p>
        </p:txBody>
      </p:sp>
      <p:graphicFrame>
        <p:nvGraphicFramePr>
          <p:cNvPr id="4" name="Objet 3"/>
          <p:cNvGraphicFramePr>
            <a:graphicFrameLocks noChangeAspect="1"/>
          </p:cNvGraphicFramePr>
          <p:nvPr/>
        </p:nvGraphicFramePr>
        <p:xfrm>
          <a:off x="0" y="849612"/>
          <a:ext cx="5945187" cy="5366084"/>
        </p:xfrm>
        <a:graphic>
          <a:graphicData uri="http://schemas.openxmlformats.org/presentationml/2006/ole">
            <p:oleObj spid="_x0000_s2050" name="Visio" r:id="rId4" imgW="5945944" imgH="6477999" progId="Visio.Drawing.11">
              <p:embed/>
            </p:oleObj>
          </a:graphicData>
        </a:graphic>
      </p:graphicFrame>
      <p:sp>
        <p:nvSpPr>
          <p:cNvPr id="5" name="ZoneTexte 4"/>
          <p:cNvSpPr txBox="1"/>
          <p:nvPr/>
        </p:nvSpPr>
        <p:spPr>
          <a:xfrm>
            <a:off x="4655532" y="1266755"/>
            <a:ext cx="4488468" cy="1384995"/>
          </a:xfrm>
          <a:prstGeom prst="rect">
            <a:avLst/>
          </a:prstGeom>
          <a:noFill/>
        </p:spPr>
        <p:txBody>
          <a:bodyPr wrap="square" rtlCol="0">
            <a:spAutoFit/>
          </a:bodyPr>
          <a:lstStyle/>
          <a:p>
            <a:r>
              <a:rPr lang="fr-FR" sz="2800" b="0" dirty="0" smtClean="0">
                <a:solidFill>
                  <a:schemeClr val="tx1"/>
                </a:solidFill>
                <a:latin typeface="+mn-lt"/>
              </a:rPr>
              <a:t>Contrôleur de Domaine</a:t>
            </a:r>
          </a:p>
          <a:p>
            <a:r>
              <a:rPr lang="fr-FR" sz="2800" b="0" dirty="0" smtClean="0">
                <a:solidFill>
                  <a:schemeClr val="tx1"/>
                </a:solidFill>
                <a:latin typeface="+mn-lt"/>
              </a:rPr>
              <a:t>Domaine unique</a:t>
            </a:r>
          </a:p>
          <a:p>
            <a:r>
              <a:rPr lang="fr-FR" sz="2800" b="0" dirty="0" smtClean="0">
                <a:solidFill>
                  <a:schemeClr val="tx1"/>
                </a:solidFill>
                <a:latin typeface="+mn-lt"/>
              </a:rPr>
              <a:t>5 rôles FSMO</a:t>
            </a:r>
          </a:p>
        </p:txBody>
      </p:sp>
      <p:cxnSp>
        <p:nvCxnSpPr>
          <p:cNvPr id="7" name="Connecteur droit avec flèche 6"/>
          <p:cNvCxnSpPr/>
          <p:nvPr/>
        </p:nvCxnSpPr>
        <p:spPr bwMode="auto">
          <a:xfrm flipV="1">
            <a:off x="4126832" y="1780674"/>
            <a:ext cx="733926" cy="541421"/>
          </a:xfrm>
          <a:prstGeom prst="straightConnector1">
            <a:avLst/>
          </a:prstGeom>
          <a:noFill/>
          <a:ln w="9525" cap="flat" cmpd="sng" algn="ctr">
            <a:noFill/>
            <a:prstDash val="solid"/>
            <a:round/>
            <a:headEnd type="none" w="med" len="med"/>
            <a:tailEnd type="arrow"/>
          </a:ln>
          <a:effectLst/>
        </p:spPr>
      </p:cxnSp>
      <p:cxnSp>
        <p:nvCxnSpPr>
          <p:cNvPr id="9" name="Connecteur droit avec flèche 8"/>
          <p:cNvCxnSpPr/>
          <p:nvPr/>
        </p:nvCxnSpPr>
        <p:spPr bwMode="auto">
          <a:xfrm rot="5400000" flipH="1" flipV="1">
            <a:off x="6142121" y="2628901"/>
            <a:ext cx="601579" cy="541421"/>
          </a:xfrm>
          <a:prstGeom prst="straightConnector1">
            <a:avLst/>
          </a:prstGeom>
          <a:noFill/>
          <a:ln w="9525" cap="flat" cmpd="sng" algn="ctr">
            <a:no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C1AE7-1829-4225-9438-72303D3F6132}"/>
</file>

<file path=customXml/itemProps2.xml><?xml version="1.0" encoding="utf-8"?>
<ds:datastoreItem xmlns:ds="http://schemas.openxmlformats.org/officeDocument/2006/customXml" ds:itemID="{36E36A69-20AF-4475-8E56-46E6A5BAB14A}"/>
</file>

<file path=customXml/itemProps3.xml><?xml version="1.0" encoding="utf-8"?>
<ds:datastoreItem xmlns:ds="http://schemas.openxmlformats.org/officeDocument/2006/customXml" ds:itemID="{727A27AF-67A1-4A64-B04E-6572043AD347}"/>
</file>

<file path=docProps/app.xml><?xml version="1.0" encoding="utf-8"?>
<Properties xmlns="http://schemas.openxmlformats.org/officeDocument/2006/extended-properties" xmlns:vt="http://schemas.openxmlformats.org/officeDocument/2006/docPropsVTypes">
  <Template>Template MS Days</Template>
  <TotalTime>2063</TotalTime>
  <Words>1843</Words>
  <Application>Microsoft Office PowerPoint</Application>
  <PresentationFormat>Affichage à l'écran (4:3)</PresentationFormat>
  <Paragraphs>291</Paragraphs>
  <Slides>53</Slides>
  <Notes>10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Template MS Days</vt:lpstr>
      <vt:lpstr>Visio</vt:lpstr>
      <vt:lpstr> Small Business Server 2008</vt:lpstr>
      <vt:lpstr>Agenda</vt:lpstr>
      <vt:lpstr>Positionnement de la gamme  « Windows Essential Server Solutions »</vt:lpstr>
      <vt:lpstr>Windows Small Business Server 2008</vt:lpstr>
      <vt:lpstr>Windows SBS 2008 Standard</vt:lpstr>
      <vt:lpstr> Windows SBS 2008 c'est aussi :</vt:lpstr>
      <vt:lpstr>Installation de Windows® Small Business Server 2008</vt:lpstr>
      <vt:lpstr>Architecture réseau « SBS 2008 »</vt:lpstr>
      <vt:lpstr>Limitations Active Directory</vt:lpstr>
      <vt:lpstr>Virtualisation dans SBS 2008</vt:lpstr>
      <vt:lpstr>Pré-requis matériels</vt:lpstr>
      <vt:lpstr>Installation</vt:lpstr>
      <vt:lpstr>Installation Standard</vt:lpstr>
      <vt:lpstr>Migration</vt:lpstr>
      <vt:lpstr>Migration</vt:lpstr>
      <vt:lpstr>Migration</vt:lpstr>
      <vt:lpstr>Diapositive 17</vt:lpstr>
      <vt:lpstr>Diapositive 18</vt:lpstr>
      <vt:lpstr>Migration</vt:lpstr>
      <vt:lpstr>Rôles Installés</vt:lpstr>
      <vt:lpstr>Premiers assistants (mise en route) </vt:lpstr>
      <vt:lpstr>La mise en route</vt:lpstr>
      <vt:lpstr>« Se connecter à Internet »</vt:lpstr>
      <vt:lpstr>Paramétrage Réseau</vt:lpstr>
      <vt:lpstr>« Se connecter à Internet »</vt:lpstr>
      <vt:lpstr>« Configurer votre adresse Internet »</vt:lpstr>
      <vt:lpstr>« Configurer votre adresse Internet »</vt:lpstr>
      <vt:lpstr>« Configurer votre adresse Internet »</vt:lpstr>
      <vt:lpstr>C’est trop beau </vt:lpstr>
      <vt:lpstr>Config. un hôte actif pour la messagerie Internet</vt:lpstr>
      <vt:lpstr>Paramétrage du connecteur SMTP</vt:lpstr>
      <vt:lpstr>Ajouter un certificat approuvé</vt:lpstr>
      <vt:lpstr>Ajouter un certificat approuvé</vt:lpstr>
      <vt:lpstr>Paramétrage de la Sauvegarde du serveur</vt:lpstr>
      <vt:lpstr>Paramétrage de la Sauvegarde du serveur</vt:lpstr>
      <vt:lpstr>Paramétrage de la Sauvegarde du serveur</vt:lpstr>
      <vt:lpstr>Finalisation de l’installation </vt:lpstr>
      <vt:lpstr>Finalisation de l’installation</vt:lpstr>
      <vt:lpstr>Finalisation de l’installation</vt:lpstr>
      <vt:lpstr>La console d’administration  </vt:lpstr>
      <vt:lpstr>La console d’administration</vt:lpstr>
      <vt:lpstr>La console d’administration</vt:lpstr>
      <vt:lpstr>La console d’administration </vt:lpstr>
      <vt:lpstr>La console d’administration</vt:lpstr>
      <vt:lpstr>La console d’administration</vt:lpstr>
      <vt:lpstr>La console d’administration</vt:lpstr>
      <vt:lpstr>La console d’administration</vt:lpstr>
      <vt:lpstr>Diapositive 48</vt:lpstr>
      <vt:lpstr>Poste de travail Web à distance</vt:lpstr>
      <vt:lpstr>Poste de travail Web à distance</vt:lpstr>
      <vt:lpstr>Poste de travail Web à distance</vt:lpstr>
      <vt:lpstr>Diapositive 52</vt:lpstr>
      <vt:lpstr>Diapositive 53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 Chesne</cp:lastModifiedBy>
  <cp:revision>112</cp:revision>
  <dcterms:created xsi:type="dcterms:W3CDTF">2008-09-28T11:34:19Z</dcterms:created>
  <dcterms:modified xsi:type="dcterms:W3CDTF">2008-10-09T19:09:02Z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