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docProps/custom.xml" ContentType="application/vnd.openxmlformats-officedocument.custom-properties+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diagrams/layout3.xml" ContentType="application/vnd.openxmlformats-officedocument.drawingml.diagramLayout+xml"/>
  <Override PartName="/ppt/diagrams/layout1.xml" ContentType="application/vnd.openxmlformats-officedocument.drawingml.diagramLayout+xml"/>
  <Override PartName="/ppt/notesSlides/notesSlide7.xml" ContentType="application/vnd.openxmlformats-officedocument.presentationml.notesSlide+xml"/>
  <Override PartName="/ppt/diagrams/data2.xml" ContentType="application/vnd.openxmlformats-officedocument.drawingml.diagramData+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diagrams/layout2.xml" ContentType="application/vnd.openxmlformats-officedocument.drawingml.diagramLayout+xml"/>
  <Override PartName="/ppt/notesSlides/notesSlide11.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7" r:id="rId4"/>
  </p:sldMasterIdLst>
  <p:notesMasterIdLst>
    <p:notesMasterId r:id="rId35"/>
  </p:notesMasterIdLst>
  <p:handoutMasterIdLst>
    <p:handoutMasterId r:id="rId36"/>
  </p:handoutMasterIdLst>
  <p:sldIdLst>
    <p:sldId id="333" r:id="rId5"/>
    <p:sldId id="340" r:id="rId6"/>
    <p:sldId id="341" r:id="rId7"/>
    <p:sldId id="343" r:id="rId8"/>
    <p:sldId id="387" r:id="rId9"/>
    <p:sldId id="344" r:id="rId10"/>
    <p:sldId id="431" r:id="rId11"/>
    <p:sldId id="346" r:id="rId12"/>
    <p:sldId id="347" r:id="rId13"/>
    <p:sldId id="348" r:id="rId14"/>
    <p:sldId id="352" r:id="rId15"/>
    <p:sldId id="360" r:id="rId16"/>
    <p:sldId id="449" r:id="rId17"/>
    <p:sldId id="397" r:id="rId18"/>
    <p:sldId id="416" r:id="rId19"/>
    <p:sldId id="419" r:id="rId20"/>
    <p:sldId id="420" r:id="rId21"/>
    <p:sldId id="422" r:id="rId22"/>
    <p:sldId id="438" r:id="rId23"/>
    <p:sldId id="439" r:id="rId24"/>
    <p:sldId id="440" r:id="rId25"/>
    <p:sldId id="441" r:id="rId26"/>
    <p:sldId id="442" r:id="rId27"/>
    <p:sldId id="444" r:id="rId28"/>
    <p:sldId id="445" r:id="rId29"/>
    <p:sldId id="448" r:id="rId30"/>
    <p:sldId id="423" r:id="rId31"/>
    <p:sldId id="426" r:id="rId32"/>
    <p:sldId id="427" r:id="rId33"/>
    <p:sldId id="428" r:id="rId34"/>
  </p:sldIdLst>
  <p:sldSz cx="9144000" cy="6858000" type="screen4x3"/>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eather Simmonsen" initials="HS" lastIdx="7" clrIdx="0"/>
  <p:cmAuthor id="1" name="claireh" initials="ceh" lastIdx="3" clrIdx="1"/>
  <p:cmAuthor id="2" name="Damien Caro" initials="DC" lastIdx="1" clrIdx="2"/>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99FF66"/>
    <a:srgbClr val="000000"/>
    <a:srgbClr val="3366FF"/>
    <a:srgbClr val="B3B3B3"/>
    <a:srgbClr val="99C8DF"/>
    <a:srgbClr val="A2CDE2"/>
    <a:srgbClr val="9BCFE9"/>
    <a:srgbClr val="B0D9EE"/>
    <a:srgbClr val="A0D8FE"/>
    <a:srgbClr val="B0DEFE"/>
  </p:clrMru>
</p:presentationPr>
</file>

<file path=ppt/tableStyles.xml><?xml version="1.0" encoding="utf-8"?>
<a:tblStyleLst xmlns:a="http://schemas.openxmlformats.org/drawingml/2006/main" def="{5C22544A-7EE6-4342-B048-85BDC9FD1C3A}">
  <a:tblStyle styleId="{284E427A-3D55-4303-BF80-6455036E1DE7}" styleName="Style à thème 1 - Accentuation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75DCB02-9BB8-47FD-8907-85C794F793BA}" styleName="Style à thème 1 - Accentuation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vertBarState="maximized">
    <p:restoredLeft sz="14435" autoAdjust="0"/>
    <p:restoredTop sz="74786" autoAdjust="0"/>
  </p:normalViewPr>
  <p:slideViewPr>
    <p:cSldViewPr snapToGrid="0">
      <p:cViewPr>
        <p:scale>
          <a:sx n="66" d="100"/>
          <a:sy n="66" d="100"/>
        </p:scale>
        <p:origin x="-1500" y="-156"/>
      </p:cViewPr>
      <p:guideLst>
        <p:guide orient="horz" pos="144"/>
        <p:guide orient="horz" pos="1488"/>
        <p:guide orient="horz" pos="1200"/>
        <p:guide orient="horz" pos="2304"/>
        <p:guide orient="horz" pos="892"/>
        <p:guide orient="horz" pos="4176"/>
        <p:guide pos="2880"/>
        <p:guide pos="244"/>
        <p:guide pos="462"/>
        <p:guide pos="5516"/>
        <p:guide pos="863"/>
      </p:guideLst>
    </p:cSldViewPr>
  </p:slideViewPr>
  <p:outlineViewPr>
    <p:cViewPr>
      <p:scale>
        <a:sx n="33" d="100"/>
        <a:sy n="33" d="100"/>
      </p:scale>
      <p:origin x="0" y="1626"/>
    </p:cViewPr>
  </p:outlineViewPr>
  <p:notesTextViewPr>
    <p:cViewPr>
      <p:scale>
        <a:sx n="100" d="100"/>
        <a:sy n="100" d="100"/>
      </p:scale>
      <p:origin x="0" y="0"/>
    </p:cViewPr>
  </p:notesTextViewPr>
  <p:sorterViewPr>
    <p:cViewPr>
      <p:scale>
        <a:sx n="100" d="100"/>
        <a:sy n="100" d="100"/>
      </p:scale>
      <p:origin x="0" y="0"/>
    </p:cViewPr>
  </p:sorterViewPr>
  <p:notesViewPr>
    <p:cSldViewPr snapToGrid="0" showGuides="1">
      <p:cViewPr>
        <p:scale>
          <a:sx n="120" d="100"/>
          <a:sy n="120" d="100"/>
        </p:scale>
        <p:origin x="-2394" y="-78"/>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AD59B70-99AE-497C-92D2-8E30BDB79FE4}" type="doc">
      <dgm:prSet loTypeId="urn:microsoft.com/office/officeart/2005/8/layout/lProcess3" loCatId="process" qsTypeId="urn:microsoft.com/office/officeart/2005/8/quickstyle/simple1" qsCatId="simple" csTypeId="urn:microsoft.com/office/officeart/2005/8/colors/colorful2" csCatId="colorful" phldr="1"/>
      <dgm:spPr/>
      <dgm:t>
        <a:bodyPr/>
        <a:lstStyle/>
        <a:p>
          <a:endParaRPr lang="fr-FR"/>
        </a:p>
      </dgm:t>
    </dgm:pt>
    <dgm:pt modelId="{5A0837A7-C25E-4C60-AC85-E9A2273F61DE}">
      <dgm:prSet custT="1"/>
      <dgm:spPr/>
      <dgm:t>
        <a:bodyPr/>
        <a:lstStyle/>
        <a:p>
          <a:pPr rtl="0"/>
          <a:r>
            <a:rPr lang="en-US" sz="2800" dirty="0" err="1" smtClean="0"/>
            <a:t>Externaliser</a:t>
          </a:r>
          <a:endParaRPr lang="en-US" sz="2800" dirty="0" smtClean="0"/>
        </a:p>
        <a:p>
          <a:pPr rtl="0"/>
          <a:r>
            <a:rPr lang="en-US" sz="1800" dirty="0" smtClean="0"/>
            <a:t>(Virtualisation, </a:t>
          </a:r>
          <a:r>
            <a:rPr lang="en-US" sz="1800" dirty="0" err="1" smtClean="0"/>
            <a:t>PaaS</a:t>
          </a:r>
          <a:r>
            <a:rPr lang="en-US" sz="1800" dirty="0" smtClean="0"/>
            <a:t>, </a:t>
          </a:r>
          <a:r>
            <a:rPr lang="en-US" sz="1800" dirty="0" err="1" smtClean="0"/>
            <a:t>IaaS</a:t>
          </a:r>
          <a:r>
            <a:rPr lang="en-US" sz="1800" dirty="0" smtClean="0"/>
            <a:t>, </a:t>
          </a:r>
          <a:r>
            <a:rPr lang="en-US" sz="1800" dirty="0" err="1" smtClean="0"/>
            <a:t>SaaS</a:t>
          </a:r>
          <a:r>
            <a:rPr lang="en-US" sz="1800" dirty="0" smtClean="0"/>
            <a:t>)</a:t>
          </a:r>
          <a:endParaRPr lang="en-US" sz="1800" dirty="0"/>
        </a:p>
      </dgm:t>
    </dgm:pt>
    <dgm:pt modelId="{34C27D6E-4BCA-435E-9BB9-C86D5E1A95DE}" type="parTrans" cxnId="{9897C38D-44FD-43BC-B4C6-5EDC4541D88C}">
      <dgm:prSet/>
      <dgm:spPr/>
      <dgm:t>
        <a:bodyPr/>
        <a:lstStyle/>
        <a:p>
          <a:endParaRPr lang="fr-FR" sz="2000"/>
        </a:p>
      </dgm:t>
    </dgm:pt>
    <dgm:pt modelId="{48B1D5D4-CE8A-4446-90A0-54E4073083A5}" type="sibTrans" cxnId="{9897C38D-44FD-43BC-B4C6-5EDC4541D88C}">
      <dgm:prSet/>
      <dgm:spPr/>
      <dgm:t>
        <a:bodyPr/>
        <a:lstStyle/>
        <a:p>
          <a:endParaRPr lang="fr-FR" sz="2000"/>
        </a:p>
      </dgm:t>
    </dgm:pt>
    <dgm:pt modelId="{60E89F2A-ED2A-4311-9FBB-49891BAE2979}">
      <dgm:prSet custT="1"/>
      <dgm:spPr/>
      <dgm:t>
        <a:bodyPr/>
        <a:lstStyle/>
        <a:p>
          <a:pPr rtl="0"/>
          <a:r>
            <a:rPr lang="en-US" sz="2800" dirty="0" err="1" smtClean="0"/>
            <a:t>S’appuyer</a:t>
          </a:r>
          <a:endParaRPr lang="en-US" sz="2800" dirty="0" smtClean="0"/>
        </a:p>
        <a:p>
          <a:pPr rtl="0"/>
          <a:r>
            <a:rPr lang="en-US" sz="1800" dirty="0" smtClean="0"/>
            <a:t>(Buildings Blocks, Attached Services)</a:t>
          </a:r>
          <a:endParaRPr lang="en-US" sz="1800" dirty="0"/>
        </a:p>
      </dgm:t>
    </dgm:pt>
    <dgm:pt modelId="{51EBB9B1-1C01-414D-AE9F-517B839EBDFF}" type="parTrans" cxnId="{3BFDDEE5-BB84-4F03-A0C5-521C69155426}">
      <dgm:prSet/>
      <dgm:spPr/>
      <dgm:t>
        <a:bodyPr/>
        <a:lstStyle/>
        <a:p>
          <a:endParaRPr lang="fr-FR" sz="2000"/>
        </a:p>
      </dgm:t>
    </dgm:pt>
    <dgm:pt modelId="{8C51C5AE-C1C5-44A3-B3CB-67974240E1A8}" type="sibTrans" cxnId="{3BFDDEE5-BB84-4F03-A0C5-521C69155426}">
      <dgm:prSet/>
      <dgm:spPr/>
      <dgm:t>
        <a:bodyPr/>
        <a:lstStyle/>
        <a:p>
          <a:endParaRPr lang="fr-FR" sz="2000"/>
        </a:p>
      </dgm:t>
    </dgm:pt>
    <dgm:pt modelId="{7AC311C1-172B-4396-BEC8-820FAD2F31C7}">
      <dgm:prSet custT="1"/>
      <dgm:spPr/>
      <dgm:t>
        <a:bodyPr/>
        <a:lstStyle/>
        <a:p>
          <a:pPr rtl="0"/>
          <a:r>
            <a:rPr lang="en-US" sz="3200" dirty="0" err="1" smtClean="0"/>
            <a:t>Exposer</a:t>
          </a:r>
          <a:r>
            <a:rPr lang="en-US" sz="3200" dirty="0" smtClean="0"/>
            <a:t> </a:t>
          </a:r>
        </a:p>
        <a:p>
          <a:pPr rtl="0"/>
          <a:r>
            <a:rPr lang="en-US" sz="1800" dirty="0" smtClean="0"/>
            <a:t>(Clients, </a:t>
          </a:r>
          <a:r>
            <a:rPr lang="en-US" sz="1800" dirty="0" err="1" smtClean="0"/>
            <a:t>Partenaires</a:t>
          </a:r>
          <a:r>
            <a:rPr lang="en-US" sz="1800" dirty="0" smtClean="0"/>
            <a:t>)</a:t>
          </a:r>
          <a:endParaRPr lang="fr-FR" sz="1800" dirty="0"/>
        </a:p>
      </dgm:t>
    </dgm:pt>
    <dgm:pt modelId="{FAE0889D-DB54-44FD-B0ED-2C01B9365F16}" type="parTrans" cxnId="{C46E36BC-EA6E-4575-885D-9D81D84BE200}">
      <dgm:prSet/>
      <dgm:spPr/>
      <dgm:t>
        <a:bodyPr/>
        <a:lstStyle/>
        <a:p>
          <a:endParaRPr lang="fr-FR" sz="2000"/>
        </a:p>
      </dgm:t>
    </dgm:pt>
    <dgm:pt modelId="{3781441A-4260-45CD-A499-85EBB9222205}" type="sibTrans" cxnId="{C46E36BC-EA6E-4575-885D-9D81D84BE200}">
      <dgm:prSet/>
      <dgm:spPr/>
      <dgm:t>
        <a:bodyPr/>
        <a:lstStyle/>
        <a:p>
          <a:endParaRPr lang="fr-FR" sz="2000"/>
        </a:p>
      </dgm:t>
    </dgm:pt>
    <dgm:pt modelId="{24BD6F57-EA06-4A71-B81C-E55E99BF9EE4}" type="pres">
      <dgm:prSet presAssocID="{7AD59B70-99AE-497C-92D2-8E30BDB79FE4}" presName="Name0" presStyleCnt="0">
        <dgm:presLayoutVars>
          <dgm:chPref val="3"/>
          <dgm:dir/>
          <dgm:animLvl val="lvl"/>
          <dgm:resizeHandles/>
        </dgm:presLayoutVars>
      </dgm:prSet>
      <dgm:spPr/>
      <dgm:t>
        <a:bodyPr/>
        <a:lstStyle/>
        <a:p>
          <a:endParaRPr lang="fr-FR"/>
        </a:p>
      </dgm:t>
    </dgm:pt>
    <dgm:pt modelId="{B59E81FB-D23B-45C1-8E29-D7979D2C99A7}" type="pres">
      <dgm:prSet presAssocID="{5A0837A7-C25E-4C60-AC85-E9A2273F61DE}" presName="horFlow" presStyleCnt="0"/>
      <dgm:spPr/>
    </dgm:pt>
    <dgm:pt modelId="{664BD5F4-D581-4377-BE4B-89EA65D3228D}" type="pres">
      <dgm:prSet presAssocID="{5A0837A7-C25E-4C60-AC85-E9A2273F61DE}" presName="bigChev" presStyleLbl="node1" presStyleIdx="0" presStyleCnt="3" custScaleX="157129"/>
      <dgm:spPr/>
      <dgm:t>
        <a:bodyPr/>
        <a:lstStyle/>
        <a:p>
          <a:endParaRPr lang="fr-FR"/>
        </a:p>
      </dgm:t>
    </dgm:pt>
    <dgm:pt modelId="{0309EBF4-4313-4E63-959B-151950556882}" type="pres">
      <dgm:prSet presAssocID="{5A0837A7-C25E-4C60-AC85-E9A2273F61DE}" presName="vSp" presStyleCnt="0"/>
      <dgm:spPr/>
    </dgm:pt>
    <dgm:pt modelId="{F3B744D6-6394-42D0-A16A-AB2BAD1C2B88}" type="pres">
      <dgm:prSet presAssocID="{60E89F2A-ED2A-4311-9FBB-49891BAE2979}" presName="horFlow" presStyleCnt="0"/>
      <dgm:spPr/>
    </dgm:pt>
    <dgm:pt modelId="{ECA199E0-3603-4B80-BE4E-08BD0A8967C3}" type="pres">
      <dgm:prSet presAssocID="{60E89F2A-ED2A-4311-9FBB-49891BAE2979}" presName="bigChev" presStyleLbl="node1" presStyleIdx="1" presStyleCnt="3" custScaleX="157129"/>
      <dgm:spPr/>
      <dgm:t>
        <a:bodyPr/>
        <a:lstStyle/>
        <a:p>
          <a:endParaRPr lang="fr-FR"/>
        </a:p>
      </dgm:t>
    </dgm:pt>
    <dgm:pt modelId="{BCB5E50D-CBA0-4C62-B8C8-3382EE244A5E}" type="pres">
      <dgm:prSet presAssocID="{60E89F2A-ED2A-4311-9FBB-49891BAE2979}" presName="vSp" presStyleCnt="0"/>
      <dgm:spPr/>
    </dgm:pt>
    <dgm:pt modelId="{B9A723D5-7C7B-414A-AA37-1D11BE147025}" type="pres">
      <dgm:prSet presAssocID="{7AC311C1-172B-4396-BEC8-820FAD2F31C7}" presName="horFlow" presStyleCnt="0"/>
      <dgm:spPr/>
    </dgm:pt>
    <dgm:pt modelId="{15F47848-7D2E-42AF-B0D8-C5BBD2D9ECA1}" type="pres">
      <dgm:prSet presAssocID="{7AC311C1-172B-4396-BEC8-820FAD2F31C7}" presName="bigChev" presStyleLbl="node1" presStyleIdx="2" presStyleCnt="3" custScaleX="157129"/>
      <dgm:spPr/>
      <dgm:t>
        <a:bodyPr/>
        <a:lstStyle/>
        <a:p>
          <a:endParaRPr lang="fr-FR"/>
        </a:p>
      </dgm:t>
    </dgm:pt>
  </dgm:ptLst>
  <dgm:cxnLst>
    <dgm:cxn modelId="{A2A76E04-1211-46F0-AB9B-F2CE9CEC6F54}" type="presOf" srcId="{7AD59B70-99AE-497C-92D2-8E30BDB79FE4}" destId="{24BD6F57-EA06-4A71-B81C-E55E99BF9EE4}" srcOrd="0" destOrd="0" presId="urn:microsoft.com/office/officeart/2005/8/layout/lProcess3"/>
    <dgm:cxn modelId="{9897C38D-44FD-43BC-B4C6-5EDC4541D88C}" srcId="{7AD59B70-99AE-497C-92D2-8E30BDB79FE4}" destId="{5A0837A7-C25E-4C60-AC85-E9A2273F61DE}" srcOrd="0" destOrd="0" parTransId="{34C27D6E-4BCA-435E-9BB9-C86D5E1A95DE}" sibTransId="{48B1D5D4-CE8A-4446-90A0-54E4073083A5}"/>
    <dgm:cxn modelId="{3BFDDEE5-BB84-4F03-A0C5-521C69155426}" srcId="{7AD59B70-99AE-497C-92D2-8E30BDB79FE4}" destId="{60E89F2A-ED2A-4311-9FBB-49891BAE2979}" srcOrd="1" destOrd="0" parTransId="{51EBB9B1-1C01-414D-AE9F-517B839EBDFF}" sibTransId="{8C51C5AE-C1C5-44A3-B3CB-67974240E1A8}"/>
    <dgm:cxn modelId="{C46E36BC-EA6E-4575-885D-9D81D84BE200}" srcId="{7AD59B70-99AE-497C-92D2-8E30BDB79FE4}" destId="{7AC311C1-172B-4396-BEC8-820FAD2F31C7}" srcOrd="2" destOrd="0" parTransId="{FAE0889D-DB54-44FD-B0ED-2C01B9365F16}" sibTransId="{3781441A-4260-45CD-A499-85EBB9222205}"/>
    <dgm:cxn modelId="{2D09E013-805A-4653-859F-EF269EEED1FF}" type="presOf" srcId="{7AC311C1-172B-4396-BEC8-820FAD2F31C7}" destId="{15F47848-7D2E-42AF-B0D8-C5BBD2D9ECA1}" srcOrd="0" destOrd="0" presId="urn:microsoft.com/office/officeart/2005/8/layout/lProcess3"/>
    <dgm:cxn modelId="{5159BEA3-4AD8-41DF-8AEA-74B3B72337B0}" type="presOf" srcId="{60E89F2A-ED2A-4311-9FBB-49891BAE2979}" destId="{ECA199E0-3603-4B80-BE4E-08BD0A8967C3}" srcOrd="0" destOrd="0" presId="urn:microsoft.com/office/officeart/2005/8/layout/lProcess3"/>
    <dgm:cxn modelId="{21D13ED4-BBBE-435D-936B-5DA480996CA5}" type="presOf" srcId="{5A0837A7-C25E-4C60-AC85-E9A2273F61DE}" destId="{664BD5F4-D581-4377-BE4B-89EA65D3228D}" srcOrd="0" destOrd="0" presId="urn:microsoft.com/office/officeart/2005/8/layout/lProcess3"/>
    <dgm:cxn modelId="{DE2E5C0C-F528-4223-806E-FBF4A5E7F13C}" type="presParOf" srcId="{24BD6F57-EA06-4A71-B81C-E55E99BF9EE4}" destId="{B59E81FB-D23B-45C1-8E29-D7979D2C99A7}" srcOrd="0" destOrd="0" presId="urn:microsoft.com/office/officeart/2005/8/layout/lProcess3"/>
    <dgm:cxn modelId="{61DD96BF-0648-461A-9E6F-69B9F6046484}" type="presParOf" srcId="{B59E81FB-D23B-45C1-8E29-D7979D2C99A7}" destId="{664BD5F4-D581-4377-BE4B-89EA65D3228D}" srcOrd="0" destOrd="0" presId="urn:microsoft.com/office/officeart/2005/8/layout/lProcess3"/>
    <dgm:cxn modelId="{C973FC4E-898E-4E6D-AB6C-E6F634513738}" type="presParOf" srcId="{24BD6F57-EA06-4A71-B81C-E55E99BF9EE4}" destId="{0309EBF4-4313-4E63-959B-151950556882}" srcOrd="1" destOrd="0" presId="urn:microsoft.com/office/officeart/2005/8/layout/lProcess3"/>
    <dgm:cxn modelId="{3F978702-65DE-439B-B351-F74709CF8B8F}" type="presParOf" srcId="{24BD6F57-EA06-4A71-B81C-E55E99BF9EE4}" destId="{F3B744D6-6394-42D0-A16A-AB2BAD1C2B88}" srcOrd="2" destOrd="0" presId="urn:microsoft.com/office/officeart/2005/8/layout/lProcess3"/>
    <dgm:cxn modelId="{0B6E53FF-276D-42E1-A6F0-BBD382A08D62}" type="presParOf" srcId="{F3B744D6-6394-42D0-A16A-AB2BAD1C2B88}" destId="{ECA199E0-3603-4B80-BE4E-08BD0A8967C3}" srcOrd="0" destOrd="0" presId="urn:microsoft.com/office/officeart/2005/8/layout/lProcess3"/>
    <dgm:cxn modelId="{BAF5E419-DC21-4188-A169-F43402B7CEEC}" type="presParOf" srcId="{24BD6F57-EA06-4A71-B81C-E55E99BF9EE4}" destId="{BCB5E50D-CBA0-4C62-B8C8-3382EE244A5E}" srcOrd="3" destOrd="0" presId="urn:microsoft.com/office/officeart/2005/8/layout/lProcess3"/>
    <dgm:cxn modelId="{81020AAB-E47F-4B86-863A-8EEE37973004}" type="presParOf" srcId="{24BD6F57-EA06-4A71-B81C-E55E99BF9EE4}" destId="{B9A723D5-7C7B-414A-AA37-1D11BE147025}" srcOrd="4" destOrd="0" presId="urn:microsoft.com/office/officeart/2005/8/layout/lProcess3"/>
    <dgm:cxn modelId="{B0715058-E9CE-4C2B-93B1-BB499FB362FE}" type="presParOf" srcId="{B9A723D5-7C7B-414A-AA37-1D11BE147025}" destId="{15F47848-7D2E-42AF-B0D8-C5BBD2D9ECA1}" srcOrd="0" destOrd="0" presId="urn:microsoft.com/office/officeart/2005/8/layout/lProcess3"/>
  </dgm:cxnLst>
  <dgm:bg/>
  <dgm:whole/>
</dgm:dataModel>
</file>

<file path=ppt/diagrams/data2.xml><?xml version="1.0" encoding="utf-8"?>
<dgm:dataModel xmlns:dgm="http://schemas.openxmlformats.org/drawingml/2006/diagram" xmlns:a="http://schemas.openxmlformats.org/drawingml/2006/main">
  <dgm:ptLst>
    <dgm:pt modelId="{9D8AE943-4473-4F69-ACE7-98B372C6A9D2}" type="doc">
      <dgm:prSet loTypeId="urn:microsoft.com/office/officeart/2005/8/layout/pyramid2" loCatId="pyramid" qsTypeId="urn:microsoft.com/office/officeart/2005/8/quickstyle/simple1" qsCatId="simple" csTypeId="urn:microsoft.com/office/officeart/2005/8/colors/accent1_2" csCatId="accent1" phldr="1"/>
      <dgm:spPr/>
      <dgm:t>
        <a:bodyPr/>
        <a:lstStyle/>
        <a:p>
          <a:endParaRPr lang="fr-FR"/>
        </a:p>
      </dgm:t>
    </dgm:pt>
    <dgm:pt modelId="{718B95D2-B1EA-4E6D-B03B-CA4BDC28B8D7}">
      <dgm:prSet/>
      <dgm:spPr>
        <a:solidFill>
          <a:schemeClr val="tx2">
            <a:lumMod val="50000"/>
            <a:alpha val="89804"/>
          </a:schemeClr>
        </a:solidFill>
        <a:ln>
          <a:solidFill>
            <a:schemeClr val="tx2">
              <a:lumMod val="75000"/>
            </a:schemeClr>
          </a:solidFill>
        </a:ln>
      </dgm:spPr>
      <dgm:t>
        <a:bodyPr/>
        <a:lstStyle/>
        <a:p>
          <a:pPr rtl="0"/>
          <a:r>
            <a:rPr lang="fr-FR" dirty="0" smtClean="0">
              <a:solidFill>
                <a:schemeClr val="tx1"/>
              </a:solidFill>
            </a:rPr>
            <a:t>SOA (REST / SOAP)</a:t>
          </a:r>
          <a:endParaRPr lang="fr-FR" dirty="0">
            <a:solidFill>
              <a:schemeClr val="tx1"/>
            </a:solidFill>
          </a:endParaRPr>
        </a:p>
      </dgm:t>
    </dgm:pt>
    <dgm:pt modelId="{3EDDDEBD-9E16-487C-A325-FAE0CA5DC721}" type="parTrans" cxnId="{DE6D8E7E-25CF-4FB4-9D50-1C76FDA8E450}">
      <dgm:prSet/>
      <dgm:spPr/>
      <dgm:t>
        <a:bodyPr/>
        <a:lstStyle/>
        <a:p>
          <a:endParaRPr lang="fr-FR"/>
        </a:p>
      </dgm:t>
    </dgm:pt>
    <dgm:pt modelId="{5BC7427A-938C-4AE4-B211-FBA4C5399A4E}" type="sibTrans" cxnId="{DE6D8E7E-25CF-4FB4-9D50-1C76FDA8E450}">
      <dgm:prSet/>
      <dgm:spPr/>
      <dgm:t>
        <a:bodyPr/>
        <a:lstStyle/>
        <a:p>
          <a:endParaRPr lang="fr-FR"/>
        </a:p>
      </dgm:t>
    </dgm:pt>
    <dgm:pt modelId="{409B7374-FC79-42E4-9D7C-6D4343A759E4}">
      <dgm:prSet/>
      <dgm:spPr>
        <a:solidFill>
          <a:schemeClr val="tx2">
            <a:lumMod val="50000"/>
            <a:alpha val="89804"/>
          </a:schemeClr>
        </a:solidFill>
        <a:ln>
          <a:solidFill>
            <a:schemeClr val="tx2">
              <a:lumMod val="75000"/>
            </a:schemeClr>
          </a:solidFill>
        </a:ln>
      </dgm:spPr>
      <dgm:t>
        <a:bodyPr/>
        <a:lstStyle/>
        <a:p>
          <a:pPr rtl="0"/>
          <a:r>
            <a:rPr lang="fr-FR" dirty="0" smtClean="0">
              <a:solidFill>
                <a:schemeClr val="tx1"/>
              </a:solidFill>
            </a:rPr>
            <a:t>Virtualisation, </a:t>
          </a:r>
          <a:r>
            <a:rPr lang="fr-FR" dirty="0" err="1" smtClean="0">
              <a:solidFill>
                <a:schemeClr val="tx1"/>
              </a:solidFill>
            </a:rPr>
            <a:t>Grid</a:t>
          </a:r>
          <a:r>
            <a:rPr lang="fr-FR" dirty="0" smtClean="0">
              <a:solidFill>
                <a:schemeClr val="tx1"/>
              </a:solidFill>
            </a:rPr>
            <a:t> (HPC)</a:t>
          </a:r>
          <a:endParaRPr lang="fr-FR" dirty="0">
            <a:solidFill>
              <a:schemeClr val="tx1"/>
            </a:solidFill>
          </a:endParaRPr>
        </a:p>
      </dgm:t>
    </dgm:pt>
    <dgm:pt modelId="{AB3F26EE-3C54-44F0-8453-CCB66E921F38}" type="parTrans" cxnId="{A48C3A04-C83E-467F-A9EE-957283C0EC70}">
      <dgm:prSet/>
      <dgm:spPr/>
      <dgm:t>
        <a:bodyPr/>
        <a:lstStyle/>
        <a:p>
          <a:endParaRPr lang="fr-FR"/>
        </a:p>
      </dgm:t>
    </dgm:pt>
    <dgm:pt modelId="{4A248BD8-6481-46C6-93D8-3DD6389A6F72}" type="sibTrans" cxnId="{A48C3A04-C83E-467F-A9EE-957283C0EC70}">
      <dgm:prSet/>
      <dgm:spPr/>
      <dgm:t>
        <a:bodyPr/>
        <a:lstStyle/>
        <a:p>
          <a:endParaRPr lang="fr-FR"/>
        </a:p>
      </dgm:t>
    </dgm:pt>
    <dgm:pt modelId="{3140D13E-98DA-42A3-875C-5A5659824EDA}">
      <dgm:prSet/>
      <dgm:spPr>
        <a:solidFill>
          <a:schemeClr val="tx2">
            <a:lumMod val="50000"/>
            <a:alpha val="89804"/>
          </a:schemeClr>
        </a:solidFill>
        <a:ln>
          <a:solidFill>
            <a:schemeClr val="tx2">
              <a:lumMod val="75000"/>
            </a:schemeClr>
          </a:solidFill>
        </a:ln>
      </dgm:spPr>
      <dgm:t>
        <a:bodyPr/>
        <a:lstStyle/>
        <a:p>
          <a:pPr rtl="0"/>
          <a:r>
            <a:rPr lang="fr-FR" dirty="0" smtClean="0">
              <a:solidFill>
                <a:schemeClr val="tx1"/>
              </a:solidFill>
            </a:rPr>
            <a:t>Web 2.0, Desktop, Mobile</a:t>
          </a:r>
          <a:endParaRPr lang="fr-FR" dirty="0">
            <a:solidFill>
              <a:schemeClr val="tx1"/>
            </a:solidFill>
          </a:endParaRPr>
        </a:p>
      </dgm:t>
    </dgm:pt>
    <dgm:pt modelId="{92DE2B34-83FB-4DDE-B039-AB1CFB32804B}" type="parTrans" cxnId="{CCBDC5EB-FF3C-442C-9937-4C99866013D3}">
      <dgm:prSet/>
      <dgm:spPr/>
      <dgm:t>
        <a:bodyPr/>
        <a:lstStyle/>
        <a:p>
          <a:endParaRPr lang="fr-FR"/>
        </a:p>
      </dgm:t>
    </dgm:pt>
    <dgm:pt modelId="{3D3BCFDC-2D3F-4B68-B676-CA9F9B340D3B}" type="sibTrans" cxnId="{CCBDC5EB-FF3C-442C-9937-4C99866013D3}">
      <dgm:prSet/>
      <dgm:spPr/>
      <dgm:t>
        <a:bodyPr/>
        <a:lstStyle/>
        <a:p>
          <a:endParaRPr lang="fr-FR"/>
        </a:p>
      </dgm:t>
    </dgm:pt>
    <dgm:pt modelId="{C71CC67A-274C-4ED2-B6A5-84C645F066DF}">
      <dgm:prSet/>
      <dgm:spPr>
        <a:solidFill>
          <a:schemeClr val="tx2">
            <a:lumMod val="50000"/>
            <a:alpha val="89804"/>
          </a:schemeClr>
        </a:solidFill>
        <a:ln>
          <a:solidFill>
            <a:schemeClr val="tx2">
              <a:lumMod val="75000"/>
            </a:schemeClr>
          </a:solidFill>
        </a:ln>
      </dgm:spPr>
      <dgm:t>
        <a:bodyPr/>
        <a:lstStyle/>
        <a:p>
          <a:pPr rtl="0"/>
          <a:r>
            <a:rPr lang="fr-FR" dirty="0" err="1" smtClean="0">
              <a:solidFill>
                <a:schemeClr val="tx1"/>
              </a:solidFill>
            </a:rPr>
            <a:t>WebAuth</a:t>
          </a:r>
          <a:r>
            <a:rPr lang="fr-FR" dirty="0" smtClean="0">
              <a:solidFill>
                <a:schemeClr val="tx1"/>
              </a:solidFill>
            </a:rPr>
            <a:t>, </a:t>
          </a:r>
          <a:r>
            <a:rPr lang="fr-FR" dirty="0" err="1" smtClean="0">
              <a:solidFill>
                <a:schemeClr val="tx1"/>
              </a:solidFill>
            </a:rPr>
            <a:t>DelAuth</a:t>
          </a:r>
          <a:r>
            <a:rPr lang="fr-FR" dirty="0" smtClean="0">
              <a:solidFill>
                <a:schemeClr val="tx1"/>
              </a:solidFill>
            </a:rPr>
            <a:t>, Claims</a:t>
          </a:r>
          <a:endParaRPr lang="fr-FR" dirty="0">
            <a:solidFill>
              <a:schemeClr val="tx1"/>
            </a:solidFill>
          </a:endParaRPr>
        </a:p>
      </dgm:t>
    </dgm:pt>
    <dgm:pt modelId="{18364591-B09C-460D-B245-B8F14FCA43BC}" type="parTrans" cxnId="{53FC13FE-0868-4CEE-98E3-AFC2E7D1184F}">
      <dgm:prSet/>
      <dgm:spPr/>
      <dgm:t>
        <a:bodyPr/>
        <a:lstStyle/>
        <a:p>
          <a:endParaRPr lang="fr-FR"/>
        </a:p>
      </dgm:t>
    </dgm:pt>
    <dgm:pt modelId="{3D62AEC2-DDEE-4DCE-B71C-FFDF6090128A}" type="sibTrans" cxnId="{53FC13FE-0868-4CEE-98E3-AFC2E7D1184F}">
      <dgm:prSet/>
      <dgm:spPr/>
      <dgm:t>
        <a:bodyPr/>
        <a:lstStyle/>
        <a:p>
          <a:endParaRPr lang="fr-FR"/>
        </a:p>
      </dgm:t>
    </dgm:pt>
    <dgm:pt modelId="{B20B670C-0C79-4AB7-BB98-2127F930C8BF}" type="pres">
      <dgm:prSet presAssocID="{9D8AE943-4473-4F69-ACE7-98B372C6A9D2}" presName="compositeShape" presStyleCnt="0">
        <dgm:presLayoutVars>
          <dgm:dir/>
          <dgm:resizeHandles/>
        </dgm:presLayoutVars>
      </dgm:prSet>
      <dgm:spPr/>
      <dgm:t>
        <a:bodyPr/>
        <a:lstStyle/>
        <a:p>
          <a:endParaRPr lang="fr-FR"/>
        </a:p>
      </dgm:t>
    </dgm:pt>
    <dgm:pt modelId="{5B682BC1-73DF-4D86-B9A6-7476C2204BDF}" type="pres">
      <dgm:prSet presAssocID="{9D8AE943-4473-4F69-ACE7-98B372C6A9D2}" presName="pyramid" presStyleLbl="node1" presStyleIdx="0" presStyleCnt="1"/>
      <dgm:spPr>
        <a:solidFill>
          <a:schemeClr val="tx2">
            <a:lumMod val="60000"/>
            <a:lumOff val="40000"/>
          </a:schemeClr>
        </a:solidFill>
      </dgm:spPr>
      <dgm:t>
        <a:bodyPr/>
        <a:lstStyle/>
        <a:p>
          <a:endParaRPr lang="fr-FR"/>
        </a:p>
      </dgm:t>
    </dgm:pt>
    <dgm:pt modelId="{208DD0B1-E781-485C-AA6A-4BA182FEEA17}" type="pres">
      <dgm:prSet presAssocID="{9D8AE943-4473-4F69-ACE7-98B372C6A9D2}" presName="theList" presStyleCnt="0"/>
      <dgm:spPr/>
    </dgm:pt>
    <dgm:pt modelId="{27B3ADEA-58FC-4235-99F2-121F5C8F88CC}" type="pres">
      <dgm:prSet presAssocID="{3140D13E-98DA-42A3-875C-5A5659824EDA}" presName="aNode" presStyleLbl="fgAcc1" presStyleIdx="0" presStyleCnt="4" custScaleX="114754" custScaleY="477271" custLinFactY="-100000" custLinFactNeighborX="11255" custLinFactNeighborY="-198864">
        <dgm:presLayoutVars>
          <dgm:bulletEnabled val="1"/>
        </dgm:presLayoutVars>
      </dgm:prSet>
      <dgm:spPr/>
      <dgm:t>
        <a:bodyPr/>
        <a:lstStyle/>
        <a:p>
          <a:endParaRPr lang="fr-FR"/>
        </a:p>
      </dgm:t>
    </dgm:pt>
    <dgm:pt modelId="{1940B9E6-67D5-49F6-8384-031162126E8F}" type="pres">
      <dgm:prSet presAssocID="{3140D13E-98DA-42A3-875C-5A5659824EDA}" presName="aSpace" presStyleCnt="0"/>
      <dgm:spPr/>
    </dgm:pt>
    <dgm:pt modelId="{096FB33E-58B1-40E4-B511-1054714CA400}" type="pres">
      <dgm:prSet presAssocID="{718B95D2-B1EA-4E6D-B03B-CA4BDC28B8D7}" presName="aNode" presStyleLbl="fgAcc1" presStyleIdx="1" presStyleCnt="4" custScaleX="114754" custScaleY="477271" custLinFactY="-30854" custLinFactNeighborX="11255" custLinFactNeighborY="-100000">
        <dgm:presLayoutVars>
          <dgm:bulletEnabled val="1"/>
        </dgm:presLayoutVars>
      </dgm:prSet>
      <dgm:spPr/>
      <dgm:t>
        <a:bodyPr/>
        <a:lstStyle/>
        <a:p>
          <a:endParaRPr lang="fr-FR"/>
        </a:p>
      </dgm:t>
    </dgm:pt>
    <dgm:pt modelId="{FCC1E3BB-60FA-45E4-907E-1C82FB2EA31D}" type="pres">
      <dgm:prSet presAssocID="{718B95D2-B1EA-4E6D-B03B-CA4BDC28B8D7}" presName="aSpace" presStyleCnt="0"/>
      <dgm:spPr/>
    </dgm:pt>
    <dgm:pt modelId="{BC6883F8-97C4-44DE-A6BE-009B604ED58F}" type="pres">
      <dgm:prSet presAssocID="{409B7374-FC79-42E4-9D7C-6D4343A759E4}" presName="aNode" presStyleLbl="fgAcc1" presStyleIdx="2" presStyleCnt="4" custScaleX="114754" custScaleY="477271" custLinFactY="56595" custLinFactNeighborX="11255" custLinFactNeighborY="100000">
        <dgm:presLayoutVars>
          <dgm:bulletEnabled val="1"/>
        </dgm:presLayoutVars>
      </dgm:prSet>
      <dgm:spPr/>
      <dgm:t>
        <a:bodyPr/>
        <a:lstStyle/>
        <a:p>
          <a:endParaRPr lang="fr-FR"/>
        </a:p>
      </dgm:t>
    </dgm:pt>
    <dgm:pt modelId="{2C91745B-D77C-4F09-9656-E9CA08500F58}" type="pres">
      <dgm:prSet presAssocID="{409B7374-FC79-42E4-9D7C-6D4343A759E4}" presName="aSpace" presStyleCnt="0"/>
      <dgm:spPr/>
    </dgm:pt>
    <dgm:pt modelId="{111F4FC8-755D-4944-BFAD-7A8F72A7273B}" type="pres">
      <dgm:prSet presAssocID="{C71CC67A-274C-4ED2-B6A5-84C645F066DF}" presName="aNode" presStyleLbl="fgAcc1" presStyleIdx="3" presStyleCnt="4" custScaleX="115133" custScaleY="477271" custLinFactY="145851" custLinFactNeighborX="10278" custLinFactNeighborY="200000">
        <dgm:presLayoutVars>
          <dgm:bulletEnabled val="1"/>
        </dgm:presLayoutVars>
      </dgm:prSet>
      <dgm:spPr/>
      <dgm:t>
        <a:bodyPr/>
        <a:lstStyle/>
        <a:p>
          <a:endParaRPr lang="fr-FR"/>
        </a:p>
      </dgm:t>
    </dgm:pt>
    <dgm:pt modelId="{EFF5B2A3-141B-4580-8485-554DC4302FB7}" type="pres">
      <dgm:prSet presAssocID="{C71CC67A-274C-4ED2-B6A5-84C645F066DF}" presName="aSpace" presStyleCnt="0"/>
      <dgm:spPr/>
    </dgm:pt>
  </dgm:ptLst>
  <dgm:cxnLst>
    <dgm:cxn modelId="{A48C3A04-C83E-467F-A9EE-957283C0EC70}" srcId="{9D8AE943-4473-4F69-ACE7-98B372C6A9D2}" destId="{409B7374-FC79-42E4-9D7C-6D4343A759E4}" srcOrd="2" destOrd="0" parTransId="{AB3F26EE-3C54-44F0-8453-CCB66E921F38}" sibTransId="{4A248BD8-6481-46C6-93D8-3DD6389A6F72}"/>
    <dgm:cxn modelId="{40814609-44D6-4749-8A9C-5BAA1546A2CA}" type="presOf" srcId="{718B95D2-B1EA-4E6D-B03B-CA4BDC28B8D7}" destId="{096FB33E-58B1-40E4-B511-1054714CA400}" srcOrd="0" destOrd="0" presId="urn:microsoft.com/office/officeart/2005/8/layout/pyramid2"/>
    <dgm:cxn modelId="{DE6D8E7E-25CF-4FB4-9D50-1C76FDA8E450}" srcId="{9D8AE943-4473-4F69-ACE7-98B372C6A9D2}" destId="{718B95D2-B1EA-4E6D-B03B-CA4BDC28B8D7}" srcOrd="1" destOrd="0" parTransId="{3EDDDEBD-9E16-487C-A325-FAE0CA5DC721}" sibTransId="{5BC7427A-938C-4AE4-B211-FBA4C5399A4E}"/>
    <dgm:cxn modelId="{CCBDC5EB-FF3C-442C-9937-4C99866013D3}" srcId="{9D8AE943-4473-4F69-ACE7-98B372C6A9D2}" destId="{3140D13E-98DA-42A3-875C-5A5659824EDA}" srcOrd="0" destOrd="0" parTransId="{92DE2B34-83FB-4DDE-B039-AB1CFB32804B}" sibTransId="{3D3BCFDC-2D3F-4B68-B676-CA9F9B340D3B}"/>
    <dgm:cxn modelId="{04D5627F-9BF1-4873-9068-1E827AD90BDE}" type="presOf" srcId="{409B7374-FC79-42E4-9D7C-6D4343A759E4}" destId="{BC6883F8-97C4-44DE-A6BE-009B604ED58F}" srcOrd="0" destOrd="0" presId="urn:microsoft.com/office/officeart/2005/8/layout/pyramid2"/>
    <dgm:cxn modelId="{F01022A2-8EF5-4777-A7B7-43F97D8028D2}" type="presOf" srcId="{3140D13E-98DA-42A3-875C-5A5659824EDA}" destId="{27B3ADEA-58FC-4235-99F2-121F5C8F88CC}" srcOrd="0" destOrd="0" presId="urn:microsoft.com/office/officeart/2005/8/layout/pyramid2"/>
    <dgm:cxn modelId="{53FC13FE-0868-4CEE-98E3-AFC2E7D1184F}" srcId="{9D8AE943-4473-4F69-ACE7-98B372C6A9D2}" destId="{C71CC67A-274C-4ED2-B6A5-84C645F066DF}" srcOrd="3" destOrd="0" parTransId="{18364591-B09C-460D-B245-B8F14FCA43BC}" sibTransId="{3D62AEC2-DDEE-4DCE-B71C-FFDF6090128A}"/>
    <dgm:cxn modelId="{2F4F6288-11D8-42F8-99FE-E2BFF4FED473}" type="presOf" srcId="{9D8AE943-4473-4F69-ACE7-98B372C6A9D2}" destId="{B20B670C-0C79-4AB7-BB98-2127F930C8BF}" srcOrd="0" destOrd="0" presId="urn:microsoft.com/office/officeart/2005/8/layout/pyramid2"/>
    <dgm:cxn modelId="{EC97097F-22C3-4D08-A304-3E7E3C092B1F}" type="presOf" srcId="{C71CC67A-274C-4ED2-B6A5-84C645F066DF}" destId="{111F4FC8-755D-4944-BFAD-7A8F72A7273B}" srcOrd="0" destOrd="0" presId="urn:microsoft.com/office/officeart/2005/8/layout/pyramid2"/>
    <dgm:cxn modelId="{B1C3ACA6-3FBA-4D75-A546-613E4721102C}" type="presParOf" srcId="{B20B670C-0C79-4AB7-BB98-2127F930C8BF}" destId="{5B682BC1-73DF-4D86-B9A6-7476C2204BDF}" srcOrd="0" destOrd="0" presId="urn:microsoft.com/office/officeart/2005/8/layout/pyramid2"/>
    <dgm:cxn modelId="{B809473C-3F46-410A-A83F-490DC8323C3B}" type="presParOf" srcId="{B20B670C-0C79-4AB7-BB98-2127F930C8BF}" destId="{208DD0B1-E781-485C-AA6A-4BA182FEEA17}" srcOrd="1" destOrd="0" presId="urn:microsoft.com/office/officeart/2005/8/layout/pyramid2"/>
    <dgm:cxn modelId="{176E1C28-2ABD-4EA9-94F0-831ADD20F082}" type="presParOf" srcId="{208DD0B1-E781-485C-AA6A-4BA182FEEA17}" destId="{27B3ADEA-58FC-4235-99F2-121F5C8F88CC}" srcOrd="0" destOrd="0" presId="urn:microsoft.com/office/officeart/2005/8/layout/pyramid2"/>
    <dgm:cxn modelId="{14332E8C-57DC-413F-91AF-738EE57AAD68}" type="presParOf" srcId="{208DD0B1-E781-485C-AA6A-4BA182FEEA17}" destId="{1940B9E6-67D5-49F6-8384-031162126E8F}" srcOrd="1" destOrd="0" presId="urn:microsoft.com/office/officeart/2005/8/layout/pyramid2"/>
    <dgm:cxn modelId="{A23DA634-C3C4-42DE-B0E0-D3DDD5BC7CA7}" type="presParOf" srcId="{208DD0B1-E781-485C-AA6A-4BA182FEEA17}" destId="{096FB33E-58B1-40E4-B511-1054714CA400}" srcOrd="2" destOrd="0" presId="urn:microsoft.com/office/officeart/2005/8/layout/pyramid2"/>
    <dgm:cxn modelId="{0A570E4E-D010-4F57-9375-44431BB22329}" type="presParOf" srcId="{208DD0B1-E781-485C-AA6A-4BA182FEEA17}" destId="{FCC1E3BB-60FA-45E4-907E-1C82FB2EA31D}" srcOrd="3" destOrd="0" presId="urn:microsoft.com/office/officeart/2005/8/layout/pyramid2"/>
    <dgm:cxn modelId="{3AAE2CC7-41E5-49DE-BE43-6B8BF5B9D51E}" type="presParOf" srcId="{208DD0B1-E781-485C-AA6A-4BA182FEEA17}" destId="{BC6883F8-97C4-44DE-A6BE-009B604ED58F}" srcOrd="4" destOrd="0" presId="urn:microsoft.com/office/officeart/2005/8/layout/pyramid2"/>
    <dgm:cxn modelId="{0E805E53-9047-4256-9227-B56125869C05}" type="presParOf" srcId="{208DD0B1-E781-485C-AA6A-4BA182FEEA17}" destId="{2C91745B-D77C-4F09-9656-E9CA08500F58}" srcOrd="5" destOrd="0" presId="urn:microsoft.com/office/officeart/2005/8/layout/pyramid2"/>
    <dgm:cxn modelId="{AE291454-ABCD-4C5A-9738-7DACA497C667}" type="presParOf" srcId="{208DD0B1-E781-485C-AA6A-4BA182FEEA17}" destId="{111F4FC8-755D-4944-BFAD-7A8F72A7273B}" srcOrd="6" destOrd="0" presId="urn:microsoft.com/office/officeart/2005/8/layout/pyramid2"/>
    <dgm:cxn modelId="{CB27574E-10BF-4AA6-AF99-F9DD418AB52F}" type="presParOf" srcId="{208DD0B1-E781-485C-AA6A-4BA182FEEA17}" destId="{EFF5B2A3-141B-4580-8485-554DC4302FB7}" srcOrd="7" destOrd="0" presId="urn:microsoft.com/office/officeart/2005/8/layout/pyramid2"/>
  </dgm:cxnLst>
  <dgm:bg/>
  <dgm:whole/>
</dgm:dataModel>
</file>

<file path=ppt/diagrams/data3.xml><?xml version="1.0" encoding="utf-8"?>
<dgm:dataModel xmlns:dgm="http://schemas.openxmlformats.org/drawingml/2006/diagram" xmlns:a="http://schemas.openxmlformats.org/drawingml/2006/main">
  <dgm:ptLst>
    <dgm:pt modelId="{8CC269DD-EC06-43F0-94E5-6B7CD2F957F9}" type="doc">
      <dgm:prSet loTypeId="urn:microsoft.com/office/officeart/2005/8/layout/process2" loCatId="process" qsTypeId="urn:microsoft.com/office/officeart/2005/8/quickstyle/3d2" qsCatId="3D" csTypeId="urn:microsoft.com/office/officeart/2005/8/colors/colorful1" csCatId="colorful" phldr="1"/>
      <dgm:spPr/>
    </dgm:pt>
    <dgm:pt modelId="{5FE83C6F-6FFF-4A1D-B253-8C78FB1556E6}">
      <dgm:prSet phldrT="[Text]"/>
      <dgm:spPr/>
      <dgm:t>
        <a:bodyPr/>
        <a:lstStyle/>
        <a:p>
          <a:r>
            <a:rPr lang="en-US" b="0" dirty="0" err="1" smtClean="0"/>
            <a:t>A</a:t>
          </a:r>
          <a:r>
            <a:rPr lang="en-US" dirty="0" err="1" smtClean="0"/>
            <a:t>utorité</a:t>
          </a:r>
          <a:endParaRPr lang="en-US" dirty="0"/>
        </a:p>
      </dgm:t>
    </dgm:pt>
    <dgm:pt modelId="{590AAFBE-B7B6-4390-8037-B641CC0ADC04}" type="parTrans" cxnId="{64F4D29D-3294-44D7-B2A8-117A4E58B831}">
      <dgm:prSet/>
      <dgm:spPr/>
      <dgm:t>
        <a:bodyPr/>
        <a:lstStyle/>
        <a:p>
          <a:endParaRPr lang="en-US"/>
        </a:p>
      </dgm:t>
    </dgm:pt>
    <dgm:pt modelId="{162EBCD4-8F70-4DD0-8474-6A27CAA5EC8F}" type="sibTrans" cxnId="{64F4D29D-3294-44D7-B2A8-117A4E58B831}">
      <dgm:prSet/>
      <dgm:spPr/>
      <dgm:t>
        <a:bodyPr/>
        <a:lstStyle/>
        <a:p>
          <a:endParaRPr lang="en-US" dirty="0"/>
        </a:p>
      </dgm:t>
    </dgm:pt>
    <dgm:pt modelId="{D1087088-752B-4419-A3E0-D1DE65D9D418}">
      <dgm:prSet phldrT="[Text]"/>
      <dgm:spPr/>
      <dgm:t>
        <a:bodyPr/>
        <a:lstStyle/>
        <a:p>
          <a:r>
            <a:rPr lang="en-US" dirty="0" err="1" smtClean="0"/>
            <a:t>Conteneur</a:t>
          </a:r>
          <a:endParaRPr lang="en-US" dirty="0"/>
        </a:p>
      </dgm:t>
    </dgm:pt>
    <dgm:pt modelId="{C3099703-227C-43B3-9C23-37E40B120DAF}" type="parTrans" cxnId="{BD3D53B8-2DF0-486B-B751-D69251772331}">
      <dgm:prSet/>
      <dgm:spPr/>
      <dgm:t>
        <a:bodyPr/>
        <a:lstStyle/>
        <a:p>
          <a:endParaRPr lang="en-US"/>
        </a:p>
      </dgm:t>
    </dgm:pt>
    <dgm:pt modelId="{9054ECCA-34D7-48A8-8AE1-AE33E44E9BF2}" type="sibTrans" cxnId="{BD3D53B8-2DF0-486B-B751-D69251772331}">
      <dgm:prSet/>
      <dgm:spPr/>
      <dgm:t>
        <a:bodyPr/>
        <a:lstStyle/>
        <a:p>
          <a:endParaRPr lang="en-US" dirty="0"/>
        </a:p>
      </dgm:t>
    </dgm:pt>
    <dgm:pt modelId="{C7A21FF1-FFD1-4561-8FFE-80506A10E8E0}">
      <dgm:prSet phldrT="[Text]"/>
      <dgm:spPr/>
      <dgm:t>
        <a:bodyPr/>
        <a:lstStyle/>
        <a:p>
          <a:r>
            <a:rPr lang="en-US" dirty="0" err="1" smtClean="0"/>
            <a:t>Entité</a:t>
          </a:r>
          <a:endParaRPr lang="en-US" dirty="0"/>
        </a:p>
      </dgm:t>
    </dgm:pt>
    <dgm:pt modelId="{D081E13C-B9E4-433A-A5FB-6DAED2117C04}" type="parTrans" cxnId="{0233D6FD-5E45-4A9D-8DFB-441B525F7152}">
      <dgm:prSet/>
      <dgm:spPr/>
      <dgm:t>
        <a:bodyPr/>
        <a:lstStyle/>
        <a:p>
          <a:endParaRPr lang="en-US"/>
        </a:p>
      </dgm:t>
    </dgm:pt>
    <dgm:pt modelId="{73708D66-859F-43AC-A335-43B50D7E5AD9}" type="sibTrans" cxnId="{0233D6FD-5E45-4A9D-8DFB-441B525F7152}">
      <dgm:prSet/>
      <dgm:spPr/>
      <dgm:t>
        <a:bodyPr/>
        <a:lstStyle/>
        <a:p>
          <a:endParaRPr lang="en-US"/>
        </a:p>
      </dgm:t>
    </dgm:pt>
    <dgm:pt modelId="{9EBB4DAD-032B-4E68-910F-68BF8F923E97}" type="pres">
      <dgm:prSet presAssocID="{8CC269DD-EC06-43F0-94E5-6B7CD2F957F9}" presName="linearFlow" presStyleCnt="0">
        <dgm:presLayoutVars>
          <dgm:resizeHandles val="exact"/>
        </dgm:presLayoutVars>
      </dgm:prSet>
      <dgm:spPr/>
    </dgm:pt>
    <dgm:pt modelId="{D1C93AC1-C401-4348-B1E4-9D137765D212}" type="pres">
      <dgm:prSet presAssocID="{5FE83C6F-6FFF-4A1D-B253-8C78FB1556E6}" presName="node" presStyleLbl="node1" presStyleIdx="0" presStyleCnt="3">
        <dgm:presLayoutVars>
          <dgm:bulletEnabled val="1"/>
        </dgm:presLayoutVars>
      </dgm:prSet>
      <dgm:spPr/>
      <dgm:t>
        <a:bodyPr/>
        <a:lstStyle/>
        <a:p>
          <a:endParaRPr lang="en-US"/>
        </a:p>
      </dgm:t>
    </dgm:pt>
    <dgm:pt modelId="{CCFAE120-0FAC-41E6-B80B-644C1C443B2A}" type="pres">
      <dgm:prSet presAssocID="{162EBCD4-8F70-4DD0-8474-6A27CAA5EC8F}" presName="sibTrans" presStyleLbl="sibTrans2D1" presStyleIdx="0" presStyleCnt="2"/>
      <dgm:spPr/>
      <dgm:t>
        <a:bodyPr/>
        <a:lstStyle/>
        <a:p>
          <a:endParaRPr lang="en-US"/>
        </a:p>
      </dgm:t>
    </dgm:pt>
    <dgm:pt modelId="{B6FC39A8-0895-409C-AFD8-D1D98F6BD439}" type="pres">
      <dgm:prSet presAssocID="{162EBCD4-8F70-4DD0-8474-6A27CAA5EC8F}" presName="connectorText" presStyleLbl="sibTrans2D1" presStyleIdx="0" presStyleCnt="2"/>
      <dgm:spPr/>
      <dgm:t>
        <a:bodyPr/>
        <a:lstStyle/>
        <a:p>
          <a:endParaRPr lang="en-US"/>
        </a:p>
      </dgm:t>
    </dgm:pt>
    <dgm:pt modelId="{5A2103BC-6965-4E6D-A9C1-573EB1FB21B6}" type="pres">
      <dgm:prSet presAssocID="{D1087088-752B-4419-A3E0-D1DE65D9D418}" presName="node" presStyleLbl="node1" presStyleIdx="1" presStyleCnt="3">
        <dgm:presLayoutVars>
          <dgm:bulletEnabled val="1"/>
        </dgm:presLayoutVars>
      </dgm:prSet>
      <dgm:spPr/>
      <dgm:t>
        <a:bodyPr/>
        <a:lstStyle/>
        <a:p>
          <a:endParaRPr lang="en-US"/>
        </a:p>
      </dgm:t>
    </dgm:pt>
    <dgm:pt modelId="{028E2C4A-C1B4-4002-945E-7F8DDDBB2436}" type="pres">
      <dgm:prSet presAssocID="{9054ECCA-34D7-48A8-8AE1-AE33E44E9BF2}" presName="sibTrans" presStyleLbl="sibTrans2D1" presStyleIdx="1" presStyleCnt="2"/>
      <dgm:spPr/>
      <dgm:t>
        <a:bodyPr/>
        <a:lstStyle/>
        <a:p>
          <a:endParaRPr lang="en-US"/>
        </a:p>
      </dgm:t>
    </dgm:pt>
    <dgm:pt modelId="{82F871EA-2AC9-4F63-8D70-130A1EE77EDF}" type="pres">
      <dgm:prSet presAssocID="{9054ECCA-34D7-48A8-8AE1-AE33E44E9BF2}" presName="connectorText" presStyleLbl="sibTrans2D1" presStyleIdx="1" presStyleCnt="2"/>
      <dgm:spPr/>
      <dgm:t>
        <a:bodyPr/>
        <a:lstStyle/>
        <a:p>
          <a:endParaRPr lang="en-US"/>
        </a:p>
      </dgm:t>
    </dgm:pt>
    <dgm:pt modelId="{1236751A-6D9C-49A8-A8D5-C96175819FF0}" type="pres">
      <dgm:prSet presAssocID="{C7A21FF1-FFD1-4561-8FFE-80506A10E8E0}" presName="node" presStyleLbl="node1" presStyleIdx="2" presStyleCnt="3">
        <dgm:presLayoutVars>
          <dgm:bulletEnabled val="1"/>
        </dgm:presLayoutVars>
      </dgm:prSet>
      <dgm:spPr/>
      <dgm:t>
        <a:bodyPr/>
        <a:lstStyle/>
        <a:p>
          <a:endParaRPr lang="en-US"/>
        </a:p>
      </dgm:t>
    </dgm:pt>
  </dgm:ptLst>
  <dgm:cxnLst>
    <dgm:cxn modelId="{E467918F-C7B2-40F9-818A-3A5DACBF41AB}" type="presOf" srcId="{C7A21FF1-FFD1-4561-8FFE-80506A10E8E0}" destId="{1236751A-6D9C-49A8-A8D5-C96175819FF0}" srcOrd="0" destOrd="0" presId="urn:microsoft.com/office/officeart/2005/8/layout/process2"/>
    <dgm:cxn modelId="{64F4D29D-3294-44D7-B2A8-117A4E58B831}" srcId="{8CC269DD-EC06-43F0-94E5-6B7CD2F957F9}" destId="{5FE83C6F-6FFF-4A1D-B253-8C78FB1556E6}" srcOrd="0" destOrd="0" parTransId="{590AAFBE-B7B6-4390-8037-B641CC0ADC04}" sibTransId="{162EBCD4-8F70-4DD0-8474-6A27CAA5EC8F}"/>
    <dgm:cxn modelId="{A8B41C29-8C69-4C44-A683-9380F5DB959A}" type="presOf" srcId="{9054ECCA-34D7-48A8-8AE1-AE33E44E9BF2}" destId="{028E2C4A-C1B4-4002-945E-7F8DDDBB2436}" srcOrd="0" destOrd="0" presId="urn:microsoft.com/office/officeart/2005/8/layout/process2"/>
    <dgm:cxn modelId="{0233D6FD-5E45-4A9D-8DFB-441B525F7152}" srcId="{8CC269DD-EC06-43F0-94E5-6B7CD2F957F9}" destId="{C7A21FF1-FFD1-4561-8FFE-80506A10E8E0}" srcOrd="2" destOrd="0" parTransId="{D081E13C-B9E4-433A-A5FB-6DAED2117C04}" sibTransId="{73708D66-859F-43AC-A335-43B50D7E5AD9}"/>
    <dgm:cxn modelId="{925C0B95-C01E-41F1-8490-833F6459223D}" type="presOf" srcId="{5FE83C6F-6FFF-4A1D-B253-8C78FB1556E6}" destId="{D1C93AC1-C401-4348-B1E4-9D137765D212}" srcOrd="0" destOrd="0" presId="urn:microsoft.com/office/officeart/2005/8/layout/process2"/>
    <dgm:cxn modelId="{5CC61E44-CD4D-4DF1-9735-58C359AB0727}" type="presOf" srcId="{162EBCD4-8F70-4DD0-8474-6A27CAA5EC8F}" destId="{B6FC39A8-0895-409C-AFD8-D1D98F6BD439}" srcOrd="1" destOrd="0" presId="urn:microsoft.com/office/officeart/2005/8/layout/process2"/>
    <dgm:cxn modelId="{6962448B-197A-4C66-B500-9E4B0D76EB0E}" type="presOf" srcId="{9054ECCA-34D7-48A8-8AE1-AE33E44E9BF2}" destId="{82F871EA-2AC9-4F63-8D70-130A1EE77EDF}" srcOrd="1" destOrd="0" presId="urn:microsoft.com/office/officeart/2005/8/layout/process2"/>
    <dgm:cxn modelId="{BD3D53B8-2DF0-486B-B751-D69251772331}" srcId="{8CC269DD-EC06-43F0-94E5-6B7CD2F957F9}" destId="{D1087088-752B-4419-A3E0-D1DE65D9D418}" srcOrd="1" destOrd="0" parTransId="{C3099703-227C-43B3-9C23-37E40B120DAF}" sibTransId="{9054ECCA-34D7-48A8-8AE1-AE33E44E9BF2}"/>
    <dgm:cxn modelId="{1D279A90-D1F9-45EB-B6D0-049D3470B951}" type="presOf" srcId="{8CC269DD-EC06-43F0-94E5-6B7CD2F957F9}" destId="{9EBB4DAD-032B-4E68-910F-68BF8F923E97}" srcOrd="0" destOrd="0" presId="urn:microsoft.com/office/officeart/2005/8/layout/process2"/>
    <dgm:cxn modelId="{E6924D82-9D89-4A08-AC3A-8F4270C046CC}" type="presOf" srcId="{162EBCD4-8F70-4DD0-8474-6A27CAA5EC8F}" destId="{CCFAE120-0FAC-41E6-B80B-644C1C443B2A}" srcOrd="0" destOrd="0" presId="urn:microsoft.com/office/officeart/2005/8/layout/process2"/>
    <dgm:cxn modelId="{8608A10B-607D-4A1A-94FF-A0367B45D99F}" type="presOf" srcId="{D1087088-752B-4419-A3E0-D1DE65D9D418}" destId="{5A2103BC-6965-4E6D-A9C1-573EB1FB21B6}" srcOrd="0" destOrd="0" presId="urn:microsoft.com/office/officeart/2005/8/layout/process2"/>
    <dgm:cxn modelId="{E9DBCB3E-650C-4700-A14E-1FA1773E993B}" type="presParOf" srcId="{9EBB4DAD-032B-4E68-910F-68BF8F923E97}" destId="{D1C93AC1-C401-4348-B1E4-9D137765D212}" srcOrd="0" destOrd="0" presId="urn:microsoft.com/office/officeart/2005/8/layout/process2"/>
    <dgm:cxn modelId="{44703DD4-48D2-4618-A055-319F3C9CCA88}" type="presParOf" srcId="{9EBB4DAD-032B-4E68-910F-68BF8F923E97}" destId="{CCFAE120-0FAC-41E6-B80B-644C1C443B2A}" srcOrd="1" destOrd="0" presId="urn:microsoft.com/office/officeart/2005/8/layout/process2"/>
    <dgm:cxn modelId="{34B14B65-D358-41DF-9B16-7194F3BEAE77}" type="presParOf" srcId="{CCFAE120-0FAC-41E6-B80B-644C1C443B2A}" destId="{B6FC39A8-0895-409C-AFD8-D1D98F6BD439}" srcOrd="0" destOrd="0" presId="urn:microsoft.com/office/officeart/2005/8/layout/process2"/>
    <dgm:cxn modelId="{CDBF175F-4744-4F76-8506-1D3F9B6AE8C3}" type="presParOf" srcId="{9EBB4DAD-032B-4E68-910F-68BF8F923E97}" destId="{5A2103BC-6965-4E6D-A9C1-573EB1FB21B6}" srcOrd="2" destOrd="0" presId="urn:microsoft.com/office/officeart/2005/8/layout/process2"/>
    <dgm:cxn modelId="{03A45E3F-8691-4940-A781-3F7868EC044D}" type="presParOf" srcId="{9EBB4DAD-032B-4E68-910F-68BF8F923E97}" destId="{028E2C4A-C1B4-4002-945E-7F8DDDBB2436}" srcOrd="3" destOrd="0" presId="urn:microsoft.com/office/officeart/2005/8/layout/process2"/>
    <dgm:cxn modelId="{33F723C9-DF62-48CC-ABBD-DFC498AB42EC}" type="presParOf" srcId="{028E2C4A-C1B4-4002-945E-7F8DDDBB2436}" destId="{82F871EA-2AC9-4F63-8D70-130A1EE77EDF}" srcOrd="0" destOrd="0" presId="urn:microsoft.com/office/officeart/2005/8/layout/process2"/>
    <dgm:cxn modelId="{CADB3788-CB9B-4AF9-8DD3-476C83214890}" type="presParOf" srcId="{9EBB4DAD-032B-4E68-910F-68BF8F923E97}" destId="{1236751A-6D9C-49A8-A8D5-C96175819FF0}" srcOrd="4" destOrd="0" presId="urn:microsoft.com/office/officeart/2005/8/layout/process2"/>
  </dgm:cxnLst>
  <dgm:bg/>
  <dgm:whole/>
</dgm:dataModel>
</file>

<file path=ppt/diagrams/layout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latin typeface="Calibri"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latin typeface="Calibri" pitchFamily="34" charset="0"/>
              </a:rPr>
              <a:pPr/>
              <a:t>10/15/2008</a:t>
            </a:fld>
            <a:endParaRPr lang="en-US" dirty="0">
              <a:latin typeface="Calibri"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Calibri" pitchFamily="34" charset="0"/>
              </a:rPr>
              <a:t>© 2008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Calibr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Calibri" pitchFamily="34" charset="0"/>
              </a:rPr>
            </a:br>
            <a:r>
              <a:rPr lang="en-US" sz="500" dirty="0" smtClean="0">
                <a:solidFill>
                  <a:srgbClr val="000000"/>
                </a:solidFill>
                <a:latin typeface="Calibri"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latin typeface="Calibri" pitchFamily="34" charset="0"/>
              </a:rPr>
              <a:pPr/>
              <a:t>‹N°›</a:t>
            </a:fld>
            <a:endParaRPr lang="en-US" dirty="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Calibri" pitchFamily="34" charset="0"/>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Calibri" pitchFamily="34" charset="0"/>
              </a:defRPr>
            </a:lvl1pPr>
          </a:lstStyle>
          <a:p>
            <a:fld id="{7C3FBCD4-166E-446F-AF18-7D4A0CF9AEF6}" type="datetimeFigureOut">
              <a:rPr lang="en-US" smtClean="0"/>
              <a:pPr/>
              <a:t>10/15/2008</a:t>
            </a:fld>
            <a:endParaRPr lang="en-US" dirty="0"/>
          </a:p>
        </p:txBody>
      </p:sp>
      <p:sp>
        <p:nvSpPr>
          <p:cNvPr id="4" name="Slide Image Placeholder 3"/>
          <p:cNvSpPr>
            <a:spLocks noGrp="1" noRot="1" noChangeAspect="1"/>
          </p:cNvSpPr>
          <p:nvPr>
            <p:ph type="sldImg" idx="2"/>
          </p:nvPr>
        </p:nvSpPr>
        <p:spPr>
          <a:xfrm>
            <a:off x="1535113" y="457200"/>
            <a:ext cx="3736975" cy="2801938"/>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3429000"/>
            <a:ext cx="5486400" cy="50292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mn-lt"/>
              </a:defRPr>
            </a:lvl1pPr>
          </a:lstStyle>
          <a:p>
            <a:r>
              <a:rPr lang="en-US" smtClean="0">
                <a:solidFill>
                  <a:srgbClr val="000000"/>
                </a:solidFill>
              </a:rPr>
              <a:t>© 2008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endParaRPr lang="en-US" dirty="0" smtClean="0">
              <a:solidFill>
                <a:srgbClr val="000000"/>
              </a:solidFill>
            </a:endParaRP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atin typeface="Calibri" pitchFamily="34" charset="0"/>
              </a:defRPr>
            </a:lvl1pPr>
          </a:lstStyle>
          <a:p>
            <a:fld id="{8B263312-38AA-4E1E-B2B5-0F8F122B24FE}" type="slidenum">
              <a:rPr lang="en-US" smtClean="0"/>
              <a:pPr/>
              <a:t>‹N°›</a:t>
            </a:fld>
            <a:endParaRPr lang="en-US" dirty="0"/>
          </a:p>
        </p:txBody>
      </p:sp>
    </p:spTree>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Calibri"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Calibri"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Calibri"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Calibri"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Calibri"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C5E7F1E1-97F5-4E55-B1A9-14B8C691B141}" type="slidenum">
              <a:rPr lang="fr-FR" smtClean="0"/>
              <a:pPr/>
              <a:t>2</a:t>
            </a:fld>
            <a:endParaRPr lang="fr-F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a:spLocks noGrp="1" noChangeArrowheads="1"/>
          </p:cNvSpPr>
          <p:nvPr>
            <p:ph type="dt" idx="1"/>
          </p:nvPr>
        </p:nvSpPr>
        <p:spPr>
          <a:ln/>
        </p:spPr>
        <p:txBody>
          <a:bodyPr/>
          <a:lstStyle/>
          <a:p>
            <a:fld id="{4E060886-EE31-4516-A53A-0F72CD27CFDC}" type="datetime8">
              <a:rPr lang="en-US"/>
              <a:pPr/>
              <a:t>10/15/2008 2:19 PM</a:t>
            </a:fld>
            <a:endParaRPr lang="en-US"/>
          </a:p>
        </p:txBody>
      </p:sp>
      <p:sp>
        <p:nvSpPr>
          <p:cNvPr id="9" name="Rectangle 6"/>
          <p:cNvSpPr>
            <a:spLocks noGrp="1" noChangeArrowheads="1"/>
          </p:cNvSpPr>
          <p:nvPr>
            <p:ph type="ftr" sz="quarter" idx="4"/>
          </p:nvPr>
        </p:nvSpPr>
        <p:spPr>
          <a:ln/>
        </p:spPr>
        <p:txBody>
          <a:bodyPr/>
          <a:lstStyle/>
          <a:p>
            <a:pPr eaLnBrk="1" hangingPunct="1"/>
            <a:r>
              <a:rPr lang="en-US"/>
              <a:t>© 2003-2004 Microsoft Corporation. All rights reserved.</a:t>
            </a:r>
          </a:p>
          <a:p>
            <a:r>
              <a:rPr lang="en-US"/>
              <a:t>This presentation is for informational purposes only. Microsoft makes no warranties, express or implied, in this summary.</a:t>
            </a:r>
          </a:p>
        </p:txBody>
      </p:sp>
      <p:sp>
        <p:nvSpPr>
          <p:cNvPr id="10" name="Rectangle 7"/>
          <p:cNvSpPr>
            <a:spLocks noGrp="1" noChangeArrowheads="1"/>
          </p:cNvSpPr>
          <p:nvPr>
            <p:ph type="sldNum" sz="quarter" idx="5"/>
          </p:nvPr>
        </p:nvSpPr>
        <p:spPr>
          <a:ln/>
        </p:spPr>
        <p:txBody>
          <a:bodyPr/>
          <a:lstStyle/>
          <a:p>
            <a:fld id="{E7168CE3-2A42-44CF-B8B5-1E021FD80314}" type="slidenum">
              <a:rPr lang="en-US"/>
              <a:pPr/>
              <a:t>13</a:t>
            </a:fld>
            <a:endParaRPr lang="en-US"/>
          </a:p>
        </p:txBody>
      </p:sp>
      <p:sp>
        <p:nvSpPr>
          <p:cNvPr id="6970370" name="Rectangle 2"/>
          <p:cNvSpPr>
            <a:spLocks noGrp="1" noRot="1" noChangeAspect="1" noChangeArrowheads="1" noTextEdit="1"/>
          </p:cNvSpPr>
          <p:nvPr>
            <p:ph type="sldImg"/>
          </p:nvPr>
        </p:nvSpPr>
        <p:spPr>
          <a:noFill/>
          <a:ln cap="flat">
            <a:headEnd type="none" w="med" len="med"/>
            <a:tailEnd type="none" w="med" len="med"/>
          </a:ln>
        </p:spPr>
      </p:sp>
      <p:sp>
        <p:nvSpPr>
          <p:cNvPr id="6970371" name="Rectangle 3"/>
          <p:cNvSpPr>
            <a:spLocks noGrp="1" noChangeArrowheads="1"/>
          </p:cNvSpPr>
          <p:nvPr>
            <p:ph type="body" idx="1"/>
          </p:nvPr>
        </p:nvSpPr>
        <p:spPr>
          <a:noFill/>
        </p:spPr>
        <p:txBody>
          <a:bodyPr lIns="92885" tIns="46442" rIns="92885" bIns="46442"/>
          <a:lstStyle/>
          <a:p>
            <a:pPr>
              <a:buFontTx/>
              <a:buChar char="•"/>
            </a:pPr>
            <a:endParaRPr lang="en-US" sz="1000" dirty="0">
              <a:latin typeface="Tahoma" pitchFamily="34" charset="0"/>
            </a:endParaRPr>
          </a:p>
        </p:txBody>
      </p:sp>
      <p:sp>
        <p:nvSpPr>
          <p:cNvPr id="6970372" name="Rectangle 3"/>
          <p:cNvSpPr>
            <a:spLocks noGrp="1" noChangeArrowheads="1"/>
          </p:cNvSpPr>
          <p:nvPr/>
        </p:nvSpPr>
        <p:spPr bwMode="auto">
          <a:xfrm>
            <a:off x="3883643" y="1"/>
            <a:ext cx="2972724" cy="457639"/>
          </a:xfrm>
          <a:prstGeom prst="rect">
            <a:avLst/>
          </a:prstGeom>
          <a:noFill/>
          <a:ln w="9525">
            <a:noFill/>
            <a:miter lim="800000"/>
            <a:headEnd/>
            <a:tailEnd/>
          </a:ln>
        </p:spPr>
        <p:txBody>
          <a:bodyPr lIns="92885" tIns="46442" rIns="92885" bIns="46442"/>
          <a:lstStyle/>
          <a:p>
            <a:pPr algn="r" defTabSz="928688" hangingPunct="0"/>
            <a:fld id="{096FF5F5-AB7C-4DBB-A000-F88C75D5D9D1}" type="datetime1">
              <a:rPr lang="en-US" sz="1800"/>
              <a:pPr algn="r" defTabSz="928688" hangingPunct="0"/>
              <a:t>10/15/2008</a:t>
            </a:fld>
            <a:endParaRPr lang="en-US" sz="1200">
              <a:latin typeface="Times" pitchFamily="18" charset="0"/>
            </a:endParaRPr>
          </a:p>
        </p:txBody>
      </p:sp>
      <p:sp>
        <p:nvSpPr>
          <p:cNvPr id="6970373" name="Rectangle 7"/>
          <p:cNvSpPr>
            <a:spLocks noGrp="1" noChangeArrowheads="1"/>
          </p:cNvSpPr>
          <p:nvPr/>
        </p:nvSpPr>
        <p:spPr bwMode="auto">
          <a:xfrm>
            <a:off x="3883643" y="8684900"/>
            <a:ext cx="2972724" cy="457639"/>
          </a:xfrm>
          <a:prstGeom prst="rect">
            <a:avLst/>
          </a:prstGeom>
          <a:noFill/>
          <a:ln w="9525">
            <a:noFill/>
            <a:miter lim="800000"/>
            <a:headEnd/>
            <a:tailEnd/>
          </a:ln>
        </p:spPr>
        <p:txBody>
          <a:bodyPr lIns="92885" tIns="46442" rIns="92885" bIns="46442" anchor="b"/>
          <a:lstStyle/>
          <a:p>
            <a:pPr algn="r" defTabSz="928688" hangingPunct="0"/>
            <a:fld id="{4CF4B2C9-6550-4899-8CD4-D5BD5042E38A}" type="slidenum">
              <a:rPr lang="en-US" sz="1800"/>
              <a:pPr algn="r" defTabSz="928688" hangingPunct="0"/>
              <a:t>13</a:t>
            </a:fld>
            <a:endParaRPr lang="en-US" sz="1200">
              <a:latin typeface="Times" pitchFamily="18" charset="0"/>
            </a:endParaRPr>
          </a:p>
        </p:txBody>
      </p:sp>
      <p:sp>
        <p:nvSpPr>
          <p:cNvPr id="6970374" name="Rectangle 6"/>
          <p:cNvSpPr>
            <a:spLocks noGrp="1" noChangeArrowheads="1"/>
          </p:cNvSpPr>
          <p:nvPr/>
        </p:nvSpPr>
        <p:spPr bwMode="auto">
          <a:xfrm>
            <a:off x="0" y="8684900"/>
            <a:ext cx="2972725" cy="457639"/>
          </a:xfrm>
          <a:prstGeom prst="rect">
            <a:avLst/>
          </a:prstGeom>
          <a:noFill/>
          <a:ln w="9525">
            <a:noFill/>
            <a:miter lim="800000"/>
            <a:headEnd/>
            <a:tailEnd/>
          </a:ln>
        </p:spPr>
        <p:txBody>
          <a:bodyPr lIns="92885" tIns="46442" rIns="92885" bIns="46442" anchor="b"/>
          <a:lstStyle/>
          <a:p>
            <a:pPr defTabSz="928688" hangingPunct="0"/>
            <a:r>
              <a:rPr lang="en-US" sz="1200">
                <a:latin typeface="Times" pitchFamily="18" charset="0"/>
              </a:rPr>
              <a:t>© 2004 Microsoft Corporation. All rights reserved. This presentation is for informational purposes only. Microsoft makes no warranties, express or implied, in this summary.</a:t>
            </a:r>
            <a:endParaRPr lang="en-US" sz="18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a:defRPr/>
            </a:pPr>
            <a:endParaRPr lang="en-US"/>
          </a:p>
        </p:txBody>
      </p:sp>
      <p:sp>
        <p:nvSpPr>
          <p:cNvPr id="5" name="Date Placeholder 4"/>
          <p:cNvSpPr>
            <a:spLocks noGrp="1"/>
          </p:cNvSpPr>
          <p:nvPr>
            <p:ph type="dt" idx="11"/>
          </p:nvPr>
        </p:nvSpPr>
        <p:spPr/>
        <p:txBody>
          <a:bodyPr/>
          <a:lstStyle/>
          <a:p>
            <a:pPr>
              <a:defRPr/>
            </a:pPr>
            <a:fld id="{7B45F466-CDBF-43CE-91D8-794A8891DEFB}" type="datetimeFigureOut">
              <a:rPr lang="en-US" smtClean="0"/>
              <a:pPr>
                <a:defRPr/>
              </a:pPr>
              <a:t>10/15/2008</a:t>
            </a:fld>
            <a:endParaRPr lang="en-US"/>
          </a:p>
        </p:txBody>
      </p:sp>
      <p:sp>
        <p:nvSpPr>
          <p:cNvPr id="6" name="Footer Placeholder 5"/>
          <p:cNvSpPr>
            <a:spLocks noGrp="1"/>
          </p:cNvSpPr>
          <p:nvPr>
            <p:ph type="ftr" sz="quarter" idx="12"/>
          </p:nvPr>
        </p:nvSpPr>
        <p:spPr/>
        <p:txBody>
          <a:bodyPr/>
          <a:lstStyle/>
          <a:p>
            <a:pPr>
              <a:defRPr/>
            </a:pPr>
            <a:r>
              <a:rPr lang="en-US" smtClean="0"/>
              <a:t>© 2008 Microsoft Corporation. All rights reserved. Microsoft, Windows, Windows Vista and other product names are or may be registered trademarks and/or trademarks in the U.S. and/or other countries.</a:t>
            </a:r>
          </a:p>
          <a:p>
            <a:pPr>
              <a:defRPr/>
            </a:pPr>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endParaRPr lang="en-US"/>
          </a:p>
        </p:txBody>
      </p:sp>
      <p:sp>
        <p:nvSpPr>
          <p:cNvPr id="7" name="Slide Number Placeholder 6"/>
          <p:cNvSpPr>
            <a:spLocks noGrp="1"/>
          </p:cNvSpPr>
          <p:nvPr>
            <p:ph type="sldNum" sz="quarter" idx="13"/>
          </p:nvPr>
        </p:nvSpPr>
        <p:spPr/>
        <p:txBody>
          <a:bodyPr/>
          <a:lstStyle/>
          <a:p>
            <a:pPr>
              <a:defRPr/>
            </a:pPr>
            <a:fld id="{6852057F-10AC-44BD-AE24-5AED5404D78B}" type="slidenum">
              <a:rPr lang="en-US" smtClean="0"/>
              <a:pPr>
                <a:defRPr/>
              </a:pPr>
              <a:t>15</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8B263312-38AA-4E1E-B2B5-0F8F122B24FE}" type="slidenum">
              <a:rPr lang="en-US" smtClean="0"/>
              <a:pPr/>
              <a:t>18</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buFont typeface="Arial" pitchFamily="34" charset="0"/>
              <a:buNone/>
            </a:pPr>
            <a:endParaRPr lang="en-US" baseline="0" dirty="0" smtClean="0">
              <a:sym typeface="Wingdings" pitchFamily="2" charset="2"/>
            </a:endParaRPr>
          </a:p>
        </p:txBody>
      </p:sp>
      <p:sp>
        <p:nvSpPr>
          <p:cNvPr id="4" name="Slide Number Placeholder 3"/>
          <p:cNvSpPr>
            <a:spLocks noGrp="1"/>
          </p:cNvSpPr>
          <p:nvPr>
            <p:ph type="sldNum" sz="quarter" idx="10"/>
          </p:nvPr>
        </p:nvSpPr>
        <p:spPr/>
        <p:txBody>
          <a:bodyPr/>
          <a:lstStyle/>
          <a:p>
            <a:fld id="{6BAB433A-78FE-4044-BBFF-C5DB71FF3A79}" type="slidenum">
              <a:rPr lang="en-US" smtClean="0"/>
              <a:pPr/>
              <a:t>19</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23</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8B263312-38AA-4E1E-B2B5-0F8F122B24FE}" type="slidenum">
              <a:rPr lang="en-US" smtClean="0"/>
              <a:pPr/>
              <a:t>25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8B263312-38AA-4E1E-B2B5-0F8F122B24FE}" type="slidenum">
              <a:rPr lang="en-US" smtClean="0"/>
              <a:pPr/>
              <a:t>28</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smtClean="0"/>
          </a:p>
        </p:txBody>
      </p:sp>
      <p:sp>
        <p:nvSpPr>
          <p:cNvPr id="4" name="Espace réservé du numéro de diapositive 3"/>
          <p:cNvSpPr>
            <a:spLocks noGrp="1"/>
          </p:cNvSpPr>
          <p:nvPr>
            <p:ph type="sldNum" sz="quarter" idx="10"/>
          </p:nvPr>
        </p:nvSpPr>
        <p:spPr/>
        <p:txBody>
          <a:bodyPr/>
          <a:lstStyle/>
          <a:p>
            <a:fld id="{C5E7F1E1-97F5-4E55-B1A9-14B8C691B141}" type="slidenum">
              <a:rPr lang="fr-FR" smtClean="0"/>
              <a:pPr/>
              <a:t>29</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a:defRPr/>
            </a:pPr>
            <a:r>
              <a:rPr lang="en-US" smtClean="0"/>
              <a:t>TechReady7 Breakout Chalktalk Template</a:t>
            </a:r>
            <a:endParaRPr lang="en-US"/>
          </a:p>
        </p:txBody>
      </p:sp>
      <p:sp>
        <p:nvSpPr>
          <p:cNvPr id="5" name="Date Placeholder 4"/>
          <p:cNvSpPr>
            <a:spLocks noGrp="1"/>
          </p:cNvSpPr>
          <p:nvPr>
            <p:ph type="dt" idx="11"/>
          </p:nvPr>
        </p:nvSpPr>
        <p:spPr/>
        <p:txBody>
          <a:bodyPr/>
          <a:lstStyle/>
          <a:p>
            <a:pPr>
              <a:defRPr/>
            </a:pPr>
            <a:fld id="{0F1BBA4F-922E-4054-B879-7A09F6F5CFDB}" type="datetimeFigureOut">
              <a:rPr lang="en-US" smtClean="0"/>
              <a:pPr>
                <a:defRPr/>
              </a:pPr>
              <a:t>10/15/2008</a:t>
            </a:fld>
            <a:endParaRPr lang="en-US"/>
          </a:p>
        </p:txBody>
      </p:sp>
      <p:sp>
        <p:nvSpPr>
          <p:cNvPr id="6" name="Footer Placeholder 5"/>
          <p:cNvSpPr>
            <a:spLocks noGrp="1"/>
          </p:cNvSpPr>
          <p:nvPr>
            <p:ph type="ftr" sz="quarter" idx="12"/>
          </p:nvPr>
        </p:nvSpPr>
        <p:spPr/>
        <p:txBody>
          <a:bodyPr/>
          <a:lstStyle/>
          <a:p>
            <a:pPr>
              <a:defRPr/>
            </a:pPr>
            <a:r>
              <a:rPr lang="en-US" smtClean="0"/>
              <a:t>© 2008 Microsoft Corporation. All rights reserved. Microsoft, Windows, Windows Vista and other product names are or may be registered trademarks and/or trademarks in the U.S. and/or other countries.</a:t>
            </a:r>
          </a:p>
          <a:p>
            <a:pPr>
              <a:defRPr/>
            </a:pPr>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endParaRPr lang="en-US"/>
          </a:p>
        </p:txBody>
      </p:sp>
      <p:sp>
        <p:nvSpPr>
          <p:cNvPr id="7" name="Slide Number Placeholder 6"/>
          <p:cNvSpPr>
            <a:spLocks noGrp="1"/>
          </p:cNvSpPr>
          <p:nvPr>
            <p:ph type="sldNum" sz="quarter" idx="13"/>
          </p:nvPr>
        </p:nvSpPr>
        <p:spPr/>
        <p:txBody>
          <a:bodyPr/>
          <a:lstStyle/>
          <a:p>
            <a:pPr>
              <a:defRPr/>
            </a:pPr>
            <a:fld id="{0B428B36-6815-4683-8EF4-AD499A39A4B0}" type="slidenum">
              <a:rPr lang="en-US" smtClean="0"/>
              <a:pPr>
                <a:defRPr/>
              </a:pPr>
              <a:t>3</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fld id="{81331B57-0BE5-4F82-AA58-76F53EFF3ADA}" type="datetime8">
              <a:rPr lang="en-US" smtClean="0"/>
              <a:pPr/>
              <a:t>10/15/2008 2:19 PM</a:t>
            </a:fld>
            <a:endParaRPr lang="en-US" dirty="0">
              <a:latin typeface="Segoe" pitchFamily="34" charset="0"/>
            </a:endParaRPr>
          </a:p>
        </p:txBody>
      </p:sp>
      <p:sp>
        <p:nvSpPr>
          <p:cNvPr id="5" name="Footer Placeholder 4"/>
          <p:cNvSpPr>
            <a:spLocks noGrp="1"/>
          </p:cNvSpPr>
          <p:nvPr>
            <p:ph type="ftr" sz="quarter" idx="11"/>
          </p:nvPr>
        </p:nvSpPr>
        <p:spPr/>
        <p:txBody>
          <a:bodyPr/>
          <a:lstStyle/>
          <a:p>
            <a:r>
              <a:rPr lang="en-US" dirty="0" smtClean="0"/>
              <a:t>© 2006 Microsoft Corporation. All rights reserved. Microsoft, Windows, Windows Vista and other product names are or may be registered trademarks and/or trademarks in the U.S. and/or other countries.</a:t>
            </a:r>
          </a:p>
          <a:p>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endParaRPr lang="en-US" dirty="0">
              <a:solidFill>
                <a:srgbClr val="000000"/>
              </a:solidFill>
            </a:endParaRPr>
          </a:p>
        </p:txBody>
      </p:sp>
      <p:sp>
        <p:nvSpPr>
          <p:cNvPr id="6" name="Slide Number Placeholder 5"/>
          <p:cNvSpPr>
            <a:spLocks noGrp="1"/>
          </p:cNvSpPr>
          <p:nvPr>
            <p:ph type="sldNum" sz="quarter" idx="12"/>
          </p:nvPr>
        </p:nvSpPr>
        <p:spPr/>
        <p:txBody>
          <a:bodyPr/>
          <a:lstStyle/>
          <a:p>
            <a:fld id="{EC87E0CF-87F6-4B58-B8B8-DCAB2DAAF3CA}" type="slidenum">
              <a:rPr lang="en-US" smtClean="0"/>
              <a:pPr/>
              <a:t>4</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D9536EA1-9F17-4651-8A75-B6C133850D31}" type="slidenum">
              <a:rPr lang="en-US" smtClean="0"/>
              <a:pPr>
                <a:defRPr/>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rtl="0"/>
            <a:endParaRPr lang="fr-FR" sz="1200" dirty="0"/>
          </a:p>
        </p:txBody>
      </p:sp>
      <p:sp>
        <p:nvSpPr>
          <p:cNvPr id="4" name="Slide Number Placeholder 3"/>
          <p:cNvSpPr>
            <a:spLocks noGrp="1"/>
          </p:cNvSpPr>
          <p:nvPr>
            <p:ph type="sldNum" sz="quarter" idx="10"/>
          </p:nvPr>
        </p:nvSpPr>
        <p:spPr/>
        <p:txBody>
          <a:bodyPr/>
          <a:lstStyle/>
          <a:p>
            <a:fld id="{EE46F023-EF67-495F-93D9-A9DAECE545E7}"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C5E7F1E1-97F5-4E55-B1A9-14B8C691B141}" type="slidenum">
              <a:rPr lang="fr-FR" smtClean="0"/>
              <a:pPr/>
              <a:t>8</a:t>
            </a:fld>
            <a:endParaRPr 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9</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10</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8B263312-38AA-4E1E-B2B5-0F8F122B24FE}" type="slidenum">
              <a:rPr lang="en-US" smtClean="0"/>
              <a:pPr/>
              <a:t>12</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hyperlink" Target="http://www.microsoftdays.fr/presentations" TargetMode="External"/><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lide remerciements Partenaires">
    <p:spTree>
      <p:nvGrpSpPr>
        <p:cNvPr id="1" name=""/>
        <p:cNvGrpSpPr/>
        <p:nvPr/>
      </p:nvGrpSpPr>
      <p:grpSpPr>
        <a:xfrm>
          <a:off x="0" y="0"/>
          <a:ext cx="0" cy="0"/>
          <a:chOff x="0" y="0"/>
          <a:chExt cx="0" cy="0"/>
        </a:xfrm>
      </p:grpSpPr>
      <p:pic>
        <p:nvPicPr>
          <p:cNvPr id="4" name="Image 3" descr="SLIDE MERCI MTT.jpg"/>
          <p:cNvPicPr>
            <a:picLocks noChangeAspect="1"/>
          </p:cNvPicPr>
          <p:nvPr userDrawn="1"/>
        </p:nvPicPr>
        <p:blipFill>
          <a:blip r:embed="rId2"/>
          <a:stretch>
            <a:fillRect/>
          </a:stretch>
        </p:blipFill>
        <p:spPr>
          <a:xfrm>
            <a:off x="0" y="322"/>
            <a:ext cx="9144000" cy="6857355"/>
          </a:xfrm>
          <a:prstGeom prst="rect">
            <a:avLst/>
          </a:prstGeom>
        </p:spPr>
      </p:pic>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lide Ressources complémentaires">
    <p:spTree>
      <p:nvGrpSpPr>
        <p:cNvPr id="1" name=""/>
        <p:cNvGrpSpPr/>
        <p:nvPr/>
      </p:nvGrpSpPr>
      <p:grpSpPr>
        <a:xfrm>
          <a:off x="0" y="0"/>
          <a:ext cx="0" cy="0"/>
          <a:chOff x="0" y="0"/>
          <a:chExt cx="0" cy="0"/>
        </a:xfrm>
      </p:grpSpPr>
      <p:pic>
        <p:nvPicPr>
          <p:cNvPr id="10" name="Image 9" descr="SLIDE MTT TEXTE.jpg"/>
          <p:cNvPicPr>
            <a:picLocks noChangeAspect="1"/>
          </p:cNvPicPr>
          <p:nvPr userDrawn="1"/>
        </p:nvPicPr>
        <p:blipFill>
          <a:blip r:embed="rId2"/>
          <a:stretch>
            <a:fillRect/>
          </a:stretch>
        </p:blipFill>
        <p:spPr>
          <a:xfrm>
            <a:off x="0" y="322"/>
            <a:ext cx="9144000" cy="6857355"/>
          </a:xfrm>
          <a:prstGeom prst="rect">
            <a:avLst/>
          </a:prstGeom>
        </p:spPr>
      </p:pic>
      <p:sp>
        <p:nvSpPr>
          <p:cNvPr id="2" name="Title 1"/>
          <p:cNvSpPr>
            <a:spLocks noGrp="1"/>
          </p:cNvSpPr>
          <p:nvPr>
            <p:ph type="title" hasCustomPrompt="1"/>
          </p:nvPr>
        </p:nvSpPr>
        <p:spPr>
          <a:xfrm>
            <a:off x="1343025" y="161925"/>
            <a:ext cx="7448550" cy="664797"/>
          </a:xfrm>
          <a:prstGeom prst="rect">
            <a:avLst/>
          </a:prstGeom>
        </p:spPr>
        <p:txBody>
          <a:bodyPr/>
          <a:lstStyle>
            <a:lvl1pPr marL="0" marR="0" indent="0" defTabSz="914363" rtl="0" eaLnBrk="1" fontAlgn="auto" latinLnBrk="0" hangingPunct="1">
              <a:lnSpc>
                <a:spcPct val="90000"/>
              </a:lnSpc>
              <a:spcBef>
                <a:spcPct val="0"/>
              </a:spcBef>
              <a:spcAft>
                <a:spcPts val="0"/>
              </a:spcAft>
              <a:tabLst/>
              <a:defRPr baseline="0"/>
            </a:lvl1pPr>
          </a:lstStyle>
          <a:p>
            <a:pPr marL="0" marR="0" lvl="0" indent="0" defTabSz="914363" rtl="0" eaLnBrk="1" fontAlgn="auto" latinLnBrk="0" hangingPunct="1">
              <a:lnSpc>
                <a:spcPct val="90000"/>
              </a:lnSpc>
              <a:spcBef>
                <a:spcPct val="0"/>
              </a:spcBef>
              <a:spcAft>
                <a:spcPts val="0"/>
              </a:spcAft>
              <a:tabLst/>
              <a:defRPr/>
            </a:pPr>
            <a:r>
              <a:rPr kumimoji="0" lang="fr-FR" sz="4800" b="0" i="0" u="none" strike="noStrike" kern="1200" cap="none" spc="-100" normalizeH="0" baseline="0" noProof="0" smtClean="0">
                <a:ln w="3175">
                  <a:noFill/>
                </a:ln>
                <a:solidFill>
                  <a:schemeClr val="tx1"/>
                </a:solidFill>
                <a:effectLst/>
                <a:uLnTx/>
                <a:uFillTx/>
                <a:latin typeface="Calibri" pitchFamily="34" charset="0"/>
                <a:ea typeface="+mn-ea"/>
                <a:cs typeface="Arial" charset="0"/>
              </a:rPr>
              <a:t>Pour aller plus loin…</a:t>
            </a:r>
            <a:endParaRPr kumimoji="0" lang="fr-FR" sz="4800" b="0" i="0" u="none" strike="noStrike" kern="1200" cap="none" spc="-100" normalizeH="0" baseline="0" noProof="0">
              <a:ln w="3175">
                <a:noFill/>
              </a:ln>
              <a:solidFill>
                <a:schemeClr val="tx1"/>
              </a:solidFill>
              <a:effectLst/>
              <a:uLnTx/>
              <a:uFillTx/>
              <a:latin typeface="Calibri" pitchFamily="34" charset="0"/>
              <a:ea typeface="+mn-ea"/>
              <a:cs typeface="Arial" charset="0"/>
            </a:endParaRPr>
          </a:p>
        </p:txBody>
      </p:sp>
      <p:sp>
        <p:nvSpPr>
          <p:cNvPr id="11" name="Content Placeholder 10"/>
          <p:cNvSpPr>
            <a:spLocks noGrp="1"/>
          </p:cNvSpPr>
          <p:nvPr>
            <p:ph sz="quarter" idx="10" hasCustomPrompt="1"/>
          </p:nvPr>
        </p:nvSpPr>
        <p:spPr>
          <a:xfrm>
            <a:off x="381000" y="1414460"/>
            <a:ext cx="8385048" cy="604121"/>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baseline="0">
                <a:solidFill>
                  <a:srgbClr val="FFFFFF"/>
                </a:solidFill>
                <a:effectLst>
                  <a:outerShdw blurRad="38100" dist="38100" dir="2700000" algn="tl">
                    <a:srgbClr val="000000">
                      <a:alpha val="43137"/>
                    </a:srgbClr>
                  </a:outerShdw>
                </a:effectLst>
                <a:latin typeface="+mn-lt"/>
                <a:ea typeface="+mn-ea"/>
                <a:cs typeface="+mn-cs"/>
              </a:defRPr>
            </a:lvl1pPr>
          </a:lstStyle>
          <a:p>
            <a:pPr defTabSz="914099" fontAlgn="base">
              <a:spcBef>
                <a:spcPct val="0"/>
              </a:spcBef>
              <a:spcAft>
                <a:spcPct val="0"/>
              </a:spcAft>
              <a:defRPr/>
            </a:pPr>
            <a:r>
              <a:rPr lang="fr-FR" noProof="0" dirty="0" smtClean="0">
                <a:solidFill>
                  <a:srgbClr val="FFFFFF"/>
                </a:solidFill>
                <a:effectLst>
                  <a:outerShdw blurRad="38100" dist="38100" dir="2700000" algn="tl">
                    <a:srgbClr val="000000">
                      <a:alpha val="43137"/>
                    </a:srgbClr>
                  </a:outerShdw>
                </a:effectLst>
              </a:rPr>
              <a:t>Autres sessions</a:t>
            </a:r>
          </a:p>
        </p:txBody>
      </p:sp>
      <p:sp>
        <p:nvSpPr>
          <p:cNvPr id="12" name="Content Placeholder 10"/>
          <p:cNvSpPr>
            <a:spLocks noGrp="1"/>
          </p:cNvSpPr>
          <p:nvPr>
            <p:ph sz="quarter" idx="11" hasCustomPrompt="1"/>
          </p:nvPr>
        </p:nvSpPr>
        <p:spPr>
          <a:xfrm>
            <a:off x="381000" y="2347420"/>
            <a:ext cx="8385048" cy="645946"/>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a:solidFill>
                  <a:srgbClr val="FFFFFF"/>
                </a:solidFill>
                <a:effectLst>
                  <a:outerShdw blurRad="38100" dist="38100" dir="2700000" algn="tl">
                    <a:srgbClr val="000000">
                      <a:alpha val="43137"/>
                    </a:srgbClr>
                  </a:outerShdw>
                </a:effectLst>
                <a:latin typeface="+mn-lt"/>
                <a:ea typeface="+mn-ea"/>
                <a:cs typeface="+mn-cs"/>
              </a:defRPr>
            </a:lvl1pPr>
          </a:lstStyle>
          <a:p>
            <a:pPr>
              <a:defRPr/>
            </a:pPr>
            <a:r>
              <a:rPr lang="fr-FR" noProof="0" dirty="0" smtClean="0"/>
              <a:t>Webcasts</a:t>
            </a:r>
          </a:p>
        </p:txBody>
      </p:sp>
      <p:sp>
        <p:nvSpPr>
          <p:cNvPr id="13" name="Content Placeholder 10"/>
          <p:cNvSpPr>
            <a:spLocks noGrp="1"/>
          </p:cNvSpPr>
          <p:nvPr>
            <p:ph sz="quarter" idx="12" hasCustomPrompt="1"/>
          </p:nvPr>
        </p:nvSpPr>
        <p:spPr>
          <a:xfrm>
            <a:off x="381000" y="3280383"/>
            <a:ext cx="8385048" cy="636009"/>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a:solidFill>
                  <a:srgbClr val="FFFFFF"/>
                </a:solidFill>
                <a:effectLst>
                  <a:outerShdw blurRad="38100" dist="38100" dir="2700000" algn="tl">
                    <a:srgbClr val="000000">
                      <a:alpha val="43137"/>
                    </a:srgbClr>
                  </a:outerShdw>
                </a:effectLst>
                <a:latin typeface="+mn-lt"/>
                <a:ea typeface="+mn-ea"/>
                <a:cs typeface="+mn-cs"/>
              </a:defRPr>
            </a:lvl1pPr>
          </a:lstStyle>
          <a:p>
            <a:pPr defTabSz="914099" fontAlgn="base">
              <a:spcBef>
                <a:spcPct val="0"/>
              </a:spcBef>
              <a:spcAft>
                <a:spcPct val="0"/>
              </a:spcAft>
              <a:defRPr/>
            </a:pPr>
            <a:r>
              <a:rPr lang="fr-FR" noProof="0" dirty="0" smtClean="0">
                <a:solidFill>
                  <a:srgbClr val="FFFFFF"/>
                </a:solidFill>
                <a:effectLst>
                  <a:outerShdw blurRad="38100" dist="38100" dir="2700000" algn="tl">
                    <a:srgbClr val="000000">
                      <a:alpha val="43137"/>
                    </a:srgbClr>
                  </a:outerShdw>
                </a:effectLst>
              </a:rPr>
              <a:t>Liens utiles</a:t>
            </a:r>
            <a:endParaRPr lang="fr-FR" sz="1600" noProof="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4" name="Content Placeholder 10"/>
          <p:cNvSpPr>
            <a:spLocks noGrp="1"/>
          </p:cNvSpPr>
          <p:nvPr>
            <p:ph sz="quarter" idx="13" hasCustomPrompt="1"/>
          </p:nvPr>
        </p:nvSpPr>
        <p:spPr>
          <a:xfrm>
            <a:off x="381000" y="4213345"/>
            <a:ext cx="8385048" cy="626074"/>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a:solidFill>
                  <a:srgbClr val="FFFFFF"/>
                </a:solidFill>
                <a:effectLst>
                  <a:outerShdw blurRad="38100" dist="38100" dir="2700000" algn="tl">
                    <a:srgbClr val="000000">
                      <a:alpha val="43137"/>
                    </a:srgbClr>
                  </a:outerShdw>
                </a:effectLst>
                <a:latin typeface="+mn-lt"/>
                <a:ea typeface="+mn-ea"/>
                <a:cs typeface="+mn-cs"/>
              </a:defRPr>
            </a:lvl1pPr>
          </a:lstStyle>
          <a:p>
            <a:pPr defTabSz="914099" fontAlgn="base">
              <a:spcBef>
                <a:spcPct val="0"/>
              </a:spcBef>
              <a:spcAft>
                <a:spcPct val="0"/>
              </a:spcAft>
              <a:defRPr/>
            </a:pPr>
            <a:r>
              <a:rPr lang="fr-FR" noProof="0" dirty="0" smtClean="0">
                <a:solidFill>
                  <a:srgbClr val="FFFFFF"/>
                </a:solidFill>
                <a:effectLst>
                  <a:outerShdw blurRad="38100" dist="38100" dir="2700000" algn="tl">
                    <a:srgbClr val="000000">
                      <a:alpha val="43137"/>
                    </a:srgbClr>
                  </a:outerShdw>
                </a:effectLst>
              </a:rPr>
              <a:t>Documents</a:t>
            </a:r>
          </a:p>
        </p:txBody>
      </p:sp>
      <p:sp>
        <p:nvSpPr>
          <p:cNvPr id="8" name="ZoneTexte 7"/>
          <p:cNvSpPr txBox="1"/>
          <p:nvPr userDrawn="1"/>
        </p:nvSpPr>
        <p:spPr>
          <a:xfrm>
            <a:off x="66675" y="5324475"/>
            <a:ext cx="9075561" cy="461665"/>
          </a:xfrm>
          <a:prstGeom prst="rect">
            <a:avLst/>
          </a:prstGeom>
          <a:noFill/>
        </p:spPr>
        <p:txBody>
          <a:bodyPr wrap="none" rtlCol="0">
            <a:spAutoFit/>
          </a:bodyPr>
          <a:lstStyle/>
          <a:p>
            <a:pPr marL="0" marR="0" indent="0" algn="l" defTabSz="914099" rtl="0" eaLnBrk="1" fontAlgn="base" latinLnBrk="0" hangingPunct="1">
              <a:lnSpc>
                <a:spcPct val="100000"/>
              </a:lnSpc>
              <a:spcBef>
                <a:spcPct val="0"/>
              </a:spcBef>
              <a:spcAft>
                <a:spcPct val="0"/>
              </a:spcAft>
              <a:buClrTx/>
              <a:buSzTx/>
              <a:buFontTx/>
              <a:buNone/>
              <a:tabLst/>
              <a:defRPr/>
            </a:pPr>
            <a:r>
              <a:rPr lang="fr-FR" sz="2400" noProof="0" dirty="0" smtClean="0">
                <a:solidFill>
                  <a:srgbClr val="FFFFFF"/>
                </a:solidFill>
                <a:effectLst>
                  <a:outerShdw blurRad="38100" dist="38100" dir="2700000" algn="tl">
                    <a:srgbClr val="000000">
                      <a:alpha val="43137"/>
                    </a:srgbClr>
                  </a:outerShdw>
                </a:effectLst>
                <a:latin typeface="Calibri" pitchFamily="34" charset="0"/>
              </a:rPr>
              <a:t>Présentation disponible sur </a:t>
            </a:r>
            <a:r>
              <a:rPr lang="fr-FR" sz="2400" u="sng" kern="1200" dirty="0" smtClean="0">
                <a:solidFill>
                  <a:schemeClr val="tx1"/>
                </a:solidFill>
                <a:latin typeface="+mn-lt"/>
                <a:ea typeface="+mn-ea"/>
                <a:cs typeface="+mn-cs"/>
                <a:hlinkClick r:id="rId3"/>
              </a:rPr>
              <a:t>http://www.microsoftdays.fr/presentations</a:t>
            </a:r>
            <a:endParaRPr lang="fr-FR" sz="2400" noProof="0" dirty="0" smtClean="0">
              <a:solidFill>
                <a:srgbClr val="FFFFFF"/>
              </a:solidFill>
              <a:effectLst>
                <a:outerShdw blurRad="38100" dist="38100" dir="2700000" algn="tl">
                  <a:srgbClr val="000000">
                    <a:alpha val="43137"/>
                  </a:srgbClr>
                </a:outerShdw>
              </a:effectLst>
              <a:latin typeface="Calibri" pitchFamily="34" charset="0"/>
            </a:endParaRPr>
          </a:p>
        </p:txBody>
      </p:sp>
    </p:spTree>
  </p:cSld>
  <p:clrMapOvr>
    <a:masterClrMapping/>
  </p:clrMapOvr>
  <p:transition>
    <p:fade/>
  </p:transition>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lide pour Notes cachées">
    <p:bg bwMode="black">
      <p:bgPr>
        <a:solidFill>
          <a:schemeClr val="bg1">
            <a:lumMod val="85000"/>
            <a:lumOff val="15000"/>
          </a:schemeClr>
        </a:solidFill>
        <a:effectLst/>
      </p:bgPr>
    </p:bg>
    <p:spTree>
      <p:nvGrpSpPr>
        <p:cNvPr id="1" name=""/>
        <p:cNvGrpSpPr/>
        <p:nvPr/>
      </p:nvGrpSpPr>
      <p:grpSpPr>
        <a:xfrm>
          <a:off x="0" y="0"/>
          <a:ext cx="0" cy="0"/>
          <a:chOff x="0" y="0"/>
          <a:chExt cx="0" cy="0"/>
        </a:xfrm>
      </p:grpSpPr>
      <p:sp>
        <p:nvSpPr>
          <p:cNvPr id="8" name="Titre 7"/>
          <p:cNvSpPr>
            <a:spLocks noGrp="1"/>
          </p:cNvSpPr>
          <p:nvPr>
            <p:ph type="title"/>
          </p:nvPr>
        </p:nvSpPr>
        <p:spPr>
          <a:xfrm>
            <a:off x="387054" y="228600"/>
            <a:ext cx="8299746" cy="664797"/>
          </a:xfrm>
          <a:prstGeom prst="rect">
            <a:avLst/>
          </a:prstGeom>
        </p:spPr>
        <p:txBody>
          <a:bodyPr/>
          <a:lstStyle/>
          <a:p>
            <a:r>
              <a:rPr lang="fr-FR" smtClean="0"/>
              <a:t>Cliquez pour modifier le style du titre</a:t>
            </a:r>
            <a:endParaRPr lang="fr-FR"/>
          </a:p>
        </p:txBody>
      </p:sp>
      <p:sp>
        <p:nvSpPr>
          <p:cNvPr id="10" name="Espace réservé du texte 9"/>
          <p:cNvSpPr>
            <a:spLocks noGrp="1"/>
          </p:cNvSpPr>
          <p:nvPr>
            <p:ph type="body" sz="quarter" idx="10"/>
          </p:nvPr>
        </p:nvSpPr>
        <p:spPr>
          <a:xfrm>
            <a:off x="381000" y="1762125"/>
            <a:ext cx="8305800" cy="4038600"/>
          </a:xfrm>
          <a:prstGeom prst="rect">
            <a:avLst/>
          </a:prstGeom>
        </p:spPr>
        <p:txBody>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4" name="Slide Number Placeholder 6"/>
          <p:cNvSpPr txBox="1">
            <a:spLocks/>
          </p:cNvSpPr>
          <p:nvPr/>
        </p:nvSpPr>
        <p:spPr>
          <a:xfrm>
            <a:off x="95250" y="6400800"/>
            <a:ext cx="2133600" cy="365125"/>
          </a:xfrm>
          <a:prstGeom prst="rect">
            <a:avLst/>
          </a:prstGeom>
        </p:spPr>
        <p:txBody>
          <a:bodyPr lIns="0" tIns="0" rIns="0" bIns="0" anchor="b"/>
          <a:lstStyle>
            <a:lvl1pPr algn="r">
              <a:defRPr sz="1200">
                <a:solidFill>
                  <a:schemeClr val="tx1">
                    <a:tint val="75000"/>
                  </a:schemeClr>
                </a:solidFill>
              </a:defRPr>
            </a:lvl1pPr>
          </a:lstStyle>
          <a:p>
            <a:pPr algn="l" defTabSz="914363" fontAlgn="auto">
              <a:spcBef>
                <a:spcPts val="0"/>
              </a:spcBef>
              <a:spcAft>
                <a:spcPts val="0"/>
              </a:spcAft>
              <a:defRPr/>
            </a:pPr>
            <a:fld id="{3540AFF3-C135-4266-8BB5-5F3129AB9751}" type="slidenum">
              <a:rPr lang="en-US" sz="1400" smtClean="0">
                <a:latin typeface="+mn-lt"/>
              </a:rPr>
              <a:pPr algn="l" defTabSz="914363" fontAlgn="auto">
                <a:spcBef>
                  <a:spcPts val="0"/>
                </a:spcBef>
                <a:spcAft>
                  <a:spcPts val="0"/>
                </a:spcAft>
                <a:defRPr/>
              </a:pPr>
              <a:t>‹N°›</a:t>
            </a:fld>
            <a:endParaRPr lang="en-US" sz="1400" dirty="0">
              <a:latin typeface="+mn-lt"/>
            </a:endParaRPr>
          </a:p>
        </p:txBody>
      </p:sp>
      <p:pic>
        <p:nvPicPr>
          <p:cNvPr id="5" name="Picture 7" descr="ContentForgroundBlue.pn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6" name="Picture 8" descr="ContentForgroundBlue.pn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a:xfrm>
            <a:off x="387350" y="228600"/>
            <a:ext cx="8375650" cy="665163"/>
          </a:xfrm>
          <a:prstGeom prst="rect">
            <a:avLst/>
          </a:prstGeom>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381000" y="1412875"/>
            <a:ext cx="8382000" cy="2210862"/>
          </a:xfrm>
          <a:prstGeom prst="rect">
            <a:avLst/>
          </a:prstGeo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5" name="Rectangle 4"/>
          <p:cNvSpPr/>
          <p:nvPr userDrawn="1"/>
        </p:nvSpPr>
        <p:spPr bwMode="auto">
          <a:xfrm>
            <a:off x="0" y="5334000"/>
            <a:ext cx="9144000" cy="11430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charset="-128"/>
            </a:endParaRPr>
          </a:p>
        </p:txBody>
      </p:sp>
      <p:sp>
        <p:nvSpPr>
          <p:cNvPr id="2" name="Title 1"/>
          <p:cNvSpPr>
            <a:spLocks noGrp="1"/>
          </p:cNvSpPr>
          <p:nvPr>
            <p:ph type="title"/>
          </p:nvPr>
        </p:nvSpPr>
        <p:spPr>
          <a:xfrm>
            <a:off x="381000" y="230188"/>
            <a:ext cx="8382000" cy="665162"/>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idx="1"/>
          </p:nvPr>
        </p:nvSpPr>
        <p:spPr>
          <a:xfrm>
            <a:off x="381000" y="1412875"/>
            <a:ext cx="8382000" cy="21351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xfrm>
            <a:off x="3124200" y="6248400"/>
            <a:ext cx="2895600" cy="457200"/>
          </a:xfrm>
          <a:prstGeom prst="rect">
            <a:avLst/>
          </a:prstGeom>
        </p:spPr>
        <p:txBody>
          <a:bodyPr/>
          <a:lstStyle>
            <a:lvl1pPr fontAlgn="auto">
              <a:spcBef>
                <a:spcPts val="0"/>
              </a:spcBef>
              <a:spcAft>
                <a:spcPts val="0"/>
              </a:spcAft>
              <a:defRPr>
                <a:latin typeface="+mn-lt"/>
                <a:cs typeface="+mn-cs"/>
              </a:defRPr>
            </a:lvl1pPr>
          </a:lstStyle>
          <a:p>
            <a:endParaRPr lang="en-US"/>
          </a:p>
        </p:txBody>
      </p:sp>
    </p:spTree>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65162"/>
          </a:xfrm>
          <a:prstGeom prst="rect">
            <a:avLst/>
          </a:prstGeom>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a:prstGeom prst="rect">
            <a:avLst/>
          </a:prstGeo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65162"/>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11553"/>
            <a:ext cx="4114800" cy="2129814"/>
          </a:xfrm>
          <a:prstGeom prst="rect">
            <a:avLst/>
          </a:prstGeo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a:prstGeom prst="rect">
            <a:avLst/>
          </a:prstGeo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lide Titre de présentation">
    <p:spTree>
      <p:nvGrpSpPr>
        <p:cNvPr id="1" name=""/>
        <p:cNvGrpSpPr/>
        <p:nvPr/>
      </p:nvGrpSpPr>
      <p:grpSpPr>
        <a:xfrm>
          <a:off x="0" y="0"/>
          <a:ext cx="0" cy="0"/>
          <a:chOff x="0" y="0"/>
          <a:chExt cx="0" cy="0"/>
        </a:xfrm>
      </p:grpSpPr>
      <p:pic>
        <p:nvPicPr>
          <p:cNvPr id="6" name="Image 5" descr="SLIDE TITRE MTT.jpg"/>
          <p:cNvPicPr>
            <a:picLocks noChangeAspect="1"/>
          </p:cNvPicPr>
          <p:nvPr userDrawn="1"/>
        </p:nvPicPr>
        <p:blipFill>
          <a:blip r:embed="rId2"/>
          <a:stretch>
            <a:fillRect/>
          </a:stretch>
        </p:blipFill>
        <p:spPr>
          <a:xfrm>
            <a:off x="0" y="322"/>
            <a:ext cx="9144000" cy="6857355"/>
          </a:xfrm>
          <a:prstGeom prst="rect">
            <a:avLst/>
          </a:prstGeom>
        </p:spPr>
      </p:pic>
      <p:sp>
        <p:nvSpPr>
          <p:cNvPr id="5" name="Slide Number Placeholder 6"/>
          <p:cNvSpPr txBox="1">
            <a:spLocks/>
          </p:cNvSpPr>
          <p:nvPr userDrawn="1"/>
        </p:nvSpPr>
        <p:spPr>
          <a:xfrm>
            <a:off x="95275" y="6400801"/>
            <a:ext cx="2132964" cy="365125"/>
          </a:xfrm>
          <a:prstGeom prst="rect">
            <a:avLst/>
          </a:prstGeom>
        </p:spPr>
        <p:txBody>
          <a:bodyPr vert="horz" lIns="0" tIns="0" rIns="0" bIns="0" rtlCol="0" anchor="b" anchorCtr="0"/>
          <a:lstStyle>
            <a:lvl1pPr algn="r">
              <a:defRPr sz="1200">
                <a:solidFill>
                  <a:schemeClr val="tx1">
                    <a:tint val="75000"/>
                  </a:schemeClr>
                </a:solidFill>
              </a:defRPr>
            </a:lvl1pPr>
          </a:lstStyle>
          <a:p>
            <a:pPr marL="0" marR="0" lvl="0" indent="0" algn="l" defTabSz="914363" rtl="0" eaLnBrk="1" fontAlgn="auto" latinLnBrk="0" hangingPunct="1">
              <a:lnSpc>
                <a:spcPct val="100000"/>
              </a:lnSpc>
              <a:spcBef>
                <a:spcPts val="0"/>
              </a:spcBef>
              <a:spcAft>
                <a:spcPts val="0"/>
              </a:spcAft>
              <a:buClrTx/>
              <a:buSzTx/>
              <a:buFontTx/>
              <a:buNone/>
              <a:tabLst/>
              <a:defRPr/>
            </a:pPr>
            <a:fld id="{ACC6DABA-E178-49C8-B135-4378B6D3DD69}" type="slidenum">
              <a:rPr kumimoji="0" lang="en-US" sz="1400" b="0" i="0" u="none" strike="noStrike" kern="1200" cap="none" spc="0" normalizeH="0" baseline="0" noProof="0" smtClean="0">
                <a:ln>
                  <a:noFill/>
                </a:ln>
                <a:solidFill>
                  <a:srgbClr val="99C8DF"/>
                </a:solidFill>
                <a:effectLst/>
                <a:uLnTx/>
                <a:uFillTx/>
                <a:latin typeface="+mn-lt"/>
                <a:ea typeface="+mn-ea"/>
                <a:cs typeface="+mn-cs"/>
              </a:rPr>
              <a:pPr marL="0" marR="0" lvl="0" indent="0" algn="l" defTabSz="914363" rtl="0" eaLnBrk="1" fontAlgn="auto" latinLnBrk="0" hangingPunct="1">
                <a:lnSpc>
                  <a:spcPct val="100000"/>
                </a:lnSpc>
                <a:spcBef>
                  <a:spcPts val="0"/>
                </a:spcBef>
                <a:spcAft>
                  <a:spcPts val="0"/>
                </a:spcAft>
                <a:buClrTx/>
                <a:buSzTx/>
                <a:buFontTx/>
                <a:buNone/>
                <a:tabLst/>
                <a:defRPr/>
              </a:pPr>
              <a:t>‹N°›</a:t>
            </a:fld>
            <a:endParaRPr kumimoji="0" lang="en-US" sz="1400" b="0" i="0" u="none" strike="noStrike" kern="1200" cap="none" spc="0" normalizeH="0" baseline="0" noProof="0" dirty="0">
              <a:ln>
                <a:noFill/>
              </a:ln>
              <a:solidFill>
                <a:srgbClr val="99C8DF"/>
              </a:solidFill>
              <a:effectLst/>
              <a:uLnTx/>
              <a:uFillTx/>
              <a:latin typeface="+mn-lt"/>
              <a:ea typeface="+mn-ea"/>
              <a:cs typeface="+mn-cs"/>
            </a:endParaRPr>
          </a:p>
        </p:txBody>
      </p:sp>
      <p:sp>
        <p:nvSpPr>
          <p:cNvPr id="3" name="Subtitle 2"/>
          <p:cNvSpPr>
            <a:spLocks noGrp="1"/>
          </p:cNvSpPr>
          <p:nvPr>
            <p:ph type="subTitle" idx="1" hasCustomPrompt="1"/>
          </p:nvPr>
        </p:nvSpPr>
        <p:spPr>
          <a:xfrm>
            <a:off x="904875" y="3848101"/>
            <a:ext cx="7334250" cy="933449"/>
          </a:xfrm>
          <a:prstGeom prst="rect">
            <a:avLst/>
          </a:prstGeom>
        </p:spPr>
        <p:txBody>
          <a:bodyPr>
            <a:noAutofit/>
          </a:bodyPr>
          <a:lstStyle>
            <a:lvl1pPr marL="0" indent="0" algn="l">
              <a:lnSpc>
                <a:spcPct val="90000"/>
              </a:lnSpc>
              <a:spcBef>
                <a:spcPts val="0"/>
              </a:spcBef>
              <a:buNone/>
              <a:defRPr baseline="0">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fr-FR" noProof="0" dirty="0" smtClean="0"/>
              <a:t>Nom &amp; Titre</a:t>
            </a:r>
          </a:p>
        </p:txBody>
      </p:sp>
      <p:sp>
        <p:nvSpPr>
          <p:cNvPr id="9" name="Titre 8"/>
          <p:cNvSpPr>
            <a:spLocks noGrp="1"/>
          </p:cNvSpPr>
          <p:nvPr>
            <p:ph type="title"/>
          </p:nvPr>
        </p:nvSpPr>
        <p:spPr>
          <a:xfrm>
            <a:off x="914400" y="2017712"/>
            <a:ext cx="7324725" cy="1677987"/>
          </a:xfrm>
          <a:prstGeom prst="rect">
            <a:avLst/>
          </a:prstGeom>
        </p:spPr>
        <p:txBody>
          <a:bodyPr>
            <a:scene3d>
              <a:camera prst="orthographicFront"/>
              <a:lightRig rig="soft" dir="t">
                <a:rot lat="0" lon="0" rev="10800000"/>
              </a:lightRig>
            </a:scene3d>
            <a:sp3d>
              <a:bevelT w="27940" h="12700"/>
              <a:contourClr>
                <a:srgbClr val="DDDDDD"/>
              </a:contourClr>
            </a:sp3d>
          </a:bodyPr>
          <a:lstStyle>
            <a:lvl1pPr>
              <a:defRPr b="1" cap="none" spc="150">
                <a:ln w="11430"/>
                <a:solidFill>
                  <a:srgbClr val="F8F8F8"/>
                </a:solidFill>
                <a:effectLst>
                  <a:outerShdw blurRad="25400" algn="tl" rotWithShape="0">
                    <a:srgbClr val="000000">
                      <a:alpha val="43000"/>
                    </a:srgbClr>
                  </a:outerShdw>
                </a:effectLst>
              </a:defRPr>
            </a:lvl1pPr>
          </a:lstStyle>
          <a:p>
            <a:r>
              <a:rPr lang="fr-FR" dirty="0" smtClean="0"/>
              <a:t>Cliquez pour modifier le style du titre</a:t>
            </a:r>
            <a:endParaRPr lang="fr-FR" dirty="0"/>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lide intro Démo, Vidéo ou Annonce">
    <p:spTree>
      <p:nvGrpSpPr>
        <p:cNvPr id="1" name=""/>
        <p:cNvGrpSpPr/>
        <p:nvPr/>
      </p:nvGrpSpPr>
      <p:grpSpPr>
        <a:xfrm>
          <a:off x="0" y="0"/>
          <a:ext cx="0" cy="0"/>
          <a:chOff x="0" y="0"/>
          <a:chExt cx="0" cy="0"/>
        </a:xfrm>
      </p:grpSpPr>
      <p:pic>
        <p:nvPicPr>
          <p:cNvPr id="6" name="Image 5" descr="SLIDE MTT TEXTE.jpg"/>
          <p:cNvPicPr>
            <a:picLocks noChangeAspect="1"/>
          </p:cNvPicPr>
          <p:nvPr userDrawn="1"/>
        </p:nvPicPr>
        <p:blipFill>
          <a:blip r:embed="rId2"/>
          <a:stretch>
            <a:fillRect/>
          </a:stretch>
        </p:blipFill>
        <p:spPr>
          <a:xfrm>
            <a:off x="0" y="322"/>
            <a:ext cx="9144000" cy="6857355"/>
          </a:xfrm>
          <a:prstGeom prst="rect">
            <a:avLst/>
          </a:prstGeom>
        </p:spPr>
      </p:pic>
      <p:sp>
        <p:nvSpPr>
          <p:cNvPr id="2" name="Title 1"/>
          <p:cNvSpPr>
            <a:spLocks noGrp="1"/>
          </p:cNvSpPr>
          <p:nvPr>
            <p:ph type="ctrTitle" hasCustomPrompt="1"/>
          </p:nvPr>
        </p:nvSpPr>
        <p:spPr>
          <a:xfrm>
            <a:off x="977314" y="1987551"/>
            <a:ext cx="7223712" cy="1523495"/>
          </a:xfrm>
          <a:prstGeom prst="rect">
            <a:avLst/>
          </a:prstGeom>
        </p:spPr>
        <p:txBody>
          <a:bodyPr anchor="ctr">
            <a:noAutofit/>
          </a:bodyPr>
          <a:lstStyle>
            <a:lvl1pPr>
              <a:lnSpc>
                <a:spcPct val="90000"/>
              </a:lnSpc>
              <a:defRPr sz="4800" baseline="0">
                <a:solidFill>
                  <a:schemeClr val="tx1"/>
                </a:solidFill>
                <a:effectLst/>
              </a:defRPr>
            </a:lvl1pPr>
          </a:lstStyle>
          <a:p>
            <a:r>
              <a:rPr lang="fr-FR" noProof="0" dirty="0" smtClean="0"/>
              <a:t>Titre de la vidéo, démo ou annonce</a:t>
            </a:r>
            <a:endParaRPr lang="fr-FR" noProof="0" dirty="0"/>
          </a:p>
        </p:txBody>
      </p:sp>
      <p:sp>
        <p:nvSpPr>
          <p:cNvPr id="9" name="Text Placeholder 6"/>
          <p:cNvSpPr>
            <a:spLocks noGrp="1"/>
          </p:cNvSpPr>
          <p:nvPr>
            <p:ph type="body" sz="quarter" idx="11" hasCustomPrompt="1"/>
          </p:nvPr>
        </p:nvSpPr>
        <p:spPr>
          <a:xfrm>
            <a:off x="960438" y="3581400"/>
            <a:ext cx="6994950" cy="1384994"/>
          </a:xfrm>
          <a:prstGeom prst="rect">
            <a:avLst/>
          </a:prstGeom>
          <a:scene3d>
            <a:camera prst="orthographicFront"/>
            <a:lightRig rig="contrasting" dir="t"/>
          </a:scene3d>
          <a:sp3d/>
        </p:spPr>
        <p:txBody>
          <a:bodyPr anchor="t" anchorCtr="0">
            <a:noAutofit/>
            <a:sp3d extrusionH="57150">
              <a:bevelT w="19050" h="31750"/>
              <a:contourClr>
                <a:srgbClr val="CCFF99"/>
              </a:contourClr>
            </a:sp3d>
          </a:bodyPr>
          <a:lstStyle>
            <a:lvl1pPr marL="0" indent="0" algn="l">
              <a:buFont typeface="Arial" pitchFamily="34" charset="0"/>
              <a:buNone/>
              <a:defRPr kumimoji="0" lang="en-US" sz="10000" b="0" i="0" u="none" strike="noStrike" kern="1200" cap="none" spc="-500" normalizeH="0" baseline="0" noProof="0" dirty="0" smtClean="0">
                <a:ln w="11430"/>
                <a:solidFill>
                  <a:schemeClr val="tx2">
                    <a:lumMod val="60000"/>
                    <a:lumOff val="40000"/>
                  </a:schemeClr>
                </a:solidFill>
                <a:effectLst/>
                <a:uLnTx/>
                <a:uFillTx/>
                <a:latin typeface="Calibri" pitchFamily="34" charset="0"/>
                <a:ea typeface="+mn-ea"/>
                <a:cs typeface="+mn-cs"/>
              </a:defRPr>
            </a:lvl1pPr>
          </a:lstStyle>
          <a:p>
            <a:pPr lvl="0"/>
            <a:r>
              <a:rPr lang="fr-FR" noProof="0" dirty="0" smtClean="0"/>
              <a:t>Click to…</a:t>
            </a:r>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lide Standard Titre et Texte">
    <p:spTree>
      <p:nvGrpSpPr>
        <p:cNvPr id="1" name=""/>
        <p:cNvGrpSpPr/>
        <p:nvPr/>
      </p:nvGrpSpPr>
      <p:grpSpPr>
        <a:xfrm>
          <a:off x="0" y="0"/>
          <a:ext cx="0" cy="0"/>
          <a:chOff x="0" y="0"/>
          <a:chExt cx="0" cy="0"/>
        </a:xfrm>
      </p:grpSpPr>
      <p:pic>
        <p:nvPicPr>
          <p:cNvPr id="6" name="Image 5" descr="SLIDE MTT TEXTE.jpg"/>
          <p:cNvPicPr>
            <a:picLocks noChangeAspect="1"/>
          </p:cNvPicPr>
          <p:nvPr userDrawn="1"/>
        </p:nvPicPr>
        <p:blipFill>
          <a:blip r:embed="rId2"/>
          <a:stretch>
            <a:fillRect/>
          </a:stretch>
        </p:blipFill>
        <p:spPr>
          <a:xfrm>
            <a:off x="0" y="322"/>
            <a:ext cx="9144000" cy="6857355"/>
          </a:xfrm>
          <a:prstGeom prst="rect">
            <a:avLst/>
          </a:prstGeom>
        </p:spPr>
      </p:pic>
      <p:sp>
        <p:nvSpPr>
          <p:cNvPr id="5" name="Titre 4"/>
          <p:cNvSpPr>
            <a:spLocks noGrp="1"/>
          </p:cNvSpPr>
          <p:nvPr>
            <p:ph type="title"/>
          </p:nvPr>
        </p:nvSpPr>
        <p:spPr>
          <a:xfrm>
            <a:off x="1219200" y="227013"/>
            <a:ext cx="8229600" cy="1143000"/>
          </a:xfrm>
          <a:prstGeom prst="rect">
            <a:avLst/>
          </a:prstGeom>
        </p:spPr>
        <p:txBody>
          <a:bodyPr/>
          <a:lstStyle/>
          <a:p>
            <a:r>
              <a:rPr lang="fr-FR" dirty="0" smtClean="0"/>
              <a:t>Cliquez pour modifier le style du titre</a:t>
            </a:r>
            <a:endParaRPr lang="fr-FR" dirty="0"/>
          </a:p>
        </p:txBody>
      </p:sp>
      <p:sp>
        <p:nvSpPr>
          <p:cNvPr id="7" name="Espace réservé du contenu 6"/>
          <p:cNvSpPr>
            <a:spLocks noGrp="1"/>
          </p:cNvSpPr>
          <p:nvPr>
            <p:ph sz="quarter" idx="10"/>
          </p:nvPr>
        </p:nvSpPr>
        <p:spPr>
          <a:xfrm>
            <a:off x="419100" y="1685925"/>
            <a:ext cx="8458200" cy="4086225"/>
          </a:xfrm>
          <a:prstGeom prst="rect">
            <a:avLst/>
          </a:prstGeom>
        </p:spPr>
        <p:txBody>
          <a:bodyPr/>
          <a:lstStyle>
            <a:lvl1pPr>
              <a:buFontTx/>
              <a:buBlip>
                <a:blip r:embed="rId3"/>
              </a:buBlip>
              <a:defRPr/>
            </a:lvl1pPr>
            <a:lvl2pPr>
              <a:buFontTx/>
              <a:buBlip>
                <a:blip r:embed="rId3"/>
              </a:buBlip>
              <a:defRPr/>
            </a:lvl2pPr>
            <a:lvl3pPr>
              <a:buFontTx/>
              <a:buBlip>
                <a:blip r:embed="rId3"/>
              </a:buBlip>
              <a:defRPr/>
            </a:lvl3pPr>
            <a:lvl4pPr>
              <a:buFontTx/>
              <a:buBlip>
                <a:blip r:embed="rId3"/>
              </a:buBlip>
              <a:defRPr/>
            </a:lvl4pPr>
            <a:lvl5pPr>
              <a:buFontTx/>
              <a:buBlip>
                <a:blip r:embed="rId3"/>
              </a:buBlip>
              <a:defRPr/>
            </a:lvl5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Tree>
  </p:cSld>
  <p:clrMapOvr>
    <a:masterClrMapping/>
  </p:clrMapOvr>
  <p:transition>
    <p:fade/>
  </p:transition>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Slide avec titre seulement">
    <p:spTree>
      <p:nvGrpSpPr>
        <p:cNvPr id="1" name=""/>
        <p:cNvGrpSpPr/>
        <p:nvPr/>
      </p:nvGrpSpPr>
      <p:grpSpPr>
        <a:xfrm>
          <a:off x="0" y="0"/>
          <a:ext cx="0" cy="0"/>
          <a:chOff x="0" y="0"/>
          <a:chExt cx="0" cy="0"/>
        </a:xfrm>
      </p:grpSpPr>
      <p:pic>
        <p:nvPicPr>
          <p:cNvPr id="5" name="Image 4" descr="SLIDE MTT TEXTE.jpg"/>
          <p:cNvPicPr>
            <a:picLocks noChangeAspect="1"/>
          </p:cNvPicPr>
          <p:nvPr userDrawn="1"/>
        </p:nvPicPr>
        <p:blipFill>
          <a:blip r:embed="rId2"/>
          <a:stretch>
            <a:fillRect/>
          </a:stretch>
        </p:blipFill>
        <p:spPr>
          <a:xfrm>
            <a:off x="0" y="322"/>
            <a:ext cx="9144000" cy="6857355"/>
          </a:xfrm>
          <a:prstGeom prst="rect">
            <a:avLst/>
          </a:prstGeom>
        </p:spPr>
      </p:pic>
      <p:sp>
        <p:nvSpPr>
          <p:cNvPr id="2" name="Title 1"/>
          <p:cNvSpPr>
            <a:spLocks noGrp="1"/>
          </p:cNvSpPr>
          <p:nvPr>
            <p:ph type="title"/>
          </p:nvPr>
        </p:nvSpPr>
        <p:spPr>
          <a:xfrm>
            <a:off x="1320503" y="190500"/>
            <a:ext cx="7661571" cy="723900"/>
          </a:xfrm>
          <a:prstGeom prst="rect">
            <a:avLst/>
          </a:prstGeom>
        </p:spPr>
        <p:txBody>
          <a:bodyPr/>
          <a:lstStyle>
            <a:lvl1pPr>
              <a:defRPr/>
            </a:lvl1pPr>
          </a:lstStyle>
          <a:p>
            <a:r>
              <a:rPr lang="fr-FR" dirty="0" smtClean="0"/>
              <a:t>Cliquez pour modifier le style du titre</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lide Présentation Partenaire">
    <p:spTree>
      <p:nvGrpSpPr>
        <p:cNvPr id="1" name=""/>
        <p:cNvGrpSpPr/>
        <p:nvPr/>
      </p:nvGrpSpPr>
      <p:grpSpPr>
        <a:xfrm>
          <a:off x="0" y="0"/>
          <a:ext cx="0" cy="0"/>
          <a:chOff x="0" y="0"/>
          <a:chExt cx="0" cy="0"/>
        </a:xfrm>
      </p:grpSpPr>
      <p:pic>
        <p:nvPicPr>
          <p:cNvPr id="11" name="Image 10" descr="SLIDE MTT TEXTE.jpg"/>
          <p:cNvPicPr>
            <a:picLocks noChangeAspect="1"/>
          </p:cNvPicPr>
          <p:nvPr userDrawn="1"/>
        </p:nvPicPr>
        <p:blipFill>
          <a:blip r:embed="rId2"/>
          <a:stretch>
            <a:fillRect/>
          </a:stretch>
        </p:blipFill>
        <p:spPr>
          <a:xfrm>
            <a:off x="0" y="322"/>
            <a:ext cx="9144000" cy="6857355"/>
          </a:xfrm>
          <a:prstGeom prst="rect">
            <a:avLst/>
          </a:prstGeom>
        </p:spPr>
      </p:pic>
      <p:sp>
        <p:nvSpPr>
          <p:cNvPr id="8" name="Text Placeholder 6"/>
          <p:cNvSpPr>
            <a:spLocks noGrp="1"/>
          </p:cNvSpPr>
          <p:nvPr>
            <p:ph type="body" sz="quarter" idx="11" hasCustomPrompt="1"/>
          </p:nvPr>
        </p:nvSpPr>
        <p:spPr>
          <a:xfrm>
            <a:off x="960438" y="3581400"/>
            <a:ext cx="6994950" cy="1384994"/>
          </a:xfrm>
          <a:prstGeom prst="rect">
            <a:avLst/>
          </a:prstGeom>
          <a:scene3d>
            <a:camera prst="orthographicFront"/>
            <a:lightRig rig="contrasting" dir="t"/>
          </a:scene3d>
          <a:sp3d/>
        </p:spPr>
        <p:txBody>
          <a:bodyPr anchor="t" anchorCtr="0">
            <a:noAutofit/>
            <a:sp3d extrusionH="57150">
              <a:bevelT w="19050" h="31750"/>
              <a:contourClr>
                <a:srgbClr val="CCFF99"/>
              </a:contourClr>
            </a:sp3d>
          </a:bodyPr>
          <a:lstStyle>
            <a:lvl1pPr marL="0" indent="0" algn="l">
              <a:buFont typeface="Arial" pitchFamily="34" charset="0"/>
              <a:buNone/>
              <a:defRPr kumimoji="0" lang="en-US" sz="10000" b="0" i="0" u="none" strike="noStrike" kern="1200" cap="none" spc="-500" normalizeH="0" baseline="0" noProof="0" dirty="0" smtClean="0">
                <a:ln w="11430"/>
                <a:solidFill>
                  <a:schemeClr val="tx2">
                    <a:lumMod val="60000"/>
                    <a:lumOff val="40000"/>
                  </a:schemeClr>
                </a:solidFill>
                <a:effectLst/>
                <a:uLnTx/>
                <a:uFillTx/>
                <a:latin typeface="Calibri" pitchFamily="34" charset="0"/>
                <a:ea typeface="+mn-ea"/>
                <a:cs typeface="+mn-cs"/>
              </a:defRPr>
            </a:lvl1pPr>
          </a:lstStyle>
          <a:p>
            <a:pPr lvl="0"/>
            <a:r>
              <a:rPr lang="fr-FR" noProof="0" dirty="0" smtClean="0"/>
              <a:t>Partenaire</a:t>
            </a:r>
          </a:p>
        </p:txBody>
      </p:sp>
      <p:sp>
        <p:nvSpPr>
          <p:cNvPr id="9" name="Subtitle 2"/>
          <p:cNvSpPr>
            <a:spLocks noGrp="1"/>
          </p:cNvSpPr>
          <p:nvPr>
            <p:ph type="subTitle" idx="1" hasCustomPrompt="1"/>
          </p:nvPr>
        </p:nvSpPr>
        <p:spPr>
          <a:xfrm>
            <a:off x="971550" y="5038726"/>
            <a:ext cx="7229476" cy="933449"/>
          </a:xfrm>
          <a:prstGeom prst="rect">
            <a:avLst/>
          </a:prstGeom>
        </p:spPr>
        <p:txBody>
          <a:bodyPr>
            <a:noAutofit/>
          </a:bodyPr>
          <a:lstStyle>
            <a:lvl1pPr marL="0" indent="0" algn="l">
              <a:lnSpc>
                <a:spcPct val="90000"/>
              </a:lnSpc>
              <a:spcBef>
                <a:spcPts val="0"/>
              </a:spcBef>
              <a:buNone/>
              <a:defRPr baseline="0">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fr-FR" noProof="0" dirty="0" smtClean="0"/>
              <a:t>Nom &amp; Titre</a:t>
            </a:r>
          </a:p>
        </p:txBody>
      </p:sp>
      <p:sp>
        <p:nvSpPr>
          <p:cNvPr id="10" name="Titre 9"/>
          <p:cNvSpPr>
            <a:spLocks noGrp="1"/>
          </p:cNvSpPr>
          <p:nvPr>
            <p:ph type="title" hasCustomPrompt="1"/>
          </p:nvPr>
        </p:nvSpPr>
        <p:spPr>
          <a:xfrm>
            <a:off x="1006179" y="2162175"/>
            <a:ext cx="7507266" cy="664797"/>
          </a:xfrm>
          <a:prstGeom prst="rect">
            <a:avLst/>
          </a:prstGeom>
        </p:spPr>
        <p:txBody>
          <a:bodyPr/>
          <a:lstStyle>
            <a:lvl1pPr>
              <a:defRPr/>
            </a:lvl1pPr>
          </a:lstStyle>
          <a:p>
            <a:r>
              <a:rPr lang="fr-FR" dirty="0" smtClean="0"/>
              <a:t>Nom du partenaire</a:t>
            </a:r>
            <a:endParaRPr lang="fr-FR"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lide deux colonnes">
    <p:bg>
      <p:bgPr>
        <a:solidFill>
          <a:schemeClr val="bg1"/>
        </a:solidFill>
        <a:effectLst/>
      </p:bgPr>
    </p:bg>
    <p:spTree>
      <p:nvGrpSpPr>
        <p:cNvPr id="1" name=""/>
        <p:cNvGrpSpPr/>
        <p:nvPr/>
      </p:nvGrpSpPr>
      <p:grpSpPr>
        <a:xfrm>
          <a:off x="0" y="0"/>
          <a:ext cx="0" cy="0"/>
          <a:chOff x="0" y="0"/>
          <a:chExt cx="0" cy="0"/>
        </a:xfrm>
      </p:grpSpPr>
      <p:pic>
        <p:nvPicPr>
          <p:cNvPr id="6" name="Image 5" descr="SLIDE MTT TEXTE.jpg"/>
          <p:cNvPicPr>
            <a:picLocks noChangeAspect="1"/>
          </p:cNvPicPr>
          <p:nvPr userDrawn="1"/>
        </p:nvPicPr>
        <p:blipFill>
          <a:blip r:embed="rId2"/>
          <a:stretch>
            <a:fillRect/>
          </a:stretch>
        </p:blipFill>
        <p:spPr>
          <a:xfrm>
            <a:off x="0" y="322"/>
            <a:ext cx="9144000" cy="6857355"/>
          </a:xfrm>
          <a:prstGeom prst="rect">
            <a:avLst/>
          </a:prstGeom>
        </p:spPr>
      </p:pic>
      <p:sp>
        <p:nvSpPr>
          <p:cNvPr id="2" name="Title 1"/>
          <p:cNvSpPr>
            <a:spLocks noGrp="1"/>
          </p:cNvSpPr>
          <p:nvPr>
            <p:ph type="title"/>
          </p:nvPr>
        </p:nvSpPr>
        <p:spPr>
          <a:xfrm>
            <a:off x="1330028" y="276226"/>
            <a:ext cx="7680621" cy="781050"/>
          </a:xfrm>
          <a:prstGeom prst="rect">
            <a:avLst/>
          </a:prstGeom>
        </p:spPr>
        <p:txBody>
          <a:bodyPr/>
          <a:lstStyle>
            <a:lvl1pPr>
              <a:defRPr/>
            </a:lvl1pPr>
          </a:lstStyle>
          <a:p>
            <a:r>
              <a:rPr lang="fr-FR" noProof="0" dirty="0" smtClean="0"/>
              <a:t>Cliquez pour modifier le style du titre</a:t>
            </a:r>
            <a:endParaRPr lang="fr-FR" noProof="0" dirty="0"/>
          </a:p>
        </p:txBody>
      </p:sp>
      <p:sp>
        <p:nvSpPr>
          <p:cNvPr id="3" name="Content Placeholder 2"/>
          <p:cNvSpPr>
            <a:spLocks noGrp="1"/>
          </p:cNvSpPr>
          <p:nvPr>
            <p:ph sz="half" idx="1"/>
          </p:nvPr>
        </p:nvSpPr>
        <p:spPr>
          <a:xfrm>
            <a:off x="381001" y="1573477"/>
            <a:ext cx="4114800" cy="2646097"/>
          </a:xfrm>
          <a:prstGeom prst="rect">
            <a:avLst/>
          </a:prstGeom>
        </p:spPr>
        <p:txBody>
          <a:bodyPr/>
          <a:lstStyle>
            <a:lvl1pPr marL="339976" indent="-339976">
              <a:lnSpc>
                <a:spcPct val="90000"/>
              </a:lnSpc>
              <a:buFontTx/>
              <a:buBlip>
                <a:blip r:embed="rId3"/>
              </a:buBlip>
              <a:defRPr sz="2800"/>
            </a:lvl1pPr>
            <a:lvl2pPr marL="673338" indent="-325424">
              <a:lnSpc>
                <a:spcPct val="90000"/>
              </a:lnSpc>
              <a:buFontTx/>
              <a:buBlip>
                <a:blip r:embed="rId3"/>
              </a:buBlip>
              <a:defRPr sz="2400"/>
            </a:lvl2pPr>
            <a:lvl3pPr marL="953785" indent="-288384">
              <a:lnSpc>
                <a:spcPct val="90000"/>
              </a:lnSpc>
              <a:buFontTx/>
              <a:buBlip>
                <a:blip r:embed="rId3"/>
              </a:buBlip>
              <a:defRPr sz="2000"/>
            </a:lvl3pPr>
            <a:lvl4pPr marL="1227618" indent="-273833">
              <a:lnSpc>
                <a:spcPct val="90000"/>
              </a:lnSpc>
              <a:buFontTx/>
              <a:buBlip>
                <a:blip r:embed="rId3"/>
              </a:buBlip>
              <a:defRPr sz="1800"/>
            </a:lvl4pPr>
            <a:lvl5pPr marL="1516002" indent="-280447">
              <a:lnSpc>
                <a:spcPct val="90000"/>
              </a:lnSpc>
              <a:buFontTx/>
              <a:buBlip>
                <a:blip r:embed="rId3"/>
              </a:buBlip>
              <a:defRPr sz="1800"/>
            </a:lvl5pPr>
            <a:lvl6pPr>
              <a:defRPr sz="1800"/>
            </a:lvl6pPr>
            <a:lvl7pPr>
              <a:defRPr sz="1800"/>
            </a:lvl7pPr>
            <a:lvl8pPr>
              <a:defRPr sz="1800"/>
            </a:lvl8pPr>
            <a:lvl9pPr>
              <a:defRPr sz="1800"/>
            </a:lvl9pPr>
          </a:lstStyle>
          <a:p>
            <a:pPr lvl="0"/>
            <a:r>
              <a:rPr lang="fr-FR" noProof="0" dirty="0" smtClean="0"/>
              <a:t>Cliquez pour modifier les styles du texte du masque</a:t>
            </a:r>
          </a:p>
          <a:p>
            <a:pPr lvl="1"/>
            <a:r>
              <a:rPr lang="fr-FR" noProof="0" dirty="0" smtClean="0"/>
              <a:t>Deuxième niveau</a:t>
            </a:r>
          </a:p>
          <a:p>
            <a:pPr lvl="2"/>
            <a:r>
              <a:rPr lang="fr-FR" noProof="0" dirty="0" smtClean="0"/>
              <a:t>Troisième niveau</a:t>
            </a:r>
          </a:p>
          <a:p>
            <a:pPr lvl="3"/>
            <a:r>
              <a:rPr lang="fr-FR" noProof="0" dirty="0" smtClean="0"/>
              <a:t>Quatrième niveau</a:t>
            </a:r>
          </a:p>
          <a:p>
            <a:pPr lvl="4"/>
            <a:r>
              <a:rPr lang="fr-FR" noProof="0" dirty="0" smtClean="0"/>
              <a:t>Cinquième niveau</a:t>
            </a:r>
            <a:endParaRPr lang="fr-FR" noProof="0" dirty="0"/>
          </a:p>
        </p:txBody>
      </p:sp>
      <p:sp>
        <p:nvSpPr>
          <p:cNvPr id="9" name="Content Placeholder 2"/>
          <p:cNvSpPr>
            <a:spLocks noGrp="1"/>
          </p:cNvSpPr>
          <p:nvPr>
            <p:ph sz="half" idx="10"/>
          </p:nvPr>
        </p:nvSpPr>
        <p:spPr>
          <a:xfrm>
            <a:off x="4657726" y="1573477"/>
            <a:ext cx="4114800" cy="2665147"/>
          </a:xfrm>
          <a:prstGeom prst="rect">
            <a:avLst/>
          </a:prstGeom>
        </p:spPr>
        <p:txBody>
          <a:bodyPr/>
          <a:lstStyle>
            <a:lvl1pPr marL="339976" indent="-339976">
              <a:lnSpc>
                <a:spcPct val="90000"/>
              </a:lnSpc>
              <a:buFontTx/>
              <a:buBlip>
                <a:blip r:embed="rId3"/>
              </a:buBlip>
              <a:defRPr sz="2800">
                <a:solidFill>
                  <a:schemeClr val="tx1"/>
                </a:solidFill>
              </a:defRPr>
            </a:lvl1pPr>
            <a:lvl2pPr marL="673338" indent="-325424">
              <a:lnSpc>
                <a:spcPct val="90000"/>
              </a:lnSpc>
              <a:buFontTx/>
              <a:buBlip>
                <a:blip r:embed="rId3"/>
              </a:buBlip>
              <a:defRPr sz="2400">
                <a:solidFill>
                  <a:schemeClr val="tx1"/>
                </a:solidFill>
              </a:defRPr>
            </a:lvl2pPr>
            <a:lvl3pPr marL="953785" indent="-288384">
              <a:lnSpc>
                <a:spcPct val="90000"/>
              </a:lnSpc>
              <a:buFontTx/>
              <a:buBlip>
                <a:blip r:embed="rId3"/>
              </a:buBlip>
              <a:defRPr sz="2000">
                <a:solidFill>
                  <a:schemeClr val="tx1"/>
                </a:solidFill>
              </a:defRPr>
            </a:lvl3pPr>
            <a:lvl4pPr marL="1227618" indent="-273833">
              <a:lnSpc>
                <a:spcPct val="90000"/>
              </a:lnSpc>
              <a:buFontTx/>
              <a:buBlip>
                <a:blip r:embed="rId3"/>
              </a:buBlip>
              <a:defRPr sz="1800">
                <a:solidFill>
                  <a:schemeClr val="tx1"/>
                </a:solidFill>
              </a:defRPr>
            </a:lvl4pPr>
            <a:lvl5pPr marL="1516002" indent="-280447">
              <a:lnSpc>
                <a:spcPct val="90000"/>
              </a:lnSpc>
              <a:buFontTx/>
              <a:buBlip>
                <a:blip r:embed="rId3"/>
              </a:buBlip>
              <a:defRPr sz="1800">
                <a:solidFill>
                  <a:schemeClr val="tx1"/>
                </a:solidFill>
              </a:defRPr>
            </a:lvl5pPr>
            <a:lvl6pPr>
              <a:defRPr sz="1800"/>
            </a:lvl6pPr>
            <a:lvl7pPr>
              <a:defRPr sz="1800"/>
            </a:lvl7pPr>
            <a:lvl8pPr>
              <a:defRPr sz="1800"/>
            </a:lvl8pPr>
            <a:lvl9pPr>
              <a:defRPr sz="1800"/>
            </a:lvl9pPr>
          </a:lstStyle>
          <a:p>
            <a:pPr lvl="0"/>
            <a:r>
              <a:rPr lang="fr-FR" noProof="0" dirty="0" smtClean="0"/>
              <a:t>Cliquez pour modifier les styles du texte du masque</a:t>
            </a:r>
          </a:p>
          <a:p>
            <a:pPr lvl="1"/>
            <a:r>
              <a:rPr lang="fr-FR" noProof="0" dirty="0" smtClean="0"/>
              <a:t>Deuxième niveau</a:t>
            </a:r>
          </a:p>
          <a:p>
            <a:pPr lvl="2"/>
            <a:r>
              <a:rPr lang="fr-FR" noProof="0" dirty="0" smtClean="0"/>
              <a:t>Troisième niveau</a:t>
            </a:r>
          </a:p>
          <a:p>
            <a:pPr lvl="3"/>
            <a:r>
              <a:rPr lang="fr-FR" noProof="0" dirty="0" smtClean="0"/>
              <a:t>Quatrième niveau</a:t>
            </a:r>
          </a:p>
          <a:p>
            <a:pPr lvl="4"/>
            <a:r>
              <a:rPr lang="fr-FR" noProof="0" dirty="0" smtClean="0"/>
              <a:t>Cinquième niveau</a:t>
            </a:r>
            <a:endParaRPr lang="fr-FR" noProof="0" dirty="0"/>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lide pour code développeur">
    <p:spTree>
      <p:nvGrpSpPr>
        <p:cNvPr id="1" name=""/>
        <p:cNvGrpSpPr/>
        <p:nvPr/>
      </p:nvGrpSpPr>
      <p:grpSpPr>
        <a:xfrm>
          <a:off x="0" y="0"/>
          <a:ext cx="0" cy="0"/>
          <a:chOff x="0" y="0"/>
          <a:chExt cx="0" cy="0"/>
        </a:xfrm>
      </p:grpSpPr>
      <p:pic>
        <p:nvPicPr>
          <p:cNvPr id="9" name="Image 8" descr="SLIDE MTT TEXTE.jpg"/>
          <p:cNvPicPr>
            <a:picLocks noChangeAspect="1"/>
          </p:cNvPicPr>
          <p:nvPr userDrawn="1"/>
        </p:nvPicPr>
        <p:blipFill>
          <a:blip r:embed="rId2"/>
          <a:stretch>
            <a:fillRect/>
          </a:stretch>
        </p:blipFill>
        <p:spPr>
          <a:xfrm>
            <a:off x="0" y="322"/>
            <a:ext cx="9144000" cy="6857355"/>
          </a:xfrm>
          <a:prstGeom prst="rect">
            <a:avLst/>
          </a:prstGeom>
        </p:spPr>
      </p:pic>
      <p:pic>
        <p:nvPicPr>
          <p:cNvPr id="8" name="Picture 7" descr="code slide background.png"/>
          <p:cNvPicPr>
            <a:picLocks noChangeAspect="1"/>
          </p:cNvPicPr>
          <p:nvPr userDrawn="1"/>
        </p:nvPicPr>
        <p:blipFill>
          <a:blip r:embed="rId3"/>
          <a:stretch>
            <a:fillRect/>
          </a:stretch>
        </p:blipFill>
        <p:spPr bwMode="white">
          <a:xfrm>
            <a:off x="-166245" y="552450"/>
            <a:ext cx="9300720" cy="5362575"/>
          </a:xfrm>
          <a:prstGeom prst="rect">
            <a:avLst/>
          </a:prstGeom>
        </p:spPr>
      </p:pic>
      <p:sp>
        <p:nvSpPr>
          <p:cNvPr id="2" name="Title 1"/>
          <p:cNvSpPr>
            <a:spLocks noGrp="1"/>
          </p:cNvSpPr>
          <p:nvPr>
            <p:ph type="title"/>
          </p:nvPr>
        </p:nvSpPr>
        <p:spPr>
          <a:xfrm>
            <a:off x="1320503" y="228600"/>
            <a:ext cx="7699671" cy="676275"/>
          </a:xfrm>
          <a:prstGeom prst="rect">
            <a:avLst/>
          </a:prstGeom>
        </p:spPr>
        <p:txBody>
          <a:bodyPr/>
          <a:lstStyle>
            <a:lvl1pPr>
              <a:defRPr sz="4400"/>
            </a:lvl1pPr>
          </a:lstStyle>
          <a:p>
            <a:r>
              <a:rPr lang="fr-FR" smtClean="0"/>
              <a:t>Cliquez pour modifier le style du titre</a:t>
            </a:r>
            <a:endParaRPr lang="en-US" dirty="0"/>
          </a:p>
        </p:txBody>
      </p:sp>
      <p:sp>
        <p:nvSpPr>
          <p:cNvPr id="7" name="Text Placeholder 6"/>
          <p:cNvSpPr>
            <a:spLocks noGrp="1"/>
          </p:cNvSpPr>
          <p:nvPr>
            <p:ph type="body" sz="quarter" idx="10"/>
          </p:nvPr>
        </p:nvSpPr>
        <p:spPr>
          <a:xfrm>
            <a:off x="444206" y="1543789"/>
            <a:ext cx="8528344" cy="4275986"/>
          </a:xfrm>
          <a:prstGeom prst="rect">
            <a:avLst/>
          </a:prstGeom>
        </p:spPr>
        <p:txBody>
          <a:bodyPr/>
          <a:lstStyle>
            <a:lvl1pPr marL="0" indent="0">
              <a:lnSpc>
                <a:spcPct val="80000"/>
              </a:lnSpc>
              <a:buFontTx/>
              <a:buNone/>
              <a:defRPr sz="2800" b="0">
                <a:solidFill>
                  <a:srgbClr val="000000"/>
                </a:solidFill>
                <a:latin typeface="Consolas" pitchFamily="49" charset="0"/>
                <a:cs typeface="Courier New" pitchFamily="49" charset="0"/>
              </a:defRPr>
            </a:lvl1pPr>
            <a:lvl2pPr marL="457200" indent="6350">
              <a:lnSpc>
                <a:spcPct val="80000"/>
              </a:lnSpc>
              <a:buFontTx/>
              <a:buNone/>
              <a:defRPr sz="2400" b="0">
                <a:solidFill>
                  <a:srgbClr val="000000"/>
                </a:solidFill>
                <a:latin typeface="Consolas" pitchFamily="49" charset="0"/>
                <a:cs typeface="Courier New" pitchFamily="49" charset="0"/>
              </a:defRPr>
            </a:lvl2pPr>
            <a:lvl3pPr marL="796925" indent="0">
              <a:lnSpc>
                <a:spcPct val="80000"/>
              </a:lnSpc>
              <a:buFontTx/>
              <a:buNone/>
              <a:defRPr sz="2000" b="0">
                <a:solidFill>
                  <a:srgbClr val="000000"/>
                </a:solidFill>
                <a:latin typeface="Consolas" pitchFamily="49" charset="0"/>
                <a:cs typeface="Courier New" pitchFamily="49" charset="0"/>
              </a:defRPr>
            </a:lvl3pPr>
            <a:lvl4pPr marL="1147763" indent="20638">
              <a:lnSpc>
                <a:spcPct val="80000"/>
              </a:lnSpc>
              <a:buFontTx/>
              <a:buNone/>
              <a:defRPr sz="2000" b="0">
                <a:solidFill>
                  <a:srgbClr val="000000"/>
                </a:solidFill>
                <a:latin typeface="Consolas" pitchFamily="49" charset="0"/>
                <a:cs typeface="Courier New" pitchFamily="49" charset="0"/>
              </a:defRPr>
            </a:lvl4pPr>
            <a:lvl5pPr marL="1489075" indent="0">
              <a:lnSpc>
                <a:spcPct val="80000"/>
              </a:lnSpc>
              <a:buFontTx/>
              <a:buNone/>
              <a:defRPr sz="2000" b="0">
                <a:solidFill>
                  <a:srgbClr val="000000"/>
                </a:solidFill>
                <a:latin typeface="Consolas" pitchFamily="49" charset="0"/>
                <a:cs typeface="Courier New" pitchFamily="49" charset="0"/>
              </a:defRPr>
            </a:lvl5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en-US" dirty="0"/>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Slide vierge noire">
    <p:spTree>
      <p:nvGrpSpPr>
        <p:cNvPr id="1" name=""/>
        <p:cNvGrpSpPr/>
        <p:nvPr/>
      </p:nvGrpSpPr>
      <p:grpSpPr>
        <a:xfrm>
          <a:off x="0" y="0"/>
          <a:ext cx="0" cy="0"/>
          <a:chOff x="0" y="0"/>
          <a:chExt cx="0" cy="0"/>
        </a:xfrm>
      </p:grpSpPr>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dk1" tx1="lt1" bg2="dk2" tx2="lt2" accent1="accent1" accent2="accent2" accent3="accent3" accent4="accent4" accent5="accent5" accent6="accent6" hlink="hlink" folHlink="folHlink"/>
  <p:sldLayoutIdLst>
    <p:sldLayoutId id="2147483766" r:id="rId1"/>
    <p:sldLayoutId id="2147483738" r:id="rId2"/>
    <p:sldLayoutId id="2147483768" r:id="rId3"/>
    <p:sldLayoutId id="2147483765" r:id="rId4"/>
    <p:sldLayoutId id="2147483744" r:id="rId5"/>
    <p:sldLayoutId id="2147483769" r:id="rId6"/>
    <p:sldLayoutId id="2147483742" r:id="rId7"/>
    <p:sldLayoutId id="2147483745" r:id="rId8"/>
    <p:sldLayoutId id="2147483746" r:id="rId9"/>
    <p:sldLayoutId id="2147483754" r:id="rId10"/>
    <p:sldLayoutId id="2147483749" r:id="rId11"/>
    <p:sldLayoutId id="2147483771" r:id="rId12"/>
    <p:sldLayoutId id="2147483772" r:id="rId13"/>
    <p:sldLayoutId id="2147483773" r:id="rId14"/>
    <p:sldLayoutId id="2147483774" r:id="rId15"/>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800" b="0" kern="1200" cap="none" spc="-100" baseline="0" dirty="0" smtClean="0">
          <a:ln w="3175">
            <a:noFill/>
          </a:ln>
          <a:solidFill>
            <a:schemeClr val="tx1"/>
          </a:solidFill>
          <a:effectLst/>
          <a:latin typeface="Calibri" pitchFamily="34" charset="0"/>
          <a:ea typeface="+mn-ea"/>
          <a:cs typeface="Arial" charset="0"/>
        </a:defRPr>
      </a:lvl1pPr>
    </p:titleStyle>
    <p:bodyStyle>
      <a:lvl1pPr marL="463550" indent="-463550" algn="l" defTabSz="914363" rtl="0" eaLnBrk="1" latinLnBrk="0" hangingPunct="1">
        <a:lnSpc>
          <a:spcPct val="90000"/>
        </a:lnSpc>
        <a:spcBef>
          <a:spcPct val="20000"/>
        </a:spcBef>
        <a:buSzPct val="120000"/>
        <a:buFontTx/>
        <a:buBlip>
          <a:blip r:embed="rId17"/>
        </a:buBlip>
        <a:defRPr sz="3200" kern="1200">
          <a:solidFill>
            <a:schemeClr val="tx1"/>
          </a:solidFill>
          <a:latin typeface="Calibri" pitchFamily="34" charset="0"/>
          <a:ea typeface="+mn-ea"/>
          <a:cs typeface="+mn-cs"/>
        </a:defRPr>
      </a:lvl1pPr>
      <a:lvl2pPr marL="833438" indent="-369888" algn="l" defTabSz="914363" rtl="0" eaLnBrk="1" latinLnBrk="0" hangingPunct="1">
        <a:lnSpc>
          <a:spcPct val="90000"/>
        </a:lnSpc>
        <a:spcBef>
          <a:spcPct val="20000"/>
        </a:spcBef>
        <a:buFontTx/>
        <a:buBlip>
          <a:blip r:embed="rId17"/>
        </a:buBlip>
        <a:defRPr sz="2800" kern="1200">
          <a:solidFill>
            <a:schemeClr val="tx1"/>
          </a:solidFill>
          <a:latin typeface="Calibri" pitchFamily="34" charset="0"/>
          <a:ea typeface="+mn-ea"/>
          <a:cs typeface="+mn-cs"/>
        </a:defRPr>
      </a:lvl2pPr>
      <a:lvl3pPr marL="1168400" indent="-346075" algn="l" defTabSz="914363" rtl="0" eaLnBrk="1" latinLnBrk="0" hangingPunct="1">
        <a:lnSpc>
          <a:spcPct val="90000"/>
        </a:lnSpc>
        <a:spcBef>
          <a:spcPct val="20000"/>
        </a:spcBef>
        <a:buFontTx/>
        <a:buBlip>
          <a:blip r:embed="rId17"/>
        </a:buBlip>
        <a:defRPr sz="2400" kern="1200">
          <a:solidFill>
            <a:schemeClr val="tx1"/>
          </a:solidFill>
          <a:latin typeface="Calibri" pitchFamily="34" charset="0"/>
          <a:ea typeface="+mn-ea"/>
          <a:cs typeface="+mn-cs"/>
        </a:defRPr>
      </a:lvl3pPr>
      <a:lvl4pPr marL="1516063" indent="-347663" algn="l" defTabSz="914363" rtl="0" eaLnBrk="1" latinLnBrk="0" hangingPunct="1">
        <a:lnSpc>
          <a:spcPct val="90000"/>
        </a:lnSpc>
        <a:spcBef>
          <a:spcPct val="20000"/>
        </a:spcBef>
        <a:buFontTx/>
        <a:buBlip>
          <a:blip r:embed="rId17"/>
        </a:buBlip>
        <a:defRPr sz="2400" kern="1200">
          <a:solidFill>
            <a:schemeClr val="tx1"/>
          </a:solidFill>
          <a:latin typeface="Calibri" pitchFamily="34" charset="0"/>
          <a:ea typeface="+mn-ea"/>
          <a:cs typeface="+mn-cs"/>
        </a:defRPr>
      </a:lvl4pPr>
      <a:lvl5pPr marL="1852613" indent="-325438" algn="l" defTabSz="914363" rtl="0" eaLnBrk="1" latinLnBrk="0" hangingPunct="1">
        <a:lnSpc>
          <a:spcPct val="90000"/>
        </a:lnSpc>
        <a:spcBef>
          <a:spcPct val="20000"/>
        </a:spcBef>
        <a:buFontTx/>
        <a:buBlip>
          <a:blip r:embed="rId17"/>
        </a:buBlip>
        <a:defRPr sz="2400" kern="1200">
          <a:solidFill>
            <a:schemeClr val="tx1"/>
          </a:solidFill>
          <a:latin typeface="Calibri" pitchFamily="34" charset="0"/>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image" Target="../media/image32.png"/><Relationship Id="rId1" Type="http://schemas.openxmlformats.org/officeDocument/2006/relationships/slideLayout" Target="../slideLayouts/slideLayout1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2.xml"/><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8" Type="http://schemas.openxmlformats.org/officeDocument/2006/relationships/image" Target="../media/image48.png"/><Relationship Id="rId13" Type="http://schemas.openxmlformats.org/officeDocument/2006/relationships/image" Target="../media/image53.png"/><Relationship Id="rId18" Type="http://schemas.openxmlformats.org/officeDocument/2006/relationships/image" Target="../media/image58.wmf"/><Relationship Id="rId3" Type="http://schemas.openxmlformats.org/officeDocument/2006/relationships/image" Target="../media/image43.png"/><Relationship Id="rId21" Type="http://schemas.openxmlformats.org/officeDocument/2006/relationships/image" Target="../media/image61.png"/><Relationship Id="rId7" Type="http://schemas.openxmlformats.org/officeDocument/2006/relationships/image" Target="../media/image47.png"/><Relationship Id="rId12" Type="http://schemas.openxmlformats.org/officeDocument/2006/relationships/image" Target="../media/image52.png"/><Relationship Id="rId17" Type="http://schemas.openxmlformats.org/officeDocument/2006/relationships/image" Target="../media/image57.png"/><Relationship Id="rId2" Type="http://schemas.openxmlformats.org/officeDocument/2006/relationships/notesSlide" Target="../notesSlides/notesSlide11.xml"/><Relationship Id="rId16" Type="http://schemas.openxmlformats.org/officeDocument/2006/relationships/image" Target="../media/image56.png"/><Relationship Id="rId20" Type="http://schemas.openxmlformats.org/officeDocument/2006/relationships/image" Target="../media/image60.png"/><Relationship Id="rId1" Type="http://schemas.openxmlformats.org/officeDocument/2006/relationships/slideLayout" Target="../slideLayouts/slideLayout4.xml"/><Relationship Id="rId6" Type="http://schemas.openxmlformats.org/officeDocument/2006/relationships/image" Target="../media/image46.png"/><Relationship Id="rId11" Type="http://schemas.openxmlformats.org/officeDocument/2006/relationships/image" Target="../media/image51.png"/><Relationship Id="rId24" Type="http://schemas.openxmlformats.org/officeDocument/2006/relationships/image" Target="../media/image64.png"/><Relationship Id="rId5" Type="http://schemas.openxmlformats.org/officeDocument/2006/relationships/image" Target="../media/image45.png"/><Relationship Id="rId15" Type="http://schemas.openxmlformats.org/officeDocument/2006/relationships/image" Target="../media/image55.png"/><Relationship Id="rId23" Type="http://schemas.openxmlformats.org/officeDocument/2006/relationships/image" Target="../media/image63.png"/><Relationship Id="rId10" Type="http://schemas.openxmlformats.org/officeDocument/2006/relationships/image" Target="../media/image50.png"/><Relationship Id="rId19" Type="http://schemas.openxmlformats.org/officeDocument/2006/relationships/image" Target="../media/image59.png"/><Relationship Id="rId4" Type="http://schemas.openxmlformats.org/officeDocument/2006/relationships/image" Target="../media/image44.png"/><Relationship Id="rId9" Type="http://schemas.openxmlformats.org/officeDocument/2006/relationships/image" Target="../media/image49.png"/><Relationship Id="rId14" Type="http://schemas.openxmlformats.org/officeDocument/2006/relationships/image" Target="../media/image54.png"/><Relationship Id="rId22" Type="http://schemas.openxmlformats.org/officeDocument/2006/relationships/image" Target="../media/image6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5.xml"/><Relationship Id="rId5" Type="http://schemas.openxmlformats.org/officeDocument/2006/relationships/image" Target="../media/image69.png"/><Relationship Id="rId4" Type="http://schemas.openxmlformats.org/officeDocument/2006/relationships/image" Target="../media/image68.png"/></Relationships>
</file>

<file path=ppt/slides/_rels/slide22.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5.xml"/><Relationship Id="rId5" Type="http://schemas.openxmlformats.org/officeDocument/2006/relationships/image" Target="../media/image73.png"/><Relationship Id="rId4" Type="http://schemas.openxmlformats.org/officeDocument/2006/relationships/image" Target="../media/image72.png"/></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3.xml"/><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image" Target="../media/image74.png"/><Relationship Id="rId1" Type="http://schemas.openxmlformats.org/officeDocument/2006/relationships/slideLayout" Target="../slideLayouts/slideLayout5.xml"/><Relationship Id="rId6" Type="http://schemas.openxmlformats.org/officeDocument/2006/relationships/image" Target="../media/image1.png"/><Relationship Id="rId5" Type="http://schemas.openxmlformats.org/officeDocument/2006/relationships/image" Target="../media/image77.jpeg"/><Relationship Id="rId4" Type="http://schemas.openxmlformats.org/officeDocument/2006/relationships/image" Target="../media/image76.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16.xml"/><Relationship Id="rId1" Type="http://schemas.openxmlformats.org/officeDocument/2006/relationships/slideLayout" Target="../slideLayouts/slideLayout1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 Id="rId9" Type="http://schemas.openxmlformats.org/officeDocument/2006/relationships/image" Target="../media/image38.png"/></Relationships>
</file>

<file path=ppt/slides/_rels/slide29.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79.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22.jpeg"/><Relationship Id="rId7" Type="http://schemas.openxmlformats.org/officeDocument/2006/relationships/image" Target="../media/image26.jpeg"/><Relationship Id="rId12" Type="http://schemas.openxmlformats.org/officeDocument/2006/relationships/image" Target="../media/image31.png"/><Relationship Id="rId2" Type="http://schemas.openxmlformats.org/officeDocument/2006/relationships/notesSlide" Target="../notesSlides/notesSlide7.xml"/><Relationship Id="rId1" Type="http://schemas.openxmlformats.org/officeDocument/2006/relationships/slideLayout" Target="../slideLayouts/slideLayout9.xml"/><Relationship Id="rId6" Type="http://schemas.openxmlformats.org/officeDocument/2006/relationships/image" Target="../media/image25.png"/><Relationship Id="rId11" Type="http://schemas.openxmlformats.org/officeDocument/2006/relationships/image" Target="../media/image30.pn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ous-titre 1"/>
          <p:cNvSpPr>
            <a:spLocks noGrp="1"/>
          </p:cNvSpPr>
          <p:nvPr>
            <p:ph type="subTitle" idx="1"/>
          </p:nvPr>
        </p:nvSpPr>
        <p:spPr/>
        <p:txBody>
          <a:bodyPr/>
          <a:lstStyle/>
          <a:p>
            <a:r>
              <a:rPr lang="fr-FR" dirty="0" smtClean="0"/>
              <a:t>Pierre </a:t>
            </a:r>
            <a:r>
              <a:rPr lang="fr-FR" dirty="0" err="1" smtClean="0"/>
              <a:t>Couzy</a:t>
            </a:r>
            <a:endParaRPr lang="fr-FR" dirty="0" smtClean="0"/>
          </a:p>
          <a:p>
            <a:r>
              <a:rPr lang="fr-FR" dirty="0" smtClean="0"/>
              <a:t>Xavier Warzee</a:t>
            </a:r>
            <a:endParaRPr lang="fr-FR" dirty="0"/>
          </a:p>
        </p:txBody>
      </p:sp>
      <p:sp>
        <p:nvSpPr>
          <p:cNvPr id="3" name="Titre 2"/>
          <p:cNvSpPr>
            <a:spLocks noGrp="1"/>
          </p:cNvSpPr>
          <p:nvPr>
            <p:ph type="title"/>
          </p:nvPr>
        </p:nvSpPr>
        <p:spPr/>
        <p:txBody>
          <a:bodyPr/>
          <a:lstStyle/>
          <a:p>
            <a:r>
              <a:rPr lang="fr-FR" dirty="0" smtClean="0"/>
              <a:t>Le Cloud Computing et le </a:t>
            </a:r>
            <a:br>
              <a:rPr lang="fr-FR" dirty="0" smtClean="0"/>
            </a:br>
            <a:r>
              <a:rPr lang="fr-FR" dirty="0" smtClean="0"/>
              <a:t>Système d’informations</a:t>
            </a:r>
            <a:endParaRPr lang="fr-FR" dirty="0">
              <a:effectLst>
                <a:outerShdw blurRad="38100" dist="38100" dir="2700000" algn="tl">
                  <a:srgbClr val="000000">
                    <a:alpha val="43137"/>
                  </a:srgbClr>
                </a:outerShdw>
              </a:effectLst>
            </a:endParaRPr>
          </a:p>
        </p:txBody>
      </p:sp>
      <p:sp>
        <p:nvSpPr>
          <p:cNvPr id="4" name="Rectangle 3"/>
          <p:cNvSpPr/>
          <p:nvPr/>
        </p:nvSpPr>
        <p:spPr>
          <a:xfrm>
            <a:off x="4381500" y="981760"/>
            <a:ext cx="3962400" cy="400110"/>
          </a:xfrm>
          <a:prstGeom prst="rect">
            <a:avLst/>
          </a:prstGeom>
        </p:spPr>
        <p:txBody>
          <a:bodyPr wrap="square">
            <a:spAutoFit/>
          </a:bodyPr>
          <a:lstStyle/>
          <a:p>
            <a:pPr algn="r"/>
            <a:endParaRPr lang="fr-FR" sz="2000" dirty="0"/>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76200" y="3771900"/>
            <a:ext cx="9144000" cy="1295400"/>
          </a:xfrm>
          <a:prstGeom prst="rect">
            <a:avLst/>
          </a:prstGeom>
          <a:gradFill>
            <a:gsLst>
              <a:gs pos="0">
                <a:schemeClr val="dk1">
                  <a:tint val="62000"/>
                  <a:satMod val="180000"/>
                  <a:alpha val="6000"/>
                </a:schemeClr>
              </a:gs>
              <a:gs pos="65000">
                <a:schemeClr val="dk1">
                  <a:tint val="32000"/>
                  <a:satMod val="250000"/>
                  <a:alpha val="10000"/>
                </a:schemeClr>
              </a:gs>
              <a:gs pos="100000">
                <a:schemeClr val="dk1">
                  <a:tint val="23000"/>
                  <a:satMod val="300000"/>
                  <a:alpha val="38000"/>
                </a:schemeClr>
              </a:gs>
            </a:gsLst>
          </a:gra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sz="1050"/>
          </a:p>
        </p:txBody>
      </p:sp>
      <p:grpSp>
        <p:nvGrpSpPr>
          <p:cNvPr id="3" name="Group 24"/>
          <p:cNvGrpSpPr/>
          <p:nvPr/>
        </p:nvGrpSpPr>
        <p:grpSpPr>
          <a:xfrm>
            <a:off x="76200" y="3194239"/>
            <a:ext cx="9144000" cy="3016061"/>
            <a:chOff x="0" y="4406080"/>
            <a:chExt cx="9144000" cy="2451920"/>
          </a:xfrm>
        </p:grpSpPr>
        <p:sp>
          <p:nvSpPr>
            <p:cNvPr id="60" name="Freeform 13"/>
            <p:cNvSpPr>
              <a:spLocks/>
            </p:cNvSpPr>
            <p:nvPr/>
          </p:nvSpPr>
          <p:spPr bwMode="ltGray">
            <a:xfrm>
              <a:off x="0" y="4406080"/>
              <a:ext cx="9144000" cy="732896"/>
            </a:xfrm>
            <a:custGeom>
              <a:avLst/>
              <a:gdLst/>
              <a:ahLst/>
              <a:cxnLst>
                <a:cxn ang="0">
                  <a:pos x="6912" y="267"/>
                </a:cxn>
                <a:cxn ang="0">
                  <a:pos x="6763" y="294"/>
                </a:cxn>
                <a:cxn ang="0">
                  <a:pos x="6512" y="333"/>
                </a:cxn>
                <a:cxn ang="0">
                  <a:pos x="6152" y="383"/>
                </a:cxn>
                <a:cxn ang="0">
                  <a:pos x="5693" y="438"/>
                </a:cxn>
                <a:cxn ang="0">
                  <a:pos x="5146" y="487"/>
                </a:cxn>
                <a:cxn ang="0">
                  <a:pos x="4842" y="510"/>
                </a:cxn>
                <a:cxn ang="0">
                  <a:pos x="4523" y="527"/>
                </a:cxn>
                <a:cxn ang="0">
                  <a:pos x="4187" y="542"/>
                </a:cxn>
                <a:cxn ang="0">
                  <a:pos x="3835" y="551"/>
                </a:cxn>
                <a:cxn ang="0">
                  <a:pos x="3470" y="554"/>
                </a:cxn>
                <a:cxn ang="0">
                  <a:pos x="3290" y="554"/>
                </a:cxn>
                <a:cxn ang="0">
                  <a:pos x="2940" y="547"/>
                </a:cxn>
                <a:cxn ang="0">
                  <a:pos x="2601" y="535"/>
                </a:cxn>
                <a:cxn ang="0">
                  <a:pos x="2274" y="518"/>
                </a:cxn>
                <a:cxn ang="0">
                  <a:pos x="1964" y="499"/>
                </a:cxn>
                <a:cxn ang="0">
                  <a:pos x="1528" y="463"/>
                </a:cxn>
                <a:cxn ang="0">
                  <a:pos x="1014" y="410"/>
                </a:cxn>
                <a:cxn ang="0">
                  <a:pos x="591" y="357"/>
                </a:cxn>
                <a:cxn ang="0">
                  <a:pos x="271" y="311"/>
                </a:cxn>
                <a:cxn ang="0">
                  <a:pos x="0" y="267"/>
                </a:cxn>
                <a:cxn ang="0">
                  <a:pos x="0" y="0"/>
                </a:cxn>
                <a:cxn ang="0">
                  <a:pos x="152" y="46"/>
                </a:cxn>
                <a:cxn ang="0">
                  <a:pos x="408" y="115"/>
                </a:cxn>
                <a:cxn ang="0">
                  <a:pos x="775" y="200"/>
                </a:cxn>
                <a:cxn ang="0">
                  <a:pos x="997" y="246"/>
                </a:cxn>
                <a:cxn ang="0">
                  <a:pos x="1241" y="292"/>
                </a:cxn>
                <a:cxn ang="0">
                  <a:pos x="1508" y="337"/>
                </a:cxn>
                <a:cxn ang="0">
                  <a:pos x="1793" y="378"/>
                </a:cxn>
                <a:cxn ang="0">
                  <a:pos x="2099" y="416"/>
                </a:cxn>
                <a:cxn ang="0">
                  <a:pos x="2420" y="446"/>
                </a:cxn>
                <a:cxn ang="0">
                  <a:pos x="2756" y="472"/>
                </a:cxn>
                <a:cxn ang="0">
                  <a:pos x="3106" y="487"/>
                </a:cxn>
                <a:cxn ang="0">
                  <a:pos x="3470" y="492"/>
                </a:cxn>
                <a:cxn ang="0">
                  <a:pos x="3652" y="491"/>
                </a:cxn>
                <a:cxn ang="0">
                  <a:pos x="4009" y="480"/>
                </a:cxn>
                <a:cxn ang="0">
                  <a:pos x="4352" y="460"/>
                </a:cxn>
                <a:cxn ang="0">
                  <a:pos x="4680" y="433"/>
                </a:cxn>
                <a:cxn ang="0">
                  <a:pos x="4991" y="397"/>
                </a:cxn>
                <a:cxn ang="0">
                  <a:pos x="5285" y="357"/>
                </a:cxn>
                <a:cxn ang="0">
                  <a:pos x="5558" y="315"/>
                </a:cxn>
                <a:cxn ang="0">
                  <a:pos x="5811" y="268"/>
                </a:cxn>
                <a:cxn ang="0">
                  <a:pos x="6041" y="224"/>
                </a:cxn>
                <a:cxn ang="0">
                  <a:pos x="6342" y="156"/>
                </a:cxn>
                <a:cxn ang="0">
                  <a:pos x="6651" y="77"/>
                </a:cxn>
                <a:cxn ang="0">
                  <a:pos x="6845" y="21"/>
                </a:cxn>
                <a:cxn ang="0">
                  <a:pos x="6912" y="267"/>
                </a:cxn>
              </a:cxnLst>
              <a:rect l="0" t="0" r="r" b="b"/>
              <a:pathLst>
                <a:path w="6912" h="554">
                  <a:moveTo>
                    <a:pt x="6912" y="267"/>
                  </a:moveTo>
                  <a:lnTo>
                    <a:pt x="6912" y="267"/>
                  </a:lnTo>
                  <a:lnTo>
                    <a:pt x="6845" y="279"/>
                  </a:lnTo>
                  <a:lnTo>
                    <a:pt x="6763" y="294"/>
                  </a:lnTo>
                  <a:lnTo>
                    <a:pt x="6652" y="311"/>
                  </a:lnTo>
                  <a:lnTo>
                    <a:pt x="6512" y="333"/>
                  </a:lnTo>
                  <a:lnTo>
                    <a:pt x="6345" y="357"/>
                  </a:lnTo>
                  <a:lnTo>
                    <a:pt x="6152" y="383"/>
                  </a:lnTo>
                  <a:lnTo>
                    <a:pt x="5934" y="410"/>
                  </a:lnTo>
                  <a:lnTo>
                    <a:pt x="5693" y="438"/>
                  </a:lnTo>
                  <a:lnTo>
                    <a:pt x="5430" y="463"/>
                  </a:lnTo>
                  <a:lnTo>
                    <a:pt x="5146" y="487"/>
                  </a:lnTo>
                  <a:lnTo>
                    <a:pt x="4996" y="499"/>
                  </a:lnTo>
                  <a:lnTo>
                    <a:pt x="4842" y="510"/>
                  </a:lnTo>
                  <a:lnTo>
                    <a:pt x="4685" y="518"/>
                  </a:lnTo>
                  <a:lnTo>
                    <a:pt x="4523" y="527"/>
                  </a:lnTo>
                  <a:lnTo>
                    <a:pt x="4356" y="535"/>
                  </a:lnTo>
                  <a:lnTo>
                    <a:pt x="4187" y="542"/>
                  </a:lnTo>
                  <a:lnTo>
                    <a:pt x="4013" y="547"/>
                  </a:lnTo>
                  <a:lnTo>
                    <a:pt x="3835" y="551"/>
                  </a:lnTo>
                  <a:lnTo>
                    <a:pt x="3654" y="554"/>
                  </a:lnTo>
                  <a:lnTo>
                    <a:pt x="3470" y="554"/>
                  </a:lnTo>
                  <a:lnTo>
                    <a:pt x="3470" y="554"/>
                  </a:lnTo>
                  <a:lnTo>
                    <a:pt x="3290" y="554"/>
                  </a:lnTo>
                  <a:lnTo>
                    <a:pt x="3114" y="551"/>
                  </a:lnTo>
                  <a:lnTo>
                    <a:pt x="2940" y="547"/>
                  </a:lnTo>
                  <a:lnTo>
                    <a:pt x="2770" y="542"/>
                  </a:lnTo>
                  <a:lnTo>
                    <a:pt x="2601" y="535"/>
                  </a:lnTo>
                  <a:lnTo>
                    <a:pt x="2437" y="527"/>
                  </a:lnTo>
                  <a:lnTo>
                    <a:pt x="2274" y="518"/>
                  </a:lnTo>
                  <a:lnTo>
                    <a:pt x="2117" y="510"/>
                  </a:lnTo>
                  <a:lnTo>
                    <a:pt x="1964" y="499"/>
                  </a:lnTo>
                  <a:lnTo>
                    <a:pt x="1813" y="487"/>
                  </a:lnTo>
                  <a:lnTo>
                    <a:pt x="1528" y="463"/>
                  </a:lnTo>
                  <a:lnTo>
                    <a:pt x="1262" y="438"/>
                  </a:lnTo>
                  <a:lnTo>
                    <a:pt x="1014" y="410"/>
                  </a:lnTo>
                  <a:lnTo>
                    <a:pt x="791" y="383"/>
                  </a:lnTo>
                  <a:lnTo>
                    <a:pt x="591" y="357"/>
                  </a:lnTo>
                  <a:lnTo>
                    <a:pt x="418" y="333"/>
                  </a:lnTo>
                  <a:lnTo>
                    <a:pt x="271" y="311"/>
                  </a:lnTo>
                  <a:lnTo>
                    <a:pt x="70" y="279"/>
                  </a:lnTo>
                  <a:lnTo>
                    <a:pt x="0" y="267"/>
                  </a:lnTo>
                  <a:lnTo>
                    <a:pt x="0" y="0"/>
                  </a:lnTo>
                  <a:lnTo>
                    <a:pt x="0" y="0"/>
                  </a:lnTo>
                  <a:lnTo>
                    <a:pt x="68" y="21"/>
                  </a:lnTo>
                  <a:lnTo>
                    <a:pt x="152" y="46"/>
                  </a:lnTo>
                  <a:lnTo>
                    <a:pt x="266" y="77"/>
                  </a:lnTo>
                  <a:lnTo>
                    <a:pt x="408" y="115"/>
                  </a:lnTo>
                  <a:lnTo>
                    <a:pt x="579" y="156"/>
                  </a:lnTo>
                  <a:lnTo>
                    <a:pt x="775" y="200"/>
                  </a:lnTo>
                  <a:lnTo>
                    <a:pt x="883" y="224"/>
                  </a:lnTo>
                  <a:lnTo>
                    <a:pt x="997" y="246"/>
                  </a:lnTo>
                  <a:lnTo>
                    <a:pt x="1117" y="268"/>
                  </a:lnTo>
                  <a:lnTo>
                    <a:pt x="1241" y="292"/>
                  </a:lnTo>
                  <a:lnTo>
                    <a:pt x="1371" y="315"/>
                  </a:lnTo>
                  <a:lnTo>
                    <a:pt x="1508" y="337"/>
                  </a:lnTo>
                  <a:lnTo>
                    <a:pt x="1648" y="357"/>
                  </a:lnTo>
                  <a:lnTo>
                    <a:pt x="1793" y="378"/>
                  </a:lnTo>
                  <a:lnTo>
                    <a:pt x="1943" y="397"/>
                  </a:lnTo>
                  <a:lnTo>
                    <a:pt x="2099" y="416"/>
                  </a:lnTo>
                  <a:lnTo>
                    <a:pt x="2256" y="433"/>
                  </a:lnTo>
                  <a:lnTo>
                    <a:pt x="2420" y="446"/>
                  </a:lnTo>
                  <a:lnTo>
                    <a:pt x="2585" y="460"/>
                  </a:lnTo>
                  <a:lnTo>
                    <a:pt x="2756" y="472"/>
                  </a:lnTo>
                  <a:lnTo>
                    <a:pt x="2930" y="480"/>
                  </a:lnTo>
                  <a:lnTo>
                    <a:pt x="3106" y="487"/>
                  </a:lnTo>
                  <a:lnTo>
                    <a:pt x="3287" y="491"/>
                  </a:lnTo>
                  <a:lnTo>
                    <a:pt x="3470" y="492"/>
                  </a:lnTo>
                  <a:lnTo>
                    <a:pt x="3470" y="492"/>
                  </a:lnTo>
                  <a:lnTo>
                    <a:pt x="3652" y="491"/>
                  </a:lnTo>
                  <a:lnTo>
                    <a:pt x="3832" y="487"/>
                  </a:lnTo>
                  <a:lnTo>
                    <a:pt x="4009" y="480"/>
                  </a:lnTo>
                  <a:lnTo>
                    <a:pt x="4182" y="472"/>
                  </a:lnTo>
                  <a:lnTo>
                    <a:pt x="4352" y="460"/>
                  </a:lnTo>
                  <a:lnTo>
                    <a:pt x="4518" y="446"/>
                  </a:lnTo>
                  <a:lnTo>
                    <a:pt x="4680" y="433"/>
                  </a:lnTo>
                  <a:lnTo>
                    <a:pt x="4837" y="416"/>
                  </a:lnTo>
                  <a:lnTo>
                    <a:pt x="4991" y="397"/>
                  </a:lnTo>
                  <a:lnTo>
                    <a:pt x="5140" y="378"/>
                  </a:lnTo>
                  <a:lnTo>
                    <a:pt x="5285" y="357"/>
                  </a:lnTo>
                  <a:lnTo>
                    <a:pt x="5423" y="337"/>
                  </a:lnTo>
                  <a:lnTo>
                    <a:pt x="5558" y="315"/>
                  </a:lnTo>
                  <a:lnTo>
                    <a:pt x="5686" y="292"/>
                  </a:lnTo>
                  <a:lnTo>
                    <a:pt x="5811" y="268"/>
                  </a:lnTo>
                  <a:lnTo>
                    <a:pt x="5928" y="246"/>
                  </a:lnTo>
                  <a:lnTo>
                    <a:pt x="6041" y="224"/>
                  </a:lnTo>
                  <a:lnTo>
                    <a:pt x="6147" y="200"/>
                  </a:lnTo>
                  <a:lnTo>
                    <a:pt x="6342" y="156"/>
                  </a:lnTo>
                  <a:lnTo>
                    <a:pt x="6509" y="115"/>
                  </a:lnTo>
                  <a:lnTo>
                    <a:pt x="6651" y="77"/>
                  </a:lnTo>
                  <a:lnTo>
                    <a:pt x="6763" y="46"/>
                  </a:lnTo>
                  <a:lnTo>
                    <a:pt x="6845" y="21"/>
                  </a:lnTo>
                  <a:lnTo>
                    <a:pt x="6912" y="0"/>
                  </a:lnTo>
                  <a:lnTo>
                    <a:pt x="6912" y="267"/>
                  </a:lnTo>
                  <a:close/>
                </a:path>
              </a:pathLst>
            </a:custGeom>
            <a:gradFill flip="none" rotWithShape="1">
              <a:gsLst>
                <a:gs pos="0">
                  <a:srgbClr val="7438B6">
                    <a:alpha val="35000"/>
                  </a:srgbClr>
                </a:gs>
                <a:gs pos="25000">
                  <a:srgbClr val="17ADB1"/>
                </a:gs>
                <a:gs pos="50000">
                  <a:srgbClr val="FFFFFF"/>
                </a:gs>
                <a:gs pos="75000">
                  <a:srgbClr val="00B0F0"/>
                </a:gs>
                <a:gs pos="100000">
                  <a:srgbClr val="7030A0">
                    <a:alpha val="35000"/>
                  </a:srgbClr>
                </a:gs>
              </a:gsLst>
              <a:lin ang="0" scaled="0"/>
              <a:tileRect/>
            </a:gradFill>
            <a:ln w="12700" cap="flat" cmpd="sng" algn="ctr">
              <a:noFill/>
              <a:prstDash val="solid"/>
              <a:round/>
              <a:headEnd type="none" w="med" len="med"/>
              <a:tailEnd type="none" w="med" len="med"/>
            </a:ln>
            <a:effectLst>
              <a:outerShdw blurRad="63500" algn="ctr" rotWithShape="0">
                <a:prstClr val="black">
                  <a:alpha val="19000"/>
                </a:prstClr>
              </a:outerShdw>
            </a:effectLst>
          </p:spPr>
          <p:txBody>
            <a:bodyPr vert="horz" wrap="square" lIns="91440" tIns="45720" rIns="91440" bIns="45720" numCol="1" rtlCol="0" anchor="ctr" anchorCtr="0" compatLnSpc="1">
              <a:prstTxWarp prst="textNoShape">
                <a:avLst/>
              </a:prstTxWarp>
            </a:bodyPr>
            <a:lstStyle/>
            <a:p>
              <a:pPr>
                <a:defRPr/>
              </a:pPr>
              <a:endParaRPr lang="en-US" sz="1500" dirty="0" smtClean="0">
                <a:effectLst>
                  <a:outerShdw blurRad="38100" dist="38100" dir="2700000" algn="tl">
                    <a:srgbClr val="000000">
                      <a:alpha val="43137"/>
                    </a:srgbClr>
                  </a:outerShdw>
                </a:effectLst>
                <a:latin typeface="Segoe" pitchFamily="34" charset="0"/>
              </a:endParaRPr>
            </a:p>
          </p:txBody>
        </p:sp>
        <p:sp>
          <p:nvSpPr>
            <p:cNvPr id="70" name="Freeform 9"/>
            <p:cNvSpPr>
              <a:spLocks/>
            </p:cNvSpPr>
            <p:nvPr/>
          </p:nvSpPr>
          <p:spPr bwMode="ltGray">
            <a:xfrm>
              <a:off x="0" y="4804913"/>
              <a:ext cx="9144000" cy="2053087"/>
            </a:xfrm>
            <a:custGeom>
              <a:avLst/>
              <a:gdLst/>
              <a:ahLst/>
              <a:cxnLst>
                <a:cxn ang="0">
                  <a:pos x="6912" y="1510"/>
                </a:cxn>
                <a:cxn ang="0">
                  <a:pos x="0" y="1510"/>
                </a:cxn>
                <a:cxn ang="0">
                  <a:pos x="0" y="0"/>
                </a:cxn>
                <a:cxn ang="0">
                  <a:pos x="0" y="0"/>
                </a:cxn>
                <a:cxn ang="0">
                  <a:pos x="68" y="12"/>
                </a:cxn>
                <a:cxn ang="0">
                  <a:pos x="266" y="44"/>
                </a:cxn>
                <a:cxn ang="0">
                  <a:pos x="408" y="65"/>
                </a:cxn>
                <a:cxn ang="0">
                  <a:pos x="579" y="89"/>
                </a:cxn>
                <a:cxn ang="0">
                  <a:pos x="775" y="114"/>
                </a:cxn>
                <a:cxn ang="0">
                  <a:pos x="997" y="140"/>
                </a:cxn>
                <a:cxn ang="0">
                  <a:pos x="1241" y="166"/>
                </a:cxn>
                <a:cxn ang="0">
                  <a:pos x="1508" y="191"/>
                </a:cxn>
                <a:cxn ang="0">
                  <a:pos x="1793" y="215"/>
                </a:cxn>
                <a:cxn ang="0">
                  <a:pos x="1943" y="225"/>
                </a:cxn>
                <a:cxn ang="0">
                  <a:pos x="2099" y="236"/>
                </a:cxn>
                <a:cxn ang="0">
                  <a:pos x="2256" y="246"/>
                </a:cxn>
                <a:cxn ang="0">
                  <a:pos x="2420" y="255"/>
                </a:cxn>
                <a:cxn ang="0">
                  <a:pos x="2585" y="261"/>
                </a:cxn>
                <a:cxn ang="0">
                  <a:pos x="2756" y="268"/>
                </a:cxn>
                <a:cxn ang="0">
                  <a:pos x="2930" y="273"/>
                </a:cxn>
                <a:cxn ang="0">
                  <a:pos x="3106" y="277"/>
                </a:cxn>
                <a:cxn ang="0">
                  <a:pos x="3287" y="280"/>
                </a:cxn>
                <a:cxn ang="0">
                  <a:pos x="3470" y="280"/>
                </a:cxn>
                <a:cxn ang="0">
                  <a:pos x="3470" y="280"/>
                </a:cxn>
                <a:cxn ang="0">
                  <a:pos x="3652" y="280"/>
                </a:cxn>
                <a:cxn ang="0">
                  <a:pos x="3832" y="277"/>
                </a:cxn>
                <a:cxn ang="0">
                  <a:pos x="4009" y="273"/>
                </a:cxn>
                <a:cxn ang="0">
                  <a:pos x="4182" y="268"/>
                </a:cxn>
                <a:cxn ang="0">
                  <a:pos x="4352" y="261"/>
                </a:cxn>
                <a:cxn ang="0">
                  <a:pos x="4518" y="255"/>
                </a:cxn>
                <a:cxn ang="0">
                  <a:pos x="4680" y="246"/>
                </a:cxn>
                <a:cxn ang="0">
                  <a:pos x="4837" y="236"/>
                </a:cxn>
                <a:cxn ang="0">
                  <a:pos x="4991" y="225"/>
                </a:cxn>
                <a:cxn ang="0">
                  <a:pos x="5140" y="215"/>
                </a:cxn>
                <a:cxn ang="0">
                  <a:pos x="5423" y="191"/>
                </a:cxn>
                <a:cxn ang="0">
                  <a:pos x="5686" y="166"/>
                </a:cxn>
                <a:cxn ang="0">
                  <a:pos x="5928" y="140"/>
                </a:cxn>
                <a:cxn ang="0">
                  <a:pos x="6147" y="114"/>
                </a:cxn>
                <a:cxn ang="0">
                  <a:pos x="6342" y="89"/>
                </a:cxn>
                <a:cxn ang="0">
                  <a:pos x="6509" y="65"/>
                </a:cxn>
                <a:cxn ang="0">
                  <a:pos x="6651" y="44"/>
                </a:cxn>
                <a:cxn ang="0">
                  <a:pos x="6763" y="26"/>
                </a:cxn>
                <a:cxn ang="0">
                  <a:pos x="6845" y="12"/>
                </a:cxn>
                <a:cxn ang="0">
                  <a:pos x="6912" y="0"/>
                </a:cxn>
                <a:cxn ang="0">
                  <a:pos x="6912" y="1510"/>
                </a:cxn>
              </a:cxnLst>
              <a:rect l="0" t="0" r="r" b="b"/>
              <a:pathLst>
                <a:path w="6912" h="1510">
                  <a:moveTo>
                    <a:pt x="6912" y="1510"/>
                  </a:moveTo>
                  <a:lnTo>
                    <a:pt x="0" y="1510"/>
                  </a:lnTo>
                  <a:lnTo>
                    <a:pt x="0" y="0"/>
                  </a:lnTo>
                  <a:lnTo>
                    <a:pt x="0" y="0"/>
                  </a:lnTo>
                  <a:lnTo>
                    <a:pt x="68" y="12"/>
                  </a:lnTo>
                  <a:lnTo>
                    <a:pt x="266" y="44"/>
                  </a:lnTo>
                  <a:lnTo>
                    <a:pt x="408" y="65"/>
                  </a:lnTo>
                  <a:lnTo>
                    <a:pt x="579" y="89"/>
                  </a:lnTo>
                  <a:lnTo>
                    <a:pt x="775" y="114"/>
                  </a:lnTo>
                  <a:lnTo>
                    <a:pt x="997" y="140"/>
                  </a:lnTo>
                  <a:lnTo>
                    <a:pt x="1241" y="166"/>
                  </a:lnTo>
                  <a:lnTo>
                    <a:pt x="1508" y="191"/>
                  </a:lnTo>
                  <a:lnTo>
                    <a:pt x="1793" y="215"/>
                  </a:lnTo>
                  <a:lnTo>
                    <a:pt x="1943" y="225"/>
                  </a:lnTo>
                  <a:lnTo>
                    <a:pt x="2099" y="236"/>
                  </a:lnTo>
                  <a:lnTo>
                    <a:pt x="2256" y="246"/>
                  </a:lnTo>
                  <a:lnTo>
                    <a:pt x="2420" y="255"/>
                  </a:lnTo>
                  <a:lnTo>
                    <a:pt x="2585" y="261"/>
                  </a:lnTo>
                  <a:lnTo>
                    <a:pt x="2756" y="268"/>
                  </a:lnTo>
                  <a:lnTo>
                    <a:pt x="2930" y="273"/>
                  </a:lnTo>
                  <a:lnTo>
                    <a:pt x="3106" y="277"/>
                  </a:lnTo>
                  <a:lnTo>
                    <a:pt x="3287" y="280"/>
                  </a:lnTo>
                  <a:lnTo>
                    <a:pt x="3470" y="280"/>
                  </a:lnTo>
                  <a:lnTo>
                    <a:pt x="3470" y="280"/>
                  </a:lnTo>
                  <a:lnTo>
                    <a:pt x="3652" y="280"/>
                  </a:lnTo>
                  <a:lnTo>
                    <a:pt x="3832" y="277"/>
                  </a:lnTo>
                  <a:lnTo>
                    <a:pt x="4009" y="273"/>
                  </a:lnTo>
                  <a:lnTo>
                    <a:pt x="4182" y="268"/>
                  </a:lnTo>
                  <a:lnTo>
                    <a:pt x="4352" y="261"/>
                  </a:lnTo>
                  <a:lnTo>
                    <a:pt x="4518" y="255"/>
                  </a:lnTo>
                  <a:lnTo>
                    <a:pt x="4680" y="246"/>
                  </a:lnTo>
                  <a:lnTo>
                    <a:pt x="4837" y="236"/>
                  </a:lnTo>
                  <a:lnTo>
                    <a:pt x="4991" y="225"/>
                  </a:lnTo>
                  <a:lnTo>
                    <a:pt x="5140" y="215"/>
                  </a:lnTo>
                  <a:lnTo>
                    <a:pt x="5423" y="191"/>
                  </a:lnTo>
                  <a:lnTo>
                    <a:pt x="5686" y="166"/>
                  </a:lnTo>
                  <a:lnTo>
                    <a:pt x="5928" y="140"/>
                  </a:lnTo>
                  <a:lnTo>
                    <a:pt x="6147" y="114"/>
                  </a:lnTo>
                  <a:lnTo>
                    <a:pt x="6342" y="89"/>
                  </a:lnTo>
                  <a:lnTo>
                    <a:pt x="6509" y="65"/>
                  </a:lnTo>
                  <a:lnTo>
                    <a:pt x="6651" y="44"/>
                  </a:lnTo>
                  <a:lnTo>
                    <a:pt x="6763" y="26"/>
                  </a:lnTo>
                  <a:lnTo>
                    <a:pt x="6845" y="12"/>
                  </a:lnTo>
                  <a:lnTo>
                    <a:pt x="6912" y="0"/>
                  </a:lnTo>
                  <a:lnTo>
                    <a:pt x="6912" y="1510"/>
                  </a:lnTo>
                  <a:close/>
                </a:path>
              </a:pathLst>
            </a:custGeom>
            <a:gradFill flip="none" rotWithShape="1">
              <a:gsLst>
                <a:gs pos="0">
                  <a:srgbClr val="000000">
                    <a:alpha val="48000"/>
                  </a:srgbClr>
                </a:gs>
                <a:gs pos="50000">
                  <a:srgbClr val="000000">
                    <a:alpha val="8000"/>
                  </a:srgbClr>
                </a:gs>
                <a:gs pos="100000">
                  <a:srgbClr val="000000">
                    <a:alpha val="67000"/>
                  </a:srgbClr>
                </a:gs>
              </a:gsLst>
              <a:lin ang="5400000" scaled="1"/>
              <a:tileRect/>
            </a:gradFill>
            <a:ln>
              <a:headEnd type="none" w="med" len="med"/>
              <a:tailEnd type="none" w="med" len="med"/>
            </a:ln>
            <a:effectLst>
              <a:outerShdw sx="1000" sy="1000" rotWithShape="0">
                <a:srgbClr val="000000"/>
              </a:outerShdw>
            </a:effectLst>
            <a:scene3d>
              <a:camera prst="orthographicFront" fov="0">
                <a:rot lat="0" lon="0" rev="0"/>
              </a:camera>
              <a:lightRig rig="glow" dir="t">
                <a:rot lat="0" lon="0" rev="6360000"/>
              </a:lightRig>
            </a:scene3d>
            <a:sp3d prstMaterial="flat">
              <a:bevelT w="0" h="101600"/>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761689"/>
              <a:endParaRPr lang="en-US" sz="1900" dirty="0" smtClean="0">
                <a:effectLst>
                  <a:outerShdw blurRad="38100" dist="38100" dir="2700000" algn="tl">
                    <a:srgbClr val="000000">
                      <a:alpha val="43137"/>
                    </a:srgbClr>
                  </a:outerShdw>
                </a:effectLst>
                <a:latin typeface="Segoe" pitchFamily="34" charset="0"/>
              </a:endParaRPr>
            </a:p>
          </p:txBody>
        </p:sp>
      </p:grpSp>
      <p:sp>
        <p:nvSpPr>
          <p:cNvPr id="21" name="Rectangle 20"/>
          <p:cNvSpPr/>
          <p:nvPr/>
        </p:nvSpPr>
        <p:spPr>
          <a:xfrm>
            <a:off x="76200" y="2552700"/>
            <a:ext cx="9067800" cy="1295400"/>
          </a:xfrm>
          <a:prstGeom prst="rect">
            <a:avLst/>
          </a:prstGeom>
          <a:gradFill>
            <a:gsLst>
              <a:gs pos="0">
                <a:schemeClr val="dk1">
                  <a:tint val="62000"/>
                  <a:satMod val="180000"/>
                  <a:alpha val="6000"/>
                </a:schemeClr>
              </a:gs>
              <a:gs pos="65000">
                <a:schemeClr val="dk1">
                  <a:tint val="32000"/>
                  <a:satMod val="250000"/>
                  <a:alpha val="10000"/>
                </a:schemeClr>
              </a:gs>
              <a:gs pos="100000">
                <a:schemeClr val="dk1">
                  <a:tint val="23000"/>
                  <a:satMod val="300000"/>
                  <a:alpha val="38000"/>
                </a:schemeClr>
              </a:gs>
            </a:gsLst>
          </a:gra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sz="1050"/>
          </a:p>
        </p:txBody>
      </p:sp>
      <p:sp>
        <p:nvSpPr>
          <p:cNvPr id="2" name="Title 1"/>
          <p:cNvSpPr>
            <a:spLocks noGrp="1"/>
          </p:cNvSpPr>
          <p:nvPr>
            <p:ph type="title"/>
          </p:nvPr>
        </p:nvSpPr>
        <p:spPr>
          <a:xfrm>
            <a:off x="381000" y="228600"/>
            <a:ext cx="7467600" cy="664797"/>
          </a:xfrm>
        </p:spPr>
        <p:txBody>
          <a:bodyPr/>
          <a:lstStyle/>
          <a:p>
            <a:r>
              <a:rPr lang="en-US" dirty="0" smtClean="0"/>
              <a:t>Software + Services</a:t>
            </a:r>
            <a:br>
              <a:rPr lang="en-US" dirty="0" smtClean="0"/>
            </a:br>
            <a:r>
              <a:rPr sz="3600" smtClean="0">
                <a:solidFill>
                  <a:schemeClr val="tx2">
                    <a:lumMod val="40000"/>
                    <a:lumOff val="60000"/>
                  </a:schemeClr>
                </a:solidFill>
              </a:rPr>
              <a:t>Big picture</a:t>
            </a:r>
            <a:endParaRPr lang="en-US" dirty="0">
              <a:solidFill>
                <a:schemeClr val="tx2">
                  <a:lumMod val="40000"/>
                  <a:lumOff val="60000"/>
                </a:schemeClr>
              </a:solidFill>
            </a:endParaRPr>
          </a:p>
        </p:txBody>
      </p:sp>
      <p:sp>
        <p:nvSpPr>
          <p:cNvPr id="24" name="Rectangle 23"/>
          <p:cNvSpPr/>
          <p:nvPr/>
        </p:nvSpPr>
        <p:spPr bwMode="auto">
          <a:xfrm>
            <a:off x="3879412" y="4905640"/>
            <a:ext cx="1429122" cy="838200"/>
          </a:xfrm>
          <a:prstGeom prst="rect">
            <a:avLst/>
          </a:prstGeom>
          <a:gradFill>
            <a:gsLst>
              <a:gs pos="0">
                <a:schemeClr val="accent2">
                  <a:shade val="15000"/>
                  <a:satMod val="180000"/>
                  <a:alpha val="29000"/>
                </a:schemeClr>
              </a:gs>
              <a:gs pos="50000">
                <a:schemeClr val="accent2">
                  <a:shade val="45000"/>
                  <a:satMod val="170000"/>
                  <a:alpha val="40000"/>
                </a:schemeClr>
              </a:gs>
              <a:gs pos="70000">
                <a:schemeClr val="accent2">
                  <a:tint val="99000"/>
                  <a:shade val="65000"/>
                  <a:satMod val="155000"/>
                  <a:alpha val="46000"/>
                </a:schemeClr>
              </a:gs>
              <a:gs pos="100000">
                <a:schemeClr val="accent2">
                  <a:tint val="95500"/>
                  <a:shade val="100000"/>
                  <a:satMod val="155000"/>
                  <a:alpha val="28000"/>
                </a:schemeClr>
              </a:gs>
            </a:gsLs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0" tIns="0" rIns="0" bIns="0" numCol="1" rtlCol="0" anchor="ctr" anchorCtr="0" compatLnSpc="1">
            <a:prstTxWarp prst="textNoShape">
              <a:avLst/>
            </a:prstTxWarp>
          </a:bodyPr>
          <a:lstStyle/>
          <a:p>
            <a:pPr algn="ctr" defTabSz="914099" fontAlgn="base">
              <a:spcBef>
                <a:spcPct val="0"/>
              </a:spcBef>
              <a:spcAft>
                <a:spcPct val="0"/>
              </a:spcAft>
            </a:pPr>
            <a:r>
              <a:rPr lang="en-US" sz="1400" dirty="0" smtClean="0">
                <a:solidFill>
                  <a:srgbClr val="FFFFFF"/>
                </a:solidFill>
                <a:effectLst>
                  <a:outerShdw blurRad="38100" dist="38100" dir="2700000" algn="tl">
                    <a:srgbClr val="000000">
                      <a:alpha val="43137"/>
                    </a:srgbClr>
                  </a:outerShdw>
                </a:effectLst>
                <a:latin typeface="Segoe" pitchFamily="34" charset="0"/>
              </a:rPr>
              <a:t>Foundation</a:t>
            </a:r>
          </a:p>
          <a:p>
            <a:pPr algn="ctr" defTabSz="914099" fontAlgn="base">
              <a:spcBef>
                <a:spcPct val="0"/>
              </a:spcBef>
              <a:spcAft>
                <a:spcPct val="0"/>
              </a:spcAft>
            </a:pPr>
            <a:r>
              <a:rPr lang="en-US" sz="1400" dirty="0" smtClean="0">
                <a:solidFill>
                  <a:srgbClr val="FFFFFF"/>
                </a:solidFill>
                <a:effectLst>
                  <a:outerShdw blurRad="38100" dist="38100" dir="2700000" algn="tl">
                    <a:srgbClr val="000000">
                      <a:alpha val="43137"/>
                    </a:srgbClr>
                  </a:outerShdw>
                </a:effectLst>
                <a:latin typeface="Segoe" pitchFamily="34" charset="0"/>
              </a:rPr>
              <a:t>Services</a:t>
            </a:r>
          </a:p>
        </p:txBody>
      </p:sp>
      <p:sp>
        <p:nvSpPr>
          <p:cNvPr id="28" name="Rectangle 27"/>
          <p:cNvSpPr/>
          <p:nvPr/>
        </p:nvSpPr>
        <p:spPr bwMode="auto">
          <a:xfrm>
            <a:off x="3921760" y="2781300"/>
            <a:ext cx="1429122" cy="838200"/>
          </a:xfrm>
          <a:prstGeom prst="rect">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none" lIns="0" tIns="0" rIns="0" bIns="0" numCol="1" rtlCol="0" anchor="ctr" anchorCtr="0" compatLnSpc="1">
            <a:prstTxWarp prst="textNoShape">
              <a:avLst/>
            </a:prstTxWarp>
          </a:bodyPr>
          <a:lstStyle/>
          <a:p>
            <a:pPr algn="ctr" defTabSz="914099" fontAlgn="base">
              <a:spcBef>
                <a:spcPct val="0"/>
              </a:spcBef>
              <a:spcAft>
                <a:spcPct val="0"/>
              </a:spcAft>
            </a:pPr>
            <a:r>
              <a:rPr lang="en-US" sz="1400" dirty="0" smtClean="0">
                <a:solidFill>
                  <a:srgbClr val="FFFFFF"/>
                </a:solidFill>
                <a:effectLst>
                  <a:outerShdw blurRad="38100" dist="38100" dir="2700000" algn="tl">
                    <a:srgbClr val="000000">
                      <a:alpha val="43137"/>
                    </a:srgbClr>
                  </a:outerShdw>
                </a:effectLst>
                <a:latin typeface="Segoe" pitchFamily="34" charset="0"/>
              </a:rPr>
              <a:t>Finished </a:t>
            </a:r>
          </a:p>
          <a:p>
            <a:pPr algn="ctr" defTabSz="914099" fontAlgn="base">
              <a:spcBef>
                <a:spcPct val="0"/>
              </a:spcBef>
              <a:spcAft>
                <a:spcPct val="0"/>
              </a:spcAft>
            </a:pPr>
            <a:r>
              <a:rPr lang="en-US" sz="1400" dirty="0" smtClean="0">
                <a:solidFill>
                  <a:srgbClr val="FFFFFF"/>
                </a:solidFill>
                <a:effectLst>
                  <a:outerShdw blurRad="38100" dist="38100" dir="2700000" algn="tl">
                    <a:srgbClr val="000000">
                      <a:alpha val="43137"/>
                    </a:srgbClr>
                  </a:outerShdw>
                </a:effectLst>
                <a:latin typeface="Segoe" pitchFamily="34" charset="0"/>
              </a:rPr>
              <a:t>Services</a:t>
            </a:r>
          </a:p>
        </p:txBody>
      </p:sp>
      <p:grpSp>
        <p:nvGrpSpPr>
          <p:cNvPr id="4" name="Group 78"/>
          <p:cNvGrpSpPr/>
          <p:nvPr/>
        </p:nvGrpSpPr>
        <p:grpSpPr>
          <a:xfrm>
            <a:off x="85725" y="2552700"/>
            <a:ext cx="3810000" cy="3505200"/>
            <a:chOff x="5220861" y="3124200"/>
            <a:chExt cx="3810000" cy="3505200"/>
          </a:xfrm>
        </p:grpSpPr>
        <p:sp>
          <p:nvSpPr>
            <p:cNvPr id="87" name="Rounded Rectangle 86"/>
            <p:cNvSpPr/>
            <p:nvPr/>
          </p:nvSpPr>
          <p:spPr>
            <a:xfrm>
              <a:off x="5220861" y="3124200"/>
              <a:ext cx="3810000" cy="3505200"/>
            </a:xfrm>
            <a:prstGeom prst="roundRect">
              <a:avLst>
                <a:gd name="adj" fmla="val 11151"/>
              </a:avLst>
            </a:prstGeom>
            <a:solidFill>
              <a:schemeClr val="accent4">
                <a:alpha val="60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400" dirty="0"/>
            </a:p>
          </p:txBody>
        </p:sp>
        <p:grpSp>
          <p:nvGrpSpPr>
            <p:cNvPr id="5" name="Group 77"/>
            <p:cNvGrpSpPr/>
            <p:nvPr/>
          </p:nvGrpSpPr>
          <p:grpSpPr>
            <a:xfrm>
              <a:off x="5373261" y="3276600"/>
              <a:ext cx="3505200" cy="3124200"/>
              <a:chOff x="5373261" y="3276600"/>
              <a:chExt cx="3505200" cy="3124200"/>
            </a:xfrm>
          </p:grpSpPr>
          <p:sp>
            <p:nvSpPr>
              <p:cNvPr id="88" name="Rectangle 87"/>
              <p:cNvSpPr/>
              <p:nvPr/>
            </p:nvSpPr>
            <p:spPr>
              <a:xfrm>
                <a:off x="5373261" y="5410200"/>
                <a:ext cx="3505200" cy="990600"/>
              </a:xfrm>
              <a:prstGeom prst="rect">
                <a:avLst/>
              </a:prstGeom>
              <a:gradFill>
                <a:gsLst>
                  <a:gs pos="0">
                    <a:schemeClr val="dk1">
                      <a:tint val="62000"/>
                      <a:satMod val="180000"/>
                      <a:alpha val="37000"/>
                    </a:schemeClr>
                  </a:gs>
                  <a:gs pos="65000">
                    <a:schemeClr val="dk1">
                      <a:tint val="32000"/>
                      <a:satMod val="250000"/>
                      <a:alpha val="53000"/>
                    </a:schemeClr>
                  </a:gs>
                  <a:gs pos="100000">
                    <a:schemeClr val="dk1">
                      <a:tint val="23000"/>
                      <a:satMod val="300000"/>
                      <a:alpha val="49000"/>
                    </a:schemeClr>
                  </a:gs>
                </a:gsLst>
              </a:gradFill>
            </p:spPr>
            <p:style>
              <a:lnRef idx="1">
                <a:schemeClr val="dk1"/>
              </a:lnRef>
              <a:fillRef idx="2">
                <a:schemeClr val="dk1"/>
              </a:fillRef>
              <a:effectRef idx="1">
                <a:schemeClr val="dk1"/>
              </a:effectRef>
              <a:fontRef idx="minor">
                <a:schemeClr val="dk1"/>
              </a:fontRef>
            </p:style>
            <p:txBody>
              <a:bodyPr rtlCol="0" anchor="b"/>
              <a:lstStyle/>
              <a:p>
                <a:pPr algn="ctr"/>
                <a:r>
                  <a:rPr lang="en-US" sz="1400" dirty="0" smtClean="0">
                    <a:solidFill>
                      <a:schemeClr val="tx1"/>
                    </a:solidFill>
                  </a:rPr>
                  <a:t>Windows Server</a:t>
                </a:r>
                <a:endParaRPr lang="en-US" sz="1400" dirty="0">
                  <a:solidFill>
                    <a:schemeClr val="tx1"/>
                  </a:solidFill>
                </a:endParaRPr>
              </a:p>
            </p:txBody>
          </p:sp>
          <p:sp>
            <p:nvSpPr>
              <p:cNvPr id="89" name="Rectangle 88"/>
              <p:cNvSpPr/>
              <p:nvPr/>
            </p:nvSpPr>
            <p:spPr>
              <a:xfrm>
                <a:off x="5373261" y="4343400"/>
                <a:ext cx="3505200" cy="990600"/>
              </a:xfrm>
              <a:prstGeom prst="rect">
                <a:avLst/>
              </a:prstGeom>
              <a:gradFill>
                <a:gsLst>
                  <a:gs pos="0">
                    <a:schemeClr val="dk1">
                      <a:tint val="62000"/>
                      <a:satMod val="180000"/>
                      <a:alpha val="37000"/>
                    </a:schemeClr>
                  </a:gs>
                  <a:gs pos="65000">
                    <a:schemeClr val="dk1">
                      <a:tint val="32000"/>
                      <a:satMod val="250000"/>
                      <a:alpha val="53000"/>
                    </a:schemeClr>
                  </a:gs>
                  <a:gs pos="100000">
                    <a:schemeClr val="dk1">
                      <a:tint val="23000"/>
                      <a:satMod val="300000"/>
                      <a:alpha val="49000"/>
                    </a:schemeClr>
                  </a:gs>
                </a:gsLst>
              </a:gradFill>
            </p:spPr>
            <p:style>
              <a:lnRef idx="1">
                <a:schemeClr val="dk1"/>
              </a:lnRef>
              <a:fillRef idx="2">
                <a:schemeClr val="dk1"/>
              </a:fillRef>
              <a:effectRef idx="1">
                <a:schemeClr val="dk1"/>
              </a:effectRef>
              <a:fontRef idx="minor">
                <a:schemeClr val="dk1"/>
              </a:fontRef>
            </p:style>
            <p:txBody>
              <a:bodyPr rtlCol="0" anchor="b"/>
              <a:lstStyle/>
              <a:p>
                <a:pPr algn="ctr"/>
                <a:r>
                  <a:rPr lang="en-US" sz="1400" dirty="0" err="1" smtClean="0">
                    <a:solidFill>
                      <a:schemeClr val="tx1"/>
                    </a:solidFill>
                  </a:rPr>
                  <a:t>Données</a:t>
                </a:r>
                <a:r>
                  <a:rPr lang="en-US" sz="1400" dirty="0" smtClean="0">
                    <a:solidFill>
                      <a:schemeClr val="tx1"/>
                    </a:solidFill>
                  </a:rPr>
                  <a:t> et Services</a:t>
                </a:r>
                <a:endParaRPr lang="en-US" sz="1400" dirty="0">
                  <a:solidFill>
                    <a:schemeClr val="tx1"/>
                  </a:solidFill>
                </a:endParaRPr>
              </a:p>
            </p:txBody>
          </p:sp>
          <p:sp>
            <p:nvSpPr>
              <p:cNvPr id="90" name="Rectangle 89"/>
              <p:cNvSpPr/>
              <p:nvPr/>
            </p:nvSpPr>
            <p:spPr>
              <a:xfrm>
                <a:off x="5373261" y="3276600"/>
                <a:ext cx="3505200" cy="990600"/>
              </a:xfrm>
              <a:prstGeom prst="rect">
                <a:avLst/>
              </a:prstGeom>
              <a:gradFill>
                <a:gsLst>
                  <a:gs pos="0">
                    <a:schemeClr val="dk1">
                      <a:tint val="62000"/>
                      <a:satMod val="180000"/>
                      <a:alpha val="37000"/>
                    </a:schemeClr>
                  </a:gs>
                  <a:gs pos="65000">
                    <a:schemeClr val="dk1">
                      <a:tint val="32000"/>
                      <a:satMod val="250000"/>
                      <a:alpha val="53000"/>
                    </a:schemeClr>
                  </a:gs>
                  <a:gs pos="100000">
                    <a:schemeClr val="dk1">
                      <a:tint val="23000"/>
                      <a:satMod val="300000"/>
                      <a:alpha val="49000"/>
                    </a:schemeClr>
                  </a:gs>
                </a:gsLst>
              </a:gradFill>
            </p:spPr>
            <p:style>
              <a:lnRef idx="1">
                <a:schemeClr val="dk1"/>
              </a:lnRef>
              <a:fillRef idx="2">
                <a:schemeClr val="dk1"/>
              </a:fillRef>
              <a:effectRef idx="1">
                <a:schemeClr val="dk1"/>
              </a:effectRef>
              <a:fontRef idx="minor">
                <a:schemeClr val="dk1"/>
              </a:fontRef>
            </p:style>
            <p:txBody>
              <a:bodyPr rtlCol="0" anchor="ctr"/>
              <a:lstStyle/>
              <a:p>
                <a:pPr algn="ctr"/>
                <a:endParaRPr lang="en-US" sz="1050">
                  <a:solidFill>
                    <a:schemeClr val="dk1"/>
                  </a:solidFill>
                </a:endParaRPr>
              </a:p>
            </p:txBody>
          </p:sp>
          <p:sp>
            <p:nvSpPr>
              <p:cNvPr id="91" name="Rounded Rectangle 90"/>
              <p:cNvSpPr/>
              <p:nvPr/>
            </p:nvSpPr>
            <p:spPr bwMode="auto">
              <a:xfrm>
                <a:off x="5543803" y="5499970"/>
                <a:ext cx="685979" cy="5334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900" dirty="0" smtClean="0">
                    <a:solidFill>
                      <a:srgbClr val="FFFFFF"/>
                    </a:solidFill>
                    <a:effectLst>
                      <a:outerShdw blurRad="38100" dist="38100" dir="2700000" algn="tl">
                        <a:srgbClr val="000000">
                          <a:alpha val="43137"/>
                        </a:srgbClr>
                      </a:outerShdw>
                    </a:effectLst>
                    <a:latin typeface="Segoe" pitchFamily="34" charset="0"/>
                  </a:rPr>
                  <a:t>Storage</a:t>
                </a:r>
                <a:endParaRPr lang="en-US" sz="7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92" name="Rounded Rectangle 91"/>
              <p:cNvSpPr/>
              <p:nvPr/>
            </p:nvSpPr>
            <p:spPr bwMode="auto">
              <a:xfrm>
                <a:off x="6325761" y="5499970"/>
                <a:ext cx="713595" cy="5334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900" dirty="0" smtClean="0">
                    <a:solidFill>
                      <a:srgbClr val="FFFFFF"/>
                    </a:solidFill>
                    <a:effectLst>
                      <a:outerShdw blurRad="38100" dist="38100" dir="2700000" algn="tl">
                        <a:srgbClr val="000000">
                          <a:alpha val="43137"/>
                        </a:srgbClr>
                      </a:outerShdw>
                    </a:effectLst>
                    <a:latin typeface="Segoe" pitchFamily="34" charset="0"/>
                  </a:rPr>
                  <a:t>Compute</a:t>
                </a:r>
                <a:endParaRPr lang="en-US" sz="8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93" name="Rounded Rectangle 92"/>
              <p:cNvSpPr/>
              <p:nvPr/>
            </p:nvSpPr>
            <p:spPr bwMode="auto">
              <a:xfrm>
                <a:off x="7162951" y="5499970"/>
                <a:ext cx="685979" cy="5334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900" dirty="0" smtClean="0">
                    <a:solidFill>
                      <a:srgbClr val="FFFFFF"/>
                    </a:solidFill>
                    <a:effectLst>
                      <a:outerShdw blurRad="38100" dist="38100" dir="2700000" algn="tl">
                        <a:srgbClr val="000000">
                          <a:alpha val="43137"/>
                        </a:srgbClr>
                      </a:outerShdw>
                    </a:effectLst>
                    <a:latin typeface="Segoe" pitchFamily="34" charset="0"/>
                  </a:rPr>
                  <a:t>Mgmt</a:t>
                </a:r>
                <a:endParaRPr lang="en-US" sz="7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94" name="Rounded Rectangle 93"/>
              <p:cNvSpPr/>
              <p:nvPr/>
            </p:nvSpPr>
            <p:spPr bwMode="auto">
              <a:xfrm>
                <a:off x="7972524" y="5499970"/>
                <a:ext cx="685979" cy="5334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800" dirty="0" smtClean="0">
                    <a:solidFill>
                      <a:srgbClr val="FFFFFF"/>
                    </a:solidFill>
                    <a:effectLst>
                      <a:outerShdw blurRad="38100" dist="38100" dir="2700000" algn="tl">
                        <a:srgbClr val="000000">
                          <a:alpha val="43137"/>
                        </a:srgbClr>
                      </a:outerShdw>
                    </a:effectLst>
                    <a:latin typeface="Segoe" pitchFamily="34" charset="0"/>
                  </a:rPr>
                  <a:t>…</a:t>
                </a:r>
                <a:endParaRPr lang="en-US" sz="7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95" name="Rounded Rectangle 94"/>
              <p:cNvSpPr/>
              <p:nvPr/>
            </p:nvSpPr>
            <p:spPr bwMode="auto">
              <a:xfrm>
                <a:off x="5522983" y="4432126"/>
                <a:ext cx="685979" cy="533400"/>
              </a:xfrm>
              <a:prstGeom prst="round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900" dirty="0" smtClean="0">
                    <a:solidFill>
                      <a:srgbClr val="FFFFFF"/>
                    </a:solidFill>
                    <a:effectLst>
                      <a:outerShdw blurRad="38100" dist="38100" dir="2700000" algn="tl">
                        <a:srgbClr val="000000">
                          <a:alpha val="43137"/>
                        </a:srgbClr>
                      </a:outerShdw>
                    </a:effectLst>
                    <a:latin typeface="Segoe" pitchFamily="34" charset="0"/>
                  </a:rPr>
                  <a:t>SQL Server</a:t>
                </a:r>
                <a:endParaRPr lang="en-US" sz="8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96" name="Rounded Rectangle 95"/>
              <p:cNvSpPr/>
              <p:nvPr/>
            </p:nvSpPr>
            <p:spPr bwMode="auto">
              <a:xfrm>
                <a:off x="6266127" y="4432126"/>
                <a:ext cx="685979" cy="533400"/>
              </a:xfrm>
              <a:prstGeom prst="round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900" dirty="0" smtClean="0">
                    <a:solidFill>
                      <a:srgbClr val="FFFFFF"/>
                    </a:solidFill>
                    <a:effectLst>
                      <a:outerShdw blurRad="38100" dist="38100" dir="2700000" algn="tl">
                        <a:srgbClr val="000000">
                          <a:alpha val="43137"/>
                        </a:srgbClr>
                      </a:outerShdw>
                    </a:effectLst>
                    <a:latin typeface="Segoe" pitchFamily="34" charset="0"/>
                  </a:rPr>
                  <a:t>BizTalk Server</a:t>
                </a:r>
              </a:p>
            </p:txBody>
          </p:sp>
          <p:sp>
            <p:nvSpPr>
              <p:cNvPr id="97" name="Rounded Rectangle 96"/>
              <p:cNvSpPr/>
              <p:nvPr/>
            </p:nvSpPr>
            <p:spPr bwMode="auto">
              <a:xfrm>
                <a:off x="7009269" y="4432126"/>
                <a:ext cx="669041" cy="533400"/>
              </a:xfrm>
              <a:prstGeom prst="round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800" dirty="0" smtClean="0">
                    <a:solidFill>
                      <a:srgbClr val="FFFFFF"/>
                    </a:solidFill>
                    <a:effectLst>
                      <a:outerShdw blurRad="38100" dist="38100" dir="2700000" algn="tl">
                        <a:srgbClr val="000000">
                          <a:alpha val="43137"/>
                        </a:srgbClr>
                      </a:outerShdw>
                    </a:effectLst>
                    <a:latin typeface="Segoe" pitchFamily="34" charset="0"/>
                  </a:rPr>
                  <a:t>Active </a:t>
                </a:r>
              </a:p>
              <a:p>
                <a:pPr algn="ctr" defTabSz="914099" fontAlgn="base">
                  <a:spcBef>
                    <a:spcPct val="0"/>
                  </a:spcBef>
                  <a:spcAft>
                    <a:spcPct val="0"/>
                  </a:spcAft>
                </a:pPr>
                <a:r>
                  <a:rPr lang="en-US" sz="800" dirty="0" smtClean="0">
                    <a:solidFill>
                      <a:srgbClr val="FFFFFF"/>
                    </a:solidFill>
                    <a:effectLst>
                      <a:outerShdw blurRad="38100" dist="38100" dir="2700000" algn="tl">
                        <a:srgbClr val="000000">
                          <a:alpha val="43137"/>
                        </a:srgbClr>
                      </a:outerShdw>
                    </a:effectLst>
                    <a:latin typeface="Segoe" pitchFamily="34" charset="0"/>
                  </a:rPr>
                  <a:t>Directory</a:t>
                </a:r>
              </a:p>
            </p:txBody>
          </p:sp>
          <p:sp>
            <p:nvSpPr>
              <p:cNvPr id="98" name="Rounded Rectangle 97"/>
              <p:cNvSpPr/>
              <p:nvPr/>
            </p:nvSpPr>
            <p:spPr bwMode="auto">
              <a:xfrm>
                <a:off x="7714298" y="4432126"/>
                <a:ext cx="678387" cy="533400"/>
              </a:xfrm>
              <a:prstGeom prst="round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900" dirty="0" err="1" smtClean="0">
                    <a:solidFill>
                      <a:srgbClr val="FFFFFF"/>
                    </a:solidFill>
                    <a:effectLst>
                      <a:outerShdw blurRad="38100" dist="38100" dir="2700000" algn="tl">
                        <a:srgbClr val="000000">
                          <a:alpha val="43137"/>
                        </a:srgbClr>
                      </a:outerShdw>
                    </a:effectLst>
                    <a:latin typeface="Segoe" pitchFamily="34" charset="0"/>
                  </a:rPr>
                  <a:t>Logique</a:t>
                </a:r>
                <a:r>
                  <a:rPr lang="en-US" sz="900" dirty="0" smtClean="0">
                    <a:solidFill>
                      <a:srgbClr val="FFFFFF"/>
                    </a:solidFill>
                    <a:effectLst>
                      <a:outerShdw blurRad="38100" dist="38100" dir="2700000" algn="tl">
                        <a:srgbClr val="000000">
                          <a:alpha val="43137"/>
                        </a:srgbClr>
                      </a:outerShdw>
                    </a:effectLst>
                    <a:latin typeface="Segoe" pitchFamily="34" charset="0"/>
                  </a:rPr>
                  <a:t> </a:t>
                </a:r>
              </a:p>
              <a:p>
                <a:pPr algn="ctr" defTabSz="914099" fontAlgn="base">
                  <a:spcBef>
                    <a:spcPct val="0"/>
                  </a:spcBef>
                  <a:spcAft>
                    <a:spcPct val="0"/>
                  </a:spcAft>
                </a:pPr>
                <a:r>
                  <a:rPr lang="en-US" sz="900" dirty="0" smtClean="0">
                    <a:solidFill>
                      <a:srgbClr val="FFFFFF"/>
                    </a:solidFill>
                    <a:effectLst>
                      <a:outerShdw blurRad="38100" dist="38100" dir="2700000" algn="tl">
                        <a:srgbClr val="000000">
                          <a:alpha val="43137"/>
                        </a:srgbClr>
                      </a:outerShdw>
                    </a:effectLst>
                    <a:latin typeface="Segoe" pitchFamily="34" charset="0"/>
                  </a:rPr>
                  <a:t>Métier</a:t>
                </a:r>
                <a:endParaRPr lang="en-US" sz="8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99" name="Rounded Rectangle 98"/>
              <p:cNvSpPr/>
              <p:nvPr/>
            </p:nvSpPr>
            <p:spPr bwMode="auto">
              <a:xfrm>
                <a:off x="8428852" y="4432126"/>
                <a:ext cx="342989" cy="533400"/>
              </a:xfrm>
              <a:prstGeom prst="round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600" dirty="0" smtClean="0">
                    <a:solidFill>
                      <a:srgbClr val="FFFFFF"/>
                    </a:solidFill>
                    <a:effectLst>
                      <a:outerShdw blurRad="38100" dist="38100" dir="2700000" algn="tl">
                        <a:srgbClr val="000000">
                          <a:alpha val="43137"/>
                        </a:srgbClr>
                      </a:outerShdw>
                    </a:effectLst>
                    <a:latin typeface="Segoe" pitchFamily="34" charset="0"/>
                  </a:rPr>
                  <a:t>…</a:t>
                </a:r>
              </a:p>
            </p:txBody>
          </p:sp>
          <p:sp>
            <p:nvSpPr>
              <p:cNvPr id="101" name="Rounded Rectangle 100"/>
              <p:cNvSpPr/>
              <p:nvPr/>
            </p:nvSpPr>
            <p:spPr bwMode="auto">
              <a:xfrm>
                <a:off x="5487561" y="3377852"/>
                <a:ext cx="828393" cy="533400"/>
              </a:xfrm>
              <a:prstGeom prst="roundRect">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900" dirty="0" smtClean="0">
                    <a:solidFill>
                      <a:srgbClr val="FFFFFF"/>
                    </a:solidFill>
                    <a:effectLst>
                      <a:outerShdw blurRad="38100" dist="38100" dir="2700000" algn="tl">
                        <a:srgbClr val="000000">
                          <a:alpha val="43137"/>
                        </a:srgbClr>
                      </a:outerShdw>
                    </a:effectLst>
                    <a:latin typeface="Segoe" pitchFamily="34" charset="0"/>
                  </a:rPr>
                  <a:t>SharePoint Server</a:t>
                </a:r>
                <a:endParaRPr lang="en-US" sz="8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02" name="Rounded Rectangle 101"/>
              <p:cNvSpPr/>
              <p:nvPr/>
            </p:nvSpPr>
            <p:spPr bwMode="auto">
              <a:xfrm>
                <a:off x="6378588" y="3377852"/>
                <a:ext cx="800677" cy="533400"/>
              </a:xfrm>
              <a:prstGeom prst="roundRect">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900" dirty="0" smtClean="0">
                    <a:solidFill>
                      <a:srgbClr val="FFFFFF"/>
                    </a:solidFill>
                    <a:effectLst>
                      <a:outerShdw blurRad="38100" dist="38100" dir="2700000" algn="tl">
                        <a:srgbClr val="000000">
                          <a:alpha val="43137"/>
                        </a:srgbClr>
                      </a:outerShdw>
                    </a:effectLst>
                    <a:latin typeface="Segoe" pitchFamily="34" charset="0"/>
                  </a:rPr>
                  <a:t>Exchange</a:t>
                </a:r>
                <a:br>
                  <a:rPr lang="en-US" sz="900" dirty="0" smtClean="0">
                    <a:solidFill>
                      <a:srgbClr val="FFFFFF"/>
                    </a:solidFill>
                    <a:effectLst>
                      <a:outerShdw blurRad="38100" dist="38100" dir="2700000" algn="tl">
                        <a:srgbClr val="000000">
                          <a:alpha val="43137"/>
                        </a:srgbClr>
                      </a:outerShdw>
                    </a:effectLst>
                    <a:latin typeface="Segoe" pitchFamily="34" charset="0"/>
                  </a:rPr>
                </a:br>
                <a:r>
                  <a:rPr lang="en-US" sz="900" dirty="0" smtClean="0">
                    <a:solidFill>
                      <a:srgbClr val="FFFFFF"/>
                    </a:solidFill>
                    <a:effectLst>
                      <a:outerShdw blurRad="38100" dist="38100" dir="2700000" algn="tl">
                        <a:srgbClr val="000000">
                          <a:alpha val="43137"/>
                        </a:srgbClr>
                      </a:outerShdw>
                    </a:effectLst>
                    <a:latin typeface="Segoe" pitchFamily="34" charset="0"/>
                  </a:rPr>
                  <a:t>Server</a:t>
                </a:r>
                <a:endParaRPr lang="en-US" sz="8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03" name="Rounded Rectangle 102"/>
              <p:cNvSpPr/>
              <p:nvPr/>
            </p:nvSpPr>
            <p:spPr bwMode="auto">
              <a:xfrm>
                <a:off x="8354890" y="3377852"/>
                <a:ext cx="457319" cy="533400"/>
              </a:xfrm>
              <a:prstGeom prst="roundRect">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800" dirty="0" smtClean="0">
                    <a:solidFill>
                      <a:srgbClr val="FFFFFF"/>
                    </a:solidFill>
                    <a:effectLst>
                      <a:outerShdw blurRad="38100" dist="38100" dir="2700000" algn="tl">
                        <a:srgbClr val="000000">
                          <a:alpha val="43137"/>
                        </a:srgbClr>
                      </a:outerShdw>
                    </a:effectLst>
                    <a:latin typeface="Segoe" pitchFamily="34" charset="0"/>
                  </a:rPr>
                  <a:t>…</a:t>
                </a:r>
                <a:endParaRPr lang="en-US" sz="7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09" name="Rounded Rectangle 108"/>
              <p:cNvSpPr/>
              <p:nvPr/>
            </p:nvSpPr>
            <p:spPr bwMode="auto">
              <a:xfrm>
                <a:off x="7259211" y="3377852"/>
                <a:ext cx="1057275" cy="533400"/>
              </a:xfrm>
              <a:prstGeom prst="roundRect">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900" dirty="0" smtClean="0">
                    <a:solidFill>
                      <a:srgbClr val="FFFFFF"/>
                    </a:solidFill>
                    <a:effectLst>
                      <a:outerShdw blurRad="38100" dist="38100" dir="2700000" algn="tl">
                        <a:srgbClr val="000000">
                          <a:alpha val="43137"/>
                        </a:srgbClr>
                      </a:outerShdw>
                    </a:effectLst>
                    <a:latin typeface="Segoe" pitchFamily="34" charset="0"/>
                  </a:rPr>
                  <a:t>Office Communication Server</a:t>
                </a:r>
                <a:endParaRPr lang="en-US" sz="800" dirty="0" smtClean="0">
                  <a:solidFill>
                    <a:srgbClr val="FFFFFF"/>
                  </a:solidFill>
                  <a:effectLst>
                    <a:outerShdw blurRad="38100" dist="38100" dir="2700000" algn="tl">
                      <a:srgbClr val="000000">
                        <a:alpha val="43137"/>
                      </a:srgbClr>
                    </a:outerShdw>
                  </a:effectLst>
                  <a:latin typeface="Segoe" pitchFamily="34" charset="0"/>
                </a:endParaRPr>
              </a:p>
            </p:txBody>
          </p:sp>
        </p:grpSp>
      </p:grpSp>
      <p:sp>
        <p:nvSpPr>
          <p:cNvPr id="56" name="TextBox 55"/>
          <p:cNvSpPr txBox="1"/>
          <p:nvPr/>
        </p:nvSpPr>
        <p:spPr>
          <a:xfrm>
            <a:off x="5486400" y="3390900"/>
            <a:ext cx="3427541" cy="469359"/>
          </a:xfrm>
          <a:prstGeom prst="rect">
            <a:avLst/>
          </a:prstGeom>
          <a:noFill/>
        </p:spPr>
        <p:txBody>
          <a:bodyPr wrap="square" rtlCol="0">
            <a:spAutoFit/>
          </a:bodyPr>
          <a:lstStyle/>
          <a:p>
            <a:pPr algn="ctr"/>
            <a:r>
              <a:rPr lang="en-US" sz="1400" dirty="0" smtClean="0">
                <a:solidFill>
                  <a:schemeClr val="bg1"/>
                </a:solidFill>
              </a:rPr>
              <a:t>?</a:t>
            </a:r>
            <a:endParaRPr lang="en-US" sz="1400" dirty="0" smtClean="0">
              <a:solidFill>
                <a:schemeClr val="bg1"/>
              </a:solidFill>
              <a:latin typeface="+mn-lt"/>
            </a:endParaRPr>
          </a:p>
          <a:p>
            <a:endParaRPr lang="en-US" sz="1050" dirty="0" err="1" smtClean="0">
              <a:solidFill>
                <a:schemeClr val="bg1"/>
              </a:solidFill>
              <a:effectLst>
                <a:outerShdw blurRad="38100" dist="38100" dir="2700000" algn="tl">
                  <a:srgbClr val="000000">
                    <a:alpha val="43137"/>
                  </a:srgbClr>
                </a:outerShdw>
              </a:effectLst>
              <a:latin typeface="+mn-lt"/>
            </a:endParaRPr>
          </a:p>
        </p:txBody>
      </p:sp>
      <p:sp>
        <p:nvSpPr>
          <p:cNvPr id="58" name="TextBox 57"/>
          <p:cNvSpPr txBox="1"/>
          <p:nvPr/>
        </p:nvSpPr>
        <p:spPr>
          <a:xfrm>
            <a:off x="1219200" y="3390900"/>
            <a:ext cx="2133600" cy="307777"/>
          </a:xfrm>
          <a:prstGeom prst="rect">
            <a:avLst/>
          </a:prstGeom>
          <a:noFill/>
        </p:spPr>
        <p:txBody>
          <a:bodyPr wrap="square" rtlCol="0">
            <a:spAutoFit/>
          </a:bodyPr>
          <a:lstStyle/>
          <a:p>
            <a:r>
              <a:rPr lang="en-US" sz="1400" dirty="0" err="1" smtClean="0"/>
              <a:t>Messagerie</a:t>
            </a:r>
            <a:r>
              <a:rPr lang="en-US" sz="1400" dirty="0" smtClean="0"/>
              <a:t>, </a:t>
            </a:r>
            <a:r>
              <a:rPr lang="en-US" sz="1400" dirty="0" err="1" smtClean="0"/>
              <a:t>Collaboratfif</a:t>
            </a:r>
            <a:endParaRPr lang="en-US" sz="1400" dirty="0" smtClean="0">
              <a:effectLst>
                <a:outerShdw blurRad="38100" dist="38100" dir="2700000" algn="tl">
                  <a:srgbClr val="000000">
                    <a:alpha val="43137"/>
                  </a:srgbClr>
                </a:outerShdw>
              </a:effectLst>
              <a:latin typeface="+mn-lt"/>
            </a:endParaRPr>
          </a:p>
        </p:txBody>
      </p:sp>
      <p:sp>
        <p:nvSpPr>
          <p:cNvPr id="25" name="Rectangle 24"/>
          <p:cNvSpPr/>
          <p:nvPr/>
        </p:nvSpPr>
        <p:spPr bwMode="auto">
          <a:xfrm>
            <a:off x="3911600" y="3771900"/>
            <a:ext cx="1429122" cy="838200"/>
          </a:xfrm>
          <a:prstGeom prst="rect">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none" lIns="0" tIns="0" rIns="0" bIns="0" numCol="1" rtlCol="0" anchor="ctr" anchorCtr="0" compatLnSpc="1">
            <a:prstTxWarp prst="textNoShape">
              <a:avLst/>
            </a:prstTxWarp>
          </a:bodyPr>
          <a:lstStyle/>
          <a:p>
            <a:pPr algn="ctr" defTabSz="914099" fontAlgn="base">
              <a:spcBef>
                <a:spcPct val="0"/>
              </a:spcBef>
              <a:spcAft>
                <a:spcPct val="0"/>
              </a:spcAft>
            </a:pPr>
            <a:r>
              <a:rPr lang="en-US" sz="1400" dirty="0" smtClean="0">
                <a:solidFill>
                  <a:srgbClr val="FFFFFF"/>
                </a:solidFill>
                <a:effectLst>
                  <a:outerShdw blurRad="38100" dist="38100" dir="2700000" algn="tl">
                    <a:srgbClr val="000000">
                      <a:alpha val="43137"/>
                    </a:srgbClr>
                  </a:outerShdw>
                </a:effectLst>
                <a:latin typeface="Segoe" pitchFamily="34" charset="0"/>
              </a:rPr>
              <a:t>Building Block</a:t>
            </a:r>
            <a:br>
              <a:rPr lang="en-US" sz="1400" dirty="0" smtClean="0">
                <a:solidFill>
                  <a:srgbClr val="FFFFFF"/>
                </a:solidFill>
                <a:effectLst>
                  <a:outerShdw blurRad="38100" dist="38100" dir="2700000" algn="tl">
                    <a:srgbClr val="000000">
                      <a:alpha val="43137"/>
                    </a:srgbClr>
                  </a:outerShdw>
                </a:effectLst>
                <a:latin typeface="Segoe" pitchFamily="34" charset="0"/>
              </a:rPr>
            </a:br>
            <a:r>
              <a:rPr lang="en-US" sz="1400" dirty="0" smtClean="0">
                <a:solidFill>
                  <a:srgbClr val="FFFFFF"/>
                </a:solidFill>
                <a:effectLst>
                  <a:outerShdw blurRad="38100" dist="38100" dir="2700000" algn="tl">
                    <a:srgbClr val="000000">
                      <a:alpha val="43137"/>
                    </a:srgbClr>
                  </a:outerShdw>
                </a:effectLst>
                <a:latin typeface="Segoe" pitchFamily="34" charset="0"/>
              </a:rPr>
              <a:t>Services</a:t>
            </a:r>
          </a:p>
        </p:txBody>
      </p:sp>
      <p:grpSp>
        <p:nvGrpSpPr>
          <p:cNvPr id="6" name="Group 76"/>
          <p:cNvGrpSpPr/>
          <p:nvPr/>
        </p:nvGrpSpPr>
        <p:grpSpPr>
          <a:xfrm>
            <a:off x="5334000" y="2552700"/>
            <a:ext cx="3733800" cy="3505200"/>
            <a:chOff x="113139" y="3124200"/>
            <a:chExt cx="3733800" cy="3505200"/>
          </a:xfrm>
        </p:grpSpPr>
        <p:sp>
          <p:nvSpPr>
            <p:cNvPr id="113" name="Rounded Rectangle 14"/>
            <p:cNvSpPr/>
            <p:nvPr/>
          </p:nvSpPr>
          <p:spPr>
            <a:xfrm>
              <a:off x="113139" y="3124200"/>
              <a:ext cx="3733800" cy="3505200"/>
            </a:xfrm>
            <a:prstGeom prst="roundRect">
              <a:avLst>
                <a:gd name="adj" fmla="val 11151"/>
              </a:avLst>
            </a:prstGeom>
            <a:solidFill>
              <a:schemeClr val="accent4">
                <a:alpha val="60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400" dirty="0"/>
            </a:p>
          </p:txBody>
        </p:sp>
        <p:sp>
          <p:nvSpPr>
            <p:cNvPr id="114" name="Rectangle 113"/>
            <p:cNvSpPr/>
            <p:nvPr/>
          </p:nvSpPr>
          <p:spPr>
            <a:xfrm>
              <a:off x="189339" y="3276600"/>
              <a:ext cx="3505200" cy="990600"/>
            </a:xfrm>
            <a:prstGeom prst="rect">
              <a:avLst/>
            </a:prstGeom>
            <a:gradFill>
              <a:gsLst>
                <a:gs pos="0">
                  <a:schemeClr val="dk1">
                    <a:tint val="62000"/>
                    <a:satMod val="180000"/>
                    <a:alpha val="37000"/>
                  </a:schemeClr>
                </a:gs>
                <a:gs pos="65000">
                  <a:schemeClr val="dk1">
                    <a:tint val="32000"/>
                    <a:satMod val="250000"/>
                    <a:alpha val="53000"/>
                  </a:schemeClr>
                </a:gs>
                <a:gs pos="100000">
                  <a:schemeClr val="dk1">
                    <a:tint val="23000"/>
                    <a:satMod val="300000"/>
                    <a:alpha val="49000"/>
                  </a:schemeClr>
                </a:gs>
              </a:gsLst>
            </a:gradFill>
          </p:spPr>
          <p:style>
            <a:lnRef idx="1">
              <a:schemeClr val="dk1"/>
            </a:lnRef>
            <a:fillRef idx="2">
              <a:schemeClr val="dk1"/>
            </a:fillRef>
            <a:effectRef idx="1">
              <a:schemeClr val="dk1"/>
            </a:effectRef>
            <a:fontRef idx="minor">
              <a:schemeClr val="dk1"/>
            </a:fontRef>
          </p:style>
          <p:txBody>
            <a:bodyPr rtlCol="0" anchor="ctr"/>
            <a:lstStyle/>
            <a:p>
              <a:pPr algn="ctr"/>
              <a:endParaRPr lang="en-US" sz="1050" dirty="0" smtClean="0"/>
            </a:p>
            <a:p>
              <a:pPr algn="ctr"/>
              <a:endParaRPr lang="en-US" sz="1050" dirty="0" smtClean="0"/>
            </a:p>
          </p:txBody>
        </p:sp>
        <p:sp>
          <p:nvSpPr>
            <p:cNvPr id="115" name="Rounded Rectangle 65"/>
            <p:cNvSpPr/>
            <p:nvPr/>
          </p:nvSpPr>
          <p:spPr bwMode="auto">
            <a:xfrm>
              <a:off x="261188" y="3377852"/>
              <a:ext cx="685979" cy="533400"/>
            </a:xfrm>
            <a:prstGeom prst="roundRect">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800" dirty="0" smtClean="0">
                  <a:solidFill>
                    <a:srgbClr val="FFFFFF"/>
                  </a:solidFill>
                  <a:effectLst>
                    <a:outerShdw blurRad="38100" dist="38100" dir="2700000" algn="tl">
                      <a:srgbClr val="000000">
                        <a:alpha val="43137"/>
                      </a:srgbClr>
                    </a:outerShdw>
                  </a:effectLst>
                  <a:latin typeface="Segoe" pitchFamily="34" charset="0"/>
                </a:rPr>
                <a:t>?</a:t>
              </a:r>
              <a:endParaRPr lang="en-US" sz="7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16" name="Rounded Rectangle 66"/>
            <p:cNvSpPr/>
            <p:nvPr/>
          </p:nvSpPr>
          <p:spPr bwMode="auto">
            <a:xfrm>
              <a:off x="990204" y="3377852"/>
              <a:ext cx="763370" cy="533400"/>
            </a:xfrm>
            <a:prstGeom prst="roundRect">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800" dirty="0" smtClean="0">
                  <a:solidFill>
                    <a:srgbClr val="FFFFFF"/>
                  </a:solidFill>
                  <a:effectLst>
                    <a:outerShdw blurRad="38100" dist="38100" dir="2700000" algn="tl">
                      <a:srgbClr val="000000">
                        <a:alpha val="43137"/>
                      </a:srgbClr>
                    </a:outerShdw>
                  </a:effectLst>
                  <a:latin typeface="Segoe" pitchFamily="34" charset="0"/>
                </a:rPr>
                <a:t>?</a:t>
              </a:r>
              <a:endParaRPr lang="en-US" sz="7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17" name="Rounded Rectangle 67"/>
            <p:cNvSpPr/>
            <p:nvPr/>
          </p:nvSpPr>
          <p:spPr bwMode="auto">
            <a:xfrm>
              <a:off x="1796611" y="3377852"/>
              <a:ext cx="742489" cy="533400"/>
            </a:xfrm>
            <a:prstGeom prst="roundRect">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800" dirty="0" smtClean="0">
                  <a:solidFill>
                    <a:srgbClr val="FFFFFF"/>
                  </a:solidFill>
                  <a:effectLst>
                    <a:outerShdw blurRad="38100" dist="38100" dir="2700000" algn="tl">
                      <a:srgbClr val="000000">
                        <a:alpha val="43137"/>
                      </a:srgbClr>
                    </a:outerShdw>
                  </a:effectLst>
                  <a:latin typeface="Segoe" pitchFamily="34" charset="0"/>
                </a:rPr>
                <a:t>?</a:t>
              </a:r>
              <a:endParaRPr lang="en-US" sz="7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18" name="Rounded Rectangle 68"/>
            <p:cNvSpPr/>
            <p:nvPr/>
          </p:nvSpPr>
          <p:spPr bwMode="auto">
            <a:xfrm>
              <a:off x="2582137" y="3377852"/>
              <a:ext cx="551424" cy="533400"/>
            </a:xfrm>
            <a:prstGeom prst="roundRect">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800" dirty="0" smtClean="0">
                  <a:solidFill>
                    <a:srgbClr val="FFFFFF"/>
                  </a:solidFill>
                  <a:effectLst>
                    <a:outerShdw blurRad="38100" dist="38100" dir="2700000" algn="tl">
                      <a:srgbClr val="000000">
                        <a:alpha val="43137"/>
                      </a:srgbClr>
                    </a:outerShdw>
                  </a:effectLst>
                  <a:latin typeface="Segoe" pitchFamily="34" charset="0"/>
                </a:rPr>
                <a:t>?</a:t>
              </a:r>
              <a:endParaRPr lang="en-US" sz="7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19" name="Rounded Rectangle 107"/>
            <p:cNvSpPr/>
            <p:nvPr/>
          </p:nvSpPr>
          <p:spPr bwMode="auto">
            <a:xfrm>
              <a:off x="3176597" y="3377852"/>
              <a:ext cx="457319" cy="533400"/>
            </a:xfrm>
            <a:prstGeom prst="roundRect">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800" dirty="0" smtClean="0">
                  <a:solidFill>
                    <a:srgbClr val="FFFFFF"/>
                  </a:solidFill>
                  <a:effectLst>
                    <a:outerShdw blurRad="38100" dist="38100" dir="2700000" algn="tl">
                      <a:srgbClr val="000000">
                        <a:alpha val="43137"/>
                      </a:srgbClr>
                    </a:outerShdw>
                  </a:effectLst>
                  <a:latin typeface="Segoe" pitchFamily="34" charset="0"/>
                </a:rPr>
                <a:t>…</a:t>
              </a:r>
              <a:endParaRPr lang="en-US" sz="7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20" name="Rectangle 119"/>
            <p:cNvSpPr/>
            <p:nvPr/>
          </p:nvSpPr>
          <p:spPr>
            <a:xfrm>
              <a:off x="189339" y="4343400"/>
              <a:ext cx="3505200" cy="990600"/>
            </a:xfrm>
            <a:prstGeom prst="rect">
              <a:avLst/>
            </a:prstGeom>
            <a:gradFill>
              <a:gsLst>
                <a:gs pos="0">
                  <a:schemeClr val="dk1">
                    <a:tint val="62000"/>
                    <a:satMod val="180000"/>
                    <a:alpha val="37000"/>
                  </a:schemeClr>
                </a:gs>
                <a:gs pos="65000">
                  <a:schemeClr val="dk1">
                    <a:tint val="32000"/>
                    <a:satMod val="250000"/>
                    <a:alpha val="53000"/>
                  </a:schemeClr>
                </a:gs>
                <a:gs pos="100000">
                  <a:schemeClr val="dk1">
                    <a:tint val="23000"/>
                    <a:satMod val="300000"/>
                    <a:alpha val="49000"/>
                  </a:schemeClr>
                </a:gs>
              </a:gsLst>
            </a:gradFill>
            <a:ln w="9525" cmpd="sng">
              <a:solidFill>
                <a:schemeClr val="bg1"/>
              </a:solidFill>
            </a:ln>
          </p:spPr>
          <p:style>
            <a:lnRef idx="1">
              <a:schemeClr val="dk1"/>
            </a:lnRef>
            <a:fillRef idx="2">
              <a:schemeClr val="dk1"/>
            </a:fillRef>
            <a:effectRef idx="1">
              <a:schemeClr val="dk1"/>
            </a:effectRef>
            <a:fontRef idx="minor">
              <a:schemeClr val="dk1"/>
            </a:fontRef>
          </p:style>
          <p:txBody>
            <a:bodyPr rtlCol="0" anchor="b"/>
            <a:lstStyle/>
            <a:p>
              <a:pPr algn="ctr"/>
              <a:endParaRPr lang="en-US" sz="1400" dirty="0">
                <a:solidFill>
                  <a:schemeClr val="dk1"/>
                </a:solidFill>
              </a:endParaRPr>
            </a:p>
          </p:txBody>
        </p:sp>
        <p:sp>
          <p:nvSpPr>
            <p:cNvPr id="121" name="Rectangle 120"/>
            <p:cNvSpPr/>
            <p:nvPr/>
          </p:nvSpPr>
          <p:spPr>
            <a:xfrm>
              <a:off x="190911" y="5410200"/>
              <a:ext cx="3505200" cy="990600"/>
            </a:xfrm>
            <a:prstGeom prst="rect">
              <a:avLst/>
            </a:prstGeom>
            <a:gradFill>
              <a:gsLst>
                <a:gs pos="0">
                  <a:schemeClr val="dk1">
                    <a:tint val="62000"/>
                    <a:satMod val="180000"/>
                    <a:alpha val="37000"/>
                  </a:schemeClr>
                </a:gs>
                <a:gs pos="65000">
                  <a:schemeClr val="dk1">
                    <a:tint val="32000"/>
                    <a:satMod val="250000"/>
                    <a:alpha val="53000"/>
                  </a:schemeClr>
                </a:gs>
                <a:gs pos="100000">
                  <a:schemeClr val="dk1">
                    <a:tint val="23000"/>
                    <a:satMod val="300000"/>
                    <a:alpha val="49000"/>
                  </a:schemeClr>
                </a:gs>
              </a:gsLst>
            </a:gradFill>
            <a:ln w="9525">
              <a:solidFill>
                <a:schemeClr val="bg1"/>
              </a:solidFill>
            </a:ln>
          </p:spPr>
          <p:style>
            <a:lnRef idx="1">
              <a:schemeClr val="dk1"/>
            </a:lnRef>
            <a:fillRef idx="2">
              <a:schemeClr val="dk1"/>
            </a:fillRef>
            <a:effectRef idx="1">
              <a:schemeClr val="dk1"/>
            </a:effectRef>
            <a:fontRef idx="minor">
              <a:schemeClr val="dk1"/>
            </a:fontRef>
          </p:style>
          <p:txBody>
            <a:bodyPr rtlCol="0" anchor="b"/>
            <a:lstStyle/>
            <a:p>
              <a:pPr algn="ctr"/>
              <a:endParaRPr lang="en-US" sz="1400" dirty="0">
                <a:solidFill>
                  <a:schemeClr val="dk1"/>
                </a:solidFill>
              </a:endParaRPr>
            </a:p>
          </p:txBody>
        </p:sp>
        <p:sp>
          <p:nvSpPr>
            <p:cNvPr id="122" name="Rounded Rectangle 28"/>
            <p:cNvSpPr/>
            <p:nvPr/>
          </p:nvSpPr>
          <p:spPr bwMode="auto">
            <a:xfrm>
              <a:off x="341799" y="5499970"/>
              <a:ext cx="685979" cy="5334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800" dirty="0" smtClean="0">
                  <a:solidFill>
                    <a:srgbClr val="FFFFFF"/>
                  </a:solidFill>
                  <a:effectLst>
                    <a:outerShdw blurRad="38100" dist="38100" dir="2700000" algn="tl">
                      <a:srgbClr val="000000">
                        <a:alpha val="43137"/>
                      </a:srgbClr>
                    </a:outerShdw>
                  </a:effectLst>
                  <a:latin typeface="Segoe" pitchFamily="34" charset="0"/>
                </a:rPr>
                <a:t>?</a:t>
              </a:r>
              <a:endParaRPr lang="en-US" sz="7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23" name="Rounded Rectangle 34"/>
            <p:cNvSpPr/>
            <p:nvPr/>
          </p:nvSpPr>
          <p:spPr bwMode="auto">
            <a:xfrm>
              <a:off x="1174819" y="5499970"/>
              <a:ext cx="685979" cy="5334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800" dirty="0" smtClean="0">
                  <a:solidFill>
                    <a:srgbClr val="FFFFFF"/>
                  </a:solidFill>
                  <a:effectLst>
                    <a:outerShdw blurRad="38100" dist="38100" dir="2700000" algn="tl">
                      <a:srgbClr val="000000">
                        <a:alpha val="43137"/>
                      </a:srgbClr>
                    </a:outerShdw>
                  </a:effectLst>
                  <a:latin typeface="Segoe" pitchFamily="34" charset="0"/>
                </a:rPr>
                <a:t>?</a:t>
              </a:r>
              <a:endParaRPr lang="en-US" sz="7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24" name="Rounded Rectangle 35"/>
            <p:cNvSpPr/>
            <p:nvPr/>
          </p:nvSpPr>
          <p:spPr bwMode="auto">
            <a:xfrm>
              <a:off x="2007839" y="5499970"/>
              <a:ext cx="685979" cy="5334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800" dirty="0" smtClean="0">
                  <a:solidFill>
                    <a:srgbClr val="FFFFFF"/>
                  </a:solidFill>
                  <a:effectLst>
                    <a:outerShdw blurRad="38100" dist="38100" dir="2700000" algn="tl">
                      <a:srgbClr val="000000">
                        <a:alpha val="43137"/>
                      </a:srgbClr>
                    </a:outerShdw>
                  </a:effectLst>
                  <a:latin typeface="Segoe" pitchFamily="34" charset="0"/>
                </a:rPr>
                <a:t>?</a:t>
              </a:r>
              <a:endParaRPr lang="en-US" sz="7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25" name="Rounded Rectangle 37"/>
            <p:cNvSpPr/>
            <p:nvPr/>
          </p:nvSpPr>
          <p:spPr bwMode="auto">
            <a:xfrm>
              <a:off x="2840858" y="5499970"/>
              <a:ext cx="685979" cy="5334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800" dirty="0" smtClean="0">
                  <a:solidFill>
                    <a:srgbClr val="FFFFFF"/>
                  </a:solidFill>
                  <a:effectLst>
                    <a:outerShdw blurRad="38100" dist="38100" dir="2700000" algn="tl">
                      <a:srgbClr val="000000">
                        <a:alpha val="43137"/>
                      </a:srgbClr>
                    </a:outerShdw>
                  </a:effectLst>
                  <a:latin typeface="Segoe" pitchFamily="34" charset="0"/>
                </a:rPr>
                <a:t>…</a:t>
              </a:r>
              <a:endParaRPr lang="en-US" sz="7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26" name="Rounded Rectangle 60"/>
            <p:cNvSpPr/>
            <p:nvPr/>
          </p:nvSpPr>
          <p:spPr bwMode="auto">
            <a:xfrm>
              <a:off x="338597" y="4432126"/>
              <a:ext cx="685979" cy="533400"/>
            </a:xfrm>
            <a:prstGeom prst="round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800" dirty="0" smtClean="0">
                  <a:solidFill>
                    <a:srgbClr val="FFFFFF"/>
                  </a:solidFill>
                  <a:effectLst>
                    <a:outerShdw blurRad="38100" dist="38100" dir="2700000" algn="tl">
                      <a:srgbClr val="000000">
                        <a:alpha val="43137"/>
                      </a:srgbClr>
                    </a:outerShdw>
                  </a:effectLst>
                  <a:latin typeface="Segoe" pitchFamily="34" charset="0"/>
                </a:rPr>
                <a:t>?</a:t>
              </a:r>
              <a:endParaRPr lang="en-US" sz="7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27" name="Rounded Rectangle 61"/>
            <p:cNvSpPr/>
            <p:nvPr/>
          </p:nvSpPr>
          <p:spPr bwMode="auto">
            <a:xfrm>
              <a:off x="1054840" y="4432126"/>
              <a:ext cx="685979" cy="533400"/>
            </a:xfrm>
            <a:prstGeom prst="round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800" dirty="0" smtClean="0">
                  <a:solidFill>
                    <a:srgbClr val="FFFFFF"/>
                  </a:solidFill>
                  <a:effectLst>
                    <a:outerShdw blurRad="38100" dist="38100" dir="2700000" algn="tl">
                      <a:srgbClr val="000000">
                        <a:alpha val="43137"/>
                      </a:srgbClr>
                    </a:outerShdw>
                  </a:effectLst>
                  <a:latin typeface="Segoe" pitchFamily="34" charset="0"/>
                </a:rPr>
                <a:t>?</a:t>
              </a:r>
            </a:p>
          </p:txBody>
        </p:sp>
        <p:sp>
          <p:nvSpPr>
            <p:cNvPr id="128" name="Rounded Rectangle 62"/>
            <p:cNvSpPr/>
            <p:nvPr/>
          </p:nvSpPr>
          <p:spPr bwMode="auto">
            <a:xfrm>
              <a:off x="1771083" y="4432126"/>
              <a:ext cx="736417" cy="533400"/>
            </a:xfrm>
            <a:prstGeom prst="round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700" dirty="0" smtClean="0">
                  <a:solidFill>
                    <a:srgbClr val="FFFFFF"/>
                  </a:solidFill>
                  <a:effectLst>
                    <a:outerShdw blurRad="38100" dist="38100" dir="2700000" algn="tl">
                      <a:srgbClr val="000000">
                        <a:alpha val="43137"/>
                      </a:srgbClr>
                    </a:outerShdw>
                  </a:effectLst>
                  <a:latin typeface="Segoe" pitchFamily="34" charset="0"/>
                </a:rPr>
                <a:t>?</a:t>
              </a:r>
            </a:p>
          </p:txBody>
        </p:sp>
        <p:sp>
          <p:nvSpPr>
            <p:cNvPr id="129" name="Rounded Rectangle 63"/>
            <p:cNvSpPr/>
            <p:nvPr/>
          </p:nvSpPr>
          <p:spPr bwMode="auto">
            <a:xfrm>
              <a:off x="2537764" y="4432126"/>
              <a:ext cx="628814" cy="533400"/>
            </a:xfrm>
            <a:prstGeom prst="round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600" dirty="0" smtClean="0">
                  <a:solidFill>
                    <a:srgbClr val="FFFFFF"/>
                  </a:solidFill>
                  <a:effectLst>
                    <a:outerShdw blurRad="38100" dist="38100" dir="2700000" algn="tl">
                      <a:srgbClr val="000000">
                        <a:alpha val="43137"/>
                      </a:srgbClr>
                    </a:outerShdw>
                  </a:effectLst>
                  <a:latin typeface="Segoe" pitchFamily="34" charset="0"/>
                </a:rPr>
                <a:t>?</a:t>
              </a:r>
            </a:p>
          </p:txBody>
        </p:sp>
        <p:sp>
          <p:nvSpPr>
            <p:cNvPr id="130" name="Rounded Rectangle 64"/>
            <p:cNvSpPr/>
            <p:nvPr/>
          </p:nvSpPr>
          <p:spPr bwMode="auto">
            <a:xfrm>
              <a:off x="3196841" y="4432126"/>
              <a:ext cx="342989" cy="533400"/>
            </a:xfrm>
            <a:prstGeom prst="round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600" dirty="0" smtClean="0">
                  <a:solidFill>
                    <a:srgbClr val="FFFFFF"/>
                  </a:solidFill>
                  <a:effectLst>
                    <a:outerShdw blurRad="38100" dist="38100" dir="2700000" algn="tl">
                      <a:srgbClr val="000000">
                        <a:alpha val="43137"/>
                      </a:srgbClr>
                    </a:outerShdw>
                  </a:effectLst>
                  <a:latin typeface="Segoe" pitchFamily="34" charset="0"/>
                </a:rPr>
                <a:t>…</a:t>
              </a:r>
            </a:p>
          </p:txBody>
        </p:sp>
      </p:grpSp>
      <p:sp>
        <p:nvSpPr>
          <p:cNvPr id="69" name="TextBox 70"/>
          <p:cNvSpPr txBox="1"/>
          <p:nvPr/>
        </p:nvSpPr>
        <p:spPr>
          <a:xfrm>
            <a:off x="-1" y="1962150"/>
            <a:ext cx="4010025" cy="523220"/>
          </a:xfrm>
          <a:prstGeom prst="rect">
            <a:avLst/>
          </a:prstGeom>
          <a:noFill/>
        </p:spPr>
        <p:txBody>
          <a:bodyPr wrap="square" rtlCol="0">
            <a:spAutoFit/>
          </a:bodyPr>
          <a:lstStyle/>
          <a:p>
            <a:pPr algn="ctr"/>
            <a:r>
              <a:rPr lang="en-US" sz="2800" dirty="0" smtClean="0">
                <a:gradFill>
                  <a:gsLst>
                    <a:gs pos="36000">
                      <a:schemeClr val="tx1"/>
                    </a:gs>
                    <a:gs pos="86000">
                      <a:schemeClr val="tx1"/>
                    </a:gs>
                  </a:gsLst>
                  <a:lin ang="5400000" scaled="0"/>
                </a:gradFill>
                <a:effectLst>
                  <a:outerShdw blurRad="38100" dist="38100" dir="2700000" algn="tl">
                    <a:srgbClr val="000000">
                      <a:alpha val="43137"/>
                    </a:srgbClr>
                  </a:outerShdw>
                </a:effectLst>
                <a:latin typeface="+mj-lt"/>
              </a:rPr>
              <a:t>Sur </a:t>
            </a:r>
            <a:r>
              <a:rPr lang="en-US" sz="2800" dirty="0" err="1" smtClean="0">
                <a:gradFill>
                  <a:gsLst>
                    <a:gs pos="36000">
                      <a:schemeClr val="tx1"/>
                    </a:gs>
                    <a:gs pos="86000">
                      <a:schemeClr val="tx1"/>
                    </a:gs>
                  </a:gsLst>
                  <a:lin ang="5400000" scaled="0"/>
                </a:gradFill>
                <a:effectLst>
                  <a:outerShdw blurRad="38100" dist="38100" dir="2700000" algn="tl">
                    <a:srgbClr val="000000">
                      <a:alpha val="43137"/>
                    </a:srgbClr>
                  </a:outerShdw>
                </a:effectLst>
                <a:latin typeface="+mj-lt"/>
              </a:rPr>
              <a:t>terre</a:t>
            </a:r>
            <a:endParaRPr lang="en-US" sz="2800" dirty="0" smtClean="0">
              <a:gradFill>
                <a:gsLst>
                  <a:gs pos="36000">
                    <a:schemeClr val="tx1"/>
                  </a:gs>
                  <a:gs pos="86000">
                    <a:schemeClr val="tx1"/>
                  </a:gs>
                </a:gsLst>
                <a:lin ang="5400000" scaled="0"/>
              </a:gradFill>
              <a:effectLst>
                <a:outerShdw blurRad="38100" dist="38100" dir="2700000" algn="tl">
                  <a:srgbClr val="000000">
                    <a:alpha val="43137"/>
                  </a:srgbClr>
                </a:outerShdw>
              </a:effectLst>
              <a:latin typeface="+mj-lt"/>
            </a:endParaRPr>
          </a:p>
        </p:txBody>
      </p:sp>
      <p:sp>
        <p:nvSpPr>
          <p:cNvPr id="73" name="TextBox 71"/>
          <p:cNvSpPr txBox="1"/>
          <p:nvPr/>
        </p:nvSpPr>
        <p:spPr>
          <a:xfrm>
            <a:off x="5324476" y="1962150"/>
            <a:ext cx="3819524" cy="523220"/>
          </a:xfrm>
          <a:prstGeom prst="rect">
            <a:avLst/>
          </a:prstGeom>
          <a:noFill/>
        </p:spPr>
        <p:txBody>
          <a:bodyPr wrap="square" rtlCol="0">
            <a:spAutoFit/>
          </a:bodyPr>
          <a:lstStyle/>
          <a:p>
            <a:pPr algn="ctr"/>
            <a:r>
              <a:rPr lang="en-US" sz="2800" dirty="0" err="1" smtClean="0">
                <a:gradFill>
                  <a:gsLst>
                    <a:gs pos="36000">
                      <a:schemeClr val="tx1"/>
                    </a:gs>
                    <a:gs pos="86000">
                      <a:schemeClr val="tx1"/>
                    </a:gs>
                  </a:gsLst>
                  <a:lin ang="5400000" scaled="0"/>
                </a:gradFill>
                <a:effectLst>
                  <a:outerShdw blurRad="38100" dist="38100" dir="2700000" algn="tl">
                    <a:srgbClr val="000000">
                      <a:alpha val="43137"/>
                    </a:srgbClr>
                  </a:outerShdw>
                </a:effectLst>
                <a:latin typeface="+mj-lt"/>
              </a:rPr>
              <a:t>Dans</a:t>
            </a:r>
            <a:r>
              <a:rPr lang="en-US" sz="2800" dirty="0" smtClean="0">
                <a:gradFill>
                  <a:gsLst>
                    <a:gs pos="36000">
                      <a:schemeClr val="tx1"/>
                    </a:gs>
                    <a:gs pos="86000">
                      <a:schemeClr val="tx1"/>
                    </a:gs>
                  </a:gsLst>
                  <a:lin ang="5400000" scaled="0"/>
                </a:gradFill>
                <a:effectLst>
                  <a:outerShdw blurRad="38100" dist="38100" dir="2700000" algn="tl">
                    <a:srgbClr val="000000">
                      <a:alpha val="43137"/>
                    </a:srgbClr>
                  </a:outerShdw>
                </a:effectLst>
                <a:latin typeface="+mj-lt"/>
              </a:rPr>
              <a:t> les </a:t>
            </a:r>
            <a:r>
              <a:rPr lang="en-US" sz="2800" dirty="0" err="1" smtClean="0">
                <a:gradFill>
                  <a:gsLst>
                    <a:gs pos="36000">
                      <a:schemeClr val="tx1"/>
                    </a:gs>
                    <a:gs pos="86000">
                      <a:schemeClr val="tx1"/>
                    </a:gs>
                  </a:gsLst>
                  <a:lin ang="5400000" scaled="0"/>
                </a:gradFill>
                <a:effectLst>
                  <a:outerShdw blurRad="38100" dist="38100" dir="2700000" algn="tl">
                    <a:srgbClr val="000000">
                      <a:alpha val="43137"/>
                    </a:srgbClr>
                  </a:outerShdw>
                </a:effectLst>
                <a:latin typeface="+mj-lt"/>
              </a:rPr>
              <a:t>nuages</a:t>
            </a:r>
            <a:endParaRPr lang="en-US" sz="2800" dirty="0" smtClean="0">
              <a:gradFill>
                <a:gsLst>
                  <a:gs pos="36000">
                    <a:schemeClr val="tx1"/>
                  </a:gs>
                  <a:gs pos="86000">
                    <a:schemeClr val="tx1"/>
                  </a:gs>
                </a:gsLst>
                <a:lin ang="5400000" scaled="0"/>
              </a:gradFill>
              <a:effectLst>
                <a:outerShdw blurRad="38100" dist="38100" dir="2700000" algn="tl">
                  <a:srgbClr val="000000">
                    <a:alpha val="43137"/>
                  </a:srgbClr>
                </a:outerShdw>
              </a:effectLst>
              <a:latin typeface="+mj-lt"/>
            </a:endParaRPr>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457200" y="228600"/>
            <a:ext cx="8375650" cy="701731"/>
          </a:xfrm>
          <a:prstGeom prst="rect">
            <a:avLst/>
          </a:prstGeom>
        </p:spPr>
        <p:txBody>
          <a:bodyPr wrap="square">
            <a:spAutoFit/>
          </a:bodyPr>
          <a:lstStyle/>
          <a:p>
            <a:pPr algn="ctr"/>
            <a:r>
              <a:rPr lang="fr-FR" sz="4400" dirty="0" smtClean="0"/>
              <a:t>La plate-forme du Cloud Computing</a:t>
            </a:r>
            <a:endParaRPr lang="fr-FR" sz="4400" dirty="0"/>
          </a:p>
        </p:txBody>
      </p:sp>
      <p:grpSp>
        <p:nvGrpSpPr>
          <p:cNvPr id="2" name="Group 129"/>
          <p:cNvGrpSpPr/>
          <p:nvPr/>
        </p:nvGrpSpPr>
        <p:grpSpPr>
          <a:xfrm>
            <a:off x="514350" y="5011735"/>
            <a:ext cx="8382000" cy="1319254"/>
            <a:chOff x="785063" y="4339859"/>
            <a:chExt cx="9696835" cy="1319254"/>
          </a:xfrm>
        </p:grpSpPr>
        <p:sp>
          <p:nvSpPr>
            <p:cNvPr id="8" name="Rectangle 7"/>
            <p:cNvSpPr/>
            <p:nvPr/>
          </p:nvSpPr>
          <p:spPr>
            <a:xfrm>
              <a:off x="2048844" y="4339859"/>
              <a:ext cx="8433054" cy="1308159"/>
            </a:xfrm>
            <a:prstGeom prst="rect">
              <a:avLst/>
            </a:prstGeom>
            <a:ln/>
          </p:spPr>
          <p:style>
            <a:lnRef idx="1">
              <a:schemeClr val="accent6"/>
            </a:lnRef>
            <a:fillRef idx="2">
              <a:schemeClr val="accent6"/>
            </a:fillRef>
            <a:effectRef idx="1">
              <a:schemeClr val="accent6"/>
            </a:effectRef>
            <a:fontRef idx="minor">
              <a:schemeClr val="dk1"/>
            </a:fontRef>
          </p:style>
          <p:txBody>
            <a:bodyPr lIns="0" tIns="45718" rIns="0" bIns="45718" anchor="ctr"/>
            <a:lstStyle/>
            <a:p>
              <a:pPr algn="ctr" defTabSz="1096919" rtl="0" fontAlgn="base">
                <a:lnSpc>
                  <a:spcPct val="75000"/>
                </a:lnSpc>
                <a:spcBef>
                  <a:spcPct val="0"/>
                </a:spcBef>
                <a:spcAft>
                  <a:spcPct val="0"/>
                </a:spcAft>
                <a:defRPr/>
              </a:pPr>
              <a:endParaRPr lang="en-US" sz="2000" i="1" kern="1200" dirty="0">
                <a:ln w="18415" cmpd="sng">
                  <a:noFill/>
                  <a:prstDash val="solid"/>
                </a:ln>
                <a:gradFill>
                  <a:gsLst>
                    <a:gs pos="0">
                      <a:srgbClr val="000000"/>
                    </a:gs>
                    <a:gs pos="50000">
                      <a:srgbClr val="000000"/>
                    </a:gs>
                  </a:gsLst>
                  <a:lin ang="5400000" scaled="0"/>
                </a:gradFill>
                <a:effectLst>
                  <a:glow rad="101600">
                    <a:srgbClr val="FFFFFF">
                      <a:alpha val="40000"/>
                    </a:srgbClr>
                  </a:glow>
                  <a:innerShdw blurRad="114300">
                    <a:prstClr val="black"/>
                  </a:innerShdw>
                </a:effectLst>
                <a:latin typeface="Segoe"/>
                <a:ea typeface="+mn-ea"/>
                <a:cs typeface="+mn-cs"/>
              </a:endParaRPr>
            </a:p>
          </p:txBody>
        </p:sp>
        <p:sp>
          <p:nvSpPr>
            <p:cNvPr id="9" name="Rectangle 8"/>
            <p:cNvSpPr/>
            <p:nvPr/>
          </p:nvSpPr>
          <p:spPr>
            <a:xfrm>
              <a:off x="2297432" y="5172538"/>
              <a:ext cx="3703319" cy="235449"/>
            </a:xfrm>
            <a:prstGeom prst="rect">
              <a:avLst/>
            </a:prstGeom>
            <a:noFill/>
            <a:ln w="12700">
              <a:noFill/>
            </a:ln>
          </p:spPr>
          <p:txBody>
            <a:bodyPr wrap="square" lIns="0" tIns="0" rIns="0" bIns="0" anchor="ctr">
              <a:spAutoFit/>
            </a:bodyPr>
            <a:lstStyle/>
            <a:p>
              <a:pPr algn="ctr" defTabSz="914363" rtl="0">
                <a:lnSpc>
                  <a:spcPct val="85000"/>
                </a:lnSpc>
                <a:spcBef>
                  <a:spcPts val="1200"/>
                </a:spcBef>
                <a:defRPr/>
              </a:pPr>
              <a:r>
                <a:rPr lang="en-US" b="1" kern="1200" spc="-100" dirty="0" smtClean="0">
                  <a:ln w="0" cmpd="sng">
                    <a:noFill/>
                    <a:prstDash val="solid"/>
                  </a:ln>
                  <a:gradFill>
                    <a:gsLst>
                      <a:gs pos="0">
                        <a:srgbClr val="000000"/>
                      </a:gs>
                      <a:gs pos="50000">
                        <a:srgbClr val="000000"/>
                      </a:gs>
                    </a:gsLst>
                    <a:lin ang="5400000" scaled="0"/>
                  </a:gradFill>
                  <a:latin typeface="Segoe"/>
                  <a:ea typeface="+mn-ea"/>
                  <a:cs typeface="+mn-cs"/>
                </a:rPr>
                <a:t>Microsoft Data Centers</a:t>
              </a:r>
              <a:endParaRPr lang="en-US" b="1" kern="1200" spc="-100" dirty="0">
                <a:ln w="0" cmpd="sng">
                  <a:noFill/>
                  <a:prstDash val="solid"/>
                </a:ln>
                <a:gradFill>
                  <a:gsLst>
                    <a:gs pos="0">
                      <a:srgbClr val="000000"/>
                    </a:gs>
                    <a:gs pos="50000">
                      <a:srgbClr val="000000"/>
                    </a:gs>
                  </a:gsLst>
                  <a:lin ang="5400000" scaled="0"/>
                </a:gradFill>
                <a:latin typeface="Segoe"/>
                <a:ea typeface="+mn-ea"/>
                <a:cs typeface="+mn-cs"/>
              </a:endParaRPr>
            </a:p>
          </p:txBody>
        </p:sp>
        <p:sp>
          <p:nvSpPr>
            <p:cNvPr id="10" name="Rectangle 9"/>
            <p:cNvSpPr/>
            <p:nvPr/>
          </p:nvSpPr>
          <p:spPr bwMode="auto">
            <a:xfrm>
              <a:off x="785063" y="4356093"/>
              <a:ext cx="1252352" cy="130302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0" tIns="45718" rIns="0" bIns="45718" anchor="ctr"/>
            <a:lstStyle/>
            <a:p>
              <a:pPr algn="ctr" defTabSz="1096919" rtl="0" fontAlgn="base">
                <a:lnSpc>
                  <a:spcPct val="75000"/>
                </a:lnSpc>
                <a:spcBef>
                  <a:spcPct val="0"/>
                </a:spcBef>
                <a:spcAft>
                  <a:spcPct val="0"/>
                </a:spcAft>
                <a:defRPr/>
              </a:pPr>
              <a:r>
                <a:rPr lang="en-US" sz="1400" kern="1200" dirty="0" smtClean="0">
                  <a:ln w="18415" cmpd="sng">
                    <a:noFill/>
                    <a:prstDash val="solid"/>
                  </a:ln>
                  <a:gradFill>
                    <a:gsLst>
                      <a:gs pos="0">
                        <a:srgbClr val="000000"/>
                      </a:gs>
                      <a:gs pos="50000">
                        <a:srgbClr val="000000"/>
                      </a:gs>
                    </a:gsLst>
                    <a:lin ang="5400000" scaled="0"/>
                  </a:gradFill>
                  <a:effectLst>
                    <a:glow rad="101600">
                      <a:srgbClr val="FFFFFF">
                        <a:alpha val="40000"/>
                      </a:srgbClr>
                    </a:glow>
                    <a:innerShdw blurRad="114300">
                      <a:prstClr val="black"/>
                    </a:innerShdw>
                  </a:effectLst>
                  <a:latin typeface="Segoe"/>
                  <a:ea typeface="+mn-ea"/>
                  <a:cs typeface="+mn-cs"/>
                </a:rPr>
                <a:t>Foundation</a:t>
              </a:r>
              <a:r>
                <a:rPr lang="en-US" sz="1400" kern="1200" dirty="0">
                  <a:ln w="18415" cmpd="sng">
                    <a:noFill/>
                    <a:prstDash val="solid"/>
                  </a:ln>
                  <a:gradFill>
                    <a:gsLst>
                      <a:gs pos="0">
                        <a:srgbClr val="000000"/>
                      </a:gs>
                      <a:gs pos="50000">
                        <a:srgbClr val="000000"/>
                      </a:gs>
                    </a:gsLst>
                    <a:lin ang="5400000" scaled="0"/>
                  </a:gradFill>
                  <a:effectLst>
                    <a:glow rad="101600">
                      <a:srgbClr val="FFFFFF">
                        <a:alpha val="40000"/>
                      </a:srgbClr>
                    </a:glow>
                    <a:innerShdw blurRad="114300">
                      <a:prstClr val="black"/>
                    </a:innerShdw>
                  </a:effectLst>
                  <a:latin typeface="Segoe"/>
                  <a:ea typeface="+mn-ea"/>
                  <a:cs typeface="+mn-cs"/>
                </a:rPr>
                <a:t/>
              </a:r>
              <a:br>
                <a:rPr lang="en-US" sz="1400" kern="1200" dirty="0">
                  <a:ln w="18415" cmpd="sng">
                    <a:noFill/>
                    <a:prstDash val="solid"/>
                  </a:ln>
                  <a:gradFill>
                    <a:gsLst>
                      <a:gs pos="0">
                        <a:srgbClr val="000000"/>
                      </a:gs>
                      <a:gs pos="50000">
                        <a:srgbClr val="000000"/>
                      </a:gs>
                    </a:gsLst>
                    <a:lin ang="5400000" scaled="0"/>
                  </a:gradFill>
                  <a:effectLst>
                    <a:glow rad="101600">
                      <a:srgbClr val="FFFFFF">
                        <a:alpha val="40000"/>
                      </a:srgbClr>
                    </a:glow>
                    <a:innerShdw blurRad="114300">
                      <a:prstClr val="black"/>
                    </a:innerShdw>
                  </a:effectLst>
                  <a:latin typeface="Segoe"/>
                  <a:ea typeface="+mn-ea"/>
                  <a:cs typeface="+mn-cs"/>
                </a:rPr>
              </a:br>
              <a:r>
                <a:rPr lang="en-US" sz="1400" kern="1200" dirty="0">
                  <a:ln w="18415" cmpd="sng">
                    <a:noFill/>
                    <a:prstDash val="solid"/>
                  </a:ln>
                  <a:gradFill>
                    <a:gsLst>
                      <a:gs pos="0">
                        <a:srgbClr val="000000"/>
                      </a:gs>
                      <a:gs pos="50000">
                        <a:srgbClr val="000000"/>
                      </a:gs>
                    </a:gsLst>
                    <a:lin ang="5400000" scaled="0"/>
                  </a:gradFill>
                  <a:effectLst>
                    <a:glow rad="101600">
                      <a:srgbClr val="FFFFFF">
                        <a:alpha val="40000"/>
                      </a:srgbClr>
                    </a:glow>
                    <a:innerShdw blurRad="114300">
                      <a:prstClr val="black"/>
                    </a:innerShdw>
                  </a:effectLst>
                  <a:latin typeface="Segoe"/>
                  <a:ea typeface="+mn-ea"/>
                  <a:cs typeface="+mn-cs"/>
                </a:rPr>
                <a:t> Services</a:t>
              </a:r>
            </a:p>
          </p:txBody>
        </p:sp>
        <p:sp>
          <p:nvSpPr>
            <p:cNvPr id="11" name="Rounded Rectangle 40"/>
            <p:cNvSpPr/>
            <p:nvPr/>
          </p:nvSpPr>
          <p:spPr bwMode="auto">
            <a:xfrm>
              <a:off x="2154914" y="4490366"/>
              <a:ext cx="1095756" cy="493776"/>
            </a:xfrm>
            <a:prstGeom prst="round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363" rtl="0">
                <a:lnSpc>
                  <a:spcPct val="85000"/>
                </a:lnSpc>
                <a:spcBef>
                  <a:spcPts val="1200"/>
                </a:spcBef>
                <a:defRPr/>
              </a:pPr>
              <a:r>
                <a:rPr lang="en-US" sz="1200" kern="1200" spc="-100" dirty="0" smtClean="0">
                  <a:ln w="18415" cmpd="sng">
                    <a:noFill/>
                    <a:prstDash val="solid"/>
                  </a:ln>
                  <a:gradFill>
                    <a:gsLst>
                      <a:gs pos="0">
                        <a:srgbClr val="000000"/>
                      </a:gs>
                      <a:gs pos="50000">
                        <a:srgbClr val="000000"/>
                      </a:gs>
                    </a:gsLst>
                    <a:lin ang="5400000" scaled="0"/>
                  </a:gradFill>
                  <a:latin typeface="Segoe"/>
                  <a:ea typeface="+mn-ea"/>
                  <a:cs typeface="Segoe UI" pitchFamily="34" charset="0"/>
                </a:rPr>
                <a:t>Hardware</a:t>
              </a:r>
              <a:endParaRPr lang="en-US" sz="1300" kern="1200" spc="-100" dirty="0">
                <a:ln w="18415" cmpd="sng">
                  <a:noFill/>
                  <a:prstDash val="solid"/>
                </a:ln>
                <a:gradFill>
                  <a:gsLst>
                    <a:gs pos="0">
                      <a:srgbClr val="000000"/>
                    </a:gs>
                    <a:gs pos="50000">
                      <a:srgbClr val="000000"/>
                    </a:gs>
                  </a:gsLst>
                  <a:lin ang="5400000" scaled="0"/>
                </a:gradFill>
                <a:latin typeface="Segoe"/>
                <a:ea typeface="+mn-ea"/>
                <a:cs typeface="Segoe UI" pitchFamily="34" charset="0"/>
              </a:endParaRPr>
            </a:p>
          </p:txBody>
        </p:sp>
        <p:sp>
          <p:nvSpPr>
            <p:cNvPr id="12" name="Rounded Rectangle 41"/>
            <p:cNvSpPr/>
            <p:nvPr/>
          </p:nvSpPr>
          <p:spPr bwMode="auto">
            <a:xfrm>
              <a:off x="3347057" y="4490366"/>
              <a:ext cx="1095756" cy="493776"/>
            </a:xfrm>
            <a:prstGeom prst="round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363" rtl="0">
                <a:lnSpc>
                  <a:spcPct val="85000"/>
                </a:lnSpc>
                <a:spcBef>
                  <a:spcPts val="1200"/>
                </a:spcBef>
                <a:defRPr/>
              </a:pPr>
              <a:r>
                <a:rPr lang="en-US" sz="1200" kern="1200" spc="-100" dirty="0" err="1" smtClean="0">
                  <a:ln w="18415" cmpd="sng">
                    <a:noFill/>
                    <a:prstDash val="solid"/>
                  </a:ln>
                  <a:gradFill>
                    <a:gsLst>
                      <a:gs pos="0">
                        <a:srgbClr val="000000"/>
                      </a:gs>
                      <a:gs pos="50000">
                        <a:srgbClr val="000000"/>
                      </a:gs>
                    </a:gsLst>
                    <a:lin ang="5400000" scaled="0"/>
                  </a:gradFill>
                  <a:latin typeface="Segoe"/>
                  <a:ea typeface="+mn-ea"/>
                  <a:cs typeface="Segoe UI" pitchFamily="34" charset="0"/>
                </a:rPr>
                <a:t>Opérations</a:t>
              </a:r>
              <a:endParaRPr lang="en-US" sz="1300" kern="1200" spc="-100" dirty="0">
                <a:ln w="18415" cmpd="sng">
                  <a:noFill/>
                  <a:prstDash val="solid"/>
                </a:ln>
                <a:gradFill>
                  <a:gsLst>
                    <a:gs pos="0">
                      <a:srgbClr val="000000"/>
                    </a:gs>
                    <a:gs pos="50000">
                      <a:srgbClr val="000000"/>
                    </a:gs>
                  </a:gsLst>
                  <a:lin ang="5400000" scaled="0"/>
                </a:gradFill>
                <a:latin typeface="Segoe"/>
                <a:ea typeface="+mn-ea"/>
                <a:cs typeface="Segoe UI" pitchFamily="34" charset="0"/>
              </a:endParaRPr>
            </a:p>
          </p:txBody>
        </p:sp>
        <p:sp>
          <p:nvSpPr>
            <p:cNvPr id="13" name="Rounded Rectangle 47"/>
            <p:cNvSpPr/>
            <p:nvPr/>
          </p:nvSpPr>
          <p:spPr bwMode="auto">
            <a:xfrm>
              <a:off x="4539202" y="4490366"/>
              <a:ext cx="1182432" cy="493776"/>
            </a:xfrm>
            <a:prstGeom prst="round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363" rtl="0">
                <a:lnSpc>
                  <a:spcPct val="85000"/>
                </a:lnSpc>
                <a:spcBef>
                  <a:spcPts val="1200"/>
                </a:spcBef>
                <a:defRPr/>
              </a:pPr>
              <a:r>
                <a:rPr lang="en-US" sz="1200" kern="1200" spc="-100" dirty="0" err="1" smtClean="0">
                  <a:ln w="18415" cmpd="sng">
                    <a:noFill/>
                    <a:prstDash val="solid"/>
                  </a:ln>
                  <a:gradFill>
                    <a:gsLst>
                      <a:gs pos="0">
                        <a:srgbClr val="000000"/>
                      </a:gs>
                      <a:gs pos="50000">
                        <a:srgbClr val="000000"/>
                      </a:gs>
                    </a:gsLst>
                    <a:lin ang="5400000" scaled="0"/>
                  </a:gradFill>
                  <a:latin typeface="Segoe"/>
                  <a:ea typeface="+mn-ea"/>
                  <a:cs typeface="Segoe UI" pitchFamily="34" charset="0"/>
                </a:rPr>
                <a:t>Déploiement</a:t>
              </a:r>
              <a:endParaRPr lang="en-US" sz="1050" kern="1200" spc="-100" dirty="0">
                <a:ln w="18415" cmpd="sng">
                  <a:noFill/>
                  <a:prstDash val="solid"/>
                </a:ln>
                <a:gradFill>
                  <a:gsLst>
                    <a:gs pos="0">
                      <a:srgbClr val="000000"/>
                    </a:gs>
                    <a:gs pos="50000">
                      <a:srgbClr val="000000"/>
                    </a:gs>
                  </a:gsLst>
                  <a:lin ang="5400000" scaled="0"/>
                </a:gradFill>
                <a:latin typeface="Segoe"/>
                <a:ea typeface="+mn-ea"/>
                <a:cs typeface="Segoe UI" pitchFamily="34" charset="0"/>
              </a:endParaRPr>
            </a:p>
          </p:txBody>
        </p:sp>
        <p:sp>
          <p:nvSpPr>
            <p:cNvPr id="14" name="Rounded Rectangle 54"/>
            <p:cNvSpPr/>
            <p:nvPr/>
          </p:nvSpPr>
          <p:spPr bwMode="auto">
            <a:xfrm>
              <a:off x="5809788" y="4490366"/>
              <a:ext cx="1022575" cy="493776"/>
            </a:xfrm>
            <a:prstGeom prst="round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363" rtl="0">
                <a:lnSpc>
                  <a:spcPct val="85000"/>
                </a:lnSpc>
                <a:spcBef>
                  <a:spcPts val="1200"/>
                </a:spcBef>
                <a:defRPr/>
              </a:pPr>
              <a:r>
                <a:rPr lang="en-US" sz="1200" kern="1200" spc="-100" dirty="0" err="1" smtClean="0">
                  <a:ln w="18415" cmpd="sng">
                    <a:noFill/>
                    <a:prstDash val="solid"/>
                  </a:ln>
                  <a:gradFill>
                    <a:gsLst>
                      <a:gs pos="0">
                        <a:srgbClr val="000000"/>
                      </a:gs>
                      <a:gs pos="50000">
                        <a:srgbClr val="000000"/>
                      </a:gs>
                    </a:gsLst>
                    <a:lin ang="5400000" scaled="0"/>
                  </a:gradFill>
                  <a:latin typeface="Segoe"/>
                  <a:ea typeface="+mn-ea"/>
                  <a:cs typeface="Segoe UI" pitchFamily="34" charset="0"/>
                </a:rPr>
                <a:t>Réseau</a:t>
              </a:r>
              <a:endParaRPr lang="en-US" sz="1200" kern="1200" spc="-100" dirty="0">
                <a:ln w="18415" cmpd="sng">
                  <a:noFill/>
                  <a:prstDash val="solid"/>
                </a:ln>
                <a:gradFill>
                  <a:gsLst>
                    <a:gs pos="0">
                      <a:srgbClr val="000000"/>
                    </a:gs>
                    <a:gs pos="50000">
                      <a:srgbClr val="000000"/>
                    </a:gs>
                  </a:gsLst>
                  <a:lin ang="5400000" scaled="0"/>
                </a:gradFill>
                <a:latin typeface="Segoe"/>
                <a:ea typeface="+mn-ea"/>
                <a:cs typeface="Segoe UI" pitchFamily="34" charset="0"/>
              </a:endParaRPr>
            </a:p>
          </p:txBody>
        </p:sp>
        <p:sp>
          <p:nvSpPr>
            <p:cNvPr id="15" name="Rounded Rectangle 76"/>
            <p:cNvSpPr/>
            <p:nvPr/>
          </p:nvSpPr>
          <p:spPr bwMode="auto">
            <a:xfrm>
              <a:off x="6923486" y="4490366"/>
              <a:ext cx="1095756" cy="493776"/>
            </a:xfrm>
            <a:prstGeom prst="round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363" rtl="0">
                <a:lnSpc>
                  <a:spcPct val="85000"/>
                </a:lnSpc>
                <a:spcBef>
                  <a:spcPts val="1200"/>
                </a:spcBef>
                <a:defRPr/>
              </a:pPr>
              <a:r>
                <a:rPr lang="en-US" sz="1200" kern="1200" spc="-100" dirty="0" smtClean="0">
                  <a:ln w="18415" cmpd="sng">
                    <a:noFill/>
                    <a:prstDash val="solid"/>
                  </a:ln>
                  <a:gradFill>
                    <a:gsLst>
                      <a:gs pos="0">
                        <a:srgbClr val="000000"/>
                      </a:gs>
                      <a:gs pos="50000">
                        <a:srgbClr val="000000"/>
                      </a:gs>
                    </a:gsLst>
                    <a:lin ang="5400000" scaled="0"/>
                  </a:gradFill>
                  <a:latin typeface="Segoe"/>
                  <a:ea typeface="+mn-ea"/>
                  <a:cs typeface="Segoe UI" pitchFamily="34" charset="0"/>
                </a:rPr>
                <a:t>Supervision</a:t>
              </a:r>
              <a:endParaRPr lang="en-US" sz="1050" kern="1200" spc="-100" dirty="0">
                <a:ln w="18415" cmpd="sng">
                  <a:noFill/>
                  <a:prstDash val="solid"/>
                </a:ln>
                <a:gradFill>
                  <a:gsLst>
                    <a:gs pos="0">
                      <a:srgbClr val="000000"/>
                    </a:gs>
                    <a:gs pos="50000">
                      <a:srgbClr val="000000"/>
                    </a:gs>
                  </a:gsLst>
                  <a:lin ang="5400000" scaled="0"/>
                </a:gradFill>
                <a:latin typeface="Segoe"/>
                <a:ea typeface="+mn-ea"/>
                <a:cs typeface="Segoe UI" pitchFamily="34" charset="0"/>
              </a:endParaRPr>
            </a:p>
          </p:txBody>
        </p:sp>
        <p:sp>
          <p:nvSpPr>
            <p:cNvPr id="16" name="Rounded Rectangle 77"/>
            <p:cNvSpPr/>
            <p:nvPr/>
          </p:nvSpPr>
          <p:spPr bwMode="auto">
            <a:xfrm>
              <a:off x="8115629" y="4490366"/>
              <a:ext cx="1095756" cy="493776"/>
            </a:xfrm>
            <a:prstGeom prst="round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363" rtl="0">
                <a:lnSpc>
                  <a:spcPct val="85000"/>
                </a:lnSpc>
                <a:spcBef>
                  <a:spcPts val="1200"/>
                </a:spcBef>
                <a:defRPr/>
              </a:pPr>
              <a:r>
                <a:rPr lang="en-US" sz="1200" kern="1200" spc="-100" dirty="0" err="1" smtClean="0">
                  <a:ln w="18415" cmpd="sng">
                    <a:noFill/>
                    <a:prstDash val="solid"/>
                  </a:ln>
                  <a:gradFill>
                    <a:gsLst>
                      <a:gs pos="0">
                        <a:srgbClr val="000000"/>
                      </a:gs>
                      <a:gs pos="50000">
                        <a:srgbClr val="000000"/>
                      </a:gs>
                    </a:gsLst>
                    <a:lin ang="5400000" scaled="0"/>
                  </a:gradFill>
                  <a:latin typeface="Segoe"/>
                  <a:ea typeface="+mn-ea"/>
                  <a:cs typeface="Segoe UI" pitchFamily="34" charset="0"/>
                </a:rPr>
                <a:t>Stockage</a:t>
              </a:r>
              <a:endParaRPr lang="en-US" sz="1100" kern="1200" spc="-100" dirty="0">
                <a:ln w="18415" cmpd="sng">
                  <a:noFill/>
                  <a:prstDash val="solid"/>
                </a:ln>
                <a:gradFill>
                  <a:gsLst>
                    <a:gs pos="0">
                      <a:srgbClr val="000000"/>
                    </a:gs>
                    <a:gs pos="50000">
                      <a:srgbClr val="000000"/>
                    </a:gs>
                  </a:gsLst>
                  <a:lin ang="5400000" scaled="0"/>
                </a:gradFill>
                <a:latin typeface="Segoe"/>
                <a:ea typeface="+mn-ea"/>
                <a:cs typeface="Segoe UI" pitchFamily="34" charset="0"/>
              </a:endParaRPr>
            </a:p>
          </p:txBody>
        </p:sp>
        <p:sp>
          <p:nvSpPr>
            <p:cNvPr id="17" name="Rounded Rectangle 127"/>
            <p:cNvSpPr/>
            <p:nvPr/>
          </p:nvSpPr>
          <p:spPr bwMode="auto">
            <a:xfrm>
              <a:off x="9307771" y="4490366"/>
              <a:ext cx="1095756" cy="493776"/>
            </a:xfrm>
            <a:prstGeom prst="round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363" rtl="0">
                <a:lnSpc>
                  <a:spcPct val="85000"/>
                </a:lnSpc>
                <a:spcBef>
                  <a:spcPts val="1200"/>
                </a:spcBef>
                <a:defRPr/>
              </a:pPr>
              <a:r>
                <a:rPr lang="en-US" sz="1400" kern="1200" spc="-100" dirty="0" err="1" smtClean="0">
                  <a:ln w="18415" cmpd="sng">
                    <a:noFill/>
                    <a:prstDash val="solid"/>
                  </a:ln>
                  <a:gradFill>
                    <a:gsLst>
                      <a:gs pos="0">
                        <a:srgbClr val="000000"/>
                      </a:gs>
                      <a:gs pos="50000">
                        <a:srgbClr val="000000"/>
                      </a:gs>
                    </a:gsLst>
                    <a:lin ang="5400000" scaled="0"/>
                  </a:gradFill>
                  <a:latin typeface="Segoe"/>
                  <a:ea typeface="+mn-ea"/>
                  <a:cs typeface="Segoe UI" pitchFamily="34" charset="0"/>
                </a:rPr>
                <a:t>Exécution</a:t>
              </a:r>
              <a:endParaRPr lang="en-US" sz="1200" kern="1200" spc="-100" dirty="0">
                <a:ln w="18415" cmpd="sng">
                  <a:noFill/>
                  <a:prstDash val="solid"/>
                </a:ln>
                <a:gradFill>
                  <a:gsLst>
                    <a:gs pos="0">
                      <a:srgbClr val="000000"/>
                    </a:gs>
                    <a:gs pos="50000">
                      <a:srgbClr val="000000"/>
                    </a:gs>
                  </a:gsLst>
                  <a:lin ang="5400000" scaled="0"/>
                </a:gradFill>
                <a:latin typeface="Segoe"/>
                <a:ea typeface="+mn-ea"/>
                <a:cs typeface="Segoe UI" pitchFamily="34" charset="0"/>
              </a:endParaRPr>
            </a:p>
          </p:txBody>
        </p:sp>
      </p:grpSp>
      <p:grpSp>
        <p:nvGrpSpPr>
          <p:cNvPr id="3" name="Group 128"/>
          <p:cNvGrpSpPr/>
          <p:nvPr/>
        </p:nvGrpSpPr>
        <p:grpSpPr>
          <a:xfrm>
            <a:off x="514350" y="2901989"/>
            <a:ext cx="8382000" cy="1905001"/>
            <a:chOff x="785063" y="2215208"/>
            <a:chExt cx="9689217" cy="1905001"/>
          </a:xfrm>
        </p:grpSpPr>
        <p:sp>
          <p:nvSpPr>
            <p:cNvPr id="19" name="Rectangle 18"/>
            <p:cNvSpPr/>
            <p:nvPr/>
          </p:nvSpPr>
          <p:spPr>
            <a:xfrm>
              <a:off x="2041227" y="2215209"/>
              <a:ext cx="8433053" cy="1905000"/>
            </a:xfrm>
            <a:prstGeom prst="rect">
              <a:avLst/>
            </a:prstGeom>
            <a:ln/>
          </p:spPr>
          <p:style>
            <a:lnRef idx="1">
              <a:schemeClr val="accent6"/>
            </a:lnRef>
            <a:fillRef idx="2">
              <a:schemeClr val="accent6"/>
            </a:fillRef>
            <a:effectRef idx="1">
              <a:schemeClr val="accent6"/>
            </a:effectRef>
            <a:fontRef idx="minor">
              <a:schemeClr val="dk1"/>
            </a:fontRef>
          </p:style>
          <p:txBody>
            <a:bodyPr lIns="0" tIns="45718" rIns="0" bIns="45718" anchor="ctr"/>
            <a:lstStyle/>
            <a:p>
              <a:pPr algn="ctr" defTabSz="1096919" rtl="0" fontAlgn="base">
                <a:lnSpc>
                  <a:spcPct val="75000"/>
                </a:lnSpc>
                <a:spcBef>
                  <a:spcPct val="0"/>
                </a:spcBef>
                <a:spcAft>
                  <a:spcPct val="0"/>
                </a:spcAft>
                <a:defRPr/>
              </a:pPr>
              <a:endParaRPr lang="en-US" sz="2000" i="1" kern="1200" dirty="0">
                <a:ln w="18415" cmpd="sng">
                  <a:noFill/>
                  <a:prstDash val="solid"/>
                </a:ln>
                <a:gradFill>
                  <a:gsLst>
                    <a:gs pos="0">
                      <a:srgbClr val="000000"/>
                    </a:gs>
                    <a:gs pos="50000">
                      <a:srgbClr val="000000"/>
                    </a:gs>
                  </a:gsLst>
                  <a:lin ang="5400000" scaled="0"/>
                </a:gradFill>
                <a:effectLst>
                  <a:glow rad="101600">
                    <a:srgbClr val="FFFFFF">
                      <a:alpha val="40000"/>
                    </a:srgbClr>
                  </a:glow>
                  <a:innerShdw blurRad="114300">
                    <a:prstClr val="black"/>
                  </a:innerShdw>
                </a:effectLst>
                <a:latin typeface="Segoe"/>
                <a:ea typeface="+mn-ea"/>
                <a:cs typeface="+mn-cs"/>
              </a:endParaRPr>
            </a:p>
          </p:txBody>
        </p:sp>
        <p:sp>
          <p:nvSpPr>
            <p:cNvPr id="20" name="Rounded Rectangle 56"/>
            <p:cNvSpPr/>
            <p:nvPr/>
          </p:nvSpPr>
          <p:spPr bwMode="auto">
            <a:xfrm>
              <a:off x="2151330" y="3023549"/>
              <a:ext cx="1095756" cy="493776"/>
            </a:xfrm>
            <a:prstGeom prst="round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363" rtl="0">
                <a:lnSpc>
                  <a:spcPct val="85000"/>
                </a:lnSpc>
                <a:spcBef>
                  <a:spcPts val="1200"/>
                </a:spcBef>
                <a:defRPr/>
              </a:pPr>
              <a:r>
                <a:rPr lang="en-US" sz="1300" kern="1200" spc="-100" dirty="0">
                  <a:ln w="18415" cmpd="sng">
                    <a:noFill/>
                    <a:prstDash val="solid"/>
                  </a:ln>
                  <a:gradFill>
                    <a:gsLst>
                      <a:gs pos="0">
                        <a:srgbClr val="000000"/>
                      </a:gs>
                      <a:gs pos="50000">
                        <a:srgbClr val="000000"/>
                      </a:gs>
                    </a:gsLst>
                    <a:lin ang="5400000" scaled="0"/>
                  </a:gradFill>
                  <a:latin typeface="Segoe"/>
                  <a:ea typeface="+mn-ea"/>
                  <a:cs typeface="Segoe UI" pitchFamily="34" charset="0"/>
                </a:rPr>
                <a:t>Device</a:t>
              </a:r>
              <a:br>
                <a:rPr lang="en-US" sz="1300" kern="1200" spc="-100" dirty="0">
                  <a:ln w="18415" cmpd="sng">
                    <a:noFill/>
                    <a:prstDash val="solid"/>
                  </a:ln>
                  <a:gradFill>
                    <a:gsLst>
                      <a:gs pos="0">
                        <a:srgbClr val="000000"/>
                      </a:gs>
                      <a:gs pos="50000">
                        <a:srgbClr val="000000"/>
                      </a:gs>
                    </a:gsLst>
                    <a:lin ang="5400000" scaled="0"/>
                  </a:gradFill>
                  <a:latin typeface="Segoe"/>
                  <a:ea typeface="+mn-ea"/>
                  <a:cs typeface="Segoe UI" pitchFamily="34" charset="0"/>
                </a:rPr>
              </a:br>
              <a:r>
                <a:rPr lang="en-US" sz="1300" kern="1200" spc="-100" dirty="0">
                  <a:ln w="18415" cmpd="sng">
                    <a:noFill/>
                    <a:prstDash val="solid"/>
                  </a:ln>
                  <a:gradFill>
                    <a:gsLst>
                      <a:gs pos="0">
                        <a:srgbClr val="000000"/>
                      </a:gs>
                      <a:gs pos="50000">
                        <a:srgbClr val="000000"/>
                      </a:gs>
                    </a:gsLst>
                    <a:lin ang="5400000" scaled="0"/>
                  </a:gradFill>
                  <a:latin typeface="Segoe"/>
                  <a:ea typeface="+mn-ea"/>
                  <a:cs typeface="Segoe UI" pitchFamily="34" charset="0"/>
                </a:rPr>
                <a:t>Mesh</a:t>
              </a:r>
            </a:p>
          </p:txBody>
        </p:sp>
        <p:sp>
          <p:nvSpPr>
            <p:cNvPr id="21" name="Rectangle 20"/>
            <p:cNvSpPr/>
            <p:nvPr/>
          </p:nvSpPr>
          <p:spPr bwMode="auto">
            <a:xfrm>
              <a:off x="785063" y="2215208"/>
              <a:ext cx="1244733" cy="1904999"/>
            </a:xfrm>
            <a:prstGeom prst="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lIns="0" tIns="45718" rIns="0" bIns="45718" anchor="ctr"/>
            <a:lstStyle/>
            <a:p>
              <a:pPr algn="ctr" defTabSz="1096919" rtl="0" fontAlgn="base">
                <a:lnSpc>
                  <a:spcPct val="75000"/>
                </a:lnSpc>
                <a:spcBef>
                  <a:spcPct val="0"/>
                </a:spcBef>
                <a:spcAft>
                  <a:spcPct val="0"/>
                </a:spcAft>
                <a:defRPr/>
              </a:pPr>
              <a:r>
                <a:rPr lang="en-US" sz="1600" kern="1200" dirty="0">
                  <a:ln w="18415" cmpd="sng">
                    <a:noFill/>
                    <a:prstDash val="solid"/>
                  </a:ln>
                  <a:gradFill>
                    <a:gsLst>
                      <a:gs pos="0">
                        <a:srgbClr val="000000"/>
                      </a:gs>
                      <a:gs pos="50000">
                        <a:srgbClr val="000000"/>
                      </a:gs>
                    </a:gsLst>
                    <a:lin ang="5400000" scaled="0"/>
                  </a:gradFill>
                  <a:effectLst>
                    <a:glow rad="101600">
                      <a:srgbClr val="FFFFFF">
                        <a:alpha val="40000"/>
                      </a:srgbClr>
                    </a:glow>
                    <a:innerShdw blurRad="114300">
                      <a:prstClr val="black"/>
                    </a:innerShdw>
                  </a:effectLst>
                  <a:latin typeface="Segoe"/>
                  <a:ea typeface="+mn-ea"/>
                  <a:cs typeface="+mn-cs"/>
                </a:rPr>
                <a:t>Building Block Services</a:t>
              </a:r>
            </a:p>
          </p:txBody>
        </p:sp>
        <p:sp>
          <p:nvSpPr>
            <p:cNvPr id="22" name="Rounded Rectangle 59"/>
            <p:cNvSpPr/>
            <p:nvPr/>
          </p:nvSpPr>
          <p:spPr bwMode="auto">
            <a:xfrm>
              <a:off x="3341790" y="3023549"/>
              <a:ext cx="1095756" cy="493776"/>
            </a:xfrm>
            <a:prstGeom prst="round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363" rtl="0">
                <a:lnSpc>
                  <a:spcPct val="85000"/>
                </a:lnSpc>
                <a:spcBef>
                  <a:spcPts val="1200"/>
                </a:spcBef>
                <a:defRPr/>
              </a:pPr>
              <a:r>
                <a:rPr lang="en-US" sz="1300" kern="1200" spc="-100" dirty="0">
                  <a:ln w="18415" cmpd="sng">
                    <a:noFill/>
                    <a:prstDash val="solid"/>
                  </a:ln>
                  <a:gradFill>
                    <a:gsLst>
                      <a:gs pos="0">
                        <a:srgbClr val="000000"/>
                      </a:gs>
                      <a:gs pos="50000">
                        <a:srgbClr val="000000"/>
                      </a:gs>
                    </a:gsLst>
                    <a:lin ang="5400000" scaled="0"/>
                  </a:gradFill>
                  <a:latin typeface="Segoe"/>
                  <a:ea typeface="+mn-ea"/>
                  <a:cs typeface="Segoe UI" pitchFamily="34" charset="0"/>
                </a:rPr>
                <a:t>Data</a:t>
              </a:r>
              <a:br>
                <a:rPr lang="en-US" sz="1300" kern="1200" spc="-100" dirty="0">
                  <a:ln w="18415" cmpd="sng">
                    <a:noFill/>
                    <a:prstDash val="solid"/>
                  </a:ln>
                  <a:gradFill>
                    <a:gsLst>
                      <a:gs pos="0">
                        <a:srgbClr val="000000"/>
                      </a:gs>
                      <a:gs pos="50000">
                        <a:srgbClr val="000000"/>
                      </a:gs>
                    </a:gsLst>
                    <a:lin ang="5400000" scaled="0"/>
                  </a:gradFill>
                  <a:latin typeface="Segoe"/>
                  <a:ea typeface="+mn-ea"/>
                  <a:cs typeface="Segoe UI" pitchFamily="34" charset="0"/>
                </a:rPr>
              </a:br>
              <a:r>
                <a:rPr lang="en-US" sz="1300" kern="1200" spc="-100" dirty="0">
                  <a:ln w="18415" cmpd="sng">
                    <a:noFill/>
                    <a:prstDash val="solid"/>
                  </a:ln>
                  <a:gradFill>
                    <a:gsLst>
                      <a:gs pos="0">
                        <a:srgbClr val="000000"/>
                      </a:gs>
                      <a:gs pos="50000">
                        <a:srgbClr val="000000"/>
                      </a:gs>
                    </a:gsLst>
                    <a:lin ang="5400000" scaled="0"/>
                  </a:gradFill>
                  <a:latin typeface="Segoe"/>
                  <a:ea typeface="+mn-ea"/>
                  <a:cs typeface="Segoe UI" pitchFamily="34" charset="0"/>
                </a:rPr>
                <a:t>Sync</a:t>
              </a:r>
            </a:p>
          </p:txBody>
        </p:sp>
        <p:sp>
          <p:nvSpPr>
            <p:cNvPr id="23" name="Rounded Rectangle 60"/>
            <p:cNvSpPr/>
            <p:nvPr/>
          </p:nvSpPr>
          <p:spPr bwMode="auto">
            <a:xfrm>
              <a:off x="4532249" y="3023549"/>
              <a:ext cx="1095756" cy="493776"/>
            </a:xfrm>
            <a:prstGeom prst="round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363" rtl="0">
                <a:lnSpc>
                  <a:spcPct val="85000"/>
                </a:lnSpc>
                <a:spcBef>
                  <a:spcPts val="1200"/>
                </a:spcBef>
                <a:defRPr/>
              </a:pPr>
              <a:r>
                <a:rPr lang="en-US" sz="1300" kern="1200" spc="-100" dirty="0" smtClean="0">
                  <a:ln w="18415" cmpd="sng">
                    <a:noFill/>
                    <a:prstDash val="solid"/>
                  </a:ln>
                  <a:gradFill>
                    <a:gsLst>
                      <a:gs pos="0">
                        <a:srgbClr val="000000"/>
                      </a:gs>
                      <a:gs pos="50000">
                        <a:srgbClr val="000000"/>
                      </a:gs>
                    </a:gsLst>
                    <a:lin ang="5400000" scaled="0"/>
                  </a:gradFill>
                  <a:latin typeface="Segoe"/>
                  <a:ea typeface="+mn-ea"/>
                  <a:cs typeface="Segoe UI" pitchFamily="34" charset="0"/>
                </a:rPr>
                <a:t>App</a:t>
              </a:r>
              <a:r>
                <a:rPr lang="en-US" sz="1300" kern="1200" spc="-100" dirty="0">
                  <a:ln w="18415" cmpd="sng">
                    <a:noFill/>
                    <a:prstDash val="solid"/>
                  </a:ln>
                  <a:gradFill>
                    <a:gsLst>
                      <a:gs pos="0">
                        <a:srgbClr val="000000"/>
                      </a:gs>
                      <a:gs pos="50000">
                        <a:srgbClr val="000000"/>
                      </a:gs>
                    </a:gsLst>
                    <a:lin ang="5400000" scaled="0"/>
                  </a:gradFill>
                  <a:latin typeface="Segoe"/>
                  <a:ea typeface="+mn-ea"/>
                  <a:cs typeface="Segoe UI" pitchFamily="34" charset="0"/>
                </a:rPr>
                <a:t/>
              </a:r>
              <a:br>
                <a:rPr lang="en-US" sz="1300" kern="1200" spc="-100" dirty="0">
                  <a:ln w="18415" cmpd="sng">
                    <a:noFill/>
                    <a:prstDash val="solid"/>
                  </a:ln>
                  <a:gradFill>
                    <a:gsLst>
                      <a:gs pos="0">
                        <a:srgbClr val="000000"/>
                      </a:gs>
                      <a:gs pos="50000">
                        <a:srgbClr val="000000"/>
                      </a:gs>
                    </a:gsLst>
                    <a:lin ang="5400000" scaled="0"/>
                  </a:gradFill>
                  <a:latin typeface="Segoe"/>
                  <a:ea typeface="+mn-ea"/>
                  <a:cs typeface="Segoe UI" pitchFamily="34" charset="0"/>
                </a:rPr>
              </a:br>
              <a:r>
                <a:rPr lang="en-US" sz="1300" kern="1200" spc="-100" dirty="0">
                  <a:ln w="18415" cmpd="sng">
                    <a:noFill/>
                    <a:prstDash val="solid"/>
                  </a:ln>
                  <a:gradFill>
                    <a:gsLst>
                      <a:gs pos="0">
                        <a:srgbClr val="000000"/>
                      </a:gs>
                      <a:gs pos="50000">
                        <a:srgbClr val="000000"/>
                      </a:gs>
                    </a:gsLst>
                    <a:lin ang="5400000" scaled="0"/>
                  </a:gradFill>
                  <a:latin typeface="Segoe"/>
                  <a:ea typeface="+mn-ea"/>
                  <a:cs typeface="Segoe UI" pitchFamily="34" charset="0"/>
                </a:rPr>
                <a:t>Mgmt</a:t>
              </a:r>
            </a:p>
          </p:txBody>
        </p:sp>
        <p:sp>
          <p:nvSpPr>
            <p:cNvPr id="24" name="Rounded Rectangle 61"/>
            <p:cNvSpPr/>
            <p:nvPr/>
          </p:nvSpPr>
          <p:spPr bwMode="auto">
            <a:xfrm>
              <a:off x="6913170" y="3023549"/>
              <a:ext cx="1095756" cy="493776"/>
            </a:xfrm>
            <a:prstGeom prst="round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363" rtl="0">
                <a:lnSpc>
                  <a:spcPct val="85000"/>
                </a:lnSpc>
                <a:spcBef>
                  <a:spcPts val="1200"/>
                </a:spcBef>
                <a:defRPr/>
              </a:pPr>
              <a:r>
                <a:rPr lang="en-US" sz="1300" kern="1200" spc="-100" dirty="0" err="1" smtClean="0">
                  <a:ln w="18415" cmpd="sng">
                    <a:noFill/>
                    <a:prstDash val="solid"/>
                  </a:ln>
                  <a:gradFill>
                    <a:gsLst>
                      <a:gs pos="0">
                        <a:srgbClr val="000000"/>
                      </a:gs>
                      <a:gs pos="50000">
                        <a:srgbClr val="000000"/>
                      </a:gs>
                    </a:gsLst>
                    <a:lin ang="5400000" scaled="0"/>
                  </a:gradFill>
                  <a:latin typeface="Segoe"/>
                  <a:ea typeface="+mn-ea"/>
                  <a:cs typeface="Segoe UI" pitchFamily="34" charset="0"/>
                </a:rPr>
                <a:t>Identité</a:t>
              </a:r>
              <a:endParaRPr lang="en-US" sz="1300" kern="1200" spc="-100" dirty="0">
                <a:ln w="18415" cmpd="sng">
                  <a:noFill/>
                  <a:prstDash val="solid"/>
                </a:ln>
                <a:gradFill>
                  <a:gsLst>
                    <a:gs pos="0">
                      <a:srgbClr val="000000"/>
                    </a:gs>
                    <a:gs pos="50000">
                      <a:srgbClr val="000000"/>
                    </a:gs>
                  </a:gsLst>
                  <a:lin ang="5400000" scaled="0"/>
                </a:gradFill>
                <a:latin typeface="Segoe"/>
                <a:ea typeface="+mn-ea"/>
                <a:cs typeface="Segoe UI" pitchFamily="34" charset="0"/>
              </a:endParaRPr>
            </a:p>
          </p:txBody>
        </p:sp>
        <p:sp>
          <p:nvSpPr>
            <p:cNvPr id="25" name="Rounded Rectangle 62"/>
            <p:cNvSpPr/>
            <p:nvPr/>
          </p:nvSpPr>
          <p:spPr bwMode="auto">
            <a:xfrm>
              <a:off x="8103630" y="3023549"/>
              <a:ext cx="1095756" cy="493776"/>
            </a:xfrm>
            <a:prstGeom prst="round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363" rtl="0">
                <a:lnSpc>
                  <a:spcPct val="85000"/>
                </a:lnSpc>
                <a:spcBef>
                  <a:spcPts val="1200"/>
                </a:spcBef>
                <a:defRPr/>
              </a:pPr>
              <a:r>
                <a:rPr lang="en-US" sz="1300" kern="1200" spc="-100" dirty="0" smtClean="0">
                  <a:ln w="18415" cmpd="sng">
                    <a:noFill/>
                    <a:prstDash val="solid"/>
                  </a:ln>
                  <a:gradFill>
                    <a:gsLst>
                      <a:gs pos="0">
                        <a:srgbClr val="000000"/>
                      </a:gs>
                      <a:gs pos="50000">
                        <a:srgbClr val="000000"/>
                      </a:gs>
                    </a:gsLst>
                    <a:lin ang="5400000" scaled="0"/>
                  </a:gradFill>
                  <a:latin typeface="Segoe"/>
                  <a:ea typeface="+mn-ea"/>
                  <a:cs typeface="Segoe UI" pitchFamily="34" charset="0"/>
                </a:rPr>
                <a:t>Bus</a:t>
              </a:r>
              <a:endParaRPr lang="en-US" sz="1300" kern="1200" spc="-100" dirty="0">
                <a:ln w="18415" cmpd="sng">
                  <a:noFill/>
                  <a:prstDash val="solid"/>
                </a:ln>
                <a:gradFill>
                  <a:gsLst>
                    <a:gs pos="0">
                      <a:srgbClr val="000000"/>
                    </a:gs>
                    <a:gs pos="50000">
                      <a:srgbClr val="000000"/>
                    </a:gs>
                  </a:gsLst>
                  <a:lin ang="5400000" scaled="0"/>
                </a:gradFill>
                <a:latin typeface="Segoe"/>
                <a:ea typeface="+mn-ea"/>
                <a:cs typeface="Segoe UI" pitchFamily="34" charset="0"/>
              </a:endParaRPr>
            </a:p>
          </p:txBody>
        </p:sp>
        <p:sp>
          <p:nvSpPr>
            <p:cNvPr id="26" name="Rounded Rectangle 63"/>
            <p:cNvSpPr/>
            <p:nvPr/>
          </p:nvSpPr>
          <p:spPr bwMode="auto">
            <a:xfrm>
              <a:off x="9294090" y="3023549"/>
              <a:ext cx="1095756" cy="493776"/>
            </a:xfrm>
            <a:prstGeom prst="round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363" rtl="0">
                <a:lnSpc>
                  <a:spcPct val="85000"/>
                </a:lnSpc>
                <a:spcBef>
                  <a:spcPts val="1200"/>
                </a:spcBef>
                <a:defRPr/>
              </a:pPr>
              <a:r>
                <a:rPr lang="en-US" sz="1300" kern="1200" spc="-100" dirty="0" smtClean="0">
                  <a:ln w="18415" cmpd="sng">
                    <a:noFill/>
                    <a:prstDash val="solid"/>
                  </a:ln>
                  <a:gradFill>
                    <a:gsLst>
                      <a:gs pos="0">
                        <a:srgbClr val="000000"/>
                      </a:gs>
                      <a:gs pos="50000">
                        <a:srgbClr val="000000"/>
                      </a:gs>
                    </a:gsLst>
                    <a:lin ang="5400000" scaled="0"/>
                  </a:gradFill>
                  <a:latin typeface="Segoe"/>
                  <a:ea typeface="+mn-ea"/>
                  <a:cs typeface="Segoe UI" pitchFamily="34" charset="0"/>
                </a:rPr>
                <a:t>Workflow</a:t>
              </a:r>
              <a:endParaRPr lang="en-US" sz="1300" kern="1200" spc="-100" dirty="0">
                <a:ln w="18415" cmpd="sng">
                  <a:noFill/>
                  <a:prstDash val="solid"/>
                </a:ln>
                <a:gradFill>
                  <a:gsLst>
                    <a:gs pos="0">
                      <a:srgbClr val="000000"/>
                    </a:gs>
                    <a:gs pos="50000">
                      <a:srgbClr val="000000"/>
                    </a:gs>
                  </a:gsLst>
                  <a:lin ang="5400000" scaled="0"/>
                </a:gradFill>
                <a:latin typeface="Segoe"/>
                <a:ea typeface="+mn-ea"/>
                <a:cs typeface="Segoe UI" pitchFamily="34" charset="0"/>
              </a:endParaRPr>
            </a:p>
          </p:txBody>
        </p:sp>
        <p:sp>
          <p:nvSpPr>
            <p:cNvPr id="27" name="Rounded Rectangle 125"/>
            <p:cNvSpPr/>
            <p:nvPr/>
          </p:nvSpPr>
          <p:spPr bwMode="auto">
            <a:xfrm>
              <a:off x="5722710" y="3023549"/>
              <a:ext cx="1095756" cy="493776"/>
            </a:xfrm>
            <a:prstGeom prst="round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0" tIns="45718" rIns="0" bIns="45718" numCol="1" rtlCol="0" anchor="ctr" anchorCtr="0" compatLnSpc="1">
              <a:prstTxWarp prst="textNoShape">
                <a:avLst/>
              </a:prstTxWarp>
            </a:bodyPr>
            <a:lstStyle/>
            <a:p>
              <a:pPr algn="ctr" defTabSz="914363" rtl="0">
                <a:lnSpc>
                  <a:spcPct val="85000"/>
                </a:lnSpc>
                <a:spcBef>
                  <a:spcPts val="1200"/>
                </a:spcBef>
                <a:defRPr/>
              </a:pPr>
              <a:r>
                <a:rPr lang="en-US" sz="1300" kern="1200" spc="-100" dirty="0" smtClean="0">
                  <a:ln w="18415" cmpd="sng">
                    <a:noFill/>
                    <a:prstDash val="solid"/>
                  </a:ln>
                  <a:gradFill>
                    <a:gsLst>
                      <a:gs pos="0">
                        <a:srgbClr val="000000"/>
                      </a:gs>
                      <a:gs pos="50000">
                        <a:srgbClr val="000000"/>
                      </a:gs>
                    </a:gsLst>
                    <a:lin ang="5400000" scaled="0"/>
                  </a:gradFill>
                  <a:latin typeface="Segoe"/>
                  <a:ea typeface="+mn-ea"/>
                  <a:cs typeface="Segoe UI" pitchFamily="34" charset="0"/>
                </a:rPr>
                <a:t>Base de </a:t>
              </a:r>
              <a:r>
                <a:rPr lang="en-US" sz="1300" kern="1200" spc="-100" dirty="0" err="1" smtClean="0">
                  <a:ln w="18415" cmpd="sng">
                    <a:noFill/>
                    <a:prstDash val="solid"/>
                  </a:ln>
                  <a:gradFill>
                    <a:gsLst>
                      <a:gs pos="0">
                        <a:srgbClr val="000000"/>
                      </a:gs>
                      <a:gs pos="50000">
                        <a:srgbClr val="000000"/>
                      </a:gs>
                    </a:gsLst>
                    <a:lin ang="5400000" scaled="0"/>
                  </a:gradFill>
                  <a:latin typeface="Segoe"/>
                  <a:ea typeface="+mn-ea"/>
                  <a:cs typeface="Segoe UI" pitchFamily="34" charset="0"/>
                </a:rPr>
                <a:t>données</a:t>
              </a:r>
              <a:endParaRPr lang="en-US" sz="1300" kern="1200" spc="-100" dirty="0">
                <a:ln w="18415" cmpd="sng">
                  <a:noFill/>
                  <a:prstDash val="solid"/>
                </a:ln>
                <a:gradFill>
                  <a:gsLst>
                    <a:gs pos="0">
                      <a:srgbClr val="000000"/>
                    </a:gs>
                    <a:gs pos="50000">
                      <a:srgbClr val="000000"/>
                    </a:gs>
                  </a:gsLst>
                  <a:lin ang="5400000" scaled="0"/>
                </a:gradFill>
                <a:latin typeface="Segoe"/>
                <a:ea typeface="+mn-ea"/>
                <a:cs typeface="Segoe UI" pitchFamily="34" charset="0"/>
              </a:endParaRPr>
            </a:p>
          </p:txBody>
        </p:sp>
      </p:grpSp>
      <p:sp>
        <p:nvSpPr>
          <p:cNvPr id="28" name="Rectangle 27"/>
          <p:cNvSpPr/>
          <p:nvPr/>
        </p:nvSpPr>
        <p:spPr>
          <a:xfrm>
            <a:off x="2231806" y="4476072"/>
            <a:ext cx="3921190" cy="235449"/>
          </a:xfrm>
          <a:prstGeom prst="rect">
            <a:avLst/>
          </a:prstGeom>
          <a:noFill/>
          <a:ln w="12700">
            <a:noFill/>
          </a:ln>
        </p:spPr>
        <p:txBody>
          <a:bodyPr wrap="square" lIns="0" tIns="0" rIns="0" bIns="0" anchor="ctr">
            <a:spAutoFit/>
          </a:bodyPr>
          <a:lstStyle/>
          <a:p>
            <a:pPr defTabSz="914363" rtl="0">
              <a:lnSpc>
                <a:spcPct val="85000"/>
              </a:lnSpc>
              <a:spcBef>
                <a:spcPts val="1200"/>
              </a:spcBef>
              <a:defRPr/>
            </a:pPr>
            <a:r>
              <a:rPr lang="en-US" b="1" kern="1200" spc="-100" dirty="0" smtClean="0">
                <a:ln w="0" cmpd="sng">
                  <a:noFill/>
                  <a:prstDash val="solid"/>
                </a:ln>
                <a:gradFill>
                  <a:gsLst>
                    <a:gs pos="0">
                      <a:srgbClr val="000000"/>
                    </a:gs>
                    <a:gs pos="50000">
                      <a:srgbClr val="000000"/>
                    </a:gs>
                  </a:gsLst>
                  <a:lin ang="5400000" scaled="0"/>
                </a:gradFill>
                <a:latin typeface="Segoe"/>
                <a:ea typeface="+mn-ea"/>
                <a:cs typeface="+mn-cs"/>
              </a:rPr>
              <a:t>Microsoft Infrastructure Services</a:t>
            </a:r>
            <a:endParaRPr lang="en-US" b="1" kern="1200" spc="-100" dirty="0">
              <a:ln w="0" cmpd="sng">
                <a:noFill/>
                <a:prstDash val="solid"/>
              </a:ln>
              <a:gradFill>
                <a:gsLst>
                  <a:gs pos="0">
                    <a:srgbClr val="000000"/>
                  </a:gs>
                  <a:gs pos="50000">
                    <a:srgbClr val="000000"/>
                  </a:gs>
                </a:gsLst>
                <a:lin ang="5400000" scaled="0"/>
              </a:gradFill>
              <a:latin typeface="Segoe"/>
              <a:ea typeface="+mn-ea"/>
              <a:cs typeface="+mn-cs"/>
            </a:endParaRPr>
          </a:p>
        </p:txBody>
      </p:sp>
      <p:sp>
        <p:nvSpPr>
          <p:cNvPr id="29" name="Rectangle 28"/>
          <p:cNvSpPr/>
          <p:nvPr/>
        </p:nvSpPr>
        <p:spPr bwMode="auto">
          <a:xfrm>
            <a:off x="514350" y="1446569"/>
            <a:ext cx="1077672" cy="1303020"/>
          </a:xfrm>
          <a:prstGeom prst="rect">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lIns="0" tIns="45718" rIns="0" bIns="45718" anchor="ctr"/>
          <a:lstStyle/>
          <a:p>
            <a:pPr algn="ctr" defTabSz="1096919" rtl="0" fontAlgn="base">
              <a:lnSpc>
                <a:spcPct val="75000"/>
              </a:lnSpc>
              <a:spcBef>
                <a:spcPct val="0"/>
              </a:spcBef>
              <a:spcAft>
                <a:spcPct val="0"/>
              </a:spcAft>
              <a:defRPr/>
            </a:pPr>
            <a:r>
              <a:rPr lang="en-US" sz="1600" kern="1200" dirty="0">
                <a:ln w="18415" cmpd="sng">
                  <a:noFill/>
                  <a:prstDash val="solid"/>
                </a:ln>
                <a:gradFill>
                  <a:gsLst>
                    <a:gs pos="0">
                      <a:srgbClr val="000000"/>
                    </a:gs>
                    <a:gs pos="50000">
                      <a:srgbClr val="000000"/>
                    </a:gs>
                  </a:gsLst>
                  <a:lin ang="5400000" scaled="0"/>
                </a:gradFill>
                <a:effectLst>
                  <a:glow rad="101600">
                    <a:srgbClr val="FFFFFF">
                      <a:alpha val="40000"/>
                    </a:srgbClr>
                  </a:glow>
                  <a:innerShdw blurRad="114300">
                    <a:prstClr val="black"/>
                  </a:innerShdw>
                </a:effectLst>
                <a:latin typeface="Segoe"/>
                <a:ea typeface="+mn-ea"/>
                <a:cs typeface="+mn-cs"/>
              </a:rPr>
              <a:t>Finished </a:t>
            </a:r>
            <a:br>
              <a:rPr lang="en-US" sz="1600" kern="1200" dirty="0">
                <a:ln w="18415" cmpd="sng">
                  <a:noFill/>
                  <a:prstDash val="solid"/>
                </a:ln>
                <a:gradFill>
                  <a:gsLst>
                    <a:gs pos="0">
                      <a:srgbClr val="000000"/>
                    </a:gs>
                    <a:gs pos="50000">
                      <a:srgbClr val="000000"/>
                    </a:gs>
                  </a:gsLst>
                  <a:lin ang="5400000" scaled="0"/>
                </a:gradFill>
                <a:effectLst>
                  <a:glow rad="101600">
                    <a:srgbClr val="FFFFFF">
                      <a:alpha val="40000"/>
                    </a:srgbClr>
                  </a:glow>
                  <a:innerShdw blurRad="114300">
                    <a:prstClr val="black"/>
                  </a:innerShdw>
                </a:effectLst>
                <a:latin typeface="Segoe"/>
                <a:ea typeface="+mn-ea"/>
                <a:cs typeface="+mn-cs"/>
              </a:rPr>
            </a:br>
            <a:r>
              <a:rPr lang="en-US" sz="1600" kern="1200" dirty="0">
                <a:ln w="18415" cmpd="sng">
                  <a:noFill/>
                  <a:prstDash val="solid"/>
                </a:ln>
                <a:gradFill>
                  <a:gsLst>
                    <a:gs pos="0">
                      <a:srgbClr val="000000"/>
                    </a:gs>
                    <a:gs pos="50000">
                      <a:srgbClr val="000000"/>
                    </a:gs>
                  </a:gsLst>
                  <a:lin ang="5400000" scaled="0"/>
                </a:gradFill>
                <a:effectLst>
                  <a:glow rad="101600">
                    <a:srgbClr val="FFFFFF">
                      <a:alpha val="40000"/>
                    </a:srgbClr>
                  </a:glow>
                  <a:innerShdw blurRad="114300">
                    <a:prstClr val="black"/>
                  </a:innerShdw>
                </a:effectLst>
                <a:latin typeface="Segoe"/>
                <a:ea typeface="+mn-ea"/>
                <a:cs typeface="+mn-cs"/>
              </a:rPr>
              <a:t>Services &amp; Solutions</a:t>
            </a:r>
          </a:p>
        </p:txBody>
      </p:sp>
      <p:sp>
        <p:nvSpPr>
          <p:cNvPr id="31" name="Rectangle 30"/>
          <p:cNvSpPr/>
          <p:nvPr/>
        </p:nvSpPr>
        <p:spPr>
          <a:xfrm>
            <a:off x="1600694" y="1428750"/>
            <a:ext cx="7267081" cy="1308159"/>
          </a:xfrm>
          <a:prstGeom prst="rect">
            <a:avLst/>
          </a:prstGeom>
          <a:ln/>
        </p:spPr>
        <p:style>
          <a:lnRef idx="1">
            <a:schemeClr val="accent6"/>
          </a:lnRef>
          <a:fillRef idx="2">
            <a:schemeClr val="accent6"/>
          </a:fillRef>
          <a:effectRef idx="1">
            <a:schemeClr val="accent6"/>
          </a:effectRef>
          <a:fontRef idx="minor">
            <a:schemeClr val="dk1"/>
          </a:fontRef>
        </p:style>
        <p:txBody>
          <a:bodyPr lIns="0" tIns="45718" rIns="0" bIns="45718" anchor="ctr"/>
          <a:lstStyle/>
          <a:p>
            <a:pPr algn="ctr" defTabSz="1096919" rtl="0" fontAlgn="base">
              <a:lnSpc>
                <a:spcPct val="75000"/>
              </a:lnSpc>
              <a:spcBef>
                <a:spcPct val="0"/>
              </a:spcBef>
              <a:spcAft>
                <a:spcPct val="0"/>
              </a:spcAft>
              <a:defRPr/>
            </a:pPr>
            <a:endParaRPr lang="en-US" sz="2000" i="1" kern="1200" dirty="0">
              <a:ln w="18415" cmpd="sng">
                <a:noFill/>
                <a:prstDash val="solid"/>
              </a:ln>
              <a:solidFill>
                <a:schemeClr val="tx1"/>
              </a:solidFill>
              <a:effectLst>
                <a:glow rad="101600">
                  <a:srgbClr val="FFFFFF">
                    <a:alpha val="40000"/>
                  </a:srgbClr>
                </a:glow>
                <a:innerShdw blurRad="114300">
                  <a:prstClr val="black"/>
                </a:innerShdw>
              </a:effectLst>
              <a:latin typeface="Segoe"/>
              <a:ea typeface="+mn-ea"/>
              <a:cs typeface="+mn-cs"/>
            </a:endParaRPr>
          </a:p>
        </p:txBody>
      </p:sp>
      <p:sp>
        <p:nvSpPr>
          <p:cNvPr id="32" name="Rectangle 31"/>
          <p:cNvSpPr/>
          <p:nvPr/>
        </p:nvSpPr>
        <p:spPr>
          <a:xfrm>
            <a:off x="1744794" y="2289886"/>
            <a:ext cx="2595490" cy="235449"/>
          </a:xfrm>
          <a:prstGeom prst="rect">
            <a:avLst/>
          </a:prstGeom>
          <a:noFill/>
          <a:ln w="12700">
            <a:noFill/>
          </a:ln>
        </p:spPr>
        <p:txBody>
          <a:bodyPr wrap="square" lIns="0" tIns="0" rIns="0" bIns="0" anchor="ctr">
            <a:spAutoFit/>
          </a:bodyPr>
          <a:lstStyle/>
          <a:p>
            <a:pPr algn="ctr" defTabSz="914363" rtl="0">
              <a:lnSpc>
                <a:spcPct val="85000"/>
              </a:lnSpc>
              <a:spcBef>
                <a:spcPts val="1200"/>
              </a:spcBef>
              <a:defRPr/>
            </a:pPr>
            <a:r>
              <a:rPr lang="en-US" b="1" kern="1200" spc="-100" dirty="0">
                <a:ln w="0" cmpd="sng">
                  <a:noFill/>
                  <a:prstDash val="solid"/>
                </a:ln>
                <a:gradFill>
                  <a:gsLst>
                    <a:gs pos="0">
                      <a:srgbClr val="000000"/>
                    </a:gs>
                    <a:gs pos="50000">
                      <a:srgbClr val="000000"/>
                    </a:gs>
                  </a:gsLst>
                  <a:lin ang="5400000" scaled="0"/>
                </a:gradFill>
                <a:latin typeface="Segoe"/>
                <a:ea typeface="+mn-ea"/>
                <a:cs typeface="+mn-cs"/>
              </a:rPr>
              <a:t>“Live” </a:t>
            </a:r>
            <a:r>
              <a:rPr lang="en-US" b="1" kern="1200" spc="-100" dirty="0" smtClean="0">
                <a:ln w="0" cmpd="sng">
                  <a:noFill/>
                  <a:prstDash val="solid"/>
                </a:ln>
                <a:gradFill>
                  <a:gsLst>
                    <a:gs pos="0">
                      <a:srgbClr val="000000"/>
                    </a:gs>
                    <a:gs pos="50000">
                      <a:srgbClr val="000000"/>
                    </a:gs>
                  </a:gsLst>
                  <a:lin ang="5400000" scaled="0"/>
                </a:gradFill>
                <a:latin typeface="Segoe"/>
                <a:ea typeface="+mn-ea"/>
                <a:cs typeface="+mn-cs"/>
              </a:rPr>
              <a:t>Personal </a:t>
            </a:r>
            <a:r>
              <a:rPr lang="en-US" b="1" kern="1200" spc="-100" dirty="0">
                <a:ln w="0" cmpd="sng">
                  <a:noFill/>
                  <a:prstDash val="solid"/>
                </a:ln>
                <a:gradFill>
                  <a:gsLst>
                    <a:gs pos="0">
                      <a:srgbClr val="000000"/>
                    </a:gs>
                    <a:gs pos="50000">
                      <a:srgbClr val="000000"/>
                    </a:gs>
                  </a:gsLst>
                  <a:lin ang="5400000" scaled="0"/>
                </a:gradFill>
                <a:latin typeface="Segoe"/>
                <a:ea typeface="+mn-ea"/>
                <a:cs typeface="+mn-cs"/>
              </a:rPr>
              <a:t>Solutions</a:t>
            </a:r>
          </a:p>
        </p:txBody>
      </p:sp>
      <p:sp>
        <p:nvSpPr>
          <p:cNvPr id="33" name="Rectangle 32"/>
          <p:cNvSpPr/>
          <p:nvPr/>
        </p:nvSpPr>
        <p:spPr>
          <a:xfrm>
            <a:off x="4610100" y="2282864"/>
            <a:ext cx="3095625" cy="235449"/>
          </a:xfrm>
          <a:prstGeom prst="rect">
            <a:avLst/>
          </a:prstGeom>
          <a:noFill/>
          <a:ln w="12700">
            <a:noFill/>
          </a:ln>
        </p:spPr>
        <p:txBody>
          <a:bodyPr wrap="square" lIns="0" tIns="0" rIns="0" bIns="0" anchor="ctr">
            <a:spAutoFit/>
          </a:bodyPr>
          <a:lstStyle/>
          <a:p>
            <a:pPr algn="ctr" defTabSz="914363" rtl="0">
              <a:lnSpc>
                <a:spcPct val="85000"/>
              </a:lnSpc>
              <a:spcBef>
                <a:spcPts val="1200"/>
              </a:spcBef>
              <a:defRPr/>
            </a:pPr>
            <a:r>
              <a:rPr lang="en-US" b="1" kern="1200" spc="-100" dirty="0">
                <a:ln w="0" cmpd="sng">
                  <a:noFill/>
                  <a:prstDash val="solid"/>
                </a:ln>
                <a:gradFill>
                  <a:gsLst>
                    <a:gs pos="0">
                      <a:srgbClr val="000000"/>
                    </a:gs>
                    <a:gs pos="50000">
                      <a:srgbClr val="000000"/>
                    </a:gs>
                  </a:gsLst>
                  <a:lin ang="5400000" scaled="0"/>
                </a:gradFill>
                <a:latin typeface="Segoe"/>
                <a:ea typeface="+mn-ea"/>
                <a:cs typeface="+mn-cs"/>
              </a:rPr>
              <a:t>“Online” Business Solutions</a:t>
            </a:r>
          </a:p>
        </p:txBody>
      </p:sp>
      <p:grpSp>
        <p:nvGrpSpPr>
          <p:cNvPr id="7" name="Group 85"/>
          <p:cNvGrpSpPr/>
          <p:nvPr/>
        </p:nvGrpSpPr>
        <p:grpSpPr>
          <a:xfrm>
            <a:off x="5301875" y="1575873"/>
            <a:ext cx="832867" cy="493776"/>
            <a:chOff x="7018610" y="1205937"/>
            <a:chExt cx="1095756" cy="493776"/>
          </a:xfrm>
        </p:grpSpPr>
        <p:sp>
          <p:nvSpPr>
            <p:cNvPr id="53" name="Rounded Rectangle 109"/>
            <p:cNvSpPr/>
            <p:nvPr/>
          </p:nvSpPr>
          <p:spPr bwMode="auto">
            <a:xfrm>
              <a:off x="7018610" y="1205937"/>
              <a:ext cx="1095756" cy="493776"/>
            </a:xfrm>
            <a:prstGeom prst="round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363" rtl="0">
                <a:lnSpc>
                  <a:spcPct val="85000"/>
                </a:lnSpc>
                <a:spcBef>
                  <a:spcPts val="1200"/>
                </a:spcBef>
                <a:defRPr/>
              </a:pPr>
              <a:endParaRPr lang="en-US" sz="1300" kern="1200" spc="-100" dirty="0">
                <a:ln w="18415" cmpd="sng">
                  <a:noFill/>
                  <a:prstDash val="solid"/>
                </a:ln>
                <a:gradFill>
                  <a:gsLst>
                    <a:gs pos="0">
                      <a:srgbClr val="000000"/>
                    </a:gs>
                    <a:gs pos="50000">
                      <a:srgbClr val="000000"/>
                    </a:gs>
                  </a:gsLst>
                  <a:lin ang="5400000" scaled="0"/>
                </a:gradFill>
                <a:latin typeface="Segoe"/>
                <a:ea typeface="+mn-ea"/>
                <a:cs typeface="Segoe UI" pitchFamily="34" charset="0"/>
              </a:endParaRPr>
            </a:p>
          </p:txBody>
        </p:sp>
        <p:grpSp>
          <p:nvGrpSpPr>
            <p:cNvPr id="18" name="Group 86"/>
            <p:cNvGrpSpPr/>
            <p:nvPr/>
          </p:nvGrpSpPr>
          <p:grpSpPr>
            <a:xfrm>
              <a:off x="7062168" y="1314683"/>
              <a:ext cx="1008640" cy="276285"/>
              <a:chOff x="7029502" y="1250488"/>
              <a:chExt cx="1008640" cy="276285"/>
            </a:xfrm>
          </p:grpSpPr>
          <p:pic>
            <p:nvPicPr>
              <p:cNvPr id="55" name="Picture 6" descr="C:\Users\garycar\Desktop\DVD_ART34\Logos\Microsoft Office 2007 - all products\Office SharePoint Online\Office SharePoint Online logo h.png"/>
              <p:cNvPicPr>
                <a:picLocks noChangeAspect="1" noChangeArrowheads="1"/>
              </p:cNvPicPr>
              <p:nvPr/>
            </p:nvPicPr>
            <p:blipFill>
              <a:blip r:embed="rId2" cstate="print">
                <a:duotone>
                  <a:schemeClr val="bg2">
                    <a:shade val="45000"/>
                    <a:satMod val="135000"/>
                  </a:schemeClr>
                  <a:prstClr val="white"/>
                </a:duotone>
                <a:lum contrast="100000"/>
              </a:blip>
              <a:srcRect l="74880"/>
              <a:stretch>
                <a:fillRect/>
              </a:stretch>
            </p:blipFill>
            <p:spPr bwMode="auto">
              <a:xfrm>
                <a:off x="7686672" y="1355323"/>
                <a:ext cx="331984" cy="171450"/>
              </a:xfrm>
              <a:prstGeom prst="rect">
                <a:avLst/>
              </a:prstGeom>
              <a:noFill/>
            </p:spPr>
          </p:pic>
          <p:pic>
            <p:nvPicPr>
              <p:cNvPr id="56" name="Picture 6" descr="C:\Users\garycar\Desktop\DVD_ART34\Logos\Microsoft Office 2007 - all products\Office SharePoint Online\Office SharePoint Online logo h.png"/>
              <p:cNvPicPr>
                <a:picLocks noChangeAspect="1" noChangeArrowheads="1"/>
              </p:cNvPicPr>
              <p:nvPr/>
            </p:nvPicPr>
            <p:blipFill>
              <a:blip r:embed="rId2" cstate="print">
                <a:duotone>
                  <a:schemeClr val="bg2">
                    <a:shade val="45000"/>
                    <a:satMod val="135000"/>
                  </a:schemeClr>
                  <a:prstClr val="white"/>
                </a:duotone>
                <a:lum contrast="100000"/>
              </a:blip>
              <a:srcRect r="23680"/>
              <a:stretch>
                <a:fillRect/>
              </a:stretch>
            </p:blipFill>
            <p:spPr bwMode="auto">
              <a:xfrm>
                <a:off x="7029502" y="1250488"/>
                <a:ext cx="1008640" cy="171450"/>
              </a:xfrm>
              <a:prstGeom prst="rect">
                <a:avLst/>
              </a:prstGeom>
              <a:noFill/>
            </p:spPr>
          </p:pic>
        </p:grpSp>
      </p:grpSp>
      <p:grpSp>
        <p:nvGrpSpPr>
          <p:cNvPr id="30" name="Group 64"/>
          <p:cNvGrpSpPr/>
          <p:nvPr/>
        </p:nvGrpSpPr>
        <p:grpSpPr>
          <a:xfrm>
            <a:off x="1681974" y="1575873"/>
            <a:ext cx="832867" cy="493776"/>
            <a:chOff x="2202770" y="1205937"/>
            <a:chExt cx="1095756" cy="493776"/>
          </a:xfrm>
        </p:grpSpPr>
        <p:sp>
          <p:nvSpPr>
            <p:cNvPr id="51" name="Rounded Rectangle 107"/>
            <p:cNvSpPr/>
            <p:nvPr/>
          </p:nvSpPr>
          <p:spPr bwMode="auto">
            <a:xfrm>
              <a:off x="2202770" y="1205937"/>
              <a:ext cx="1095756" cy="493776"/>
            </a:xfrm>
            <a:prstGeom prst="round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363" rtl="0">
                <a:lnSpc>
                  <a:spcPct val="85000"/>
                </a:lnSpc>
                <a:spcBef>
                  <a:spcPts val="1200"/>
                </a:spcBef>
                <a:defRPr/>
              </a:pPr>
              <a:endParaRPr lang="en-US" sz="1300" kern="1200" spc="-100" dirty="0">
                <a:ln w="18415" cmpd="sng">
                  <a:noFill/>
                  <a:prstDash val="solid"/>
                </a:ln>
                <a:gradFill>
                  <a:gsLst>
                    <a:gs pos="0">
                      <a:srgbClr val="000000"/>
                    </a:gs>
                    <a:gs pos="50000">
                      <a:srgbClr val="000000"/>
                    </a:gs>
                  </a:gsLst>
                  <a:lin ang="5400000" scaled="0"/>
                </a:gradFill>
                <a:latin typeface="Segoe"/>
                <a:ea typeface="+mn-ea"/>
                <a:cs typeface="Segoe UI" pitchFamily="34" charset="0"/>
              </a:endParaRPr>
            </a:p>
          </p:txBody>
        </p:sp>
        <p:pic>
          <p:nvPicPr>
            <p:cNvPr id="52" name="Picture 108" descr="\\eventsql\dvd\Online_ART\DVD_ART34\Logos\Xbox Live\Xbox Live logo horiz.png"/>
            <p:cNvPicPr/>
            <p:nvPr/>
          </p:nvPicPr>
          <p:blipFill>
            <a:blip r:embed="rId3" cstate="print">
              <a:duotone>
                <a:schemeClr val="bg2">
                  <a:shade val="45000"/>
                  <a:satMod val="135000"/>
                </a:schemeClr>
                <a:prstClr val="white"/>
              </a:duotone>
            </a:blip>
            <a:srcRect/>
            <a:stretch>
              <a:fillRect/>
            </a:stretch>
          </p:blipFill>
          <p:spPr bwMode="auto">
            <a:xfrm>
              <a:off x="2221217" y="1383991"/>
              <a:ext cx="1058862" cy="137669"/>
            </a:xfrm>
            <a:prstGeom prst="rect">
              <a:avLst/>
            </a:prstGeom>
            <a:noFill/>
            <a:ln w="9525">
              <a:noFill/>
              <a:miter lim="800000"/>
              <a:headEnd/>
              <a:tailEnd/>
            </a:ln>
            <a:effectLst>
              <a:outerShdw blurRad="12700" dist="12700" dir="4800000" algn="ctr" rotWithShape="0">
                <a:srgbClr val="000000"/>
              </a:outerShdw>
            </a:effectLst>
          </p:spPr>
        </p:pic>
      </p:grpSp>
      <p:grpSp>
        <p:nvGrpSpPr>
          <p:cNvPr id="34" name="Group 63"/>
          <p:cNvGrpSpPr/>
          <p:nvPr/>
        </p:nvGrpSpPr>
        <p:grpSpPr>
          <a:xfrm>
            <a:off x="3491925" y="1575873"/>
            <a:ext cx="832867" cy="493776"/>
            <a:chOff x="4610690" y="1205937"/>
            <a:chExt cx="1095756" cy="493776"/>
          </a:xfrm>
        </p:grpSpPr>
        <p:sp>
          <p:nvSpPr>
            <p:cNvPr id="49" name="Rounded Rectangle 105"/>
            <p:cNvSpPr/>
            <p:nvPr/>
          </p:nvSpPr>
          <p:spPr bwMode="auto">
            <a:xfrm>
              <a:off x="4610690" y="1205937"/>
              <a:ext cx="1095756" cy="493776"/>
            </a:xfrm>
            <a:prstGeom prst="round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363" rtl="0">
                <a:lnSpc>
                  <a:spcPct val="85000"/>
                </a:lnSpc>
                <a:spcBef>
                  <a:spcPts val="1200"/>
                </a:spcBef>
                <a:defRPr/>
              </a:pPr>
              <a:endParaRPr lang="en-US" sz="1300" kern="1200" spc="-100" dirty="0">
                <a:ln w="18415" cmpd="sng">
                  <a:noFill/>
                  <a:prstDash val="solid"/>
                </a:ln>
                <a:gradFill>
                  <a:gsLst>
                    <a:gs pos="0">
                      <a:srgbClr val="000000"/>
                    </a:gs>
                    <a:gs pos="50000">
                      <a:srgbClr val="000000"/>
                    </a:gs>
                  </a:gsLst>
                  <a:lin ang="5400000" scaled="0"/>
                </a:gradFill>
                <a:latin typeface="Segoe"/>
                <a:ea typeface="+mn-ea"/>
                <a:cs typeface="Segoe UI" pitchFamily="34" charset="0"/>
              </a:endParaRPr>
            </a:p>
          </p:txBody>
        </p:sp>
        <p:pic>
          <p:nvPicPr>
            <p:cNvPr id="50" name="Picture 106" descr="\\eventsql\dvd\Online_ART\DVD_ART34\Logos\Windows Live - (Brand)\Windows Live logo c h.png"/>
            <p:cNvPicPr>
              <a:picLocks noChangeAspect="1"/>
            </p:cNvPicPr>
            <p:nvPr/>
          </p:nvPicPr>
          <p:blipFill>
            <a:blip r:embed="rId4" cstate="print">
              <a:duotone>
                <a:schemeClr val="bg2">
                  <a:shade val="45000"/>
                  <a:satMod val="135000"/>
                </a:schemeClr>
                <a:prstClr val="white"/>
              </a:duotone>
              <a:lum contrast="100000"/>
            </a:blip>
            <a:srcRect/>
            <a:stretch>
              <a:fillRect/>
            </a:stretch>
          </p:blipFill>
          <p:spPr bwMode="auto">
            <a:xfrm>
              <a:off x="4621834" y="1347479"/>
              <a:ext cx="1073468" cy="210693"/>
            </a:xfrm>
            <a:prstGeom prst="rect">
              <a:avLst/>
            </a:prstGeom>
            <a:noFill/>
            <a:ln w="9525">
              <a:noFill/>
              <a:miter lim="800000"/>
              <a:headEnd/>
              <a:tailEnd/>
            </a:ln>
          </p:spPr>
        </p:pic>
      </p:grpSp>
      <p:grpSp>
        <p:nvGrpSpPr>
          <p:cNvPr id="35" name="Group 67"/>
          <p:cNvGrpSpPr/>
          <p:nvPr/>
        </p:nvGrpSpPr>
        <p:grpSpPr>
          <a:xfrm>
            <a:off x="2586950" y="1575873"/>
            <a:ext cx="832867" cy="493776"/>
            <a:chOff x="3402393" y="1205937"/>
            <a:chExt cx="1095756" cy="493776"/>
          </a:xfrm>
        </p:grpSpPr>
        <p:sp>
          <p:nvSpPr>
            <p:cNvPr id="47" name="Rounded Rectangle 103"/>
            <p:cNvSpPr/>
            <p:nvPr/>
          </p:nvSpPr>
          <p:spPr bwMode="auto">
            <a:xfrm>
              <a:off x="3402393" y="1205937"/>
              <a:ext cx="1095756" cy="493776"/>
            </a:xfrm>
            <a:prstGeom prst="round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363" rtl="0">
                <a:lnSpc>
                  <a:spcPct val="85000"/>
                </a:lnSpc>
                <a:spcBef>
                  <a:spcPts val="1200"/>
                </a:spcBef>
                <a:defRPr/>
              </a:pPr>
              <a:endParaRPr lang="en-US" sz="1300" kern="1200" spc="-100" dirty="0">
                <a:ln w="18415" cmpd="sng">
                  <a:noFill/>
                  <a:prstDash val="solid"/>
                </a:ln>
                <a:gradFill>
                  <a:gsLst>
                    <a:gs pos="0">
                      <a:srgbClr val="000000"/>
                    </a:gs>
                    <a:gs pos="50000">
                      <a:srgbClr val="000000"/>
                    </a:gs>
                  </a:gsLst>
                  <a:lin ang="5400000" scaled="0"/>
                </a:gradFill>
                <a:latin typeface="Segoe"/>
                <a:ea typeface="+mn-ea"/>
                <a:cs typeface="Segoe UI" pitchFamily="34" charset="0"/>
              </a:endParaRPr>
            </a:p>
          </p:txBody>
        </p:sp>
        <p:pic>
          <p:nvPicPr>
            <p:cNvPr id="48" name="Picture 104" descr="\\eventsql\dvd\Online_ART\DVD_ART34\Logos\Zune\zune bk small.png"/>
            <p:cNvPicPr>
              <a:picLocks noChangeAspect="1"/>
            </p:cNvPicPr>
            <p:nvPr/>
          </p:nvPicPr>
          <p:blipFill>
            <a:blip r:embed="rId5" cstate="print">
              <a:duotone>
                <a:schemeClr val="bg2">
                  <a:shade val="45000"/>
                  <a:satMod val="135000"/>
                </a:schemeClr>
                <a:prstClr val="white"/>
              </a:duotone>
              <a:lum contrast="75000"/>
            </a:blip>
            <a:srcRect/>
            <a:stretch>
              <a:fillRect/>
            </a:stretch>
          </p:blipFill>
          <p:spPr bwMode="auto">
            <a:xfrm>
              <a:off x="3409917" y="1261194"/>
              <a:ext cx="1080708" cy="383263"/>
            </a:xfrm>
            <a:prstGeom prst="rect">
              <a:avLst/>
            </a:prstGeom>
            <a:noFill/>
            <a:ln w="9525">
              <a:noFill/>
              <a:miter lim="800000"/>
              <a:headEnd/>
              <a:tailEnd/>
            </a:ln>
          </p:spPr>
        </p:pic>
      </p:grpSp>
      <p:grpSp>
        <p:nvGrpSpPr>
          <p:cNvPr id="36" name="Group 66"/>
          <p:cNvGrpSpPr/>
          <p:nvPr/>
        </p:nvGrpSpPr>
        <p:grpSpPr>
          <a:xfrm>
            <a:off x="4396900" y="1575873"/>
            <a:ext cx="832867" cy="493776"/>
            <a:chOff x="5817861" y="1205937"/>
            <a:chExt cx="1095756" cy="493776"/>
          </a:xfrm>
        </p:grpSpPr>
        <p:sp>
          <p:nvSpPr>
            <p:cNvPr id="45" name="Rounded Rectangle 101"/>
            <p:cNvSpPr/>
            <p:nvPr/>
          </p:nvSpPr>
          <p:spPr bwMode="auto">
            <a:xfrm>
              <a:off x="5817861" y="1205937"/>
              <a:ext cx="1095756" cy="493776"/>
            </a:xfrm>
            <a:prstGeom prst="round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363" rtl="0">
                <a:lnSpc>
                  <a:spcPct val="85000"/>
                </a:lnSpc>
                <a:spcBef>
                  <a:spcPts val="1200"/>
                </a:spcBef>
                <a:defRPr/>
              </a:pPr>
              <a:endParaRPr lang="en-US" sz="1300" kern="1200" spc="-100" dirty="0">
                <a:ln w="18415" cmpd="sng">
                  <a:noFill/>
                  <a:prstDash val="solid"/>
                </a:ln>
                <a:gradFill>
                  <a:gsLst>
                    <a:gs pos="0">
                      <a:srgbClr val="000000"/>
                    </a:gs>
                    <a:gs pos="50000">
                      <a:srgbClr val="000000"/>
                    </a:gs>
                  </a:gsLst>
                  <a:lin ang="5400000" scaled="0"/>
                </a:gradFill>
                <a:latin typeface="Segoe"/>
                <a:ea typeface="+mn-ea"/>
                <a:cs typeface="Segoe UI" pitchFamily="34" charset="0"/>
              </a:endParaRPr>
            </a:p>
          </p:txBody>
        </p:sp>
        <p:pic>
          <p:nvPicPr>
            <p:cNvPr id="46" name="Picture 102" descr="\\eventsql\dvd\Online_ART\DVD_ART34\Logos\Microsoft Office Live\_Office Live brand logos\Office Live.png"/>
            <p:cNvPicPr>
              <a:picLocks noChangeAspect="1"/>
            </p:cNvPicPr>
            <p:nvPr/>
          </p:nvPicPr>
          <p:blipFill>
            <a:blip r:embed="rId6" cstate="print">
              <a:duotone>
                <a:schemeClr val="bg2">
                  <a:shade val="45000"/>
                  <a:satMod val="135000"/>
                </a:schemeClr>
                <a:prstClr val="white"/>
              </a:duotone>
              <a:lum contrast="100000"/>
            </a:blip>
            <a:srcRect/>
            <a:stretch>
              <a:fillRect/>
            </a:stretch>
          </p:blipFill>
          <p:spPr bwMode="auto">
            <a:xfrm>
              <a:off x="5840231" y="1313522"/>
              <a:ext cx="1051016" cy="278606"/>
            </a:xfrm>
            <a:prstGeom prst="rect">
              <a:avLst/>
            </a:prstGeom>
            <a:noFill/>
            <a:ln w="9525">
              <a:noFill/>
              <a:miter lim="800000"/>
              <a:headEnd/>
              <a:tailEnd/>
            </a:ln>
          </p:spPr>
        </p:pic>
      </p:grpSp>
      <p:grpSp>
        <p:nvGrpSpPr>
          <p:cNvPr id="37" name="Group 70"/>
          <p:cNvGrpSpPr/>
          <p:nvPr/>
        </p:nvGrpSpPr>
        <p:grpSpPr>
          <a:xfrm>
            <a:off x="7111826" y="1575873"/>
            <a:ext cx="832867" cy="493776"/>
            <a:chOff x="9397320" y="1199587"/>
            <a:chExt cx="1095756" cy="493776"/>
          </a:xfrm>
        </p:grpSpPr>
        <p:sp>
          <p:nvSpPr>
            <p:cNvPr id="43" name="Rounded Rectangle 99"/>
            <p:cNvSpPr/>
            <p:nvPr/>
          </p:nvSpPr>
          <p:spPr bwMode="auto">
            <a:xfrm>
              <a:off x="9397320" y="1199587"/>
              <a:ext cx="1095756" cy="493776"/>
            </a:xfrm>
            <a:prstGeom prst="round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363" rtl="0">
                <a:lnSpc>
                  <a:spcPct val="85000"/>
                </a:lnSpc>
                <a:spcBef>
                  <a:spcPts val="1200"/>
                </a:spcBef>
                <a:defRPr/>
              </a:pPr>
              <a:endParaRPr lang="en-US" sz="1300" kern="1200" spc="-100" dirty="0">
                <a:ln w="18415" cmpd="sng">
                  <a:noFill/>
                  <a:prstDash val="solid"/>
                </a:ln>
                <a:gradFill>
                  <a:gsLst>
                    <a:gs pos="0">
                      <a:srgbClr val="000000"/>
                    </a:gs>
                    <a:gs pos="50000">
                      <a:srgbClr val="000000"/>
                    </a:gs>
                  </a:gsLst>
                  <a:lin ang="5400000" scaled="0"/>
                </a:gradFill>
                <a:latin typeface="Segoe"/>
                <a:ea typeface="+mn-ea"/>
                <a:cs typeface="Segoe UI" pitchFamily="34" charset="0"/>
              </a:endParaRPr>
            </a:p>
          </p:txBody>
        </p:sp>
        <p:pic>
          <p:nvPicPr>
            <p:cNvPr id="44" name="Picture 7" descr="C:\Users\garycar\Desktop\DVD_ART34\Logos\Microsoft Dynamics\Dynamics CRM Online\Microsoft Dynamics CRM Online logo h.png"/>
            <p:cNvPicPr>
              <a:picLocks noChangeAspect="1" noChangeArrowheads="1"/>
            </p:cNvPicPr>
            <p:nvPr/>
          </p:nvPicPr>
          <p:blipFill>
            <a:blip r:embed="rId7" cstate="print">
              <a:duotone>
                <a:schemeClr val="bg2">
                  <a:shade val="45000"/>
                  <a:satMod val="135000"/>
                </a:schemeClr>
                <a:prstClr val="white"/>
              </a:duotone>
              <a:lum contrast="100000"/>
            </a:blip>
            <a:srcRect/>
            <a:stretch>
              <a:fillRect/>
            </a:stretch>
          </p:blipFill>
          <p:spPr bwMode="auto">
            <a:xfrm>
              <a:off x="9438264" y="1347029"/>
              <a:ext cx="1013868" cy="198893"/>
            </a:xfrm>
            <a:prstGeom prst="rect">
              <a:avLst/>
            </a:prstGeom>
            <a:noFill/>
          </p:spPr>
        </p:pic>
      </p:grpSp>
      <p:grpSp>
        <p:nvGrpSpPr>
          <p:cNvPr id="38" name="Group 72"/>
          <p:cNvGrpSpPr/>
          <p:nvPr/>
        </p:nvGrpSpPr>
        <p:grpSpPr>
          <a:xfrm>
            <a:off x="6206851" y="1575873"/>
            <a:ext cx="832867" cy="493776"/>
            <a:chOff x="8222570" y="1205937"/>
            <a:chExt cx="1095756" cy="493776"/>
          </a:xfrm>
        </p:grpSpPr>
        <p:sp>
          <p:nvSpPr>
            <p:cNvPr id="41" name="Rounded Rectangle 97"/>
            <p:cNvSpPr/>
            <p:nvPr/>
          </p:nvSpPr>
          <p:spPr bwMode="auto">
            <a:xfrm>
              <a:off x="8222570" y="1205937"/>
              <a:ext cx="1095756" cy="493776"/>
            </a:xfrm>
            <a:prstGeom prst="round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363" rtl="0">
                <a:lnSpc>
                  <a:spcPct val="85000"/>
                </a:lnSpc>
                <a:spcBef>
                  <a:spcPts val="1200"/>
                </a:spcBef>
                <a:defRPr/>
              </a:pPr>
              <a:endParaRPr lang="en-US" sz="1300" kern="1200" spc="-100" dirty="0">
                <a:ln w="18415" cmpd="sng">
                  <a:noFill/>
                  <a:prstDash val="solid"/>
                </a:ln>
                <a:gradFill>
                  <a:gsLst>
                    <a:gs pos="0">
                      <a:srgbClr val="000000"/>
                    </a:gs>
                    <a:gs pos="50000">
                      <a:srgbClr val="000000"/>
                    </a:gs>
                  </a:gsLst>
                  <a:lin ang="5400000" scaled="0"/>
                </a:gradFill>
                <a:latin typeface="Segoe"/>
                <a:ea typeface="+mn-ea"/>
                <a:cs typeface="Segoe UI" pitchFamily="34" charset="0"/>
              </a:endParaRPr>
            </a:p>
          </p:txBody>
        </p:sp>
        <p:pic>
          <p:nvPicPr>
            <p:cNvPr id="42" name="Picture 98" descr="\\eventsql\dvd\Online_ART\DVD_ART34\Logos\Exchange Online\Exchange Online Logo.png"/>
            <p:cNvPicPr/>
            <p:nvPr/>
          </p:nvPicPr>
          <p:blipFill>
            <a:blip r:embed="rId8" cstate="print">
              <a:duotone>
                <a:schemeClr val="bg2">
                  <a:shade val="45000"/>
                  <a:satMod val="135000"/>
                </a:schemeClr>
                <a:prstClr val="white"/>
              </a:duotone>
              <a:lum contrast="100000"/>
            </a:blip>
            <a:srcRect/>
            <a:stretch>
              <a:fillRect/>
            </a:stretch>
          </p:blipFill>
          <p:spPr bwMode="auto">
            <a:xfrm>
              <a:off x="8261654" y="1351719"/>
              <a:ext cx="1017588" cy="202213"/>
            </a:xfrm>
            <a:prstGeom prst="rect">
              <a:avLst/>
            </a:prstGeom>
            <a:noFill/>
            <a:ln w="9525">
              <a:noFill/>
              <a:miter lim="800000"/>
              <a:headEnd/>
              <a:tailEnd/>
            </a:ln>
          </p:spPr>
        </p:pic>
      </p:grpSp>
      <p:sp>
        <p:nvSpPr>
          <p:cNvPr id="58" name="Rounded Rectangle 105"/>
          <p:cNvSpPr/>
          <p:nvPr/>
        </p:nvSpPr>
        <p:spPr bwMode="auto">
          <a:xfrm>
            <a:off x="3181350" y="3054389"/>
            <a:ext cx="974431" cy="493776"/>
          </a:xfrm>
          <a:prstGeom prst="round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363" rtl="0">
              <a:lnSpc>
                <a:spcPct val="85000"/>
              </a:lnSpc>
              <a:spcBef>
                <a:spcPts val="1200"/>
              </a:spcBef>
              <a:defRPr/>
            </a:pPr>
            <a:r>
              <a:rPr lang="en-US" sz="1300" kern="1200" spc="-100" dirty="0" smtClean="0">
                <a:ln w="18415" cmpd="sng">
                  <a:noFill/>
                  <a:prstDash val="solid"/>
                </a:ln>
                <a:gradFill>
                  <a:gsLst>
                    <a:gs pos="0">
                      <a:srgbClr val="000000"/>
                    </a:gs>
                    <a:gs pos="50000">
                      <a:srgbClr val="000000"/>
                    </a:gs>
                  </a:gsLst>
                  <a:lin ang="5400000" scaled="0"/>
                </a:gradFill>
                <a:latin typeface="Segoe"/>
                <a:ea typeface="+mn-ea"/>
                <a:cs typeface="Segoe UI" pitchFamily="34" charset="0"/>
              </a:rPr>
              <a:t>Live  API</a:t>
            </a:r>
            <a:endParaRPr lang="en-US" sz="1300" kern="1200" spc="-100" dirty="0">
              <a:ln w="18415" cmpd="sng">
                <a:noFill/>
                <a:prstDash val="solid"/>
              </a:ln>
              <a:gradFill>
                <a:gsLst>
                  <a:gs pos="0">
                    <a:srgbClr val="000000"/>
                  </a:gs>
                  <a:gs pos="50000">
                    <a:srgbClr val="000000"/>
                  </a:gs>
                </a:gsLst>
                <a:lin ang="5400000" scaled="0"/>
              </a:gradFill>
              <a:latin typeface="Segoe"/>
              <a:ea typeface="+mn-ea"/>
              <a:cs typeface="Segoe UI" pitchFamily="34" charset="0"/>
            </a:endParaRPr>
          </a:p>
        </p:txBody>
      </p:sp>
      <p:sp>
        <p:nvSpPr>
          <p:cNvPr id="59" name="Rounded Rectangle 105"/>
          <p:cNvSpPr/>
          <p:nvPr/>
        </p:nvSpPr>
        <p:spPr bwMode="auto">
          <a:xfrm>
            <a:off x="4248150" y="3054389"/>
            <a:ext cx="1390650" cy="493776"/>
          </a:xfrm>
          <a:prstGeom prst="round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363" rtl="0">
              <a:lnSpc>
                <a:spcPct val="85000"/>
              </a:lnSpc>
              <a:spcBef>
                <a:spcPts val="1200"/>
              </a:spcBef>
              <a:defRPr/>
            </a:pPr>
            <a:r>
              <a:rPr lang="en-US" sz="1300" kern="1200" spc="-100" dirty="0" smtClean="0">
                <a:ln w="18415" cmpd="sng">
                  <a:noFill/>
                  <a:prstDash val="solid"/>
                </a:ln>
                <a:gradFill>
                  <a:gsLst>
                    <a:gs pos="0">
                      <a:srgbClr val="000000"/>
                    </a:gs>
                    <a:gs pos="50000">
                      <a:srgbClr val="000000"/>
                    </a:gs>
                  </a:gsLst>
                  <a:lin ang="5400000" scaled="0"/>
                </a:gradFill>
                <a:latin typeface="Segoe"/>
                <a:ea typeface="+mn-ea"/>
                <a:cs typeface="Segoe UI" pitchFamily="34" charset="0"/>
              </a:rPr>
              <a:t>Virtual  Earth SDK</a:t>
            </a:r>
            <a:endParaRPr lang="en-US" sz="1300" kern="1200" spc="-100" dirty="0">
              <a:ln w="18415" cmpd="sng">
                <a:noFill/>
                <a:prstDash val="solid"/>
              </a:ln>
              <a:gradFill>
                <a:gsLst>
                  <a:gs pos="0">
                    <a:srgbClr val="000000"/>
                  </a:gs>
                  <a:gs pos="50000">
                    <a:srgbClr val="000000"/>
                  </a:gs>
                </a:gsLst>
                <a:lin ang="5400000" scaled="0"/>
              </a:gradFill>
              <a:latin typeface="Segoe"/>
              <a:ea typeface="+mn-ea"/>
              <a:cs typeface="Segoe UI" pitchFamily="34" charset="0"/>
            </a:endParaRPr>
          </a:p>
        </p:txBody>
      </p:sp>
      <p:sp>
        <p:nvSpPr>
          <p:cNvPr id="60" name="Rounded Rectangle 105"/>
          <p:cNvSpPr/>
          <p:nvPr/>
        </p:nvSpPr>
        <p:spPr bwMode="auto">
          <a:xfrm>
            <a:off x="2114550" y="3054389"/>
            <a:ext cx="974431" cy="493776"/>
          </a:xfrm>
          <a:prstGeom prst="round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363" rtl="0">
              <a:lnSpc>
                <a:spcPct val="85000"/>
              </a:lnSpc>
              <a:spcBef>
                <a:spcPts val="1200"/>
              </a:spcBef>
              <a:defRPr/>
            </a:pPr>
            <a:r>
              <a:rPr lang="en-US" sz="1300" kern="1200" spc="-100" dirty="0" smtClean="0">
                <a:ln w="18415" cmpd="sng">
                  <a:noFill/>
                  <a:prstDash val="solid"/>
                </a:ln>
                <a:gradFill>
                  <a:gsLst>
                    <a:gs pos="0">
                      <a:srgbClr val="000000"/>
                    </a:gs>
                    <a:gs pos="50000">
                      <a:srgbClr val="000000"/>
                    </a:gs>
                  </a:gsLst>
                  <a:lin ang="5400000" scaled="0"/>
                </a:gradFill>
                <a:latin typeface="Segoe"/>
                <a:ea typeface="+mn-ea"/>
                <a:cs typeface="Segoe UI" pitchFamily="34" charset="0"/>
              </a:rPr>
              <a:t>Live ID</a:t>
            </a:r>
            <a:endParaRPr lang="en-US" sz="1300" kern="1200" spc="-100" dirty="0">
              <a:ln w="18415" cmpd="sng">
                <a:noFill/>
                <a:prstDash val="solid"/>
              </a:ln>
              <a:gradFill>
                <a:gsLst>
                  <a:gs pos="0">
                    <a:srgbClr val="000000"/>
                  </a:gs>
                  <a:gs pos="50000">
                    <a:srgbClr val="000000"/>
                  </a:gs>
                </a:gsLst>
                <a:lin ang="5400000" scaled="0"/>
              </a:gradFill>
              <a:latin typeface="Segoe"/>
              <a:ea typeface="+mn-ea"/>
              <a:cs typeface="Segoe UI" pitchFamily="34" charset="0"/>
            </a:endParaRPr>
          </a:p>
        </p:txBody>
      </p:sp>
      <p:sp>
        <p:nvSpPr>
          <p:cNvPr id="64" name="Rounded Rectangle 99"/>
          <p:cNvSpPr/>
          <p:nvPr/>
        </p:nvSpPr>
        <p:spPr bwMode="auto">
          <a:xfrm>
            <a:off x="8007177" y="1047750"/>
            <a:ext cx="736774" cy="1038225"/>
          </a:xfrm>
          <a:prstGeom prst="round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363" rtl="0">
              <a:lnSpc>
                <a:spcPct val="85000"/>
              </a:lnSpc>
              <a:spcBef>
                <a:spcPts val="1200"/>
              </a:spcBef>
              <a:defRPr/>
            </a:pPr>
            <a:r>
              <a:rPr lang="en-US" sz="1100" kern="1200" spc="-100" dirty="0" smtClean="0">
                <a:ln w="18415" cmpd="sng">
                  <a:noFill/>
                  <a:prstDash val="solid"/>
                </a:ln>
                <a:gradFill>
                  <a:gsLst>
                    <a:gs pos="0">
                      <a:srgbClr val="000000"/>
                    </a:gs>
                    <a:gs pos="50000">
                      <a:srgbClr val="000000"/>
                    </a:gs>
                  </a:gsLst>
                  <a:lin ang="5400000" scaled="0"/>
                </a:gradFill>
                <a:latin typeface="Segoe"/>
                <a:ea typeface="+mn-ea"/>
                <a:cs typeface="Segoe UI" pitchFamily="34" charset="0"/>
              </a:rPr>
              <a:t>Custom Apps</a:t>
            </a:r>
            <a:endParaRPr lang="en-US" sz="1100" kern="1200" spc="-100" dirty="0">
              <a:ln w="18415" cmpd="sng">
                <a:noFill/>
                <a:prstDash val="solid"/>
              </a:ln>
              <a:gradFill>
                <a:gsLst>
                  <a:gs pos="0">
                    <a:srgbClr val="000000"/>
                  </a:gs>
                  <a:gs pos="50000">
                    <a:srgbClr val="000000"/>
                  </a:gs>
                </a:gsLst>
                <a:lin ang="5400000" scaled="0"/>
              </a:gradFill>
              <a:latin typeface="Segoe"/>
              <a:ea typeface="+mn-ea"/>
              <a:cs typeface="Segoe UI" pitchFamily="34" charset="0"/>
            </a:endParaRPr>
          </a:p>
        </p:txBody>
      </p:sp>
      <p:sp>
        <p:nvSpPr>
          <p:cNvPr id="66" name="Rectangle 65"/>
          <p:cNvSpPr/>
          <p:nvPr/>
        </p:nvSpPr>
        <p:spPr>
          <a:xfrm>
            <a:off x="7086515" y="2273339"/>
            <a:ext cx="2476585" cy="235449"/>
          </a:xfrm>
          <a:prstGeom prst="rect">
            <a:avLst/>
          </a:prstGeom>
          <a:noFill/>
          <a:ln w="12700">
            <a:noFill/>
          </a:ln>
        </p:spPr>
        <p:txBody>
          <a:bodyPr wrap="square" lIns="0" tIns="0" rIns="0" bIns="0" anchor="ctr">
            <a:spAutoFit/>
          </a:bodyPr>
          <a:lstStyle/>
          <a:p>
            <a:pPr algn="ctr" defTabSz="914363" rtl="0">
              <a:lnSpc>
                <a:spcPct val="85000"/>
              </a:lnSpc>
              <a:spcBef>
                <a:spcPts val="1200"/>
              </a:spcBef>
              <a:defRPr/>
            </a:pPr>
            <a:r>
              <a:rPr lang="en-US" b="1" kern="1200" spc="-100" dirty="0" err="1" smtClean="0">
                <a:ln w="0" cmpd="sng">
                  <a:noFill/>
                  <a:prstDash val="solid"/>
                </a:ln>
                <a:gradFill>
                  <a:gsLst>
                    <a:gs pos="0">
                      <a:srgbClr val="000000"/>
                    </a:gs>
                    <a:gs pos="50000">
                      <a:srgbClr val="000000"/>
                    </a:gs>
                  </a:gsLst>
                  <a:lin ang="5400000" scaled="0"/>
                </a:gradFill>
                <a:latin typeface="Segoe"/>
                <a:ea typeface="+mn-ea"/>
                <a:cs typeface="+mn-cs"/>
              </a:rPr>
              <a:t>Vous</a:t>
            </a:r>
            <a:endParaRPr lang="en-US" b="1" kern="1200" spc="-100" dirty="0">
              <a:ln w="0" cmpd="sng">
                <a:noFill/>
                <a:prstDash val="solid"/>
              </a:ln>
              <a:gradFill>
                <a:gsLst>
                  <a:gs pos="0">
                    <a:srgbClr val="000000"/>
                  </a:gs>
                  <a:gs pos="50000">
                    <a:srgbClr val="000000"/>
                  </a:gs>
                </a:gsLst>
                <a:lin ang="5400000" scaled="0"/>
              </a:gradFill>
              <a:latin typeface="Segoe"/>
              <a:ea typeface="+mn-ea"/>
              <a:cs typeface="+mn-cs"/>
            </a:endParaRPr>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 ciment Software + Services</a:t>
            </a:r>
            <a:endParaRPr lang="fr-FR" dirty="0"/>
          </a:p>
        </p:txBody>
      </p:sp>
      <p:graphicFrame>
        <p:nvGraphicFramePr>
          <p:cNvPr id="5" name="Espace réservé du contenu 4"/>
          <p:cNvGraphicFramePr>
            <a:graphicFrameLocks noGrp="1"/>
          </p:cNvGraphicFramePr>
          <p:nvPr>
            <p:ph idx="1"/>
          </p:nvPr>
        </p:nvGraphicFramePr>
        <p:xfrm>
          <a:off x="-990600" y="1447800"/>
          <a:ext cx="11582400" cy="4648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3" name="Groupe 7"/>
          <p:cNvGrpSpPr/>
          <p:nvPr/>
        </p:nvGrpSpPr>
        <p:grpSpPr>
          <a:xfrm>
            <a:off x="1322070" y="1676400"/>
            <a:ext cx="3021330" cy="917357"/>
            <a:chOff x="5442585" y="1394686"/>
            <a:chExt cx="3021330" cy="826144"/>
          </a:xfrm>
        </p:grpSpPr>
        <p:sp>
          <p:nvSpPr>
            <p:cNvPr id="15" name="Rectangle à coins arrondis 14"/>
            <p:cNvSpPr/>
            <p:nvPr/>
          </p:nvSpPr>
          <p:spPr>
            <a:xfrm>
              <a:off x="5442585" y="1394686"/>
              <a:ext cx="3021330" cy="826144"/>
            </a:xfrm>
            <a:prstGeom prst="roundRect">
              <a:avLst/>
            </a:prstGeom>
            <a:ln>
              <a:solidFill>
                <a:schemeClr val="tx2">
                  <a:lumMod val="75000"/>
                </a:schemeClr>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6" name="Rectangle 15"/>
            <p:cNvSpPr/>
            <p:nvPr/>
          </p:nvSpPr>
          <p:spPr>
            <a:xfrm>
              <a:off x="5482914" y="1435015"/>
              <a:ext cx="2940672" cy="745486"/>
            </a:xfrm>
            <a:prstGeom prst="rect">
              <a:avLst/>
            </a:prstGeom>
            <a:ln>
              <a:solidFill>
                <a:schemeClr val="tx2">
                  <a:lumMod val="75000"/>
                </a:schemeClr>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fr-FR" sz="2000" kern="1200" dirty="0" smtClean="0"/>
                <a:t>Expérience Utilisateur</a:t>
              </a:r>
            </a:p>
          </p:txBody>
        </p:sp>
      </p:grpSp>
      <p:grpSp>
        <p:nvGrpSpPr>
          <p:cNvPr id="4" name="Groupe 8"/>
          <p:cNvGrpSpPr/>
          <p:nvPr/>
        </p:nvGrpSpPr>
        <p:grpSpPr>
          <a:xfrm>
            <a:off x="1322070" y="2728187"/>
            <a:ext cx="3021330" cy="917357"/>
            <a:chOff x="5442585" y="2324100"/>
            <a:chExt cx="3021330" cy="826144"/>
          </a:xfrm>
        </p:grpSpPr>
        <p:sp>
          <p:nvSpPr>
            <p:cNvPr id="13" name="Rectangle à coins arrondis 12"/>
            <p:cNvSpPr/>
            <p:nvPr/>
          </p:nvSpPr>
          <p:spPr>
            <a:xfrm>
              <a:off x="5442585" y="2324100"/>
              <a:ext cx="3021330" cy="826144"/>
            </a:xfrm>
            <a:prstGeom prst="roundRect">
              <a:avLst/>
            </a:prstGeom>
            <a:ln>
              <a:solidFill>
                <a:schemeClr val="tx2">
                  <a:lumMod val="75000"/>
                </a:schemeClr>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4" name="Rectangle 13"/>
            <p:cNvSpPr/>
            <p:nvPr/>
          </p:nvSpPr>
          <p:spPr>
            <a:xfrm>
              <a:off x="5482914" y="2364429"/>
              <a:ext cx="2940672" cy="745486"/>
            </a:xfrm>
            <a:prstGeom prst="rect">
              <a:avLst/>
            </a:prstGeom>
            <a:ln>
              <a:solidFill>
                <a:schemeClr val="tx2">
                  <a:lumMod val="75000"/>
                </a:schemeClr>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fr-FR" sz="2000" kern="1200" dirty="0" smtClean="0"/>
                <a:t>Services</a:t>
              </a:r>
              <a:endParaRPr lang="fr-FR" sz="2000" kern="1200" dirty="0"/>
            </a:p>
          </p:txBody>
        </p:sp>
      </p:grpSp>
      <p:grpSp>
        <p:nvGrpSpPr>
          <p:cNvPr id="6" name="Groupe 9"/>
          <p:cNvGrpSpPr/>
          <p:nvPr/>
        </p:nvGrpSpPr>
        <p:grpSpPr>
          <a:xfrm>
            <a:off x="1322070" y="3886200"/>
            <a:ext cx="3021330" cy="917357"/>
            <a:chOff x="5442585" y="3253513"/>
            <a:chExt cx="3021330" cy="826144"/>
          </a:xfrm>
        </p:grpSpPr>
        <p:sp>
          <p:nvSpPr>
            <p:cNvPr id="11" name="Rectangle à coins arrondis 10"/>
            <p:cNvSpPr/>
            <p:nvPr/>
          </p:nvSpPr>
          <p:spPr>
            <a:xfrm>
              <a:off x="5442585" y="3253513"/>
              <a:ext cx="3021330" cy="826144"/>
            </a:xfrm>
            <a:prstGeom prst="roundRect">
              <a:avLst/>
            </a:prstGeom>
            <a:ln>
              <a:solidFill>
                <a:schemeClr val="tx2">
                  <a:lumMod val="75000"/>
                </a:schemeClr>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2" name="Rectangle 11"/>
            <p:cNvSpPr/>
            <p:nvPr/>
          </p:nvSpPr>
          <p:spPr>
            <a:xfrm>
              <a:off x="5482914" y="3293842"/>
              <a:ext cx="2940672" cy="745486"/>
            </a:xfrm>
            <a:prstGeom prst="rect">
              <a:avLst/>
            </a:prstGeom>
            <a:ln>
              <a:solidFill>
                <a:schemeClr val="tx2">
                  <a:lumMod val="75000"/>
                </a:schemeClr>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fr-FR" sz="2000" kern="1200" dirty="0" smtClean="0"/>
                <a:t>Infrastructure</a:t>
              </a:r>
              <a:endParaRPr lang="fr-FR" sz="2000" kern="1200" dirty="0"/>
            </a:p>
          </p:txBody>
        </p:sp>
      </p:grpSp>
      <p:grpSp>
        <p:nvGrpSpPr>
          <p:cNvPr id="7" name="Groupe 9"/>
          <p:cNvGrpSpPr/>
          <p:nvPr/>
        </p:nvGrpSpPr>
        <p:grpSpPr>
          <a:xfrm>
            <a:off x="1295400" y="5014187"/>
            <a:ext cx="3021330" cy="917357"/>
            <a:chOff x="5442585" y="3253513"/>
            <a:chExt cx="3021330" cy="826144"/>
          </a:xfrm>
        </p:grpSpPr>
        <p:sp>
          <p:nvSpPr>
            <p:cNvPr id="24" name="Rectangle à coins arrondis 23"/>
            <p:cNvSpPr/>
            <p:nvPr/>
          </p:nvSpPr>
          <p:spPr>
            <a:xfrm>
              <a:off x="5442585" y="3253513"/>
              <a:ext cx="3021330" cy="826144"/>
            </a:xfrm>
            <a:prstGeom prst="roundRect">
              <a:avLst/>
            </a:prstGeom>
            <a:ln>
              <a:solidFill>
                <a:schemeClr val="tx2">
                  <a:lumMod val="75000"/>
                </a:schemeClr>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5" name="Rectangle 24"/>
            <p:cNvSpPr/>
            <p:nvPr/>
          </p:nvSpPr>
          <p:spPr>
            <a:xfrm>
              <a:off x="5482914" y="3293842"/>
              <a:ext cx="2940672" cy="745486"/>
            </a:xfrm>
            <a:prstGeom prst="rect">
              <a:avLst/>
            </a:prstGeom>
            <a:ln>
              <a:solidFill>
                <a:schemeClr val="tx2">
                  <a:lumMod val="75000"/>
                </a:schemeClr>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fr-FR" sz="2000" kern="1200" dirty="0" smtClean="0"/>
                <a:t>Sécurité</a:t>
              </a:r>
              <a:endParaRPr lang="fr-FR" sz="2000" kern="1200" dirty="0"/>
            </a:p>
          </p:txBody>
        </p:sp>
      </p:grpSp>
      <p:sp>
        <p:nvSpPr>
          <p:cNvPr id="17" name="ZoneTexte 16"/>
          <p:cNvSpPr txBox="1"/>
          <p:nvPr/>
        </p:nvSpPr>
        <p:spPr>
          <a:xfrm>
            <a:off x="1944915" y="6008469"/>
            <a:ext cx="4905828" cy="646331"/>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fr-FR" sz="3600" dirty="0" smtClean="0"/>
              <a:t>Data</a:t>
            </a:r>
            <a:endParaRPr lang="fr-FR" sz="3600" dirty="0"/>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1411" name="Picture 3" descr="WinFX_InfoCard__12a"/>
          <p:cNvPicPr>
            <a:picLocks noChangeAspect="1" noChangeArrowheads="1"/>
          </p:cNvPicPr>
          <p:nvPr/>
        </p:nvPicPr>
        <p:blipFill>
          <a:blip r:embed="rId3"/>
          <a:srcRect/>
          <a:stretch>
            <a:fillRect/>
          </a:stretch>
        </p:blipFill>
        <p:spPr bwMode="auto">
          <a:xfrm>
            <a:off x="3348038" y="1696131"/>
            <a:ext cx="2619375" cy="2800350"/>
          </a:xfrm>
          <a:prstGeom prst="rect">
            <a:avLst/>
          </a:prstGeom>
          <a:noFill/>
          <a:ln w="9525">
            <a:noFill/>
            <a:miter lim="800000"/>
            <a:headEnd/>
            <a:tailEnd/>
          </a:ln>
        </p:spPr>
      </p:pic>
      <p:sp>
        <p:nvSpPr>
          <p:cNvPr id="6969348" name="Rectangle 4"/>
          <p:cNvSpPr>
            <a:spLocks noGrp="1" noChangeArrowheads="1"/>
          </p:cNvSpPr>
          <p:nvPr>
            <p:ph type="title"/>
          </p:nvPr>
        </p:nvSpPr>
        <p:spPr>
          <a:noFill/>
        </p:spPr>
        <p:txBody>
          <a:bodyPr anchor="ctr"/>
          <a:lstStyle/>
          <a:p>
            <a:r>
              <a:rPr lang="fr-FR" dirty="0" smtClean="0"/>
              <a:t>L'identité dans le </a:t>
            </a:r>
            <a:r>
              <a:rPr lang="fr-FR" dirty="0" err="1" smtClean="0"/>
              <a:t>cloud</a:t>
            </a:r>
            <a:r>
              <a:rPr lang="fr-FR" dirty="0" smtClean="0"/>
              <a:t> ?</a:t>
            </a:r>
            <a:endParaRPr lang="en-US" dirty="0"/>
          </a:p>
        </p:txBody>
      </p:sp>
      <p:pic>
        <p:nvPicPr>
          <p:cNvPr id="401413" name="Picture 5" descr="WinFX_InfoCard__12b"/>
          <p:cNvPicPr>
            <a:picLocks noChangeAspect="1" noChangeArrowheads="1"/>
          </p:cNvPicPr>
          <p:nvPr/>
        </p:nvPicPr>
        <p:blipFill>
          <a:blip r:embed="rId4"/>
          <a:srcRect/>
          <a:stretch>
            <a:fillRect/>
          </a:stretch>
        </p:blipFill>
        <p:spPr bwMode="auto">
          <a:xfrm>
            <a:off x="6999288" y="2781981"/>
            <a:ext cx="1174750" cy="2673350"/>
          </a:xfrm>
          <a:prstGeom prst="rect">
            <a:avLst/>
          </a:prstGeom>
          <a:noFill/>
          <a:ln w="9525">
            <a:noFill/>
            <a:miter lim="800000"/>
            <a:headEnd/>
            <a:tailEnd/>
          </a:ln>
        </p:spPr>
      </p:pic>
      <p:sp>
        <p:nvSpPr>
          <p:cNvPr id="401414" name="Text Box 6"/>
          <p:cNvSpPr txBox="1">
            <a:spLocks noChangeArrowheads="1"/>
          </p:cNvSpPr>
          <p:nvPr/>
        </p:nvSpPr>
        <p:spPr bwMode="auto">
          <a:xfrm>
            <a:off x="4106863" y="1286556"/>
            <a:ext cx="681037" cy="336550"/>
          </a:xfrm>
          <a:prstGeom prst="rect">
            <a:avLst/>
          </a:prstGeom>
          <a:noFill/>
          <a:ln w="9525">
            <a:noFill/>
            <a:miter lim="800000"/>
            <a:headEnd/>
            <a:tailEnd/>
          </a:ln>
        </p:spPr>
        <p:txBody>
          <a:bodyPr wrap="none">
            <a:spAutoFit/>
          </a:bodyPr>
          <a:lstStyle/>
          <a:p>
            <a:pPr eaLnBrk="0" hangingPunct="0"/>
            <a:r>
              <a:rPr lang="en-US" b="1">
                <a:solidFill>
                  <a:srgbClr val="FFFFFF"/>
                </a:solidFill>
              </a:rPr>
              <a:t>Sujet</a:t>
            </a:r>
          </a:p>
        </p:txBody>
      </p:sp>
      <p:sp>
        <p:nvSpPr>
          <p:cNvPr id="401415" name="Rectangle 12"/>
          <p:cNvSpPr>
            <a:spLocks noChangeArrowheads="1"/>
          </p:cNvSpPr>
          <p:nvPr/>
        </p:nvSpPr>
        <p:spPr bwMode="auto">
          <a:xfrm>
            <a:off x="6694488" y="4807631"/>
            <a:ext cx="1954212" cy="561975"/>
          </a:xfrm>
          <a:prstGeom prst="rect">
            <a:avLst/>
          </a:prstGeom>
          <a:noFill/>
          <a:ln w="9525">
            <a:noFill/>
            <a:miter lim="800000"/>
            <a:headEnd/>
            <a:tailEnd/>
          </a:ln>
        </p:spPr>
        <p:txBody>
          <a:bodyPr/>
          <a:lstStyle/>
          <a:p>
            <a:pPr algn="ctr">
              <a:lnSpc>
                <a:spcPct val="80000"/>
              </a:lnSpc>
              <a:spcBef>
                <a:spcPct val="40000"/>
              </a:spcBef>
            </a:pPr>
            <a:r>
              <a:rPr lang="en-US" b="1">
                <a:solidFill>
                  <a:srgbClr val="FFFFFF"/>
                </a:solidFill>
              </a:rPr>
              <a:t>Consommateur d’identité</a:t>
            </a:r>
            <a:endParaRPr lang="en-US">
              <a:solidFill>
                <a:srgbClr val="FFFFFF"/>
              </a:solidFill>
              <a:effectLst>
                <a:outerShdw blurRad="38100" dist="38100" dir="2700000" algn="tl">
                  <a:srgbClr val="000000"/>
                </a:outerShdw>
              </a:effectLst>
            </a:endParaRPr>
          </a:p>
        </p:txBody>
      </p:sp>
      <p:pic>
        <p:nvPicPr>
          <p:cNvPr id="401417" name="Picture 9" descr="WinFX_InfoCard__12c"/>
          <p:cNvPicPr>
            <a:picLocks noChangeAspect="1" noChangeArrowheads="1"/>
          </p:cNvPicPr>
          <p:nvPr/>
        </p:nvPicPr>
        <p:blipFill>
          <a:blip r:embed="rId5"/>
          <a:srcRect/>
          <a:stretch>
            <a:fillRect/>
          </a:stretch>
        </p:blipFill>
        <p:spPr bwMode="auto">
          <a:xfrm>
            <a:off x="0" y="3370943"/>
            <a:ext cx="2651125" cy="2486025"/>
          </a:xfrm>
          <a:prstGeom prst="rect">
            <a:avLst/>
          </a:prstGeom>
          <a:noFill/>
          <a:ln w="9525">
            <a:noFill/>
            <a:miter lim="800000"/>
            <a:headEnd/>
            <a:tailEnd/>
          </a:ln>
        </p:spPr>
      </p:pic>
      <p:sp>
        <p:nvSpPr>
          <p:cNvPr id="401418" name="Rectangle 10"/>
          <p:cNvSpPr>
            <a:spLocks noChangeArrowheads="1"/>
          </p:cNvSpPr>
          <p:nvPr/>
        </p:nvSpPr>
        <p:spPr bwMode="auto">
          <a:xfrm>
            <a:off x="280988" y="5090206"/>
            <a:ext cx="2319337" cy="263525"/>
          </a:xfrm>
          <a:prstGeom prst="rect">
            <a:avLst/>
          </a:prstGeom>
          <a:noFill/>
          <a:ln w="9525">
            <a:noFill/>
            <a:miter lim="800000"/>
            <a:headEnd/>
            <a:tailEnd/>
          </a:ln>
        </p:spPr>
        <p:txBody>
          <a:bodyPr wrap="none">
            <a:spAutoFit/>
          </a:bodyPr>
          <a:lstStyle/>
          <a:p>
            <a:pPr>
              <a:lnSpc>
                <a:spcPct val="70000"/>
              </a:lnSpc>
              <a:spcBef>
                <a:spcPct val="40000"/>
              </a:spcBef>
            </a:pPr>
            <a:r>
              <a:rPr lang="en-US" b="1">
                <a:solidFill>
                  <a:srgbClr val="FFFFFF"/>
                </a:solidFill>
              </a:rPr>
              <a:t>Fournisseur d’identité</a:t>
            </a:r>
          </a:p>
        </p:txBody>
      </p:sp>
      <p:pic>
        <p:nvPicPr>
          <p:cNvPr id="6969354" name="Picture 11" descr="Microsoft"/>
          <p:cNvPicPr>
            <a:picLocks noChangeAspect="1" noChangeArrowheads="1"/>
          </p:cNvPicPr>
          <p:nvPr/>
        </p:nvPicPr>
        <p:blipFill>
          <a:blip r:embed="rId6"/>
          <a:srcRect/>
          <a:stretch>
            <a:fillRect/>
          </a:stretch>
        </p:blipFill>
        <p:spPr bwMode="auto">
          <a:xfrm>
            <a:off x="7947025" y="6318250"/>
            <a:ext cx="1196975" cy="53975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977314" y="2031094"/>
            <a:ext cx="7899986" cy="1523495"/>
          </a:xfrm>
        </p:spPr>
        <p:txBody>
          <a:bodyPr/>
          <a:lstStyle/>
          <a:p>
            <a:pPr lvl="1"/>
            <a:r>
              <a:rPr lang="fr-FR" sz="3200" dirty="0" smtClean="0">
                <a:solidFill>
                  <a:schemeClr val="tx1"/>
                </a:solidFill>
              </a:rPr>
              <a:t>Authentification BizTalk Services</a:t>
            </a:r>
          </a:p>
        </p:txBody>
      </p:sp>
      <p:sp>
        <p:nvSpPr>
          <p:cNvPr id="3" name="Espace réservé du texte 2"/>
          <p:cNvSpPr>
            <a:spLocks noGrp="1"/>
          </p:cNvSpPr>
          <p:nvPr>
            <p:ph type="body" sz="quarter" idx="11"/>
          </p:nvPr>
        </p:nvSpPr>
        <p:spPr/>
        <p:txBody>
          <a:bodyPr/>
          <a:lstStyle/>
          <a:p>
            <a:r>
              <a:rPr lang="fr-FR" dirty="0" err="1" smtClean="0"/>
              <a:t>Demo</a:t>
            </a:r>
            <a:endParaRPr lang="fr-FR" dirty="0"/>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 name="Picture 35" descr="C:\Program Files\Microsoft Resource DVD Artwork\DVD_ART\Artwork_Imagery\Shapes and Graphics\circular shapes\3d Disc shapes\oval gradient green disc.png"/>
          <p:cNvPicPr>
            <a:picLocks noChangeAspect="1" noChangeArrowheads="1"/>
          </p:cNvPicPr>
          <p:nvPr/>
        </p:nvPicPr>
        <p:blipFill>
          <a:blip r:embed="rId3">
            <a:grayscl/>
          </a:blip>
          <a:srcRect/>
          <a:stretch>
            <a:fillRect/>
          </a:stretch>
        </p:blipFill>
        <p:spPr bwMode="auto">
          <a:xfrm>
            <a:off x="4416135" y="1988128"/>
            <a:ext cx="2628900" cy="1371600"/>
          </a:xfrm>
          <a:prstGeom prst="rect">
            <a:avLst/>
          </a:prstGeom>
          <a:noFill/>
        </p:spPr>
      </p:pic>
      <p:pic>
        <p:nvPicPr>
          <p:cNvPr id="83" name="old STS web service" descr="C:\Program Files\Microsoft Resource DVD Artwork\DVD_ART\Artwork_Imagery\HARDWARE_IMAGERY\Illustration - Misc Hardware\Windows Server Icons\Misc\Web Services Globe.png"/>
          <p:cNvPicPr>
            <a:picLocks noChangeAspect="1" noChangeArrowheads="1"/>
          </p:cNvPicPr>
          <p:nvPr/>
        </p:nvPicPr>
        <p:blipFill>
          <a:blip r:embed="rId4">
            <a:grayscl/>
          </a:blip>
          <a:srcRect/>
          <a:stretch>
            <a:fillRect/>
          </a:stretch>
        </p:blipFill>
        <p:spPr bwMode="auto">
          <a:xfrm>
            <a:off x="5136977" y="1737745"/>
            <a:ext cx="873291" cy="987519"/>
          </a:xfrm>
          <a:prstGeom prst="rect">
            <a:avLst/>
          </a:prstGeom>
          <a:noFill/>
          <a:effectLst/>
        </p:spPr>
      </p:pic>
      <p:sp>
        <p:nvSpPr>
          <p:cNvPr id="92" name="TextBox 91"/>
          <p:cNvSpPr txBox="1"/>
          <p:nvPr/>
        </p:nvSpPr>
        <p:spPr>
          <a:xfrm>
            <a:off x="4710313" y="2640508"/>
            <a:ext cx="2005677" cy="369332"/>
          </a:xfrm>
          <a:prstGeom prst="rect">
            <a:avLst/>
          </a:prstGeom>
          <a:noFill/>
        </p:spPr>
        <p:txBody>
          <a:bodyPr wrap="none" rtlCol="0">
            <a:spAutoFit/>
          </a:bodyPr>
          <a:lstStyle/>
          <a:p>
            <a:pPr algn="ctr"/>
            <a:r>
              <a:rPr lang="en-US" b="1" dirty="0" smtClean="0">
                <a:solidFill>
                  <a:schemeClr val="bg1"/>
                </a:solidFill>
              </a:rPr>
              <a:t>Identity Provider</a:t>
            </a:r>
          </a:p>
        </p:txBody>
      </p:sp>
      <p:grpSp>
        <p:nvGrpSpPr>
          <p:cNvPr id="3" name="Group RP"/>
          <p:cNvGrpSpPr/>
          <p:nvPr/>
        </p:nvGrpSpPr>
        <p:grpSpPr>
          <a:xfrm>
            <a:off x="4423064" y="3898536"/>
            <a:ext cx="2628900" cy="1640686"/>
            <a:chOff x="4880264" y="4127135"/>
            <a:chExt cx="2628900" cy="1640686"/>
          </a:xfrm>
        </p:grpSpPr>
        <p:pic>
          <p:nvPicPr>
            <p:cNvPr id="73" name="Picture 34" descr="C:\Program Files\Microsoft Resource DVD Artwork\DVD_ART\Artwork_Imagery\Shapes and Graphics\circular shapes\3d Disc shapes\oval gradient blue disc.png"/>
            <p:cNvPicPr>
              <a:picLocks noChangeAspect="1" noChangeArrowheads="1"/>
            </p:cNvPicPr>
            <p:nvPr/>
          </p:nvPicPr>
          <p:blipFill>
            <a:blip r:embed="rId5">
              <a:grayscl/>
            </a:blip>
            <a:srcRect/>
            <a:stretch>
              <a:fillRect/>
            </a:stretch>
          </p:blipFill>
          <p:spPr bwMode="auto">
            <a:xfrm>
              <a:off x="4880264" y="4396221"/>
              <a:ext cx="2628900" cy="1371600"/>
            </a:xfrm>
            <a:prstGeom prst="rect">
              <a:avLst/>
            </a:prstGeom>
            <a:noFill/>
          </p:spPr>
        </p:pic>
        <p:grpSp>
          <p:nvGrpSpPr>
            <p:cNvPr id="4" name="Web site"/>
            <p:cNvGrpSpPr/>
            <p:nvPr/>
          </p:nvGrpSpPr>
          <p:grpSpPr>
            <a:xfrm>
              <a:off x="5585404" y="4127135"/>
              <a:ext cx="944427" cy="944427"/>
              <a:chOff x="1112973" y="4021137"/>
              <a:chExt cx="944427" cy="944427"/>
            </a:xfrm>
          </p:grpSpPr>
          <p:pic>
            <p:nvPicPr>
              <p:cNvPr id="1028" name="Picture 4" descr="C:\Program Files\Microsoft Resource DVD Artwork\DVD_ART\Artwork_Imagery\HARDWARE_IMAGERY\Illustration - Misc Hardware\Windows Vista Illustration Icons\Internet.png"/>
              <p:cNvPicPr>
                <a:picLocks noChangeAspect="1" noChangeArrowheads="1"/>
              </p:cNvPicPr>
              <p:nvPr/>
            </p:nvPicPr>
            <p:blipFill>
              <a:blip r:embed="rId6">
                <a:grayscl/>
              </a:blip>
              <a:srcRect/>
              <a:stretch>
                <a:fillRect/>
              </a:stretch>
            </p:blipFill>
            <p:spPr bwMode="auto">
              <a:xfrm>
                <a:off x="1112973" y="4021137"/>
                <a:ext cx="944427" cy="944427"/>
              </a:xfrm>
              <a:prstGeom prst="rect">
                <a:avLst/>
              </a:prstGeom>
              <a:noFill/>
            </p:spPr>
          </p:pic>
          <p:pic>
            <p:nvPicPr>
              <p:cNvPr id="1029" name="Picture 5" descr="C:\Program Files\Microsoft Resource DVD Artwork\DVD_ART\Artwork_Imagery\HARDWARE_IMAGERY\Illustration - Misc Hardware\Windows Server Icons\Documents\Document XML.png"/>
              <p:cNvPicPr>
                <a:picLocks noChangeAspect="1" noChangeArrowheads="1"/>
              </p:cNvPicPr>
              <p:nvPr/>
            </p:nvPicPr>
            <p:blipFill>
              <a:blip r:embed="rId7">
                <a:grayscl/>
              </a:blip>
              <a:srcRect/>
              <a:stretch>
                <a:fillRect/>
              </a:stretch>
            </p:blipFill>
            <p:spPr bwMode="auto">
              <a:xfrm>
                <a:off x="1234362" y="4351620"/>
                <a:ext cx="442038" cy="569996"/>
              </a:xfrm>
              <a:prstGeom prst="rect">
                <a:avLst/>
              </a:prstGeom>
              <a:noFill/>
              <a:effectLst>
                <a:outerShdw blurRad="50800" dist="38100" dir="18900000" algn="bl" rotWithShape="0">
                  <a:prstClr val="black">
                    <a:alpha val="40000"/>
                  </a:prstClr>
                </a:outerShdw>
              </a:effectLst>
              <a:scene3d>
                <a:camera prst="isometricOffAxis2Left"/>
                <a:lightRig rig="threePt" dir="t"/>
              </a:scene3d>
            </p:spPr>
          </p:pic>
        </p:grpSp>
        <p:sp>
          <p:nvSpPr>
            <p:cNvPr id="95" name="TextBox 94"/>
            <p:cNvSpPr txBox="1"/>
            <p:nvPr/>
          </p:nvSpPr>
          <p:spPr>
            <a:xfrm>
              <a:off x="5304442" y="5016562"/>
              <a:ext cx="1659430" cy="369332"/>
            </a:xfrm>
            <a:prstGeom prst="rect">
              <a:avLst/>
            </a:prstGeom>
            <a:noFill/>
          </p:spPr>
          <p:txBody>
            <a:bodyPr wrap="none" rtlCol="0">
              <a:spAutoFit/>
            </a:bodyPr>
            <a:lstStyle/>
            <a:p>
              <a:pPr algn="ctr"/>
              <a:r>
                <a:rPr lang="en-US" b="1" dirty="0" smtClean="0">
                  <a:solidFill>
                    <a:schemeClr val="bg1"/>
                  </a:solidFill>
                </a:rPr>
                <a:t>Relying Party</a:t>
              </a:r>
            </a:p>
          </p:txBody>
        </p:sp>
      </p:grpSp>
      <p:sp>
        <p:nvSpPr>
          <p:cNvPr id="2" name="Title 1"/>
          <p:cNvSpPr>
            <a:spLocks noGrp="1"/>
          </p:cNvSpPr>
          <p:nvPr>
            <p:ph type="title"/>
          </p:nvPr>
        </p:nvSpPr>
        <p:spPr/>
        <p:txBody>
          <a:bodyPr/>
          <a:lstStyle/>
          <a:p>
            <a:r>
              <a:rPr smtClean="0"/>
              <a:t>Zermatt </a:t>
            </a:r>
            <a:r>
              <a:rPr sz="3600" smtClean="0"/>
              <a:t/>
            </a:r>
            <a:br>
              <a:rPr sz="3600" smtClean="0"/>
            </a:br>
            <a:endParaRPr lang="en-US" dirty="0"/>
          </a:p>
        </p:txBody>
      </p:sp>
      <p:sp>
        <p:nvSpPr>
          <p:cNvPr id="71" name="Espace réservé du contenu 70"/>
          <p:cNvSpPr>
            <a:spLocks noGrp="1"/>
          </p:cNvSpPr>
          <p:nvPr>
            <p:ph sz="quarter" idx="10"/>
          </p:nvPr>
        </p:nvSpPr>
        <p:spPr/>
        <p:txBody>
          <a:bodyPr/>
          <a:lstStyle/>
          <a:p>
            <a:endParaRPr lang="fr-FR"/>
          </a:p>
        </p:txBody>
      </p:sp>
      <p:sp>
        <p:nvSpPr>
          <p:cNvPr id="68" name="TextBox 67"/>
          <p:cNvSpPr txBox="1"/>
          <p:nvPr/>
        </p:nvSpPr>
        <p:spPr>
          <a:xfrm>
            <a:off x="5948034" y="6178916"/>
            <a:ext cx="1568057" cy="523220"/>
          </a:xfrm>
          <a:prstGeom prst="rect">
            <a:avLst/>
          </a:prstGeom>
          <a:noFill/>
        </p:spPr>
        <p:txBody>
          <a:bodyPr wrap="none" rtlCol="0">
            <a:spAutoFit/>
          </a:bodyPr>
          <a:lstStyle/>
          <a:p>
            <a:pPr algn="ctr"/>
            <a:r>
              <a:rPr lang="en-US" sz="1400" dirty="0" smtClean="0"/>
              <a:t>Credentials Store</a:t>
            </a:r>
          </a:p>
          <a:p>
            <a:pPr algn="ctr"/>
            <a:r>
              <a:rPr lang="en-US" sz="1400" dirty="0" smtClean="0"/>
              <a:t>(Token-aware)</a:t>
            </a:r>
            <a:endParaRPr lang="en-US" sz="1400" dirty="0"/>
          </a:p>
        </p:txBody>
      </p:sp>
      <p:grpSp>
        <p:nvGrpSpPr>
          <p:cNvPr id="5" name="Group IP cred store"/>
          <p:cNvGrpSpPr/>
          <p:nvPr/>
        </p:nvGrpSpPr>
        <p:grpSpPr>
          <a:xfrm>
            <a:off x="7755083" y="1968066"/>
            <a:ext cx="626917" cy="775567"/>
            <a:chOff x="6096000" y="4800600"/>
            <a:chExt cx="1268207" cy="1512888"/>
          </a:xfrm>
          <a:effectLst/>
        </p:grpSpPr>
        <p:pic>
          <p:nvPicPr>
            <p:cNvPr id="75" name="Picture 3" descr="C:\Program Files\Microsoft Resource DVD Artwork\DVD_ART\Artwork_Imagery\Shapes and Graphics\Cylinder\MGX 06 Cyinders\MGX Cylinder DARK Green.png"/>
            <p:cNvPicPr>
              <a:picLocks noChangeAspect="1" noChangeArrowheads="1"/>
            </p:cNvPicPr>
            <p:nvPr/>
          </p:nvPicPr>
          <p:blipFill>
            <a:blip r:embed="rId8">
              <a:grayscl/>
            </a:blip>
            <a:srcRect/>
            <a:stretch>
              <a:fillRect/>
            </a:stretch>
          </p:blipFill>
          <p:spPr bwMode="auto">
            <a:xfrm>
              <a:off x="6096000" y="4800600"/>
              <a:ext cx="1268207" cy="1512888"/>
            </a:xfrm>
            <a:prstGeom prst="rect">
              <a:avLst/>
            </a:prstGeom>
            <a:noFill/>
            <a:effectLst/>
          </p:spPr>
        </p:pic>
        <p:sp>
          <p:nvSpPr>
            <p:cNvPr id="76" name="Rectangle 75"/>
            <p:cNvSpPr/>
            <p:nvPr/>
          </p:nvSpPr>
          <p:spPr bwMode="auto">
            <a:xfrm>
              <a:off x="6248400" y="5257800"/>
              <a:ext cx="990600" cy="457200"/>
            </a:xfrm>
            <a:prstGeom prst="rect">
              <a:avLst/>
            </a:prstGeom>
            <a:solidFill>
              <a:schemeClr val="tx1"/>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pic>
          <p:nvPicPr>
            <p:cNvPr id="77" name="Picture 24" descr="C:\Program Files\Microsoft Resource DVD Artwork\DVD_ART\Artwork_Imagery\HARDWARE_IMAGERY\Illustration - Misc Hardware\Windows Vista Illustration Icons\Generic User.png"/>
            <p:cNvPicPr>
              <a:picLocks noChangeAspect="1" noChangeArrowheads="1"/>
            </p:cNvPicPr>
            <p:nvPr/>
          </p:nvPicPr>
          <p:blipFill>
            <a:blip r:embed="rId9">
              <a:grayscl/>
            </a:blip>
            <a:srcRect/>
            <a:stretch>
              <a:fillRect/>
            </a:stretch>
          </p:blipFill>
          <p:spPr bwMode="auto">
            <a:xfrm>
              <a:off x="6324600" y="5181600"/>
              <a:ext cx="427043" cy="519703"/>
            </a:xfrm>
            <a:prstGeom prst="rect">
              <a:avLst/>
            </a:prstGeom>
            <a:noFill/>
          </p:spPr>
        </p:pic>
        <p:pic>
          <p:nvPicPr>
            <p:cNvPr id="78" name="Picture 4" descr="C:\Program Files\Microsoft Resource DVD Artwork\DVD_ART\Artwork_Imagery\HARDWARE_IMAGERY\Illustration - Misc Hardware\Windows Server Icons\Security\Key 1.png"/>
            <p:cNvPicPr>
              <a:picLocks noChangeAspect="1" noChangeArrowheads="1"/>
            </p:cNvPicPr>
            <p:nvPr/>
          </p:nvPicPr>
          <p:blipFill>
            <a:blip r:embed="rId10">
              <a:grayscl/>
            </a:blip>
            <a:srcRect/>
            <a:stretch>
              <a:fillRect/>
            </a:stretch>
          </p:blipFill>
          <p:spPr bwMode="auto">
            <a:xfrm>
              <a:off x="6781800" y="5257800"/>
              <a:ext cx="363538" cy="363538"/>
            </a:xfrm>
            <a:prstGeom prst="rect">
              <a:avLst/>
            </a:prstGeom>
            <a:noFill/>
          </p:spPr>
        </p:pic>
      </p:grpSp>
      <p:grpSp>
        <p:nvGrpSpPr>
          <p:cNvPr id="6" name="Group IPO claims store"/>
          <p:cNvGrpSpPr/>
          <p:nvPr/>
        </p:nvGrpSpPr>
        <p:grpSpPr>
          <a:xfrm>
            <a:off x="7862979" y="2854616"/>
            <a:ext cx="730304" cy="817995"/>
            <a:chOff x="6834278" y="873125"/>
            <a:chExt cx="1242922" cy="1482725"/>
          </a:xfrm>
          <a:effectLst/>
        </p:grpSpPr>
        <p:pic>
          <p:nvPicPr>
            <p:cNvPr id="80" name="Picture 5" descr="C:\Program Files\Microsoft Resource DVD Artwork\DVD_ART\Artwork_Imagery\Shapes and Graphics\Cylinder\MGX 06 Cyinders\MGX Cylinder RED.png"/>
            <p:cNvPicPr>
              <a:picLocks noChangeAspect="1" noChangeArrowheads="1"/>
            </p:cNvPicPr>
            <p:nvPr/>
          </p:nvPicPr>
          <p:blipFill>
            <a:blip r:embed="rId11">
              <a:grayscl/>
            </a:blip>
            <a:srcRect/>
            <a:stretch>
              <a:fillRect/>
            </a:stretch>
          </p:blipFill>
          <p:spPr bwMode="auto">
            <a:xfrm>
              <a:off x="6834278" y="873125"/>
              <a:ext cx="1242922" cy="1482725"/>
            </a:xfrm>
            <a:prstGeom prst="rect">
              <a:avLst/>
            </a:prstGeom>
            <a:noFill/>
            <a:effectLst/>
          </p:spPr>
        </p:pic>
        <p:sp>
          <p:nvSpPr>
            <p:cNvPr id="81" name="Rectangle 80"/>
            <p:cNvSpPr/>
            <p:nvPr/>
          </p:nvSpPr>
          <p:spPr bwMode="auto">
            <a:xfrm>
              <a:off x="6963075" y="1254124"/>
              <a:ext cx="990600" cy="838200"/>
            </a:xfrm>
            <a:prstGeom prst="rect">
              <a:avLst/>
            </a:prstGeom>
            <a:solidFill>
              <a:schemeClr val="tx1"/>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r" defTabSz="914099" fontAlgn="base">
                <a:spcBef>
                  <a:spcPct val="0"/>
                </a:spcBef>
                <a:spcAft>
                  <a:spcPct val="0"/>
                </a:spcAft>
              </a:pPr>
              <a:r>
                <a:rPr lang="en-US" sz="1050" dirty="0" smtClean="0">
                  <a:solidFill>
                    <a:schemeClr val="bg1"/>
                  </a:solidFill>
                  <a:effectLst>
                    <a:outerShdw blurRad="38100" dist="38100" dir="2700000" algn="tl">
                      <a:srgbClr val="000000">
                        <a:alpha val="43137"/>
                      </a:srgbClr>
                    </a:outerShdw>
                  </a:effectLst>
                  <a:latin typeface="Segoe" pitchFamily="34" charset="0"/>
                </a:rPr>
                <a:t>date</a:t>
              </a:r>
            </a:p>
            <a:p>
              <a:pPr algn="r" defTabSz="914099" fontAlgn="base">
                <a:spcBef>
                  <a:spcPct val="0"/>
                </a:spcBef>
                <a:spcAft>
                  <a:spcPct val="0"/>
                </a:spcAft>
              </a:pPr>
              <a:r>
                <a:rPr lang="en-US" sz="800" dirty="0" smtClean="0">
                  <a:solidFill>
                    <a:schemeClr val="bg1"/>
                  </a:solidFill>
                  <a:effectLst>
                    <a:outerShdw blurRad="38100" dist="38100" dir="2700000" algn="tl">
                      <a:srgbClr val="000000">
                        <a:alpha val="43137"/>
                      </a:srgbClr>
                    </a:outerShdw>
                  </a:effectLst>
                  <a:latin typeface="Segoe" pitchFamily="34" charset="0"/>
                </a:rPr>
                <a:t>Nickname, etc…</a:t>
              </a:r>
            </a:p>
          </p:txBody>
        </p:sp>
        <p:pic>
          <p:nvPicPr>
            <p:cNvPr id="82" name="Picture 24" descr="C:\Program Files\Microsoft Resource DVD Artwork\DVD_ART\Artwork_Imagery\HARDWARE_IMAGERY\Illustration - Misc Hardware\Windows Vista Illustration Icons\Generic User.png"/>
            <p:cNvPicPr>
              <a:picLocks noChangeAspect="1" noChangeArrowheads="1"/>
            </p:cNvPicPr>
            <p:nvPr/>
          </p:nvPicPr>
          <p:blipFill>
            <a:blip r:embed="rId9">
              <a:grayscl/>
            </a:blip>
            <a:srcRect/>
            <a:stretch>
              <a:fillRect/>
            </a:stretch>
          </p:blipFill>
          <p:spPr bwMode="auto">
            <a:xfrm>
              <a:off x="7010400" y="1254125"/>
              <a:ext cx="427043" cy="519703"/>
            </a:xfrm>
            <a:prstGeom prst="rect">
              <a:avLst/>
            </a:prstGeom>
            <a:noFill/>
          </p:spPr>
        </p:pic>
      </p:grpSp>
      <p:pic>
        <p:nvPicPr>
          <p:cNvPr id="63" name="Picture token proc code" descr="C:\Program Files\Microsoft Resource DVD Artwork\DVD_ART\Artwork_Imagery\HARDWARE_IMAGERY\Illustration - Misc Hardware\XML Icons\services icon cube.png"/>
          <p:cNvPicPr>
            <a:picLocks noChangeAspect="1" noChangeArrowheads="1"/>
          </p:cNvPicPr>
          <p:nvPr/>
        </p:nvPicPr>
        <p:blipFill>
          <a:blip r:embed="rId12"/>
          <a:srcRect/>
          <a:stretch>
            <a:fillRect/>
          </a:stretch>
        </p:blipFill>
        <p:spPr bwMode="auto">
          <a:xfrm>
            <a:off x="6014280" y="4197860"/>
            <a:ext cx="552774" cy="634711"/>
          </a:xfrm>
          <a:prstGeom prst="rect">
            <a:avLst/>
          </a:prstGeom>
          <a:noFill/>
          <a:effectLst>
            <a:glow rad="228600">
              <a:schemeClr val="accent4">
                <a:satMod val="175000"/>
                <a:alpha val="40000"/>
              </a:schemeClr>
            </a:glow>
          </a:effectLst>
        </p:spPr>
      </p:pic>
      <p:grpSp>
        <p:nvGrpSpPr>
          <p:cNvPr id="7" name="Group RP cred store"/>
          <p:cNvGrpSpPr/>
          <p:nvPr/>
        </p:nvGrpSpPr>
        <p:grpSpPr>
          <a:xfrm>
            <a:off x="6204608" y="5237018"/>
            <a:ext cx="774619" cy="924070"/>
            <a:chOff x="5943600" y="4648200"/>
            <a:chExt cx="1268207" cy="1512888"/>
          </a:xfrm>
          <a:effectLst/>
        </p:grpSpPr>
        <p:pic>
          <p:nvPicPr>
            <p:cNvPr id="8" name="Picture 3" descr="C:\Program Files\Microsoft Resource DVD Artwork\DVD_ART\Artwork_Imagery\Shapes and Graphics\Cylinder\MGX 06 Cyinders\MGX Cylinder DARK Green.png"/>
            <p:cNvPicPr>
              <a:picLocks noChangeAspect="1" noChangeArrowheads="1"/>
            </p:cNvPicPr>
            <p:nvPr/>
          </p:nvPicPr>
          <p:blipFill>
            <a:blip r:embed="rId8">
              <a:grayscl/>
            </a:blip>
            <a:srcRect/>
            <a:stretch>
              <a:fillRect/>
            </a:stretch>
          </p:blipFill>
          <p:spPr bwMode="auto">
            <a:xfrm>
              <a:off x="5943600" y="4648200"/>
              <a:ext cx="1268207" cy="1512888"/>
            </a:xfrm>
            <a:prstGeom prst="rect">
              <a:avLst/>
            </a:prstGeom>
            <a:noFill/>
            <a:effectLst/>
          </p:spPr>
        </p:pic>
        <p:sp>
          <p:nvSpPr>
            <p:cNvPr id="54" name="Rectangle 53"/>
            <p:cNvSpPr/>
            <p:nvPr/>
          </p:nvSpPr>
          <p:spPr bwMode="auto">
            <a:xfrm>
              <a:off x="6096000" y="5105400"/>
              <a:ext cx="990600" cy="457200"/>
            </a:xfrm>
            <a:prstGeom prst="rect">
              <a:avLst/>
            </a:prstGeom>
            <a:solidFill>
              <a:schemeClr val="tx1"/>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pic>
          <p:nvPicPr>
            <p:cNvPr id="52" name="Picture 24" descr="C:\Program Files\Microsoft Resource DVD Artwork\DVD_ART\Artwork_Imagery\HARDWARE_IMAGERY\Illustration - Misc Hardware\Windows Vista Illustration Icons\Generic User.png"/>
            <p:cNvPicPr>
              <a:picLocks noChangeAspect="1" noChangeArrowheads="1"/>
            </p:cNvPicPr>
            <p:nvPr/>
          </p:nvPicPr>
          <p:blipFill>
            <a:blip r:embed="rId9">
              <a:grayscl/>
            </a:blip>
            <a:srcRect/>
            <a:stretch>
              <a:fillRect/>
            </a:stretch>
          </p:blipFill>
          <p:spPr bwMode="auto">
            <a:xfrm>
              <a:off x="6172200" y="5029200"/>
              <a:ext cx="427043" cy="519703"/>
            </a:xfrm>
            <a:prstGeom prst="rect">
              <a:avLst/>
            </a:prstGeom>
            <a:noFill/>
          </p:spPr>
        </p:pic>
        <p:pic>
          <p:nvPicPr>
            <p:cNvPr id="64" name="Picture 5"/>
            <p:cNvPicPr>
              <a:picLocks noChangeAspect="1" noChangeArrowheads="1"/>
            </p:cNvPicPr>
            <p:nvPr/>
          </p:nvPicPr>
          <p:blipFill>
            <a:blip r:embed="rId13" cstate="print">
              <a:grayscl/>
            </a:blip>
            <a:srcRect/>
            <a:stretch>
              <a:fillRect/>
            </a:stretch>
          </p:blipFill>
          <p:spPr bwMode="auto">
            <a:xfrm>
              <a:off x="6552983" y="5162466"/>
              <a:ext cx="484187" cy="322791"/>
            </a:xfrm>
            <a:prstGeom prst="rect">
              <a:avLst/>
            </a:prstGeom>
            <a:noFill/>
            <a:ln w="9525">
              <a:noFill/>
              <a:miter lim="800000"/>
              <a:headEnd/>
              <a:tailEnd/>
            </a:ln>
            <a:effectLst/>
            <a:scene3d>
              <a:camera prst="perspectiveContrastingLeftFacing"/>
              <a:lightRig rig="threePt" dir="t"/>
            </a:scene3d>
          </p:spPr>
        </p:pic>
      </p:grpSp>
      <p:grpSp>
        <p:nvGrpSpPr>
          <p:cNvPr id="9" name="Group infocard factory"/>
          <p:cNvGrpSpPr/>
          <p:nvPr/>
        </p:nvGrpSpPr>
        <p:grpSpPr>
          <a:xfrm>
            <a:off x="6736114" y="2355850"/>
            <a:ext cx="991691" cy="971406"/>
            <a:chOff x="4377378" y="2514600"/>
            <a:chExt cx="991691" cy="971406"/>
          </a:xfrm>
          <a:effectLst>
            <a:glow rad="139700">
              <a:schemeClr val="accent4">
                <a:satMod val="175000"/>
                <a:alpha val="40000"/>
              </a:schemeClr>
            </a:glow>
          </a:effectLst>
        </p:grpSpPr>
        <p:pic>
          <p:nvPicPr>
            <p:cNvPr id="1030" name="Picture 6" descr="C:\Program Files\Microsoft Resource DVD Artwork\DVD_ART\Artwork_Imagery\Shapes and Graphics\Buidlings and dwellings\manufacturer blue.png"/>
            <p:cNvPicPr>
              <a:picLocks noChangeAspect="1" noChangeArrowheads="1"/>
            </p:cNvPicPr>
            <p:nvPr/>
          </p:nvPicPr>
          <p:blipFill>
            <a:blip r:embed="rId14"/>
            <a:srcRect/>
            <a:stretch>
              <a:fillRect/>
            </a:stretch>
          </p:blipFill>
          <p:spPr bwMode="auto">
            <a:xfrm>
              <a:off x="4377378" y="2514600"/>
              <a:ext cx="991691" cy="971406"/>
            </a:xfrm>
            <a:prstGeom prst="rect">
              <a:avLst/>
            </a:prstGeom>
            <a:noFill/>
            <a:effectLst/>
          </p:spPr>
        </p:pic>
        <p:grpSp>
          <p:nvGrpSpPr>
            <p:cNvPr id="10" name="Group 12"/>
            <p:cNvGrpSpPr/>
            <p:nvPr/>
          </p:nvGrpSpPr>
          <p:grpSpPr>
            <a:xfrm>
              <a:off x="4613563" y="2899645"/>
              <a:ext cx="467591" cy="330457"/>
              <a:chOff x="3006090" y="4046220"/>
              <a:chExt cx="683260" cy="482874"/>
            </a:xfrm>
          </p:grpSpPr>
          <p:sp>
            <p:nvSpPr>
              <p:cNvPr id="85" name="Rectangle 84"/>
              <p:cNvSpPr/>
              <p:nvPr/>
            </p:nvSpPr>
            <p:spPr bwMode="blackGray">
              <a:xfrm>
                <a:off x="3006090" y="4046220"/>
                <a:ext cx="683260" cy="468630"/>
              </a:xfrm>
              <a:prstGeom prst="rect">
                <a:avLst/>
              </a:prstGeom>
              <a:gradFill>
                <a:gsLst>
                  <a:gs pos="0">
                    <a:srgbClr val="CCCCFF"/>
                  </a:gs>
                  <a:gs pos="17999">
                    <a:srgbClr val="99CCFF"/>
                  </a:gs>
                  <a:gs pos="36000">
                    <a:srgbClr val="9966FF"/>
                  </a:gs>
                  <a:gs pos="61000">
                    <a:srgbClr val="CC99FF"/>
                  </a:gs>
                  <a:gs pos="82001">
                    <a:srgbClr val="99CCFF"/>
                  </a:gs>
                  <a:gs pos="100000">
                    <a:srgbClr val="CCCCFF"/>
                  </a:gs>
                </a:gsLst>
                <a:lin ang="5400000" scaled="0"/>
              </a:gradFill>
              <a:ln>
                <a:noFill/>
                <a:headEnd type="none" w="med" len="med"/>
                <a:tailEnd type="none" w="med" len="med"/>
              </a:ln>
              <a:effectLst/>
              <a:scene3d>
                <a:camera prst="orthographicFront" fov="0">
                  <a:rot lat="0" lon="0" rev="0"/>
                </a:camera>
                <a:lightRig rig="glow" dir="t">
                  <a:rot lat="0" lon="0" rev="6360000"/>
                </a:lightRig>
              </a:scene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sz="2800" dirty="0" smtClean="0">
                  <a:solidFill>
                    <a:schemeClr val="tx1"/>
                  </a:solidFill>
                  <a:effectLst>
                    <a:outerShdw blurRad="38100" dist="38100" dir="2700000" algn="tl">
                      <a:srgbClr val="000000">
                        <a:alpha val="43137"/>
                      </a:srgbClr>
                    </a:outerShdw>
                  </a:effectLst>
                </a:endParaRPr>
              </a:p>
            </p:txBody>
          </p:sp>
          <p:pic>
            <p:nvPicPr>
              <p:cNvPr id="86" name="STS" descr="C:\Program Files\Microsoft Resource DVD Artwork\DVD_ART\Artwork_Imagery\HARDWARE_IMAGERY\Illustration - Misc Hardware\XML Icons\XML Web Service.png"/>
              <p:cNvPicPr>
                <a:picLocks noChangeAspect="1" noChangeArrowheads="1"/>
              </p:cNvPicPr>
              <p:nvPr/>
            </p:nvPicPr>
            <p:blipFill>
              <a:blip r:embed="rId15" cstate="print"/>
              <a:srcRect/>
              <a:stretch>
                <a:fillRect/>
              </a:stretch>
            </p:blipFill>
            <p:spPr bwMode="auto">
              <a:xfrm>
                <a:off x="3131820" y="4054552"/>
                <a:ext cx="395452" cy="474542"/>
              </a:xfrm>
              <a:prstGeom prst="rect">
                <a:avLst/>
              </a:prstGeom>
              <a:noFill/>
              <a:effectLst/>
            </p:spPr>
          </p:pic>
        </p:grpSp>
      </p:grpSp>
      <p:grpSp>
        <p:nvGrpSpPr>
          <p:cNvPr id="12" name="Group token factory"/>
          <p:cNvGrpSpPr/>
          <p:nvPr/>
        </p:nvGrpSpPr>
        <p:grpSpPr>
          <a:xfrm>
            <a:off x="6139780" y="1880249"/>
            <a:ext cx="971065" cy="951202"/>
            <a:chOff x="4842163" y="3002972"/>
            <a:chExt cx="971065" cy="951202"/>
          </a:xfrm>
        </p:grpSpPr>
        <p:pic>
          <p:nvPicPr>
            <p:cNvPr id="1031" name="Picture 7" descr="C:\Program Files\Microsoft Resource DVD Artwork\DVD_ART\Artwork_Imagery\Shapes and Graphics\Buidlings and dwellings\manufacturer teal.png"/>
            <p:cNvPicPr>
              <a:picLocks noChangeAspect="1" noChangeArrowheads="1"/>
            </p:cNvPicPr>
            <p:nvPr/>
          </p:nvPicPr>
          <p:blipFill>
            <a:blip r:embed="rId16"/>
            <a:srcRect/>
            <a:stretch>
              <a:fillRect/>
            </a:stretch>
          </p:blipFill>
          <p:spPr bwMode="auto">
            <a:xfrm>
              <a:off x="4842163" y="3002972"/>
              <a:ext cx="971065" cy="951202"/>
            </a:xfrm>
            <a:prstGeom prst="rect">
              <a:avLst/>
            </a:prstGeom>
            <a:noFill/>
            <a:effectLst>
              <a:glow rad="228600">
                <a:schemeClr val="accent4">
                  <a:satMod val="175000"/>
                  <a:alpha val="40000"/>
                </a:schemeClr>
              </a:glow>
            </a:effectLst>
          </p:spPr>
        </p:pic>
        <p:grpSp>
          <p:nvGrpSpPr>
            <p:cNvPr id="13" name="Group 86"/>
            <p:cNvGrpSpPr/>
            <p:nvPr/>
          </p:nvGrpSpPr>
          <p:grpSpPr>
            <a:xfrm>
              <a:off x="5061126" y="3262748"/>
              <a:ext cx="509008" cy="460996"/>
              <a:chOff x="4022034" y="4263390"/>
              <a:chExt cx="1113637" cy="1008592"/>
            </a:xfrm>
          </p:grpSpPr>
          <p:pic>
            <p:nvPicPr>
              <p:cNvPr id="88" name="Token" descr="C:\Program Files\Microsoft Resource DVD Artwork\DVD_ART\Artwork_Imagery\Shapes and Graphics\Polygonal Shapes\red polygon.png"/>
              <p:cNvPicPr>
                <a:picLocks noChangeAspect="1" noChangeArrowheads="1"/>
              </p:cNvPicPr>
              <p:nvPr/>
            </p:nvPicPr>
            <p:blipFill>
              <a:blip r:embed="rId17" cstate="print"/>
              <a:srcRect/>
              <a:stretch>
                <a:fillRect/>
              </a:stretch>
            </p:blipFill>
            <p:spPr bwMode="auto">
              <a:xfrm rot="10800000">
                <a:off x="4022034" y="4263390"/>
                <a:ext cx="1097287" cy="1008592"/>
              </a:xfrm>
              <a:prstGeom prst="rect">
                <a:avLst/>
              </a:prstGeom>
              <a:noFill/>
              <a:effectLst>
                <a:glow rad="228600">
                  <a:schemeClr val="accent4">
                    <a:satMod val="175000"/>
                    <a:alpha val="40000"/>
                  </a:schemeClr>
                </a:glow>
              </a:effectLst>
            </p:spPr>
          </p:pic>
          <p:sp>
            <p:nvSpPr>
              <p:cNvPr id="89" name="TextBox 88"/>
              <p:cNvSpPr txBox="1"/>
              <p:nvPr/>
            </p:nvSpPr>
            <p:spPr>
              <a:xfrm>
                <a:off x="4136352" y="4532505"/>
                <a:ext cx="999319" cy="404023"/>
              </a:xfrm>
              <a:prstGeom prst="rect">
                <a:avLst/>
              </a:prstGeom>
              <a:noFill/>
            </p:spPr>
            <p:txBody>
              <a:bodyPr wrap="square" rtlCol="0">
                <a:spAutoFit/>
              </a:bodyPr>
              <a:lstStyle/>
              <a:p>
                <a:r>
                  <a:rPr lang="en-US" sz="600" dirty="0" smtClean="0">
                    <a:latin typeface="Segoe" pitchFamily="34" charset="0"/>
                  </a:rPr>
                  <a:t>AGE:35</a:t>
                </a:r>
              </a:p>
            </p:txBody>
          </p:sp>
          <p:pic>
            <p:nvPicPr>
              <p:cNvPr id="90" name="Picture 14" descr="C:\Users\vittorib\AppData\Local\Microsoft\Windows\Temporary Internet Files\Content.IE5\J7DEPDE3\MCj04241000000[1].wmf"/>
              <p:cNvPicPr>
                <a:picLocks noChangeAspect="1" noChangeArrowheads="1"/>
              </p:cNvPicPr>
              <p:nvPr/>
            </p:nvPicPr>
            <p:blipFill>
              <a:blip r:embed="rId18"/>
              <a:srcRect/>
              <a:stretch>
                <a:fillRect/>
              </a:stretch>
            </p:blipFill>
            <p:spPr bwMode="auto">
              <a:xfrm>
                <a:off x="4570413" y="4846638"/>
                <a:ext cx="294701" cy="264084"/>
              </a:xfrm>
              <a:prstGeom prst="rect">
                <a:avLst/>
              </a:prstGeom>
              <a:noFill/>
              <a:effectLst>
                <a:glow rad="228600">
                  <a:schemeClr val="accent4">
                    <a:satMod val="175000"/>
                    <a:alpha val="40000"/>
                  </a:schemeClr>
                </a:glow>
              </a:effectLst>
            </p:spPr>
          </p:pic>
        </p:grpSp>
      </p:grpSp>
      <p:sp>
        <p:nvSpPr>
          <p:cNvPr id="97" name="infocard factory"/>
          <p:cNvSpPr/>
          <p:nvPr/>
        </p:nvSpPr>
        <p:spPr bwMode="auto">
          <a:xfrm rot="5400000">
            <a:off x="6609054" y="3013800"/>
            <a:ext cx="529065" cy="1465116"/>
          </a:xfrm>
          <a:prstGeom prst="accentCallout1">
            <a:avLst>
              <a:gd name="adj1" fmla="val 35417"/>
              <a:gd name="adj2" fmla="val -8333"/>
              <a:gd name="adj3" fmla="val 15716"/>
              <a:gd name="adj4" fmla="val -58237"/>
            </a:avLst>
          </a:prstGeom>
          <a:noFill/>
          <a:ln w="25400">
            <a:solidFill>
              <a:schemeClr val="tx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vert270"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400" dirty="0" smtClean="0">
                <a:solidFill>
                  <a:srgbClr val="FFFFFF"/>
                </a:solidFill>
                <a:effectLst>
                  <a:glow rad="228600">
                    <a:schemeClr val="accent4">
                      <a:satMod val="175000"/>
                      <a:alpha val="40000"/>
                    </a:schemeClr>
                  </a:glow>
                  <a:outerShdw blurRad="38100" dist="38100" dir="2700000" algn="tl">
                    <a:srgbClr val="000000">
                      <a:alpha val="43137"/>
                    </a:srgbClr>
                  </a:outerShdw>
                </a:effectLst>
                <a:latin typeface="Segoe" pitchFamily="34" charset="0"/>
              </a:rPr>
              <a:t>Information Cards factory</a:t>
            </a:r>
          </a:p>
        </p:txBody>
      </p:sp>
      <p:sp>
        <p:nvSpPr>
          <p:cNvPr id="98" name="token factory"/>
          <p:cNvSpPr/>
          <p:nvPr/>
        </p:nvSpPr>
        <p:spPr bwMode="auto">
          <a:xfrm rot="16200000" flipV="1">
            <a:off x="6560995" y="860136"/>
            <a:ext cx="289210" cy="1465116"/>
          </a:xfrm>
          <a:prstGeom prst="accentCallout1">
            <a:avLst>
              <a:gd name="adj1" fmla="val 35417"/>
              <a:gd name="adj2" fmla="val -8333"/>
              <a:gd name="adj3" fmla="val 44795"/>
              <a:gd name="adj4" fmla="val -80848"/>
            </a:avLst>
          </a:prstGeom>
          <a:noFill/>
          <a:ln w="25400">
            <a:solidFill>
              <a:schemeClr val="tx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vert270"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400" dirty="0" smtClean="0">
                <a:solidFill>
                  <a:srgbClr val="FFFFFF"/>
                </a:solidFill>
                <a:effectLst>
                  <a:glow rad="228600">
                    <a:schemeClr val="accent4">
                      <a:satMod val="175000"/>
                      <a:alpha val="40000"/>
                    </a:schemeClr>
                  </a:glow>
                  <a:outerShdw blurRad="38100" dist="38100" dir="2700000" algn="tl">
                    <a:srgbClr val="000000">
                      <a:alpha val="43137"/>
                    </a:srgbClr>
                  </a:outerShdw>
                </a:effectLst>
                <a:latin typeface="Segoe" pitchFamily="34" charset="0"/>
              </a:rPr>
              <a:t>Token factory</a:t>
            </a:r>
          </a:p>
        </p:txBody>
      </p:sp>
      <p:sp>
        <p:nvSpPr>
          <p:cNvPr id="99" name="token processing code"/>
          <p:cNvSpPr/>
          <p:nvPr/>
        </p:nvSpPr>
        <p:spPr bwMode="auto">
          <a:xfrm rot="5400000">
            <a:off x="7983681" y="4928758"/>
            <a:ext cx="432958" cy="1465116"/>
          </a:xfrm>
          <a:prstGeom prst="accentCallout1">
            <a:avLst>
              <a:gd name="adj1" fmla="val 35417"/>
              <a:gd name="adj2" fmla="val -8333"/>
              <a:gd name="adj3" fmla="val 163234"/>
              <a:gd name="adj4" fmla="val -178011"/>
            </a:avLst>
          </a:prstGeom>
          <a:noFill/>
          <a:ln w="25400">
            <a:solidFill>
              <a:schemeClr val="tx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vert270"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400" dirty="0" smtClean="0">
                <a:solidFill>
                  <a:srgbClr val="FFFFFF"/>
                </a:solidFill>
                <a:effectLst>
                  <a:glow rad="228600">
                    <a:schemeClr val="accent4">
                      <a:satMod val="175000"/>
                      <a:alpha val="40000"/>
                    </a:schemeClr>
                  </a:glow>
                  <a:outerShdw blurRad="38100" dist="38100" dir="2700000" algn="tl">
                    <a:srgbClr val="000000">
                      <a:alpha val="43137"/>
                    </a:srgbClr>
                  </a:outerShdw>
                </a:effectLst>
                <a:latin typeface="Segoe" pitchFamily="34" charset="0"/>
              </a:rPr>
              <a:t>Token Processing code</a:t>
            </a:r>
          </a:p>
        </p:txBody>
      </p:sp>
      <p:sp>
        <p:nvSpPr>
          <p:cNvPr id="100" name="policy ui code"/>
          <p:cNvSpPr/>
          <p:nvPr/>
        </p:nvSpPr>
        <p:spPr bwMode="auto">
          <a:xfrm rot="5400000">
            <a:off x="4355521" y="5091549"/>
            <a:ext cx="432958" cy="1465116"/>
          </a:xfrm>
          <a:prstGeom prst="accentCallout1">
            <a:avLst>
              <a:gd name="adj1" fmla="val 35417"/>
              <a:gd name="adj2" fmla="val -8333"/>
              <a:gd name="adj3" fmla="val 23517"/>
              <a:gd name="adj4" fmla="val -221211"/>
            </a:avLst>
          </a:prstGeom>
          <a:noFill/>
          <a:ln w="25400">
            <a:solidFill>
              <a:schemeClr val="tx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vert270"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400" dirty="0" smtClean="0">
                <a:solidFill>
                  <a:srgbClr val="FFFFFF"/>
                </a:solidFill>
                <a:effectLst>
                  <a:glow rad="228600">
                    <a:schemeClr val="accent4">
                      <a:satMod val="175000"/>
                      <a:alpha val="40000"/>
                    </a:schemeClr>
                  </a:glow>
                  <a:outerShdw blurRad="38100" dist="38100" dir="2700000" algn="tl">
                    <a:srgbClr val="000000">
                      <a:alpha val="43137"/>
                    </a:srgbClr>
                  </a:outerShdw>
                </a:effectLst>
                <a:latin typeface="Segoe" pitchFamily="34" charset="0"/>
              </a:rPr>
              <a:t>Policy &amp; UI code</a:t>
            </a:r>
          </a:p>
        </p:txBody>
      </p:sp>
      <p:sp>
        <p:nvSpPr>
          <p:cNvPr id="101" name="wstrust service"/>
          <p:cNvSpPr/>
          <p:nvPr/>
        </p:nvSpPr>
        <p:spPr bwMode="auto">
          <a:xfrm rot="16200000" flipV="1">
            <a:off x="3622963" y="1172442"/>
            <a:ext cx="432958" cy="1465116"/>
          </a:xfrm>
          <a:prstGeom prst="accentCallout1">
            <a:avLst>
              <a:gd name="adj1" fmla="val 35417"/>
              <a:gd name="adj2" fmla="val -8333"/>
              <a:gd name="adj3" fmla="val -41731"/>
              <a:gd name="adj4" fmla="val -48413"/>
            </a:avLst>
          </a:prstGeom>
          <a:noFill/>
          <a:ln w="25400">
            <a:solidFill>
              <a:schemeClr val="tx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vert270"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400" dirty="0" smtClean="0">
                <a:solidFill>
                  <a:srgbClr val="FFFFFF"/>
                </a:solidFill>
                <a:effectLst>
                  <a:glow rad="228600">
                    <a:schemeClr val="accent4">
                      <a:satMod val="175000"/>
                      <a:alpha val="40000"/>
                    </a:schemeClr>
                  </a:glow>
                  <a:outerShdw blurRad="38100" dist="38100" dir="2700000" algn="tl">
                    <a:srgbClr val="000000">
                      <a:alpha val="43137"/>
                    </a:srgbClr>
                  </a:outerShdw>
                </a:effectLst>
                <a:latin typeface="Segoe" pitchFamily="34" charset="0"/>
              </a:rPr>
              <a:t>STS Endpoint</a:t>
            </a:r>
          </a:p>
        </p:txBody>
      </p:sp>
      <p:pic>
        <p:nvPicPr>
          <p:cNvPr id="11" name="Picture policy ui code" descr="C:\Program Files\Microsoft Resource DVD Artwork\DVD_ART\Artwork_Imagery\HARDWARE_IMAGERY\Illustration - Misc Hardware\XML Icons\services icon cube.png"/>
          <p:cNvPicPr>
            <a:picLocks noChangeAspect="1" noChangeArrowheads="1"/>
          </p:cNvPicPr>
          <p:nvPr/>
        </p:nvPicPr>
        <p:blipFill>
          <a:blip r:embed="rId12"/>
          <a:srcRect/>
          <a:stretch>
            <a:fillRect/>
          </a:stretch>
        </p:blipFill>
        <p:spPr bwMode="auto">
          <a:xfrm>
            <a:off x="4947480" y="4333875"/>
            <a:ext cx="398933" cy="458066"/>
          </a:xfrm>
          <a:prstGeom prst="rect">
            <a:avLst/>
          </a:prstGeom>
          <a:noFill/>
          <a:effectLst>
            <a:glow rad="228600">
              <a:schemeClr val="accent4">
                <a:satMod val="175000"/>
                <a:alpha val="40000"/>
              </a:schemeClr>
            </a:glow>
          </a:effectLst>
        </p:spPr>
      </p:pic>
      <p:sp>
        <p:nvSpPr>
          <p:cNvPr id="108" name="claims store"/>
          <p:cNvSpPr/>
          <p:nvPr/>
        </p:nvSpPr>
        <p:spPr bwMode="auto">
          <a:xfrm rot="5400000">
            <a:off x="8240427" y="3481397"/>
            <a:ext cx="283145" cy="1253834"/>
          </a:xfrm>
          <a:prstGeom prst="accentCallout1">
            <a:avLst>
              <a:gd name="adj1" fmla="val 35417"/>
              <a:gd name="adj2" fmla="val -8333"/>
              <a:gd name="adj3" fmla="val 53838"/>
              <a:gd name="adj4" fmla="val -109615"/>
            </a:avLst>
          </a:prstGeom>
          <a:noFill/>
          <a:ln w="25400">
            <a:solidFill>
              <a:schemeClr val="tx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vert270"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400" dirty="0" smtClean="0">
                <a:solidFill>
                  <a:srgbClr val="FFFFFF"/>
                </a:solidFill>
                <a:effectLst>
                  <a:outerShdw blurRad="38100" dist="38100" dir="2700000" algn="tl">
                    <a:srgbClr val="000000">
                      <a:alpha val="43137"/>
                    </a:srgbClr>
                  </a:outerShdw>
                </a:effectLst>
                <a:latin typeface="Segoe" pitchFamily="34" charset="0"/>
              </a:rPr>
              <a:t>Attributes Store</a:t>
            </a:r>
          </a:p>
        </p:txBody>
      </p:sp>
      <p:sp>
        <p:nvSpPr>
          <p:cNvPr id="109" name="credentials store"/>
          <p:cNvSpPr/>
          <p:nvPr/>
        </p:nvSpPr>
        <p:spPr bwMode="auto">
          <a:xfrm rot="16200000" flipV="1">
            <a:off x="8084995" y="787399"/>
            <a:ext cx="289210" cy="1465116"/>
          </a:xfrm>
          <a:prstGeom prst="accentCallout1">
            <a:avLst>
              <a:gd name="adj1" fmla="val 35417"/>
              <a:gd name="adj2" fmla="val -8333"/>
              <a:gd name="adj3" fmla="val 43376"/>
              <a:gd name="adj4" fmla="val -120370"/>
            </a:avLst>
          </a:prstGeom>
          <a:noFill/>
          <a:ln w="25400">
            <a:solidFill>
              <a:schemeClr val="tx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vert270"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400" dirty="0" smtClean="0">
                <a:solidFill>
                  <a:srgbClr val="FFFFFF"/>
                </a:solidFill>
                <a:effectLst>
                  <a:outerShdw blurRad="38100" dist="38100" dir="2700000" algn="tl">
                    <a:srgbClr val="000000">
                      <a:alpha val="43137"/>
                    </a:srgbClr>
                  </a:outerShdw>
                </a:effectLst>
                <a:latin typeface="Segoe" pitchFamily="34" charset="0"/>
              </a:rPr>
              <a:t>Credentials Store</a:t>
            </a:r>
          </a:p>
        </p:txBody>
      </p:sp>
      <p:sp>
        <p:nvSpPr>
          <p:cNvPr id="94" name="idfx text"/>
          <p:cNvSpPr txBox="1"/>
          <p:nvPr/>
        </p:nvSpPr>
        <p:spPr>
          <a:xfrm>
            <a:off x="4038600" y="5988755"/>
            <a:ext cx="1788375" cy="646331"/>
          </a:xfrm>
          <a:prstGeom prst="rect">
            <a:avLst/>
          </a:prstGeom>
          <a:noFill/>
          <a:effectLst>
            <a:glow rad="228600">
              <a:schemeClr val="accent3">
                <a:satMod val="175000"/>
                <a:alpha val="40000"/>
              </a:schemeClr>
            </a:glow>
          </a:effectLst>
        </p:spPr>
        <p:txBody>
          <a:bodyPr wrap="none" rtlCol="0">
            <a:spAutoFit/>
          </a:bodyPr>
          <a:lstStyle/>
          <a:p>
            <a:r>
              <a:rPr lang="en-US" sz="3600" dirty="0" smtClean="0">
                <a:effectLst>
                  <a:glow rad="228600">
                    <a:schemeClr val="accent4">
                      <a:satMod val="175000"/>
                      <a:alpha val="40000"/>
                    </a:schemeClr>
                  </a:glow>
                </a:effectLst>
                <a:latin typeface="+mj-lt"/>
              </a:rPr>
              <a:t>Zermatt</a:t>
            </a:r>
            <a:endParaRPr lang="en-US" sz="3600" dirty="0">
              <a:effectLst>
                <a:glow rad="228600">
                  <a:schemeClr val="accent4">
                    <a:satMod val="175000"/>
                    <a:alpha val="40000"/>
                  </a:schemeClr>
                </a:glow>
              </a:effectLst>
              <a:latin typeface="+mj-lt"/>
            </a:endParaRPr>
          </a:p>
        </p:txBody>
      </p:sp>
      <p:pic>
        <p:nvPicPr>
          <p:cNvPr id="102" name="STS web service" descr="C:\Program Files\Microsoft Resource DVD Artwork\DVD_ART\Artwork_Imagery\HARDWARE_IMAGERY\Illustration - Misc Hardware\Windows Server Icons\Misc\Web Services Globe.png"/>
          <p:cNvPicPr>
            <a:picLocks noChangeAspect="1" noChangeArrowheads="1"/>
          </p:cNvPicPr>
          <p:nvPr/>
        </p:nvPicPr>
        <p:blipFill>
          <a:blip r:embed="rId4"/>
          <a:srcRect/>
          <a:stretch>
            <a:fillRect/>
          </a:stretch>
        </p:blipFill>
        <p:spPr bwMode="auto">
          <a:xfrm>
            <a:off x="5131331" y="1743388"/>
            <a:ext cx="873291" cy="987519"/>
          </a:xfrm>
          <a:prstGeom prst="rect">
            <a:avLst/>
          </a:prstGeom>
          <a:noFill/>
          <a:effectLst>
            <a:glow rad="228600">
              <a:schemeClr val="accent4">
                <a:satMod val="175000"/>
                <a:alpha val="40000"/>
              </a:schemeClr>
            </a:glow>
          </a:effectLst>
        </p:spPr>
      </p:pic>
      <p:grpSp>
        <p:nvGrpSpPr>
          <p:cNvPr id="14" name="Information cards"/>
          <p:cNvGrpSpPr/>
          <p:nvPr/>
        </p:nvGrpSpPr>
        <p:grpSpPr>
          <a:xfrm>
            <a:off x="177323" y="3124200"/>
            <a:ext cx="1377190" cy="463091"/>
            <a:chOff x="473506" y="3450290"/>
            <a:chExt cx="2375142" cy="798661"/>
          </a:xfrm>
        </p:grpSpPr>
        <p:grpSp>
          <p:nvGrpSpPr>
            <p:cNvPr id="15" name="Group cards store"/>
            <p:cNvGrpSpPr/>
            <p:nvPr/>
          </p:nvGrpSpPr>
          <p:grpSpPr>
            <a:xfrm>
              <a:off x="473506" y="3450290"/>
              <a:ext cx="669492" cy="798661"/>
              <a:chOff x="432087" y="5119945"/>
              <a:chExt cx="681732" cy="813263"/>
            </a:xfrm>
          </p:grpSpPr>
          <p:pic>
            <p:nvPicPr>
              <p:cNvPr id="129" name="Picture 5" descr="C:\Program Files\Microsoft Resource DVD Artwork\DVD_ART\Artwork_Imagery\Shapes and Graphics\Cylinder\MGX 06 Cyinders\MGX Cylinder BLUe.png"/>
              <p:cNvPicPr>
                <a:picLocks noChangeAspect="1" noChangeArrowheads="1"/>
              </p:cNvPicPr>
              <p:nvPr/>
            </p:nvPicPr>
            <p:blipFill>
              <a:blip r:embed="rId19">
                <a:grayscl/>
              </a:blip>
              <a:srcRect/>
              <a:stretch>
                <a:fillRect/>
              </a:stretch>
            </p:blipFill>
            <p:spPr bwMode="auto">
              <a:xfrm>
                <a:off x="432087" y="5119945"/>
                <a:ext cx="681732" cy="813263"/>
              </a:xfrm>
              <a:prstGeom prst="rect">
                <a:avLst/>
              </a:prstGeom>
              <a:noFill/>
            </p:spPr>
          </p:pic>
          <p:grpSp>
            <p:nvGrpSpPr>
              <p:cNvPr id="16" name="Group 12"/>
              <p:cNvGrpSpPr/>
              <p:nvPr/>
            </p:nvGrpSpPr>
            <p:grpSpPr>
              <a:xfrm>
                <a:off x="561136" y="5343618"/>
                <a:ext cx="528320" cy="373375"/>
                <a:chOff x="3006090" y="4046220"/>
                <a:chExt cx="683260" cy="482874"/>
              </a:xfrm>
              <a:scene3d>
                <a:camera prst="perspectiveContrastingLeftFacing"/>
                <a:lightRig rig="threePt" dir="t"/>
              </a:scene3d>
            </p:grpSpPr>
            <p:sp>
              <p:nvSpPr>
                <p:cNvPr id="132" name="Rectangle 131"/>
                <p:cNvSpPr/>
                <p:nvPr/>
              </p:nvSpPr>
              <p:spPr bwMode="blackGray">
                <a:xfrm>
                  <a:off x="3006090" y="4046220"/>
                  <a:ext cx="683260" cy="468630"/>
                </a:xfrm>
                <a:prstGeom prst="rect">
                  <a:avLst/>
                </a:prstGeom>
                <a:solidFill>
                  <a:schemeClr val="tx1">
                    <a:lumMod val="75000"/>
                  </a:schemeClr>
                </a:solidFill>
                <a:ln>
                  <a:noFill/>
                  <a:headEnd type="none" w="med" len="med"/>
                  <a:tailEnd type="none" w="med" len="med"/>
                </a:ln>
                <a:effectLst/>
                <a:scene3d>
                  <a:camera prst="orthographicFront" fov="0">
                    <a:rot lat="0" lon="0" rev="0"/>
                  </a:camera>
                  <a:lightRig rig="threePt" dir="t">
                    <a:rot lat="0" lon="0" rev="1800000"/>
                  </a:lightRig>
                </a:scene3d>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sz="2800" dirty="0" smtClean="0">
                    <a:solidFill>
                      <a:schemeClr val="tx1"/>
                    </a:solidFill>
                    <a:effectLst>
                      <a:outerShdw blurRad="38100" dist="38100" dir="2700000" algn="tl">
                        <a:srgbClr val="000000">
                          <a:alpha val="43137"/>
                        </a:srgbClr>
                      </a:outerShdw>
                    </a:effectLst>
                  </a:endParaRPr>
                </a:p>
              </p:txBody>
            </p:sp>
            <p:pic>
              <p:nvPicPr>
                <p:cNvPr id="133" name="STS" descr="C:\Program Files\Microsoft Resource DVD Artwork\DVD_ART\Artwork_Imagery\HARDWARE_IMAGERY\Illustration - Misc Hardware\XML Icons\XML Web Service.png"/>
                <p:cNvPicPr>
                  <a:picLocks noChangeAspect="1" noChangeArrowheads="1"/>
                </p:cNvPicPr>
                <p:nvPr/>
              </p:nvPicPr>
              <p:blipFill>
                <a:blip r:embed="rId15" cstate="print">
                  <a:grayscl/>
                </a:blip>
                <a:srcRect/>
                <a:stretch>
                  <a:fillRect/>
                </a:stretch>
              </p:blipFill>
              <p:spPr bwMode="auto">
                <a:xfrm>
                  <a:off x="3131820" y="4054552"/>
                  <a:ext cx="395452" cy="474542"/>
                </a:xfrm>
                <a:prstGeom prst="rect">
                  <a:avLst/>
                </a:prstGeom>
                <a:noFill/>
                <a:sp3d/>
              </p:spPr>
            </p:pic>
          </p:grpSp>
          <p:pic>
            <p:nvPicPr>
              <p:cNvPr id="131" name="Picture 5"/>
              <p:cNvPicPr>
                <a:picLocks noChangeAspect="1" noChangeArrowheads="1"/>
              </p:cNvPicPr>
              <p:nvPr/>
            </p:nvPicPr>
            <p:blipFill>
              <a:blip r:embed="rId13" cstate="print">
                <a:grayscl/>
              </a:blip>
              <a:srcRect/>
              <a:stretch>
                <a:fillRect/>
              </a:stretch>
            </p:blipFill>
            <p:spPr bwMode="auto">
              <a:xfrm>
                <a:off x="446592" y="5498438"/>
                <a:ext cx="484187" cy="322791"/>
              </a:xfrm>
              <a:prstGeom prst="rect">
                <a:avLst/>
              </a:prstGeom>
              <a:noFill/>
              <a:ln w="9525">
                <a:noFill/>
                <a:miter lim="800000"/>
                <a:headEnd/>
                <a:tailEnd/>
              </a:ln>
              <a:effectLst/>
              <a:scene3d>
                <a:camera prst="perspectiveContrastingLeftFacing"/>
                <a:lightRig rig="threePt" dir="t"/>
              </a:scene3d>
            </p:spPr>
          </p:pic>
        </p:grpSp>
        <p:sp>
          <p:nvSpPr>
            <p:cNvPr id="128" name="TextBox 127"/>
            <p:cNvSpPr txBox="1"/>
            <p:nvPr/>
          </p:nvSpPr>
          <p:spPr>
            <a:xfrm>
              <a:off x="1087607" y="3450290"/>
              <a:ext cx="1761041" cy="796202"/>
            </a:xfrm>
            <a:prstGeom prst="rect">
              <a:avLst/>
            </a:prstGeom>
            <a:noFill/>
          </p:spPr>
          <p:txBody>
            <a:bodyPr wrap="none" rtlCol="0">
              <a:spAutoFit/>
            </a:bodyPr>
            <a:lstStyle/>
            <a:p>
              <a:r>
                <a:rPr lang="en-US" sz="1200" dirty="0" smtClean="0">
                  <a:latin typeface="+mn-lt"/>
                </a:rPr>
                <a:t>Information </a:t>
              </a:r>
            </a:p>
            <a:p>
              <a:r>
                <a:rPr lang="en-US" sz="1200" dirty="0" smtClean="0">
                  <a:latin typeface="+mn-lt"/>
                </a:rPr>
                <a:t>Cards</a:t>
              </a:r>
              <a:endParaRPr lang="en-US" sz="1200" dirty="0">
                <a:latin typeface="+mn-lt"/>
              </a:endParaRPr>
            </a:p>
          </p:txBody>
        </p:sp>
      </p:grpSp>
      <p:grpSp>
        <p:nvGrpSpPr>
          <p:cNvPr id="17" name="auth factors"/>
          <p:cNvGrpSpPr/>
          <p:nvPr/>
        </p:nvGrpSpPr>
        <p:grpSpPr>
          <a:xfrm>
            <a:off x="132831" y="4114800"/>
            <a:ext cx="1162569" cy="461667"/>
            <a:chOff x="650418" y="4644733"/>
            <a:chExt cx="1849526" cy="720517"/>
          </a:xfrm>
        </p:grpSpPr>
        <p:grpSp>
          <p:nvGrpSpPr>
            <p:cNvPr id="18" name="Group 2nd auth factors"/>
            <p:cNvGrpSpPr/>
            <p:nvPr/>
          </p:nvGrpSpPr>
          <p:grpSpPr>
            <a:xfrm>
              <a:off x="650418" y="4644733"/>
              <a:ext cx="835224" cy="663435"/>
              <a:chOff x="650418" y="4644733"/>
              <a:chExt cx="835224" cy="663435"/>
            </a:xfrm>
          </p:grpSpPr>
          <p:pic>
            <p:nvPicPr>
              <p:cNvPr id="137" name="Picture 9" descr="C:\Program Files\Microsoft Resource DVD Artwork\DVD_ART\Artwork_Imagery\HARDWARE_IMAGERY\Illustration - Misc Hardware\Windows Server Icons\Documents\Certificate Horizontal.png"/>
              <p:cNvPicPr>
                <a:picLocks noChangeAspect="1" noChangeArrowheads="1"/>
              </p:cNvPicPr>
              <p:nvPr/>
            </p:nvPicPr>
            <p:blipFill>
              <a:blip r:embed="rId20">
                <a:grayscl/>
              </a:blip>
              <a:srcRect/>
              <a:stretch>
                <a:fillRect/>
              </a:stretch>
            </p:blipFill>
            <p:spPr bwMode="auto">
              <a:xfrm>
                <a:off x="734700" y="4998028"/>
                <a:ext cx="400598" cy="310140"/>
              </a:xfrm>
              <a:prstGeom prst="rect">
                <a:avLst/>
              </a:prstGeom>
              <a:noFill/>
              <a:effectLst/>
            </p:spPr>
          </p:pic>
          <p:pic>
            <p:nvPicPr>
              <p:cNvPr id="138" name="Picture 10" descr="C:\Users\vittorib\AppData\Local\Microsoft\Windows\Temporary Internet Files\Content.IE5\TO8VJ3QN\MCj04315710000[1].png"/>
              <p:cNvPicPr>
                <a:picLocks noChangeAspect="1" noChangeArrowheads="1"/>
              </p:cNvPicPr>
              <p:nvPr/>
            </p:nvPicPr>
            <p:blipFill>
              <a:blip r:embed="rId21">
                <a:grayscl/>
              </a:blip>
              <a:srcRect/>
              <a:stretch>
                <a:fillRect/>
              </a:stretch>
            </p:blipFill>
            <p:spPr bwMode="auto">
              <a:xfrm>
                <a:off x="650418" y="4644733"/>
                <a:ext cx="433532" cy="436423"/>
              </a:xfrm>
              <a:prstGeom prst="rect">
                <a:avLst/>
              </a:prstGeom>
              <a:noFill/>
              <a:effectLst/>
            </p:spPr>
          </p:pic>
          <p:pic>
            <p:nvPicPr>
              <p:cNvPr id="139" name="Picture 8" descr="C:\Program Files\Microsoft Resource DVD Artwork\DVD_ART\Artwork_Imagery\HARDWARE_IMAGERY\Illustration - Misc Hardware\Windows Server Icons\Misc\smartcard.png"/>
              <p:cNvPicPr>
                <a:picLocks noChangeAspect="1" noChangeArrowheads="1"/>
              </p:cNvPicPr>
              <p:nvPr/>
            </p:nvPicPr>
            <p:blipFill>
              <a:blip r:embed="rId22">
                <a:grayscl/>
              </a:blip>
              <a:srcRect/>
              <a:stretch>
                <a:fillRect/>
              </a:stretch>
            </p:blipFill>
            <p:spPr bwMode="auto">
              <a:xfrm>
                <a:off x="1045229" y="4827915"/>
                <a:ext cx="440413" cy="295798"/>
              </a:xfrm>
              <a:prstGeom prst="rect">
                <a:avLst/>
              </a:prstGeom>
              <a:noFill/>
              <a:effectLst/>
            </p:spPr>
          </p:pic>
        </p:grpSp>
        <p:sp>
          <p:nvSpPr>
            <p:cNvPr id="136" name="TextBox 135"/>
            <p:cNvSpPr txBox="1"/>
            <p:nvPr/>
          </p:nvSpPr>
          <p:spPr>
            <a:xfrm>
              <a:off x="1453642" y="4644736"/>
              <a:ext cx="1046302" cy="720514"/>
            </a:xfrm>
            <a:prstGeom prst="rect">
              <a:avLst/>
            </a:prstGeom>
            <a:noFill/>
          </p:spPr>
          <p:txBody>
            <a:bodyPr wrap="none" rtlCol="0">
              <a:spAutoFit/>
            </a:bodyPr>
            <a:lstStyle/>
            <a:p>
              <a:r>
                <a:rPr lang="en-US" sz="1200" dirty="0" err="1" smtClean="0">
                  <a:latin typeface="+mn-lt"/>
                </a:rPr>
                <a:t>AuthN</a:t>
              </a:r>
              <a:endParaRPr lang="en-US" sz="1200" dirty="0" smtClean="0">
                <a:latin typeface="+mn-lt"/>
              </a:endParaRPr>
            </a:p>
            <a:p>
              <a:r>
                <a:rPr lang="en-US" sz="1200" dirty="0" smtClean="0">
                  <a:latin typeface="+mn-lt"/>
                </a:rPr>
                <a:t>Factors</a:t>
              </a:r>
              <a:endParaRPr lang="en-US" sz="1200" dirty="0">
                <a:latin typeface="+mn-lt"/>
              </a:endParaRPr>
            </a:p>
          </p:txBody>
        </p:sp>
      </p:grpSp>
      <p:grpSp>
        <p:nvGrpSpPr>
          <p:cNvPr id="19" name="Group Subject"/>
          <p:cNvGrpSpPr/>
          <p:nvPr/>
        </p:nvGrpSpPr>
        <p:grpSpPr>
          <a:xfrm>
            <a:off x="1181100" y="2708241"/>
            <a:ext cx="2628900" cy="1821330"/>
            <a:chOff x="0" y="2324637"/>
            <a:chExt cx="2628900" cy="1821330"/>
          </a:xfrm>
        </p:grpSpPr>
        <p:pic>
          <p:nvPicPr>
            <p:cNvPr id="141" name="Picture 33" descr="C:\Program Files\Microsoft Resource DVD Artwork\DVD_ART\Artwork_Imagery\Shapes and Graphics\circular shapes\3d Disc shapes\oval gradient blue disc.png"/>
            <p:cNvPicPr>
              <a:picLocks noChangeAspect="1" noChangeArrowheads="1"/>
            </p:cNvPicPr>
            <p:nvPr/>
          </p:nvPicPr>
          <p:blipFill>
            <a:blip r:embed="rId5">
              <a:grayscl/>
            </a:blip>
            <a:srcRect/>
            <a:stretch>
              <a:fillRect/>
            </a:stretch>
          </p:blipFill>
          <p:spPr bwMode="auto">
            <a:xfrm>
              <a:off x="0" y="2774367"/>
              <a:ext cx="2628900" cy="1371600"/>
            </a:xfrm>
            <a:prstGeom prst="rect">
              <a:avLst/>
            </a:prstGeom>
            <a:noFill/>
          </p:spPr>
        </p:pic>
        <p:pic>
          <p:nvPicPr>
            <p:cNvPr id="142" name="Picture 24" descr="C:\Program Files\Microsoft Resource DVD Artwork\DVD_ART\Artwork_Imagery\HARDWARE_IMAGERY\Illustration - Misc Hardware\Windows Vista Illustration Icons\Generic User.png"/>
            <p:cNvPicPr>
              <a:picLocks noChangeAspect="1" noChangeArrowheads="1"/>
            </p:cNvPicPr>
            <p:nvPr/>
          </p:nvPicPr>
          <p:blipFill>
            <a:blip r:embed="rId9">
              <a:grayscl/>
            </a:blip>
            <a:srcRect/>
            <a:stretch>
              <a:fillRect/>
            </a:stretch>
          </p:blipFill>
          <p:spPr bwMode="auto">
            <a:xfrm flipH="1">
              <a:off x="220818" y="2324637"/>
              <a:ext cx="1053182" cy="1281703"/>
            </a:xfrm>
            <a:prstGeom prst="rect">
              <a:avLst/>
            </a:prstGeom>
            <a:noFill/>
          </p:spPr>
        </p:pic>
        <p:pic>
          <p:nvPicPr>
            <p:cNvPr id="143" name="Picture 30" descr="C:\Program Files\Microsoft Resource DVD Artwork\DVD_ART\Artwork_Imagery\HARDWARE_IMAGERY\Illustration - Misc Hardware\XML Icons\laptop notebook portable Computer.png"/>
            <p:cNvPicPr>
              <a:picLocks noChangeAspect="1" noChangeArrowheads="1"/>
            </p:cNvPicPr>
            <p:nvPr/>
          </p:nvPicPr>
          <p:blipFill>
            <a:blip r:embed="rId23">
              <a:grayscl/>
            </a:blip>
            <a:srcRect/>
            <a:stretch>
              <a:fillRect/>
            </a:stretch>
          </p:blipFill>
          <p:spPr bwMode="auto">
            <a:xfrm>
              <a:off x="1329853" y="2691979"/>
              <a:ext cx="1003316" cy="951864"/>
            </a:xfrm>
            <a:prstGeom prst="rect">
              <a:avLst/>
            </a:prstGeom>
            <a:noFill/>
          </p:spPr>
        </p:pic>
        <p:sp>
          <p:nvSpPr>
            <p:cNvPr id="144" name="TextBox 143"/>
            <p:cNvSpPr txBox="1"/>
            <p:nvPr/>
          </p:nvSpPr>
          <p:spPr>
            <a:xfrm>
              <a:off x="730250" y="3521851"/>
              <a:ext cx="1018228" cy="369332"/>
            </a:xfrm>
            <a:prstGeom prst="rect">
              <a:avLst/>
            </a:prstGeom>
            <a:noFill/>
          </p:spPr>
          <p:txBody>
            <a:bodyPr wrap="none" rtlCol="0">
              <a:spAutoFit/>
            </a:bodyPr>
            <a:lstStyle/>
            <a:p>
              <a:pPr algn="ctr"/>
              <a:r>
                <a:rPr lang="en-US" b="1" dirty="0" smtClean="0">
                  <a:solidFill>
                    <a:schemeClr val="bg1"/>
                  </a:solidFill>
                </a:rPr>
                <a:t>Subject</a:t>
              </a:r>
            </a:p>
          </p:txBody>
        </p:sp>
      </p:grpSp>
      <p:grpSp>
        <p:nvGrpSpPr>
          <p:cNvPr id="20" name="Net framework"/>
          <p:cNvGrpSpPr/>
          <p:nvPr/>
        </p:nvGrpSpPr>
        <p:grpSpPr>
          <a:xfrm>
            <a:off x="202586" y="3657600"/>
            <a:ext cx="1092814" cy="430887"/>
            <a:chOff x="730250" y="2590800"/>
            <a:chExt cx="1092814" cy="430887"/>
          </a:xfrm>
        </p:grpSpPr>
        <p:sp>
          <p:nvSpPr>
            <p:cNvPr id="146" name="TextBox 145"/>
            <p:cNvSpPr txBox="1"/>
            <p:nvPr/>
          </p:nvSpPr>
          <p:spPr>
            <a:xfrm>
              <a:off x="1120628" y="2590800"/>
              <a:ext cx="702436" cy="430887"/>
            </a:xfrm>
            <a:prstGeom prst="rect">
              <a:avLst/>
            </a:prstGeom>
            <a:noFill/>
          </p:spPr>
          <p:txBody>
            <a:bodyPr wrap="none" rtlCol="0">
              <a:spAutoFit/>
            </a:bodyPr>
            <a:lstStyle/>
            <a:p>
              <a:r>
                <a:rPr lang="en-US" sz="1100" dirty="0" smtClean="0"/>
                <a:t>Identity</a:t>
              </a:r>
            </a:p>
            <a:p>
              <a:r>
                <a:rPr lang="en-US" sz="1100" dirty="0" smtClean="0"/>
                <a:t>Selector</a:t>
              </a:r>
              <a:endParaRPr lang="en-US" sz="1100" dirty="0"/>
            </a:p>
          </p:txBody>
        </p:sp>
        <p:pic>
          <p:nvPicPr>
            <p:cNvPr id="147" name="Picture 8" descr="C:\Program Files\Microsoft Resource DVD Artwork\DVD_ART\Artwork_Imagery\Shapes and Graphics\software box illustration\software box.png"/>
            <p:cNvPicPr>
              <a:picLocks noChangeAspect="1" noChangeArrowheads="1"/>
            </p:cNvPicPr>
            <p:nvPr/>
          </p:nvPicPr>
          <p:blipFill>
            <a:blip r:embed="rId24">
              <a:grayscl/>
            </a:blip>
            <a:srcRect/>
            <a:stretch>
              <a:fillRect/>
            </a:stretch>
          </p:blipFill>
          <p:spPr bwMode="auto">
            <a:xfrm>
              <a:off x="730250" y="2590800"/>
              <a:ext cx="407702" cy="409212"/>
            </a:xfrm>
            <a:prstGeom prst="rect">
              <a:avLst/>
            </a:prstGeom>
            <a:noFill/>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94"/>
                                        </p:tgtEl>
                                        <p:attrNameLst>
                                          <p:attrName>style.visibility</p:attrName>
                                        </p:attrNameLst>
                                      </p:cBhvr>
                                      <p:to>
                                        <p:strVal val="visible"/>
                                      </p:to>
                                    </p:set>
                                    <p:anim calcmode="lin" valueType="num">
                                      <p:cBhvr>
                                        <p:cTn id="7" dur="500" fill="hold"/>
                                        <p:tgtEl>
                                          <p:spTgt spid="94"/>
                                        </p:tgtEl>
                                        <p:attrNameLst>
                                          <p:attrName>ppt_w</p:attrName>
                                        </p:attrNameLst>
                                      </p:cBhvr>
                                      <p:tavLst>
                                        <p:tav tm="0">
                                          <p:val>
                                            <p:fltVal val="0"/>
                                          </p:val>
                                        </p:tav>
                                        <p:tav tm="100000">
                                          <p:val>
                                            <p:strVal val="#ppt_w"/>
                                          </p:val>
                                        </p:tav>
                                      </p:tavLst>
                                    </p:anim>
                                    <p:anim calcmode="lin" valueType="num">
                                      <p:cBhvr>
                                        <p:cTn id="8" dur="500" fill="hold"/>
                                        <p:tgtEl>
                                          <p:spTgt spid="94"/>
                                        </p:tgtEl>
                                        <p:attrNameLst>
                                          <p:attrName>ppt_h</p:attrName>
                                        </p:attrNameLst>
                                      </p:cBhvr>
                                      <p:tavLst>
                                        <p:tav tm="0">
                                          <p:val>
                                            <p:fltVal val="0"/>
                                          </p:val>
                                        </p:tav>
                                        <p:tav tm="100000">
                                          <p:val>
                                            <p:strVal val="#ppt_h"/>
                                          </p:val>
                                        </p:tav>
                                      </p:tavLst>
                                    </p:anim>
                                    <p:animEffect transition="in" filter="fade">
                                      <p:cBhvr>
                                        <p:cTn id="9" dur="500"/>
                                        <p:tgtEl>
                                          <p:spTgt spid="9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100"/>
                                        </p:tgtEl>
                                        <p:attrNameLst>
                                          <p:attrName>style.visibility</p:attrName>
                                        </p:attrNameLst>
                                      </p:cBhvr>
                                      <p:to>
                                        <p:strVal val="visible"/>
                                      </p:to>
                                    </p:set>
                                    <p:anim calcmode="lin" valueType="num">
                                      <p:cBhvr>
                                        <p:cTn id="14" dur="500" fill="hold"/>
                                        <p:tgtEl>
                                          <p:spTgt spid="100"/>
                                        </p:tgtEl>
                                        <p:attrNameLst>
                                          <p:attrName>ppt_w</p:attrName>
                                        </p:attrNameLst>
                                      </p:cBhvr>
                                      <p:tavLst>
                                        <p:tav tm="0">
                                          <p:val>
                                            <p:fltVal val="0"/>
                                          </p:val>
                                        </p:tav>
                                        <p:tav tm="100000">
                                          <p:val>
                                            <p:strVal val="#ppt_w"/>
                                          </p:val>
                                        </p:tav>
                                      </p:tavLst>
                                    </p:anim>
                                    <p:anim calcmode="lin" valueType="num">
                                      <p:cBhvr>
                                        <p:cTn id="15" dur="500" fill="hold"/>
                                        <p:tgtEl>
                                          <p:spTgt spid="100"/>
                                        </p:tgtEl>
                                        <p:attrNameLst>
                                          <p:attrName>ppt_h</p:attrName>
                                        </p:attrNameLst>
                                      </p:cBhvr>
                                      <p:tavLst>
                                        <p:tav tm="0">
                                          <p:val>
                                            <p:fltVal val="0"/>
                                          </p:val>
                                        </p:tav>
                                        <p:tav tm="100000">
                                          <p:val>
                                            <p:strVal val="#ppt_h"/>
                                          </p:val>
                                        </p:tav>
                                      </p:tavLst>
                                    </p:anim>
                                    <p:animEffect transition="in" filter="fade">
                                      <p:cBhvr>
                                        <p:cTn id="16" dur="500"/>
                                        <p:tgtEl>
                                          <p:spTgt spid="100"/>
                                        </p:tgtEl>
                                      </p:cBhvr>
                                    </p:animEffect>
                                  </p:childTnLst>
                                </p:cTn>
                              </p:par>
                              <p:par>
                                <p:cTn id="17" presetID="53"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500" fill="hold"/>
                                        <p:tgtEl>
                                          <p:spTgt spid="11"/>
                                        </p:tgtEl>
                                        <p:attrNameLst>
                                          <p:attrName>ppt_w</p:attrName>
                                        </p:attrNameLst>
                                      </p:cBhvr>
                                      <p:tavLst>
                                        <p:tav tm="0">
                                          <p:val>
                                            <p:fltVal val="0"/>
                                          </p:val>
                                        </p:tav>
                                        <p:tav tm="100000">
                                          <p:val>
                                            <p:strVal val="#ppt_w"/>
                                          </p:val>
                                        </p:tav>
                                      </p:tavLst>
                                    </p:anim>
                                    <p:anim calcmode="lin" valueType="num">
                                      <p:cBhvr>
                                        <p:cTn id="20" dur="500" fill="hold"/>
                                        <p:tgtEl>
                                          <p:spTgt spid="11"/>
                                        </p:tgtEl>
                                        <p:attrNameLst>
                                          <p:attrName>ppt_h</p:attrName>
                                        </p:attrNameLst>
                                      </p:cBhvr>
                                      <p:tavLst>
                                        <p:tav tm="0">
                                          <p:val>
                                            <p:fltVal val="0"/>
                                          </p:val>
                                        </p:tav>
                                        <p:tav tm="100000">
                                          <p:val>
                                            <p:strVal val="#ppt_h"/>
                                          </p:val>
                                        </p:tav>
                                      </p:tavLst>
                                    </p:anim>
                                    <p:animEffect transition="in" filter="fade">
                                      <p:cBhvr>
                                        <p:cTn id="21" dur="5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0" fill="hold" grpId="0" nodeType="clickEffect">
                                  <p:stCondLst>
                                    <p:cond delay="0"/>
                                  </p:stCondLst>
                                  <p:childTnLst>
                                    <p:set>
                                      <p:cBhvr>
                                        <p:cTn id="25" dur="1" fill="hold">
                                          <p:stCondLst>
                                            <p:cond delay="0"/>
                                          </p:stCondLst>
                                        </p:cTn>
                                        <p:tgtEl>
                                          <p:spTgt spid="99"/>
                                        </p:tgtEl>
                                        <p:attrNameLst>
                                          <p:attrName>style.visibility</p:attrName>
                                        </p:attrNameLst>
                                      </p:cBhvr>
                                      <p:to>
                                        <p:strVal val="visible"/>
                                      </p:to>
                                    </p:set>
                                    <p:anim calcmode="lin" valueType="num">
                                      <p:cBhvr>
                                        <p:cTn id="26" dur="500" fill="hold"/>
                                        <p:tgtEl>
                                          <p:spTgt spid="99"/>
                                        </p:tgtEl>
                                        <p:attrNameLst>
                                          <p:attrName>ppt_w</p:attrName>
                                        </p:attrNameLst>
                                      </p:cBhvr>
                                      <p:tavLst>
                                        <p:tav tm="0">
                                          <p:val>
                                            <p:fltVal val="0"/>
                                          </p:val>
                                        </p:tav>
                                        <p:tav tm="100000">
                                          <p:val>
                                            <p:strVal val="#ppt_w"/>
                                          </p:val>
                                        </p:tav>
                                      </p:tavLst>
                                    </p:anim>
                                    <p:anim calcmode="lin" valueType="num">
                                      <p:cBhvr>
                                        <p:cTn id="27" dur="500" fill="hold"/>
                                        <p:tgtEl>
                                          <p:spTgt spid="99"/>
                                        </p:tgtEl>
                                        <p:attrNameLst>
                                          <p:attrName>ppt_h</p:attrName>
                                        </p:attrNameLst>
                                      </p:cBhvr>
                                      <p:tavLst>
                                        <p:tav tm="0">
                                          <p:val>
                                            <p:fltVal val="0"/>
                                          </p:val>
                                        </p:tav>
                                        <p:tav tm="100000">
                                          <p:val>
                                            <p:strVal val="#ppt_h"/>
                                          </p:val>
                                        </p:tav>
                                      </p:tavLst>
                                    </p:anim>
                                    <p:animEffect transition="in" filter="fade">
                                      <p:cBhvr>
                                        <p:cTn id="28" dur="500"/>
                                        <p:tgtEl>
                                          <p:spTgt spid="99"/>
                                        </p:tgtEl>
                                      </p:cBhvr>
                                    </p:animEffect>
                                  </p:childTnLst>
                                </p:cTn>
                              </p:par>
                              <p:par>
                                <p:cTn id="29" presetID="53" presetClass="entr" presetSubtype="0"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p:cTn id="31" dur="500" fill="hold"/>
                                        <p:tgtEl>
                                          <p:spTgt spid="63"/>
                                        </p:tgtEl>
                                        <p:attrNameLst>
                                          <p:attrName>ppt_w</p:attrName>
                                        </p:attrNameLst>
                                      </p:cBhvr>
                                      <p:tavLst>
                                        <p:tav tm="0">
                                          <p:val>
                                            <p:fltVal val="0"/>
                                          </p:val>
                                        </p:tav>
                                        <p:tav tm="100000">
                                          <p:val>
                                            <p:strVal val="#ppt_w"/>
                                          </p:val>
                                        </p:tav>
                                      </p:tavLst>
                                    </p:anim>
                                    <p:anim calcmode="lin" valueType="num">
                                      <p:cBhvr>
                                        <p:cTn id="32" dur="500" fill="hold"/>
                                        <p:tgtEl>
                                          <p:spTgt spid="63"/>
                                        </p:tgtEl>
                                        <p:attrNameLst>
                                          <p:attrName>ppt_h</p:attrName>
                                        </p:attrNameLst>
                                      </p:cBhvr>
                                      <p:tavLst>
                                        <p:tav tm="0">
                                          <p:val>
                                            <p:fltVal val="0"/>
                                          </p:val>
                                        </p:tav>
                                        <p:tav tm="100000">
                                          <p:val>
                                            <p:strVal val="#ppt_h"/>
                                          </p:val>
                                        </p:tav>
                                      </p:tavLst>
                                    </p:anim>
                                    <p:animEffect transition="in" filter="fade">
                                      <p:cBhvr>
                                        <p:cTn id="33" dur="500"/>
                                        <p:tgtEl>
                                          <p:spTgt spid="63"/>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0" fill="hold" grpId="0" nodeType="clickEffect">
                                  <p:stCondLst>
                                    <p:cond delay="0"/>
                                  </p:stCondLst>
                                  <p:childTnLst>
                                    <p:set>
                                      <p:cBhvr>
                                        <p:cTn id="37" dur="1" fill="hold">
                                          <p:stCondLst>
                                            <p:cond delay="0"/>
                                          </p:stCondLst>
                                        </p:cTn>
                                        <p:tgtEl>
                                          <p:spTgt spid="101"/>
                                        </p:tgtEl>
                                        <p:attrNameLst>
                                          <p:attrName>style.visibility</p:attrName>
                                        </p:attrNameLst>
                                      </p:cBhvr>
                                      <p:to>
                                        <p:strVal val="visible"/>
                                      </p:to>
                                    </p:set>
                                    <p:anim calcmode="lin" valueType="num">
                                      <p:cBhvr>
                                        <p:cTn id="38" dur="500" fill="hold"/>
                                        <p:tgtEl>
                                          <p:spTgt spid="101"/>
                                        </p:tgtEl>
                                        <p:attrNameLst>
                                          <p:attrName>ppt_w</p:attrName>
                                        </p:attrNameLst>
                                      </p:cBhvr>
                                      <p:tavLst>
                                        <p:tav tm="0">
                                          <p:val>
                                            <p:fltVal val="0"/>
                                          </p:val>
                                        </p:tav>
                                        <p:tav tm="100000">
                                          <p:val>
                                            <p:strVal val="#ppt_w"/>
                                          </p:val>
                                        </p:tav>
                                      </p:tavLst>
                                    </p:anim>
                                    <p:anim calcmode="lin" valueType="num">
                                      <p:cBhvr>
                                        <p:cTn id="39" dur="500" fill="hold"/>
                                        <p:tgtEl>
                                          <p:spTgt spid="101"/>
                                        </p:tgtEl>
                                        <p:attrNameLst>
                                          <p:attrName>ppt_h</p:attrName>
                                        </p:attrNameLst>
                                      </p:cBhvr>
                                      <p:tavLst>
                                        <p:tav tm="0">
                                          <p:val>
                                            <p:fltVal val="0"/>
                                          </p:val>
                                        </p:tav>
                                        <p:tav tm="100000">
                                          <p:val>
                                            <p:strVal val="#ppt_h"/>
                                          </p:val>
                                        </p:tav>
                                      </p:tavLst>
                                    </p:anim>
                                    <p:animEffect transition="in" filter="fade">
                                      <p:cBhvr>
                                        <p:cTn id="40" dur="500"/>
                                        <p:tgtEl>
                                          <p:spTgt spid="101"/>
                                        </p:tgtEl>
                                      </p:cBhvr>
                                    </p:animEffect>
                                  </p:childTnLst>
                                </p:cTn>
                              </p:par>
                              <p:par>
                                <p:cTn id="41" presetID="53" presetClass="entr" presetSubtype="0" fill="hold" nodeType="withEffect">
                                  <p:stCondLst>
                                    <p:cond delay="0"/>
                                  </p:stCondLst>
                                  <p:childTnLst>
                                    <p:set>
                                      <p:cBhvr>
                                        <p:cTn id="42" dur="1" fill="hold">
                                          <p:stCondLst>
                                            <p:cond delay="0"/>
                                          </p:stCondLst>
                                        </p:cTn>
                                        <p:tgtEl>
                                          <p:spTgt spid="102"/>
                                        </p:tgtEl>
                                        <p:attrNameLst>
                                          <p:attrName>style.visibility</p:attrName>
                                        </p:attrNameLst>
                                      </p:cBhvr>
                                      <p:to>
                                        <p:strVal val="visible"/>
                                      </p:to>
                                    </p:set>
                                    <p:anim calcmode="lin" valueType="num">
                                      <p:cBhvr>
                                        <p:cTn id="43" dur="500" fill="hold"/>
                                        <p:tgtEl>
                                          <p:spTgt spid="102"/>
                                        </p:tgtEl>
                                        <p:attrNameLst>
                                          <p:attrName>ppt_w</p:attrName>
                                        </p:attrNameLst>
                                      </p:cBhvr>
                                      <p:tavLst>
                                        <p:tav tm="0">
                                          <p:val>
                                            <p:fltVal val="0"/>
                                          </p:val>
                                        </p:tav>
                                        <p:tav tm="100000">
                                          <p:val>
                                            <p:strVal val="#ppt_w"/>
                                          </p:val>
                                        </p:tav>
                                      </p:tavLst>
                                    </p:anim>
                                    <p:anim calcmode="lin" valueType="num">
                                      <p:cBhvr>
                                        <p:cTn id="44" dur="500" fill="hold"/>
                                        <p:tgtEl>
                                          <p:spTgt spid="102"/>
                                        </p:tgtEl>
                                        <p:attrNameLst>
                                          <p:attrName>ppt_h</p:attrName>
                                        </p:attrNameLst>
                                      </p:cBhvr>
                                      <p:tavLst>
                                        <p:tav tm="0">
                                          <p:val>
                                            <p:fltVal val="0"/>
                                          </p:val>
                                        </p:tav>
                                        <p:tav tm="100000">
                                          <p:val>
                                            <p:strVal val="#ppt_h"/>
                                          </p:val>
                                        </p:tav>
                                      </p:tavLst>
                                    </p:anim>
                                    <p:animEffect transition="in" filter="fade">
                                      <p:cBhvr>
                                        <p:cTn id="45" dur="500"/>
                                        <p:tgtEl>
                                          <p:spTgt spid="102"/>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0" fill="hold" nodeType="click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par>
                                <p:cTn id="53" presetID="53" presetClass="entr" presetSubtype="0" fill="hold" grpId="0" nodeType="withEffect">
                                  <p:stCondLst>
                                    <p:cond delay="0"/>
                                  </p:stCondLst>
                                  <p:childTnLst>
                                    <p:set>
                                      <p:cBhvr>
                                        <p:cTn id="54" dur="1" fill="hold">
                                          <p:stCondLst>
                                            <p:cond delay="0"/>
                                          </p:stCondLst>
                                        </p:cTn>
                                        <p:tgtEl>
                                          <p:spTgt spid="98"/>
                                        </p:tgtEl>
                                        <p:attrNameLst>
                                          <p:attrName>style.visibility</p:attrName>
                                        </p:attrNameLst>
                                      </p:cBhvr>
                                      <p:to>
                                        <p:strVal val="visible"/>
                                      </p:to>
                                    </p:set>
                                    <p:anim calcmode="lin" valueType="num">
                                      <p:cBhvr>
                                        <p:cTn id="55" dur="500" fill="hold"/>
                                        <p:tgtEl>
                                          <p:spTgt spid="98"/>
                                        </p:tgtEl>
                                        <p:attrNameLst>
                                          <p:attrName>ppt_w</p:attrName>
                                        </p:attrNameLst>
                                      </p:cBhvr>
                                      <p:tavLst>
                                        <p:tav tm="0">
                                          <p:val>
                                            <p:fltVal val="0"/>
                                          </p:val>
                                        </p:tav>
                                        <p:tav tm="100000">
                                          <p:val>
                                            <p:strVal val="#ppt_w"/>
                                          </p:val>
                                        </p:tav>
                                      </p:tavLst>
                                    </p:anim>
                                    <p:anim calcmode="lin" valueType="num">
                                      <p:cBhvr>
                                        <p:cTn id="56" dur="500" fill="hold"/>
                                        <p:tgtEl>
                                          <p:spTgt spid="98"/>
                                        </p:tgtEl>
                                        <p:attrNameLst>
                                          <p:attrName>ppt_h</p:attrName>
                                        </p:attrNameLst>
                                      </p:cBhvr>
                                      <p:tavLst>
                                        <p:tav tm="0">
                                          <p:val>
                                            <p:fltVal val="0"/>
                                          </p:val>
                                        </p:tav>
                                        <p:tav tm="100000">
                                          <p:val>
                                            <p:strVal val="#ppt_h"/>
                                          </p:val>
                                        </p:tav>
                                      </p:tavLst>
                                    </p:anim>
                                    <p:animEffect transition="in" filter="fade">
                                      <p:cBhvr>
                                        <p:cTn id="57" dur="500"/>
                                        <p:tgtEl>
                                          <p:spTgt spid="98"/>
                                        </p:tgtEl>
                                      </p:cBhvr>
                                    </p:animEffect>
                                  </p:childTnLst>
                                </p:cTn>
                              </p:par>
                            </p:childTnLst>
                          </p:cTn>
                        </p:par>
                      </p:childTnLst>
                    </p:cTn>
                  </p:par>
                  <p:par>
                    <p:cTn id="58" fill="hold">
                      <p:stCondLst>
                        <p:cond delay="indefinite"/>
                      </p:stCondLst>
                      <p:childTnLst>
                        <p:par>
                          <p:cTn id="59" fill="hold">
                            <p:stCondLst>
                              <p:cond delay="0"/>
                            </p:stCondLst>
                            <p:childTnLst>
                              <p:par>
                                <p:cTn id="60" presetID="53" presetClass="entr" presetSubtype="0" fill="hold" grpId="0" nodeType="clickEffect">
                                  <p:stCondLst>
                                    <p:cond delay="0"/>
                                  </p:stCondLst>
                                  <p:childTnLst>
                                    <p:set>
                                      <p:cBhvr>
                                        <p:cTn id="61" dur="1" fill="hold">
                                          <p:stCondLst>
                                            <p:cond delay="0"/>
                                          </p:stCondLst>
                                        </p:cTn>
                                        <p:tgtEl>
                                          <p:spTgt spid="97"/>
                                        </p:tgtEl>
                                        <p:attrNameLst>
                                          <p:attrName>style.visibility</p:attrName>
                                        </p:attrNameLst>
                                      </p:cBhvr>
                                      <p:to>
                                        <p:strVal val="visible"/>
                                      </p:to>
                                    </p:set>
                                    <p:anim calcmode="lin" valueType="num">
                                      <p:cBhvr>
                                        <p:cTn id="62" dur="500" fill="hold"/>
                                        <p:tgtEl>
                                          <p:spTgt spid="97"/>
                                        </p:tgtEl>
                                        <p:attrNameLst>
                                          <p:attrName>ppt_w</p:attrName>
                                        </p:attrNameLst>
                                      </p:cBhvr>
                                      <p:tavLst>
                                        <p:tav tm="0">
                                          <p:val>
                                            <p:fltVal val="0"/>
                                          </p:val>
                                        </p:tav>
                                        <p:tav tm="100000">
                                          <p:val>
                                            <p:strVal val="#ppt_w"/>
                                          </p:val>
                                        </p:tav>
                                      </p:tavLst>
                                    </p:anim>
                                    <p:anim calcmode="lin" valueType="num">
                                      <p:cBhvr>
                                        <p:cTn id="63" dur="500" fill="hold"/>
                                        <p:tgtEl>
                                          <p:spTgt spid="97"/>
                                        </p:tgtEl>
                                        <p:attrNameLst>
                                          <p:attrName>ppt_h</p:attrName>
                                        </p:attrNameLst>
                                      </p:cBhvr>
                                      <p:tavLst>
                                        <p:tav tm="0">
                                          <p:val>
                                            <p:fltVal val="0"/>
                                          </p:val>
                                        </p:tav>
                                        <p:tav tm="100000">
                                          <p:val>
                                            <p:strVal val="#ppt_h"/>
                                          </p:val>
                                        </p:tav>
                                      </p:tavLst>
                                    </p:anim>
                                    <p:animEffect transition="in" filter="fade">
                                      <p:cBhvr>
                                        <p:cTn id="64" dur="500"/>
                                        <p:tgtEl>
                                          <p:spTgt spid="97"/>
                                        </p:tgtEl>
                                      </p:cBhvr>
                                    </p:animEffect>
                                  </p:childTnLst>
                                </p:cTn>
                              </p:par>
                              <p:par>
                                <p:cTn id="65" presetID="53" presetClass="entr" presetSubtype="0" fill="hold" nodeType="withEffect">
                                  <p:stCondLst>
                                    <p:cond delay="0"/>
                                  </p:stCondLst>
                                  <p:childTnLst>
                                    <p:set>
                                      <p:cBhvr>
                                        <p:cTn id="66" dur="1" fill="hold">
                                          <p:stCondLst>
                                            <p:cond delay="0"/>
                                          </p:stCondLst>
                                        </p:cTn>
                                        <p:tgtEl>
                                          <p:spTgt spid="9"/>
                                        </p:tgtEl>
                                        <p:attrNameLst>
                                          <p:attrName>style.visibility</p:attrName>
                                        </p:attrNameLst>
                                      </p:cBhvr>
                                      <p:to>
                                        <p:strVal val="visible"/>
                                      </p:to>
                                    </p:set>
                                    <p:anim calcmode="lin" valueType="num">
                                      <p:cBhvr>
                                        <p:cTn id="67" dur="500" fill="hold"/>
                                        <p:tgtEl>
                                          <p:spTgt spid="9"/>
                                        </p:tgtEl>
                                        <p:attrNameLst>
                                          <p:attrName>ppt_w</p:attrName>
                                        </p:attrNameLst>
                                      </p:cBhvr>
                                      <p:tavLst>
                                        <p:tav tm="0">
                                          <p:val>
                                            <p:fltVal val="0"/>
                                          </p:val>
                                        </p:tav>
                                        <p:tav tm="100000">
                                          <p:val>
                                            <p:strVal val="#ppt_w"/>
                                          </p:val>
                                        </p:tav>
                                      </p:tavLst>
                                    </p:anim>
                                    <p:anim calcmode="lin" valueType="num">
                                      <p:cBhvr>
                                        <p:cTn id="68" dur="500" fill="hold"/>
                                        <p:tgtEl>
                                          <p:spTgt spid="9"/>
                                        </p:tgtEl>
                                        <p:attrNameLst>
                                          <p:attrName>ppt_h</p:attrName>
                                        </p:attrNameLst>
                                      </p:cBhvr>
                                      <p:tavLst>
                                        <p:tav tm="0">
                                          <p:val>
                                            <p:fltVal val="0"/>
                                          </p:val>
                                        </p:tav>
                                        <p:tav tm="100000">
                                          <p:val>
                                            <p:strVal val="#ppt_h"/>
                                          </p:val>
                                        </p:tav>
                                      </p:tavLst>
                                    </p:anim>
                                    <p:animEffect transition="in" filter="fade">
                                      <p:cBhvr>
                                        <p:cTn id="6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00" grpId="0" animBg="1"/>
      <p:bldP spid="101" grpId="0" animBg="1"/>
      <p:bldP spid="9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Que deviennent mes données ? </a:t>
            </a:r>
            <a:endParaRPr lang="fr-FR" dirty="0"/>
          </a:p>
        </p:txBody>
      </p:sp>
      <p:sp>
        <p:nvSpPr>
          <p:cNvPr id="3" name="Espace réservé du contenu 2"/>
          <p:cNvSpPr>
            <a:spLocks noGrp="1"/>
          </p:cNvSpPr>
          <p:nvPr>
            <p:ph sz="quarter" idx="10"/>
          </p:nvPr>
        </p:nvSpPr>
        <p:spPr/>
        <p:txBody>
          <a:bodyPr/>
          <a:lstStyle/>
          <a:p>
            <a:r>
              <a:rPr lang="fr-FR" dirty="0" smtClean="0"/>
              <a:t>Un triptyque assez connu :</a:t>
            </a:r>
          </a:p>
          <a:p>
            <a:pPr lvl="1"/>
            <a:r>
              <a:rPr lang="fr-FR" dirty="0" smtClean="0"/>
              <a:t>Quoi ?</a:t>
            </a:r>
          </a:p>
          <a:p>
            <a:pPr lvl="1"/>
            <a:r>
              <a:rPr lang="fr-FR" dirty="0" smtClean="0"/>
              <a:t>Où ?</a:t>
            </a:r>
          </a:p>
          <a:p>
            <a:pPr lvl="1"/>
            <a:r>
              <a:rPr lang="fr-FR" dirty="0" smtClean="0"/>
              <a:t>Comment ?</a:t>
            </a:r>
          </a:p>
          <a:p>
            <a:r>
              <a:rPr lang="fr-FR" dirty="0" smtClean="0"/>
              <a:t>Un peu d’inattendu</a:t>
            </a:r>
          </a:p>
          <a:p>
            <a:pPr lvl="1"/>
            <a:r>
              <a:rPr lang="fr-FR" dirty="0" smtClean="0"/>
              <a:t>La fin du modèle synchrone ?</a:t>
            </a:r>
          </a:p>
          <a:p>
            <a:pPr lvl="1"/>
            <a:r>
              <a:rPr lang="fr-FR" dirty="0" smtClean="0"/>
              <a:t>La fin de la notion de transaction ?</a:t>
            </a:r>
          </a:p>
          <a:p>
            <a:pPr lvl="1"/>
            <a:endParaRPr lang="fr-FR" dirty="0" smtClean="0"/>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t>ADO.Net</a:t>
            </a:r>
            <a:r>
              <a:rPr lang="fr-FR" dirty="0" smtClean="0"/>
              <a:t> Data Services</a:t>
            </a:r>
            <a:endParaRPr lang="fr-FR" dirty="0"/>
          </a:p>
        </p:txBody>
      </p:sp>
      <p:sp>
        <p:nvSpPr>
          <p:cNvPr id="3" name="Espace réservé du contenu 2"/>
          <p:cNvSpPr>
            <a:spLocks noGrp="1"/>
          </p:cNvSpPr>
          <p:nvPr>
            <p:ph sz="quarter" idx="10"/>
          </p:nvPr>
        </p:nvSpPr>
        <p:spPr/>
        <p:txBody>
          <a:bodyPr/>
          <a:lstStyle/>
          <a:p>
            <a:r>
              <a:rPr lang="fr-FR" dirty="0" smtClean="0"/>
              <a:t>La donnée reste chez vous</a:t>
            </a:r>
          </a:p>
          <a:p>
            <a:pPr lvl="1"/>
            <a:r>
              <a:rPr lang="fr-FR" dirty="0" smtClean="0"/>
              <a:t>Ainsi que son stockage, sa sécurité, son intégrité..</a:t>
            </a:r>
          </a:p>
          <a:p>
            <a:r>
              <a:rPr lang="fr-FR" dirty="0" smtClean="0"/>
              <a:t>Le protocole de communication change</a:t>
            </a:r>
          </a:p>
          <a:p>
            <a:pPr lvl="1"/>
            <a:r>
              <a:rPr lang="fr-FR" dirty="0" smtClean="0"/>
              <a:t>SOAP est toujours là, mais</a:t>
            </a:r>
          </a:p>
          <a:p>
            <a:pPr lvl="1"/>
            <a:r>
              <a:rPr lang="fr-FR" dirty="0" smtClean="0"/>
              <a:t>Utilisation de REST pour </a:t>
            </a:r>
          </a:p>
          <a:p>
            <a:pPr lvl="2"/>
            <a:r>
              <a:rPr lang="fr-FR" dirty="0" smtClean="0"/>
              <a:t>GET/POST/PUT/DELETE</a:t>
            </a:r>
          </a:p>
          <a:p>
            <a:r>
              <a:rPr lang="fr-FR" dirty="0" smtClean="0"/>
              <a:t>Le langage de requête rejoint l’URL</a:t>
            </a:r>
          </a:p>
          <a:p>
            <a:endParaRPr lang="fr-FR" dirty="0" smtClean="0"/>
          </a:p>
          <a:p>
            <a:endParaRPr lang="fr-FR" dirty="0"/>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977314" y="1987551"/>
            <a:ext cx="7899986" cy="1523495"/>
          </a:xfrm>
        </p:spPr>
        <p:txBody>
          <a:bodyPr/>
          <a:lstStyle/>
          <a:p>
            <a:pPr lvl="1"/>
            <a:r>
              <a:rPr lang="fr-FR" sz="3200" dirty="0" smtClean="0">
                <a:solidFill>
                  <a:schemeClr val="tx1"/>
                </a:solidFill>
              </a:rPr>
              <a:t>Exposition de données dans </a:t>
            </a:r>
            <a:br>
              <a:rPr lang="fr-FR" sz="3200" dirty="0" smtClean="0">
                <a:solidFill>
                  <a:schemeClr val="tx1"/>
                </a:solidFill>
              </a:rPr>
            </a:br>
            <a:r>
              <a:rPr lang="fr-FR" sz="3200" dirty="0" smtClean="0">
                <a:solidFill>
                  <a:schemeClr val="tx1"/>
                </a:solidFill>
              </a:rPr>
              <a:t>ADO.NET Data Services</a:t>
            </a:r>
          </a:p>
        </p:txBody>
      </p:sp>
      <p:sp>
        <p:nvSpPr>
          <p:cNvPr id="3" name="Espace réservé du texte 2"/>
          <p:cNvSpPr>
            <a:spLocks noGrp="1"/>
          </p:cNvSpPr>
          <p:nvPr>
            <p:ph type="body" sz="quarter" idx="11"/>
          </p:nvPr>
        </p:nvSpPr>
        <p:spPr/>
        <p:txBody>
          <a:bodyPr/>
          <a:lstStyle/>
          <a:p>
            <a:r>
              <a:rPr lang="fr-FR" dirty="0" err="1" smtClean="0"/>
              <a:t>Demo</a:t>
            </a:r>
            <a:endParaRPr lang="fr-FR" dirty="0"/>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itle 29"/>
          <p:cNvSpPr>
            <a:spLocks noGrp="1"/>
          </p:cNvSpPr>
          <p:nvPr>
            <p:ph type="title"/>
          </p:nvPr>
        </p:nvSpPr>
        <p:spPr/>
        <p:txBody>
          <a:bodyPr/>
          <a:lstStyle/>
          <a:p>
            <a:r>
              <a:rPr smtClean="0"/>
              <a:t>SQL Server Data Services</a:t>
            </a:r>
            <a:br>
              <a:rPr smtClean="0"/>
            </a:br>
            <a:endParaRPr sz="3600">
              <a:solidFill>
                <a:schemeClr val="tx2"/>
              </a:solidFill>
            </a:endParaRPr>
          </a:p>
        </p:txBody>
      </p:sp>
      <p:sp>
        <p:nvSpPr>
          <p:cNvPr id="11" name="Espace réservé du contenu 10"/>
          <p:cNvSpPr>
            <a:spLocks noGrp="1"/>
          </p:cNvSpPr>
          <p:nvPr>
            <p:ph sz="quarter" idx="10"/>
          </p:nvPr>
        </p:nvSpPr>
        <p:spPr/>
        <p:txBody>
          <a:bodyPr/>
          <a:lstStyle/>
          <a:p>
            <a:endParaRPr lang="fr-FR"/>
          </a:p>
        </p:txBody>
      </p:sp>
      <p:sp>
        <p:nvSpPr>
          <p:cNvPr id="7" name="Rounded Rectangle 6"/>
          <p:cNvSpPr/>
          <p:nvPr/>
        </p:nvSpPr>
        <p:spPr bwMode="auto">
          <a:xfrm>
            <a:off x="3079950" y="3463551"/>
            <a:ext cx="2838712" cy="2956299"/>
          </a:xfrm>
          <a:prstGeom prst="roundRect">
            <a:avLst>
              <a:gd name="adj" fmla="val 9033"/>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anchor="t" anchorCtr="0"/>
          <a:lstStyle/>
          <a:p>
            <a:pPr algn="ctr" defTabSz="914099">
              <a:defRPr/>
            </a:pPr>
            <a:r>
              <a:rPr lang="en-US" sz="2400" dirty="0" err="1" smtClean="0">
                <a:gradFill>
                  <a:gsLst>
                    <a:gs pos="50000">
                      <a:schemeClr val="tx1"/>
                    </a:gs>
                    <a:gs pos="100000">
                      <a:schemeClr val="tx1"/>
                    </a:gs>
                  </a:gsLst>
                  <a:lin ang="5400000" scaled="0"/>
                </a:gradFill>
                <a:effectLst>
                  <a:outerShdw blurRad="38100" dist="38100" dir="2700000" algn="tl">
                    <a:srgbClr val="000000">
                      <a:alpha val="43137"/>
                    </a:srgbClr>
                  </a:outerShdw>
                </a:effectLst>
              </a:rPr>
              <a:t>Scalabilité</a:t>
            </a:r>
            <a:endParaRPr lang="en-US" sz="2400" dirty="0" smtClean="0">
              <a:gradFill>
                <a:gsLst>
                  <a:gs pos="50000">
                    <a:schemeClr val="tx1"/>
                  </a:gs>
                  <a:gs pos="100000">
                    <a:schemeClr val="tx1"/>
                  </a:gs>
                </a:gsLst>
                <a:lin ang="5400000" scaled="0"/>
              </a:gradFill>
              <a:effectLst>
                <a:outerShdw blurRad="38100" dist="38100" dir="2700000" algn="tl">
                  <a:srgbClr val="000000">
                    <a:alpha val="43137"/>
                  </a:srgbClr>
                </a:outerShdw>
              </a:effectLst>
            </a:endParaRPr>
          </a:p>
          <a:p>
            <a:pPr defTabSz="914099">
              <a:buFont typeface="Arial" pitchFamily="34" charset="0"/>
              <a:buChar char="•"/>
              <a:defRPr/>
            </a:pPr>
            <a:r>
              <a:rPr lang="en-US" sz="2000" dirty="0" err="1" smtClean="0">
                <a:gradFill>
                  <a:gsLst>
                    <a:gs pos="50000">
                      <a:schemeClr val="tx1"/>
                    </a:gs>
                    <a:gs pos="100000">
                      <a:schemeClr val="tx1"/>
                    </a:gs>
                  </a:gsLst>
                  <a:lin ang="5400000" scaled="0"/>
                </a:gradFill>
                <a:effectLst>
                  <a:outerShdw blurRad="38100" dist="38100" dir="2700000" algn="tl">
                    <a:srgbClr val="000000">
                      <a:alpha val="43137"/>
                    </a:srgbClr>
                  </a:outerShdw>
                </a:effectLst>
              </a:rPr>
              <a:t>Capacité</a:t>
            </a:r>
            <a:r>
              <a:rPr lang="en-US" sz="2000" dirty="0" smtClean="0">
                <a:gradFill>
                  <a:gsLst>
                    <a:gs pos="50000">
                      <a:schemeClr val="tx1"/>
                    </a:gs>
                    <a:gs pos="100000">
                      <a:schemeClr val="tx1"/>
                    </a:gs>
                  </a:gsLst>
                  <a:lin ang="5400000" scaled="0"/>
                </a:gradFill>
                <a:effectLst>
                  <a:outerShdw blurRad="38100" dist="38100" dir="2700000" algn="tl">
                    <a:srgbClr val="000000">
                      <a:alpha val="43137"/>
                    </a:srgbClr>
                  </a:outerShdw>
                </a:effectLst>
              </a:rPr>
              <a:t> de </a:t>
            </a:r>
            <a:r>
              <a:rPr lang="en-US" sz="2000" dirty="0" err="1" smtClean="0">
                <a:gradFill>
                  <a:gsLst>
                    <a:gs pos="50000">
                      <a:schemeClr val="tx1"/>
                    </a:gs>
                    <a:gs pos="100000">
                      <a:schemeClr val="tx1"/>
                    </a:gs>
                  </a:gsLst>
                  <a:lin ang="5400000" scaled="0"/>
                </a:gradFill>
                <a:effectLst>
                  <a:outerShdw blurRad="38100" dist="38100" dir="2700000" algn="tl">
                    <a:srgbClr val="000000">
                      <a:alpha val="43137"/>
                    </a:srgbClr>
                  </a:outerShdw>
                </a:effectLst>
              </a:rPr>
              <a:t>stockage</a:t>
            </a:r>
            <a:r>
              <a:rPr lang="en-US" sz="2000" dirty="0" smtClean="0">
                <a:gradFill>
                  <a:gsLst>
                    <a:gs pos="50000">
                      <a:schemeClr val="tx1"/>
                    </a:gs>
                    <a:gs pos="100000">
                      <a:schemeClr val="tx1"/>
                    </a:gs>
                  </a:gsLst>
                  <a:lin ang="5400000" scaled="0"/>
                </a:gradFill>
                <a:effectLst>
                  <a:outerShdw blurRad="38100" dist="38100" dir="2700000" algn="tl">
                    <a:srgbClr val="000000">
                      <a:alpha val="43137"/>
                    </a:srgbClr>
                  </a:outerShdw>
                </a:effectLst>
              </a:rPr>
              <a:t> </a:t>
            </a:r>
          </a:p>
          <a:p>
            <a:pPr defTabSz="914099">
              <a:defRPr/>
            </a:pPr>
            <a:r>
              <a:rPr lang="en-US" sz="2000" dirty="0" err="1" smtClean="0">
                <a:gradFill>
                  <a:gsLst>
                    <a:gs pos="50000">
                      <a:schemeClr val="tx1"/>
                    </a:gs>
                    <a:gs pos="100000">
                      <a:schemeClr val="tx1"/>
                    </a:gs>
                  </a:gsLst>
                  <a:lin ang="5400000" scaled="0"/>
                </a:gradFill>
                <a:effectLst>
                  <a:outerShdw blurRad="38100" dist="38100" dir="2700000" algn="tl">
                    <a:srgbClr val="000000">
                      <a:alpha val="43137"/>
                    </a:srgbClr>
                  </a:outerShdw>
                </a:effectLst>
              </a:rPr>
              <a:t>élastique</a:t>
            </a:r>
            <a:endParaRPr lang="en-US" sz="2000" dirty="0" smtClean="0">
              <a:gradFill>
                <a:gsLst>
                  <a:gs pos="50000">
                    <a:schemeClr val="tx1"/>
                  </a:gs>
                  <a:gs pos="100000">
                    <a:schemeClr val="tx1"/>
                  </a:gs>
                </a:gsLst>
                <a:lin ang="5400000" scaled="0"/>
              </a:gradFill>
              <a:effectLst>
                <a:outerShdw blurRad="38100" dist="38100" dir="2700000" algn="tl">
                  <a:srgbClr val="000000">
                    <a:alpha val="43137"/>
                  </a:srgbClr>
                </a:outerShdw>
              </a:effectLst>
            </a:endParaRPr>
          </a:p>
          <a:p>
            <a:pPr defTabSz="914099">
              <a:buFont typeface="Arial" pitchFamily="34" charset="0"/>
              <a:buChar char="•"/>
              <a:defRPr/>
            </a:pPr>
            <a:endParaRPr lang="en-US" sz="2000" dirty="0" smtClean="0">
              <a:gradFill>
                <a:gsLst>
                  <a:gs pos="50000">
                    <a:schemeClr val="tx1"/>
                  </a:gs>
                  <a:gs pos="100000">
                    <a:schemeClr val="tx1"/>
                  </a:gs>
                </a:gsLst>
                <a:lin ang="5400000" scaled="0"/>
              </a:gradFill>
              <a:effectLst>
                <a:outerShdw blurRad="38100" dist="38100" dir="2700000" algn="tl">
                  <a:srgbClr val="000000">
                    <a:alpha val="43137"/>
                  </a:srgbClr>
                </a:outerShdw>
              </a:effectLst>
            </a:endParaRPr>
          </a:p>
          <a:p>
            <a:pPr defTabSz="914099">
              <a:buFont typeface="Arial" pitchFamily="34" charset="0"/>
              <a:buChar char="•"/>
              <a:defRPr/>
            </a:pPr>
            <a:r>
              <a:rPr lang="en-US" sz="2000" dirty="0" err="1" smtClean="0">
                <a:gradFill>
                  <a:gsLst>
                    <a:gs pos="50000">
                      <a:schemeClr val="tx1"/>
                    </a:gs>
                    <a:gs pos="100000">
                      <a:schemeClr val="tx1"/>
                    </a:gs>
                  </a:gsLst>
                  <a:lin ang="5400000" scaled="0"/>
                </a:gradFill>
                <a:effectLst>
                  <a:outerShdw blurRad="38100" dist="38100" dir="2700000" algn="tl">
                    <a:srgbClr val="000000">
                      <a:alpha val="43137"/>
                    </a:srgbClr>
                  </a:outerShdw>
                </a:effectLst>
              </a:rPr>
              <a:t>Tarification</a:t>
            </a:r>
            <a:r>
              <a:rPr lang="en-US" sz="2000" dirty="0" smtClean="0">
                <a:gradFill>
                  <a:gsLst>
                    <a:gs pos="50000">
                      <a:schemeClr val="tx1"/>
                    </a:gs>
                    <a:gs pos="100000">
                      <a:schemeClr val="tx1"/>
                    </a:gs>
                  </a:gsLst>
                  <a:lin ang="5400000" scaled="0"/>
                </a:gradFill>
                <a:effectLst>
                  <a:outerShdw blurRad="38100" dist="38100" dir="2700000" algn="tl">
                    <a:srgbClr val="000000">
                      <a:alpha val="43137"/>
                    </a:srgbClr>
                  </a:outerShdw>
                </a:effectLst>
              </a:rPr>
              <a:t> à la </a:t>
            </a:r>
            <a:r>
              <a:rPr lang="en-US" sz="2000" dirty="0" err="1" smtClean="0">
                <a:gradFill>
                  <a:gsLst>
                    <a:gs pos="50000">
                      <a:schemeClr val="tx1"/>
                    </a:gs>
                    <a:gs pos="100000">
                      <a:schemeClr val="tx1"/>
                    </a:gs>
                  </a:gsLst>
                  <a:lin ang="5400000" scaled="0"/>
                </a:gradFill>
                <a:effectLst>
                  <a:outerShdw blurRad="38100" dist="38100" dir="2700000" algn="tl">
                    <a:srgbClr val="000000">
                      <a:alpha val="43137"/>
                    </a:srgbClr>
                  </a:outerShdw>
                </a:effectLst>
              </a:rPr>
              <a:t>consommation</a:t>
            </a:r>
            <a:endParaRPr lang="en-US" sz="2000" dirty="0" smtClean="0">
              <a:gradFill>
                <a:gsLst>
                  <a:gs pos="50000">
                    <a:schemeClr val="tx1"/>
                  </a:gs>
                  <a:gs pos="100000">
                    <a:schemeClr val="tx1"/>
                  </a:gs>
                </a:gsLst>
                <a:lin ang="5400000" scaled="0"/>
              </a:gradFill>
              <a:effectLst>
                <a:outerShdw blurRad="38100" dist="38100" dir="2700000" algn="tl">
                  <a:srgbClr val="000000">
                    <a:alpha val="43137"/>
                  </a:srgbClr>
                </a:outerShdw>
              </a:effectLst>
            </a:endParaRPr>
          </a:p>
          <a:p>
            <a:pPr defTabSz="914099">
              <a:buFont typeface="Arial" pitchFamily="34" charset="0"/>
              <a:buChar char="•"/>
              <a:defRPr/>
            </a:pPr>
            <a:endParaRPr lang="en-US" sz="2000" dirty="0" smtClean="0">
              <a:gradFill>
                <a:gsLst>
                  <a:gs pos="50000">
                    <a:schemeClr val="tx1"/>
                  </a:gs>
                  <a:gs pos="100000">
                    <a:schemeClr val="tx1"/>
                  </a:gs>
                </a:gsLst>
                <a:lin ang="5400000" scaled="0"/>
              </a:gradFill>
              <a:effectLst>
                <a:outerShdw blurRad="38100" dist="38100" dir="2700000" algn="tl">
                  <a:srgbClr val="000000">
                    <a:alpha val="43137"/>
                  </a:srgbClr>
                </a:outerShdw>
              </a:effectLst>
            </a:endParaRPr>
          </a:p>
          <a:p>
            <a:pPr defTabSz="914099">
              <a:buFont typeface="Arial" pitchFamily="34" charset="0"/>
              <a:buChar char="•"/>
              <a:defRPr/>
            </a:pPr>
            <a:r>
              <a:rPr lang="en-US" sz="2000" dirty="0" smtClean="0">
                <a:gradFill>
                  <a:gsLst>
                    <a:gs pos="50000">
                      <a:schemeClr val="tx1"/>
                    </a:gs>
                    <a:gs pos="100000">
                      <a:schemeClr val="tx1"/>
                    </a:gs>
                  </a:gsLst>
                  <a:lin ang="5400000" scaled="0"/>
                </a:gradFill>
                <a:effectLst>
                  <a:outerShdw blurRad="38100" dist="38100" dir="2700000" algn="tl">
                    <a:srgbClr val="000000">
                      <a:alpha val="43137"/>
                    </a:srgbClr>
                  </a:outerShdw>
                </a:effectLst>
              </a:rPr>
              <a:t>Pas de ticket </a:t>
            </a:r>
            <a:r>
              <a:rPr lang="en-US" sz="2000" dirty="0" err="1" smtClean="0">
                <a:gradFill>
                  <a:gsLst>
                    <a:gs pos="50000">
                      <a:schemeClr val="tx1"/>
                    </a:gs>
                    <a:gs pos="100000">
                      <a:schemeClr val="tx1"/>
                    </a:gs>
                  </a:gsLst>
                  <a:lin ang="5400000" scaled="0"/>
                </a:gradFill>
                <a:effectLst>
                  <a:outerShdw blurRad="38100" dist="38100" dir="2700000" algn="tl">
                    <a:srgbClr val="000000">
                      <a:alpha val="43137"/>
                    </a:srgbClr>
                  </a:outerShdw>
                </a:effectLst>
              </a:rPr>
              <a:t>d’entrée</a:t>
            </a:r>
            <a:endParaRPr lang="en-US" sz="2000" dirty="0" smtClean="0">
              <a:gradFill>
                <a:gsLst>
                  <a:gs pos="50000">
                    <a:schemeClr val="tx1"/>
                  </a:gs>
                  <a:gs pos="100000">
                    <a:schemeClr val="tx1"/>
                  </a:gs>
                </a:gsLst>
                <a:lin ang="5400000" scaled="0"/>
              </a:gradFill>
              <a:effectLst>
                <a:outerShdw blurRad="38100" dist="38100" dir="2700000" algn="tl">
                  <a:srgbClr val="000000">
                    <a:alpha val="43137"/>
                  </a:srgbClr>
                </a:outerShdw>
              </a:effectLst>
            </a:endParaRPr>
          </a:p>
        </p:txBody>
      </p:sp>
      <p:sp>
        <p:nvSpPr>
          <p:cNvPr id="8" name="Rounded Rectangle 7"/>
          <p:cNvSpPr/>
          <p:nvPr/>
        </p:nvSpPr>
        <p:spPr bwMode="auto">
          <a:xfrm>
            <a:off x="130244" y="3463290"/>
            <a:ext cx="2828856" cy="2947035"/>
          </a:xfrm>
          <a:prstGeom prst="roundRect">
            <a:avLst>
              <a:gd name="adj" fmla="val 9033"/>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lIns="91436" tIns="45718" rIns="91436" bIns="45718" anchor="t" anchorCtr="0"/>
          <a:lstStyle/>
          <a:p>
            <a:pPr algn="ctr" defTabSz="914099">
              <a:defRPr/>
            </a:pPr>
            <a:r>
              <a:rPr lang="en-US" sz="2400" dirty="0" err="1" smtClean="0">
                <a:gradFill>
                  <a:gsLst>
                    <a:gs pos="50000">
                      <a:schemeClr val="tx1"/>
                    </a:gs>
                    <a:gs pos="100000">
                      <a:schemeClr val="tx1"/>
                    </a:gs>
                  </a:gsLst>
                  <a:lin ang="5400000" scaled="0"/>
                </a:gradFill>
                <a:effectLst>
                  <a:outerShdw blurRad="38100" dist="38100" dir="2700000" algn="tl">
                    <a:srgbClr val="000000">
                      <a:alpha val="43137"/>
                    </a:srgbClr>
                  </a:outerShdw>
                </a:effectLst>
              </a:rPr>
              <a:t>Agilité</a:t>
            </a:r>
            <a:endParaRPr lang="en-US" sz="2400" dirty="0" smtClean="0">
              <a:gradFill>
                <a:gsLst>
                  <a:gs pos="50000">
                    <a:schemeClr val="tx1"/>
                  </a:gs>
                  <a:gs pos="100000">
                    <a:schemeClr val="tx1"/>
                  </a:gs>
                </a:gsLst>
                <a:lin ang="5400000" scaled="0"/>
              </a:gradFill>
              <a:effectLst>
                <a:outerShdw blurRad="38100" dist="38100" dir="2700000" algn="tl">
                  <a:srgbClr val="000000">
                    <a:alpha val="43137"/>
                  </a:srgbClr>
                </a:outerShdw>
              </a:effectLst>
            </a:endParaRPr>
          </a:p>
          <a:p>
            <a:pPr algn="ctr" defTabSz="914099">
              <a:defRPr/>
            </a:pPr>
            <a:endParaRPr lang="en-US" dirty="0" smtClean="0">
              <a:gradFill>
                <a:gsLst>
                  <a:gs pos="50000">
                    <a:schemeClr val="tx1"/>
                  </a:gs>
                  <a:gs pos="100000">
                    <a:schemeClr val="tx1"/>
                  </a:gs>
                </a:gsLst>
                <a:lin ang="5400000" scaled="0"/>
              </a:gradFill>
              <a:effectLst>
                <a:outerShdw blurRad="38100" dist="38100" dir="2700000" algn="tl">
                  <a:srgbClr val="000000">
                    <a:alpha val="43137"/>
                  </a:srgbClr>
                </a:outerShdw>
              </a:effectLst>
            </a:endParaRPr>
          </a:p>
          <a:p>
            <a:pPr defTabSz="914099">
              <a:buFont typeface="Arial" pitchFamily="34" charset="0"/>
              <a:buChar char="•"/>
              <a:defRPr/>
            </a:pPr>
            <a:r>
              <a:rPr lang="en-US" sz="2000" dirty="0" err="1" smtClean="0">
                <a:gradFill>
                  <a:gsLst>
                    <a:gs pos="50000">
                      <a:schemeClr val="tx1"/>
                    </a:gs>
                    <a:gs pos="100000">
                      <a:schemeClr val="tx1"/>
                    </a:gs>
                  </a:gsLst>
                  <a:lin ang="5400000" scaled="0"/>
                </a:gradFill>
                <a:effectLst>
                  <a:outerShdw blurRad="38100" dist="38100" dir="2700000" algn="tl">
                    <a:srgbClr val="000000">
                      <a:alpha val="43137"/>
                    </a:srgbClr>
                  </a:outerShdw>
                </a:effectLst>
              </a:rPr>
              <a:t>Modèle</a:t>
            </a:r>
            <a:r>
              <a:rPr lang="en-US" sz="2000" dirty="0" smtClean="0">
                <a:gradFill>
                  <a:gsLst>
                    <a:gs pos="50000">
                      <a:schemeClr val="tx1"/>
                    </a:gs>
                    <a:gs pos="100000">
                      <a:schemeClr val="tx1"/>
                    </a:gs>
                  </a:gsLst>
                  <a:lin ang="5400000" scaled="0"/>
                </a:gradFill>
                <a:effectLst>
                  <a:outerShdw blurRad="38100" dist="38100" dir="2700000" algn="tl">
                    <a:srgbClr val="000000">
                      <a:alpha val="43137"/>
                    </a:srgbClr>
                  </a:outerShdw>
                </a:effectLst>
              </a:rPr>
              <a:t> de </a:t>
            </a:r>
            <a:r>
              <a:rPr lang="en-US" sz="2000" dirty="0" err="1" smtClean="0">
                <a:gradFill>
                  <a:gsLst>
                    <a:gs pos="50000">
                      <a:schemeClr val="tx1"/>
                    </a:gs>
                    <a:gs pos="100000">
                      <a:schemeClr val="tx1"/>
                    </a:gs>
                  </a:gsLst>
                  <a:lin ang="5400000" scaled="0"/>
                </a:gradFill>
                <a:effectLst>
                  <a:outerShdw blurRad="38100" dist="38100" dir="2700000" algn="tl">
                    <a:srgbClr val="000000">
                      <a:alpha val="43137"/>
                    </a:srgbClr>
                  </a:outerShdw>
                </a:effectLst>
              </a:rPr>
              <a:t>données</a:t>
            </a:r>
            <a:r>
              <a:rPr lang="en-US" sz="2000" dirty="0" smtClean="0">
                <a:gradFill>
                  <a:gsLst>
                    <a:gs pos="50000">
                      <a:schemeClr val="tx1"/>
                    </a:gs>
                    <a:gs pos="100000">
                      <a:schemeClr val="tx1"/>
                    </a:gs>
                  </a:gsLst>
                  <a:lin ang="5400000" scaled="0"/>
                </a:gradFill>
                <a:effectLst>
                  <a:outerShdw blurRad="38100" dist="38100" dir="2700000" algn="tl">
                    <a:srgbClr val="000000">
                      <a:alpha val="43137"/>
                    </a:srgbClr>
                  </a:outerShdw>
                </a:effectLst>
              </a:rPr>
              <a:t> </a:t>
            </a:r>
            <a:r>
              <a:rPr lang="en-US" sz="2000" dirty="0" err="1" smtClean="0">
                <a:gradFill>
                  <a:gsLst>
                    <a:gs pos="50000">
                      <a:schemeClr val="tx1"/>
                    </a:gs>
                    <a:gs pos="100000">
                      <a:schemeClr val="tx1"/>
                    </a:gs>
                  </a:gsLst>
                  <a:lin ang="5400000" scaled="0"/>
                </a:gradFill>
                <a:effectLst>
                  <a:outerShdw blurRad="38100" dist="38100" dir="2700000" algn="tl">
                    <a:srgbClr val="000000">
                      <a:alpha val="43137"/>
                    </a:srgbClr>
                  </a:outerShdw>
                </a:effectLst>
              </a:rPr>
              <a:t>très</a:t>
            </a:r>
            <a:r>
              <a:rPr lang="en-US" sz="2000" dirty="0" smtClean="0">
                <a:gradFill>
                  <a:gsLst>
                    <a:gs pos="50000">
                      <a:schemeClr val="tx1"/>
                    </a:gs>
                    <a:gs pos="100000">
                      <a:schemeClr val="tx1"/>
                    </a:gs>
                  </a:gsLst>
                  <a:lin ang="5400000" scaled="0"/>
                </a:gradFill>
                <a:effectLst>
                  <a:outerShdw blurRad="38100" dist="38100" dir="2700000" algn="tl">
                    <a:srgbClr val="000000">
                      <a:alpha val="43137"/>
                    </a:srgbClr>
                  </a:outerShdw>
                </a:effectLst>
              </a:rPr>
              <a:t> </a:t>
            </a:r>
            <a:r>
              <a:rPr lang="en-US" sz="2000" dirty="0" err="1" smtClean="0">
                <a:gradFill>
                  <a:gsLst>
                    <a:gs pos="50000">
                      <a:schemeClr val="tx1"/>
                    </a:gs>
                    <a:gs pos="100000">
                      <a:schemeClr val="tx1"/>
                    </a:gs>
                  </a:gsLst>
                  <a:lin ang="5400000" scaled="0"/>
                </a:gradFill>
                <a:effectLst>
                  <a:outerShdw blurRad="38100" dist="38100" dir="2700000" algn="tl">
                    <a:srgbClr val="000000">
                      <a:alpha val="43137"/>
                    </a:srgbClr>
                  </a:outerShdw>
                </a:effectLst>
              </a:rPr>
              <a:t>souple</a:t>
            </a:r>
            <a:endParaRPr lang="en-US" dirty="0" smtClean="0">
              <a:gradFill>
                <a:gsLst>
                  <a:gs pos="50000">
                    <a:schemeClr val="tx1"/>
                  </a:gs>
                  <a:gs pos="100000">
                    <a:schemeClr val="tx1"/>
                  </a:gs>
                </a:gsLst>
                <a:lin ang="5400000" scaled="0"/>
              </a:gradFill>
              <a:effectLst>
                <a:outerShdw blurRad="38100" dist="38100" dir="2700000" algn="tl">
                  <a:srgbClr val="000000">
                    <a:alpha val="43137"/>
                  </a:srgbClr>
                </a:outerShdw>
              </a:effectLst>
            </a:endParaRPr>
          </a:p>
          <a:p>
            <a:pPr defTabSz="914099">
              <a:buFont typeface="Arial" pitchFamily="34" charset="0"/>
              <a:buChar char="•"/>
              <a:defRPr/>
            </a:pPr>
            <a:endParaRPr lang="en-US" dirty="0" smtClean="0">
              <a:gradFill>
                <a:gsLst>
                  <a:gs pos="50000">
                    <a:schemeClr val="tx1"/>
                  </a:gs>
                  <a:gs pos="100000">
                    <a:schemeClr val="tx1"/>
                  </a:gs>
                </a:gsLst>
                <a:lin ang="5400000" scaled="0"/>
              </a:gradFill>
              <a:effectLst>
                <a:outerShdw blurRad="38100" dist="38100" dir="2700000" algn="tl">
                  <a:srgbClr val="000000">
                    <a:alpha val="43137"/>
                  </a:srgbClr>
                </a:outerShdw>
              </a:effectLst>
            </a:endParaRPr>
          </a:p>
          <a:p>
            <a:pPr defTabSz="914099">
              <a:buFont typeface="Arial" pitchFamily="34" charset="0"/>
              <a:buChar char="•"/>
              <a:defRPr/>
            </a:pPr>
            <a:r>
              <a:rPr lang="en-US" dirty="0" smtClean="0">
                <a:gradFill>
                  <a:gsLst>
                    <a:gs pos="50000">
                      <a:schemeClr val="tx1"/>
                    </a:gs>
                    <a:gs pos="100000">
                      <a:schemeClr val="tx1"/>
                    </a:gs>
                  </a:gsLst>
                  <a:lin ang="5400000" scaled="0"/>
                </a:gradFill>
                <a:effectLst>
                  <a:outerShdw blurRad="38100" dist="38100" dir="2700000" algn="tl">
                    <a:srgbClr val="000000">
                      <a:alpha val="43137"/>
                    </a:srgbClr>
                  </a:outerShdw>
                </a:effectLst>
              </a:rPr>
              <a:t>Support de REST et SOAP</a:t>
            </a:r>
          </a:p>
        </p:txBody>
      </p:sp>
      <p:sp>
        <p:nvSpPr>
          <p:cNvPr id="9" name="Rounded Rectangle 8"/>
          <p:cNvSpPr/>
          <p:nvPr/>
        </p:nvSpPr>
        <p:spPr bwMode="auto">
          <a:xfrm>
            <a:off x="6009844" y="3436881"/>
            <a:ext cx="3032556" cy="3002019"/>
          </a:xfrm>
          <a:prstGeom prst="roundRect">
            <a:avLst>
              <a:gd name="adj" fmla="val 9033"/>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lIns="91436" tIns="45718" rIns="91436" bIns="45718" anchor="t" anchorCtr="0"/>
          <a:lstStyle/>
          <a:p>
            <a:pPr algn="ctr" defTabSz="914099" fontAlgn="auto">
              <a:spcBef>
                <a:spcPts val="0"/>
              </a:spcBef>
              <a:spcAft>
                <a:spcPts val="0"/>
              </a:spcAft>
              <a:defRPr/>
            </a:pPr>
            <a:r>
              <a:rPr lang="en-US" sz="2400" dirty="0" smtClean="0">
                <a:gradFill>
                  <a:gsLst>
                    <a:gs pos="50000">
                      <a:schemeClr val="tx1"/>
                    </a:gs>
                    <a:gs pos="100000">
                      <a:schemeClr val="tx1"/>
                    </a:gs>
                  </a:gsLst>
                  <a:lin ang="5400000" scaled="0"/>
                </a:gradFill>
                <a:effectLst>
                  <a:outerShdw blurRad="38100" dist="38100" dir="2700000" algn="tl">
                    <a:srgbClr val="000000">
                      <a:alpha val="43137"/>
                    </a:srgbClr>
                  </a:outerShdw>
                </a:effectLst>
              </a:rPr>
              <a:t>SLA</a:t>
            </a:r>
          </a:p>
          <a:p>
            <a:pPr defTabSz="914099" fontAlgn="auto">
              <a:spcBef>
                <a:spcPts val="0"/>
              </a:spcBef>
              <a:spcAft>
                <a:spcPts val="0"/>
              </a:spcAft>
              <a:buFont typeface="Arial" pitchFamily="34" charset="0"/>
              <a:buChar char="•"/>
              <a:defRPr/>
            </a:pPr>
            <a:r>
              <a:rPr lang="en-US" sz="2000" dirty="0" smtClean="0">
                <a:gradFill>
                  <a:gsLst>
                    <a:gs pos="50000">
                      <a:schemeClr val="tx1"/>
                    </a:gs>
                    <a:gs pos="100000">
                      <a:schemeClr val="tx1"/>
                    </a:gs>
                  </a:gsLst>
                  <a:lin ang="5400000" scaled="0"/>
                </a:gradFill>
                <a:effectLst>
                  <a:outerShdw blurRad="38100" dist="38100" dir="2700000" algn="tl">
                    <a:srgbClr val="000000">
                      <a:alpha val="43137"/>
                    </a:srgbClr>
                  </a:outerShdw>
                </a:effectLst>
              </a:rPr>
              <a:t> </a:t>
            </a:r>
            <a:r>
              <a:rPr lang="en-US" sz="2000" dirty="0" err="1" smtClean="0">
                <a:gradFill>
                  <a:gsLst>
                    <a:gs pos="50000">
                      <a:schemeClr val="tx1"/>
                    </a:gs>
                    <a:gs pos="100000">
                      <a:schemeClr val="tx1"/>
                    </a:gs>
                  </a:gsLst>
                  <a:lin ang="5400000" scaled="0"/>
                </a:gradFill>
                <a:effectLst>
                  <a:outerShdw blurRad="38100" dist="38100" dir="2700000" algn="tl">
                    <a:srgbClr val="000000">
                      <a:alpha val="43137"/>
                    </a:srgbClr>
                  </a:outerShdw>
                </a:effectLst>
              </a:rPr>
              <a:t>Bâti</a:t>
            </a:r>
            <a:r>
              <a:rPr lang="en-US" sz="2000" dirty="0" smtClean="0">
                <a:gradFill>
                  <a:gsLst>
                    <a:gs pos="50000">
                      <a:schemeClr val="tx1"/>
                    </a:gs>
                    <a:gs pos="100000">
                      <a:schemeClr val="tx1"/>
                    </a:gs>
                  </a:gsLst>
                  <a:lin ang="5400000" scaled="0"/>
                </a:gradFill>
                <a:effectLst>
                  <a:outerShdw blurRad="38100" dist="38100" dir="2700000" algn="tl">
                    <a:srgbClr val="000000">
                      <a:alpha val="43137"/>
                    </a:srgbClr>
                  </a:outerShdw>
                </a:effectLst>
              </a:rPr>
              <a:t> </a:t>
            </a:r>
            <a:r>
              <a:rPr lang="en-US" sz="2000" dirty="0" err="1" smtClean="0">
                <a:gradFill>
                  <a:gsLst>
                    <a:gs pos="50000">
                      <a:schemeClr val="tx1"/>
                    </a:gs>
                    <a:gs pos="100000">
                      <a:schemeClr val="tx1"/>
                    </a:gs>
                  </a:gsLst>
                  <a:lin ang="5400000" scaled="0"/>
                </a:gradFill>
                <a:effectLst>
                  <a:outerShdw blurRad="38100" dist="38100" dir="2700000" algn="tl">
                    <a:srgbClr val="000000">
                      <a:alpha val="43137"/>
                    </a:srgbClr>
                  </a:outerShdw>
                </a:effectLst>
              </a:rPr>
              <a:t>sur</a:t>
            </a:r>
            <a:r>
              <a:rPr lang="en-US" sz="2000" dirty="0" smtClean="0">
                <a:gradFill>
                  <a:gsLst>
                    <a:gs pos="50000">
                      <a:schemeClr val="tx1"/>
                    </a:gs>
                    <a:gs pos="100000">
                      <a:schemeClr val="tx1"/>
                    </a:gs>
                  </a:gsLst>
                  <a:lin ang="5400000" scaled="0"/>
                </a:gradFill>
                <a:effectLst>
                  <a:outerShdw blurRad="38100" dist="38100" dir="2700000" algn="tl">
                    <a:srgbClr val="000000">
                      <a:alpha val="43137"/>
                    </a:srgbClr>
                  </a:outerShdw>
                </a:effectLst>
              </a:rPr>
              <a:t> </a:t>
            </a:r>
            <a:r>
              <a:rPr lang="en-US" dirty="0" smtClean="0">
                <a:gradFill>
                  <a:gsLst>
                    <a:gs pos="50000">
                      <a:schemeClr val="tx1"/>
                    </a:gs>
                    <a:gs pos="100000">
                      <a:schemeClr val="tx1"/>
                    </a:gs>
                  </a:gsLst>
                  <a:lin ang="5400000" scaled="0"/>
                </a:gradFill>
                <a:effectLst>
                  <a:outerShdw blurRad="38100" dist="38100" dir="2700000" algn="tl">
                    <a:srgbClr val="000000">
                      <a:alpha val="43137"/>
                    </a:srgbClr>
                  </a:outerShdw>
                </a:effectLst>
              </a:rPr>
              <a:t>SQL Server </a:t>
            </a:r>
            <a:br>
              <a:rPr lang="en-US" dirty="0" smtClean="0">
                <a:gradFill>
                  <a:gsLst>
                    <a:gs pos="50000">
                      <a:schemeClr val="tx1"/>
                    </a:gs>
                    <a:gs pos="100000">
                      <a:schemeClr val="tx1"/>
                    </a:gs>
                  </a:gsLst>
                  <a:lin ang="5400000" scaled="0"/>
                </a:gradFill>
                <a:effectLst>
                  <a:outerShdw blurRad="38100" dist="38100" dir="2700000" algn="tl">
                    <a:srgbClr val="000000">
                      <a:alpha val="43137"/>
                    </a:srgbClr>
                  </a:outerShdw>
                </a:effectLst>
              </a:rPr>
            </a:br>
            <a:endParaRPr lang="en-US" dirty="0" smtClean="0">
              <a:gradFill>
                <a:gsLst>
                  <a:gs pos="50000">
                    <a:schemeClr val="tx1"/>
                  </a:gs>
                  <a:gs pos="100000">
                    <a:schemeClr val="tx1"/>
                  </a:gs>
                </a:gsLst>
                <a:lin ang="5400000" scaled="0"/>
              </a:gradFill>
              <a:effectLst>
                <a:outerShdw blurRad="38100" dist="38100" dir="2700000" algn="tl">
                  <a:srgbClr val="000000">
                    <a:alpha val="43137"/>
                  </a:srgbClr>
                </a:outerShdw>
              </a:effectLst>
            </a:endParaRPr>
          </a:p>
          <a:p>
            <a:pPr defTabSz="914099" fontAlgn="auto">
              <a:spcBef>
                <a:spcPts val="0"/>
              </a:spcBef>
              <a:spcAft>
                <a:spcPts val="0"/>
              </a:spcAft>
              <a:buFont typeface="Arial" pitchFamily="34" charset="0"/>
              <a:buChar char="•"/>
              <a:defRPr/>
            </a:pPr>
            <a:r>
              <a:rPr lang="en-US" dirty="0" smtClean="0">
                <a:gradFill>
                  <a:gsLst>
                    <a:gs pos="50000">
                      <a:schemeClr val="tx1"/>
                    </a:gs>
                    <a:gs pos="100000">
                      <a:schemeClr val="tx1"/>
                    </a:gs>
                  </a:gsLst>
                  <a:lin ang="5400000" scaled="0"/>
                </a:gradFill>
                <a:effectLst>
                  <a:outerShdw blurRad="38100" dist="38100" dir="2700000" algn="tl">
                    <a:srgbClr val="000000">
                      <a:alpha val="43137"/>
                    </a:srgbClr>
                  </a:outerShdw>
                </a:effectLst>
              </a:rPr>
              <a:t> </a:t>
            </a:r>
            <a:r>
              <a:rPr lang="en-US" dirty="0" err="1" smtClean="0">
                <a:gradFill>
                  <a:gsLst>
                    <a:gs pos="50000">
                      <a:schemeClr val="tx1"/>
                    </a:gs>
                    <a:gs pos="100000">
                      <a:schemeClr val="tx1"/>
                    </a:gs>
                  </a:gsLst>
                  <a:lin ang="5400000" scaled="0"/>
                </a:gradFill>
                <a:effectLst>
                  <a:outerShdw blurRad="38100" dist="38100" dir="2700000" algn="tl">
                    <a:srgbClr val="000000">
                      <a:alpha val="43137"/>
                    </a:srgbClr>
                  </a:outerShdw>
                </a:effectLst>
              </a:rPr>
              <a:t>Qualité</a:t>
            </a:r>
            <a:r>
              <a:rPr lang="en-US" dirty="0" smtClean="0">
                <a:gradFill>
                  <a:gsLst>
                    <a:gs pos="50000">
                      <a:schemeClr val="tx1"/>
                    </a:gs>
                    <a:gs pos="100000">
                      <a:schemeClr val="tx1"/>
                    </a:gs>
                  </a:gsLst>
                  <a:lin ang="5400000" scaled="0"/>
                </a:gradFill>
                <a:effectLst>
                  <a:outerShdw blurRad="38100" dist="38100" dir="2700000" algn="tl">
                    <a:srgbClr val="000000">
                      <a:alpha val="43137"/>
                    </a:srgbClr>
                  </a:outerShdw>
                </a:effectLst>
              </a:rPr>
              <a:t> de service </a:t>
            </a:r>
            <a:r>
              <a:rPr lang="en-US" dirty="0" err="1" smtClean="0">
                <a:gradFill>
                  <a:gsLst>
                    <a:gs pos="50000">
                      <a:schemeClr val="tx1"/>
                    </a:gs>
                    <a:gs pos="100000">
                      <a:schemeClr val="tx1"/>
                    </a:gs>
                  </a:gsLst>
                  <a:lin ang="5400000" scaled="0"/>
                </a:gradFill>
                <a:effectLst>
                  <a:outerShdw blurRad="38100" dist="38100" dir="2700000" algn="tl">
                    <a:srgbClr val="000000">
                      <a:alpha val="43137"/>
                    </a:srgbClr>
                  </a:outerShdw>
                </a:effectLst>
              </a:rPr>
              <a:t>contractuelle</a:t>
            </a:r>
            <a:endParaRPr lang="en-US" dirty="0" smtClean="0">
              <a:gradFill>
                <a:gsLst>
                  <a:gs pos="50000">
                    <a:schemeClr val="tx1"/>
                  </a:gs>
                  <a:gs pos="100000">
                    <a:schemeClr val="tx1"/>
                  </a:gs>
                </a:gsLst>
                <a:lin ang="5400000" scaled="0"/>
              </a:gradFill>
              <a:effectLst>
                <a:outerShdw blurRad="38100" dist="38100" dir="2700000" algn="tl">
                  <a:srgbClr val="000000">
                    <a:alpha val="43137"/>
                  </a:srgbClr>
                </a:outerShdw>
              </a:effectLst>
            </a:endParaRPr>
          </a:p>
          <a:p>
            <a:pPr defTabSz="914099" fontAlgn="auto">
              <a:spcBef>
                <a:spcPts val="0"/>
              </a:spcBef>
              <a:spcAft>
                <a:spcPts val="0"/>
              </a:spcAft>
              <a:buFont typeface="Arial" pitchFamily="34" charset="0"/>
              <a:buChar char="•"/>
              <a:defRPr/>
            </a:pPr>
            <a:endParaRPr lang="en-US" dirty="0" smtClean="0">
              <a:gradFill>
                <a:gsLst>
                  <a:gs pos="50000">
                    <a:schemeClr val="tx1"/>
                  </a:gs>
                  <a:gs pos="100000">
                    <a:schemeClr val="tx1"/>
                  </a:gs>
                </a:gsLst>
                <a:lin ang="5400000" scaled="0"/>
              </a:gradFill>
              <a:effectLst>
                <a:outerShdw blurRad="38100" dist="38100" dir="2700000" algn="tl">
                  <a:srgbClr val="000000">
                    <a:alpha val="43137"/>
                  </a:srgbClr>
                </a:outerShdw>
              </a:effectLst>
            </a:endParaRPr>
          </a:p>
          <a:p>
            <a:pPr defTabSz="914099" fontAlgn="auto">
              <a:spcBef>
                <a:spcPts val="0"/>
              </a:spcBef>
              <a:spcAft>
                <a:spcPts val="0"/>
              </a:spcAft>
              <a:buFont typeface="Arial" pitchFamily="34" charset="0"/>
              <a:buChar char="•"/>
              <a:defRPr/>
            </a:pPr>
            <a:r>
              <a:rPr lang="en-US" dirty="0" smtClean="0">
                <a:gradFill>
                  <a:gsLst>
                    <a:gs pos="50000">
                      <a:schemeClr val="tx1"/>
                    </a:gs>
                    <a:gs pos="100000">
                      <a:schemeClr val="tx1"/>
                    </a:gs>
                  </a:gsLst>
                  <a:lin ang="5400000" scaled="0"/>
                </a:gradFill>
                <a:effectLst>
                  <a:outerShdw blurRad="38100" dist="38100" dir="2700000" algn="tl">
                    <a:srgbClr val="000000">
                      <a:alpha val="43137"/>
                    </a:srgbClr>
                  </a:outerShdw>
                </a:effectLst>
              </a:rPr>
              <a:t> Haute </a:t>
            </a:r>
            <a:r>
              <a:rPr lang="en-US" dirty="0" err="1" smtClean="0">
                <a:gradFill>
                  <a:gsLst>
                    <a:gs pos="50000">
                      <a:schemeClr val="tx1"/>
                    </a:gs>
                    <a:gs pos="100000">
                      <a:schemeClr val="tx1"/>
                    </a:gs>
                  </a:gsLst>
                  <a:lin ang="5400000" scaled="0"/>
                </a:gradFill>
                <a:effectLst>
                  <a:outerShdw blurRad="38100" dist="38100" dir="2700000" algn="tl">
                    <a:srgbClr val="000000">
                      <a:alpha val="43137"/>
                    </a:srgbClr>
                  </a:outerShdw>
                </a:effectLst>
              </a:rPr>
              <a:t>disponibilité</a:t>
            </a:r>
            <a:endParaRPr lang="en-US" dirty="0" smtClean="0">
              <a:gradFill>
                <a:gsLst>
                  <a:gs pos="50000">
                    <a:schemeClr val="tx1"/>
                  </a:gs>
                  <a:gs pos="100000">
                    <a:schemeClr val="tx1"/>
                  </a:gs>
                </a:gsLst>
                <a:lin ang="5400000" scaled="0"/>
              </a:gradFill>
              <a:effectLst>
                <a:outerShdw blurRad="38100" dist="38100" dir="2700000" algn="tl">
                  <a:srgbClr val="000000">
                    <a:alpha val="43137"/>
                  </a:srgbClr>
                </a:outerShdw>
              </a:effectLst>
            </a:endParaRPr>
          </a:p>
          <a:p>
            <a:pPr defTabSz="914099" fontAlgn="auto">
              <a:spcBef>
                <a:spcPts val="0"/>
              </a:spcBef>
              <a:spcAft>
                <a:spcPts val="0"/>
              </a:spcAft>
              <a:buFont typeface="Arial" pitchFamily="34" charset="0"/>
              <a:buChar char="•"/>
              <a:defRPr/>
            </a:pPr>
            <a:endParaRPr lang="en-US" dirty="0" smtClean="0">
              <a:gradFill>
                <a:gsLst>
                  <a:gs pos="50000">
                    <a:schemeClr val="tx1"/>
                  </a:gs>
                  <a:gs pos="100000">
                    <a:schemeClr val="tx1"/>
                  </a:gs>
                </a:gsLst>
                <a:lin ang="5400000" scaled="0"/>
              </a:gradFill>
              <a:effectLst>
                <a:outerShdw blurRad="38100" dist="38100" dir="2700000" algn="tl">
                  <a:srgbClr val="000000">
                    <a:alpha val="43137"/>
                  </a:srgbClr>
                </a:outerShdw>
              </a:effectLst>
            </a:endParaRPr>
          </a:p>
          <a:p>
            <a:pPr defTabSz="914099" fontAlgn="auto">
              <a:spcBef>
                <a:spcPts val="0"/>
              </a:spcBef>
              <a:spcAft>
                <a:spcPts val="0"/>
              </a:spcAft>
              <a:buFont typeface="Arial" pitchFamily="34" charset="0"/>
              <a:buChar char="•"/>
              <a:defRPr/>
            </a:pPr>
            <a:r>
              <a:rPr lang="en-US" dirty="0" smtClean="0">
                <a:gradFill>
                  <a:gsLst>
                    <a:gs pos="50000">
                      <a:schemeClr val="tx1"/>
                    </a:gs>
                    <a:gs pos="100000">
                      <a:schemeClr val="tx1"/>
                    </a:gs>
                  </a:gsLst>
                  <a:lin ang="5400000" scaled="0"/>
                </a:gradFill>
                <a:effectLst>
                  <a:outerShdw blurRad="38100" dist="38100" dir="2700000" algn="tl">
                    <a:srgbClr val="000000">
                      <a:alpha val="43137"/>
                    </a:srgbClr>
                  </a:outerShdw>
                </a:effectLst>
              </a:rPr>
              <a:t> </a:t>
            </a:r>
            <a:r>
              <a:rPr lang="en-US" dirty="0" err="1" smtClean="0">
                <a:gradFill>
                  <a:gsLst>
                    <a:gs pos="50000">
                      <a:schemeClr val="tx1"/>
                    </a:gs>
                    <a:gs pos="100000">
                      <a:schemeClr val="tx1"/>
                    </a:gs>
                  </a:gsLst>
                  <a:lin ang="5400000" scaled="0"/>
                </a:gradFill>
                <a:effectLst>
                  <a:outerShdw blurRad="38100" dist="38100" dir="2700000" algn="tl">
                    <a:srgbClr val="000000">
                      <a:alpha val="43137"/>
                    </a:srgbClr>
                  </a:outerShdw>
                </a:effectLst>
              </a:rPr>
              <a:t>Sécurité</a:t>
            </a:r>
            <a:r>
              <a:rPr lang="en-US" dirty="0" smtClean="0">
                <a:gradFill>
                  <a:gsLst>
                    <a:gs pos="50000">
                      <a:schemeClr val="tx1"/>
                    </a:gs>
                    <a:gs pos="100000">
                      <a:schemeClr val="tx1"/>
                    </a:gs>
                  </a:gsLst>
                  <a:lin ang="5400000" scaled="0"/>
                </a:gradFill>
                <a:effectLst>
                  <a:outerShdw blurRad="38100" dist="38100" dir="2700000" algn="tl">
                    <a:srgbClr val="000000">
                      <a:alpha val="43137"/>
                    </a:srgbClr>
                  </a:outerShdw>
                </a:effectLst>
              </a:rPr>
              <a:t> </a:t>
            </a:r>
          </a:p>
          <a:p>
            <a:pPr defTabSz="914099" fontAlgn="auto">
              <a:spcBef>
                <a:spcPts val="0"/>
              </a:spcBef>
              <a:spcAft>
                <a:spcPts val="0"/>
              </a:spcAft>
              <a:buFont typeface="Arial" pitchFamily="34" charset="0"/>
              <a:buChar char="•"/>
              <a:defRPr/>
            </a:pPr>
            <a:endParaRPr lang="en-US" dirty="0" smtClean="0">
              <a:gradFill>
                <a:gsLst>
                  <a:gs pos="50000">
                    <a:schemeClr val="tx1"/>
                  </a:gs>
                  <a:gs pos="100000">
                    <a:schemeClr val="tx1"/>
                  </a:gs>
                </a:gsLst>
                <a:lin ang="5400000" scaled="0"/>
              </a:gradFill>
              <a:effectLst>
                <a:outerShdw blurRad="38100" dist="38100" dir="2700000" algn="tl">
                  <a:srgbClr val="000000">
                    <a:alpha val="43137"/>
                  </a:srgbClr>
                </a:outerShdw>
              </a:effectLst>
            </a:endParaRPr>
          </a:p>
          <a:p>
            <a:pPr algn="ctr" defTabSz="914099" fontAlgn="auto">
              <a:spcBef>
                <a:spcPts val="0"/>
              </a:spcBef>
              <a:spcAft>
                <a:spcPts val="0"/>
              </a:spcAft>
              <a:buFont typeface="Arial" pitchFamily="34" charset="0"/>
              <a:buChar char="•"/>
              <a:defRPr/>
            </a:pPr>
            <a:endParaRPr lang="en-US" sz="2400" dirty="0" smtClean="0">
              <a:gradFill>
                <a:gsLst>
                  <a:gs pos="50000">
                    <a:schemeClr val="tx1"/>
                  </a:gs>
                  <a:gs pos="100000">
                    <a:schemeClr val="tx1"/>
                  </a:gs>
                </a:gsLst>
                <a:lin ang="5400000" scaled="0"/>
              </a:gradFill>
              <a:effectLst>
                <a:outerShdw blurRad="38100" dist="38100" dir="2700000" algn="tl">
                  <a:srgbClr val="000000">
                    <a:alpha val="43137"/>
                  </a:srgbClr>
                </a:outerShdw>
              </a:effectLst>
            </a:endParaRPr>
          </a:p>
          <a:p>
            <a:pPr algn="ctr" defTabSz="914099" fontAlgn="auto">
              <a:spcBef>
                <a:spcPts val="0"/>
              </a:spcBef>
              <a:spcAft>
                <a:spcPts val="0"/>
              </a:spcAft>
              <a:defRPr/>
            </a:pPr>
            <a:endParaRPr lang="en-US" sz="2400" dirty="0" smtClean="0">
              <a:gradFill>
                <a:gsLst>
                  <a:gs pos="50000">
                    <a:schemeClr val="tx1"/>
                  </a:gs>
                  <a:gs pos="100000">
                    <a:schemeClr val="tx1"/>
                  </a:gs>
                </a:gsLst>
                <a:lin ang="5400000" scaled="0"/>
              </a:gradFill>
              <a:effectLst>
                <a:outerShdw blurRad="38100" dist="38100" dir="2700000" algn="tl">
                  <a:srgbClr val="000000">
                    <a:alpha val="43137"/>
                  </a:srgbClr>
                </a:outerShdw>
              </a:effectLst>
            </a:endParaRPr>
          </a:p>
        </p:txBody>
      </p:sp>
      <p:sp>
        <p:nvSpPr>
          <p:cNvPr id="10" name="Rounded Rectangle 9"/>
          <p:cNvSpPr/>
          <p:nvPr/>
        </p:nvSpPr>
        <p:spPr bwMode="auto">
          <a:xfrm>
            <a:off x="152400" y="1685925"/>
            <a:ext cx="8791575" cy="1443038"/>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lIns="91436" tIns="45718" rIns="91436" bIns="45718" anchor="ctr"/>
          <a:lstStyle/>
          <a:p>
            <a:pPr algn="ctr" defTabSz="914099" fontAlgn="auto">
              <a:spcBef>
                <a:spcPts val="0"/>
              </a:spcBef>
              <a:spcAft>
                <a:spcPts val="0"/>
              </a:spcAft>
              <a:buNone/>
              <a:defRPr/>
            </a:pPr>
            <a:r>
              <a:rPr lang="en-US" sz="2400" dirty="0" smtClean="0">
                <a:gradFill>
                  <a:gsLst>
                    <a:gs pos="50000">
                      <a:schemeClr val="tx1"/>
                    </a:gs>
                    <a:gs pos="100000">
                      <a:schemeClr val="tx1"/>
                    </a:gs>
                  </a:gsLst>
                  <a:lin ang="5400000" scaled="0"/>
                </a:gradFill>
                <a:effectLst>
                  <a:outerShdw blurRad="38100" dist="38100" dir="2700000" algn="tl">
                    <a:srgbClr val="000000">
                      <a:alpha val="43137"/>
                    </a:srgbClr>
                  </a:outerShdw>
                </a:effectLst>
              </a:rPr>
              <a:t>Microsoft</a:t>
            </a:r>
            <a:r>
              <a:rPr lang="en-US" sz="2400" baseline="30000" dirty="0" smtClean="0">
                <a:gradFill>
                  <a:gsLst>
                    <a:gs pos="50000">
                      <a:schemeClr val="tx1"/>
                    </a:gs>
                    <a:gs pos="100000">
                      <a:schemeClr val="tx1"/>
                    </a:gs>
                  </a:gsLst>
                  <a:lin ang="5400000" scaled="0"/>
                </a:gradFill>
                <a:effectLst>
                  <a:outerShdw blurRad="38100" dist="38100" dir="2700000" algn="tl">
                    <a:srgbClr val="000000">
                      <a:alpha val="43137"/>
                    </a:srgbClr>
                  </a:outerShdw>
                </a:effectLst>
              </a:rPr>
              <a:t>®</a:t>
            </a:r>
            <a:r>
              <a:rPr lang="en-US" sz="2400" dirty="0" smtClean="0">
                <a:gradFill>
                  <a:gsLst>
                    <a:gs pos="50000">
                      <a:schemeClr val="tx1"/>
                    </a:gs>
                    <a:gs pos="100000">
                      <a:schemeClr val="tx1"/>
                    </a:gs>
                  </a:gsLst>
                  <a:lin ang="5400000" scaled="0"/>
                </a:gradFill>
                <a:effectLst>
                  <a:outerShdw blurRad="38100" dist="38100" dir="2700000" algn="tl">
                    <a:srgbClr val="000000">
                      <a:alpha val="43137"/>
                    </a:srgbClr>
                  </a:outerShdw>
                </a:effectLst>
              </a:rPr>
              <a:t> SQL Server</a:t>
            </a:r>
            <a:r>
              <a:rPr lang="en-US" sz="2400" baseline="30000" dirty="0" smtClean="0">
                <a:gradFill>
                  <a:gsLst>
                    <a:gs pos="50000">
                      <a:schemeClr val="tx1"/>
                    </a:gs>
                    <a:gs pos="100000">
                      <a:schemeClr val="tx1"/>
                    </a:gs>
                  </a:gsLst>
                  <a:lin ang="5400000" scaled="0"/>
                </a:gradFill>
                <a:effectLst>
                  <a:outerShdw blurRad="38100" dist="38100" dir="2700000" algn="tl">
                    <a:srgbClr val="000000">
                      <a:alpha val="43137"/>
                    </a:srgbClr>
                  </a:outerShdw>
                </a:effectLst>
              </a:rPr>
              <a:t>®</a:t>
            </a:r>
            <a:r>
              <a:rPr lang="en-US" sz="2400" dirty="0" smtClean="0">
                <a:gradFill>
                  <a:gsLst>
                    <a:gs pos="50000">
                      <a:schemeClr val="tx1"/>
                    </a:gs>
                    <a:gs pos="100000">
                      <a:schemeClr val="tx1"/>
                    </a:gs>
                  </a:gsLst>
                  <a:lin ang="5400000" scaled="0"/>
                </a:gradFill>
                <a:effectLst>
                  <a:outerShdw blurRad="38100" dist="38100" dir="2700000" algn="tl">
                    <a:srgbClr val="000000">
                      <a:alpha val="43137"/>
                    </a:srgbClr>
                  </a:outerShdw>
                </a:effectLst>
              </a:rPr>
              <a:t> Data Services (SSDS) </a:t>
            </a:r>
            <a:r>
              <a:rPr lang="en-US" sz="2400" dirty="0" err="1" smtClean="0">
                <a:gradFill>
                  <a:gsLst>
                    <a:gs pos="50000">
                      <a:schemeClr val="tx1"/>
                    </a:gs>
                    <a:gs pos="100000">
                      <a:schemeClr val="tx1"/>
                    </a:gs>
                  </a:gsLst>
                  <a:lin ang="5400000" scaled="0"/>
                </a:gradFill>
                <a:effectLst>
                  <a:outerShdw blurRad="38100" dist="38100" dir="2700000" algn="tl">
                    <a:srgbClr val="000000">
                      <a:alpha val="43137"/>
                    </a:srgbClr>
                  </a:outerShdw>
                </a:effectLst>
              </a:rPr>
              <a:t>est</a:t>
            </a:r>
            <a:r>
              <a:rPr lang="en-US" sz="2400" dirty="0" smtClean="0">
                <a:gradFill>
                  <a:gsLst>
                    <a:gs pos="50000">
                      <a:schemeClr val="tx1"/>
                    </a:gs>
                    <a:gs pos="100000">
                      <a:schemeClr val="tx1"/>
                    </a:gs>
                  </a:gsLst>
                  <a:lin ang="5400000" scaled="0"/>
                </a:gradFill>
                <a:effectLst>
                  <a:outerShdw blurRad="38100" dist="38100" dir="2700000" algn="tl">
                    <a:srgbClr val="000000">
                      <a:alpha val="43137"/>
                    </a:srgbClr>
                  </a:outerShdw>
                </a:effectLst>
              </a:rPr>
              <a:t> </a:t>
            </a:r>
            <a:r>
              <a:rPr lang="en-US" sz="2400" dirty="0" err="1" smtClean="0">
                <a:gradFill>
                  <a:gsLst>
                    <a:gs pos="50000">
                      <a:schemeClr val="tx1"/>
                    </a:gs>
                    <a:gs pos="100000">
                      <a:schemeClr val="tx1"/>
                    </a:gs>
                  </a:gsLst>
                  <a:lin ang="5400000" scaled="0"/>
                </a:gradFill>
                <a:effectLst>
                  <a:outerShdw blurRad="38100" dist="38100" dir="2700000" algn="tl">
                    <a:srgbClr val="000000">
                      <a:alpha val="43137"/>
                    </a:srgbClr>
                  </a:outerShdw>
                </a:effectLst>
              </a:rPr>
              <a:t>une</a:t>
            </a:r>
            <a:r>
              <a:rPr lang="en-US" sz="2400" dirty="0" smtClean="0">
                <a:gradFill>
                  <a:gsLst>
                    <a:gs pos="50000">
                      <a:schemeClr val="tx1"/>
                    </a:gs>
                    <a:gs pos="100000">
                      <a:schemeClr val="tx1"/>
                    </a:gs>
                  </a:gsLst>
                  <a:lin ang="5400000" scaled="0"/>
                </a:gradFill>
                <a:effectLst>
                  <a:outerShdw blurRad="38100" dist="38100" dir="2700000" algn="tl">
                    <a:srgbClr val="000000">
                      <a:alpha val="43137"/>
                    </a:srgbClr>
                  </a:outerShdw>
                </a:effectLst>
              </a:rPr>
              <a:t/>
            </a:r>
            <a:br>
              <a:rPr lang="en-US" sz="2400" dirty="0" smtClean="0">
                <a:gradFill>
                  <a:gsLst>
                    <a:gs pos="50000">
                      <a:schemeClr val="tx1"/>
                    </a:gs>
                    <a:gs pos="100000">
                      <a:schemeClr val="tx1"/>
                    </a:gs>
                  </a:gsLst>
                  <a:lin ang="5400000" scaled="0"/>
                </a:gradFill>
                <a:effectLst>
                  <a:outerShdw blurRad="38100" dist="38100" dir="2700000" algn="tl">
                    <a:srgbClr val="000000">
                      <a:alpha val="43137"/>
                    </a:srgbClr>
                  </a:outerShdw>
                </a:effectLst>
              </a:rPr>
            </a:br>
            <a:r>
              <a:rPr lang="en-US" sz="2400" dirty="0" smtClean="0">
                <a:gradFill>
                  <a:gsLst>
                    <a:gs pos="50000">
                      <a:schemeClr val="tx1"/>
                    </a:gs>
                    <a:gs pos="100000">
                      <a:schemeClr val="tx1"/>
                    </a:gs>
                  </a:gsLst>
                  <a:lin ang="5400000" scaled="0"/>
                </a:gradFill>
                <a:effectLst>
                  <a:outerShdw blurRad="38100" dist="38100" dir="2700000" algn="tl">
                    <a:srgbClr val="000000">
                      <a:alpha val="43137"/>
                    </a:srgbClr>
                  </a:outerShdw>
                </a:effectLst>
              </a:rPr>
              <a:t>zone de </a:t>
            </a:r>
            <a:r>
              <a:rPr lang="en-US" sz="2400" dirty="0" err="1" smtClean="0">
                <a:gradFill>
                  <a:gsLst>
                    <a:gs pos="50000">
                      <a:schemeClr val="tx1"/>
                    </a:gs>
                    <a:gs pos="100000">
                      <a:schemeClr val="tx1"/>
                    </a:gs>
                  </a:gsLst>
                  <a:lin ang="5400000" scaled="0"/>
                </a:gradFill>
                <a:effectLst>
                  <a:outerShdw blurRad="38100" dist="38100" dir="2700000" algn="tl">
                    <a:srgbClr val="000000">
                      <a:alpha val="43137"/>
                    </a:srgbClr>
                  </a:outerShdw>
                </a:effectLst>
              </a:rPr>
              <a:t>stockage</a:t>
            </a:r>
            <a:r>
              <a:rPr lang="en-US" sz="2400" dirty="0" smtClean="0">
                <a:gradFill>
                  <a:gsLst>
                    <a:gs pos="50000">
                      <a:schemeClr val="tx1"/>
                    </a:gs>
                    <a:gs pos="100000">
                      <a:schemeClr val="tx1"/>
                    </a:gs>
                  </a:gsLst>
                  <a:lin ang="5400000" scaled="0"/>
                </a:gradFill>
                <a:effectLst>
                  <a:outerShdw blurRad="38100" dist="38100" dir="2700000" algn="tl">
                    <a:srgbClr val="000000">
                      <a:alpha val="43137"/>
                    </a:srgbClr>
                  </a:outerShdw>
                </a:effectLst>
              </a:rPr>
              <a:t> et de </a:t>
            </a:r>
            <a:r>
              <a:rPr lang="en-US" sz="2400" dirty="0" err="1" smtClean="0">
                <a:gradFill>
                  <a:gsLst>
                    <a:gs pos="50000">
                      <a:schemeClr val="tx1"/>
                    </a:gs>
                    <a:gs pos="100000">
                      <a:schemeClr val="tx1"/>
                    </a:gs>
                  </a:gsLst>
                  <a:lin ang="5400000" scaled="0"/>
                </a:gradFill>
                <a:effectLst>
                  <a:outerShdw blurRad="38100" dist="38100" dir="2700000" algn="tl">
                    <a:srgbClr val="000000">
                      <a:alpha val="43137"/>
                    </a:srgbClr>
                  </a:outerShdw>
                </a:effectLst>
              </a:rPr>
              <a:t>traitement</a:t>
            </a:r>
            <a:r>
              <a:rPr lang="en-US" sz="2400" dirty="0" smtClean="0">
                <a:gradFill>
                  <a:gsLst>
                    <a:gs pos="50000">
                      <a:schemeClr val="tx1"/>
                    </a:gs>
                    <a:gs pos="100000">
                      <a:schemeClr val="tx1"/>
                    </a:gs>
                  </a:gsLst>
                  <a:lin ang="5400000" scaled="0"/>
                </a:gradFill>
                <a:effectLst>
                  <a:outerShdw blurRad="38100" dist="38100" dir="2700000" algn="tl">
                    <a:srgbClr val="000000">
                      <a:alpha val="43137"/>
                    </a:srgbClr>
                  </a:outerShdw>
                </a:effectLst>
              </a:rPr>
              <a:t> des </a:t>
            </a:r>
            <a:r>
              <a:rPr lang="en-US" sz="2400" dirty="0" err="1" smtClean="0">
                <a:gradFill>
                  <a:gsLst>
                    <a:gs pos="50000">
                      <a:schemeClr val="tx1"/>
                    </a:gs>
                    <a:gs pos="100000">
                      <a:schemeClr val="tx1"/>
                    </a:gs>
                  </a:gsLst>
                  <a:lin ang="5400000" scaled="0"/>
                </a:gradFill>
                <a:effectLst>
                  <a:outerShdw blurRad="38100" dist="38100" dir="2700000" algn="tl">
                    <a:srgbClr val="000000">
                      <a:alpha val="43137"/>
                    </a:srgbClr>
                  </a:outerShdw>
                </a:effectLst>
              </a:rPr>
              <a:t>données</a:t>
            </a:r>
            <a:endParaRPr lang="en-US" sz="2400" dirty="0" smtClean="0">
              <a:gradFill>
                <a:gsLst>
                  <a:gs pos="50000">
                    <a:schemeClr val="tx1"/>
                  </a:gs>
                  <a:gs pos="100000">
                    <a:schemeClr val="tx1"/>
                  </a:gs>
                </a:gsLst>
                <a:lin ang="5400000" scaled="0"/>
              </a:gradFill>
              <a:effectLst>
                <a:outerShdw blurRad="38100" dist="38100" dir="2700000" algn="tl">
                  <a:srgbClr val="000000">
                    <a:alpha val="43137"/>
                  </a:srgbClr>
                </a:outerShdw>
              </a:effectLst>
            </a:endParaRP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algn="ctr"/>
            <a:r>
              <a:rPr lang="fr-FR" dirty="0" smtClean="0"/>
              <a:t>… le Cloud Computing</a:t>
            </a:r>
            <a:endParaRPr lang="fr-FR" dirty="0"/>
          </a:p>
        </p:txBody>
      </p:sp>
      <p:pic>
        <p:nvPicPr>
          <p:cNvPr id="5" name="Picture 6" descr="Blue Ridge white running wires"/>
          <p:cNvPicPr>
            <a:picLocks noChangeAspect="1" noChangeArrowheads="1"/>
          </p:cNvPicPr>
          <p:nvPr/>
        </p:nvPicPr>
        <p:blipFill>
          <a:blip r:embed="rId3" cstate="email"/>
          <a:srcRect/>
          <a:stretch>
            <a:fillRect/>
          </a:stretch>
        </p:blipFill>
        <p:spPr bwMode="auto">
          <a:xfrm>
            <a:off x="295229" y="1319178"/>
            <a:ext cx="6572296" cy="4929222"/>
          </a:xfrm>
          <a:prstGeom prst="rect">
            <a:avLst/>
          </a:prstGeom>
          <a:noFill/>
        </p:spPr>
      </p:pic>
      <p:sp>
        <p:nvSpPr>
          <p:cNvPr id="4" name="ZoneTexte 3"/>
          <p:cNvSpPr txBox="1"/>
          <p:nvPr/>
        </p:nvSpPr>
        <p:spPr>
          <a:xfrm>
            <a:off x="6991349" y="1676400"/>
            <a:ext cx="2238375" cy="4093428"/>
          </a:xfrm>
          <a:prstGeom prst="rect">
            <a:avLst/>
          </a:prstGeom>
          <a:noFill/>
        </p:spPr>
        <p:txBody>
          <a:bodyPr wrap="square" rtlCol="0">
            <a:spAutoFit/>
          </a:bodyPr>
          <a:lstStyle/>
          <a:p>
            <a:pPr algn="ctr"/>
            <a:r>
              <a:rPr lang="fr-FR" sz="2800" dirty="0" smtClean="0"/>
              <a:t>Infrastructure</a:t>
            </a:r>
          </a:p>
          <a:p>
            <a:pPr algn="ctr"/>
            <a:r>
              <a:rPr lang="fr-FR" sz="2800" dirty="0" smtClean="0"/>
              <a:t>mutualisée</a:t>
            </a:r>
          </a:p>
          <a:p>
            <a:pPr algn="ctr"/>
            <a:r>
              <a:rPr lang="fr-FR" sz="2800" dirty="0" smtClean="0"/>
              <a:t>à l’échelle d’Internet</a:t>
            </a:r>
          </a:p>
          <a:p>
            <a:endParaRPr lang="fr-FR" sz="2800" dirty="0" smtClean="0"/>
          </a:p>
          <a:p>
            <a:pPr lvl="1">
              <a:buFont typeface="Wingdings" pitchFamily="2" charset="2"/>
              <a:buChar char="ü"/>
            </a:pPr>
            <a:r>
              <a:rPr lang="fr-FR" sz="2400" dirty="0" smtClean="0"/>
              <a:t>Charge</a:t>
            </a:r>
          </a:p>
          <a:p>
            <a:pPr lvl="1">
              <a:buFont typeface="Wingdings" pitchFamily="2" charset="2"/>
              <a:buChar char="ü"/>
            </a:pPr>
            <a:r>
              <a:rPr lang="fr-FR" sz="2400" dirty="0" smtClean="0"/>
              <a:t>Souplesse</a:t>
            </a:r>
          </a:p>
          <a:p>
            <a:pPr lvl="1">
              <a:buFont typeface="Wingdings" pitchFamily="2" charset="2"/>
              <a:buChar char="ü"/>
            </a:pPr>
            <a:r>
              <a:rPr lang="fr-FR" sz="2400" dirty="0" smtClean="0"/>
              <a:t>Coûts</a:t>
            </a:r>
          </a:p>
          <a:p>
            <a:pPr>
              <a:buFontTx/>
              <a:buChar char="-"/>
            </a:pPr>
            <a:endParaRPr lang="fr-FR" sz="2400" dirty="0" smtClean="0"/>
          </a:p>
          <a:p>
            <a:endParaRPr lang="fr-FR" sz="2400" dirty="0"/>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dirty="0"/>
              <a:t>Mes </a:t>
            </a:r>
            <a:r>
              <a:rPr lang="fr-FR" dirty="0" smtClean="0"/>
              <a:t>données sur </a:t>
            </a:r>
            <a:r>
              <a:rPr lang="fr-FR" dirty="0"/>
              <a:t>le Web ?!</a:t>
            </a:r>
          </a:p>
        </p:txBody>
      </p:sp>
      <p:sp>
        <p:nvSpPr>
          <p:cNvPr id="5" name="Espace réservé du contenu 4"/>
          <p:cNvSpPr>
            <a:spLocks noGrp="1"/>
          </p:cNvSpPr>
          <p:nvPr>
            <p:ph sz="quarter" idx="10"/>
          </p:nvPr>
        </p:nvSpPr>
        <p:spPr>
          <a:xfrm>
            <a:off x="408709" y="1436543"/>
            <a:ext cx="8458200" cy="4086225"/>
          </a:xfrm>
        </p:spPr>
        <p:txBody>
          <a:bodyPr/>
          <a:lstStyle/>
          <a:p>
            <a:r>
              <a:rPr lang="fr-FR" sz="3600" dirty="0" smtClean="0"/>
              <a:t>Accès sécurisés</a:t>
            </a:r>
          </a:p>
          <a:p>
            <a:pPr lvl="2"/>
            <a:r>
              <a:rPr lang="fr-FR" dirty="0" smtClean="0"/>
              <a:t>Pas d’accès anonyme sous SSDS beta</a:t>
            </a:r>
          </a:p>
          <a:p>
            <a:r>
              <a:rPr lang="fr-FR" sz="3600" dirty="0" smtClean="0"/>
              <a:t>Transport sécurisé</a:t>
            </a:r>
          </a:p>
          <a:p>
            <a:pPr lvl="2"/>
            <a:r>
              <a:rPr lang="fr-FR" dirty="0" smtClean="0"/>
              <a:t>HTTPS activité par défaut sous SSDS</a:t>
            </a:r>
          </a:p>
          <a:p>
            <a:r>
              <a:rPr lang="fr-FR" sz="3600" dirty="0" smtClean="0"/>
              <a:t>Stockage en clair</a:t>
            </a:r>
          </a:p>
          <a:p>
            <a:pPr lvl="2"/>
            <a:r>
              <a:rPr lang="fr-FR" dirty="0" smtClean="0"/>
              <a:t>Pas de chiffrement par défaut</a:t>
            </a:r>
          </a:p>
          <a:p>
            <a:pPr lvl="2"/>
            <a:r>
              <a:rPr lang="fr-FR" dirty="0" smtClean="0"/>
              <a:t>A votre charge, blob sous SSDS</a:t>
            </a:r>
          </a:p>
          <a:p>
            <a:r>
              <a:rPr lang="fr-FR" sz="3600" dirty="0" smtClean="0"/>
              <a:t>Licence d’utilisation des services</a:t>
            </a:r>
          </a:p>
          <a:p>
            <a:pPr lvl="2"/>
            <a:r>
              <a:rPr lang="fr-FR" dirty="0" smtClean="0"/>
              <a:t>Pas d’exploitation par Microsoft de vos données</a:t>
            </a:r>
            <a:endParaRPr lang="fr-FR" dirty="0"/>
          </a:p>
        </p:txBody>
      </p:sp>
      <p:pic>
        <p:nvPicPr>
          <p:cNvPr id="6" name="Picture 2" descr="scared woman"/>
          <p:cNvPicPr>
            <a:picLocks noChangeAspect="1" noChangeArrowheads="1"/>
          </p:cNvPicPr>
          <p:nvPr/>
        </p:nvPicPr>
        <p:blipFill>
          <a:blip r:embed="rId2"/>
          <a:srcRect/>
          <a:stretch>
            <a:fillRect/>
          </a:stretch>
        </p:blipFill>
        <p:spPr bwMode="auto">
          <a:xfrm>
            <a:off x="7554190" y="1"/>
            <a:ext cx="1589809" cy="1669300"/>
          </a:xfrm>
          <a:prstGeom prst="rect">
            <a:avLst/>
          </a:prstGeom>
          <a:noFill/>
        </p:spPr>
      </p:pic>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Positionnement de SSDS</a:t>
            </a:r>
            <a:endParaRPr lang="fr-FR" dirty="0"/>
          </a:p>
        </p:txBody>
      </p:sp>
      <p:grpSp>
        <p:nvGrpSpPr>
          <p:cNvPr id="3" name="Group 68"/>
          <p:cNvGrpSpPr/>
          <p:nvPr/>
        </p:nvGrpSpPr>
        <p:grpSpPr>
          <a:xfrm>
            <a:off x="-153274" y="2895600"/>
            <a:ext cx="8789288" cy="4948382"/>
            <a:chOff x="-304800" y="3048000"/>
            <a:chExt cx="8789288" cy="4948382"/>
          </a:xfrm>
        </p:grpSpPr>
        <p:sp>
          <p:nvSpPr>
            <p:cNvPr id="4" name="TextBox 67"/>
            <p:cNvSpPr txBox="1"/>
            <p:nvPr/>
          </p:nvSpPr>
          <p:spPr>
            <a:xfrm rot="20253528">
              <a:off x="2137415" y="4555230"/>
              <a:ext cx="4532010" cy="830997"/>
            </a:xfrm>
            <a:prstGeom prst="rect">
              <a:avLst/>
            </a:prstGeom>
            <a:noFill/>
            <a:scene3d>
              <a:camera prst="orthographicFront">
                <a:rot lat="1291545" lon="2108270" rev="720000"/>
              </a:camera>
              <a:lightRig rig="threePt" dir="t"/>
            </a:scene3d>
          </p:spPr>
          <p:txBody>
            <a:bodyPr wrap="none" rtlCol="0">
              <a:spAutoFit/>
            </a:bodyPr>
            <a:lstStyle/>
            <a:p>
              <a:r>
                <a:rPr lang="en-US" sz="4800" b="1" dirty="0" smtClean="0"/>
                <a:t>Data Spectrum</a:t>
              </a:r>
              <a:endParaRPr lang="en-US" sz="4800" b="1" dirty="0"/>
            </a:p>
          </p:txBody>
        </p:sp>
        <p:sp>
          <p:nvSpPr>
            <p:cNvPr id="5" name="Freeform 21"/>
            <p:cNvSpPr>
              <a:spLocks/>
            </p:cNvSpPr>
            <p:nvPr/>
          </p:nvSpPr>
          <p:spPr bwMode="auto">
            <a:xfrm>
              <a:off x="-304800" y="3048000"/>
              <a:ext cx="8789288" cy="4948382"/>
            </a:xfrm>
            <a:custGeom>
              <a:avLst/>
              <a:gdLst/>
              <a:ahLst/>
              <a:cxnLst>
                <a:cxn ang="0">
                  <a:pos x="903" y="4322"/>
                </a:cxn>
                <a:cxn ang="0">
                  <a:pos x="7124" y="1313"/>
                </a:cxn>
                <a:cxn ang="0">
                  <a:pos x="7388" y="1590"/>
                </a:cxn>
                <a:cxn ang="0">
                  <a:pos x="7517" y="373"/>
                </a:cxn>
                <a:cxn ang="0">
                  <a:pos x="5857" y="0"/>
                </a:cxn>
                <a:cxn ang="0">
                  <a:pos x="6076" y="228"/>
                </a:cxn>
                <a:cxn ang="0">
                  <a:pos x="0" y="2264"/>
                </a:cxn>
                <a:cxn ang="0">
                  <a:pos x="903" y="4322"/>
                </a:cxn>
              </a:cxnLst>
              <a:rect l="0" t="0" r="r" b="b"/>
              <a:pathLst>
                <a:path w="7517" h="4322">
                  <a:moveTo>
                    <a:pt x="903" y="4322"/>
                  </a:moveTo>
                  <a:lnTo>
                    <a:pt x="7124" y="1313"/>
                  </a:lnTo>
                  <a:lnTo>
                    <a:pt x="7388" y="1590"/>
                  </a:lnTo>
                  <a:lnTo>
                    <a:pt x="7517" y="373"/>
                  </a:lnTo>
                  <a:lnTo>
                    <a:pt x="5857" y="0"/>
                  </a:lnTo>
                  <a:lnTo>
                    <a:pt x="6076" y="228"/>
                  </a:lnTo>
                  <a:lnTo>
                    <a:pt x="0" y="2264"/>
                  </a:lnTo>
                  <a:lnTo>
                    <a:pt x="903" y="4322"/>
                  </a:lnTo>
                  <a:close/>
                </a:path>
              </a:pathLst>
            </a:custGeom>
            <a:gradFill flip="none" rotWithShape="1">
              <a:gsLst>
                <a:gs pos="4000">
                  <a:srgbClr val="FFFFFF"/>
                </a:gs>
                <a:gs pos="16000">
                  <a:srgbClr val="FFFFFF">
                    <a:alpha val="19000"/>
                  </a:srgbClr>
                </a:gs>
                <a:gs pos="49000">
                  <a:srgbClr val="009999">
                    <a:alpha val="10000"/>
                  </a:srgbClr>
                </a:gs>
                <a:gs pos="80000">
                  <a:srgbClr val="009999">
                    <a:alpha val="0"/>
                  </a:srgbClr>
                </a:gs>
              </a:gsLst>
              <a:lin ang="6000000" scaled="0"/>
              <a:tileRect/>
            </a:gradFill>
            <a:ln w="3175" cap="flat" cmpd="sng" algn="ctr">
              <a:gradFill>
                <a:gsLst>
                  <a:gs pos="0">
                    <a:srgbClr val="009999"/>
                  </a:gs>
                  <a:gs pos="50000">
                    <a:srgbClr val="009999">
                      <a:alpha val="38000"/>
                    </a:srgbClr>
                  </a:gs>
                  <a:gs pos="71000">
                    <a:srgbClr val="009999">
                      <a:alpha val="0"/>
                    </a:srgbClr>
                  </a:gs>
                </a:gsLst>
                <a:lin ang="7800000" scaled="0"/>
              </a:gra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defTabSz="914290">
                <a:defRPr/>
              </a:pPr>
              <a:endParaRPr lang="en-US" dirty="0">
                <a:effectLst>
                  <a:outerShdw blurRad="38100" dist="38100" dir="2700000" algn="tl">
                    <a:srgbClr val="000000">
                      <a:alpha val="43137"/>
                    </a:srgbClr>
                  </a:outerShdw>
                </a:effectLst>
                <a:latin typeface="Segoe" pitchFamily="34" charset="0"/>
              </a:endParaRPr>
            </a:p>
          </p:txBody>
        </p:sp>
      </p:grpSp>
      <p:sp>
        <p:nvSpPr>
          <p:cNvPr id="6" name="Parallelogram 42"/>
          <p:cNvSpPr/>
          <p:nvPr/>
        </p:nvSpPr>
        <p:spPr bwMode="auto">
          <a:xfrm>
            <a:off x="304800" y="2021609"/>
            <a:ext cx="2362200" cy="3017520"/>
          </a:xfrm>
          <a:prstGeom prst="parallelogram">
            <a:avLst>
              <a:gd name="adj" fmla="val 17526"/>
            </a:avLst>
          </a:prstGeom>
          <a:gradFill flip="none" rotWithShape="1">
            <a:gsLst>
              <a:gs pos="0">
                <a:srgbClr val="609232">
                  <a:alpha val="0"/>
                </a:srgbClr>
              </a:gs>
              <a:gs pos="44000">
                <a:srgbClr val="76B53D">
                  <a:alpha val="63000"/>
                </a:srgbClr>
              </a:gs>
              <a:gs pos="72000">
                <a:srgbClr val="87C450">
                  <a:alpha val="80000"/>
                </a:srgbClr>
              </a:gs>
              <a:gs pos="100000">
                <a:srgbClr val="FFFFFF"/>
              </a:gs>
            </a:gsLst>
            <a:lin ang="16200000" scaled="1"/>
            <a:tileRect/>
          </a:gradFill>
          <a:ln w="38100">
            <a:noFill/>
          </a:ln>
          <a:effectLst/>
          <a:scene3d>
            <a:camera prst="orthographicFront"/>
            <a:lightRig rig="flat" dir="t">
              <a:rot lat="0" lon="0" rev="5400000"/>
            </a:lightRig>
          </a:scene3d>
          <a:sp3d>
            <a:bevelB w="38100" h="38100"/>
          </a:sp3d>
        </p:spPr>
        <p:style>
          <a:lnRef idx="2">
            <a:schemeClr val="accent1">
              <a:shade val="50000"/>
            </a:schemeClr>
          </a:lnRef>
          <a:fillRef idx="1">
            <a:schemeClr val="accent1"/>
          </a:fillRef>
          <a:effectRef idx="0">
            <a:schemeClr val="accent1"/>
          </a:effectRef>
          <a:fontRef idx="minor">
            <a:schemeClr val="lt1"/>
          </a:fontRef>
        </p:style>
        <p:txBody>
          <a:bodyPr lIns="0" tIns="45718" rIns="0" bIns="0" rtlCol="0" anchor="ctr"/>
          <a:lstStyle/>
          <a:p>
            <a:pPr algn="ctr" defTabSz="914195">
              <a:lnSpc>
                <a:spcPct val="85000"/>
              </a:lnSpc>
              <a:defRPr/>
            </a:pPr>
            <a:endParaRPr lang="fr-FR" altLang="zh-CN" sz="2200" spc="-50" smtClean="0">
              <a:solidFill>
                <a:srgbClr val="FFFFFF"/>
              </a:solidFill>
              <a:effectLst>
                <a:outerShdw blurRad="292100" dist="38100" dir="2700000" sx="101000" sy="101000" algn="tl" rotWithShape="0">
                  <a:srgbClr val="080808"/>
                </a:outerShdw>
              </a:effectLst>
              <a:latin typeface="Segoe Semibold" pitchFamily="34" charset="0"/>
            </a:endParaRPr>
          </a:p>
        </p:txBody>
      </p:sp>
      <p:sp>
        <p:nvSpPr>
          <p:cNvPr id="7" name="Parallelogram 45"/>
          <p:cNvSpPr/>
          <p:nvPr/>
        </p:nvSpPr>
        <p:spPr bwMode="auto">
          <a:xfrm>
            <a:off x="2424302" y="1589809"/>
            <a:ext cx="2292044" cy="3048000"/>
          </a:xfrm>
          <a:prstGeom prst="parallelogram">
            <a:avLst>
              <a:gd name="adj" fmla="val 18023"/>
            </a:avLst>
          </a:prstGeom>
          <a:gradFill flip="none" rotWithShape="1">
            <a:gsLst>
              <a:gs pos="0">
                <a:srgbClr val="5131A1">
                  <a:alpha val="0"/>
                </a:srgbClr>
              </a:gs>
              <a:gs pos="44000">
                <a:srgbClr val="6F4BC9">
                  <a:alpha val="63000"/>
                </a:srgbClr>
              </a:gs>
              <a:gs pos="72000">
                <a:srgbClr val="9378D6">
                  <a:alpha val="80000"/>
                </a:srgbClr>
              </a:gs>
              <a:gs pos="100000">
                <a:srgbClr val="FFFFFF"/>
              </a:gs>
            </a:gsLst>
            <a:lin ang="16200000" scaled="1"/>
            <a:tileRect/>
          </a:gradFill>
          <a:ln w="38100">
            <a:noFill/>
          </a:ln>
          <a:effectLst/>
          <a:scene3d>
            <a:camera prst="orthographicFront"/>
            <a:lightRig rig="flat" dir="t">
              <a:rot lat="0" lon="0" rev="5400000"/>
            </a:lightRig>
          </a:scene3d>
          <a:sp3d>
            <a:bevelB w="38100" h="38100"/>
          </a:sp3d>
        </p:spPr>
        <p:style>
          <a:lnRef idx="2">
            <a:schemeClr val="accent1">
              <a:shade val="50000"/>
            </a:schemeClr>
          </a:lnRef>
          <a:fillRef idx="1">
            <a:schemeClr val="accent1"/>
          </a:fillRef>
          <a:effectRef idx="0">
            <a:schemeClr val="accent1"/>
          </a:effectRef>
          <a:fontRef idx="minor">
            <a:schemeClr val="lt1"/>
          </a:fontRef>
        </p:style>
        <p:txBody>
          <a:bodyPr lIns="0" tIns="45718" rIns="0" bIns="0" rtlCol="0" anchor="ctr"/>
          <a:lstStyle/>
          <a:p>
            <a:pPr algn="ctr" defTabSz="914195">
              <a:lnSpc>
                <a:spcPct val="85000"/>
              </a:lnSpc>
              <a:defRPr/>
            </a:pPr>
            <a:endParaRPr lang="fr-FR" altLang="zh-CN" sz="2200" spc="-50" smtClean="0">
              <a:solidFill>
                <a:srgbClr val="FFFFFF"/>
              </a:solidFill>
              <a:effectLst>
                <a:outerShdw blurRad="292100" dist="38100" dir="2700000" sx="101000" sy="101000" algn="tl" rotWithShape="0">
                  <a:srgbClr val="080808"/>
                </a:outerShdw>
              </a:effectLst>
              <a:latin typeface="Segoe Semibold" pitchFamily="34" charset="0"/>
            </a:endParaRPr>
          </a:p>
        </p:txBody>
      </p:sp>
      <p:sp>
        <p:nvSpPr>
          <p:cNvPr id="8" name="Parallelogram 48"/>
          <p:cNvSpPr/>
          <p:nvPr/>
        </p:nvSpPr>
        <p:spPr bwMode="auto">
          <a:xfrm>
            <a:off x="4572000" y="1066800"/>
            <a:ext cx="2292044" cy="3048000"/>
          </a:xfrm>
          <a:prstGeom prst="parallelogram">
            <a:avLst>
              <a:gd name="adj" fmla="val 18023"/>
            </a:avLst>
          </a:prstGeom>
          <a:gradFill flip="none" rotWithShape="1">
            <a:gsLst>
              <a:gs pos="0">
                <a:srgbClr val="A14B1B">
                  <a:alpha val="0"/>
                </a:srgbClr>
              </a:gs>
              <a:gs pos="44000">
                <a:srgbClr val="EB6E29">
                  <a:alpha val="62745"/>
                </a:srgbClr>
              </a:gs>
              <a:gs pos="72000">
                <a:srgbClr val="ED9655">
                  <a:alpha val="80000"/>
                </a:srgbClr>
              </a:gs>
              <a:gs pos="100000">
                <a:srgbClr val="FFFFFF"/>
              </a:gs>
            </a:gsLst>
            <a:lin ang="16200000" scaled="1"/>
            <a:tileRect/>
          </a:gradFill>
          <a:ln w="38100">
            <a:noFill/>
          </a:ln>
          <a:effectLst/>
          <a:scene3d>
            <a:camera prst="orthographicFront"/>
            <a:lightRig rig="flat" dir="t">
              <a:rot lat="0" lon="0" rev="5400000"/>
            </a:lightRig>
          </a:scene3d>
          <a:sp3d>
            <a:bevelB w="38100" h="38100"/>
          </a:sp3d>
        </p:spPr>
        <p:style>
          <a:lnRef idx="2">
            <a:schemeClr val="accent1">
              <a:shade val="50000"/>
            </a:schemeClr>
          </a:lnRef>
          <a:fillRef idx="1">
            <a:schemeClr val="accent1"/>
          </a:fillRef>
          <a:effectRef idx="0">
            <a:schemeClr val="accent1"/>
          </a:effectRef>
          <a:fontRef idx="minor">
            <a:schemeClr val="lt1"/>
          </a:fontRef>
        </p:style>
        <p:txBody>
          <a:bodyPr lIns="0" tIns="45718" rIns="0" bIns="0" rtlCol="0" anchor="ctr"/>
          <a:lstStyle/>
          <a:p>
            <a:pPr algn="ctr" defTabSz="914195">
              <a:lnSpc>
                <a:spcPct val="85000"/>
              </a:lnSpc>
              <a:defRPr/>
            </a:pPr>
            <a:endParaRPr lang="fr-FR" altLang="zh-CN" sz="2200" spc="-50" smtClean="0">
              <a:solidFill>
                <a:srgbClr val="FFFFFF"/>
              </a:solidFill>
              <a:effectLst>
                <a:outerShdw blurRad="292100" dist="38100" dir="2700000" sx="101000" sy="101000" algn="tl" rotWithShape="0">
                  <a:srgbClr val="080808"/>
                </a:outerShdw>
              </a:effectLst>
              <a:latin typeface="Segoe Semibold" pitchFamily="34" charset="0"/>
            </a:endParaRPr>
          </a:p>
        </p:txBody>
      </p:sp>
      <p:grpSp>
        <p:nvGrpSpPr>
          <p:cNvPr id="9" name="Group 37"/>
          <p:cNvGrpSpPr/>
          <p:nvPr/>
        </p:nvGrpSpPr>
        <p:grpSpPr>
          <a:xfrm>
            <a:off x="2333906" y="2061065"/>
            <a:ext cx="2293786" cy="3200400"/>
            <a:chOff x="4672186" y="2514600"/>
            <a:chExt cx="2468880" cy="3200400"/>
          </a:xfrm>
        </p:grpSpPr>
        <p:sp>
          <p:nvSpPr>
            <p:cNvPr id="10" name="Freeform 5"/>
            <p:cNvSpPr>
              <a:spLocks/>
            </p:cNvSpPr>
            <p:nvPr/>
          </p:nvSpPr>
          <p:spPr bwMode="auto">
            <a:xfrm>
              <a:off x="4672186" y="2514600"/>
              <a:ext cx="2468880" cy="3200400"/>
            </a:xfrm>
            <a:custGeom>
              <a:avLst/>
              <a:gdLst/>
              <a:ahLst/>
              <a:cxnLst>
                <a:cxn ang="0">
                  <a:pos x="508" y="157"/>
                </a:cxn>
                <a:cxn ang="0">
                  <a:pos x="1380" y="245"/>
                </a:cxn>
                <a:cxn ang="0">
                  <a:pos x="2748" y="157"/>
                </a:cxn>
                <a:cxn ang="0">
                  <a:pos x="2248" y="3301"/>
                </a:cxn>
                <a:cxn ang="0">
                  <a:pos x="0" y="3301"/>
                </a:cxn>
                <a:cxn ang="0">
                  <a:pos x="508" y="157"/>
                </a:cxn>
              </a:cxnLst>
              <a:rect l="0" t="0" r="r" b="b"/>
              <a:pathLst>
                <a:path w="2748" h="3301">
                  <a:moveTo>
                    <a:pt x="508" y="157"/>
                  </a:moveTo>
                  <a:cubicBezTo>
                    <a:pt x="508" y="157"/>
                    <a:pt x="916" y="354"/>
                    <a:pt x="1380" y="245"/>
                  </a:cubicBezTo>
                  <a:cubicBezTo>
                    <a:pt x="2423" y="0"/>
                    <a:pt x="2748" y="157"/>
                    <a:pt x="2748" y="157"/>
                  </a:cubicBezTo>
                  <a:cubicBezTo>
                    <a:pt x="2248" y="3301"/>
                    <a:pt x="2248" y="3301"/>
                    <a:pt x="2248" y="3301"/>
                  </a:cubicBezTo>
                  <a:cubicBezTo>
                    <a:pt x="0" y="3301"/>
                    <a:pt x="0" y="3301"/>
                    <a:pt x="0" y="3301"/>
                  </a:cubicBezTo>
                  <a:lnTo>
                    <a:pt x="508" y="157"/>
                  </a:lnTo>
                  <a:close/>
                </a:path>
              </a:pathLst>
            </a:custGeom>
            <a:gradFill flip="none" rotWithShape="1">
              <a:gsLst>
                <a:gs pos="0">
                  <a:srgbClr val="5131A1">
                    <a:alpha val="0"/>
                  </a:srgbClr>
                </a:gs>
                <a:gs pos="44000">
                  <a:srgbClr val="6F4BC9">
                    <a:alpha val="6000"/>
                  </a:srgbClr>
                </a:gs>
                <a:gs pos="72000">
                  <a:srgbClr val="9378D6">
                    <a:alpha val="80000"/>
                  </a:srgbClr>
                </a:gs>
                <a:gs pos="100000">
                  <a:srgbClr val="FFFFFF">
                    <a:alpha val="80000"/>
                  </a:srgbClr>
                </a:gs>
              </a:gsLst>
              <a:lin ang="16200000" scaled="1"/>
              <a:tileRect/>
            </a:gradFill>
            <a:ln w="38100">
              <a:noFill/>
            </a:ln>
            <a:effectLst/>
            <a:scene3d>
              <a:camera prst="orthographicFront"/>
              <a:lightRig rig="flat" dir="t">
                <a:rot lat="0" lon="0" rev="5400000"/>
              </a:lightRig>
            </a:scene3d>
            <a:sp3d>
              <a:bevelB w="38100" h="38100"/>
            </a:sp3d>
          </p:spPr>
          <p:style>
            <a:lnRef idx="2">
              <a:schemeClr val="accent1">
                <a:shade val="50000"/>
              </a:schemeClr>
            </a:lnRef>
            <a:fillRef idx="1">
              <a:schemeClr val="accent1"/>
            </a:fillRef>
            <a:effectRef idx="0">
              <a:schemeClr val="accent1"/>
            </a:effectRef>
            <a:fontRef idx="minor">
              <a:schemeClr val="lt1"/>
            </a:fontRef>
          </p:style>
          <p:txBody>
            <a:bodyPr lIns="0" tIns="45717" rIns="0" bIns="0" rtlCol="0" anchor="ctr"/>
            <a:lstStyle/>
            <a:p>
              <a:pPr algn="ctr" defTabSz="914195">
                <a:lnSpc>
                  <a:spcPct val="85000"/>
                </a:lnSpc>
                <a:defRPr/>
              </a:pPr>
              <a:endParaRPr lang="fr-FR" altLang="zh-CN" sz="2200" spc="-50" smtClean="0">
                <a:solidFill>
                  <a:srgbClr val="FFFFFF"/>
                </a:solidFill>
                <a:effectLst>
                  <a:outerShdw blurRad="292100" dist="38100" dir="2700000" sx="101000" sy="101000" algn="tl" rotWithShape="0">
                    <a:srgbClr val="080808"/>
                  </a:outerShdw>
                </a:effectLst>
                <a:latin typeface="Segoe Semibold" pitchFamily="34" charset="0"/>
              </a:endParaRPr>
            </a:p>
          </p:txBody>
        </p:sp>
        <p:sp>
          <p:nvSpPr>
            <p:cNvPr id="11" name="Rectangle 10"/>
            <p:cNvSpPr/>
            <p:nvPr/>
          </p:nvSpPr>
          <p:spPr>
            <a:xfrm>
              <a:off x="5177559" y="2956560"/>
              <a:ext cx="1755055" cy="566736"/>
            </a:xfrm>
            <a:prstGeom prst="rect">
              <a:avLst/>
            </a:prstGeom>
          </p:spPr>
          <p:txBody>
            <a:bodyPr wrap="square" lIns="0" tIns="0" rIns="0" bIns="0" anchor="t">
              <a:noAutofit/>
            </a:bodyPr>
            <a:lstStyle/>
            <a:p>
              <a:pPr algn="ctr" defTabSz="914195">
                <a:lnSpc>
                  <a:spcPct val="85000"/>
                </a:lnSpc>
                <a:defRPr/>
              </a:pPr>
              <a:r>
                <a:rPr lang="fr-FR" altLang="zh-CN" sz="2000" i="1" spc="-50" smtClean="0">
                  <a:solidFill>
                    <a:srgbClr val="28263E"/>
                  </a:solidFill>
                  <a:effectLst>
                    <a:outerShdw blurRad="127000" dist="63500" dir="2700000" algn="tl">
                      <a:srgbClr val="FFFFFF">
                        <a:alpha val="23000"/>
                      </a:srgbClr>
                    </a:outerShdw>
                  </a:effectLst>
                  <a:latin typeface="Segoe" pitchFamily="34" charset="0"/>
                </a:rPr>
                <a:t>XML &amp; Schemas simples</a:t>
              </a:r>
              <a:endParaRPr lang="fr-FR" altLang="zh-CN" sz="2000" b="1" i="1" spc="-50" smtClean="0">
                <a:solidFill>
                  <a:srgbClr val="28263E"/>
                </a:solidFill>
                <a:effectLst>
                  <a:outerShdw blurRad="127000" dist="63500" dir="2700000" algn="tl">
                    <a:srgbClr val="FFFFFF">
                      <a:alpha val="23000"/>
                    </a:srgbClr>
                  </a:outerShdw>
                </a:effectLst>
                <a:latin typeface="Segoe" pitchFamily="34" charset="0"/>
              </a:endParaRPr>
            </a:p>
          </p:txBody>
        </p:sp>
      </p:grpSp>
      <p:grpSp>
        <p:nvGrpSpPr>
          <p:cNvPr id="12" name="Group 38"/>
          <p:cNvGrpSpPr/>
          <p:nvPr/>
        </p:nvGrpSpPr>
        <p:grpSpPr>
          <a:xfrm>
            <a:off x="4453510" y="1634345"/>
            <a:ext cx="2293786" cy="3200400"/>
            <a:chOff x="6803333" y="2819400"/>
            <a:chExt cx="2468880" cy="3200400"/>
          </a:xfrm>
        </p:grpSpPr>
        <p:sp>
          <p:nvSpPr>
            <p:cNvPr id="13" name="Freeform 5"/>
            <p:cNvSpPr>
              <a:spLocks/>
            </p:cNvSpPr>
            <p:nvPr/>
          </p:nvSpPr>
          <p:spPr bwMode="auto">
            <a:xfrm>
              <a:off x="6803333" y="2819400"/>
              <a:ext cx="2468880" cy="3200400"/>
            </a:xfrm>
            <a:custGeom>
              <a:avLst/>
              <a:gdLst/>
              <a:ahLst/>
              <a:cxnLst>
                <a:cxn ang="0">
                  <a:pos x="508" y="157"/>
                </a:cxn>
                <a:cxn ang="0">
                  <a:pos x="1380" y="245"/>
                </a:cxn>
                <a:cxn ang="0">
                  <a:pos x="2748" y="157"/>
                </a:cxn>
                <a:cxn ang="0">
                  <a:pos x="2248" y="3301"/>
                </a:cxn>
                <a:cxn ang="0">
                  <a:pos x="0" y="3301"/>
                </a:cxn>
                <a:cxn ang="0">
                  <a:pos x="508" y="157"/>
                </a:cxn>
              </a:cxnLst>
              <a:rect l="0" t="0" r="r" b="b"/>
              <a:pathLst>
                <a:path w="2748" h="3301">
                  <a:moveTo>
                    <a:pt x="508" y="157"/>
                  </a:moveTo>
                  <a:cubicBezTo>
                    <a:pt x="508" y="157"/>
                    <a:pt x="916" y="354"/>
                    <a:pt x="1380" y="245"/>
                  </a:cubicBezTo>
                  <a:cubicBezTo>
                    <a:pt x="2423" y="0"/>
                    <a:pt x="2748" y="157"/>
                    <a:pt x="2748" y="157"/>
                  </a:cubicBezTo>
                  <a:cubicBezTo>
                    <a:pt x="2248" y="3301"/>
                    <a:pt x="2248" y="3301"/>
                    <a:pt x="2248" y="3301"/>
                  </a:cubicBezTo>
                  <a:cubicBezTo>
                    <a:pt x="0" y="3301"/>
                    <a:pt x="0" y="3301"/>
                    <a:pt x="0" y="3301"/>
                  </a:cubicBezTo>
                  <a:lnTo>
                    <a:pt x="508" y="157"/>
                  </a:lnTo>
                  <a:close/>
                </a:path>
              </a:pathLst>
            </a:custGeom>
            <a:gradFill flip="none" rotWithShape="1">
              <a:gsLst>
                <a:gs pos="0">
                  <a:srgbClr val="A14B1B">
                    <a:alpha val="0"/>
                  </a:srgbClr>
                </a:gs>
                <a:gs pos="44000">
                  <a:srgbClr val="EB6E29">
                    <a:alpha val="0"/>
                  </a:srgbClr>
                </a:gs>
                <a:gs pos="72000">
                  <a:srgbClr val="ED9655">
                    <a:alpha val="73000"/>
                  </a:srgbClr>
                </a:gs>
                <a:gs pos="100000">
                  <a:srgbClr val="FFFFFF">
                    <a:alpha val="80000"/>
                  </a:srgbClr>
                </a:gs>
              </a:gsLst>
              <a:lin ang="16200000" scaled="1"/>
              <a:tileRect/>
            </a:gradFill>
            <a:ln w="38100">
              <a:noFill/>
            </a:ln>
            <a:effectLst/>
            <a:scene3d>
              <a:camera prst="orthographicFront"/>
              <a:lightRig rig="flat" dir="t">
                <a:rot lat="0" lon="0" rev="5400000"/>
              </a:lightRig>
            </a:scene3d>
            <a:sp3d>
              <a:bevelB w="38100" h="38100"/>
            </a:sp3d>
          </p:spPr>
          <p:style>
            <a:lnRef idx="2">
              <a:schemeClr val="accent1">
                <a:shade val="50000"/>
              </a:schemeClr>
            </a:lnRef>
            <a:fillRef idx="1">
              <a:schemeClr val="accent1"/>
            </a:fillRef>
            <a:effectRef idx="0">
              <a:schemeClr val="accent1"/>
            </a:effectRef>
            <a:fontRef idx="minor">
              <a:schemeClr val="lt1"/>
            </a:fontRef>
          </p:style>
          <p:txBody>
            <a:bodyPr lIns="0" tIns="45717" rIns="0" bIns="0" rtlCol="0" anchor="ctr"/>
            <a:lstStyle/>
            <a:p>
              <a:pPr algn="ctr" defTabSz="914195">
                <a:lnSpc>
                  <a:spcPct val="85000"/>
                </a:lnSpc>
                <a:defRPr/>
              </a:pPr>
              <a:endParaRPr lang="fr-FR" altLang="zh-CN" sz="2200" spc="-50" smtClean="0">
                <a:solidFill>
                  <a:srgbClr val="FFFFFF"/>
                </a:solidFill>
                <a:effectLst>
                  <a:outerShdw blurRad="292100" dist="38100" dir="2700000" sx="101000" sy="101000" algn="tl" rotWithShape="0">
                    <a:srgbClr val="080808"/>
                  </a:outerShdw>
                </a:effectLst>
                <a:latin typeface="Segoe Semibold" pitchFamily="34" charset="0"/>
              </a:endParaRPr>
            </a:p>
          </p:txBody>
        </p:sp>
        <p:sp>
          <p:nvSpPr>
            <p:cNvPr id="14" name="Rectangle 13"/>
            <p:cNvSpPr/>
            <p:nvPr/>
          </p:nvSpPr>
          <p:spPr>
            <a:xfrm>
              <a:off x="7218362" y="3200400"/>
              <a:ext cx="1921597" cy="566736"/>
            </a:xfrm>
            <a:prstGeom prst="rect">
              <a:avLst/>
            </a:prstGeom>
          </p:spPr>
          <p:txBody>
            <a:bodyPr wrap="square" lIns="0" tIns="0" rIns="0" bIns="0" anchor="t">
              <a:noAutofit/>
            </a:bodyPr>
            <a:lstStyle/>
            <a:p>
              <a:pPr algn="ctr" defTabSz="914195">
                <a:lnSpc>
                  <a:spcPct val="85000"/>
                </a:lnSpc>
                <a:defRPr/>
              </a:pPr>
              <a:r>
                <a:rPr lang="fr-FR" altLang="zh-CN" sz="2000" i="1" spc="-50" dirty="0" smtClean="0">
                  <a:solidFill>
                    <a:srgbClr val="28263E"/>
                  </a:solidFill>
                  <a:effectLst>
                    <a:outerShdw blurRad="127000" dist="63500" dir="2700000" algn="tl">
                      <a:srgbClr val="FFFFFF">
                        <a:alpha val="37000"/>
                      </a:srgbClr>
                    </a:outerShdw>
                  </a:effectLst>
                  <a:latin typeface="Segoe" pitchFamily="34" charset="0"/>
                </a:rPr>
                <a:t>Support de </a:t>
              </a:r>
              <a:r>
                <a:rPr lang="fr-FR" altLang="zh-CN" sz="2000" i="1" spc="-50" dirty="0" err="1" smtClean="0">
                  <a:solidFill>
                    <a:srgbClr val="28263E"/>
                  </a:solidFill>
                  <a:effectLst>
                    <a:outerShdw blurRad="127000" dist="63500" dir="2700000" algn="tl">
                      <a:srgbClr val="FFFFFF">
                        <a:alpha val="37000"/>
                      </a:srgbClr>
                    </a:outerShdw>
                  </a:effectLst>
                  <a:latin typeface="Segoe" pitchFamily="34" charset="0"/>
                </a:rPr>
                <a:t>Schemas</a:t>
              </a:r>
              <a:r>
                <a:rPr lang="fr-FR" altLang="zh-CN" sz="2000" i="1" spc="-50" dirty="0" smtClean="0">
                  <a:solidFill>
                    <a:srgbClr val="28263E"/>
                  </a:solidFill>
                  <a:effectLst>
                    <a:outerShdw blurRad="127000" dist="63500" dir="2700000" algn="tl">
                      <a:srgbClr val="FFFFFF">
                        <a:alpha val="37000"/>
                      </a:srgbClr>
                    </a:outerShdw>
                  </a:effectLst>
                  <a:latin typeface="Segoe" pitchFamily="34" charset="0"/>
                </a:rPr>
                <a:t> complexes &amp; du </a:t>
              </a:r>
              <a:r>
                <a:rPr lang="fr-FR" altLang="zh-CN" sz="2000" i="1" spc="-50" dirty="0" err="1" smtClean="0">
                  <a:solidFill>
                    <a:srgbClr val="28263E"/>
                  </a:solidFill>
                  <a:effectLst>
                    <a:outerShdw blurRad="127000" dist="63500" dir="2700000" algn="tl">
                      <a:srgbClr val="FFFFFF">
                        <a:alpha val="37000"/>
                      </a:srgbClr>
                    </a:outerShdw>
                  </a:effectLst>
                  <a:latin typeface="Segoe" pitchFamily="34" charset="0"/>
                </a:rPr>
                <a:t>Relational</a:t>
              </a:r>
              <a:endParaRPr lang="fr-FR" altLang="zh-CN" sz="2000" b="1" i="1" spc="-50" dirty="0" smtClean="0">
                <a:solidFill>
                  <a:srgbClr val="28263E"/>
                </a:solidFill>
                <a:effectLst>
                  <a:outerShdw blurRad="127000" dist="63500" dir="2700000" algn="tl">
                    <a:srgbClr val="FFFFFF">
                      <a:alpha val="37000"/>
                    </a:srgbClr>
                  </a:outerShdw>
                </a:effectLst>
                <a:latin typeface="Segoe" pitchFamily="34" charset="0"/>
              </a:endParaRPr>
            </a:p>
          </p:txBody>
        </p:sp>
      </p:grpSp>
      <p:grpSp>
        <p:nvGrpSpPr>
          <p:cNvPr id="15" name="Group 36"/>
          <p:cNvGrpSpPr/>
          <p:nvPr/>
        </p:nvGrpSpPr>
        <p:grpSpPr>
          <a:xfrm>
            <a:off x="204156" y="2487785"/>
            <a:ext cx="2293786" cy="3200400"/>
            <a:chOff x="2480079" y="2819400"/>
            <a:chExt cx="2468880" cy="3200400"/>
          </a:xfrm>
        </p:grpSpPr>
        <p:sp>
          <p:nvSpPr>
            <p:cNvPr id="16" name="Freeform 5"/>
            <p:cNvSpPr>
              <a:spLocks/>
            </p:cNvSpPr>
            <p:nvPr/>
          </p:nvSpPr>
          <p:spPr bwMode="auto">
            <a:xfrm>
              <a:off x="2480079" y="2819400"/>
              <a:ext cx="2468880" cy="3200400"/>
            </a:xfrm>
            <a:custGeom>
              <a:avLst/>
              <a:gdLst/>
              <a:ahLst/>
              <a:cxnLst>
                <a:cxn ang="0">
                  <a:pos x="508" y="157"/>
                </a:cxn>
                <a:cxn ang="0">
                  <a:pos x="1380" y="245"/>
                </a:cxn>
                <a:cxn ang="0">
                  <a:pos x="2748" y="157"/>
                </a:cxn>
                <a:cxn ang="0">
                  <a:pos x="2248" y="3301"/>
                </a:cxn>
                <a:cxn ang="0">
                  <a:pos x="0" y="3301"/>
                </a:cxn>
                <a:cxn ang="0">
                  <a:pos x="508" y="157"/>
                </a:cxn>
              </a:cxnLst>
              <a:rect l="0" t="0" r="r" b="b"/>
              <a:pathLst>
                <a:path w="2748" h="3301">
                  <a:moveTo>
                    <a:pt x="508" y="157"/>
                  </a:moveTo>
                  <a:cubicBezTo>
                    <a:pt x="508" y="157"/>
                    <a:pt x="916" y="354"/>
                    <a:pt x="1380" y="245"/>
                  </a:cubicBezTo>
                  <a:cubicBezTo>
                    <a:pt x="2423" y="0"/>
                    <a:pt x="2748" y="157"/>
                    <a:pt x="2748" y="157"/>
                  </a:cubicBezTo>
                  <a:cubicBezTo>
                    <a:pt x="2248" y="3301"/>
                    <a:pt x="2248" y="3301"/>
                    <a:pt x="2248" y="3301"/>
                  </a:cubicBezTo>
                  <a:cubicBezTo>
                    <a:pt x="0" y="3301"/>
                    <a:pt x="0" y="3301"/>
                    <a:pt x="0" y="3301"/>
                  </a:cubicBezTo>
                  <a:lnTo>
                    <a:pt x="508" y="157"/>
                  </a:lnTo>
                  <a:close/>
                </a:path>
              </a:pathLst>
            </a:custGeom>
            <a:gradFill flip="none" rotWithShape="1">
              <a:gsLst>
                <a:gs pos="0">
                  <a:srgbClr val="609232">
                    <a:alpha val="0"/>
                  </a:srgbClr>
                </a:gs>
                <a:gs pos="44000">
                  <a:srgbClr val="76B53D">
                    <a:alpha val="0"/>
                  </a:srgbClr>
                </a:gs>
                <a:gs pos="72000">
                  <a:srgbClr val="87C450">
                    <a:alpha val="80000"/>
                  </a:srgbClr>
                </a:gs>
                <a:gs pos="100000">
                  <a:srgbClr val="FFFFFF">
                    <a:alpha val="80000"/>
                  </a:srgbClr>
                </a:gs>
              </a:gsLst>
              <a:lin ang="16200000" scaled="1"/>
              <a:tileRect/>
            </a:gradFill>
            <a:ln w="38100">
              <a:noFill/>
            </a:ln>
            <a:effectLst/>
            <a:scene3d>
              <a:camera prst="orthographicFront"/>
              <a:lightRig rig="flat" dir="t">
                <a:rot lat="0" lon="0" rev="5400000"/>
              </a:lightRig>
            </a:scene3d>
            <a:sp3d>
              <a:bevelB w="38100" h="38100"/>
            </a:sp3d>
          </p:spPr>
          <p:style>
            <a:lnRef idx="2">
              <a:schemeClr val="accent1">
                <a:shade val="50000"/>
              </a:schemeClr>
            </a:lnRef>
            <a:fillRef idx="1">
              <a:schemeClr val="accent1"/>
            </a:fillRef>
            <a:effectRef idx="0">
              <a:schemeClr val="accent1"/>
            </a:effectRef>
            <a:fontRef idx="minor">
              <a:schemeClr val="lt1"/>
            </a:fontRef>
          </p:style>
          <p:txBody>
            <a:bodyPr lIns="0" tIns="45717" rIns="0" bIns="0" rtlCol="0" anchor="ctr"/>
            <a:lstStyle/>
            <a:p>
              <a:pPr algn="ctr" defTabSz="914195">
                <a:lnSpc>
                  <a:spcPct val="85000"/>
                </a:lnSpc>
                <a:defRPr/>
              </a:pPr>
              <a:endParaRPr lang="fr-FR" altLang="zh-CN" sz="2200" spc="-50" smtClean="0">
                <a:solidFill>
                  <a:srgbClr val="FFFFFF"/>
                </a:solidFill>
                <a:effectLst>
                  <a:outerShdw blurRad="292100" dist="38100" dir="2700000" sx="101000" sy="101000" algn="tl" rotWithShape="0">
                    <a:srgbClr val="080808"/>
                  </a:outerShdw>
                </a:effectLst>
                <a:latin typeface="Segoe Semibold" pitchFamily="34" charset="0"/>
              </a:endParaRPr>
            </a:p>
          </p:txBody>
        </p:sp>
        <p:sp>
          <p:nvSpPr>
            <p:cNvPr id="17" name="Rectangle 16"/>
            <p:cNvSpPr/>
            <p:nvPr/>
          </p:nvSpPr>
          <p:spPr>
            <a:xfrm>
              <a:off x="2924494" y="3200400"/>
              <a:ext cx="1873286" cy="566736"/>
            </a:xfrm>
            <a:prstGeom prst="rect">
              <a:avLst/>
            </a:prstGeom>
          </p:spPr>
          <p:txBody>
            <a:bodyPr wrap="square" lIns="0" tIns="0" rIns="0" bIns="0" anchor="t">
              <a:noAutofit/>
            </a:bodyPr>
            <a:lstStyle/>
            <a:p>
              <a:pPr algn="ctr" defTabSz="914195">
                <a:lnSpc>
                  <a:spcPct val="85000"/>
                </a:lnSpc>
                <a:defRPr/>
              </a:pPr>
              <a:r>
                <a:rPr lang="fr-FR" altLang="zh-CN" sz="2000" i="1" spc="-50" smtClean="0">
                  <a:solidFill>
                    <a:srgbClr val="28263E"/>
                  </a:solidFill>
                  <a:effectLst>
                    <a:outerShdw blurRad="127000" dist="63500" dir="2700000" algn="tl">
                      <a:srgbClr val="FFFFFF">
                        <a:alpha val="37000"/>
                      </a:srgbClr>
                    </a:outerShdw>
                  </a:effectLst>
                  <a:latin typeface="Segoe" pitchFamily="34" charset="0"/>
                </a:rPr>
                <a:t>Stockage de fichiers</a:t>
              </a:r>
              <a:endParaRPr lang="fr-FR" altLang="zh-CN" sz="2000" b="1" i="1" spc="-50" smtClean="0">
                <a:solidFill>
                  <a:srgbClr val="28263E"/>
                </a:solidFill>
                <a:effectLst>
                  <a:outerShdw blurRad="127000" dist="63500" dir="2700000" algn="tl">
                    <a:srgbClr val="FFFFFF">
                      <a:alpha val="37000"/>
                    </a:srgbClr>
                  </a:outerShdw>
                </a:effectLst>
                <a:latin typeface="Segoe" pitchFamily="34" charset="0"/>
              </a:endParaRPr>
            </a:p>
          </p:txBody>
        </p:sp>
      </p:grpSp>
      <p:sp>
        <p:nvSpPr>
          <p:cNvPr id="18" name="Rectangle 17"/>
          <p:cNvSpPr/>
          <p:nvPr/>
        </p:nvSpPr>
        <p:spPr>
          <a:xfrm>
            <a:off x="609600" y="2019289"/>
            <a:ext cx="1869694" cy="533400"/>
          </a:xfrm>
          <a:prstGeom prst="rect">
            <a:avLst/>
          </a:prstGeom>
        </p:spPr>
        <p:txBody>
          <a:bodyPr wrap="square" lIns="0" tIns="0" rIns="0" bIns="0" anchor="ctr">
            <a:noAutofit/>
          </a:bodyPr>
          <a:lstStyle/>
          <a:p>
            <a:pPr algn="ctr" defTabSz="914195">
              <a:lnSpc>
                <a:spcPct val="80000"/>
              </a:lnSpc>
              <a:defRPr/>
            </a:pPr>
            <a:r>
              <a:rPr lang="fr-FR" altLang="zh-CN" sz="2000" b="1" i="1" spc="-50" smtClean="0">
                <a:solidFill>
                  <a:srgbClr val="28263E"/>
                </a:solidFill>
                <a:latin typeface="Segoe" pitchFamily="34" charset="0"/>
              </a:rPr>
              <a:t>Données non structurées</a:t>
            </a:r>
          </a:p>
        </p:txBody>
      </p:sp>
      <p:sp>
        <p:nvSpPr>
          <p:cNvPr id="19" name="Rectangle 18"/>
          <p:cNvSpPr/>
          <p:nvPr/>
        </p:nvSpPr>
        <p:spPr>
          <a:xfrm>
            <a:off x="2743201" y="1641676"/>
            <a:ext cx="1915767" cy="539767"/>
          </a:xfrm>
          <a:prstGeom prst="rect">
            <a:avLst/>
          </a:prstGeom>
        </p:spPr>
        <p:txBody>
          <a:bodyPr wrap="square" lIns="0" tIns="0" rIns="0" bIns="0" anchor="ctr">
            <a:noAutofit/>
          </a:bodyPr>
          <a:lstStyle/>
          <a:p>
            <a:pPr algn="ctr" defTabSz="914195">
              <a:lnSpc>
                <a:spcPct val="80000"/>
              </a:lnSpc>
              <a:defRPr/>
            </a:pPr>
            <a:r>
              <a:rPr lang="fr-FR" altLang="zh-CN" sz="2000" b="1" i="1" spc="-50" dirty="0" smtClean="0">
                <a:solidFill>
                  <a:srgbClr val="28263E"/>
                </a:solidFill>
                <a:latin typeface="Segoe" pitchFamily="34" charset="0"/>
              </a:rPr>
              <a:t>Données semi-structurées</a:t>
            </a:r>
          </a:p>
        </p:txBody>
      </p:sp>
      <p:sp>
        <p:nvSpPr>
          <p:cNvPr id="20" name="Rectangle 19"/>
          <p:cNvSpPr/>
          <p:nvPr/>
        </p:nvSpPr>
        <p:spPr>
          <a:xfrm>
            <a:off x="4888955" y="1158519"/>
            <a:ext cx="1915532" cy="533400"/>
          </a:xfrm>
          <a:prstGeom prst="rect">
            <a:avLst/>
          </a:prstGeom>
        </p:spPr>
        <p:txBody>
          <a:bodyPr wrap="square" lIns="0" tIns="0" rIns="0" bIns="0" anchor="ctr">
            <a:noAutofit/>
          </a:bodyPr>
          <a:lstStyle/>
          <a:p>
            <a:pPr algn="ctr" defTabSz="914195">
              <a:lnSpc>
                <a:spcPct val="80000"/>
              </a:lnSpc>
              <a:defRPr/>
            </a:pPr>
            <a:r>
              <a:rPr lang="fr-FR" altLang="zh-CN" sz="2000" b="1" i="1" spc="-50" dirty="0" smtClean="0">
                <a:solidFill>
                  <a:srgbClr val="28263E"/>
                </a:solidFill>
                <a:latin typeface="Segoe" pitchFamily="34" charset="0"/>
              </a:rPr>
              <a:t>Données structurées fortement</a:t>
            </a:r>
          </a:p>
        </p:txBody>
      </p:sp>
      <p:pic>
        <p:nvPicPr>
          <p:cNvPr id="21" name="Picture 4" descr="C:\Program Files\Microsoft Resource DVD Artwork\DVD_ART\BoxShots_Logos\SQL Server 2008\SQL Server 2008 Logo.png"/>
          <p:cNvPicPr>
            <a:picLocks noChangeAspect="1" noChangeArrowheads="1"/>
          </p:cNvPicPr>
          <p:nvPr/>
        </p:nvPicPr>
        <p:blipFill>
          <a:blip r:embed="rId2" cstate="print"/>
          <a:srcRect/>
          <a:stretch>
            <a:fillRect/>
          </a:stretch>
        </p:blipFill>
        <p:spPr bwMode="auto">
          <a:xfrm>
            <a:off x="4953000" y="3347466"/>
            <a:ext cx="1828800" cy="386334"/>
          </a:xfrm>
          <a:prstGeom prst="rect">
            <a:avLst/>
          </a:prstGeom>
          <a:noFill/>
        </p:spPr>
      </p:pic>
      <p:pic>
        <p:nvPicPr>
          <p:cNvPr id="22" name="Picture 5" descr="C:\Program Files\Microsoft Resource DVD Artwork\DVD_ART\Artwork_Imagery\HARDWARE_IMAGERY\Illustration - Misc Hardware\XML Icons\Database 4 blue.png"/>
          <p:cNvPicPr>
            <a:picLocks noChangeAspect="1" noChangeArrowheads="1"/>
          </p:cNvPicPr>
          <p:nvPr/>
        </p:nvPicPr>
        <p:blipFill>
          <a:blip r:embed="rId3" cstate="print"/>
          <a:srcRect/>
          <a:stretch>
            <a:fillRect/>
          </a:stretch>
        </p:blipFill>
        <p:spPr bwMode="auto">
          <a:xfrm>
            <a:off x="2667001" y="3886200"/>
            <a:ext cx="1123442" cy="914400"/>
          </a:xfrm>
          <a:prstGeom prst="rect">
            <a:avLst/>
          </a:prstGeom>
          <a:noFill/>
        </p:spPr>
      </p:pic>
      <p:sp>
        <p:nvSpPr>
          <p:cNvPr id="23" name="TextBox 30"/>
          <p:cNvSpPr txBox="1"/>
          <p:nvPr/>
        </p:nvSpPr>
        <p:spPr>
          <a:xfrm>
            <a:off x="3810000" y="4190999"/>
            <a:ext cx="838200" cy="369332"/>
          </a:xfrm>
          <a:prstGeom prst="rect">
            <a:avLst/>
          </a:prstGeom>
          <a:noFill/>
        </p:spPr>
        <p:txBody>
          <a:bodyPr wrap="square" rtlCol="0">
            <a:spAutoFit/>
          </a:bodyPr>
          <a:lstStyle/>
          <a:p>
            <a:r>
              <a:rPr lang="fr-FR" smtClean="0"/>
              <a:t>SSDS</a:t>
            </a:r>
            <a:endParaRPr lang="fr-FR"/>
          </a:p>
        </p:txBody>
      </p:sp>
      <p:pic>
        <p:nvPicPr>
          <p:cNvPr id="24" name="Picture 6" descr="C:\Users\ryandunn\AppData\Local\Microsoft\Windows\Temporary Internet Files\Content.IE5\IUT2OSC2\MCj04315790000[1].png"/>
          <p:cNvPicPr>
            <a:picLocks noChangeAspect="1" noChangeArrowheads="1"/>
          </p:cNvPicPr>
          <p:nvPr/>
        </p:nvPicPr>
        <p:blipFill>
          <a:blip r:embed="rId4"/>
          <a:srcRect/>
          <a:stretch>
            <a:fillRect/>
          </a:stretch>
        </p:blipFill>
        <p:spPr bwMode="auto">
          <a:xfrm>
            <a:off x="1371600" y="4419600"/>
            <a:ext cx="822325" cy="827807"/>
          </a:xfrm>
          <a:prstGeom prst="rect">
            <a:avLst/>
          </a:prstGeom>
          <a:noFill/>
        </p:spPr>
      </p:pic>
      <p:sp>
        <p:nvSpPr>
          <p:cNvPr id="25" name="Left-Right Arrow 32"/>
          <p:cNvSpPr/>
          <p:nvPr/>
        </p:nvSpPr>
        <p:spPr>
          <a:xfrm>
            <a:off x="2057400" y="3657600"/>
            <a:ext cx="762000" cy="30480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Left-Right Arrow 33"/>
          <p:cNvSpPr/>
          <p:nvPr/>
        </p:nvSpPr>
        <p:spPr>
          <a:xfrm>
            <a:off x="4114800" y="3657600"/>
            <a:ext cx="762000" cy="30480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7" name="Picture 7" descr="C:\Users\ryandunn\AppData\Local\Microsoft\Windows\Temporary Internet Files\Content.IE5\3FWG8PFL\MCj04325820000[1].png"/>
          <p:cNvPicPr>
            <a:picLocks noChangeAspect="1" noChangeArrowheads="1"/>
          </p:cNvPicPr>
          <p:nvPr/>
        </p:nvPicPr>
        <p:blipFill>
          <a:blip r:embed="rId5"/>
          <a:srcRect/>
          <a:stretch>
            <a:fillRect/>
          </a:stretch>
        </p:blipFill>
        <p:spPr bwMode="auto">
          <a:xfrm>
            <a:off x="533400" y="4572000"/>
            <a:ext cx="982662" cy="982662"/>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childTnLst>
                                </p:cTn>
                              </p:par>
                              <p:par>
                                <p:cTn id="9" presetID="0" presetClass="path" presetSubtype="0" accel="50000" decel="50000" fill="hold" nodeType="withEffect">
                                  <p:stCondLst>
                                    <p:cond delay="0"/>
                                  </p:stCondLst>
                                  <p:childTnLst>
                                    <p:animMotion origin="layout" path="M -0.48333 0.28888 L -3.33333E-6 4.44444E-6 " pathEditMode="relative" rAng="0" ptsTypes="AA">
                                      <p:cBhvr>
                                        <p:cTn id="10" dur="1000" fill="hold"/>
                                        <p:tgtEl>
                                          <p:spTgt spid="3"/>
                                        </p:tgtEl>
                                        <p:attrNameLst>
                                          <p:attrName>ppt_x</p:attrName>
                                          <p:attrName>ppt_y</p:attrName>
                                        </p:attrNameLst>
                                      </p:cBhvr>
                                      <p:rCtr x="242" y="-144"/>
                                    </p:animMotion>
                                  </p:childTnLst>
                                </p:cTn>
                              </p:par>
                            </p:childTnLst>
                          </p:cTn>
                        </p:par>
                        <p:par>
                          <p:cTn id="11" fill="hold">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par>
                          <p:cTn id="18" fill="hold">
                            <p:stCondLst>
                              <p:cond delay="1500"/>
                            </p:stCondLst>
                            <p:childTnLst>
                              <p:par>
                                <p:cTn id="19" presetID="47" presetClass="entr" presetSubtype="0" fill="hold" nodeType="after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fade">
                                      <p:cBhvr>
                                        <p:cTn id="30" dur="500"/>
                                        <p:tgtEl>
                                          <p:spTgt spid="19"/>
                                        </p:tgtEl>
                                      </p:cBhvr>
                                    </p:animEffect>
                                  </p:childTnLst>
                                </p:cTn>
                              </p:par>
                            </p:childTnLst>
                          </p:cTn>
                        </p:par>
                        <p:par>
                          <p:cTn id="31" fill="hold">
                            <p:stCondLst>
                              <p:cond delay="3000"/>
                            </p:stCondLst>
                            <p:childTnLst>
                              <p:par>
                                <p:cTn id="32" presetID="47" presetClass="entr" presetSubtype="0" fill="hold" nodeType="after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1000"/>
                                        <p:tgtEl>
                                          <p:spTgt spid="9"/>
                                        </p:tgtEl>
                                      </p:cBhvr>
                                    </p:animEffect>
                                    <p:anim calcmode="lin" valueType="num">
                                      <p:cBhvr>
                                        <p:cTn id="35" dur="1000" fill="hold"/>
                                        <p:tgtEl>
                                          <p:spTgt spid="9"/>
                                        </p:tgtEl>
                                        <p:attrNameLst>
                                          <p:attrName>ppt_x</p:attrName>
                                        </p:attrNameLst>
                                      </p:cBhvr>
                                      <p:tavLst>
                                        <p:tav tm="0">
                                          <p:val>
                                            <p:strVal val="#ppt_x"/>
                                          </p:val>
                                        </p:tav>
                                        <p:tav tm="100000">
                                          <p:val>
                                            <p:strVal val="#ppt_x"/>
                                          </p:val>
                                        </p:tav>
                                      </p:tavLst>
                                    </p:anim>
                                    <p:anim calcmode="lin" valueType="num">
                                      <p:cBhvr>
                                        <p:cTn id="36" dur="1000" fill="hold"/>
                                        <p:tgtEl>
                                          <p:spTgt spid="9"/>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10" presetClass="entr" presetSubtype="0"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fade">
                                      <p:cBhvr>
                                        <p:cTn id="40" dur="500"/>
                                        <p:tgtEl>
                                          <p:spTgt spid="8"/>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500"/>
                                        <p:tgtEl>
                                          <p:spTgt spid="20"/>
                                        </p:tgtEl>
                                      </p:cBhvr>
                                    </p:animEffect>
                                  </p:childTnLst>
                                </p:cTn>
                              </p:par>
                            </p:childTnLst>
                          </p:cTn>
                        </p:par>
                        <p:par>
                          <p:cTn id="44" fill="hold">
                            <p:stCondLst>
                              <p:cond delay="4500"/>
                            </p:stCondLst>
                            <p:childTnLst>
                              <p:par>
                                <p:cTn id="45" presetID="47" presetClass="entr" presetSubtype="0" fill="hold"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1000"/>
                                        <p:tgtEl>
                                          <p:spTgt spid="12"/>
                                        </p:tgtEl>
                                      </p:cBhvr>
                                    </p:animEffect>
                                    <p:anim calcmode="lin" valueType="num">
                                      <p:cBhvr>
                                        <p:cTn id="48" dur="1000" fill="hold"/>
                                        <p:tgtEl>
                                          <p:spTgt spid="12"/>
                                        </p:tgtEl>
                                        <p:attrNameLst>
                                          <p:attrName>ppt_x</p:attrName>
                                        </p:attrNameLst>
                                      </p:cBhvr>
                                      <p:tavLst>
                                        <p:tav tm="0">
                                          <p:val>
                                            <p:strVal val="#ppt_x"/>
                                          </p:val>
                                        </p:tav>
                                        <p:tav tm="100000">
                                          <p:val>
                                            <p:strVal val="#ppt_x"/>
                                          </p:val>
                                        </p:tav>
                                      </p:tavLst>
                                    </p:anim>
                                    <p:anim calcmode="lin" valueType="num">
                                      <p:cBhvr>
                                        <p:cTn id="49" dur="1000" fill="hold"/>
                                        <p:tgtEl>
                                          <p:spTgt spid="12"/>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10" presetClass="entr" presetSubtype="0"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Effect transition="in" filter="fade">
                                      <p:cBhvr>
                                        <p:cTn id="53" dur="2000"/>
                                        <p:tgtEl>
                                          <p:spTgt spid="25"/>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2000"/>
                                        <p:tgtEl>
                                          <p:spTgt spid="26"/>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2000"/>
                                        <p:tgtEl>
                                          <p:spTgt spid="27"/>
                                        </p:tgtEl>
                                      </p:cBhvr>
                                    </p:animEffect>
                                  </p:childTnLst>
                                </p:cTn>
                              </p:par>
                              <p:par>
                                <p:cTn id="62" presetID="10" presetClass="entr" presetSubtype="0" fill="hold" nodeType="with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2000"/>
                                        <p:tgtEl>
                                          <p:spTgt spid="24"/>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nodeType="click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fade">
                                      <p:cBhvr>
                                        <p:cTn id="69" dur="2000"/>
                                        <p:tgtEl>
                                          <p:spTgt spid="22"/>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23"/>
                                        </p:tgtEl>
                                        <p:attrNameLst>
                                          <p:attrName>style.visibility</p:attrName>
                                        </p:attrNameLst>
                                      </p:cBhvr>
                                      <p:to>
                                        <p:strVal val="visible"/>
                                      </p:to>
                                    </p:set>
                                    <p:animEffect transition="in" filter="fade">
                                      <p:cBhvr>
                                        <p:cTn id="72" dur="2000"/>
                                        <p:tgtEl>
                                          <p:spTgt spid="23"/>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8" grpId="0"/>
      <p:bldP spid="19" grpId="0"/>
      <p:bldP spid="20" grpId="0"/>
      <p:bldP spid="23" grpId="0"/>
      <p:bldP spid="25" grpId="0" animBg="1"/>
      <p:bldP spid="2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Une application SSDS</a:t>
            </a:r>
            <a:endParaRPr lang="fr-FR" dirty="0"/>
          </a:p>
        </p:txBody>
      </p:sp>
      <p:sp>
        <p:nvSpPr>
          <p:cNvPr id="3" name="Rounded Rectangle 3"/>
          <p:cNvSpPr/>
          <p:nvPr/>
        </p:nvSpPr>
        <p:spPr>
          <a:xfrm>
            <a:off x="2057401" y="2438400"/>
            <a:ext cx="4641926" cy="575624"/>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smtClean="0"/>
              <a:t>Resource Access Layer</a:t>
            </a:r>
            <a:endParaRPr lang="en-US" dirty="0"/>
          </a:p>
        </p:txBody>
      </p:sp>
      <p:sp>
        <p:nvSpPr>
          <p:cNvPr id="4" name="Rounded Rectangle 4"/>
          <p:cNvSpPr/>
          <p:nvPr/>
        </p:nvSpPr>
        <p:spPr>
          <a:xfrm>
            <a:off x="2079547" y="3098323"/>
            <a:ext cx="4619780" cy="329434"/>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s-AR" dirty="0" smtClean="0"/>
              <a:t>Data </a:t>
            </a:r>
            <a:r>
              <a:rPr lang="es-AR" dirty="0" err="1" smtClean="0"/>
              <a:t>Store</a:t>
            </a:r>
            <a:r>
              <a:rPr lang="es-AR" dirty="0" smtClean="0"/>
              <a:t> </a:t>
            </a:r>
            <a:r>
              <a:rPr lang="es-AR" dirty="0" err="1" smtClean="0"/>
              <a:t>Factory</a:t>
            </a:r>
            <a:endParaRPr lang="en-US" dirty="0"/>
          </a:p>
        </p:txBody>
      </p:sp>
      <p:sp>
        <p:nvSpPr>
          <p:cNvPr id="5" name="Rounded Rectangle 5"/>
          <p:cNvSpPr/>
          <p:nvPr/>
        </p:nvSpPr>
        <p:spPr>
          <a:xfrm>
            <a:off x="2147811" y="3595647"/>
            <a:ext cx="2047909" cy="791483"/>
          </a:xfrm>
          <a:prstGeom prst="roundRect">
            <a:avLst>
              <a:gd name="adj" fmla="val 9879"/>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smtClean="0"/>
              <a:t>SSDS REST</a:t>
            </a:r>
            <a:br>
              <a:rPr lang="en-US" dirty="0" smtClean="0"/>
            </a:br>
            <a:r>
              <a:rPr lang="en-US" dirty="0" smtClean="0"/>
              <a:t>Client</a:t>
            </a:r>
            <a:endParaRPr lang="en-US" sz="2400" dirty="0"/>
          </a:p>
        </p:txBody>
      </p:sp>
      <p:sp>
        <p:nvSpPr>
          <p:cNvPr id="6" name="Rounded Rectangle 6"/>
          <p:cNvSpPr/>
          <p:nvPr/>
        </p:nvSpPr>
        <p:spPr>
          <a:xfrm>
            <a:off x="4741829" y="3595647"/>
            <a:ext cx="2047909" cy="791483"/>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s-AR" dirty="0" err="1" smtClean="0"/>
              <a:t>LocalDB</a:t>
            </a:r>
            <a:endParaRPr lang="en-US" dirty="0"/>
          </a:p>
        </p:txBody>
      </p:sp>
      <p:pic>
        <p:nvPicPr>
          <p:cNvPr id="7" name="Picture 27" descr="database"/>
          <p:cNvPicPr>
            <a:picLocks noChangeAspect="1" noChangeArrowheads="1"/>
          </p:cNvPicPr>
          <p:nvPr/>
        </p:nvPicPr>
        <p:blipFill>
          <a:blip r:embed="rId2">
            <a:clrChange>
              <a:clrFrom>
                <a:srgbClr val="08369A"/>
              </a:clrFrom>
              <a:clrTo>
                <a:srgbClr val="08369A">
                  <a:alpha val="0"/>
                </a:srgbClr>
              </a:clrTo>
            </a:clrChange>
          </a:blip>
          <a:srcRect/>
          <a:stretch>
            <a:fillRect/>
          </a:stretch>
        </p:blipFill>
        <p:spPr bwMode="auto">
          <a:xfrm>
            <a:off x="5357757" y="4706921"/>
            <a:ext cx="992805" cy="895415"/>
          </a:xfrm>
          <a:prstGeom prst="rect">
            <a:avLst/>
          </a:prstGeom>
          <a:noFill/>
        </p:spPr>
      </p:pic>
      <p:pic>
        <p:nvPicPr>
          <p:cNvPr id="8" name="Picture 26" descr="databases"/>
          <p:cNvPicPr>
            <a:picLocks noChangeAspect="1" noChangeArrowheads="1"/>
          </p:cNvPicPr>
          <p:nvPr/>
        </p:nvPicPr>
        <p:blipFill>
          <a:blip r:embed="rId3">
            <a:clrChange>
              <a:clrFrom>
                <a:srgbClr val="08369A"/>
              </a:clrFrom>
              <a:clrTo>
                <a:srgbClr val="08369A">
                  <a:alpha val="0"/>
                </a:srgbClr>
              </a:clrTo>
            </a:clrChange>
          </a:blip>
          <a:srcRect/>
          <a:stretch>
            <a:fillRect/>
          </a:stretch>
        </p:blipFill>
        <p:spPr bwMode="auto">
          <a:xfrm>
            <a:off x="2489129" y="5410462"/>
            <a:ext cx="1092218" cy="797597"/>
          </a:xfrm>
          <a:prstGeom prst="rect">
            <a:avLst/>
          </a:prstGeom>
          <a:noFill/>
        </p:spPr>
      </p:pic>
      <p:sp>
        <p:nvSpPr>
          <p:cNvPr id="9" name="Cloud Callout 9"/>
          <p:cNvSpPr/>
          <p:nvPr/>
        </p:nvSpPr>
        <p:spPr bwMode="auto">
          <a:xfrm>
            <a:off x="2352602" y="4770879"/>
            <a:ext cx="1357081" cy="393076"/>
          </a:xfrm>
          <a:prstGeom prst="cloudCallout">
            <a:avLst>
              <a:gd name="adj1" fmla="val 30013"/>
              <a:gd name="adj2" fmla="val 34790"/>
            </a:avLst>
          </a:prstGeom>
          <a:ln w="28575"/>
        </p:spPr>
        <p:style>
          <a:lnRef idx="1">
            <a:schemeClr val="dk1"/>
          </a:lnRef>
          <a:fillRef idx="2">
            <a:schemeClr val="dk1"/>
          </a:fillRef>
          <a:effectRef idx="1">
            <a:schemeClr val="dk1"/>
          </a:effectRef>
          <a:fontRef idx="minor">
            <a:schemeClr val="dk1"/>
          </a:fontRef>
        </p:style>
        <p:txBody>
          <a:bodyPr anchor="ctr"/>
          <a:lstStyle/>
          <a:p>
            <a:pPr algn="ctr">
              <a:defRPr/>
            </a:pPr>
            <a:r>
              <a:rPr lang="en-US" b="1" dirty="0" smtClean="0"/>
              <a:t>net</a:t>
            </a:r>
            <a:endParaRPr lang="en-US" b="1" dirty="0"/>
          </a:p>
        </p:txBody>
      </p:sp>
      <p:cxnSp>
        <p:nvCxnSpPr>
          <p:cNvPr id="10" name="Straight Arrow Connector 10"/>
          <p:cNvCxnSpPr/>
          <p:nvPr/>
        </p:nvCxnSpPr>
        <p:spPr>
          <a:xfrm rot="5400000">
            <a:off x="5576176" y="4578293"/>
            <a:ext cx="383749" cy="1423"/>
          </a:xfrm>
          <a:prstGeom prst="straightConnector1">
            <a:avLst/>
          </a:prstGeom>
          <a:ln w="38100">
            <a:solidFill>
              <a:schemeClr val="tx1">
                <a:lumMod val="65000"/>
                <a:lumOff val="35000"/>
              </a:schemeClr>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1"/>
          <p:cNvCxnSpPr/>
          <p:nvPr/>
        </p:nvCxnSpPr>
        <p:spPr>
          <a:xfrm rot="16200000" flipH="1">
            <a:off x="2879438" y="4542930"/>
            <a:ext cx="319791" cy="8192"/>
          </a:xfrm>
          <a:prstGeom prst="straightConnector1">
            <a:avLst/>
          </a:prstGeom>
          <a:ln w="38100">
            <a:solidFill>
              <a:schemeClr val="tx1">
                <a:lumMod val="65000"/>
                <a:lumOff val="35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2" name="TextBox 12"/>
          <p:cNvSpPr txBox="1"/>
          <p:nvPr/>
        </p:nvSpPr>
        <p:spPr>
          <a:xfrm>
            <a:off x="5287938" y="5538378"/>
            <a:ext cx="1144737" cy="369332"/>
          </a:xfrm>
          <a:prstGeom prst="rect">
            <a:avLst/>
          </a:prstGeom>
          <a:noFill/>
        </p:spPr>
        <p:txBody>
          <a:bodyPr wrap="none" rtlCol="0">
            <a:spAutoFit/>
          </a:bodyPr>
          <a:lstStyle/>
          <a:p>
            <a:r>
              <a:rPr lang="en-US" dirty="0" smtClean="0"/>
              <a:t>SQLServer</a:t>
            </a:r>
            <a:endParaRPr lang="en-US" dirty="0"/>
          </a:p>
        </p:txBody>
      </p:sp>
      <p:sp>
        <p:nvSpPr>
          <p:cNvPr id="13" name="Rectangle 12"/>
          <p:cNvSpPr/>
          <p:nvPr/>
        </p:nvSpPr>
        <p:spPr>
          <a:xfrm>
            <a:off x="4673565" y="3555673"/>
            <a:ext cx="2184436" cy="2311727"/>
          </a:xfrm>
          <a:prstGeom prst="rect">
            <a:avLst/>
          </a:prstGeom>
          <a:solidFill>
            <a:schemeClr val="bg1">
              <a:lumMod val="95000"/>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4" name="Straight Arrow Connector 14"/>
          <p:cNvCxnSpPr/>
          <p:nvPr/>
        </p:nvCxnSpPr>
        <p:spPr>
          <a:xfrm rot="16200000" flipH="1">
            <a:off x="2879438" y="5310429"/>
            <a:ext cx="319791" cy="8192"/>
          </a:xfrm>
          <a:prstGeom prst="straightConnector1">
            <a:avLst/>
          </a:prstGeom>
          <a:ln w="38100">
            <a:solidFill>
              <a:schemeClr val="tx1">
                <a:lumMod val="65000"/>
                <a:lumOff val="35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5" name="Straight Arrow Connector 42"/>
          <p:cNvCxnSpPr>
            <a:stCxn id="4" idx="2"/>
            <a:endCxn id="5" idx="0"/>
          </p:cNvCxnSpPr>
          <p:nvPr/>
        </p:nvCxnSpPr>
        <p:spPr>
          <a:xfrm rot="5400000">
            <a:off x="3696657" y="2902865"/>
            <a:ext cx="167890" cy="1217673"/>
          </a:xfrm>
          <a:prstGeom prst="bentConnector3">
            <a:avLst>
              <a:gd name="adj1" fmla="val 50000"/>
            </a:avLst>
          </a:prstGeom>
          <a:ln w="38100">
            <a:solidFill>
              <a:schemeClr val="tx1">
                <a:lumMod val="65000"/>
                <a:lumOff val="3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6" name="Straight Arrow Connector 42"/>
          <p:cNvCxnSpPr/>
          <p:nvPr/>
        </p:nvCxnSpPr>
        <p:spPr>
          <a:xfrm rot="16200000" flipH="1">
            <a:off x="5013652" y="2829269"/>
            <a:ext cx="127916" cy="1376346"/>
          </a:xfrm>
          <a:prstGeom prst="bentConnector3">
            <a:avLst>
              <a:gd name="adj1" fmla="val 50000"/>
            </a:avLst>
          </a:prstGeom>
          <a:ln w="38100">
            <a:solidFill>
              <a:schemeClr val="tx1">
                <a:lumMod val="65000"/>
                <a:lumOff val="3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7" name="Rounded Rectangle 17"/>
          <p:cNvSpPr/>
          <p:nvPr/>
        </p:nvSpPr>
        <p:spPr>
          <a:xfrm>
            <a:off x="2079547" y="1786576"/>
            <a:ext cx="4641926" cy="575624"/>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smtClean="0"/>
              <a:t>Service Layer</a:t>
            </a:r>
            <a:endParaRPr lang="en-US" dirty="0"/>
          </a:p>
        </p:txBody>
      </p:sp>
      <p:sp>
        <p:nvSpPr>
          <p:cNvPr id="18" name="Rounded Rectangle 18"/>
          <p:cNvSpPr/>
          <p:nvPr/>
        </p:nvSpPr>
        <p:spPr>
          <a:xfrm>
            <a:off x="2057400" y="1143000"/>
            <a:ext cx="2286000" cy="575624"/>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dirty="0" err="1" smtClean="0"/>
              <a:t>WebUX</a:t>
            </a:r>
            <a:endParaRPr lang="en-US" dirty="0"/>
          </a:p>
        </p:txBody>
      </p:sp>
      <p:sp>
        <p:nvSpPr>
          <p:cNvPr id="19" name="Rounded Rectangle 19"/>
          <p:cNvSpPr/>
          <p:nvPr/>
        </p:nvSpPr>
        <p:spPr>
          <a:xfrm>
            <a:off x="4419600" y="1143000"/>
            <a:ext cx="2286000" cy="575624"/>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dirty="0" err="1" smtClean="0"/>
              <a:t>MobileUX</a:t>
            </a:r>
            <a:endParaRPr lang="en-US" dirty="0"/>
          </a:p>
        </p:txBody>
      </p:sp>
      <p:pic>
        <p:nvPicPr>
          <p:cNvPr id="20" name="Picture 2" descr="icon"/>
          <p:cNvPicPr>
            <a:picLocks noChangeAspect="1" noChangeArrowheads="1"/>
          </p:cNvPicPr>
          <p:nvPr/>
        </p:nvPicPr>
        <p:blipFill>
          <a:blip r:embed="rId4"/>
          <a:srcRect/>
          <a:stretch>
            <a:fillRect/>
          </a:stretch>
        </p:blipFill>
        <p:spPr bwMode="auto">
          <a:xfrm>
            <a:off x="4343400" y="838200"/>
            <a:ext cx="838200" cy="838201"/>
          </a:xfrm>
          <a:prstGeom prst="rect">
            <a:avLst/>
          </a:prstGeom>
          <a:noFill/>
        </p:spPr>
      </p:pic>
      <p:pic>
        <p:nvPicPr>
          <p:cNvPr id="21" name="Picture 4" descr="icon"/>
          <p:cNvPicPr>
            <a:picLocks noChangeAspect="1" noChangeArrowheads="1"/>
          </p:cNvPicPr>
          <p:nvPr/>
        </p:nvPicPr>
        <p:blipFill>
          <a:blip r:embed="rId5"/>
          <a:srcRect/>
          <a:stretch>
            <a:fillRect/>
          </a:stretch>
        </p:blipFill>
        <p:spPr bwMode="auto">
          <a:xfrm>
            <a:off x="1905000" y="762000"/>
            <a:ext cx="990600" cy="990601"/>
          </a:xfrm>
          <a:prstGeom prst="rect">
            <a:avLst/>
          </a:prstGeom>
          <a:noFill/>
        </p:spPr>
      </p:pic>
      <p:sp>
        <p:nvSpPr>
          <p:cNvPr id="22" name="TextBox 22"/>
          <p:cNvSpPr txBox="1"/>
          <p:nvPr/>
        </p:nvSpPr>
        <p:spPr>
          <a:xfrm>
            <a:off x="457200" y="5486400"/>
            <a:ext cx="2057400" cy="646331"/>
          </a:xfrm>
          <a:prstGeom prst="rect">
            <a:avLst/>
          </a:prstGeom>
          <a:noFill/>
        </p:spPr>
        <p:txBody>
          <a:bodyPr wrap="square" rtlCol="0">
            <a:spAutoFit/>
          </a:bodyPr>
          <a:lstStyle/>
          <a:p>
            <a:r>
              <a:rPr lang="en-US" dirty="0" smtClean="0"/>
              <a:t>SQL Server Data Services</a:t>
            </a:r>
            <a:endParaRPr lang="en-US" dirty="0"/>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9"/>
          <p:cNvSpPr>
            <a:spLocks noGrp="1"/>
          </p:cNvSpPr>
          <p:nvPr>
            <p:ph type="title"/>
          </p:nvPr>
        </p:nvSpPr>
        <p:spPr/>
        <p:txBody>
          <a:bodyPr/>
          <a:lstStyle/>
          <a:p>
            <a:r>
              <a:rPr smtClean="0"/>
              <a:t>SSDS </a:t>
            </a:r>
            <a:r>
              <a:rPr lang="en-US" dirty="0" smtClean="0"/>
              <a:t>–</a:t>
            </a:r>
            <a:r>
              <a:rPr smtClean="0"/>
              <a:t> Autorité, Conteneur, Entité</a:t>
            </a:r>
            <a:endParaRPr lang="en-US" dirty="0">
              <a:solidFill>
                <a:schemeClr val="tx2"/>
              </a:solidFill>
            </a:endParaRPr>
          </a:p>
        </p:txBody>
      </p:sp>
      <p:graphicFrame>
        <p:nvGraphicFramePr>
          <p:cNvPr id="10" name="Content Placeholder 9"/>
          <p:cNvGraphicFramePr>
            <a:graphicFrameLocks noGrp="1"/>
          </p:cNvGraphicFramePr>
          <p:nvPr>
            <p:ph sz="quarter" idx="10"/>
          </p:nvPr>
        </p:nvGraphicFramePr>
        <p:xfrm>
          <a:off x="1609272" y="1538516"/>
          <a:ext cx="8458200" cy="43497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 Placeholder 2"/>
          <p:cNvSpPr>
            <a:spLocks noGrp="1"/>
          </p:cNvSpPr>
          <p:nvPr>
            <p:ph type="body" sz="quarter" idx="4294967295"/>
          </p:nvPr>
        </p:nvSpPr>
        <p:spPr>
          <a:xfrm>
            <a:off x="0" y="1288142"/>
            <a:ext cx="6994525" cy="1384300"/>
          </a:xfrm>
          <a:prstGeom prst="rect">
            <a:avLst/>
          </a:prstGeom>
        </p:spPr>
        <p:txBody>
          <a:bodyPr/>
          <a:lstStyle/>
          <a:p>
            <a:r>
              <a:rPr lang="en-US" b="1" u="sng" dirty="0" err="1" smtClean="0"/>
              <a:t>A</a:t>
            </a:r>
            <a:r>
              <a:rPr lang="en-US" sz="2400" dirty="0" err="1" smtClean="0"/>
              <a:t>utorité</a:t>
            </a:r>
            <a:endParaRPr lang="en-US" sz="2400" dirty="0" smtClean="0"/>
          </a:p>
          <a:p>
            <a:pPr lvl="1"/>
            <a:r>
              <a:rPr lang="en-US" sz="2000" dirty="0" smtClean="0"/>
              <a:t>Notion de lieu</a:t>
            </a:r>
          </a:p>
          <a:p>
            <a:pPr lvl="1"/>
            <a:r>
              <a:rPr lang="en-US" sz="2000" dirty="0" smtClean="0"/>
              <a:t>Notion  de possession</a:t>
            </a:r>
          </a:p>
          <a:p>
            <a:pPr lvl="1"/>
            <a:endParaRPr lang="en-US" sz="900" dirty="0" smtClean="0"/>
          </a:p>
          <a:p>
            <a:r>
              <a:rPr lang="en-US" b="1" u="sng" dirty="0" err="1" smtClean="0"/>
              <a:t>C</a:t>
            </a:r>
            <a:r>
              <a:rPr lang="en-US" sz="2400" dirty="0" err="1" smtClean="0"/>
              <a:t>onteneur</a:t>
            </a:r>
            <a:endParaRPr lang="en-US" sz="2400" dirty="0" smtClean="0"/>
          </a:p>
          <a:p>
            <a:pPr lvl="1"/>
            <a:r>
              <a:rPr lang="en-US" sz="2000" dirty="0" smtClean="0"/>
              <a:t>Racine de </a:t>
            </a:r>
            <a:r>
              <a:rPr lang="en-US" sz="2000" dirty="0" err="1" smtClean="0"/>
              <a:t>stockage</a:t>
            </a:r>
            <a:endParaRPr lang="en-US" sz="2000" dirty="0" smtClean="0"/>
          </a:p>
          <a:p>
            <a:pPr lvl="1"/>
            <a:r>
              <a:rPr lang="en-US" sz="2000" dirty="0" smtClean="0"/>
              <a:t>Racine de </a:t>
            </a:r>
            <a:r>
              <a:rPr lang="en-US" sz="2000" dirty="0" err="1" smtClean="0"/>
              <a:t>recherche</a:t>
            </a:r>
            <a:endParaRPr lang="en-US" sz="2000" dirty="0" smtClean="0"/>
          </a:p>
          <a:p>
            <a:pPr lvl="1"/>
            <a:r>
              <a:rPr lang="en-US" sz="2000" dirty="0" smtClean="0"/>
              <a:t>Pas de </a:t>
            </a:r>
            <a:r>
              <a:rPr lang="en-US" sz="2000" dirty="0" err="1" smtClean="0"/>
              <a:t>schéma</a:t>
            </a:r>
            <a:endParaRPr lang="en-US" sz="2000" dirty="0" smtClean="0"/>
          </a:p>
          <a:p>
            <a:pPr lvl="1"/>
            <a:endParaRPr lang="en-US" sz="900" dirty="0" smtClean="0"/>
          </a:p>
          <a:p>
            <a:r>
              <a:rPr lang="en-US" b="1" u="sng" dirty="0" err="1" smtClean="0"/>
              <a:t>E</a:t>
            </a:r>
            <a:r>
              <a:rPr lang="en-US" sz="2400" dirty="0" err="1" smtClean="0"/>
              <a:t>ntité</a:t>
            </a:r>
            <a:endParaRPr lang="en-US" sz="2400" dirty="0" smtClean="0"/>
          </a:p>
          <a:p>
            <a:pPr lvl="1"/>
            <a:r>
              <a:rPr lang="en-US" sz="2000" dirty="0" smtClean="0"/>
              <a:t>Triplets  Nom/Type/</a:t>
            </a:r>
            <a:r>
              <a:rPr lang="en-US" sz="2000" dirty="0" err="1" smtClean="0"/>
              <a:t>Valeur</a:t>
            </a:r>
            <a:endParaRPr lang="en-US" sz="2000" dirty="0" smtClean="0"/>
          </a:p>
          <a:p>
            <a:pPr lvl="1"/>
            <a:r>
              <a:rPr lang="en-US" sz="2000" dirty="0" err="1" smtClean="0"/>
              <a:t>Présence</a:t>
            </a:r>
            <a:r>
              <a:rPr lang="en-US" sz="2000" dirty="0" smtClean="0"/>
              <a:t> de </a:t>
            </a:r>
            <a:r>
              <a:rPr lang="en-US" sz="2000" dirty="0" err="1" smtClean="0"/>
              <a:t>méta-données</a:t>
            </a:r>
            <a:endParaRPr lang="en-US" sz="2000" dirty="0" smtClean="0"/>
          </a:p>
          <a:p>
            <a:pPr lvl="1"/>
            <a:r>
              <a:rPr lang="en-US" sz="2000" dirty="0" err="1" smtClean="0"/>
              <a:t>Présence</a:t>
            </a:r>
            <a:r>
              <a:rPr lang="en-US" sz="2000" dirty="0" smtClean="0"/>
              <a:t> de relations</a:t>
            </a:r>
          </a:p>
          <a:p>
            <a:pPr lvl="1"/>
            <a:r>
              <a:rPr lang="en-US" sz="2000" dirty="0" smtClean="0"/>
              <a:t>Point de </a:t>
            </a:r>
            <a:r>
              <a:rPr lang="en-US" sz="2000" dirty="0" err="1" smtClean="0"/>
              <a:t>mise</a:t>
            </a:r>
            <a:r>
              <a:rPr lang="en-US" sz="2000" dirty="0" smtClean="0"/>
              <a:t> à jour</a:t>
            </a:r>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smtClean="0"/>
              <a:t>Disaster Recovery</a:t>
            </a:r>
            <a:endParaRPr lang="fr-FR" dirty="0"/>
          </a:p>
        </p:txBody>
      </p:sp>
      <p:pic>
        <p:nvPicPr>
          <p:cNvPr id="3" name="Picture 7" descr="map-world-01.bmp"/>
          <p:cNvPicPr>
            <a:picLocks noChangeAspect="1"/>
          </p:cNvPicPr>
          <p:nvPr/>
        </p:nvPicPr>
        <p:blipFill>
          <a:blip r:embed="rId2">
            <a:duotone>
              <a:prstClr val="black"/>
              <a:schemeClr val="tx2">
                <a:tint val="45000"/>
                <a:satMod val="400000"/>
              </a:schemeClr>
            </a:duotone>
          </a:blip>
          <a:srcRect t="12879" b="1818"/>
          <a:stretch>
            <a:fillRect/>
          </a:stretch>
        </p:blipFill>
        <p:spPr>
          <a:xfrm>
            <a:off x="0" y="883227"/>
            <a:ext cx="9144000" cy="5850082"/>
          </a:xfrm>
          <a:prstGeom prst="rect">
            <a:avLst/>
          </a:prstGeom>
        </p:spPr>
      </p:pic>
      <p:grpSp>
        <p:nvGrpSpPr>
          <p:cNvPr id="4" name="Group 1120"/>
          <p:cNvGrpSpPr/>
          <p:nvPr/>
        </p:nvGrpSpPr>
        <p:grpSpPr>
          <a:xfrm>
            <a:off x="66551" y="1524000"/>
            <a:ext cx="2067049" cy="2101769"/>
            <a:chOff x="295151" y="2698831"/>
            <a:chExt cx="2083457" cy="2208818"/>
          </a:xfrm>
        </p:grpSpPr>
        <p:grpSp>
          <p:nvGrpSpPr>
            <p:cNvPr id="5" name="Group 259"/>
            <p:cNvGrpSpPr/>
            <p:nvPr/>
          </p:nvGrpSpPr>
          <p:grpSpPr>
            <a:xfrm>
              <a:off x="929381" y="3548106"/>
              <a:ext cx="1354692" cy="448982"/>
              <a:chOff x="4722015" y="5905519"/>
              <a:chExt cx="1833113" cy="531937"/>
            </a:xfrm>
          </p:grpSpPr>
          <p:grpSp>
            <p:nvGrpSpPr>
              <p:cNvPr id="8" name="Group 115"/>
              <p:cNvGrpSpPr/>
              <p:nvPr/>
            </p:nvGrpSpPr>
            <p:grpSpPr>
              <a:xfrm>
                <a:off x="5499448" y="5905519"/>
                <a:ext cx="1055680" cy="522291"/>
                <a:chOff x="4722015" y="5915165"/>
                <a:chExt cx="1055680" cy="522291"/>
              </a:xfrm>
            </p:grpSpPr>
            <p:grpSp>
              <p:nvGrpSpPr>
                <p:cNvPr id="9" name="Group 99"/>
                <p:cNvGrpSpPr/>
                <p:nvPr/>
              </p:nvGrpSpPr>
              <p:grpSpPr>
                <a:xfrm>
                  <a:off x="5094334" y="5917095"/>
                  <a:ext cx="683361" cy="520361"/>
                  <a:chOff x="5601691" y="5278557"/>
                  <a:chExt cx="683361" cy="520361"/>
                </a:xfrm>
              </p:grpSpPr>
              <p:grpSp>
                <p:nvGrpSpPr>
                  <p:cNvPr id="12" name="Group 55"/>
                  <p:cNvGrpSpPr/>
                  <p:nvPr/>
                </p:nvGrpSpPr>
                <p:grpSpPr>
                  <a:xfrm>
                    <a:off x="5601691" y="5278557"/>
                    <a:ext cx="512616" cy="482092"/>
                    <a:chOff x="914400" y="3886200"/>
                    <a:chExt cx="1981200" cy="2057400"/>
                  </a:xfrm>
                </p:grpSpPr>
                <p:sp>
                  <p:nvSpPr>
                    <p:cNvPr id="261" name="Can 531"/>
                    <p:cNvSpPr/>
                    <p:nvPr/>
                  </p:nvSpPr>
                  <p:spPr bwMode="auto">
                    <a:xfrm>
                      <a:off x="914400" y="3886200"/>
                      <a:ext cx="1981200" cy="2057400"/>
                    </a:xfrm>
                    <a:prstGeom prst="can">
                      <a:avLst/>
                    </a:prstGeom>
                    <a:ln>
                      <a:headEnd type="none" w="med" len="med"/>
                      <a:tailEnd type="none" w="med" len="med"/>
                    </a:ln>
                    <a:scene3d>
                      <a:camera prst="orthographicFront" fov="0">
                        <a:rot lat="0" lon="0" rev="0"/>
                      </a:camera>
                      <a:lightRig rig="glow" dir="t">
                        <a:rot lat="0" lon="0" rev="6360000"/>
                      </a:lightRig>
                    </a:scene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262" name="5-Point Star 532"/>
                    <p:cNvSpPr/>
                    <p:nvPr/>
                  </p:nvSpPr>
                  <p:spPr bwMode="auto">
                    <a:xfrm>
                      <a:off x="990600" y="4114800"/>
                      <a:ext cx="762000" cy="685800"/>
                    </a:xfrm>
                    <a:prstGeom prst="star5">
                      <a:avLst/>
                    </a:prstGeom>
                    <a:ln>
                      <a:headEnd type="none" w="med" len="med"/>
                      <a:tailEnd type="none" w="med" len="med"/>
                    </a:ln>
                    <a:scene3d>
                      <a:camera prst="orthographicFront" fov="0">
                        <a:rot lat="0" lon="0" rev="0"/>
                      </a:camera>
                      <a:lightRig rig="glow" dir="t">
                        <a:rot lat="0" lon="0" rev="6360000"/>
                      </a:lightRig>
                    </a:scene3d>
                  </p:spPr>
                  <p:style>
                    <a:lnRef idx="0">
                      <a:schemeClr val="accent4"/>
                    </a:lnRef>
                    <a:fillRef idx="3">
                      <a:schemeClr val="accent4"/>
                    </a:fillRef>
                    <a:effectRef idx="3">
                      <a:schemeClr val="accent4"/>
                    </a:effectRef>
                    <a:fontRef idx="minor">
                      <a:schemeClr val="lt1"/>
                    </a:fontRef>
                  </p:style>
                  <p:txBody>
                    <a:bodyPr lIns="91436" tIns="45718" rIns="91436" bIns="45718" anchor="ctr"/>
                    <a:lstStyle/>
                    <a:p>
                      <a:pPr algn="ctr" defTabSz="914099" fontAlgn="auto">
                        <a:spcBef>
                          <a:spcPts val="0"/>
                        </a:spcBef>
                        <a:spcAft>
                          <a:spcPts val="0"/>
                        </a:spcAft>
                        <a:defRPr/>
                      </a:pPr>
                      <a:endParaRPr lang="en-US" sz="2300" dirty="0" smtClean="0">
                        <a:solidFill>
                          <a:srgbClr val="FFFFFF"/>
                        </a:solidFill>
                        <a:effectLst>
                          <a:outerShdw blurRad="38100" dist="38100" dir="2700000" algn="tl">
                            <a:srgbClr val="000000">
                              <a:alpha val="43137"/>
                            </a:srgbClr>
                          </a:outerShdw>
                        </a:effectLst>
                      </a:endParaRPr>
                    </a:p>
                  </p:txBody>
                </p:sp>
                <p:sp>
                  <p:nvSpPr>
                    <p:cNvPr id="263" name="Isosceles Triangle 533"/>
                    <p:cNvSpPr/>
                    <p:nvPr/>
                  </p:nvSpPr>
                  <p:spPr bwMode="auto">
                    <a:xfrm>
                      <a:off x="1295400" y="5105400"/>
                      <a:ext cx="685800" cy="609600"/>
                    </a:xfrm>
                    <a:prstGeom prst="triangle">
                      <a:avLst/>
                    </a:prstGeom>
                    <a:ln>
                      <a:headEnd type="none" w="med" len="med"/>
                      <a:tailEnd type="none" w="med" len="med"/>
                    </a:ln>
                    <a:scene3d>
                      <a:camera prst="orthographicFront" fov="0">
                        <a:rot lat="0" lon="0" rev="0"/>
                      </a:camera>
                      <a:lightRig rig="glow" dir="t">
                        <a:rot lat="0" lon="0" rev="6360000"/>
                      </a:lightRig>
                    </a:scene3d>
                  </p:spPr>
                  <p:style>
                    <a:lnRef idx="0">
                      <a:schemeClr val="accent3"/>
                    </a:lnRef>
                    <a:fillRef idx="3">
                      <a:schemeClr val="accent3"/>
                    </a:fillRef>
                    <a:effectRef idx="3">
                      <a:schemeClr val="accent3"/>
                    </a:effectRef>
                    <a:fontRef idx="minor">
                      <a:schemeClr val="lt1"/>
                    </a:fontRef>
                  </p:style>
                  <p:txBody>
                    <a:bodyPr lIns="91436" tIns="45718" rIns="91436" bIns="45718" anchor="ctr"/>
                    <a:lstStyle/>
                    <a:p>
                      <a:pPr algn="ctr" defTabSz="914099">
                        <a:defRPr/>
                      </a:pPr>
                      <a:endParaRPr lang="en-US" sz="2300" dirty="0" smtClean="0">
                        <a:solidFill>
                          <a:srgbClr val="FFFFFF"/>
                        </a:solidFill>
                        <a:effectLst>
                          <a:outerShdw blurRad="38100" dist="38100" dir="2700000" algn="tl">
                            <a:srgbClr val="000000">
                              <a:alpha val="43137"/>
                            </a:srgbClr>
                          </a:outerShdw>
                        </a:effectLst>
                      </a:endParaRPr>
                    </a:p>
                  </p:txBody>
                </p:sp>
                <p:sp>
                  <p:nvSpPr>
                    <p:cNvPr id="264" name="Hexagon 534"/>
                    <p:cNvSpPr/>
                    <p:nvPr/>
                  </p:nvSpPr>
                  <p:spPr bwMode="auto">
                    <a:xfrm>
                      <a:off x="1981200" y="4953000"/>
                      <a:ext cx="762000" cy="685800"/>
                    </a:xfrm>
                    <a:prstGeom prst="hexagon">
                      <a:avLst/>
                    </a:prstGeom>
                    <a:ln>
                      <a:headEnd type="none" w="med" len="med"/>
                      <a:tailEnd type="none" w="med" len="med"/>
                    </a:ln>
                    <a:scene3d>
                      <a:camera prst="orthographicFront" fov="0">
                        <a:rot lat="0" lon="0" rev="0"/>
                      </a:camera>
                      <a:lightRig rig="glow" dir="t">
                        <a:rot lat="0" lon="0" rev="6360000"/>
                      </a:lightRig>
                    </a:scene3d>
                  </p:spPr>
                  <p:style>
                    <a:lnRef idx="0">
                      <a:schemeClr val="accent6"/>
                    </a:lnRef>
                    <a:fillRef idx="3">
                      <a:schemeClr val="accent6"/>
                    </a:fillRef>
                    <a:effectRef idx="3">
                      <a:schemeClr val="accent6"/>
                    </a:effectRef>
                    <a:fontRef idx="minor">
                      <a:schemeClr val="lt1"/>
                    </a:fontRef>
                  </p:style>
                  <p:txBody>
                    <a:bodyPr lIns="91436" tIns="45718" rIns="91436" bIns="45718" anchor="ctr"/>
                    <a:lstStyle/>
                    <a:p>
                      <a:pPr algn="ctr" defTabSz="914099">
                        <a:defRPr/>
                      </a:pPr>
                      <a:endParaRPr lang="en-US" sz="2300" dirty="0" smtClean="0">
                        <a:solidFill>
                          <a:srgbClr val="FFFFFF"/>
                        </a:solidFill>
                        <a:effectLst>
                          <a:outerShdw blurRad="38100" dist="38100" dir="2700000" algn="tl">
                            <a:srgbClr val="000000">
                              <a:alpha val="43137"/>
                            </a:srgbClr>
                          </a:outerShdw>
                        </a:effectLst>
                      </a:endParaRPr>
                    </a:p>
                  </p:txBody>
                </p:sp>
                <p:sp>
                  <p:nvSpPr>
                    <p:cNvPr id="265" name="Parallelogram 535"/>
                    <p:cNvSpPr/>
                    <p:nvPr/>
                  </p:nvSpPr>
                  <p:spPr bwMode="auto">
                    <a:xfrm>
                      <a:off x="1828800" y="4419600"/>
                      <a:ext cx="685800" cy="609600"/>
                    </a:xfrm>
                    <a:prstGeom prst="parallelogram">
                      <a:avLst/>
                    </a:prstGeom>
                    <a:ln>
                      <a:headEnd type="none" w="med" len="med"/>
                      <a:tailEnd type="none" w="med" len="med"/>
                    </a:ln>
                    <a:scene3d>
                      <a:camera prst="orthographicFront" fov="0">
                        <a:rot lat="0" lon="0" rev="0"/>
                      </a:camera>
                      <a:lightRig rig="glow" dir="t">
                        <a:rot lat="0" lon="0" rev="6360000"/>
                      </a:lightRig>
                    </a:scene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266" name="Oval 536"/>
                    <p:cNvSpPr/>
                    <p:nvPr/>
                  </p:nvSpPr>
                  <p:spPr bwMode="auto">
                    <a:xfrm rot="19114396">
                      <a:off x="976475" y="4807784"/>
                      <a:ext cx="914400" cy="533400"/>
                    </a:xfrm>
                    <a:prstGeom prst="ellipse">
                      <a:avLst/>
                    </a:prstGeom>
                    <a:ln>
                      <a:headEnd type="none" w="med" len="med"/>
                      <a:tailEnd type="none" w="med" len="med"/>
                    </a:ln>
                    <a:scene3d>
                      <a:camera prst="orthographicFront" fov="0">
                        <a:rot lat="0" lon="0" rev="0"/>
                      </a:camera>
                      <a:lightRig rig="glow" dir="t">
                        <a:rot lat="0" lon="0" rev="6360000"/>
                      </a:lightRig>
                    </a:scene3d>
                  </p:spPr>
                  <p:style>
                    <a:lnRef idx="0">
                      <a:schemeClr val="accent5"/>
                    </a:lnRef>
                    <a:fillRef idx="3">
                      <a:schemeClr val="accent5"/>
                    </a:fillRef>
                    <a:effectRef idx="3">
                      <a:schemeClr val="accent5"/>
                    </a:effectRef>
                    <a:fontRef idx="minor">
                      <a:schemeClr val="lt1"/>
                    </a:fontRef>
                  </p:style>
                  <p:txBody>
                    <a:bodyPr lIns="91436" tIns="45718" rIns="91436" bIns="45718" anchor="ctr"/>
                    <a:lstStyle/>
                    <a:p>
                      <a:pPr algn="ctr" defTabSz="914099">
                        <a:defRPr/>
                      </a:pPr>
                      <a:endParaRPr lang="en-US" sz="2300" dirty="0" smtClean="0">
                        <a:solidFill>
                          <a:srgbClr val="FFFFFF"/>
                        </a:solidFill>
                        <a:effectLst>
                          <a:outerShdw blurRad="38100" dist="38100" dir="2700000" algn="tl">
                            <a:srgbClr val="000000">
                              <a:alpha val="43137"/>
                            </a:srgbClr>
                          </a:outerShdw>
                        </a:effectLst>
                      </a:endParaRPr>
                    </a:p>
                  </p:txBody>
                </p:sp>
              </p:grpSp>
              <p:grpSp>
                <p:nvGrpSpPr>
                  <p:cNvPr id="16" name="Group 90"/>
                  <p:cNvGrpSpPr/>
                  <p:nvPr/>
                </p:nvGrpSpPr>
                <p:grpSpPr>
                  <a:xfrm>
                    <a:off x="5772436" y="5316826"/>
                    <a:ext cx="512616" cy="482092"/>
                    <a:chOff x="914400" y="3886200"/>
                    <a:chExt cx="1981200" cy="2057400"/>
                  </a:xfrm>
                </p:grpSpPr>
                <p:sp>
                  <p:nvSpPr>
                    <p:cNvPr id="255" name="Can 525"/>
                    <p:cNvSpPr/>
                    <p:nvPr/>
                  </p:nvSpPr>
                  <p:spPr bwMode="auto">
                    <a:xfrm>
                      <a:off x="914400" y="3886200"/>
                      <a:ext cx="1981200" cy="2057400"/>
                    </a:xfrm>
                    <a:prstGeom prst="can">
                      <a:avLst/>
                    </a:prstGeom>
                    <a:ln>
                      <a:headEnd type="none" w="med" len="med"/>
                      <a:tailEnd type="none" w="med" len="med"/>
                    </a:ln>
                    <a:scene3d>
                      <a:camera prst="orthographicFront" fov="0">
                        <a:rot lat="0" lon="0" rev="0"/>
                      </a:camera>
                      <a:lightRig rig="glow" dir="t">
                        <a:rot lat="0" lon="0" rev="6360000"/>
                      </a:lightRig>
                    </a:scene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256" name="5-Point Star 526"/>
                    <p:cNvSpPr/>
                    <p:nvPr/>
                  </p:nvSpPr>
                  <p:spPr bwMode="auto">
                    <a:xfrm>
                      <a:off x="990600" y="4114800"/>
                      <a:ext cx="762000" cy="685800"/>
                    </a:xfrm>
                    <a:prstGeom prst="star5">
                      <a:avLst/>
                    </a:prstGeom>
                    <a:ln>
                      <a:headEnd type="none" w="med" len="med"/>
                      <a:tailEnd type="none" w="med" len="med"/>
                    </a:ln>
                    <a:scene3d>
                      <a:camera prst="orthographicFront" fov="0">
                        <a:rot lat="0" lon="0" rev="0"/>
                      </a:camera>
                      <a:lightRig rig="glow" dir="t">
                        <a:rot lat="0" lon="0" rev="6360000"/>
                      </a:lightRig>
                    </a:scene3d>
                  </p:spPr>
                  <p:style>
                    <a:lnRef idx="0">
                      <a:schemeClr val="accent4"/>
                    </a:lnRef>
                    <a:fillRef idx="3">
                      <a:schemeClr val="accent4"/>
                    </a:fillRef>
                    <a:effectRef idx="3">
                      <a:schemeClr val="accent4"/>
                    </a:effectRef>
                    <a:fontRef idx="minor">
                      <a:schemeClr val="lt1"/>
                    </a:fontRef>
                  </p:style>
                  <p:txBody>
                    <a:bodyPr lIns="91436" tIns="45718" rIns="91436" bIns="45718" anchor="ctr"/>
                    <a:lstStyle/>
                    <a:p>
                      <a:pPr algn="ctr" defTabSz="914099" fontAlgn="auto">
                        <a:spcBef>
                          <a:spcPts val="0"/>
                        </a:spcBef>
                        <a:spcAft>
                          <a:spcPts val="0"/>
                        </a:spcAft>
                        <a:defRPr/>
                      </a:pPr>
                      <a:endParaRPr lang="en-US" sz="2300" dirty="0" smtClean="0">
                        <a:solidFill>
                          <a:srgbClr val="FFFFFF"/>
                        </a:solidFill>
                        <a:effectLst>
                          <a:outerShdw blurRad="38100" dist="38100" dir="2700000" algn="tl">
                            <a:srgbClr val="000000">
                              <a:alpha val="43137"/>
                            </a:srgbClr>
                          </a:outerShdw>
                        </a:effectLst>
                      </a:endParaRPr>
                    </a:p>
                  </p:txBody>
                </p:sp>
                <p:sp>
                  <p:nvSpPr>
                    <p:cNvPr id="257" name="Isosceles Triangle 527"/>
                    <p:cNvSpPr/>
                    <p:nvPr/>
                  </p:nvSpPr>
                  <p:spPr bwMode="auto">
                    <a:xfrm>
                      <a:off x="1295400" y="5105400"/>
                      <a:ext cx="685800" cy="609600"/>
                    </a:xfrm>
                    <a:prstGeom prst="triangle">
                      <a:avLst/>
                    </a:prstGeom>
                    <a:ln>
                      <a:headEnd type="none" w="med" len="med"/>
                      <a:tailEnd type="none" w="med" len="med"/>
                    </a:ln>
                    <a:scene3d>
                      <a:camera prst="orthographicFront" fov="0">
                        <a:rot lat="0" lon="0" rev="0"/>
                      </a:camera>
                      <a:lightRig rig="glow" dir="t">
                        <a:rot lat="0" lon="0" rev="6360000"/>
                      </a:lightRig>
                    </a:scene3d>
                  </p:spPr>
                  <p:style>
                    <a:lnRef idx="0">
                      <a:schemeClr val="accent3"/>
                    </a:lnRef>
                    <a:fillRef idx="3">
                      <a:schemeClr val="accent3"/>
                    </a:fillRef>
                    <a:effectRef idx="3">
                      <a:schemeClr val="accent3"/>
                    </a:effectRef>
                    <a:fontRef idx="minor">
                      <a:schemeClr val="lt1"/>
                    </a:fontRef>
                  </p:style>
                  <p:txBody>
                    <a:bodyPr lIns="91436" tIns="45718" rIns="91436" bIns="45718" anchor="ctr"/>
                    <a:lstStyle/>
                    <a:p>
                      <a:pPr algn="ctr" defTabSz="914099">
                        <a:defRPr/>
                      </a:pPr>
                      <a:endParaRPr lang="en-US" sz="2300" dirty="0" smtClean="0">
                        <a:solidFill>
                          <a:srgbClr val="FFFFFF"/>
                        </a:solidFill>
                        <a:effectLst>
                          <a:outerShdw blurRad="38100" dist="38100" dir="2700000" algn="tl">
                            <a:srgbClr val="000000">
                              <a:alpha val="43137"/>
                            </a:srgbClr>
                          </a:outerShdw>
                        </a:effectLst>
                      </a:endParaRPr>
                    </a:p>
                  </p:txBody>
                </p:sp>
                <p:sp>
                  <p:nvSpPr>
                    <p:cNvPr id="258" name="Hexagon 528"/>
                    <p:cNvSpPr/>
                    <p:nvPr/>
                  </p:nvSpPr>
                  <p:spPr bwMode="auto">
                    <a:xfrm>
                      <a:off x="1981200" y="4953000"/>
                      <a:ext cx="762000" cy="685800"/>
                    </a:xfrm>
                    <a:prstGeom prst="hexagon">
                      <a:avLst/>
                    </a:prstGeom>
                    <a:ln>
                      <a:headEnd type="none" w="med" len="med"/>
                      <a:tailEnd type="none" w="med" len="med"/>
                    </a:ln>
                    <a:scene3d>
                      <a:camera prst="orthographicFront" fov="0">
                        <a:rot lat="0" lon="0" rev="0"/>
                      </a:camera>
                      <a:lightRig rig="glow" dir="t">
                        <a:rot lat="0" lon="0" rev="6360000"/>
                      </a:lightRig>
                    </a:scene3d>
                  </p:spPr>
                  <p:style>
                    <a:lnRef idx="0">
                      <a:schemeClr val="accent6"/>
                    </a:lnRef>
                    <a:fillRef idx="3">
                      <a:schemeClr val="accent6"/>
                    </a:fillRef>
                    <a:effectRef idx="3">
                      <a:schemeClr val="accent6"/>
                    </a:effectRef>
                    <a:fontRef idx="minor">
                      <a:schemeClr val="lt1"/>
                    </a:fontRef>
                  </p:style>
                  <p:txBody>
                    <a:bodyPr lIns="91436" tIns="45718" rIns="91436" bIns="45718" anchor="ctr"/>
                    <a:lstStyle/>
                    <a:p>
                      <a:pPr algn="ctr" defTabSz="914099">
                        <a:defRPr/>
                      </a:pPr>
                      <a:endParaRPr lang="en-US" sz="2300" dirty="0" smtClean="0">
                        <a:solidFill>
                          <a:srgbClr val="FFFFFF"/>
                        </a:solidFill>
                        <a:effectLst>
                          <a:outerShdw blurRad="38100" dist="38100" dir="2700000" algn="tl">
                            <a:srgbClr val="000000">
                              <a:alpha val="43137"/>
                            </a:srgbClr>
                          </a:outerShdw>
                        </a:effectLst>
                      </a:endParaRPr>
                    </a:p>
                  </p:txBody>
                </p:sp>
                <p:sp>
                  <p:nvSpPr>
                    <p:cNvPr id="259" name="Parallelogram 529"/>
                    <p:cNvSpPr/>
                    <p:nvPr/>
                  </p:nvSpPr>
                  <p:spPr bwMode="auto">
                    <a:xfrm>
                      <a:off x="1828800" y="4419600"/>
                      <a:ext cx="685800" cy="609600"/>
                    </a:xfrm>
                    <a:prstGeom prst="parallelogram">
                      <a:avLst/>
                    </a:prstGeom>
                    <a:ln>
                      <a:headEnd type="none" w="med" len="med"/>
                      <a:tailEnd type="none" w="med" len="med"/>
                    </a:ln>
                    <a:scene3d>
                      <a:camera prst="orthographicFront" fov="0">
                        <a:rot lat="0" lon="0" rev="0"/>
                      </a:camera>
                      <a:lightRig rig="glow" dir="t">
                        <a:rot lat="0" lon="0" rev="6360000"/>
                      </a:lightRig>
                    </a:scene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260" name="Oval 530"/>
                    <p:cNvSpPr/>
                    <p:nvPr/>
                  </p:nvSpPr>
                  <p:spPr bwMode="auto">
                    <a:xfrm rot="19114396">
                      <a:off x="976475" y="4807784"/>
                      <a:ext cx="914400" cy="533400"/>
                    </a:xfrm>
                    <a:prstGeom prst="ellipse">
                      <a:avLst/>
                    </a:prstGeom>
                    <a:ln>
                      <a:headEnd type="none" w="med" len="med"/>
                      <a:tailEnd type="none" w="med" len="med"/>
                    </a:ln>
                    <a:scene3d>
                      <a:camera prst="orthographicFront" fov="0">
                        <a:rot lat="0" lon="0" rev="0"/>
                      </a:camera>
                      <a:lightRig rig="glow" dir="t">
                        <a:rot lat="0" lon="0" rev="6360000"/>
                      </a:lightRig>
                    </a:scene3d>
                  </p:spPr>
                  <p:style>
                    <a:lnRef idx="0">
                      <a:schemeClr val="accent5"/>
                    </a:lnRef>
                    <a:fillRef idx="3">
                      <a:schemeClr val="accent5"/>
                    </a:fillRef>
                    <a:effectRef idx="3">
                      <a:schemeClr val="accent5"/>
                    </a:effectRef>
                    <a:fontRef idx="minor">
                      <a:schemeClr val="lt1"/>
                    </a:fontRef>
                  </p:style>
                  <p:txBody>
                    <a:bodyPr lIns="91436" tIns="45718" rIns="91436" bIns="45718" anchor="ctr"/>
                    <a:lstStyle/>
                    <a:p>
                      <a:pPr algn="ctr" defTabSz="914099">
                        <a:defRPr/>
                      </a:pPr>
                      <a:endParaRPr lang="en-US" sz="2300" dirty="0" smtClean="0">
                        <a:solidFill>
                          <a:srgbClr val="FFFFFF"/>
                        </a:solidFill>
                        <a:effectLst>
                          <a:outerShdw blurRad="38100" dist="38100" dir="2700000" algn="tl">
                            <a:srgbClr val="000000">
                              <a:alpha val="43137"/>
                            </a:srgbClr>
                          </a:outerShdw>
                        </a:effectLst>
                      </a:endParaRPr>
                    </a:p>
                  </p:txBody>
                </p:sp>
              </p:grpSp>
            </p:grpSp>
            <p:grpSp>
              <p:nvGrpSpPr>
                <p:cNvPr id="17" name="Group 98"/>
                <p:cNvGrpSpPr/>
                <p:nvPr/>
              </p:nvGrpSpPr>
              <p:grpSpPr>
                <a:xfrm>
                  <a:off x="4722015" y="5915165"/>
                  <a:ext cx="683361" cy="520361"/>
                  <a:chOff x="5601691" y="5278557"/>
                  <a:chExt cx="683361" cy="520361"/>
                </a:xfrm>
              </p:grpSpPr>
              <p:grpSp>
                <p:nvGrpSpPr>
                  <p:cNvPr id="18" name="Group 55"/>
                  <p:cNvGrpSpPr/>
                  <p:nvPr/>
                </p:nvGrpSpPr>
                <p:grpSpPr>
                  <a:xfrm>
                    <a:off x="5601691" y="5278557"/>
                    <a:ext cx="512616" cy="482092"/>
                    <a:chOff x="914400" y="3886200"/>
                    <a:chExt cx="1981200" cy="2057400"/>
                  </a:xfrm>
                </p:grpSpPr>
                <p:sp>
                  <p:nvSpPr>
                    <p:cNvPr id="247" name="Can 517"/>
                    <p:cNvSpPr/>
                    <p:nvPr/>
                  </p:nvSpPr>
                  <p:spPr bwMode="auto">
                    <a:xfrm>
                      <a:off x="914400" y="3886200"/>
                      <a:ext cx="1981200" cy="2057400"/>
                    </a:xfrm>
                    <a:prstGeom prst="can">
                      <a:avLst/>
                    </a:prstGeom>
                    <a:ln>
                      <a:headEnd type="none" w="med" len="med"/>
                      <a:tailEnd type="none" w="med" len="med"/>
                    </a:ln>
                    <a:scene3d>
                      <a:camera prst="orthographicFront" fov="0">
                        <a:rot lat="0" lon="0" rev="0"/>
                      </a:camera>
                      <a:lightRig rig="glow" dir="t">
                        <a:rot lat="0" lon="0" rev="6360000"/>
                      </a:lightRig>
                    </a:scene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248" name="5-Point Star 518"/>
                    <p:cNvSpPr/>
                    <p:nvPr/>
                  </p:nvSpPr>
                  <p:spPr bwMode="auto">
                    <a:xfrm>
                      <a:off x="990600" y="4114800"/>
                      <a:ext cx="762000" cy="685800"/>
                    </a:xfrm>
                    <a:prstGeom prst="star5">
                      <a:avLst/>
                    </a:prstGeom>
                    <a:ln>
                      <a:headEnd type="none" w="med" len="med"/>
                      <a:tailEnd type="none" w="med" len="med"/>
                    </a:ln>
                    <a:scene3d>
                      <a:camera prst="orthographicFront" fov="0">
                        <a:rot lat="0" lon="0" rev="0"/>
                      </a:camera>
                      <a:lightRig rig="glow" dir="t">
                        <a:rot lat="0" lon="0" rev="6360000"/>
                      </a:lightRig>
                    </a:scene3d>
                  </p:spPr>
                  <p:style>
                    <a:lnRef idx="0">
                      <a:schemeClr val="accent4"/>
                    </a:lnRef>
                    <a:fillRef idx="3">
                      <a:schemeClr val="accent4"/>
                    </a:fillRef>
                    <a:effectRef idx="3">
                      <a:schemeClr val="accent4"/>
                    </a:effectRef>
                    <a:fontRef idx="minor">
                      <a:schemeClr val="lt1"/>
                    </a:fontRef>
                  </p:style>
                  <p:txBody>
                    <a:bodyPr lIns="91436" tIns="45718" rIns="91436" bIns="45718" anchor="ctr"/>
                    <a:lstStyle/>
                    <a:p>
                      <a:pPr algn="ctr" defTabSz="914099" fontAlgn="auto">
                        <a:spcBef>
                          <a:spcPts val="0"/>
                        </a:spcBef>
                        <a:spcAft>
                          <a:spcPts val="0"/>
                        </a:spcAft>
                        <a:defRPr/>
                      </a:pPr>
                      <a:endParaRPr lang="en-US" sz="2300" dirty="0" smtClean="0">
                        <a:solidFill>
                          <a:srgbClr val="FFFFFF"/>
                        </a:solidFill>
                        <a:effectLst>
                          <a:outerShdw blurRad="38100" dist="38100" dir="2700000" algn="tl">
                            <a:srgbClr val="000000">
                              <a:alpha val="43137"/>
                            </a:srgbClr>
                          </a:outerShdw>
                        </a:effectLst>
                      </a:endParaRPr>
                    </a:p>
                  </p:txBody>
                </p:sp>
                <p:sp>
                  <p:nvSpPr>
                    <p:cNvPr id="249" name="Isosceles Triangle 519"/>
                    <p:cNvSpPr/>
                    <p:nvPr/>
                  </p:nvSpPr>
                  <p:spPr bwMode="auto">
                    <a:xfrm>
                      <a:off x="1295400" y="5105400"/>
                      <a:ext cx="685800" cy="609600"/>
                    </a:xfrm>
                    <a:prstGeom prst="triangle">
                      <a:avLst/>
                    </a:prstGeom>
                    <a:ln>
                      <a:headEnd type="none" w="med" len="med"/>
                      <a:tailEnd type="none" w="med" len="med"/>
                    </a:ln>
                    <a:scene3d>
                      <a:camera prst="orthographicFront" fov="0">
                        <a:rot lat="0" lon="0" rev="0"/>
                      </a:camera>
                      <a:lightRig rig="glow" dir="t">
                        <a:rot lat="0" lon="0" rev="6360000"/>
                      </a:lightRig>
                    </a:scene3d>
                  </p:spPr>
                  <p:style>
                    <a:lnRef idx="0">
                      <a:schemeClr val="accent3"/>
                    </a:lnRef>
                    <a:fillRef idx="3">
                      <a:schemeClr val="accent3"/>
                    </a:fillRef>
                    <a:effectRef idx="3">
                      <a:schemeClr val="accent3"/>
                    </a:effectRef>
                    <a:fontRef idx="minor">
                      <a:schemeClr val="lt1"/>
                    </a:fontRef>
                  </p:style>
                  <p:txBody>
                    <a:bodyPr lIns="91436" tIns="45718" rIns="91436" bIns="45718" anchor="ctr"/>
                    <a:lstStyle/>
                    <a:p>
                      <a:pPr algn="ctr" defTabSz="914099">
                        <a:defRPr/>
                      </a:pPr>
                      <a:endParaRPr lang="en-US" sz="2300" dirty="0" smtClean="0">
                        <a:solidFill>
                          <a:srgbClr val="FFFFFF"/>
                        </a:solidFill>
                        <a:effectLst>
                          <a:outerShdw blurRad="38100" dist="38100" dir="2700000" algn="tl">
                            <a:srgbClr val="000000">
                              <a:alpha val="43137"/>
                            </a:srgbClr>
                          </a:outerShdw>
                        </a:effectLst>
                      </a:endParaRPr>
                    </a:p>
                  </p:txBody>
                </p:sp>
                <p:sp>
                  <p:nvSpPr>
                    <p:cNvPr id="250" name="Hexagon 520"/>
                    <p:cNvSpPr/>
                    <p:nvPr/>
                  </p:nvSpPr>
                  <p:spPr bwMode="auto">
                    <a:xfrm>
                      <a:off x="1981200" y="4953000"/>
                      <a:ext cx="762000" cy="685800"/>
                    </a:xfrm>
                    <a:prstGeom prst="hexagon">
                      <a:avLst/>
                    </a:prstGeom>
                    <a:ln>
                      <a:headEnd type="none" w="med" len="med"/>
                      <a:tailEnd type="none" w="med" len="med"/>
                    </a:ln>
                    <a:scene3d>
                      <a:camera prst="orthographicFront" fov="0">
                        <a:rot lat="0" lon="0" rev="0"/>
                      </a:camera>
                      <a:lightRig rig="glow" dir="t">
                        <a:rot lat="0" lon="0" rev="6360000"/>
                      </a:lightRig>
                    </a:scene3d>
                  </p:spPr>
                  <p:style>
                    <a:lnRef idx="0">
                      <a:schemeClr val="accent6"/>
                    </a:lnRef>
                    <a:fillRef idx="3">
                      <a:schemeClr val="accent6"/>
                    </a:fillRef>
                    <a:effectRef idx="3">
                      <a:schemeClr val="accent6"/>
                    </a:effectRef>
                    <a:fontRef idx="minor">
                      <a:schemeClr val="lt1"/>
                    </a:fontRef>
                  </p:style>
                  <p:txBody>
                    <a:bodyPr lIns="91436" tIns="45718" rIns="91436" bIns="45718" anchor="ctr"/>
                    <a:lstStyle/>
                    <a:p>
                      <a:pPr algn="ctr" defTabSz="914099">
                        <a:defRPr/>
                      </a:pPr>
                      <a:endParaRPr lang="en-US" sz="2300" dirty="0" smtClean="0">
                        <a:solidFill>
                          <a:srgbClr val="FFFFFF"/>
                        </a:solidFill>
                        <a:effectLst>
                          <a:outerShdw blurRad="38100" dist="38100" dir="2700000" algn="tl">
                            <a:srgbClr val="000000">
                              <a:alpha val="43137"/>
                            </a:srgbClr>
                          </a:outerShdw>
                        </a:effectLst>
                      </a:endParaRPr>
                    </a:p>
                  </p:txBody>
                </p:sp>
                <p:sp>
                  <p:nvSpPr>
                    <p:cNvPr id="251" name="Parallelogram 521"/>
                    <p:cNvSpPr/>
                    <p:nvPr/>
                  </p:nvSpPr>
                  <p:spPr bwMode="auto">
                    <a:xfrm>
                      <a:off x="1828800" y="4419600"/>
                      <a:ext cx="685800" cy="609600"/>
                    </a:xfrm>
                    <a:prstGeom prst="parallelogram">
                      <a:avLst/>
                    </a:prstGeom>
                    <a:ln>
                      <a:headEnd type="none" w="med" len="med"/>
                      <a:tailEnd type="none" w="med" len="med"/>
                    </a:ln>
                    <a:scene3d>
                      <a:camera prst="orthographicFront" fov="0">
                        <a:rot lat="0" lon="0" rev="0"/>
                      </a:camera>
                      <a:lightRig rig="glow" dir="t">
                        <a:rot lat="0" lon="0" rev="6360000"/>
                      </a:lightRig>
                    </a:scene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252" name="Oval 522"/>
                    <p:cNvSpPr/>
                    <p:nvPr/>
                  </p:nvSpPr>
                  <p:spPr bwMode="auto">
                    <a:xfrm rot="19114396">
                      <a:off x="976475" y="4807784"/>
                      <a:ext cx="914400" cy="533400"/>
                    </a:xfrm>
                    <a:prstGeom prst="ellipse">
                      <a:avLst/>
                    </a:prstGeom>
                    <a:ln>
                      <a:headEnd type="none" w="med" len="med"/>
                      <a:tailEnd type="none" w="med" len="med"/>
                    </a:ln>
                    <a:scene3d>
                      <a:camera prst="orthographicFront" fov="0">
                        <a:rot lat="0" lon="0" rev="0"/>
                      </a:camera>
                      <a:lightRig rig="glow" dir="t">
                        <a:rot lat="0" lon="0" rev="6360000"/>
                      </a:lightRig>
                    </a:scene3d>
                  </p:spPr>
                  <p:style>
                    <a:lnRef idx="0">
                      <a:schemeClr val="accent5"/>
                    </a:lnRef>
                    <a:fillRef idx="3">
                      <a:schemeClr val="accent5"/>
                    </a:fillRef>
                    <a:effectRef idx="3">
                      <a:schemeClr val="accent5"/>
                    </a:effectRef>
                    <a:fontRef idx="minor">
                      <a:schemeClr val="lt1"/>
                    </a:fontRef>
                  </p:style>
                  <p:txBody>
                    <a:bodyPr lIns="91436" tIns="45718" rIns="91436" bIns="45718" anchor="ctr"/>
                    <a:lstStyle/>
                    <a:p>
                      <a:pPr algn="ctr" defTabSz="914099">
                        <a:defRPr/>
                      </a:pPr>
                      <a:endParaRPr lang="en-US" sz="2300" dirty="0" smtClean="0">
                        <a:solidFill>
                          <a:srgbClr val="FFFFFF"/>
                        </a:solidFill>
                        <a:effectLst>
                          <a:outerShdw blurRad="38100" dist="38100" dir="2700000" algn="tl">
                            <a:srgbClr val="000000">
                              <a:alpha val="43137"/>
                            </a:srgbClr>
                          </a:outerShdw>
                        </a:effectLst>
                      </a:endParaRPr>
                    </a:p>
                  </p:txBody>
                </p:sp>
              </p:grpSp>
              <p:grpSp>
                <p:nvGrpSpPr>
                  <p:cNvPr id="19" name="Group 90"/>
                  <p:cNvGrpSpPr/>
                  <p:nvPr/>
                </p:nvGrpSpPr>
                <p:grpSpPr>
                  <a:xfrm>
                    <a:off x="5772436" y="5316826"/>
                    <a:ext cx="512616" cy="482092"/>
                    <a:chOff x="914400" y="3886200"/>
                    <a:chExt cx="1981200" cy="2057400"/>
                  </a:xfrm>
                </p:grpSpPr>
                <p:sp>
                  <p:nvSpPr>
                    <p:cNvPr id="241" name="Can 511"/>
                    <p:cNvSpPr/>
                    <p:nvPr/>
                  </p:nvSpPr>
                  <p:spPr bwMode="auto">
                    <a:xfrm>
                      <a:off x="914400" y="3886200"/>
                      <a:ext cx="1981200" cy="2057400"/>
                    </a:xfrm>
                    <a:prstGeom prst="can">
                      <a:avLst/>
                    </a:prstGeom>
                    <a:ln>
                      <a:headEnd type="none" w="med" len="med"/>
                      <a:tailEnd type="none" w="med" len="med"/>
                    </a:ln>
                    <a:scene3d>
                      <a:camera prst="orthographicFront" fov="0">
                        <a:rot lat="0" lon="0" rev="0"/>
                      </a:camera>
                      <a:lightRig rig="glow" dir="t">
                        <a:rot lat="0" lon="0" rev="6360000"/>
                      </a:lightRig>
                    </a:scene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242" name="5-Point Star 512"/>
                    <p:cNvSpPr/>
                    <p:nvPr/>
                  </p:nvSpPr>
                  <p:spPr bwMode="auto">
                    <a:xfrm>
                      <a:off x="990600" y="4114800"/>
                      <a:ext cx="762000" cy="685800"/>
                    </a:xfrm>
                    <a:prstGeom prst="star5">
                      <a:avLst/>
                    </a:prstGeom>
                    <a:ln>
                      <a:headEnd type="none" w="med" len="med"/>
                      <a:tailEnd type="none" w="med" len="med"/>
                    </a:ln>
                    <a:scene3d>
                      <a:camera prst="orthographicFront" fov="0">
                        <a:rot lat="0" lon="0" rev="0"/>
                      </a:camera>
                      <a:lightRig rig="glow" dir="t">
                        <a:rot lat="0" lon="0" rev="6360000"/>
                      </a:lightRig>
                    </a:scene3d>
                  </p:spPr>
                  <p:style>
                    <a:lnRef idx="0">
                      <a:schemeClr val="accent4"/>
                    </a:lnRef>
                    <a:fillRef idx="3">
                      <a:schemeClr val="accent4"/>
                    </a:fillRef>
                    <a:effectRef idx="3">
                      <a:schemeClr val="accent4"/>
                    </a:effectRef>
                    <a:fontRef idx="minor">
                      <a:schemeClr val="lt1"/>
                    </a:fontRef>
                  </p:style>
                  <p:txBody>
                    <a:bodyPr lIns="91436" tIns="45718" rIns="91436" bIns="45718" anchor="ctr"/>
                    <a:lstStyle/>
                    <a:p>
                      <a:pPr algn="ctr" defTabSz="914099" fontAlgn="auto">
                        <a:spcBef>
                          <a:spcPts val="0"/>
                        </a:spcBef>
                        <a:spcAft>
                          <a:spcPts val="0"/>
                        </a:spcAft>
                        <a:defRPr/>
                      </a:pPr>
                      <a:endParaRPr lang="en-US" sz="2300" dirty="0" smtClean="0">
                        <a:solidFill>
                          <a:srgbClr val="FFFFFF"/>
                        </a:solidFill>
                        <a:effectLst>
                          <a:outerShdw blurRad="38100" dist="38100" dir="2700000" algn="tl">
                            <a:srgbClr val="000000">
                              <a:alpha val="43137"/>
                            </a:srgbClr>
                          </a:outerShdw>
                        </a:effectLst>
                      </a:endParaRPr>
                    </a:p>
                  </p:txBody>
                </p:sp>
                <p:sp>
                  <p:nvSpPr>
                    <p:cNvPr id="243" name="Isosceles Triangle 513"/>
                    <p:cNvSpPr/>
                    <p:nvPr/>
                  </p:nvSpPr>
                  <p:spPr bwMode="auto">
                    <a:xfrm>
                      <a:off x="1295400" y="5105400"/>
                      <a:ext cx="685800" cy="609600"/>
                    </a:xfrm>
                    <a:prstGeom prst="triangle">
                      <a:avLst/>
                    </a:prstGeom>
                    <a:ln>
                      <a:headEnd type="none" w="med" len="med"/>
                      <a:tailEnd type="none" w="med" len="med"/>
                    </a:ln>
                    <a:scene3d>
                      <a:camera prst="orthographicFront" fov="0">
                        <a:rot lat="0" lon="0" rev="0"/>
                      </a:camera>
                      <a:lightRig rig="glow" dir="t">
                        <a:rot lat="0" lon="0" rev="6360000"/>
                      </a:lightRig>
                    </a:scene3d>
                  </p:spPr>
                  <p:style>
                    <a:lnRef idx="0">
                      <a:schemeClr val="accent3"/>
                    </a:lnRef>
                    <a:fillRef idx="3">
                      <a:schemeClr val="accent3"/>
                    </a:fillRef>
                    <a:effectRef idx="3">
                      <a:schemeClr val="accent3"/>
                    </a:effectRef>
                    <a:fontRef idx="minor">
                      <a:schemeClr val="lt1"/>
                    </a:fontRef>
                  </p:style>
                  <p:txBody>
                    <a:bodyPr lIns="91436" tIns="45718" rIns="91436" bIns="45718" anchor="ctr"/>
                    <a:lstStyle/>
                    <a:p>
                      <a:pPr algn="ctr" defTabSz="914099">
                        <a:defRPr/>
                      </a:pPr>
                      <a:endParaRPr lang="en-US" sz="2300" dirty="0" smtClean="0">
                        <a:solidFill>
                          <a:srgbClr val="FFFFFF"/>
                        </a:solidFill>
                        <a:effectLst>
                          <a:outerShdw blurRad="38100" dist="38100" dir="2700000" algn="tl">
                            <a:srgbClr val="000000">
                              <a:alpha val="43137"/>
                            </a:srgbClr>
                          </a:outerShdw>
                        </a:effectLst>
                      </a:endParaRPr>
                    </a:p>
                  </p:txBody>
                </p:sp>
                <p:sp>
                  <p:nvSpPr>
                    <p:cNvPr id="244" name="Hexagon 514"/>
                    <p:cNvSpPr/>
                    <p:nvPr/>
                  </p:nvSpPr>
                  <p:spPr bwMode="auto">
                    <a:xfrm>
                      <a:off x="1981200" y="4953000"/>
                      <a:ext cx="762000" cy="685800"/>
                    </a:xfrm>
                    <a:prstGeom prst="hexagon">
                      <a:avLst/>
                    </a:prstGeom>
                    <a:ln>
                      <a:headEnd type="none" w="med" len="med"/>
                      <a:tailEnd type="none" w="med" len="med"/>
                    </a:ln>
                    <a:scene3d>
                      <a:camera prst="orthographicFront" fov="0">
                        <a:rot lat="0" lon="0" rev="0"/>
                      </a:camera>
                      <a:lightRig rig="glow" dir="t">
                        <a:rot lat="0" lon="0" rev="6360000"/>
                      </a:lightRig>
                    </a:scene3d>
                  </p:spPr>
                  <p:style>
                    <a:lnRef idx="0">
                      <a:schemeClr val="accent6"/>
                    </a:lnRef>
                    <a:fillRef idx="3">
                      <a:schemeClr val="accent6"/>
                    </a:fillRef>
                    <a:effectRef idx="3">
                      <a:schemeClr val="accent6"/>
                    </a:effectRef>
                    <a:fontRef idx="minor">
                      <a:schemeClr val="lt1"/>
                    </a:fontRef>
                  </p:style>
                  <p:txBody>
                    <a:bodyPr lIns="91436" tIns="45718" rIns="91436" bIns="45718" anchor="ctr"/>
                    <a:lstStyle/>
                    <a:p>
                      <a:pPr algn="ctr" defTabSz="914099">
                        <a:defRPr/>
                      </a:pPr>
                      <a:endParaRPr lang="en-US" sz="2300" dirty="0" smtClean="0">
                        <a:solidFill>
                          <a:srgbClr val="FFFFFF"/>
                        </a:solidFill>
                        <a:effectLst>
                          <a:outerShdw blurRad="38100" dist="38100" dir="2700000" algn="tl">
                            <a:srgbClr val="000000">
                              <a:alpha val="43137"/>
                            </a:srgbClr>
                          </a:outerShdw>
                        </a:effectLst>
                      </a:endParaRPr>
                    </a:p>
                  </p:txBody>
                </p:sp>
                <p:sp>
                  <p:nvSpPr>
                    <p:cNvPr id="245" name="Parallelogram 515"/>
                    <p:cNvSpPr/>
                    <p:nvPr/>
                  </p:nvSpPr>
                  <p:spPr bwMode="auto">
                    <a:xfrm>
                      <a:off x="1828800" y="4419600"/>
                      <a:ext cx="685800" cy="609600"/>
                    </a:xfrm>
                    <a:prstGeom prst="parallelogram">
                      <a:avLst/>
                    </a:prstGeom>
                    <a:ln>
                      <a:headEnd type="none" w="med" len="med"/>
                      <a:tailEnd type="none" w="med" len="med"/>
                    </a:ln>
                    <a:scene3d>
                      <a:camera prst="orthographicFront" fov="0">
                        <a:rot lat="0" lon="0" rev="0"/>
                      </a:camera>
                      <a:lightRig rig="glow" dir="t">
                        <a:rot lat="0" lon="0" rev="6360000"/>
                      </a:lightRig>
                    </a:scene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246" name="Oval 516"/>
                    <p:cNvSpPr/>
                    <p:nvPr/>
                  </p:nvSpPr>
                  <p:spPr bwMode="auto">
                    <a:xfrm rot="19114396">
                      <a:off x="976475" y="4807784"/>
                      <a:ext cx="914400" cy="533400"/>
                    </a:xfrm>
                    <a:prstGeom prst="ellipse">
                      <a:avLst/>
                    </a:prstGeom>
                    <a:ln>
                      <a:headEnd type="none" w="med" len="med"/>
                      <a:tailEnd type="none" w="med" len="med"/>
                    </a:ln>
                    <a:scene3d>
                      <a:camera prst="orthographicFront" fov="0">
                        <a:rot lat="0" lon="0" rev="0"/>
                      </a:camera>
                      <a:lightRig rig="glow" dir="t">
                        <a:rot lat="0" lon="0" rev="6360000"/>
                      </a:lightRig>
                    </a:scene3d>
                  </p:spPr>
                  <p:style>
                    <a:lnRef idx="0">
                      <a:schemeClr val="accent5"/>
                    </a:lnRef>
                    <a:fillRef idx="3">
                      <a:schemeClr val="accent5"/>
                    </a:fillRef>
                    <a:effectRef idx="3">
                      <a:schemeClr val="accent5"/>
                    </a:effectRef>
                    <a:fontRef idx="minor">
                      <a:schemeClr val="lt1"/>
                    </a:fontRef>
                  </p:style>
                  <p:txBody>
                    <a:bodyPr lIns="91436" tIns="45718" rIns="91436" bIns="45718" anchor="ctr"/>
                    <a:lstStyle/>
                    <a:p>
                      <a:pPr algn="ctr" defTabSz="914099">
                        <a:defRPr/>
                      </a:pPr>
                      <a:endParaRPr lang="en-US" sz="2300" dirty="0" smtClean="0">
                        <a:solidFill>
                          <a:srgbClr val="FFFFFF"/>
                        </a:solidFill>
                        <a:effectLst>
                          <a:outerShdw blurRad="38100" dist="38100" dir="2700000" algn="tl">
                            <a:srgbClr val="000000">
                              <a:alpha val="43137"/>
                            </a:srgbClr>
                          </a:outerShdw>
                        </a:effectLst>
                      </a:endParaRPr>
                    </a:p>
                  </p:txBody>
                </p:sp>
              </p:grpSp>
            </p:grpSp>
          </p:grpSp>
          <p:grpSp>
            <p:nvGrpSpPr>
              <p:cNvPr id="20" name="Group 114"/>
              <p:cNvGrpSpPr/>
              <p:nvPr/>
            </p:nvGrpSpPr>
            <p:grpSpPr>
              <a:xfrm>
                <a:off x="4722015" y="5915165"/>
                <a:ext cx="1055680" cy="522291"/>
                <a:chOff x="4722015" y="5915165"/>
                <a:chExt cx="1055680" cy="522291"/>
              </a:xfrm>
            </p:grpSpPr>
            <p:grpSp>
              <p:nvGrpSpPr>
                <p:cNvPr id="21" name="Group 99"/>
                <p:cNvGrpSpPr/>
                <p:nvPr/>
              </p:nvGrpSpPr>
              <p:grpSpPr>
                <a:xfrm>
                  <a:off x="5094334" y="5917095"/>
                  <a:ext cx="683361" cy="520361"/>
                  <a:chOff x="5601691" y="5278557"/>
                  <a:chExt cx="683361" cy="520361"/>
                </a:xfrm>
              </p:grpSpPr>
              <p:grpSp>
                <p:nvGrpSpPr>
                  <p:cNvPr id="34" name="Group 55"/>
                  <p:cNvGrpSpPr/>
                  <p:nvPr/>
                </p:nvGrpSpPr>
                <p:grpSpPr>
                  <a:xfrm>
                    <a:off x="5601691" y="5278557"/>
                    <a:ext cx="512616" cy="482092"/>
                    <a:chOff x="914400" y="3886200"/>
                    <a:chExt cx="1981200" cy="2057400"/>
                  </a:xfrm>
                </p:grpSpPr>
                <p:sp>
                  <p:nvSpPr>
                    <p:cNvPr id="231" name="Can 501"/>
                    <p:cNvSpPr/>
                    <p:nvPr/>
                  </p:nvSpPr>
                  <p:spPr bwMode="auto">
                    <a:xfrm>
                      <a:off x="914400" y="3886200"/>
                      <a:ext cx="1981200" cy="2057400"/>
                    </a:xfrm>
                    <a:prstGeom prst="can">
                      <a:avLst/>
                    </a:prstGeom>
                    <a:ln>
                      <a:headEnd type="none" w="med" len="med"/>
                      <a:tailEnd type="none" w="med" len="med"/>
                    </a:ln>
                    <a:scene3d>
                      <a:camera prst="orthographicFront" fov="0">
                        <a:rot lat="0" lon="0" rev="0"/>
                      </a:camera>
                      <a:lightRig rig="glow" dir="t">
                        <a:rot lat="0" lon="0" rev="6360000"/>
                      </a:lightRig>
                    </a:scene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232" name="5-Point Star 502"/>
                    <p:cNvSpPr/>
                    <p:nvPr/>
                  </p:nvSpPr>
                  <p:spPr bwMode="auto">
                    <a:xfrm>
                      <a:off x="990600" y="4114800"/>
                      <a:ext cx="762000" cy="685800"/>
                    </a:xfrm>
                    <a:prstGeom prst="star5">
                      <a:avLst/>
                    </a:prstGeom>
                    <a:ln>
                      <a:headEnd type="none" w="med" len="med"/>
                      <a:tailEnd type="none" w="med" len="med"/>
                    </a:ln>
                    <a:scene3d>
                      <a:camera prst="orthographicFront" fov="0">
                        <a:rot lat="0" lon="0" rev="0"/>
                      </a:camera>
                      <a:lightRig rig="glow" dir="t">
                        <a:rot lat="0" lon="0" rev="6360000"/>
                      </a:lightRig>
                    </a:scene3d>
                  </p:spPr>
                  <p:style>
                    <a:lnRef idx="0">
                      <a:schemeClr val="accent4"/>
                    </a:lnRef>
                    <a:fillRef idx="3">
                      <a:schemeClr val="accent4"/>
                    </a:fillRef>
                    <a:effectRef idx="3">
                      <a:schemeClr val="accent4"/>
                    </a:effectRef>
                    <a:fontRef idx="minor">
                      <a:schemeClr val="lt1"/>
                    </a:fontRef>
                  </p:style>
                  <p:txBody>
                    <a:bodyPr lIns="91436" tIns="45718" rIns="91436" bIns="45718" anchor="ctr"/>
                    <a:lstStyle/>
                    <a:p>
                      <a:pPr algn="ctr" defTabSz="914099" fontAlgn="auto">
                        <a:spcBef>
                          <a:spcPts val="0"/>
                        </a:spcBef>
                        <a:spcAft>
                          <a:spcPts val="0"/>
                        </a:spcAft>
                        <a:defRPr/>
                      </a:pPr>
                      <a:endParaRPr lang="en-US" sz="2300" dirty="0" smtClean="0">
                        <a:solidFill>
                          <a:srgbClr val="FFFFFF"/>
                        </a:solidFill>
                        <a:effectLst>
                          <a:outerShdw blurRad="38100" dist="38100" dir="2700000" algn="tl">
                            <a:srgbClr val="000000">
                              <a:alpha val="43137"/>
                            </a:srgbClr>
                          </a:outerShdw>
                        </a:effectLst>
                      </a:endParaRPr>
                    </a:p>
                  </p:txBody>
                </p:sp>
                <p:sp>
                  <p:nvSpPr>
                    <p:cNvPr id="233" name="Isosceles Triangle 503"/>
                    <p:cNvSpPr/>
                    <p:nvPr/>
                  </p:nvSpPr>
                  <p:spPr bwMode="auto">
                    <a:xfrm>
                      <a:off x="1295400" y="5105400"/>
                      <a:ext cx="685800" cy="609600"/>
                    </a:xfrm>
                    <a:prstGeom prst="triangle">
                      <a:avLst/>
                    </a:prstGeom>
                    <a:ln>
                      <a:headEnd type="none" w="med" len="med"/>
                      <a:tailEnd type="none" w="med" len="med"/>
                    </a:ln>
                    <a:scene3d>
                      <a:camera prst="orthographicFront" fov="0">
                        <a:rot lat="0" lon="0" rev="0"/>
                      </a:camera>
                      <a:lightRig rig="glow" dir="t">
                        <a:rot lat="0" lon="0" rev="6360000"/>
                      </a:lightRig>
                    </a:scene3d>
                  </p:spPr>
                  <p:style>
                    <a:lnRef idx="0">
                      <a:schemeClr val="accent3"/>
                    </a:lnRef>
                    <a:fillRef idx="3">
                      <a:schemeClr val="accent3"/>
                    </a:fillRef>
                    <a:effectRef idx="3">
                      <a:schemeClr val="accent3"/>
                    </a:effectRef>
                    <a:fontRef idx="minor">
                      <a:schemeClr val="lt1"/>
                    </a:fontRef>
                  </p:style>
                  <p:txBody>
                    <a:bodyPr lIns="91436" tIns="45718" rIns="91436" bIns="45718" anchor="ctr"/>
                    <a:lstStyle/>
                    <a:p>
                      <a:pPr algn="ctr" defTabSz="914099">
                        <a:defRPr/>
                      </a:pPr>
                      <a:endParaRPr lang="en-US" sz="2300" dirty="0" smtClean="0">
                        <a:solidFill>
                          <a:srgbClr val="FFFFFF"/>
                        </a:solidFill>
                        <a:effectLst>
                          <a:outerShdw blurRad="38100" dist="38100" dir="2700000" algn="tl">
                            <a:srgbClr val="000000">
                              <a:alpha val="43137"/>
                            </a:srgbClr>
                          </a:outerShdw>
                        </a:effectLst>
                      </a:endParaRPr>
                    </a:p>
                  </p:txBody>
                </p:sp>
                <p:sp>
                  <p:nvSpPr>
                    <p:cNvPr id="234" name="Hexagon 504"/>
                    <p:cNvSpPr/>
                    <p:nvPr/>
                  </p:nvSpPr>
                  <p:spPr bwMode="auto">
                    <a:xfrm>
                      <a:off x="1981200" y="4953000"/>
                      <a:ext cx="762000" cy="685800"/>
                    </a:xfrm>
                    <a:prstGeom prst="hexagon">
                      <a:avLst/>
                    </a:prstGeom>
                    <a:ln>
                      <a:headEnd type="none" w="med" len="med"/>
                      <a:tailEnd type="none" w="med" len="med"/>
                    </a:ln>
                    <a:scene3d>
                      <a:camera prst="orthographicFront" fov="0">
                        <a:rot lat="0" lon="0" rev="0"/>
                      </a:camera>
                      <a:lightRig rig="glow" dir="t">
                        <a:rot lat="0" lon="0" rev="6360000"/>
                      </a:lightRig>
                    </a:scene3d>
                  </p:spPr>
                  <p:style>
                    <a:lnRef idx="0">
                      <a:schemeClr val="accent6"/>
                    </a:lnRef>
                    <a:fillRef idx="3">
                      <a:schemeClr val="accent6"/>
                    </a:fillRef>
                    <a:effectRef idx="3">
                      <a:schemeClr val="accent6"/>
                    </a:effectRef>
                    <a:fontRef idx="minor">
                      <a:schemeClr val="lt1"/>
                    </a:fontRef>
                  </p:style>
                  <p:txBody>
                    <a:bodyPr lIns="91436" tIns="45718" rIns="91436" bIns="45718" anchor="ctr"/>
                    <a:lstStyle/>
                    <a:p>
                      <a:pPr algn="ctr" defTabSz="914099">
                        <a:defRPr/>
                      </a:pPr>
                      <a:endParaRPr lang="en-US" sz="2300" dirty="0" smtClean="0">
                        <a:solidFill>
                          <a:srgbClr val="FFFFFF"/>
                        </a:solidFill>
                        <a:effectLst>
                          <a:outerShdw blurRad="38100" dist="38100" dir="2700000" algn="tl">
                            <a:srgbClr val="000000">
                              <a:alpha val="43137"/>
                            </a:srgbClr>
                          </a:outerShdw>
                        </a:effectLst>
                      </a:endParaRPr>
                    </a:p>
                  </p:txBody>
                </p:sp>
                <p:sp>
                  <p:nvSpPr>
                    <p:cNvPr id="235" name="Parallelogram 505"/>
                    <p:cNvSpPr/>
                    <p:nvPr/>
                  </p:nvSpPr>
                  <p:spPr bwMode="auto">
                    <a:xfrm>
                      <a:off x="1828800" y="4419600"/>
                      <a:ext cx="685800" cy="609600"/>
                    </a:xfrm>
                    <a:prstGeom prst="parallelogram">
                      <a:avLst/>
                    </a:prstGeom>
                    <a:ln>
                      <a:headEnd type="none" w="med" len="med"/>
                      <a:tailEnd type="none" w="med" len="med"/>
                    </a:ln>
                    <a:scene3d>
                      <a:camera prst="orthographicFront" fov="0">
                        <a:rot lat="0" lon="0" rev="0"/>
                      </a:camera>
                      <a:lightRig rig="glow" dir="t">
                        <a:rot lat="0" lon="0" rev="6360000"/>
                      </a:lightRig>
                    </a:scene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236" name="Oval 506"/>
                    <p:cNvSpPr/>
                    <p:nvPr/>
                  </p:nvSpPr>
                  <p:spPr bwMode="auto">
                    <a:xfrm rot="19114396">
                      <a:off x="976475" y="4807784"/>
                      <a:ext cx="914400" cy="533400"/>
                    </a:xfrm>
                    <a:prstGeom prst="ellipse">
                      <a:avLst/>
                    </a:prstGeom>
                    <a:ln>
                      <a:headEnd type="none" w="med" len="med"/>
                      <a:tailEnd type="none" w="med" len="med"/>
                    </a:ln>
                    <a:scene3d>
                      <a:camera prst="orthographicFront" fov="0">
                        <a:rot lat="0" lon="0" rev="0"/>
                      </a:camera>
                      <a:lightRig rig="glow" dir="t">
                        <a:rot lat="0" lon="0" rev="6360000"/>
                      </a:lightRig>
                    </a:scene3d>
                  </p:spPr>
                  <p:style>
                    <a:lnRef idx="0">
                      <a:schemeClr val="accent5"/>
                    </a:lnRef>
                    <a:fillRef idx="3">
                      <a:schemeClr val="accent5"/>
                    </a:fillRef>
                    <a:effectRef idx="3">
                      <a:schemeClr val="accent5"/>
                    </a:effectRef>
                    <a:fontRef idx="minor">
                      <a:schemeClr val="lt1"/>
                    </a:fontRef>
                  </p:style>
                  <p:txBody>
                    <a:bodyPr lIns="91436" tIns="45718" rIns="91436" bIns="45718" anchor="ctr"/>
                    <a:lstStyle/>
                    <a:p>
                      <a:pPr algn="ctr" defTabSz="914099">
                        <a:defRPr/>
                      </a:pPr>
                      <a:endParaRPr lang="en-US" sz="2300" dirty="0" smtClean="0">
                        <a:solidFill>
                          <a:srgbClr val="FFFFFF"/>
                        </a:solidFill>
                        <a:effectLst>
                          <a:outerShdw blurRad="38100" dist="38100" dir="2700000" algn="tl">
                            <a:srgbClr val="000000">
                              <a:alpha val="43137"/>
                            </a:srgbClr>
                          </a:outerShdw>
                        </a:effectLst>
                      </a:endParaRPr>
                    </a:p>
                  </p:txBody>
                </p:sp>
              </p:grpSp>
              <p:grpSp>
                <p:nvGrpSpPr>
                  <p:cNvPr id="35" name="Group 90"/>
                  <p:cNvGrpSpPr/>
                  <p:nvPr/>
                </p:nvGrpSpPr>
                <p:grpSpPr>
                  <a:xfrm>
                    <a:off x="5772436" y="5316826"/>
                    <a:ext cx="512616" cy="482092"/>
                    <a:chOff x="914400" y="3886200"/>
                    <a:chExt cx="1981200" cy="2057400"/>
                  </a:xfrm>
                </p:grpSpPr>
                <p:sp>
                  <p:nvSpPr>
                    <p:cNvPr id="225" name="Can 495"/>
                    <p:cNvSpPr/>
                    <p:nvPr/>
                  </p:nvSpPr>
                  <p:spPr bwMode="auto">
                    <a:xfrm>
                      <a:off x="914400" y="3886200"/>
                      <a:ext cx="1981200" cy="2057400"/>
                    </a:xfrm>
                    <a:prstGeom prst="can">
                      <a:avLst/>
                    </a:prstGeom>
                    <a:ln>
                      <a:headEnd type="none" w="med" len="med"/>
                      <a:tailEnd type="none" w="med" len="med"/>
                    </a:ln>
                    <a:scene3d>
                      <a:camera prst="orthographicFront" fov="0">
                        <a:rot lat="0" lon="0" rev="0"/>
                      </a:camera>
                      <a:lightRig rig="glow" dir="t">
                        <a:rot lat="0" lon="0" rev="6360000"/>
                      </a:lightRig>
                    </a:scene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226" name="5-Point Star 496"/>
                    <p:cNvSpPr/>
                    <p:nvPr/>
                  </p:nvSpPr>
                  <p:spPr bwMode="auto">
                    <a:xfrm>
                      <a:off x="990600" y="4114800"/>
                      <a:ext cx="762000" cy="685800"/>
                    </a:xfrm>
                    <a:prstGeom prst="star5">
                      <a:avLst/>
                    </a:prstGeom>
                    <a:ln>
                      <a:headEnd type="none" w="med" len="med"/>
                      <a:tailEnd type="none" w="med" len="med"/>
                    </a:ln>
                    <a:scene3d>
                      <a:camera prst="orthographicFront" fov="0">
                        <a:rot lat="0" lon="0" rev="0"/>
                      </a:camera>
                      <a:lightRig rig="glow" dir="t">
                        <a:rot lat="0" lon="0" rev="6360000"/>
                      </a:lightRig>
                    </a:scene3d>
                  </p:spPr>
                  <p:style>
                    <a:lnRef idx="0">
                      <a:schemeClr val="accent4"/>
                    </a:lnRef>
                    <a:fillRef idx="3">
                      <a:schemeClr val="accent4"/>
                    </a:fillRef>
                    <a:effectRef idx="3">
                      <a:schemeClr val="accent4"/>
                    </a:effectRef>
                    <a:fontRef idx="minor">
                      <a:schemeClr val="lt1"/>
                    </a:fontRef>
                  </p:style>
                  <p:txBody>
                    <a:bodyPr lIns="91436" tIns="45718" rIns="91436" bIns="45718" anchor="ctr"/>
                    <a:lstStyle/>
                    <a:p>
                      <a:pPr algn="ctr" defTabSz="914099" fontAlgn="auto">
                        <a:spcBef>
                          <a:spcPts val="0"/>
                        </a:spcBef>
                        <a:spcAft>
                          <a:spcPts val="0"/>
                        </a:spcAft>
                        <a:defRPr/>
                      </a:pPr>
                      <a:endParaRPr lang="en-US" sz="2300" dirty="0" smtClean="0">
                        <a:solidFill>
                          <a:srgbClr val="FFFFFF"/>
                        </a:solidFill>
                        <a:effectLst>
                          <a:outerShdw blurRad="38100" dist="38100" dir="2700000" algn="tl">
                            <a:srgbClr val="000000">
                              <a:alpha val="43137"/>
                            </a:srgbClr>
                          </a:outerShdw>
                        </a:effectLst>
                      </a:endParaRPr>
                    </a:p>
                  </p:txBody>
                </p:sp>
                <p:sp>
                  <p:nvSpPr>
                    <p:cNvPr id="227" name="Isosceles Triangle 497"/>
                    <p:cNvSpPr/>
                    <p:nvPr/>
                  </p:nvSpPr>
                  <p:spPr bwMode="auto">
                    <a:xfrm>
                      <a:off x="1295400" y="5105400"/>
                      <a:ext cx="685800" cy="609600"/>
                    </a:xfrm>
                    <a:prstGeom prst="triangle">
                      <a:avLst/>
                    </a:prstGeom>
                    <a:ln>
                      <a:headEnd type="none" w="med" len="med"/>
                      <a:tailEnd type="none" w="med" len="med"/>
                    </a:ln>
                    <a:scene3d>
                      <a:camera prst="orthographicFront" fov="0">
                        <a:rot lat="0" lon="0" rev="0"/>
                      </a:camera>
                      <a:lightRig rig="glow" dir="t">
                        <a:rot lat="0" lon="0" rev="6360000"/>
                      </a:lightRig>
                    </a:scene3d>
                  </p:spPr>
                  <p:style>
                    <a:lnRef idx="0">
                      <a:schemeClr val="accent3"/>
                    </a:lnRef>
                    <a:fillRef idx="3">
                      <a:schemeClr val="accent3"/>
                    </a:fillRef>
                    <a:effectRef idx="3">
                      <a:schemeClr val="accent3"/>
                    </a:effectRef>
                    <a:fontRef idx="minor">
                      <a:schemeClr val="lt1"/>
                    </a:fontRef>
                  </p:style>
                  <p:txBody>
                    <a:bodyPr lIns="91436" tIns="45718" rIns="91436" bIns="45718" anchor="ctr"/>
                    <a:lstStyle/>
                    <a:p>
                      <a:pPr algn="ctr" defTabSz="914099">
                        <a:defRPr/>
                      </a:pPr>
                      <a:endParaRPr lang="en-US" sz="2300" dirty="0" smtClean="0">
                        <a:solidFill>
                          <a:srgbClr val="FFFFFF"/>
                        </a:solidFill>
                        <a:effectLst>
                          <a:outerShdw blurRad="38100" dist="38100" dir="2700000" algn="tl">
                            <a:srgbClr val="000000">
                              <a:alpha val="43137"/>
                            </a:srgbClr>
                          </a:outerShdw>
                        </a:effectLst>
                      </a:endParaRPr>
                    </a:p>
                  </p:txBody>
                </p:sp>
                <p:sp>
                  <p:nvSpPr>
                    <p:cNvPr id="228" name="Hexagon 498"/>
                    <p:cNvSpPr/>
                    <p:nvPr/>
                  </p:nvSpPr>
                  <p:spPr bwMode="auto">
                    <a:xfrm>
                      <a:off x="1981200" y="4953000"/>
                      <a:ext cx="762000" cy="685800"/>
                    </a:xfrm>
                    <a:prstGeom prst="hexagon">
                      <a:avLst/>
                    </a:prstGeom>
                    <a:ln>
                      <a:headEnd type="none" w="med" len="med"/>
                      <a:tailEnd type="none" w="med" len="med"/>
                    </a:ln>
                    <a:scene3d>
                      <a:camera prst="orthographicFront" fov="0">
                        <a:rot lat="0" lon="0" rev="0"/>
                      </a:camera>
                      <a:lightRig rig="glow" dir="t">
                        <a:rot lat="0" lon="0" rev="6360000"/>
                      </a:lightRig>
                    </a:scene3d>
                  </p:spPr>
                  <p:style>
                    <a:lnRef idx="0">
                      <a:schemeClr val="accent6"/>
                    </a:lnRef>
                    <a:fillRef idx="3">
                      <a:schemeClr val="accent6"/>
                    </a:fillRef>
                    <a:effectRef idx="3">
                      <a:schemeClr val="accent6"/>
                    </a:effectRef>
                    <a:fontRef idx="minor">
                      <a:schemeClr val="lt1"/>
                    </a:fontRef>
                  </p:style>
                  <p:txBody>
                    <a:bodyPr lIns="91436" tIns="45718" rIns="91436" bIns="45718" anchor="ctr"/>
                    <a:lstStyle/>
                    <a:p>
                      <a:pPr algn="ctr" defTabSz="914099">
                        <a:defRPr/>
                      </a:pPr>
                      <a:endParaRPr lang="en-US" sz="2300" dirty="0" smtClean="0">
                        <a:solidFill>
                          <a:srgbClr val="FFFFFF"/>
                        </a:solidFill>
                        <a:effectLst>
                          <a:outerShdw blurRad="38100" dist="38100" dir="2700000" algn="tl">
                            <a:srgbClr val="000000">
                              <a:alpha val="43137"/>
                            </a:srgbClr>
                          </a:outerShdw>
                        </a:effectLst>
                      </a:endParaRPr>
                    </a:p>
                  </p:txBody>
                </p:sp>
                <p:sp>
                  <p:nvSpPr>
                    <p:cNvPr id="229" name="Parallelogram 499"/>
                    <p:cNvSpPr/>
                    <p:nvPr/>
                  </p:nvSpPr>
                  <p:spPr bwMode="auto">
                    <a:xfrm>
                      <a:off x="1828800" y="4419600"/>
                      <a:ext cx="685800" cy="609600"/>
                    </a:xfrm>
                    <a:prstGeom prst="parallelogram">
                      <a:avLst/>
                    </a:prstGeom>
                    <a:ln>
                      <a:headEnd type="none" w="med" len="med"/>
                      <a:tailEnd type="none" w="med" len="med"/>
                    </a:ln>
                    <a:scene3d>
                      <a:camera prst="orthographicFront" fov="0">
                        <a:rot lat="0" lon="0" rev="0"/>
                      </a:camera>
                      <a:lightRig rig="glow" dir="t">
                        <a:rot lat="0" lon="0" rev="6360000"/>
                      </a:lightRig>
                    </a:scene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230" name="Oval 500"/>
                    <p:cNvSpPr/>
                    <p:nvPr/>
                  </p:nvSpPr>
                  <p:spPr bwMode="auto">
                    <a:xfrm rot="19114396">
                      <a:off x="976475" y="4807784"/>
                      <a:ext cx="914400" cy="533400"/>
                    </a:xfrm>
                    <a:prstGeom prst="ellipse">
                      <a:avLst/>
                    </a:prstGeom>
                    <a:ln>
                      <a:headEnd type="none" w="med" len="med"/>
                      <a:tailEnd type="none" w="med" len="med"/>
                    </a:ln>
                    <a:scene3d>
                      <a:camera prst="orthographicFront" fov="0">
                        <a:rot lat="0" lon="0" rev="0"/>
                      </a:camera>
                      <a:lightRig rig="glow" dir="t">
                        <a:rot lat="0" lon="0" rev="6360000"/>
                      </a:lightRig>
                    </a:scene3d>
                  </p:spPr>
                  <p:style>
                    <a:lnRef idx="0">
                      <a:schemeClr val="accent5"/>
                    </a:lnRef>
                    <a:fillRef idx="3">
                      <a:schemeClr val="accent5"/>
                    </a:fillRef>
                    <a:effectRef idx="3">
                      <a:schemeClr val="accent5"/>
                    </a:effectRef>
                    <a:fontRef idx="minor">
                      <a:schemeClr val="lt1"/>
                    </a:fontRef>
                  </p:style>
                  <p:txBody>
                    <a:bodyPr lIns="91436" tIns="45718" rIns="91436" bIns="45718" anchor="ctr"/>
                    <a:lstStyle/>
                    <a:p>
                      <a:pPr algn="ctr" defTabSz="914099">
                        <a:defRPr/>
                      </a:pPr>
                      <a:endParaRPr lang="en-US" sz="2300" dirty="0" smtClean="0">
                        <a:solidFill>
                          <a:srgbClr val="FFFFFF"/>
                        </a:solidFill>
                        <a:effectLst>
                          <a:outerShdw blurRad="38100" dist="38100" dir="2700000" algn="tl">
                            <a:srgbClr val="000000">
                              <a:alpha val="43137"/>
                            </a:srgbClr>
                          </a:outerShdw>
                        </a:effectLst>
                      </a:endParaRPr>
                    </a:p>
                  </p:txBody>
                </p:sp>
              </p:grpSp>
            </p:grpSp>
            <p:grpSp>
              <p:nvGrpSpPr>
                <p:cNvPr id="48" name="Group 98"/>
                <p:cNvGrpSpPr/>
                <p:nvPr/>
              </p:nvGrpSpPr>
              <p:grpSpPr>
                <a:xfrm>
                  <a:off x="4722015" y="5915165"/>
                  <a:ext cx="683361" cy="520361"/>
                  <a:chOff x="5601691" y="5278557"/>
                  <a:chExt cx="683361" cy="520361"/>
                </a:xfrm>
              </p:grpSpPr>
              <p:grpSp>
                <p:nvGrpSpPr>
                  <p:cNvPr id="49" name="Group 55"/>
                  <p:cNvGrpSpPr/>
                  <p:nvPr/>
                </p:nvGrpSpPr>
                <p:grpSpPr>
                  <a:xfrm>
                    <a:off x="5601691" y="5278557"/>
                    <a:ext cx="512616" cy="482092"/>
                    <a:chOff x="914400" y="3886200"/>
                    <a:chExt cx="1981200" cy="2057400"/>
                  </a:xfrm>
                </p:grpSpPr>
                <p:sp>
                  <p:nvSpPr>
                    <p:cNvPr id="217" name="Can 487"/>
                    <p:cNvSpPr/>
                    <p:nvPr/>
                  </p:nvSpPr>
                  <p:spPr bwMode="auto">
                    <a:xfrm>
                      <a:off x="914400" y="3886200"/>
                      <a:ext cx="1981200" cy="2057400"/>
                    </a:xfrm>
                    <a:prstGeom prst="can">
                      <a:avLst/>
                    </a:prstGeom>
                    <a:ln>
                      <a:headEnd type="none" w="med" len="med"/>
                      <a:tailEnd type="none" w="med" len="med"/>
                    </a:ln>
                    <a:scene3d>
                      <a:camera prst="orthographicFront" fov="0">
                        <a:rot lat="0" lon="0" rev="0"/>
                      </a:camera>
                      <a:lightRig rig="glow" dir="t">
                        <a:rot lat="0" lon="0" rev="6360000"/>
                      </a:lightRig>
                    </a:scene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218" name="5-Point Star 488"/>
                    <p:cNvSpPr/>
                    <p:nvPr/>
                  </p:nvSpPr>
                  <p:spPr bwMode="auto">
                    <a:xfrm>
                      <a:off x="990600" y="4114800"/>
                      <a:ext cx="762000" cy="685800"/>
                    </a:xfrm>
                    <a:prstGeom prst="star5">
                      <a:avLst/>
                    </a:prstGeom>
                    <a:ln>
                      <a:headEnd type="none" w="med" len="med"/>
                      <a:tailEnd type="none" w="med" len="med"/>
                    </a:ln>
                    <a:scene3d>
                      <a:camera prst="orthographicFront" fov="0">
                        <a:rot lat="0" lon="0" rev="0"/>
                      </a:camera>
                      <a:lightRig rig="glow" dir="t">
                        <a:rot lat="0" lon="0" rev="6360000"/>
                      </a:lightRig>
                    </a:scene3d>
                  </p:spPr>
                  <p:style>
                    <a:lnRef idx="0">
                      <a:schemeClr val="accent4"/>
                    </a:lnRef>
                    <a:fillRef idx="3">
                      <a:schemeClr val="accent4"/>
                    </a:fillRef>
                    <a:effectRef idx="3">
                      <a:schemeClr val="accent4"/>
                    </a:effectRef>
                    <a:fontRef idx="minor">
                      <a:schemeClr val="lt1"/>
                    </a:fontRef>
                  </p:style>
                  <p:txBody>
                    <a:bodyPr lIns="91436" tIns="45718" rIns="91436" bIns="45718" anchor="ctr"/>
                    <a:lstStyle/>
                    <a:p>
                      <a:pPr algn="ctr" defTabSz="914099" fontAlgn="auto">
                        <a:spcBef>
                          <a:spcPts val="0"/>
                        </a:spcBef>
                        <a:spcAft>
                          <a:spcPts val="0"/>
                        </a:spcAft>
                        <a:defRPr/>
                      </a:pPr>
                      <a:endParaRPr lang="en-US" sz="2300" dirty="0" smtClean="0">
                        <a:solidFill>
                          <a:srgbClr val="FFFFFF"/>
                        </a:solidFill>
                        <a:effectLst>
                          <a:outerShdw blurRad="38100" dist="38100" dir="2700000" algn="tl">
                            <a:srgbClr val="000000">
                              <a:alpha val="43137"/>
                            </a:srgbClr>
                          </a:outerShdw>
                        </a:effectLst>
                      </a:endParaRPr>
                    </a:p>
                  </p:txBody>
                </p:sp>
                <p:sp>
                  <p:nvSpPr>
                    <p:cNvPr id="219" name="Isosceles Triangle 489"/>
                    <p:cNvSpPr/>
                    <p:nvPr/>
                  </p:nvSpPr>
                  <p:spPr bwMode="auto">
                    <a:xfrm>
                      <a:off x="1295400" y="5105400"/>
                      <a:ext cx="685800" cy="609600"/>
                    </a:xfrm>
                    <a:prstGeom prst="triangle">
                      <a:avLst/>
                    </a:prstGeom>
                    <a:ln>
                      <a:headEnd type="none" w="med" len="med"/>
                      <a:tailEnd type="none" w="med" len="med"/>
                    </a:ln>
                    <a:scene3d>
                      <a:camera prst="orthographicFront" fov="0">
                        <a:rot lat="0" lon="0" rev="0"/>
                      </a:camera>
                      <a:lightRig rig="glow" dir="t">
                        <a:rot lat="0" lon="0" rev="6360000"/>
                      </a:lightRig>
                    </a:scene3d>
                  </p:spPr>
                  <p:style>
                    <a:lnRef idx="0">
                      <a:schemeClr val="accent3"/>
                    </a:lnRef>
                    <a:fillRef idx="3">
                      <a:schemeClr val="accent3"/>
                    </a:fillRef>
                    <a:effectRef idx="3">
                      <a:schemeClr val="accent3"/>
                    </a:effectRef>
                    <a:fontRef idx="minor">
                      <a:schemeClr val="lt1"/>
                    </a:fontRef>
                  </p:style>
                  <p:txBody>
                    <a:bodyPr lIns="91436" tIns="45718" rIns="91436" bIns="45718" anchor="ctr"/>
                    <a:lstStyle/>
                    <a:p>
                      <a:pPr algn="ctr" defTabSz="914099">
                        <a:defRPr/>
                      </a:pPr>
                      <a:endParaRPr lang="en-US" sz="2300" dirty="0" smtClean="0">
                        <a:solidFill>
                          <a:srgbClr val="FFFFFF"/>
                        </a:solidFill>
                        <a:effectLst>
                          <a:outerShdw blurRad="38100" dist="38100" dir="2700000" algn="tl">
                            <a:srgbClr val="000000">
                              <a:alpha val="43137"/>
                            </a:srgbClr>
                          </a:outerShdw>
                        </a:effectLst>
                      </a:endParaRPr>
                    </a:p>
                  </p:txBody>
                </p:sp>
                <p:sp>
                  <p:nvSpPr>
                    <p:cNvPr id="220" name="Hexagon 490"/>
                    <p:cNvSpPr/>
                    <p:nvPr/>
                  </p:nvSpPr>
                  <p:spPr bwMode="auto">
                    <a:xfrm>
                      <a:off x="1981200" y="4953000"/>
                      <a:ext cx="762000" cy="685800"/>
                    </a:xfrm>
                    <a:prstGeom prst="hexagon">
                      <a:avLst/>
                    </a:prstGeom>
                    <a:ln>
                      <a:headEnd type="none" w="med" len="med"/>
                      <a:tailEnd type="none" w="med" len="med"/>
                    </a:ln>
                    <a:scene3d>
                      <a:camera prst="orthographicFront" fov="0">
                        <a:rot lat="0" lon="0" rev="0"/>
                      </a:camera>
                      <a:lightRig rig="glow" dir="t">
                        <a:rot lat="0" lon="0" rev="6360000"/>
                      </a:lightRig>
                    </a:scene3d>
                  </p:spPr>
                  <p:style>
                    <a:lnRef idx="0">
                      <a:schemeClr val="accent6"/>
                    </a:lnRef>
                    <a:fillRef idx="3">
                      <a:schemeClr val="accent6"/>
                    </a:fillRef>
                    <a:effectRef idx="3">
                      <a:schemeClr val="accent6"/>
                    </a:effectRef>
                    <a:fontRef idx="minor">
                      <a:schemeClr val="lt1"/>
                    </a:fontRef>
                  </p:style>
                  <p:txBody>
                    <a:bodyPr lIns="91436" tIns="45718" rIns="91436" bIns="45718" anchor="ctr"/>
                    <a:lstStyle/>
                    <a:p>
                      <a:pPr algn="ctr" defTabSz="914099">
                        <a:defRPr/>
                      </a:pPr>
                      <a:endParaRPr lang="en-US" sz="2300" dirty="0" smtClean="0">
                        <a:solidFill>
                          <a:srgbClr val="FFFFFF"/>
                        </a:solidFill>
                        <a:effectLst>
                          <a:outerShdw blurRad="38100" dist="38100" dir="2700000" algn="tl">
                            <a:srgbClr val="000000">
                              <a:alpha val="43137"/>
                            </a:srgbClr>
                          </a:outerShdw>
                        </a:effectLst>
                      </a:endParaRPr>
                    </a:p>
                  </p:txBody>
                </p:sp>
                <p:sp>
                  <p:nvSpPr>
                    <p:cNvPr id="221" name="Parallelogram 491"/>
                    <p:cNvSpPr/>
                    <p:nvPr/>
                  </p:nvSpPr>
                  <p:spPr bwMode="auto">
                    <a:xfrm>
                      <a:off x="1828800" y="4419600"/>
                      <a:ext cx="685800" cy="609600"/>
                    </a:xfrm>
                    <a:prstGeom prst="parallelogram">
                      <a:avLst/>
                    </a:prstGeom>
                    <a:ln>
                      <a:headEnd type="none" w="med" len="med"/>
                      <a:tailEnd type="none" w="med" len="med"/>
                    </a:ln>
                    <a:scene3d>
                      <a:camera prst="orthographicFront" fov="0">
                        <a:rot lat="0" lon="0" rev="0"/>
                      </a:camera>
                      <a:lightRig rig="glow" dir="t">
                        <a:rot lat="0" lon="0" rev="6360000"/>
                      </a:lightRig>
                    </a:scene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222" name="Oval 492"/>
                    <p:cNvSpPr/>
                    <p:nvPr/>
                  </p:nvSpPr>
                  <p:spPr bwMode="auto">
                    <a:xfrm rot="19114396">
                      <a:off x="976475" y="4807784"/>
                      <a:ext cx="914400" cy="533400"/>
                    </a:xfrm>
                    <a:prstGeom prst="ellipse">
                      <a:avLst/>
                    </a:prstGeom>
                    <a:ln>
                      <a:headEnd type="none" w="med" len="med"/>
                      <a:tailEnd type="none" w="med" len="med"/>
                    </a:ln>
                    <a:scene3d>
                      <a:camera prst="orthographicFront" fov="0">
                        <a:rot lat="0" lon="0" rev="0"/>
                      </a:camera>
                      <a:lightRig rig="glow" dir="t">
                        <a:rot lat="0" lon="0" rev="6360000"/>
                      </a:lightRig>
                    </a:scene3d>
                  </p:spPr>
                  <p:style>
                    <a:lnRef idx="0">
                      <a:schemeClr val="accent5"/>
                    </a:lnRef>
                    <a:fillRef idx="3">
                      <a:schemeClr val="accent5"/>
                    </a:fillRef>
                    <a:effectRef idx="3">
                      <a:schemeClr val="accent5"/>
                    </a:effectRef>
                    <a:fontRef idx="minor">
                      <a:schemeClr val="lt1"/>
                    </a:fontRef>
                  </p:style>
                  <p:txBody>
                    <a:bodyPr lIns="91436" tIns="45718" rIns="91436" bIns="45718" anchor="ctr"/>
                    <a:lstStyle/>
                    <a:p>
                      <a:pPr algn="ctr" defTabSz="914099">
                        <a:defRPr/>
                      </a:pPr>
                      <a:endParaRPr lang="en-US" sz="2300" dirty="0" smtClean="0">
                        <a:solidFill>
                          <a:srgbClr val="FFFFFF"/>
                        </a:solidFill>
                        <a:effectLst>
                          <a:outerShdw blurRad="38100" dist="38100" dir="2700000" algn="tl">
                            <a:srgbClr val="000000">
                              <a:alpha val="43137"/>
                            </a:srgbClr>
                          </a:outerShdw>
                        </a:effectLst>
                      </a:endParaRPr>
                    </a:p>
                  </p:txBody>
                </p:sp>
              </p:grpSp>
              <p:grpSp>
                <p:nvGrpSpPr>
                  <p:cNvPr id="50" name="Group 90"/>
                  <p:cNvGrpSpPr/>
                  <p:nvPr/>
                </p:nvGrpSpPr>
                <p:grpSpPr>
                  <a:xfrm>
                    <a:off x="5772436" y="5316826"/>
                    <a:ext cx="512616" cy="482092"/>
                    <a:chOff x="914400" y="3886200"/>
                    <a:chExt cx="1981200" cy="2057400"/>
                  </a:xfrm>
                </p:grpSpPr>
                <p:sp>
                  <p:nvSpPr>
                    <p:cNvPr id="211" name="Can 481"/>
                    <p:cNvSpPr/>
                    <p:nvPr/>
                  </p:nvSpPr>
                  <p:spPr bwMode="auto">
                    <a:xfrm>
                      <a:off x="914400" y="3886200"/>
                      <a:ext cx="1981200" cy="2057400"/>
                    </a:xfrm>
                    <a:prstGeom prst="can">
                      <a:avLst/>
                    </a:prstGeom>
                    <a:ln>
                      <a:headEnd type="none" w="med" len="med"/>
                      <a:tailEnd type="none" w="med" len="med"/>
                    </a:ln>
                    <a:scene3d>
                      <a:camera prst="orthographicFront" fov="0">
                        <a:rot lat="0" lon="0" rev="0"/>
                      </a:camera>
                      <a:lightRig rig="glow" dir="t">
                        <a:rot lat="0" lon="0" rev="6360000"/>
                      </a:lightRig>
                    </a:scene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212" name="5-Point Star 482"/>
                    <p:cNvSpPr/>
                    <p:nvPr/>
                  </p:nvSpPr>
                  <p:spPr bwMode="auto">
                    <a:xfrm>
                      <a:off x="990600" y="4114800"/>
                      <a:ext cx="762000" cy="685800"/>
                    </a:xfrm>
                    <a:prstGeom prst="star5">
                      <a:avLst/>
                    </a:prstGeom>
                    <a:ln>
                      <a:headEnd type="none" w="med" len="med"/>
                      <a:tailEnd type="none" w="med" len="med"/>
                    </a:ln>
                    <a:scene3d>
                      <a:camera prst="orthographicFront" fov="0">
                        <a:rot lat="0" lon="0" rev="0"/>
                      </a:camera>
                      <a:lightRig rig="glow" dir="t">
                        <a:rot lat="0" lon="0" rev="6360000"/>
                      </a:lightRig>
                    </a:scene3d>
                  </p:spPr>
                  <p:style>
                    <a:lnRef idx="0">
                      <a:schemeClr val="accent4"/>
                    </a:lnRef>
                    <a:fillRef idx="3">
                      <a:schemeClr val="accent4"/>
                    </a:fillRef>
                    <a:effectRef idx="3">
                      <a:schemeClr val="accent4"/>
                    </a:effectRef>
                    <a:fontRef idx="minor">
                      <a:schemeClr val="lt1"/>
                    </a:fontRef>
                  </p:style>
                  <p:txBody>
                    <a:bodyPr lIns="91436" tIns="45718" rIns="91436" bIns="45718" anchor="ctr"/>
                    <a:lstStyle/>
                    <a:p>
                      <a:pPr algn="ctr" defTabSz="914099" fontAlgn="auto">
                        <a:spcBef>
                          <a:spcPts val="0"/>
                        </a:spcBef>
                        <a:spcAft>
                          <a:spcPts val="0"/>
                        </a:spcAft>
                        <a:defRPr/>
                      </a:pPr>
                      <a:endParaRPr lang="en-US" sz="2300" dirty="0" smtClean="0">
                        <a:solidFill>
                          <a:srgbClr val="FFFFFF"/>
                        </a:solidFill>
                        <a:effectLst>
                          <a:outerShdw blurRad="38100" dist="38100" dir="2700000" algn="tl">
                            <a:srgbClr val="000000">
                              <a:alpha val="43137"/>
                            </a:srgbClr>
                          </a:outerShdw>
                        </a:effectLst>
                      </a:endParaRPr>
                    </a:p>
                  </p:txBody>
                </p:sp>
                <p:sp>
                  <p:nvSpPr>
                    <p:cNvPr id="213" name="Isosceles Triangle 483"/>
                    <p:cNvSpPr/>
                    <p:nvPr/>
                  </p:nvSpPr>
                  <p:spPr bwMode="auto">
                    <a:xfrm>
                      <a:off x="1295400" y="5105400"/>
                      <a:ext cx="685800" cy="609600"/>
                    </a:xfrm>
                    <a:prstGeom prst="triangle">
                      <a:avLst/>
                    </a:prstGeom>
                    <a:ln>
                      <a:headEnd type="none" w="med" len="med"/>
                      <a:tailEnd type="none" w="med" len="med"/>
                    </a:ln>
                    <a:scene3d>
                      <a:camera prst="orthographicFront" fov="0">
                        <a:rot lat="0" lon="0" rev="0"/>
                      </a:camera>
                      <a:lightRig rig="glow" dir="t">
                        <a:rot lat="0" lon="0" rev="6360000"/>
                      </a:lightRig>
                    </a:scene3d>
                  </p:spPr>
                  <p:style>
                    <a:lnRef idx="0">
                      <a:schemeClr val="accent3"/>
                    </a:lnRef>
                    <a:fillRef idx="3">
                      <a:schemeClr val="accent3"/>
                    </a:fillRef>
                    <a:effectRef idx="3">
                      <a:schemeClr val="accent3"/>
                    </a:effectRef>
                    <a:fontRef idx="minor">
                      <a:schemeClr val="lt1"/>
                    </a:fontRef>
                  </p:style>
                  <p:txBody>
                    <a:bodyPr lIns="91436" tIns="45718" rIns="91436" bIns="45718" anchor="ctr"/>
                    <a:lstStyle/>
                    <a:p>
                      <a:pPr algn="ctr" defTabSz="914099">
                        <a:defRPr/>
                      </a:pPr>
                      <a:endParaRPr lang="en-US" sz="2300" dirty="0" smtClean="0">
                        <a:solidFill>
                          <a:srgbClr val="FFFFFF"/>
                        </a:solidFill>
                        <a:effectLst>
                          <a:outerShdw blurRad="38100" dist="38100" dir="2700000" algn="tl">
                            <a:srgbClr val="000000">
                              <a:alpha val="43137"/>
                            </a:srgbClr>
                          </a:outerShdw>
                        </a:effectLst>
                      </a:endParaRPr>
                    </a:p>
                  </p:txBody>
                </p:sp>
                <p:sp>
                  <p:nvSpPr>
                    <p:cNvPr id="214" name="Hexagon 484"/>
                    <p:cNvSpPr/>
                    <p:nvPr/>
                  </p:nvSpPr>
                  <p:spPr bwMode="auto">
                    <a:xfrm>
                      <a:off x="1981200" y="4953000"/>
                      <a:ext cx="762000" cy="685800"/>
                    </a:xfrm>
                    <a:prstGeom prst="hexagon">
                      <a:avLst/>
                    </a:prstGeom>
                    <a:ln>
                      <a:headEnd type="none" w="med" len="med"/>
                      <a:tailEnd type="none" w="med" len="med"/>
                    </a:ln>
                    <a:scene3d>
                      <a:camera prst="orthographicFront" fov="0">
                        <a:rot lat="0" lon="0" rev="0"/>
                      </a:camera>
                      <a:lightRig rig="glow" dir="t">
                        <a:rot lat="0" lon="0" rev="6360000"/>
                      </a:lightRig>
                    </a:scene3d>
                  </p:spPr>
                  <p:style>
                    <a:lnRef idx="0">
                      <a:schemeClr val="accent6"/>
                    </a:lnRef>
                    <a:fillRef idx="3">
                      <a:schemeClr val="accent6"/>
                    </a:fillRef>
                    <a:effectRef idx="3">
                      <a:schemeClr val="accent6"/>
                    </a:effectRef>
                    <a:fontRef idx="minor">
                      <a:schemeClr val="lt1"/>
                    </a:fontRef>
                  </p:style>
                  <p:txBody>
                    <a:bodyPr lIns="91436" tIns="45718" rIns="91436" bIns="45718" anchor="ctr"/>
                    <a:lstStyle/>
                    <a:p>
                      <a:pPr algn="ctr" defTabSz="914099">
                        <a:defRPr/>
                      </a:pPr>
                      <a:endParaRPr lang="en-US" sz="2300" dirty="0" smtClean="0">
                        <a:solidFill>
                          <a:srgbClr val="FFFFFF"/>
                        </a:solidFill>
                        <a:effectLst>
                          <a:outerShdw blurRad="38100" dist="38100" dir="2700000" algn="tl">
                            <a:srgbClr val="000000">
                              <a:alpha val="43137"/>
                            </a:srgbClr>
                          </a:outerShdw>
                        </a:effectLst>
                      </a:endParaRPr>
                    </a:p>
                  </p:txBody>
                </p:sp>
                <p:sp>
                  <p:nvSpPr>
                    <p:cNvPr id="215" name="Parallelogram 485"/>
                    <p:cNvSpPr/>
                    <p:nvPr/>
                  </p:nvSpPr>
                  <p:spPr bwMode="auto">
                    <a:xfrm>
                      <a:off x="1828800" y="4419600"/>
                      <a:ext cx="685800" cy="609600"/>
                    </a:xfrm>
                    <a:prstGeom prst="parallelogram">
                      <a:avLst/>
                    </a:prstGeom>
                    <a:ln>
                      <a:headEnd type="none" w="med" len="med"/>
                      <a:tailEnd type="none" w="med" len="med"/>
                    </a:ln>
                    <a:scene3d>
                      <a:camera prst="orthographicFront" fov="0">
                        <a:rot lat="0" lon="0" rev="0"/>
                      </a:camera>
                      <a:lightRig rig="glow" dir="t">
                        <a:rot lat="0" lon="0" rev="6360000"/>
                      </a:lightRig>
                    </a:scene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216" name="Oval 486"/>
                    <p:cNvSpPr/>
                    <p:nvPr/>
                  </p:nvSpPr>
                  <p:spPr bwMode="auto">
                    <a:xfrm rot="19114396">
                      <a:off x="976475" y="4807784"/>
                      <a:ext cx="914400" cy="533400"/>
                    </a:xfrm>
                    <a:prstGeom prst="ellipse">
                      <a:avLst/>
                    </a:prstGeom>
                    <a:ln>
                      <a:headEnd type="none" w="med" len="med"/>
                      <a:tailEnd type="none" w="med" len="med"/>
                    </a:ln>
                    <a:scene3d>
                      <a:camera prst="orthographicFront" fov="0">
                        <a:rot lat="0" lon="0" rev="0"/>
                      </a:camera>
                      <a:lightRig rig="glow" dir="t">
                        <a:rot lat="0" lon="0" rev="6360000"/>
                      </a:lightRig>
                    </a:scene3d>
                  </p:spPr>
                  <p:style>
                    <a:lnRef idx="0">
                      <a:schemeClr val="accent5"/>
                    </a:lnRef>
                    <a:fillRef idx="3">
                      <a:schemeClr val="accent5"/>
                    </a:fillRef>
                    <a:effectRef idx="3">
                      <a:schemeClr val="accent5"/>
                    </a:effectRef>
                    <a:fontRef idx="minor">
                      <a:schemeClr val="lt1"/>
                    </a:fontRef>
                  </p:style>
                  <p:txBody>
                    <a:bodyPr lIns="91436" tIns="45718" rIns="91436" bIns="45718" anchor="ctr"/>
                    <a:lstStyle/>
                    <a:p>
                      <a:pPr algn="ctr" defTabSz="914099">
                        <a:defRPr/>
                      </a:pPr>
                      <a:endParaRPr lang="en-US" sz="2300" dirty="0" smtClean="0">
                        <a:solidFill>
                          <a:srgbClr val="FFFFFF"/>
                        </a:solidFill>
                        <a:effectLst>
                          <a:outerShdw blurRad="38100" dist="38100" dir="2700000" algn="tl">
                            <a:srgbClr val="000000">
                              <a:alpha val="43137"/>
                            </a:srgbClr>
                          </a:outerShdw>
                        </a:effectLst>
                      </a:endParaRPr>
                    </a:p>
                  </p:txBody>
                </p:sp>
              </p:grpSp>
            </p:grpSp>
          </p:grpSp>
        </p:grpSp>
        <p:sp>
          <p:nvSpPr>
            <p:cNvPr id="6" name="Rounded Rectangle 276"/>
            <p:cNvSpPr/>
            <p:nvPr/>
          </p:nvSpPr>
          <p:spPr bwMode="auto">
            <a:xfrm>
              <a:off x="816026" y="3223513"/>
              <a:ext cx="1562582" cy="862311"/>
            </a:xfrm>
            <a:prstGeom prst="roundRect">
              <a:avLst/>
            </a:prstGeom>
            <a:gradFill>
              <a:gsLst>
                <a:gs pos="0">
                  <a:srgbClr val="0D2D30">
                    <a:alpha val="28627"/>
                  </a:srgbClr>
                </a:gs>
                <a:gs pos="50000">
                  <a:srgbClr val="1F4E52">
                    <a:alpha val="50980"/>
                  </a:srgbClr>
                </a:gs>
                <a:gs pos="82000">
                  <a:schemeClr val="accent2">
                    <a:lumMod val="75000"/>
                  </a:schemeClr>
                </a:gs>
                <a:gs pos="100000">
                  <a:schemeClr val="accent2">
                    <a:lumMod val="60000"/>
                    <a:lumOff val="40000"/>
                  </a:schemeClr>
                </a:gs>
              </a:gsLst>
              <a:lin ang="16200000" scaled="0"/>
            </a:gra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7" name="Rectangle 6"/>
            <p:cNvSpPr/>
            <p:nvPr/>
          </p:nvSpPr>
          <p:spPr>
            <a:xfrm>
              <a:off x="1081005" y="3200795"/>
              <a:ext cx="851585" cy="323453"/>
            </a:xfrm>
            <a:prstGeom prst="rect">
              <a:avLst/>
            </a:prstGeom>
          </p:spPr>
          <p:txBody>
            <a:bodyPr wrap="none">
              <a:spAutoFit/>
            </a:bodyPr>
            <a:lstStyle/>
            <a:p>
              <a:pPr algn="ctr"/>
              <a:r>
                <a:rPr lang="en-US" sz="1400" dirty="0" smtClean="0">
                  <a:solidFill>
                    <a:srgbClr val="FFFFFF"/>
                  </a:solidFill>
                  <a:effectLst>
                    <a:outerShdw blurRad="38100" dist="38100" dir="2700000" algn="tl">
                      <a:srgbClr val="000000">
                        <a:alpha val="43137"/>
                      </a:srgbClr>
                    </a:outerShdw>
                  </a:effectLst>
                </a:rPr>
                <a:t>Backup</a:t>
              </a:r>
              <a:endParaRPr lang="en-US" sz="1200" dirty="0" smtClean="0">
                <a:solidFill>
                  <a:srgbClr val="FFFFFF"/>
                </a:solidFill>
                <a:effectLst>
                  <a:outerShdw blurRad="38100" dist="38100" dir="2700000" algn="tl">
                    <a:srgbClr val="000000">
                      <a:alpha val="43137"/>
                    </a:srgbClr>
                  </a:outerShdw>
                </a:effectLst>
              </a:endParaRPr>
            </a:p>
          </p:txBody>
        </p:sp>
        <p:grpSp>
          <p:nvGrpSpPr>
            <p:cNvPr id="51" name="Group 521"/>
            <p:cNvGrpSpPr/>
            <p:nvPr/>
          </p:nvGrpSpPr>
          <p:grpSpPr>
            <a:xfrm>
              <a:off x="644326" y="3491663"/>
              <a:ext cx="1562582" cy="862311"/>
              <a:chOff x="4354012" y="5800846"/>
              <a:chExt cx="1562582" cy="862311"/>
            </a:xfrm>
          </p:grpSpPr>
          <p:grpSp>
            <p:nvGrpSpPr>
              <p:cNvPr id="64" name="Group 259"/>
              <p:cNvGrpSpPr/>
              <p:nvPr/>
            </p:nvGrpSpPr>
            <p:grpSpPr>
              <a:xfrm>
                <a:off x="4467367" y="6125439"/>
                <a:ext cx="1354692" cy="448982"/>
                <a:chOff x="4722015" y="5905519"/>
                <a:chExt cx="1833113" cy="531937"/>
              </a:xfrm>
            </p:grpSpPr>
            <p:grpSp>
              <p:nvGrpSpPr>
                <p:cNvPr id="65" name="Group 115"/>
                <p:cNvGrpSpPr/>
                <p:nvPr/>
              </p:nvGrpSpPr>
              <p:grpSpPr>
                <a:xfrm>
                  <a:off x="5499448" y="5905519"/>
                  <a:ext cx="1055680" cy="522291"/>
                  <a:chOff x="4722015" y="5915165"/>
                  <a:chExt cx="1055680" cy="522291"/>
                </a:xfrm>
              </p:grpSpPr>
              <p:grpSp>
                <p:nvGrpSpPr>
                  <p:cNvPr id="78" name="Group 99"/>
                  <p:cNvGrpSpPr/>
                  <p:nvPr/>
                </p:nvGrpSpPr>
                <p:grpSpPr>
                  <a:xfrm>
                    <a:off x="5094334" y="5917095"/>
                    <a:ext cx="683361" cy="520361"/>
                    <a:chOff x="5601691" y="5278557"/>
                    <a:chExt cx="683361" cy="520361"/>
                  </a:xfrm>
                </p:grpSpPr>
                <p:grpSp>
                  <p:nvGrpSpPr>
                    <p:cNvPr id="79" name="Group 55"/>
                    <p:cNvGrpSpPr/>
                    <p:nvPr/>
                  </p:nvGrpSpPr>
                  <p:grpSpPr>
                    <a:xfrm>
                      <a:off x="5601691" y="5278557"/>
                      <a:ext cx="512616" cy="482092"/>
                      <a:chOff x="914400" y="3886200"/>
                      <a:chExt cx="1981200" cy="2057400"/>
                    </a:xfrm>
                  </p:grpSpPr>
                  <p:sp>
                    <p:nvSpPr>
                      <p:cNvPr id="199" name="Can 469"/>
                      <p:cNvSpPr/>
                      <p:nvPr/>
                    </p:nvSpPr>
                    <p:spPr bwMode="auto">
                      <a:xfrm>
                        <a:off x="914400" y="3886200"/>
                        <a:ext cx="1981200" cy="2057400"/>
                      </a:xfrm>
                      <a:prstGeom prst="can">
                        <a:avLst/>
                      </a:prstGeom>
                      <a:ln>
                        <a:headEnd type="none" w="med" len="med"/>
                        <a:tailEnd type="none" w="med" len="med"/>
                      </a:ln>
                      <a:scene3d>
                        <a:camera prst="orthographicFront" fov="0">
                          <a:rot lat="0" lon="0" rev="0"/>
                        </a:camera>
                        <a:lightRig rig="glow" dir="t">
                          <a:rot lat="0" lon="0" rev="6360000"/>
                        </a:lightRig>
                      </a:scene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200" name="5-Point Star 470"/>
                      <p:cNvSpPr/>
                      <p:nvPr/>
                    </p:nvSpPr>
                    <p:spPr bwMode="auto">
                      <a:xfrm>
                        <a:off x="990600" y="4114800"/>
                        <a:ext cx="762000" cy="685800"/>
                      </a:xfrm>
                      <a:prstGeom prst="star5">
                        <a:avLst/>
                      </a:prstGeom>
                      <a:ln>
                        <a:headEnd type="none" w="med" len="med"/>
                        <a:tailEnd type="none" w="med" len="med"/>
                      </a:ln>
                      <a:scene3d>
                        <a:camera prst="orthographicFront" fov="0">
                          <a:rot lat="0" lon="0" rev="0"/>
                        </a:camera>
                        <a:lightRig rig="glow" dir="t">
                          <a:rot lat="0" lon="0" rev="6360000"/>
                        </a:lightRig>
                      </a:scene3d>
                    </p:spPr>
                    <p:style>
                      <a:lnRef idx="0">
                        <a:schemeClr val="accent4"/>
                      </a:lnRef>
                      <a:fillRef idx="3">
                        <a:schemeClr val="accent4"/>
                      </a:fillRef>
                      <a:effectRef idx="3">
                        <a:schemeClr val="accent4"/>
                      </a:effectRef>
                      <a:fontRef idx="minor">
                        <a:schemeClr val="lt1"/>
                      </a:fontRef>
                    </p:style>
                    <p:txBody>
                      <a:bodyPr lIns="91436" tIns="45718" rIns="91436" bIns="45718" anchor="ctr"/>
                      <a:lstStyle/>
                      <a:p>
                        <a:pPr algn="ctr" defTabSz="914099" fontAlgn="auto">
                          <a:spcBef>
                            <a:spcPts val="0"/>
                          </a:spcBef>
                          <a:spcAft>
                            <a:spcPts val="0"/>
                          </a:spcAft>
                          <a:defRPr/>
                        </a:pPr>
                        <a:endParaRPr lang="en-US" sz="2300" dirty="0" smtClean="0">
                          <a:solidFill>
                            <a:srgbClr val="FFFFFF"/>
                          </a:solidFill>
                          <a:effectLst>
                            <a:outerShdw blurRad="38100" dist="38100" dir="2700000" algn="tl">
                              <a:srgbClr val="000000">
                                <a:alpha val="43137"/>
                              </a:srgbClr>
                            </a:outerShdw>
                          </a:effectLst>
                        </a:endParaRPr>
                      </a:p>
                    </p:txBody>
                  </p:sp>
                  <p:sp>
                    <p:nvSpPr>
                      <p:cNvPr id="201" name="Isosceles Triangle 471"/>
                      <p:cNvSpPr/>
                      <p:nvPr/>
                    </p:nvSpPr>
                    <p:spPr bwMode="auto">
                      <a:xfrm>
                        <a:off x="1295400" y="5105400"/>
                        <a:ext cx="685800" cy="609600"/>
                      </a:xfrm>
                      <a:prstGeom prst="triangle">
                        <a:avLst/>
                      </a:prstGeom>
                      <a:ln>
                        <a:headEnd type="none" w="med" len="med"/>
                        <a:tailEnd type="none" w="med" len="med"/>
                      </a:ln>
                      <a:scene3d>
                        <a:camera prst="orthographicFront" fov="0">
                          <a:rot lat="0" lon="0" rev="0"/>
                        </a:camera>
                        <a:lightRig rig="glow" dir="t">
                          <a:rot lat="0" lon="0" rev="6360000"/>
                        </a:lightRig>
                      </a:scene3d>
                    </p:spPr>
                    <p:style>
                      <a:lnRef idx="0">
                        <a:schemeClr val="accent3"/>
                      </a:lnRef>
                      <a:fillRef idx="3">
                        <a:schemeClr val="accent3"/>
                      </a:fillRef>
                      <a:effectRef idx="3">
                        <a:schemeClr val="accent3"/>
                      </a:effectRef>
                      <a:fontRef idx="minor">
                        <a:schemeClr val="lt1"/>
                      </a:fontRef>
                    </p:style>
                    <p:txBody>
                      <a:bodyPr lIns="91436" tIns="45718" rIns="91436" bIns="45718" anchor="ctr"/>
                      <a:lstStyle/>
                      <a:p>
                        <a:pPr algn="ctr" defTabSz="914099">
                          <a:defRPr/>
                        </a:pPr>
                        <a:endParaRPr lang="en-US" sz="2300" dirty="0" smtClean="0">
                          <a:solidFill>
                            <a:srgbClr val="FFFFFF"/>
                          </a:solidFill>
                          <a:effectLst>
                            <a:outerShdw blurRad="38100" dist="38100" dir="2700000" algn="tl">
                              <a:srgbClr val="000000">
                                <a:alpha val="43137"/>
                              </a:srgbClr>
                            </a:outerShdw>
                          </a:effectLst>
                        </a:endParaRPr>
                      </a:p>
                    </p:txBody>
                  </p:sp>
                  <p:sp>
                    <p:nvSpPr>
                      <p:cNvPr id="202" name="Hexagon 472"/>
                      <p:cNvSpPr/>
                      <p:nvPr/>
                    </p:nvSpPr>
                    <p:spPr bwMode="auto">
                      <a:xfrm>
                        <a:off x="1981200" y="4953000"/>
                        <a:ext cx="762000" cy="685800"/>
                      </a:xfrm>
                      <a:prstGeom prst="hexagon">
                        <a:avLst/>
                      </a:prstGeom>
                      <a:ln>
                        <a:headEnd type="none" w="med" len="med"/>
                        <a:tailEnd type="none" w="med" len="med"/>
                      </a:ln>
                      <a:scene3d>
                        <a:camera prst="orthographicFront" fov="0">
                          <a:rot lat="0" lon="0" rev="0"/>
                        </a:camera>
                        <a:lightRig rig="glow" dir="t">
                          <a:rot lat="0" lon="0" rev="6360000"/>
                        </a:lightRig>
                      </a:scene3d>
                    </p:spPr>
                    <p:style>
                      <a:lnRef idx="0">
                        <a:schemeClr val="accent6"/>
                      </a:lnRef>
                      <a:fillRef idx="3">
                        <a:schemeClr val="accent6"/>
                      </a:fillRef>
                      <a:effectRef idx="3">
                        <a:schemeClr val="accent6"/>
                      </a:effectRef>
                      <a:fontRef idx="minor">
                        <a:schemeClr val="lt1"/>
                      </a:fontRef>
                    </p:style>
                    <p:txBody>
                      <a:bodyPr lIns="91436" tIns="45718" rIns="91436" bIns="45718" anchor="ctr"/>
                      <a:lstStyle/>
                      <a:p>
                        <a:pPr algn="ctr" defTabSz="914099">
                          <a:defRPr/>
                        </a:pPr>
                        <a:endParaRPr lang="en-US" sz="2300" dirty="0" smtClean="0">
                          <a:solidFill>
                            <a:srgbClr val="FFFFFF"/>
                          </a:solidFill>
                          <a:effectLst>
                            <a:outerShdw blurRad="38100" dist="38100" dir="2700000" algn="tl">
                              <a:srgbClr val="000000">
                                <a:alpha val="43137"/>
                              </a:srgbClr>
                            </a:outerShdw>
                          </a:effectLst>
                        </a:endParaRPr>
                      </a:p>
                    </p:txBody>
                  </p:sp>
                  <p:sp>
                    <p:nvSpPr>
                      <p:cNvPr id="203" name="Parallelogram 473"/>
                      <p:cNvSpPr/>
                      <p:nvPr/>
                    </p:nvSpPr>
                    <p:spPr bwMode="auto">
                      <a:xfrm>
                        <a:off x="1828800" y="4419600"/>
                        <a:ext cx="685800" cy="609600"/>
                      </a:xfrm>
                      <a:prstGeom prst="parallelogram">
                        <a:avLst/>
                      </a:prstGeom>
                      <a:ln>
                        <a:headEnd type="none" w="med" len="med"/>
                        <a:tailEnd type="none" w="med" len="med"/>
                      </a:ln>
                      <a:scene3d>
                        <a:camera prst="orthographicFront" fov="0">
                          <a:rot lat="0" lon="0" rev="0"/>
                        </a:camera>
                        <a:lightRig rig="glow" dir="t">
                          <a:rot lat="0" lon="0" rev="6360000"/>
                        </a:lightRig>
                      </a:scene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204" name="Oval 474"/>
                      <p:cNvSpPr/>
                      <p:nvPr/>
                    </p:nvSpPr>
                    <p:spPr bwMode="auto">
                      <a:xfrm rot="19114396">
                        <a:off x="976475" y="4807784"/>
                        <a:ext cx="914400" cy="533400"/>
                      </a:xfrm>
                      <a:prstGeom prst="ellipse">
                        <a:avLst/>
                      </a:prstGeom>
                      <a:ln>
                        <a:headEnd type="none" w="med" len="med"/>
                        <a:tailEnd type="none" w="med" len="med"/>
                      </a:ln>
                      <a:scene3d>
                        <a:camera prst="orthographicFront" fov="0">
                          <a:rot lat="0" lon="0" rev="0"/>
                        </a:camera>
                        <a:lightRig rig="glow" dir="t">
                          <a:rot lat="0" lon="0" rev="6360000"/>
                        </a:lightRig>
                      </a:scene3d>
                    </p:spPr>
                    <p:style>
                      <a:lnRef idx="0">
                        <a:schemeClr val="accent5"/>
                      </a:lnRef>
                      <a:fillRef idx="3">
                        <a:schemeClr val="accent5"/>
                      </a:fillRef>
                      <a:effectRef idx="3">
                        <a:schemeClr val="accent5"/>
                      </a:effectRef>
                      <a:fontRef idx="minor">
                        <a:schemeClr val="lt1"/>
                      </a:fontRef>
                    </p:style>
                    <p:txBody>
                      <a:bodyPr lIns="91436" tIns="45718" rIns="91436" bIns="45718" anchor="ctr"/>
                      <a:lstStyle/>
                      <a:p>
                        <a:pPr algn="ctr" defTabSz="914099">
                          <a:defRPr/>
                        </a:pPr>
                        <a:endParaRPr lang="en-US" sz="2300" dirty="0" smtClean="0">
                          <a:solidFill>
                            <a:srgbClr val="FFFFFF"/>
                          </a:solidFill>
                          <a:effectLst>
                            <a:outerShdw blurRad="38100" dist="38100" dir="2700000" algn="tl">
                              <a:srgbClr val="000000">
                                <a:alpha val="43137"/>
                              </a:srgbClr>
                            </a:outerShdw>
                          </a:effectLst>
                        </a:endParaRPr>
                      </a:p>
                    </p:txBody>
                  </p:sp>
                </p:grpSp>
                <p:grpSp>
                  <p:nvGrpSpPr>
                    <p:cNvPr id="80" name="Group 90"/>
                    <p:cNvGrpSpPr/>
                    <p:nvPr/>
                  </p:nvGrpSpPr>
                  <p:grpSpPr>
                    <a:xfrm>
                      <a:off x="5772436" y="5316826"/>
                      <a:ext cx="512616" cy="482092"/>
                      <a:chOff x="914400" y="3886200"/>
                      <a:chExt cx="1981200" cy="2057400"/>
                    </a:xfrm>
                  </p:grpSpPr>
                  <p:sp>
                    <p:nvSpPr>
                      <p:cNvPr id="193" name="Can 463"/>
                      <p:cNvSpPr/>
                      <p:nvPr/>
                    </p:nvSpPr>
                    <p:spPr bwMode="auto">
                      <a:xfrm>
                        <a:off x="914400" y="3886200"/>
                        <a:ext cx="1981200" cy="2057400"/>
                      </a:xfrm>
                      <a:prstGeom prst="can">
                        <a:avLst/>
                      </a:prstGeom>
                      <a:ln>
                        <a:headEnd type="none" w="med" len="med"/>
                        <a:tailEnd type="none" w="med" len="med"/>
                      </a:ln>
                      <a:scene3d>
                        <a:camera prst="orthographicFront" fov="0">
                          <a:rot lat="0" lon="0" rev="0"/>
                        </a:camera>
                        <a:lightRig rig="glow" dir="t">
                          <a:rot lat="0" lon="0" rev="6360000"/>
                        </a:lightRig>
                      </a:scene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94" name="5-Point Star 464"/>
                      <p:cNvSpPr/>
                      <p:nvPr/>
                    </p:nvSpPr>
                    <p:spPr bwMode="auto">
                      <a:xfrm>
                        <a:off x="990600" y="4114800"/>
                        <a:ext cx="762000" cy="685800"/>
                      </a:xfrm>
                      <a:prstGeom prst="star5">
                        <a:avLst/>
                      </a:prstGeom>
                      <a:ln>
                        <a:headEnd type="none" w="med" len="med"/>
                        <a:tailEnd type="none" w="med" len="med"/>
                      </a:ln>
                      <a:scene3d>
                        <a:camera prst="orthographicFront" fov="0">
                          <a:rot lat="0" lon="0" rev="0"/>
                        </a:camera>
                        <a:lightRig rig="glow" dir="t">
                          <a:rot lat="0" lon="0" rev="6360000"/>
                        </a:lightRig>
                      </a:scene3d>
                    </p:spPr>
                    <p:style>
                      <a:lnRef idx="0">
                        <a:schemeClr val="accent4"/>
                      </a:lnRef>
                      <a:fillRef idx="3">
                        <a:schemeClr val="accent4"/>
                      </a:fillRef>
                      <a:effectRef idx="3">
                        <a:schemeClr val="accent4"/>
                      </a:effectRef>
                      <a:fontRef idx="minor">
                        <a:schemeClr val="lt1"/>
                      </a:fontRef>
                    </p:style>
                    <p:txBody>
                      <a:bodyPr lIns="91436" tIns="45718" rIns="91436" bIns="45718" anchor="ctr"/>
                      <a:lstStyle/>
                      <a:p>
                        <a:pPr algn="ctr" defTabSz="914099" fontAlgn="auto">
                          <a:spcBef>
                            <a:spcPts val="0"/>
                          </a:spcBef>
                          <a:spcAft>
                            <a:spcPts val="0"/>
                          </a:spcAft>
                          <a:defRPr/>
                        </a:pPr>
                        <a:endParaRPr lang="en-US" sz="2300" dirty="0" smtClean="0">
                          <a:solidFill>
                            <a:srgbClr val="FFFFFF"/>
                          </a:solidFill>
                          <a:effectLst>
                            <a:outerShdw blurRad="38100" dist="38100" dir="2700000" algn="tl">
                              <a:srgbClr val="000000">
                                <a:alpha val="43137"/>
                              </a:srgbClr>
                            </a:outerShdw>
                          </a:effectLst>
                        </a:endParaRPr>
                      </a:p>
                    </p:txBody>
                  </p:sp>
                  <p:sp>
                    <p:nvSpPr>
                      <p:cNvPr id="195" name="Isosceles Triangle 465"/>
                      <p:cNvSpPr/>
                      <p:nvPr/>
                    </p:nvSpPr>
                    <p:spPr bwMode="auto">
                      <a:xfrm>
                        <a:off x="1295400" y="5105400"/>
                        <a:ext cx="685800" cy="609600"/>
                      </a:xfrm>
                      <a:prstGeom prst="triangle">
                        <a:avLst/>
                      </a:prstGeom>
                      <a:ln>
                        <a:headEnd type="none" w="med" len="med"/>
                        <a:tailEnd type="none" w="med" len="med"/>
                      </a:ln>
                      <a:scene3d>
                        <a:camera prst="orthographicFront" fov="0">
                          <a:rot lat="0" lon="0" rev="0"/>
                        </a:camera>
                        <a:lightRig rig="glow" dir="t">
                          <a:rot lat="0" lon="0" rev="6360000"/>
                        </a:lightRig>
                      </a:scene3d>
                    </p:spPr>
                    <p:style>
                      <a:lnRef idx="0">
                        <a:schemeClr val="accent3"/>
                      </a:lnRef>
                      <a:fillRef idx="3">
                        <a:schemeClr val="accent3"/>
                      </a:fillRef>
                      <a:effectRef idx="3">
                        <a:schemeClr val="accent3"/>
                      </a:effectRef>
                      <a:fontRef idx="minor">
                        <a:schemeClr val="lt1"/>
                      </a:fontRef>
                    </p:style>
                    <p:txBody>
                      <a:bodyPr lIns="91436" tIns="45718" rIns="91436" bIns="45718" anchor="ctr"/>
                      <a:lstStyle/>
                      <a:p>
                        <a:pPr algn="ctr" defTabSz="914099">
                          <a:defRPr/>
                        </a:pPr>
                        <a:endParaRPr lang="en-US" sz="2300" dirty="0" smtClean="0">
                          <a:solidFill>
                            <a:srgbClr val="FFFFFF"/>
                          </a:solidFill>
                          <a:effectLst>
                            <a:outerShdw blurRad="38100" dist="38100" dir="2700000" algn="tl">
                              <a:srgbClr val="000000">
                                <a:alpha val="43137"/>
                              </a:srgbClr>
                            </a:outerShdw>
                          </a:effectLst>
                        </a:endParaRPr>
                      </a:p>
                    </p:txBody>
                  </p:sp>
                  <p:sp>
                    <p:nvSpPr>
                      <p:cNvPr id="196" name="Hexagon 466"/>
                      <p:cNvSpPr/>
                      <p:nvPr/>
                    </p:nvSpPr>
                    <p:spPr bwMode="auto">
                      <a:xfrm>
                        <a:off x="1981200" y="4953000"/>
                        <a:ext cx="762000" cy="685800"/>
                      </a:xfrm>
                      <a:prstGeom prst="hexagon">
                        <a:avLst/>
                      </a:prstGeom>
                      <a:ln>
                        <a:headEnd type="none" w="med" len="med"/>
                        <a:tailEnd type="none" w="med" len="med"/>
                      </a:ln>
                      <a:scene3d>
                        <a:camera prst="orthographicFront" fov="0">
                          <a:rot lat="0" lon="0" rev="0"/>
                        </a:camera>
                        <a:lightRig rig="glow" dir="t">
                          <a:rot lat="0" lon="0" rev="6360000"/>
                        </a:lightRig>
                      </a:scene3d>
                    </p:spPr>
                    <p:style>
                      <a:lnRef idx="0">
                        <a:schemeClr val="accent6"/>
                      </a:lnRef>
                      <a:fillRef idx="3">
                        <a:schemeClr val="accent6"/>
                      </a:fillRef>
                      <a:effectRef idx="3">
                        <a:schemeClr val="accent6"/>
                      </a:effectRef>
                      <a:fontRef idx="minor">
                        <a:schemeClr val="lt1"/>
                      </a:fontRef>
                    </p:style>
                    <p:txBody>
                      <a:bodyPr lIns="91436" tIns="45718" rIns="91436" bIns="45718" anchor="ctr"/>
                      <a:lstStyle/>
                      <a:p>
                        <a:pPr algn="ctr" defTabSz="914099">
                          <a:defRPr/>
                        </a:pPr>
                        <a:endParaRPr lang="en-US" sz="2300" dirty="0" smtClean="0">
                          <a:solidFill>
                            <a:srgbClr val="FFFFFF"/>
                          </a:solidFill>
                          <a:effectLst>
                            <a:outerShdw blurRad="38100" dist="38100" dir="2700000" algn="tl">
                              <a:srgbClr val="000000">
                                <a:alpha val="43137"/>
                              </a:srgbClr>
                            </a:outerShdw>
                          </a:effectLst>
                        </a:endParaRPr>
                      </a:p>
                    </p:txBody>
                  </p:sp>
                  <p:sp>
                    <p:nvSpPr>
                      <p:cNvPr id="197" name="Parallelogram 467"/>
                      <p:cNvSpPr/>
                      <p:nvPr/>
                    </p:nvSpPr>
                    <p:spPr bwMode="auto">
                      <a:xfrm>
                        <a:off x="1828800" y="4419600"/>
                        <a:ext cx="685800" cy="609600"/>
                      </a:xfrm>
                      <a:prstGeom prst="parallelogram">
                        <a:avLst/>
                      </a:prstGeom>
                      <a:ln>
                        <a:headEnd type="none" w="med" len="med"/>
                        <a:tailEnd type="none" w="med" len="med"/>
                      </a:ln>
                      <a:scene3d>
                        <a:camera prst="orthographicFront" fov="0">
                          <a:rot lat="0" lon="0" rev="0"/>
                        </a:camera>
                        <a:lightRig rig="glow" dir="t">
                          <a:rot lat="0" lon="0" rev="6360000"/>
                        </a:lightRig>
                      </a:scene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98" name="Oval 468"/>
                      <p:cNvSpPr/>
                      <p:nvPr/>
                    </p:nvSpPr>
                    <p:spPr bwMode="auto">
                      <a:xfrm rot="19114396">
                        <a:off x="976475" y="4807784"/>
                        <a:ext cx="914400" cy="533400"/>
                      </a:xfrm>
                      <a:prstGeom prst="ellipse">
                        <a:avLst/>
                      </a:prstGeom>
                      <a:ln>
                        <a:headEnd type="none" w="med" len="med"/>
                        <a:tailEnd type="none" w="med" len="med"/>
                      </a:ln>
                      <a:scene3d>
                        <a:camera prst="orthographicFront" fov="0">
                          <a:rot lat="0" lon="0" rev="0"/>
                        </a:camera>
                        <a:lightRig rig="glow" dir="t">
                          <a:rot lat="0" lon="0" rev="6360000"/>
                        </a:lightRig>
                      </a:scene3d>
                    </p:spPr>
                    <p:style>
                      <a:lnRef idx="0">
                        <a:schemeClr val="accent5"/>
                      </a:lnRef>
                      <a:fillRef idx="3">
                        <a:schemeClr val="accent5"/>
                      </a:fillRef>
                      <a:effectRef idx="3">
                        <a:schemeClr val="accent5"/>
                      </a:effectRef>
                      <a:fontRef idx="minor">
                        <a:schemeClr val="lt1"/>
                      </a:fontRef>
                    </p:style>
                    <p:txBody>
                      <a:bodyPr lIns="91436" tIns="45718" rIns="91436" bIns="45718" anchor="ctr"/>
                      <a:lstStyle/>
                      <a:p>
                        <a:pPr algn="ctr" defTabSz="914099">
                          <a:defRPr/>
                        </a:pPr>
                        <a:endParaRPr lang="en-US" sz="2300" dirty="0" smtClean="0">
                          <a:solidFill>
                            <a:srgbClr val="FFFFFF"/>
                          </a:solidFill>
                          <a:effectLst>
                            <a:outerShdw blurRad="38100" dist="38100" dir="2700000" algn="tl">
                              <a:srgbClr val="000000">
                                <a:alpha val="43137"/>
                              </a:srgbClr>
                            </a:outerShdw>
                          </a:effectLst>
                        </a:endParaRPr>
                      </a:p>
                    </p:txBody>
                  </p:sp>
                </p:grpSp>
              </p:grpSp>
              <p:grpSp>
                <p:nvGrpSpPr>
                  <p:cNvPr id="81" name="Group 98"/>
                  <p:cNvGrpSpPr/>
                  <p:nvPr/>
                </p:nvGrpSpPr>
                <p:grpSpPr>
                  <a:xfrm>
                    <a:off x="4722015" y="5915165"/>
                    <a:ext cx="683361" cy="520361"/>
                    <a:chOff x="5601691" y="5278557"/>
                    <a:chExt cx="683361" cy="520361"/>
                  </a:xfrm>
                </p:grpSpPr>
                <p:grpSp>
                  <p:nvGrpSpPr>
                    <p:cNvPr id="82" name="Group 55"/>
                    <p:cNvGrpSpPr/>
                    <p:nvPr/>
                  </p:nvGrpSpPr>
                  <p:grpSpPr>
                    <a:xfrm>
                      <a:off x="5601691" y="5278557"/>
                      <a:ext cx="512616" cy="482092"/>
                      <a:chOff x="914400" y="3886200"/>
                      <a:chExt cx="1981200" cy="2057400"/>
                    </a:xfrm>
                  </p:grpSpPr>
                  <p:sp>
                    <p:nvSpPr>
                      <p:cNvPr id="185" name="Can 455"/>
                      <p:cNvSpPr/>
                      <p:nvPr/>
                    </p:nvSpPr>
                    <p:spPr bwMode="auto">
                      <a:xfrm>
                        <a:off x="914400" y="3886200"/>
                        <a:ext cx="1981200" cy="2057400"/>
                      </a:xfrm>
                      <a:prstGeom prst="can">
                        <a:avLst/>
                      </a:prstGeom>
                      <a:ln>
                        <a:headEnd type="none" w="med" len="med"/>
                        <a:tailEnd type="none" w="med" len="med"/>
                      </a:ln>
                      <a:scene3d>
                        <a:camera prst="orthographicFront" fov="0">
                          <a:rot lat="0" lon="0" rev="0"/>
                        </a:camera>
                        <a:lightRig rig="glow" dir="t">
                          <a:rot lat="0" lon="0" rev="6360000"/>
                        </a:lightRig>
                      </a:scene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86" name="5-Point Star 456"/>
                      <p:cNvSpPr/>
                      <p:nvPr/>
                    </p:nvSpPr>
                    <p:spPr bwMode="auto">
                      <a:xfrm>
                        <a:off x="990600" y="4114800"/>
                        <a:ext cx="762000" cy="685800"/>
                      </a:xfrm>
                      <a:prstGeom prst="star5">
                        <a:avLst/>
                      </a:prstGeom>
                      <a:ln>
                        <a:headEnd type="none" w="med" len="med"/>
                        <a:tailEnd type="none" w="med" len="med"/>
                      </a:ln>
                      <a:scene3d>
                        <a:camera prst="orthographicFront" fov="0">
                          <a:rot lat="0" lon="0" rev="0"/>
                        </a:camera>
                        <a:lightRig rig="glow" dir="t">
                          <a:rot lat="0" lon="0" rev="6360000"/>
                        </a:lightRig>
                      </a:scene3d>
                    </p:spPr>
                    <p:style>
                      <a:lnRef idx="0">
                        <a:schemeClr val="accent4"/>
                      </a:lnRef>
                      <a:fillRef idx="3">
                        <a:schemeClr val="accent4"/>
                      </a:fillRef>
                      <a:effectRef idx="3">
                        <a:schemeClr val="accent4"/>
                      </a:effectRef>
                      <a:fontRef idx="minor">
                        <a:schemeClr val="lt1"/>
                      </a:fontRef>
                    </p:style>
                    <p:txBody>
                      <a:bodyPr lIns="91436" tIns="45718" rIns="91436" bIns="45718" anchor="ctr"/>
                      <a:lstStyle/>
                      <a:p>
                        <a:pPr algn="ctr" defTabSz="914099" fontAlgn="auto">
                          <a:spcBef>
                            <a:spcPts val="0"/>
                          </a:spcBef>
                          <a:spcAft>
                            <a:spcPts val="0"/>
                          </a:spcAft>
                          <a:defRPr/>
                        </a:pPr>
                        <a:endParaRPr lang="en-US" sz="2300" dirty="0" smtClean="0">
                          <a:solidFill>
                            <a:srgbClr val="FFFFFF"/>
                          </a:solidFill>
                          <a:effectLst>
                            <a:outerShdw blurRad="38100" dist="38100" dir="2700000" algn="tl">
                              <a:srgbClr val="000000">
                                <a:alpha val="43137"/>
                              </a:srgbClr>
                            </a:outerShdw>
                          </a:effectLst>
                        </a:endParaRPr>
                      </a:p>
                    </p:txBody>
                  </p:sp>
                  <p:sp>
                    <p:nvSpPr>
                      <p:cNvPr id="187" name="Isosceles Triangle 457"/>
                      <p:cNvSpPr/>
                      <p:nvPr/>
                    </p:nvSpPr>
                    <p:spPr bwMode="auto">
                      <a:xfrm>
                        <a:off x="1295400" y="5105400"/>
                        <a:ext cx="685800" cy="609600"/>
                      </a:xfrm>
                      <a:prstGeom prst="triangle">
                        <a:avLst/>
                      </a:prstGeom>
                      <a:ln>
                        <a:headEnd type="none" w="med" len="med"/>
                        <a:tailEnd type="none" w="med" len="med"/>
                      </a:ln>
                      <a:scene3d>
                        <a:camera prst="orthographicFront" fov="0">
                          <a:rot lat="0" lon="0" rev="0"/>
                        </a:camera>
                        <a:lightRig rig="glow" dir="t">
                          <a:rot lat="0" lon="0" rev="6360000"/>
                        </a:lightRig>
                      </a:scene3d>
                    </p:spPr>
                    <p:style>
                      <a:lnRef idx="0">
                        <a:schemeClr val="accent3"/>
                      </a:lnRef>
                      <a:fillRef idx="3">
                        <a:schemeClr val="accent3"/>
                      </a:fillRef>
                      <a:effectRef idx="3">
                        <a:schemeClr val="accent3"/>
                      </a:effectRef>
                      <a:fontRef idx="minor">
                        <a:schemeClr val="lt1"/>
                      </a:fontRef>
                    </p:style>
                    <p:txBody>
                      <a:bodyPr lIns="91436" tIns="45718" rIns="91436" bIns="45718" anchor="ctr"/>
                      <a:lstStyle/>
                      <a:p>
                        <a:pPr algn="ctr" defTabSz="914099">
                          <a:defRPr/>
                        </a:pPr>
                        <a:endParaRPr lang="en-US" sz="2300" dirty="0" smtClean="0">
                          <a:solidFill>
                            <a:srgbClr val="FFFFFF"/>
                          </a:solidFill>
                          <a:effectLst>
                            <a:outerShdw blurRad="38100" dist="38100" dir="2700000" algn="tl">
                              <a:srgbClr val="000000">
                                <a:alpha val="43137"/>
                              </a:srgbClr>
                            </a:outerShdw>
                          </a:effectLst>
                        </a:endParaRPr>
                      </a:p>
                    </p:txBody>
                  </p:sp>
                  <p:sp>
                    <p:nvSpPr>
                      <p:cNvPr id="188" name="Hexagon 458"/>
                      <p:cNvSpPr/>
                      <p:nvPr/>
                    </p:nvSpPr>
                    <p:spPr bwMode="auto">
                      <a:xfrm>
                        <a:off x="1981200" y="4953000"/>
                        <a:ext cx="762000" cy="685800"/>
                      </a:xfrm>
                      <a:prstGeom prst="hexagon">
                        <a:avLst/>
                      </a:prstGeom>
                      <a:ln>
                        <a:headEnd type="none" w="med" len="med"/>
                        <a:tailEnd type="none" w="med" len="med"/>
                      </a:ln>
                      <a:scene3d>
                        <a:camera prst="orthographicFront" fov="0">
                          <a:rot lat="0" lon="0" rev="0"/>
                        </a:camera>
                        <a:lightRig rig="glow" dir="t">
                          <a:rot lat="0" lon="0" rev="6360000"/>
                        </a:lightRig>
                      </a:scene3d>
                    </p:spPr>
                    <p:style>
                      <a:lnRef idx="0">
                        <a:schemeClr val="accent6"/>
                      </a:lnRef>
                      <a:fillRef idx="3">
                        <a:schemeClr val="accent6"/>
                      </a:fillRef>
                      <a:effectRef idx="3">
                        <a:schemeClr val="accent6"/>
                      </a:effectRef>
                      <a:fontRef idx="minor">
                        <a:schemeClr val="lt1"/>
                      </a:fontRef>
                    </p:style>
                    <p:txBody>
                      <a:bodyPr lIns="91436" tIns="45718" rIns="91436" bIns="45718" anchor="ctr"/>
                      <a:lstStyle/>
                      <a:p>
                        <a:pPr algn="ctr" defTabSz="914099">
                          <a:defRPr/>
                        </a:pPr>
                        <a:endParaRPr lang="en-US" sz="2300" dirty="0" smtClean="0">
                          <a:solidFill>
                            <a:srgbClr val="FFFFFF"/>
                          </a:solidFill>
                          <a:effectLst>
                            <a:outerShdw blurRad="38100" dist="38100" dir="2700000" algn="tl">
                              <a:srgbClr val="000000">
                                <a:alpha val="43137"/>
                              </a:srgbClr>
                            </a:outerShdw>
                          </a:effectLst>
                        </a:endParaRPr>
                      </a:p>
                    </p:txBody>
                  </p:sp>
                  <p:sp>
                    <p:nvSpPr>
                      <p:cNvPr id="189" name="Parallelogram 459"/>
                      <p:cNvSpPr/>
                      <p:nvPr/>
                    </p:nvSpPr>
                    <p:spPr bwMode="auto">
                      <a:xfrm>
                        <a:off x="1828800" y="4419600"/>
                        <a:ext cx="685800" cy="609600"/>
                      </a:xfrm>
                      <a:prstGeom prst="parallelogram">
                        <a:avLst/>
                      </a:prstGeom>
                      <a:ln>
                        <a:headEnd type="none" w="med" len="med"/>
                        <a:tailEnd type="none" w="med" len="med"/>
                      </a:ln>
                      <a:scene3d>
                        <a:camera prst="orthographicFront" fov="0">
                          <a:rot lat="0" lon="0" rev="0"/>
                        </a:camera>
                        <a:lightRig rig="glow" dir="t">
                          <a:rot lat="0" lon="0" rev="6360000"/>
                        </a:lightRig>
                      </a:scene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90" name="Oval 460"/>
                      <p:cNvSpPr/>
                      <p:nvPr/>
                    </p:nvSpPr>
                    <p:spPr bwMode="auto">
                      <a:xfrm rot="19114396">
                        <a:off x="976475" y="4807784"/>
                        <a:ext cx="914400" cy="533400"/>
                      </a:xfrm>
                      <a:prstGeom prst="ellipse">
                        <a:avLst/>
                      </a:prstGeom>
                      <a:ln>
                        <a:headEnd type="none" w="med" len="med"/>
                        <a:tailEnd type="none" w="med" len="med"/>
                      </a:ln>
                      <a:scene3d>
                        <a:camera prst="orthographicFront" fov="0">
                          <a:rot lat="0" lon="0" rev="0"/>
                        </a:camera>
                        <a:lightRig rig="glow" dir="t">
                          <a:rot lat="0" lon="0" rev="6360000"/>
                        </a:lightRig>
                      </a:scene3d>
                    </p:spPr>
                    <p:style>
                      <a:lnRef idx="0">
                        <a:schemeClr val="accent5"/>
                      </a:lnRef>
                      <a:fillRef idx="3">
                        <a:schemeClr val="accent5"/>
                      </a:fillRef>
                      <a:effectRef idx="3">
                        <a:schemeClr val="accent5"/>
                      </a:effectRef>
                      <a:fontRef idx="minor">
                        <a:schemeClr val="lt1"/>
                      </a:fontRef>
                    </p:style>
                    <p:txBody>
                      <a:bodyPr lIns="91436" tIns="45718" rIns="91436" bIns="45718" anchor="ctr"/>
                      <a:lstStyle/>
                      <a:p>
                        <a:pPr algn="ctr" defTabSz="914099">
                          <a:defRPr/>
                        </a:pPr>
                        <a:endParaRPr lang="en-US" sz="2300" dirty="0" smtClean="0">
                          <a:solidFill>
                            <a:srgbClr val="FFFFFF"/>
                          </a:solidFill>
                          <a:effectLst>
                            <a:outerShdw blurRad="38100" dist="38100" dir="2700000" algn="tl">
                              <a:srgbClr val="000000">
                                <a:alpha val="43137"/>
                              </a:srgbClr>
                            </a:outerShdw>
                          </a:effectLst>
                        </a:endParaRPr>
                      </a:p>
                    </p:txBody>
                  </p:sp>
                </p:grpSp>
                <p:grpSp>
                  <p:nvGrpSpPr>
                    <p:cNvPr id="83" name="Group 90"/>
                    <p:cNvGrpSpPr/>
                    <p:nvPr/>
                  </p:nvGrpSpPr>
                  <p:grpSpPr>
                    <a:xfrm>
                      <a:off x="5772436" y="5316826"/>
                      <a:ext cx="512616" cy="482092"/>
                      <a:chOff x="914400" y="3886200"/>
                      <a:chExt cx="1981200" cy="2057400"/>
                    </a:xfrm>
                  </p:grpSpPr>
                  <p:sp>
                    <p:nvSpPr>
                      <p:cNvPr id="179" name="Can 449"/>
                      <p:cNvSpPr/>
                      <p:nvPr/>
                    </p:nvSpPr>
                    <p:spPr bwMode="auto">
                      <a:xfrm>
                        <a:off x="914400" y="3886200"/>
                        <a:ext cx="1981200" cy="2057400"/>
                      </a:xfrm>
                      <a:prstGeom prst="can">
                        <a:avLst/>
                      </a:prstGeom>
                      <a:ln>
                        <a:headEnd type="none" w="med" len="med"/>
                        <a:tailEnd type="none" w="med" len="med"/>
                      </a:ln>
                      <a:scene3d>
                        <a:camera prst="orthographicFront" fov="0">
                          <a:rot lat="0" lon="0" rev="0"/>
                        </a:camera>
                        <a:lightRig rig="glow" dir="t">
                          <a:rot lat="0" lon="0" rev="6360000"/>
                        </a:lightRig>
                      </a:scene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80" name="5-Point Star 450"/>
                      <p:cNvSpPr/>
                      <p:nvPr/>
                    </p:nvSpPr>
                    <p:spPr bwMode="auto">
                      <a:xfrm>
                        <a:off x="990600" y="4114800"/>
                        <a:ext cx="762000" cy="685800"/>
                      </a:xfrm>
                      <a:prstGeom prst="star5">
                        <a:avLst/>
                      </a:prstGeom>
                      <a:ln>
                        <a:headEnd type="none" w="med" len="med"/>
                        <a:tailEnd type="none" w="med" len="med"/>
                      </a:ln>
                      <a:scene3d>
                        <a:camera prst="orthographicFront" fov="0">
                          <a:rot lat="0" lon="0" rev="0"/>
                        </a:camera>
                        <a:lightRig rig="glow" dir="t">
                          <a:rot lat="0" lon="0" rev="6360000"/>
                        </a:lightRig>
                      </a:scene3d>
                    </p:spPr>
                    <p:style>
                      <a:lnRef idx="0">
                        <a:schemeClr val="accent4"/>
                      </a:lnRef>
                      <a:fillRef idx="3">
                        <a:schemeClr val="accent4"/>
                      </a:fillRef>
                      <a:effectRef idx="3">
                        <a:schemeClr val="accent4"/>
                      </a:effectRef>
                      <a:fontRef idx="minor">
                        <a:schemeClr val="lt1"/>
                      </a:fontRef>
                    </p:style>
                    <p:txBody>
                      <a:bodyPr lIns="91436" tIns="45718" rIns="91436" bIns="45718" anchor="ctr"/>
                      <a:lstStyle/>
                      <a:p>
                        <a:pPr algn="ctr" defTabSz="914099" fontAlgn="auto">
                          <a:spcBef>
                            <a:spcPts val="0"/>
                          </a:spcBef>
                          <a:spcAft>
                            <a:spcPts val="0"/>
                          </a:spcAft>
                          <a:defRPr/>
                        </a:pPr>
                        <a:endParaRPr lang="en-US" sz="2300" dirty="0" smtClean="0">
                          <a:solidFill>
                            <a:srgbClr val="FFFFFF"/>
                          </a:solidFill>
                          <a:effectLst>
                            <a:outerShdw blurRad="38100" dist="38100" dir="2700000" algn="tl">
                              <a:srgbClr val="000000">
                                <a:alpha val="43137"/>
                              </a:srgbClr>
                            </a:outerShdw>
                          </a:effectLst>
                        </a:endParaRPr>
                      </a:p>
                    </p:txBody>
                  </p:sp>
                  <p:sp>
                    <p:nvSpPr>
                      <p:cNvPr id="181" name="Isosceles Triangle 451"/>
                      <p:cNvSpPr/>
                      <p:nvPr/>
                    </p:nvSpPr>
                    <p:spPr bwMode="auto">
                      <a:xfrm>
                        <a:off x="1295400" y="5105400"/>
                        <a:ext cx="685800" cy="609600"/>
                      </a:xfrm>
                      <a:prstGeom prst="triangle">
                        <a:avLst/>
                      </a:prstGeom>
                      <a:ln>
                        <a:headEnd type="none" w="med" len="med"/>
                        <a:tailEnd type="none" w="med" len="med"/>
                      </a:ln>
                      <a:scene3d>
                        <a:camera prst="orthographicFront" fov="0">
                          <a:rot lat="0" lon="0" rev="0"/>
                        </a:camera>
                        <a:lightRig rig="glow" dir="t">
                          <a:rot lat="0" lon="0" rev="6360000"/>
                        </a:lightRig>
                      </a:scene3d>
                    </p:spPr>
                    <p:style>
                      <a:lnRef idx="0">
                        <a:schemeClr val="accent3"/>
                      </a:lnRef>
                      <a:fillRef idx="3">
                        <a:schemeClr val="accent3"/>
                      </a:fillRef>
                      <a:effectRef idx="3">
                        <a:schemeClr val="accent3"/>
                      </a:effectRef>
                      <a:fontRef idx="minor">
                        <a:schemeClr val="lt1"/>
                      </a:fontRef>
                    </p:style>
                    <p:txBody>
                      <a:bodyPr lIns="91436" tIns="45718" rIns="91436" bIns="45718" anchor="ctr"/>
                      <a:lstStyle/>
                      <a:p>
                        <a:pPr algn="ctr" defTabSz="914099">
                          <a:defRPr/>
                        </a:pPr>
                        <a:endParaRPr lang="en-US" sz="2300" dirty="0" smtClean="0">
                          <a:solidFill>
                            <a:srgbClr val="FFFFFF"/>
                          </a:solidFill>
                          <a:effectLst>
                            <a:outerShdw blurRad="38100" dist="38100" dir="2700000" algn="tl">
                              <a:srgbClr val="000000">
                                <a:alpha val="43137"/>
                              </a:srgbClr>
                            </a:outerShdw>
                          </a:effectLst>
                        </a:endParaRPr>
                      </a:p>
                    </p:txBody>
                  </p:sp>
                  <p:sp>
                    <p:nvSpPr>
                      <p:cNvPr id="182" name="Hexagon 452"/>
                      <p:cNvSpPr/>
                      <p:nvPr/>
                    </p:nvSpPr>
                    <p:spPr bwMode="auto">
                      <a:xfrm>
                        <a:off x="1981200" y="4953000"/>
                        <a:ext cx="762000" cy="685800"/>
                      </a:xfrm>
                      <a:prstGeom prst="hexagon">
                        <a:avLst/>
                      </a:prstGeom>
                      <a:ln>
                        <a:headEnd type="none" w="med" len="med"/>
                        <a:tailEnd type="none" w="med" len="med"/>
                      </a:ln>
                      <a:scene3d>
                        <a:camera prst="orthographicFront" fov="0">
                          <a:rot lat="0" lon="0" rev="0"/>
                        </a:camera>
                        <a:lightRig rig="glow" dir="t">
                          <a:rot lat="0" lon="0" rev="6360000"/>
                        </a:lightRig>
                      </a:scene3d>
                    </p:spPr>
                    <p:style>
                      <a:lnRef idx="0">
                        <a:schemeClr val="accent6"/>
                      </a:lnRef>
                      <a:fillRef idx="3">
                        <a:schemeClr val="accent6"/>
                      </a:fillRef>
                      <a:effectRef idx="3">
                        <a:schemeClr val="accent6"/>
                      </a:effectRef>
                      <a:fontRef idx="minor">
                        <a:schemeClr val="lt1"/>
                      </a:fontRef>
                    </p:style>
                    <p:txBody>
                      <a:bodyPr lIns="91436" tIns="45718" rIns="91436" bIns="45718" anchor="ctr"/>
                      <a:lstStyle/>
                      <a:p>
                        <a:pPr algn="ctr" defTabSz="914099">
                          <a:defRPr/>
                        </a:pPr>
                        <a:endParaRPr lang="en-US" sz="2300" dirty="0" smtClean="0">
                          <a:solidFill>
                            <a:srgbClr val="FFFFFF"/>
                          </a:solidFill>
                          <a:effectLst>
                            <a:outerShdw blurRad="38100" dist="38100" dir="2700000" algn="tl">
                              <a:srgbClr val="000000">
                                <a:alpha val="43137"/>
                              </a:srgbClr>
                            </a:outerShdw>
                          </a:effectLst>
                        </a:endParaRPr>
                      </a:p>
                    </p:txBody>
                  </p:sp>
                  <p:sp>
                    <p:nvSpPr>
                      <p:cNvPr id="183" name="Parallelogram 453"/>
                      <p:cNvSpPr/>
                      <p:nvPr/>
                    </p:nvSpPr>
                    <p:spPr bwMode="auto">
                      <a:xfrm>
                        <a:off x="1828800" y="4419600"/>
                        <a:ext cx="685800" cy="609600"/>
                      </a:xfrm>
                      <a:prstGeom prst="parallelogram">
                        <a:avLst/>
                      </a:prstGeom>
                      <a:ln>
                        <a:headEnd type="none" w="med" len="med"/>
                        <a:tailEnd type="none" w="med" len="med"/>
                      </a:ln>
                      <a:scene3d>
                        <a:camera prst="orthographicFront" fov="0">
                          <a:rot lat="0" lon="0" rev="0"/>
                        </a:camera>
                        <a:lightRig rig="glow" dir="t">
                          <a:rot lat="0" lon="0" rev="6360000"/>
                        </a:lightRig>
                      </a:scene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84" name="Oval 454"/>
                      <p:cNvSpPr/>
                      <p:nvPr/>
                    </p:nvSpPr>
                    <p:spPr bwMode="auto">
                      <a:xfrm rot="19114396">
                        <a:off x="976475" y="4807784"/>
                        <a:ext cx="914400" cy="533400"/>
                      </a:xfrm>
                      <a:prstGeom prst="ellipse">
                        <a:avLst/>
                      </a:prstGeom>
                      <a:ln>
                        <a:headEnd type="none" w="med" len="med"/>
                        <a:tailEnd type="none" w="med" len="med"/>
                      </a:ln>
                      <a:scene3d>
                        <a:camera prst="orthographicFront" fov="0">
                          <a:rot lat="0" lon="0" rev="0"/>
                        </a:camera>
                        <a:lightRig rig="glow" dir="t">
                          <a:rot lat="0" lon="0" rev="6360000"/>
                        </a:lightRig>
                      </a:scene3d>
                    </p:spPr>
                    <p:style>
                      <a:lnRef idx="0">
                        <a:schemeClr val="accent5"/>
                      </a:lnRef>
                      <a:fillRef idx="3">
                        <a:schemeClr val="accent5"/>
                      </a:fillRef>
                      <a:effectRef idx="3">
                        <a:schemeClr val="accent5"/>
                      </a:effectRef>
                      <a:fontRef idx="minor">
                        <a:schemeClr val="lt1"/>
                      </a:fontRef>
                    </p:style>
                    <p:txBody>
                      <a:bodyPr lIns="91436" tIns="45718" rIns="91436" bIns="45718" anchor="ctr"/>
                      <a:lstStyle/>
                      <a:p>
                        <a:pPr algn="ctr" defTabSz="914099">
                          <a:defRPr/>
                        </a:pPr>
                        <a:endParaRPr lang="en-US" sz="2300" dirty="0" smtClean="0">
                          <a:solidFill>
                            <a:srgbClr val="FFFFFF"/>
                          </a:solidFill>
                          <a:effectLst>
                            <a:outerShdw blurRad="38100" dist="38100" dir="2700000" algn="tl">
                              <a:srgbClr val="000000">
                                <a:alpha val="43137"/>
                              </a:srgbClr>
                            </a:outerShdw>
                          </a:effectLst>
                        </a:endParaRPr>
                      </a:p>
                    </p:txBody>
                  </p:sp>
                </p:grpSp>
              </p:grpSp>
            </p:grpSp>
            <p:grpSp>
              <p:nvGrpSpPr>
                <p:cNvPr id="96" name="Group 114"/>
                <p:cNvGrpSpPr/>
                <p:nvPr/>
              </p:nvGrpSpPr>
              <p:grpSpPr>
                <a:xfrm>
                  <a:off x="4722015" y="5915165"/>
                  <a:ext cx="1055680" cy="522291"/>
                  <a:chOff x="4722015" y="5915165"/>
                  <a:chExt cx="1055680" cy="522291"/>
                </a:xfrm>
              </p:grpSpPr>
              <p:grpSp>
                <p:nvGrpSpPr>
                  <p:cNvPr id="97" name="Group 99"/>
                  <p:cNvGrpSpPr/>
                  <p:nvPr/>
                </p:nvGrpSpPr>
                <p:grpSpPr>
                  <a:xfrm>
                    <a:off x="5094334" y="5917095"/>
                    <a:ext cx="683361" cy="520361"/>
                    <a:chOff x="5601691" y="5278557"/>
                    <a:chExt cx="683361" cy="520361"/>
                  </a:xfrm>
                </p:grpSpPr>
                <p:grpSp>
                  <p:nvGrpSpPr>
                    <p:cNvPr id="110" name="Group 55"/>
                    <p:cNvGrpSpPr/>
                    <p:nvPr/>
                  </p:nvGrpSpPr>
                  <p:grpSpPr>
                    <a:xfrm>
                      <a:off x="5601691" y="5278557"/>
                      <a:ext cx="512616" cy="482092"/>
                      <a:chOff x="914400" y="3886200"/>
                      <a:chExt cx="1981200" cy="2057400"/>
                    </a:xfrm>
                  </p:grpSpPr>
                  <p:sp>
                    <p:nvSpPr>
                      <p:cNvPr id="169" name="Can 439"/>
                      <p:cNvSpPr/>
                      <p:nvPr/>
                    </p:nvSpPr>
                    <p:spPr bwMode="auto">
                      <a:xfrm>
                        <a:off x="914400" y="3886200"/>
                        <a:ext cx="1981200" cy="2057400"/>
                      </a:xfrm>
                      <a:prstGeom prst="can">
                        <a:avLst/>
                      </a:prstGeom>
                      <a:ln>
                        <a:headEnd type="none" w="med" len="med"/>
                        <a:tailEnd type="none" w="med" len="med"/>
                      </a:ln>
                      <a:scene3d>
                        <a:camera prst="orthographicFront" fov="0">
                          <a:rot lat="0" lon="0" rev="0"/>
                        </a:camera>
                        <a:lightRig rig="glow" dir="t">
                          <a:rot lat="0" lon="0" rev="6360000"/>
                        </a:lightRig>
                      </a:scene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70" name="5-Point Star 440"/>
                      <p:cNvSpPr/>
                      <p:nvPr/>
                    </p:nvSpPr>
                    <p:spPr bwMode="auto">
                      <a:xfrm>
                        <a:off x="990600" y="4114800"/>
                        <a:ext cx="762000" cy="685800"/>
                      </a:xfrm>
                      <a:prstGeom prst="star5">
                        <a:avLst/>
                      </a:prstGeom>
                      <a:ln>
                        <a:headEnd type="none" w="med" len="med"/>
                        <a:tailEnd type="none" w="med" len="med"/>
                      </a:ln>
                      <a:scene3d>
                        <a:camera prst="orthographicFront" fov="0">
                          <a:rot lat="0" lon="0" rev="0"/>
                        </a:camera>
                        <a:lightRig rig="glow" dir="t">
                          <a:rot lat="0" lon="0" rev="6360000"/>
                        </a:lightRig>
                      </a:scene3d>
                    </p:spPr>
                    <p:style>
                      <a:lnRef idx="0">
                        <a:schemeClr val="accent4"/>
                      </a:lnRef>
                      <a:fillRef idx="3">
                        <a:schemeClr val="accent4"/>
                      </a:fillRef>
                      <a:effectRef idx="3">
                        <a:schemeClr val="accent4"/>
                      </a:effectRef>
                      <a:fontRef idx="minor">
                        <a:schemeClr val="lt1"/>
                      </a:fontRef>
                    </p:style>
                    <p:txBody>
                      <a:bodyPr lIns="91436" tIns="45718" rIns="91436" bIns="45718" anchor="ctr"/>
                      <a:lstStyle/>
                      <a:p>
                        <a:pPr algn="ctr" defTabSz="914099" fontAlgn="auto">
                          <a:spcBef>
                            <a:spcPts val="0"/>
                          </a:spcBef>
                          <a:spcAft>
                            <a:spcPts val="0"/>
                          </a:spcAft>
                          <a:defRPr/>
                        </a:pPr>
                        <a:endParaRPr lang="en-US" sz="2300" dirty="0" smtClean="0">
                          <a:solidFill>
                            <a:srgbClr val="FFFFFF"/>
                          </a:solidFill>
                          <a:effectLst>
                            <a:outerShdw blurRad="38100" dist="38100" dir="2700000" algn="tl">
                              <a:srgbClr val="000000">
                                <a:alpha val="43137"/>
                              </a:srgbClr>
                            </a:outerShdw>
                          </a:effectLst>
                        </a:endParaRPr>
                      </a:p>
                    </p:txBody>
                  </p:sp>
                  <p:sp>
                    <p:nvSpPr>
                      <p:cNvPr id="171" name="Isosceles Triangle 441"/>
                      <p:cNvSpPr/>
                      <p:nvPr/>
                    </p:nvSpPr>
                    <p:spPr bwMode="auto">
                      <a:xfrm>
                        <a:off x="1295400" y="5105400"/>
                        <a:ext cx="685800" cy="609600"/>
                      </a:xfrm>
                      <a:prstGeom prst="triangle">
                        <a:avLst/>
                      </a:prstGeom>
                      <a:ln>
                        <a:headEnd type="none" w="med" len="med"/>
                        <a:tailEnd type="none" w="med" len="med"/>
                      </a:ln>
                      <a:scene3d>
                        <a:camera prst="orthographicFront" fov="0">
                          <a:rot lat="0" lon="0" rev="0"/>
                        </a:camera>
                        <a:lightRig rig="glow" dir="t">
                          <a:rot lat="0" lon="0" rev="6360000"/>
                        </a:lightRig>
                      </a:scene3d>
                    </p:spPr>
                    <p:style>
                      <a:lnRef idx="0">
                        <a:schemeClr val="accent3"/>
                      </a:lnRef>
                      <a:fillRef idx="3">
                        <a:schemeClr val="accent3"/>
                      </a:fillRef>
                      <a:effectRef idx="3">
                        <a:schemeClr val="accent3"/>
                      </a:effectRef>
                      <a:fontRef idx="minor">
                        <a:schemeClr val="lt1"/>
                      </a:fontRef>
                    </p:style>
                    <p:txBody>
                      <a:bodyPr lIns="91436" tIns="45718" rIns="91436" bIns="45718" anchor="ctr"/>
                      <a:lstStyle/>
                      <a:p>
                        <a:pPr algn="ctr" defTabSz="914099">
                          <a:defRPr/>
                        </a:pPr>
                        <a:endParaRPr lang="en-US" sz="2300" dirty="0" smtClean="0">
                          <a:solidFill>
                            <a:srgbClr val="FFFFFF"/>
                          </a:solidFill>
                          <a:effectLst>
                            <a:outerShdw blurRad="38100" dist="38100" dir="2700000" algn="tl">
                              <a:srgbClr val="000000">
                                <a:alpha val="43137"/>
                              </a:srgbClr>
                            </a:outerShdw>
                          </a:effectLst>
                        </a:endParaRPr>
                      </a:p>
                    </p:txBody>
                  </p:sp>
                  <p:sp>
                    <p:nvSpPr>
                      <p:cNvPr id="172" name="Hexagon 442"/>
                      <p:cNvSpPr/>
                      <p:nvPr/>
                    </p:nvSpPr>
                    <p:spPr bwMode="auto">
                      <a:xfrm>
                        <a:off x="1981200" y="4953000"/>
                        <a:ext cx="762000" cy="685800"/>
                      </a:xfrm>
                      <a:prstGeom prst="hexagon">
                        <a:avLst/>
                      </a:prstGeom>
                      <a:ln>
                        <a:headEnd type="none" w="med" len="med"/>
                        <a:tailEnd type="none" w="med" len="med"/>
                      </a:ln>
                      <a:scene3d>
                        <a:camera prst="orthographicFront" fov="0">
                          <a:rot lat="0" lon="0" rev="0"/>
                        </a:camera>
                        <a:lightRig rig="glow" dir="t">
                          <a:rot lat="0" lon="0" rev="6360000"/>
                        </a:lightRig>
                      </a:scene3d>
                    </p:spPr>
                    <p:style>
                      <a:lnRef idx="0">
                        <a:schemeClr val="accent6"/>
                      </a:lnRef>
                      <a:fillRef idx="3">
                        <a:schemeClr val="accent6"/>
                      </a:fillRef>
                      <a:effectRef idx="3">
                        <a:schemeClr val="accent6"/>
                      </a:effectRef>
                      <a:fontRef idx="minor">
                        <a:schemeClr val="lt1"/>
                      </a:fontRef>
                    </p:style>
                    <p:txBody>
                      <a:bodyPr lIns="91436" tIns="45718" rIns="91436" bIns="45718" anchor="ctr"/>
                      <a:lstStyle/>
                      <a:p>
                        <a:pPr algn="ctr" defTabSz="914099">
                          <a:defRPr/>
                        </a:pPr>
                        <a:endParaRPr lang="en-US" sz="2300" dirty="0" smtClean="0">
                          <a:solidFill>
                            <a:srgbClr val="FFFFFF"/>
                          </a:solidFill>
                          <a:effectLst>
                            <a:outerShdw blurRad="38100" dist="38100" dir="2700000" algn="tl">
                              <a:srgbClr val="000000">
                                <a:alpha val="43137"/>
                              </a:srgbClr>
                            </a:outerShdw>
                          </a:effectLst>
                        </a:endParaRPr>
                      </a:p>
                    </p:txBody>
                  </p:sp>
                  <p:sp>
                    <p:nvSpPr>
                      <p:cNvPr id="173" name="Parallelogram 443"/>
                      <p:cNvSpPr/>
                      <p:nvPr/>
                    </p:nvSpPr>
                    <p:spPr bwMode="auto">
                      <a:xfrm>
                        <a:off x="1828800" y="4419600"/>
                        <a:ext cx="685800" cy="609600"/>
                      </a:xfrm>
                      <a:prstGeom prst="parallelogram">
                        <a:avLst/>
                      </a:prstGeom>
                      <a:ln>
                        <a:headEnd type="none" w="med" len="med"/>
                        <a:tailEnd type="none" w="med" len="med"/>
                      </a:ln>
                      <a:scene3d>
                        <a:camera prst="orthographicFront" fov="0">
                          <a:rot lat="0" lon="0" rev="0"/>
                        </a:camera>
                        <a:lightRig rig="glow" dir="t">
                          <a:rot lat="0" lon="0" rev="6360000"/>
                        </a:lightRig>
                      </a:scene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74" name="Oval 444"/>
                      <p:cNvSpPr/>
                      <p:nvPr/>
                    </p:nvSpPr>
                    <p:spPr bwMode="auto">
                      <a:xfrm rot="19114396">
                        <a:off x="976475" y="4807784"/>
                        <a:ext cx="914400" cy="533400"/>
                      </a:xfrm>
                      <a:prstGeom prst="ellipse">
                        <a:avLst/>
                      </a:prstGeom>
                      <a:ln>
                        <a:headEnd type="none" w="med" len="med"/>
                        <a:tailEnd type="none" w="med" len="med"/>
                      </a:ln>
                      <a:scene3d>
                        <a:camera prst="orthographicFront" fov="0">
                          <a:rot lat="0" lon="0" rev="0"/>
                        </a:camera>
                        <a:lightRig rig="glow" dir="t">
                          <a:rot lat="0" lon="0" rev="6360000"/>
                        </a:lightRig>
                      </a:scene3d>
                    </p:spPr>
                    <p:style>
                      <a:lnRef idx="0">
                        <a:schemeClr val="accent5"/>
                      </a:lnRef>
                      <a:fillRef idx="3">
                        <a:schemeClr val="accent5"/>
                      </a:fillRef>
                      <a:effectRef idx="3">
                        <a:schemeClr val="accent5"/>
                      </a:effectRef>
                      <a:fontRef idx="minor">
                        <a:schemeClr val="lt1"/>
                      </a:fontRef>
                    </p:style>
                    <p:txBody>
                      <a:bodyPr lIns="91436" tIns="45718" rIns="91436" bIns="45718" anchor="ctr"/>
                      <a:lstStyle/>
                      <a:p>
                        <a:pPr algn="ctr" defTabSz="914099">
                          <a:defRPr/>
                        </a:pPr>
                        <a:endParaRPr lang="en-US" sz="2300" dirty="0" smtClean="0">
                          <a:solidFill>
                            <a:srgbClr val="FFFFFF"/>
                          </a:solidFill>
                          <a:effectLst>
                            <a:outerShdw blurRad="38100" dist="38100" dir="2700000" algn="tl">
                              <a:srgbClr val="000000">
                                <a:alpha val="43137"/>
                              </a:srgbClr>
                            </a:outerShdw>
                          </a:effectLst>
                        </a:endParaRPr>
                      </a:p>
                    </p:txBody>
                  </p:sp>
                </p:grpSp>
                <p:grpSp>
                  <p:nvGrpSpPr>
                    <p:cNvPr id="111" name="Group 544"/>
                    <p:cNvGrpSpPr/>
                    <p:nvPr/>
                  </p:nvGrpSpPr>
                  <p:grpSpPr>
                    <a:xfrm>
                      <a:off x="5772436" y="5316826"/>
                      <a:ext cx="512616" cy="482092"/>
                      <a:chOff x="914400" y="3886200"/>
                      <a:chExt cx="1981200" cy="2057400"/>
                    </a:xfrm>
                  </p:grpSpPr>
                  <p:sp>
                    <p:nvSpPr>
                      <p:cNvPr id="163" name="Can 433"/>
                      <p:cNvSpPr/>
                      <p:nvPr/>
                    </p:nvSpPr>
                    <p:spPr bwMode="auto">
                      <a:xfrm>
                        <a:off x="914400" y="3886200"/>
                        <a:ext cx="1981200" cy="2057400"/>
                      </a:xfrm>
                      <a:prstGeom prst="can">
                        <a:avLst/>
                      </a:prstGeom>
                      <a:ln>
                        <a:headEnd type="none" w="med" len="med"/>
                        <a:tailEnd type="none" w="med" len="med"/>
                      </a:ln>
                      <a:scene3d>
                        <a:camera prst="orthographicFront" fov="0">
                          <a:rot lat="0" lon="0" rev="0"/>
                        </a:camera>
                        <a:lightRig rig="glow" dir="t">
                          <a:rot lat="0" lon="0" rev="6360000"/>
                        </a:lightRig>
                      </a:scene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64" name="5-Point Star 434"/>
                      <p:cNvSpPr/>
                      <p:nvPr/>
                    </p:nvSpPr>
                    <p:spPr bwMode="auto">
                      <a:xfrm>
                        <a:off x="990600" y="4114800"/>
                        <a:ext cx="762000" cy="685800"/>
                      </a:xfrm>
                      <a:prstGeom prst="star5">
                        <a:avLst/>
                      </a:prstGeom>
                      <a:ln>
                        <a:headEnd type="none" w="med" len="med"/>
                        <a:tailEnd type="none" w="med" len="med"/>
                      </a:ln>
                      <a:scene3d>
                        <a:camera prst="orthographicFront" fov="0">
                          <a:rot lat="0" lon="0" rev="0"/>
                        </a:camera>
                        <a:lightRig rig="glow" dir="t">
                          <a:rot lat="0" lon="0" rev="6360000"/>
                        </a:lightRig>
                      </a:scene3d>
                    </p:spPr>
                    <p:style>
                      <a:lnRef idx="0">
                        <a:schemeClr val="accent4"/>
                      </a:lnRef>
                      <a:fillRef idx="3">
                        <a:schemeClr val="accent4"/>
                      </a:fillRef>
                      <a:effectRef idx="3">
                        <a:schemeClr val="accent4"/>
                      </a:effectRef>
                      <a:fontRef idx="minor">
                        <a:schemeClr val="lt1"/>
                      </a:fontRef>
                    </p:style>
                    <p:txBody>
                      <a:bodyPr lIns="91436" tIns="45718" rIns="91436" bIns="45718" anchor="ctr"/>
                      <a:lstStyle/>
                      <a:p>
                        <a:pPr algn="ctr" defTabSz="914099" fontAlgn="auto">
                          <a:spcBef>
                            <a:spcPts val="0"/>
                          </a:spcBef>
                          <a:spcAft>
                            <a:spcPts val="0"/>
                          </a:spcAft>
                          <a:defRPr/>
                        </a:pPr>
                        <a:endParaRPr lang="en-US" sz="2300" dirty="0" smtClean="0">
                          <a:solidFill>
                            <a:srgbClr val="FFFFFF"/>
                          </a:solidFill>
                          <a:effectLst>
                            <a:outerShdw blurRad="38100" dist="38100" dir="2700000" algn="tl">
                              <a:srgbClr val="000000">
                                <a:alpha val="43137"/>
                              </a:srgbClr>
                            </a:outerShdw>
                          </a:effectLst>
                        </a:endParaRPr>
                      </a:p>
                    </p:txBody>
                  </p:sp>
                  <p:sp>
                    <p:nvSpPr>
                      <p:cNvPr id="165" name="Isosceles Triangle 435"/>
                      <p:cNvSpPr/>
                      <p:nvPr/>
                    </p:nvSpPr>
                    <p:spPr bwMode="auto">
                      <a:xfrm>
                        <a:off x="1295400" y="5105400"/>
                        <a:ext cx="685800" cy="609600"/>
                      </a:xfrm>
                      <a:prstGeom prst="triangle">
                        <a:avLst/>
                      </a:prstGeom>
                      <a:ln>
                        <a:headEnd type="none" w="med" len="med"/>
                        <a:tailEnd type="none" w="med" len="med"/>
                      </a:ln>
                      <a:scene3d>
                        <a:camera prst="orthographicFront" fov="0">
                          <a:rot lat="0" lon="0" rev="0"/>
                        </a:camera>
                        <a:lightRig rig="glow" dir="t">
                          <a:rot lat="0" lon="0" rev="6360000"/>
                        </a:lightRig>
                      </a:scene3d>
                    </p:spPr>
                    <p:style>
                      <a:lnRef idx="0">
                        <a:schemeClr val="accent3"/>
                      </a:lnRef>
                      <a:fillRef idx="3">
                        <a:schemeClr val="accent3"/>
                      </a:fillRef>
                      <a:effectRef idx="3">
                        <a:schemeClr val="accent3"/>
                      </a:effectRef>
                      <a:fontRef idx="minor">
                        <a:schemeClr val="lt1"/>
                      </a:fontRef>
                    </p:style>
                    <p:txBody>
                      <a:bodyPr lIns="91436" tIns="45718" rIns="91436" bIns="45718" anchor="ctr"/>
                      <a:lstStyle/>
                      <a:p>
                        <a:pPr algn="ctr" defTabSz="914099">
                          <a:defRPr/>
                        </a:pPr>
                        <a:endParaRPr lang="en-US" sz="2300" dirty="0" smtClean="0">
                          <a:solidFill>
                            <a:srgbClr val="FFFFFF"/>
                          </a:solidFill>
                          <a:effectLst>
                            <a:outerShdw blurRad="38100" dist="38100" dir="2700000" algn="tl">
                              <a:srgbClr val="000000">
                                <a:alpha val="43137"/>
                              </a:srgbClr>
                            </a:outerShdw>
                          </a:effectLst>
                        </a:endParaRPr>
                      </a:p>
                    </p:txBody>
                  </p:sp>
                  <p:sp>
                    <p:nvSpPr>
                      <p:cNvPr id="166" name="Hexagon 436"/>
                      <p:cNvSpPr/>
                      <p:nvPr/>
                    </p:nvSpPr>
                    <p:spPr bwMode="auto">
                      <a:xfrm>
                        <a:off x="1981200" y="4953000"/>
                        <a:ext cx="762000" cy="685800"/>
                      </a:xfrm>
                      <a:prstGeom prst="hexagon">
                        <a:avLst/>
                      </a:prstGeom>
                      <a:ln>
                        <a:headEnd type="none" w="med" len="med"/>
                        <a:tailEnd type="none" w="med" len="med"/>
                      </a:ln>
                      <a:scene3d>
                        <a:camera prst="orthographicFront" fov="0">
                          <a:rot lat="0" lon="0" rev="0"/>
                        </a:camera>
                        <a:lightRig rig="glow" dir="t">
                          <a:rot lat="0" lon="0" rev="6360000"/>
                        </a:lightRig>
                      </a:scene3d>
                    </p:spPr>
                    <p:style>
                      <a:lnRef idx="0">
                        <a:schemeClr val="accent6"/>
                      </a:lnRef>
                      <a:fillRef idx="3">
                        <a:schemeClr val="accent6"/>
                      </a:fillRef>
                      <a:effectRef idx="3">
                        <a:schemeClr val="accent6"/>
                      </a:effectRef>
                      <a:fontRef idx="minor">
                        <a:schemeClr val="lt1"/>
                      </a:fontRef>
                    </p:style>
                    <p:txBody>
                      <a:bodyPr lIns="91436" tIns="45718" rIns="91436" bIns="45718" anchor="ctr"/>
                      <a:lstStyle/>
                      <a:p>
                        <a:pPr algn="ctr" defTabSz="914099">
                          <a:defRPr/>
                        </a:pPr>
                        <a:endParaRPr lang="en-US" sz="2300" dirty="0" smtClean="0">
                          <a:solidFill>
                            <a:srgbClr val="FFFFFF"/>
                          </a:solidFill>
                          <a:effectLst>
                            <a:outerShdw blurRad="38100" dist="38100" dir="2700000" algn="tl">
                              <a:srgbClr val="000000">
                                <a:alpha val="43137"/>
                              </a:srgbClr>
                            </a:outerShdw>
                          </a:effectLst>
                        </a:endParaRPr>
                      </a:p>
                    </p:txBody>
                  </p:sp>
                  <p:sp>
                    <p:nvSpPr>
                      <p:cNvPr id="167" name="Parallelogram 437"/>
                      <p:cNvSpPr/>
                      <p:nvPr/>
                    </p:nvSpPr>
                    <p:spPr bwMode="auto">
                      <a:xfrm>
                        <a:off x="1828800" y="4419600"/>
                        <a:ext cx="685800" cy="609600"/>
                      </a:xfrm>
                      <a:prstGeom prst="parallelogram">
                        <a:avLst/>
                      </a:prstGeom>
                      <a:ln>
                        <a:headEnd type="none" w="med" len="med"/>
                        <a:tailEnd type="none" w="med" len="med"/>
                      </a:ln>
                      <a:scene3d>
                        <a:camera prst="orthographicFront" fov="0">
                          <a:rot lat="0" lon="0" rev="0"/>
                        </a:camera>
                        <a:lightRig rig="glow" dir="t">
                          <a:rot lat="0" lon="0" rev="6360000"/>
                        </a:lightRig>
                      </a:scene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68" name="Oval 438"/>
                      <p:cNvSpPr/>
                      <p:nvPr/>
                    </p:nvSpPr>
                    <p:spPr bwMode="auto">
                      <a:xfrm rot="19114396">
                        <a:off x="976475" y="4807784"/>
                        <a:ext cx="914400" cy="533400"/>
                      </a:xfrm>
                      <a:prstGeom prst="ellipse">
                        <a:avLst/>
                      </a:prstGeom>
                      <a:ln>
                        <a:headEnd type="none" w="med" len="med"/>
                        <a:tailEnd type="none" w="med" len="med"/>
                      </a:ln>
                      <a:scene3d>
                        <a:camera prst="orthographicFront" fov="0">
                          <a:rot lat="0" lon="0" rev="0"/>
                        </a:camera>
                        <a:lightRig rig="glow" dir="t">
                          <a:rot lat="0" lon="0" rev="6360000"/>
                        </a:lightRig>
                      </a:scene3d>
                    </p:spPr>
                    <p:style>
                      <a:lnRef idx="0">
                        <a:schemeClr val="accent5"/>
                      </a:lnRef>
                      <a:fillRef idx="3">
                        <a:schemeClr val="accent5"/>
                      </a:fillRef>
                      <a:effectRef idx="3">
                        <a:schemeClr val="accent5"/>
                      </a:effectRef>
                      <a:fontRef idx="minor">
                        <a:schemeClr val="lt1"/>
                      </a:fontRef>
                    </p:style>
                    <p:txBody>
                      <a:bodyPr lIns="91436" tIns="45718" rIns="91436" bIns="45718" anchor="ctr"/>
                      <a:lstStyle/>
                      <a:p>
                        <a:pPr algn="ctr" defTabSz="914099">
                          <a:defRPr/>
                        </a:pPr>
                        <a:endParaRPr lang="en-US" sz="2300" dirty="0" smtClean="0">
                          <a:solidFill>
                            <a:srgbClr val="FFFFFF"/>
                          </a:solidFill>
                          <a:effectLst>
                            <a:outerShdw blurRad="38100" dist="38100" dir="2700000" algn="tl">
                              <a:srgbClr val="000000">
                                <a:alpha val="43137"/>
                              </a:srgbClr>
                            </a:outerShdw>
                          </a:effectLst>
                        </a:endParaRPr>
                      </a:p>
                    </p:txBody>
                  </p:sp>
                </p:grpSp>
              </p:grpSp>
              <p:grpSp>
                <p:nvGrpSpPr>
                  <p:cNvPr id="112" name="Group 98"/>
                  <p:cNvGrpSpPr/>
                  <p:nvPr/>
                </p:nvGrpSpPr>
                <p:grpSpPr>
                  <a:xfrm>
                    <a:off x="4722015" y="5915165"/>
                    <a:ext cx="683361" cy="520361"/>
                    <a:chOff x="5601691" y="5278557"/>
                    <a:chExt cx="683361" cy="520361"/>
                  </a:xfrm>
                </p:grpSpPr>
                <p:grpSp>
                  <p:nvGrpSpPr>
                    <p:cNvPr id="113" name="Group 55"/>
                    <p:cNvGrpSpPr/>
                    <p:nvPr/>
                  </p:nvGrpSpPr>
                  <p:grpSpPr>
                    <a:xfrm>
                      <a:off x="5601691" y="5278557"/>
                      <a:ext cx="512616" cy="482092"/>
                      <a:chOff x="914400" y="3886200"/>
                      <a:chExt cx="1981200" cy="2057400"/>
                    </a:xfrm>
                  </p:grpSpPr>
                  <p:sp>
                    <p:nvSpPr>
                      <p:cNvPr id="155" name="Can 425"/>
                      <p:cNvSpPr/>
                      <p:nvPr/>
                    </p:nvSpPr>
                    <p:spPr bwMode="auto">
                      <a:xfrm>
                        <a:off x="914400" y="3886200"/>
                        <a:ext cx="1981200" cy="2057400"/>
                      </a:xfrm>
                      <a:prstGeom prst="can">
                        <a:avLst/>
                      </a:prstGeom>
                      <a:ln>
                        <a:headEnd type="none" w="med" len="med"/>
                        <a:tailEnd type="none" w="med" len="med"/>
                      </a:ln>
                      <a:scene3d>
                        <a:camera prst="orthographicFront" fov="0">
                          <a:rot lat="0" lon="0" rev="0"/>
                        </a:camera>
                        <a:lightRig rig="glow" dir="t">
                          <a:rot lat="0" lon="0" rev="6360000"/>
                        </a:lightRig>
                      </a:scene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56" name="5-Point Star 426"/>
                      <p:cNvSpPr/>
                      <p:nvPr/>
                    </p:nvSpPr>
                    <p:spPr bwMode="auto">
                      <a:xfrm>
                        <a:off x="990600" y="4114800"/>
                        <a:ext cx="762000" cy="685800"/>
                      </a:xfrm>
                      <a:prstGeom prst="star5">
                        <a:avLst/>
                      </a:prstGeom>
                      <a:ln>
                        <a:headEnd type="none" w="med" len="med"/>
                        <a:tailEnd type="none" w="med" len="med"/>
                      </a:ln>
                      <a:scene3d>
                        <a:camera prst="orthographicFront" fov="0">
                          <a:rot lat="0" lon="0" rev="0"/>
                        </a:camera>
                        <a:lightRig rig="glow" dir="t">
                          <a:rot lat="0" lon="0" rev="6360000"/>
                        </a:lightRig>
                      </a:scene3d>
                    </p:spPr>
                    <p:style>
                      <a:lnRef idx="0">
                        <a:schemeClr val="accent4"/>
                      </a:lnRef>
                      <a:fillRef idx="3">
                        <a:schemeClr val="accent4"/>
                      </a:fillRef>
                      <a:effectRef idx="3">
                        <a:schemeClr val="accent4"/>
                      </a:effectRef>
                      <a:fontRef idx="minor">
                        <a:schemeClr val="lt1"/>
                      </a:fontRef>
                    </p:style>
                    <p:txBody>
                      <a:bodyPr lIns="91436" tIns="45718" rIns="91436" bIns="45718" anchor="ctr"/>
                      <a:lstStyle/>
                      <a:p>
                        <a:pPr algn="ctr" defTabSz="914099" fontAlgn="auto">
                          <a:spcBef>
                            <a:spcPts val="0"/>
                          </a:spcBef>
                          <a:spcAft>
                            <a:spcPts val="0"/>
                          </a:spcAft>
                          <a:defRPr/>
                        </a:pPr>
                        <a:endParaRPr lang="en-US" sz="2300" dirty="0" smtClean="0">
                          <a:solidFill>
                            <a:srgbClr val="FFFFFF"/>
                          </a:solidFill>
                          <a:effectLst>
                            <a:outerShdw blurRad="38100" dist="38100" dir="2700000" algn="tl">
                              <a:srgbClr val="000000">
                                <a:alpha val="43137"/>
                              </a:srgbClr>
                            </a:outerShdw>
                          </a:effectLst>
                        </a:endParaRPr>
                      </a:p>
                    </p:txBody>
                  </p:sp>
                  <p:sp>
                    <p:nvSpPr>
                      <p:cNvPr id="157" name="Isosceles Triangle 427"/>
                      <p:cNvSpPr/>
                      <p:nvPr/>
                    </p:nvSpPr>
                    <p:spPr bwMode="auto">
                      <a:xfrm>
                        <a:off x="1295400" y="5105400"/>
                        <a:ext cx="685800" cy="609600"/>
                      </a:xfrm>
                      <a:prstGeom prst="triangle">
                        <a:avLst/>
                      </a:prstGeom>
                      <a:ln>
                        <a:headEnd type="none" w="med" len="med"/>
                        <a:tailEnd type="none" w="med" len="med"/>
                      </a:ln>
                      <a:scene3d>
                        <a:camera prst="orthographicFront" fov="0">
                          <a:rot lat="0" lon="0" rev="0"/>
                        </a:camera>
                        <a:lightRig rig="glow" dir="t">
                          <a:rot lat="0" lon="0" rev="6360000"/>
                        </a:lightRig>
                      </a:scene3d>
                    </p:spPr>
                    <p:style>
                      <a:lnRef idx="0">
                        <a:schemeClr val="accent3"/>
                      </a:lnRef>
                      <a:fillRef idx="3">
                        <a:schemeClr val="accent3"/>
                      </a:fillRef>
                      <a:effectRef idx="3">
                        <a:schemeClr val="accent3"/>
                      </a:effectRef>
                      <a:fontRef idx="minor">
                        <a:schemeClr val="lt1"/>
                      </a:fontRef>
                    </p:style>
                    <p:txBody>
                      <a:bodyPr lIns="91436" tIns="45718" rIns="91436" bIns="45718" anchor="ctr"/>
                      <a:lstStyle/>
                      <a:p>
                        <a:pPr algn="ctr" defTabSz="914099">
                          <a:defRPr/>
                        </a:pPr>
                        <a:endParaRPr lang="en-US" sz="2300" dirty="0" smtClean="0">
                          <a:solidFill>
                            <a:srgbClr val="FFFFFF"/>
                          </a:solidFill>
                          <a:effectLst>
                            <a:outerShdw blurRad="38100" dist="38100" dir="2700000" algn="tl">
                              <a:srgbClr val="000000">
                                <a:alpha val="43137"/>
                              </a:srgbClr>
                            </a:outerShdw>
                          </a:effectLst>
                        </a:endParaRPr>
                      </a:p>
                    </p:txBody>
                  </p:sp>
                  <p:sp>
                    <p:nvSpPr>
                      <p:cNvPr id="158" name="Hexagon 428"/>
                      <p:cNvSpPr/>
                      <p:nvPr/>
                    </p:nvSpPr>
                    <p:spPr bwMode="auto">
                      <a:xfrm>
                        <a:off x="1981200" y="4953000"/>
                        <a:ext cx="762000" cy="685800"/>
                      </a:xfrm>
                      <a:prstGeom prst="hexagon">
                        <a:avLst/>
                      </a:prstGeom>
                      <a:ln>
                        <a:headEnd type="none" w="med" len="med"/>
                        <a:tailEnd type="none" w="med" len="med"/>
                      </a:ln>
                      <a:scene3d>
                        <a:camera prst="orthographicFront" fov="0">
                          <a:rot lat="0" lon="0" rev="0"/>
                        </a:camera>
                        <a:lightRig rig="glow" dir="t">
                          <a:rot lat="0" lon="0" rev="6360000"/>
                        </a:lightRig>
                      </a:scene3d>
                    </p:spPr>
                    <p:style>
                      <a:lnRef idx="0">
                        <a:schemeClr val="accent6"/>
                      </a:lnRef>
                      <a:fillRef idx="3">
                        <a:schemeClr val="accent6"/>
                      </a:fillRef>
                      <a:effectRef idx="3">
                        <a:schemeClr val="accent6"/>
                      </a:effectRef>
                      <a:fontRef idx="minor">
                        <a:schemeClr val="lt1"/>
                      </a:fontRef>
                    </p:style>
                    <p:txBody>
                      <a:bodyPr lIns="91436" tIns="45718" rIns="91436" bIns="45718" anchor="ctr"/>
                      <a:lstStyle/>
                      <a:p>
                        <a:pPr algn="ctr" defTabSz="914099">
                          <a:defRPr/>
                        </a:pPr>
                        <a:endParaRPr lang="en-US" sz="2300" dirty="0" smtClean="0">
                          <a:solidFill>
                            <a:srgbClr val="FFFFFF"/>
                          </a:solidFill>
                          <a:effectLst>
                            <a:outerShdw blurRad="38100" dist="38100" dir="2700000" algn="tl">
                              <a:srgbClr val="000000">
                                <a:alpha val="43137"/>
                              </a:srgbClr>
                            </a:outerShdw>
                          </a:effectLst>
                        </a:endParaRPr>
                      </a:p>
                    </p:txBody>
                  </p:sp>
                  <p:sp>
                    <p:nvSpPr>
                      <p:cNvPr id="159" name="Parallelogram 429"/>
                      <p:cNvSpPr/>
                      <p:nvPr/>
                    </p:nvSpPr>
                    <p:spPr bwMode="auto">
                      <a:xfrm>
                        <a:off x="1828800" y="4419600"/>
                        <a:ext cx="685800" cy="609600"/>
                      </a:xfrm>
                      <a:prstGeom prst="parallelogram">
                        <a:avLst/>
                      </a:prstGeom>
                      <a:ln>
                        <a:headEnd type="none" w="med" len="med"/>
                        <a:tailEnd type="none" w="med" len="med"/>
                      </a:ln>
                      <a:scene3d>
                        <a:camera prst="orthographicFront" fov="0">
                          <a:rot lat="0" lon="0" rev="0"/>
                        </a:camera>
                        <a:lightRig rig="glow" dir="t">
                          <a:rot lat="0" lon="0" rev="6360000"/>
                        </a:lightRig>
                      </a:scene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60" name="Oval 430"/>
                      <p:cNvSpPr/>
                      <p:nvPr/>
                    </p:nvSpPr>
                    <p:spPr bwMode="auto">
                      <a:xfrm rot="19114396">
                        <a:off x="976475" y="4807784"/>
                        <a:ext cx="914400" cy="533400"/>
                      </a:xfrm>
                      <a:prstGeom prst="ellipse">
                        <a:avLst/>
                      </a:prstGeom>
                      <a:ln>
                        <a:headEnd type="none" w="med" len="med"/>
                        <a:tailEnd type="none" w="med" len="med"/>
                      </a:ln>
                      <a:scene3d>
                        <a:camera prst="orthographicFront" fov="0">
                          <a:rot lat="0" lon="0" rev="0"/>
                        </a:camera>
                        <a:lightRig rig="glow" dir="t">
                          <a:rot lat="0" lon="0" rev="6360000"/>
                        </a:lightRig>
                      </a:scene3d>
                    </p:spPr>
                    <p:style>
                      <a:lnRef idx="0">
                        <a:schemeClr val="accent5"/>
                      </a:lnRef>
                      <a:fillRef idx="3">
                        <a:schemeClr val="accent5"/>
                      </a:fillRef>
                      <a:effectRef idx="3">
                        <a:schemeClr val="accent5"/>
                      </a:effectRef>
                      <a:fontRef idx="minor">
                        <a:schemeClr val="lt1"/>
                      </a:fontRef>
                    </p:style>
                    <p:txBody>
                      <a:bodyPr lIns="91436" tIns="45718" rIns="91436" bIns="45718" anchor="ctr"/>
                      <a:lstStyle/>
                      <a:p>
                        <a:pPr algn="ctr" defTabSz="914099">
                          <a:defRPr/>
                        </a:pPr>
                        <a:endParaRPr lang="en-US" sz="2300" dirty="0" smtClean="0">
                          <a:solidFill>
                            <a:srgbClr val="FFFFFF"/>
                          </a:solidFill>
                          <a:effectLst>
                            <a:outerShdw blurRad="38100" dist="38100" dir="2700000" algn="tl">
                              <a:srgbClr val="000000">
                                <a:alpha val="43137"/>
                              </a:srgbClr>
                            </a:outerShdw>
                          </a:effectLst>
                        </a:endParaRPr>
                      </a:p>
                    </p:txBody>
                  </p:sp>
                </p:grpSp>
                <p:grpSp>
                  <p:nvGrpSpPr>
                    <p:cNvPr id="126" name="Group 90"/>
                    <p:cNvGrpSpPr/>
                    <p:nvPr/>
                  </p:nvGrpSpPr>
                  <p:grpSpPr>
                    <a:xfrm>
                      <a:off x="5772436" y="5316826"/>
                      <a:ext cx="512616" cy="482092"/>
                      <a:chOff x="914400" y="3886200"/>
                      <a:chExt cx="1981200" cy="2057400"/>
                    </a:xfrm>
                  </p:grpSpPr>
                  <p:sp>
                    <p:nvSpPr>
                      <p:cNvPr id="149" name="Can 419"/>
                      <p:cNvSpPr/>
                      <p:nvPr/>
                    </p:nvSpPr>
                    <p:spPr bwMode="auto">
                      <a:xfrm>
                        <a:off x="914400" y="3886200"/>
                        <a:ext cx="1981200" cy="2057400"/>
                      </a:xfrm>
                      <a:prstGeom prst="can">
                        <a:avLst/>
                      </a:prstGeom>
                      <a:ln>
                        <a:headEnd type="none" w="med" len="med"/>
                        <a:tailEnd type="none" w="med" len="med"/>
                      </a:ln>
                      <a:scene3d>
                        <a:camera prst="orthographicFront" fov="0">
                          <a:rot lat="0" lon="0" rev="0"/>
                        </a:camera>
                        <a:lightRig rig="glow" dir="t">
                          <a:rot lat="0" lon="0" rev="6360000"/>
                        </a:lightRig>
                      </a:scene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50" name="5-Point Star 420"/>
                      <p:cNvSpPr/>
                      <p:nvPr/>
                    </p:nvSpPr>
                    <p:spPr bwMode="auto">
                      <a:xfrm>
                        <a:off x="990600" y="4114800"/>
                        <a:ext cx="762000" cy="685800"/>
                      </a:xfrm>
                      <a:prstGeom prst="star5">
                        <a:avLst/>
                      </a:prstGeom>
                      <a:ln>
                        <a:headEnd type="none" w="med" len="med"/>
                        <a:tailEnd type="none" w="med" len="med"/>
                      </a:ln>
                      <a:scene3d>
                        <a:camera prst="orthographicFront" fov="0">
                          <a:rot lat="0" lon="0" rev="0"/>
                        </a:camera>
                        <a:lightRig rig="glow" dir="t">
                          <a:rot lat="0" lon="0" rev="6360000"/>
                        </a:lightRig>
                      </a:scene3d>
                    </p:spPr>
                    <p:style>
                      <a:lnRef idx="0">
                        <a:schemeClr val="accent4"/>
                      </a:lnRef>
                      <a:fillRef idx="3">
                        <a:schemeClr val="accent4"/>
                      </a:fillRef>
                      <a:effectRef idx="3">
                        <a:schemeClr val="accent4"/>
                      </a:effectRef>
                      <a:fontRef idx="minor">
                        <a:schemeClr val="lt1"/>
                      </a:fontRef>
                    </p:style>
                    <p:txBody>
                      <a:bodyPr lIns="91436" tIns="45718" rIns="91436" bIns="45718" anchor="ctr"/>
                      <a:lstStyle/>
                      <a:p>
                        <a:pPr algn="ctr" defTabSz="914099" fontAlgn="auto">
                          <a:spcBef>
                            <a:spcPts val="0"/>
                          </a:spcBef>
                          <a:spcAft>
                            <a:spcPts val="0"/>
                          </a:spcAft>
                          <a:defRPr/>
                        </a:pPr>
                        <a:endParaRPr lang="en-US" sz="2300" dirty="0" smtClean="0">
                          <a:solidFill>
                            <a:srgbClr val="FFFFFF"/>
                          </a:solidFill>
                          <a:effectLst>
                            <a:outerShdw blurRad="38100" dist="38100" dir="2700000" algn="tl">
                              <a:srgbClr val="000000">
                                <a:alpha val="43137"/>
                              </a:srgbClr>
                            </a:outerShdw>
                          </a:effectLst>
                        </a:endParaRPr>
                      </a:p>
                    </p:txBody>
                  </p:sp>
                  <p:sp>
                    <p:nvSpPr>
                      <p:cNvPr id="151" name="Isosceles Triangle 421"/>
                      <p:cNvSpPr/>
                      <p:nvPr/>
                    </p:nvSpPr>
                    <p:spPr bwMode="auto">
                      <a:xfrm>
                        <a:off x="1295400" y="5105400"/>
                        <a:ext cx="685800" cy="609600"/>
                      </a:xfrm>
                      <a:prstGeom prst="triangle">
                        <a:avLst/>
                      </a:prstGeom>
                      <a:ln>
                        <a:headEnd type="none" w="med" len="med"/>
                        <a:tailEnd type="none" w="med" len="med"/>
                      </a:ln>
                      <a:scene3d>
                        <a:camera prst="orthographicFront" fov="0">
                          <a:rot lat="0" lon="0" rev="0"/>
                        </a:camera>
                        <a:lightRig rig="glow" dir="t">
                          <a:rot lat="0" lon="0" rev="6360000"/>
                        </a:lightRig>
                      </a:scene3d>
                    </p:spPr>
                    <p:style>
                      <a:lnRef idx="0">
                        <a:schemeClr val="accent3"/>
                      </a:lnRef>
                      <a:fillRef idx="3">
                        <a:schemeClr val="accent3"/>
                      </a:fillRef>
                      <a:effectRef idx="3">
                        <a:schemeClr val="accent3"/>
                      </a:effectRef>
                      <a:fontRef idx="minor">
                        <a:schemeClr val="lt1"/>
                      </a:fontRef>
                    </p:style>
                    <p:txBody>
                      <a:bodyPr lIns="91436" tIns="45718" rIns="91436" bIns="45718" anchor="ctr"/>
                      <a:lstStyle/>
                      <a:p>
                        <a:pPr algn="ctr" defTabSz="914099">
                          <a:defRPr/>
                        </a:pPr>
                        <a:endParaRPr lang="en-US" sz="2300" dirty="0" smtClean="0">
                          <a:solidFill>
                            <a:srgbClr val="FFFFFF"/>
                          </a:solidFill>
                          <a:effectLst>
                            <a:outerShdw blurRad="38100" dist="38100" dir="2700000" algn="tl">
                              <a:srgbClr val="000000">
                                <a:alpha val="43137"/>
                              </a:srgbClr>
                            </a:outerShdw>
                          </a:effectLst>
                        </a:endParaRPr>
                      </a:p>
                    </p:txBody>
                  </p:sp>
                  <p:sp>
                    <p:nvSpPr>
                      <p:cNvPr id="152" name="Hexagon 422"/>
                      <p:cNvSpPr/>
                      <p:nvPr/>
                    </p:nvSpPr>
                    <p:spPr bwMode="auto">
                      <a:xfrm>
                        <a:off x="1981200" y="4953000"/>
                        <a:ext cx="762000" cy="685800"/>
                      </a:xfrm>
                      <a:prstGeom prst="hexagon">
                        <a:avLst/>
                      </a:prstGeom>
                      <a:ln>
                        <a:headEnd type="none" w="med" len="med"/>
                        <a:tailEnd type="none" w="med" len="med"/>
                      </a:ln>
                      <a:scene3d>
                        <a:camera prst="orthographicFront" fov="0">
                          <a:rot lat="0" lon="0" rev="0"/>
                        </a:camera>
                        <a:lightRig rig="glow" dir="t">
                          <a:rot lat="0" lon="0" rev="6360000"/>
                        </a:lightRig>
                      </a:scene3d>
                    </p:spPr>
                    <p:style>
                      <a:lnRef idx="0">
                        <a:schemeClr val="accent6"/>
                      </a:lnRef>
                      <a:fillRef idx="3">
                        <a:schemeClr val="accent6"/>
                      </a:fillRef>
                      <a:effectRef idx="3">
                        <a:schemeClr val="accent6"/>
                      </a:effectRef>
                      <a:fontRef idx="minor">
                        <a:schemeClr val="lt1"/>
                      </a:fontRef>
                    </p:style>
                    <p:txBody>
                      <a:bodyPr lIns="91436" tIns="45718" rIns="91436" bIns="45718" anchor="ctr"/>
                      <a:lstStyle/>
                      <a:p>
                        <a:pPr algn="ctr" defTabSz="914099">
                          <a:defRPr/>
                        </a:pPr>
                        <a:endParaRPr lang="en-US" sz="2300" dirty="0" smtClean="0">
                          <a:solidFill>
                            <a:srgbClr val="FFFFFF"/>
                          </a:solidFill>
                          <a:effectLst>
                            <a:outerShdw blurRad="38100" dist="38100" dir="2700000" algn="tl">
                              <a:srgbClr val="000000">
                                <a:alpha val="43137"/>
                              </a:srgbClr>
                            </a:outerShdw>
                          </a:effectLst>
                        </a:endParaRPr>
                      </a:p>
                    </p:txBody>
                  </p:sp>
                  <p:sp>
                    <p:nvSpPr>
                      <p:cNvPr id="153" name="Parallelogram 423"/>
                      <p:cNvSpPr/>
                      <p:nvPr/>
                    </p:nvSpPr>
                    <p:spPr bwMode="auto">
                      <a:xfrm>
                        <a:off x="1828800" y="4419600"/>
                        <a:ext cx="685800" cy="609600"/>
                      </a:xfrm>
                      <a:prstGeom prst="parallelogram">
                        <a:avLst/>
                      </a:prstGeom>
                      <a:ln>
                        <a:headEnd type="none" w="med" len="med"/>
                        <a:tailEnd type="none" w="med" len="med"/>
                      </a:ln>
                      <a:scene3d>
                        <a:camera prst="orthographicFront" fov="0">
                          <a:rot lat="0" lon="0" rev="0"/>
                        </a:camera>
                        <a:lightRig rig="glow" dir="t">
                          <a:rot lat="0" lon="0" rev="6360000"/>
                        </a:lightRig>
                      </a:scene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54" name="Oval 424"/>
                      <p:cNvSpPr/>
                      <p:nvPr/>
                    </p:nvSpPr>
                    <p:spPr bwMode="auto">
                      <a:xfrm rot="19114396">
                        <a:off x="976475" y="4807784"/>
                        <a:ext cx="914400" cy="533400"/>
                      </a:xfrm>
                      <a:prstGeom prst="ellipse">
                        <a:avLst/>
                      </a:prstGeom>
                      <a:ln>
                        <a:headEnd type="none" w="med" len="med"/>
                        <a:tailEnd type="none" w="med" len="med"/>
                      </a:ln>
                      <a:scene3d>
                        <a:camera prst="orthographicFront" fov="0">
                          <a:rot lat="0" lon="0" rev="0"/>
                        </a:camera>
                        <a:lightRig rig="glow" dir="t">
                          <a:rot lat="0" lon="0" rev="6360000"/>
                        </a:lightRig>
                      </a:scene3d>
                    </p:spPr>
                    <p:style>
                      <a:lnRef idx="0">
                        <a:schemeClr val="accent5"/>
                      </a:lnRef>
                      <a:fillRef idx="3">
                        <a:schemeClr val="accent5"/>
                      </a:fillRef>
                      <a:effectRef idx="3">
                        <a:schemeClr val="accent5"/>
                      </a:effectRef>
                      <a:fontRef idx="minor">
                        <a:schemeClr val="lt1"/>
                      </a:fontRef>
                    </p:style>
                    <p:txBody>
                      <a:bodyPr lIns="91436" tIns="45718" rIns="91436" bIns="45718" anchor="ctr"/>
                      <a:lstStyle/>
                      <a:p>
                        <a:pPr algn="ctr" defTabSz="914099">
                          <a:defRPr/>
                        </a:pPr>
                        <a:endParaRPr lang="en-US" sz="2300" dirty="0" smtClean="0">
                          <a:solidFill>
                            <a:srgbClr val="FFFFFF"/>
                          </a:solidFill>
                          <a:effectLst>
                            <a:outerShdw blurRad="38100" dist="38100" dir="2700000" algn="tl">
                              <a:srgbClr val="000000">
                                <a:alpha val="43137"/>
                              </a:srgbClr>
                            </a:outerShdw>
                          </a:effectLst>
                        </a:endParaRPr>
                      </a:p>
                    </p:txBody>
                  </p:sp>
                </p:grpSp>
              </p:grpSp>
            </p:grpSp>
          </p:grpSp>
          <p:sp>
            <p:nvSpPr>
              <p:cNvPr id="141" name="Rounded Rectangle 411"/>
              <p:cNvSpPr/>
              <p:nvPr/>
            </p:nvSpPr>
            <p:spPr bwMode="auto">
              <a:xfrm>
                <a:off x="4354012" y="5800846"/>
                <a:ext cx="1562582" cy="862311"/>
              </a:xfrm>
              <a:prstGeom prst="roundRect">
                <a:avLst/>
              </a:prstGeom>
              <a:gradFill>
                <a:gsLst>
                  <a:gs pos="0">
                    <a:srgbClr val="0D2D30">
                      <a:alpha val="28627"/>
                    </a:srgbClr>
                  </a:gs>
                  <a:gs pos="50000">
                    <a:srgbClr val="1F4E52">
                      <a:alpha val="50980"/>
                    </a:srgbClr>
                  </a:gs>
                  <a:gs pos="70000">
                    <a:srgbClr val="2E5D61"/>
                  </a:gs>
                  <a:gs pos="100000">
                    <a:srgbClr val="4D7B7E"/>
                  </a:gs>
                </a:gsLst>
                <a:lin ang="16200000" scaled="0"/>
              </a:gra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42" name="Rectangle 141"/>
              <p:cNvSpPr/>
              <p:nvPr/>
            </p:nvSpPr>
            <p:spPr>
              <a:xfrm>
                <a:off x="4618991" y="5801566"/>
                <a:ext cx="990977" cy="307777"/>
              </a:xfrm>
              <a:prstGeom prst="rect">
                <a:avLst/>
              </a:prstGeom>
            </p:spPr>
            <p:txBody>
              <a:bodyPr wrap="none">
                <a:spAutoFit/>
              </a:bodyPr>
              <a:lstStyle/>
              <a:p>
                <a:pPr lvl="0" algn="ctr"/>
                <a:r>
                  <a:rPr lang="en-US" sz="1400" dirty="0" smtClean="0">
                    <a:solidFill>
                      <a:srgbClr val="FFFFFF"/>
                    </a:solidFill>
                    <a:effectLst>
                      <a:outerShdw blurRad="38100" dist="38100" dir="2700000" algn="tl">
                        <a:srgbClr val="000000">
                          <a:alpha val="43137"/>
                        </a:srgbClr>
                      </a:outerShdw>
                    </a:effectLst>
                  </a:rPr>
                  <a:t>Authority3</a:t>
                </a:r>
                <a:endParaRPr lang="en-US" sz="1200" dirty="0" smtClean="0">
                  <a:solidFill>
                    <a:srgbClr val="FFFFFF"/>
                  </a:solidFill>
                  <a:effectLst>
                    <a:outerShdw blurRad="38100" dist="38100" dir="2700000" algn="tl">
                      <a:srgbClr val="000000">
                        <a:alpha val="43137"/>
                      </a:srgbClr>
                    </a:outerShdw>
                  </a:effectLst>
                </a:endParaRPr>
              </a:p>
            </p:txBody>
          </p:sp>
        </p:grpSp>
        <p:grpSp>
          <p:nvGrpSpPr>
            <p:cNvPr id="127" name="Group 259"/>
            <p:cNvGrpSpPr/>
            <p:nvPr/>
          </p:nvGrpSpPr>
          <p:grpSpPr>
            <a:xfrm>
              <a:off x="580206" y="4101781"/>
              <a:ext cx="1354692" cy="448982"/>
              <a:chOff x="4722015" y="5905519"/>
              <a:chExt cx="1833113" cy="531937"/>
            </a:xfrm>
          </p:grpSpPr>
          <p:grpSp>
            <p:nvGrpSpPr>
              <p:cNvPr id="140" name="Group 115"/>
              <p:cNvGrpSpPr/>
              <p:nvPr/>
            </p:nvGrpSpPr>
            <p:grpSpPr>
              <a:xfrm>
                <a:off x="5499448" y="5905519"/>
                <a:ext cx="1055680" cy="522291"/>
                <a:chOff x="4722015" y="5915165"/>
                <a:chExt cx="1055680" cy="522291"/>
              </a:xfrm>
            </p:grpSpPr>
            <p:grpSp>
              <p:nvGrpSpPr>
                <p:cNvPr id="143" name="Group 99"/>
                <p:cNvGrpSpPr/>
                <p:nvPr/>
              </p:nvGrpSpPr>
              <p:grpSpPr>
                <a:xfrm>
                  <a:off x="5094334" y="5917095"/>
                  <a:ext cx="683361" cy="520361"/>
                  <a:chOff x="5601691" y="5278557"/>
                  <a:chExt cx="683361" cy="520361"/>
                </a:xfrm>
              </p:grpSpPr>
              <p:grpSp>
                <p:nvGrpSpPr>
                  <p:cNvPr id="144" name="Group 55"/>
                  <p:cNvGrpSpPr/>
                  <p:nvPr/>
                </p:nvGrpSpPr>
                <p:grpSpPr>
                  <a:xfrm>
                    <a:off x="5601691" y="5278557"/>
                    <a:ext cx="512616" cy="482092"/>
                    <a:chOff x="914400" y="3886200"/>
                    <a:chExt cx="1981200" cy="2057400"/>
                  </a:xfrm>
                </p:grpSpPr>
                <p:sp>
                  <p:nvSpPr>
                    <p:cNvPr id="134" name="Can 404"/>
                    <p:cNvSpPr/>
                    <p:nvPr/>
                  </p:nvSpPr>
                  <p:spPr bwMode="auto">
                    <a:xfrm>
                      <a:off x="914400" y="3886200"/>
                      <a:ext cx="1981200" cy="2057400"/>
                    </a:xfrm>
                    <a:prstGeom prst="can">
                      <a:avLst/>
                    </a:prstGeom>
                    <a:ln>
                      <a:headEnd type="none" w="med" len="med"/>
                      <a:tailEnd type="none" w="med" len="med"/>
                    </a:ln>
                    <a:scene3d>
                      <a:camera prst="orthographicFront" fov="0">
                        <a:rot lat="0" lon="0" rev="0"/>
                      </a:camera>
                      <a:lightRig rig="glow" dir="t">
                        <a:rot lat="0" lon="0" rev="6360000"/>
                      </a:lightRig>
                    </a:scene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35" name="5-Point Star 405"/>
                    <p:cNvSpPr/>
                    <p:nvPr/>
                  </p:nvSpPr>
                  <p:spPr bwMode="auto">
                    <a:xfrm>
                      <a:off x="990600" y="4114800"/>
                      <a:ext cx="762000" cy="685800"/>
                    </a:xfrm>
                    <a:prstGeom prst="star5">
                      <a:avLst/>
                    </a:prstGeom>
                    <a:ln>
                      <a:headEnd type="none" w="med" len="med"/>
                      <a:tailEnd type="none" w="med" len="med"/>
                    </a:ln>
                    <a:scene3d>
                      <a:camera prst="orthographicFront" fov="0">
                        <a:rot lat="0" lon="0" rev="0"/>
                      </a:camera>
                      <a:lightRig rig="glow" dir="t">
                        <a:rot lat="0" lon="0" rev="6360000"/>
                      </a:lightRig>
                    </a:scene3d>
                  </p:spPr>
                  <p:style>
                    <a:lnRef idx="0">
                      <a:schemeClr val="accent4"/>
                    </a:lnRef>
                    <a:fillRef idx="3">
                      <a:schemeClr val="accent4"/>
                    </a:fillRef>
                    <a:effectRef idx="3">
                      <a:schemeClr val="accent4"/>
                    </a:effectRef>
                    <a:fontRef idx="minor">
                      <a:schemeClr val="lt1"/>
                    </a:fontRef>
                  </p:style>
                  <p:txBody>
                    <a:bodyPr lIns="91436" tIns="45718" rIns="91436" bIns="45718" anchor="ctr"/>
                    <a:lstStyle/>
                    <a:p>
                      <a:pPr algn="ctr" defTabSz="914099" fontAlgn="auto">
                        <a:spcBef>
                          <a:spcPts val="0"/>
                        </a:spcBef>
                        <a:spcAft>
                          <a:spcPts val="0"/>
                        </a:spcAft>
                        <a:defRPr/>
                      </a:pPr>
                      <a:endParaRPr lang="en-US" sz="2300" dirty="0" smtClean="0">
                        <a:solidFill>
                          <a:srgbClr val="FFFFFF"/>
                        </a:solidFill>
                        <a:effectLst>
                          <a:outerShdw blurRad="38100" dist="38100" dir="2700000" algn="tl">
                            <a:srgbClr val="000000">
                              <a:alpha val="43137"/>
                            </a:srgbClr>
                          </a:outerShdw>
                        </a:effectLst>
                      </a:endParaRPr>
                    </a:p>
                  </p:txBody>
                </p:sp>
                <p:sp>
                  <p:nvSpPr>
                    <p:cNvPr id="136" name="Isosceles Triangle 406"/>
                    <p:cNvSpPr/>
                    <p:nvPr/>
                  </p:nvSpPr>
                  <p:spPr bwMode="auto">
                    <a:xfrm>
                      <a:off x="1295400" y="5105400"/>
                      <a:ext cx="685800" cy="609600"/>
                    </a:xfrm>
                    <a:prstGeom prst="triangle">
                      <a:avLst/>
                    </a:prstGeom>
                    <a:ln>
                      <a:headEnd type="none" w="med" len="med"/>
                      <a:tailEnd type="none" w="med" len="med"/>
                    </a:ln>
                    <a:scene3d>
                      <a:camera prst="orthographicFront" fov="0">
                        <a:rot lat="0" lon="0" rev="0"/>
                      </a:camera>
                      <a:lightRig rig="glow" dir="t">
                        <a:rot lat="0" lon="0" rev="6360000"/>
                      </a:lightRig>
                    </a:scene3d>
                  </p:spPr>
                  <p:style>
                    <a:lnRef idx="0">
                      <a:schemeClr val="accent3"/>
                    </a:lnRef>
                    <a:fillRef idx="3">
                      <a:schemeClr val="accent3"/>
                    </a:fillRef>
                    <a:effectRef idx="3">
                      <a:schemeClr val="accent3"/>
                    </a:effectRef>
                    <a:fontRef idx="minor">
                      <a:schemeClr val="lt1"/>
                    </a:fontRef>
                  </p:style>
                  <p:txBody>
                    <a:bodyPr lIns="91436" tIns="45718" rIns="91436" bIns="45718" anchor="ctr"/>
                    <a:lstStyle/>
                    <a:p>
                      <a:pPr algn="ctr" defTabSz="914099">
                        <a:defRPr/>
                      </a:pPr>
                      <a:endParaRPr lang="en-US" sz="2300" dirty="0" smtClean="0">
                        <a:solidFill>
                          <a:srgbClr val="FFFFFF"/>
                        </a:solidFill>
                        <a:effectLst>
                          <a:outerShdw blurRad="38100" dist="38100" dir="2700000" algn="tl">
                            <a:srgbClr val="000000">
                              <a:alpha val="43137"/>
                            </a:srgbClr>
                          </a:outerShdw>
                        </a:effectLst>
                      </a:endParaRPr>
                    </a:p>
                  </p:txBody>
                </p:sp>
                <p:sp>
                  <p:nvSpPr>
                    <p:cNvPr id="137" name="Hexagon 407"/>
                    <p:cNvSpPr/>
                    <p:nvPr/>
                  </p:nvSpPr>
                  <p:spPr bwMode="auto">
                    <a:xfrm>
                      <a:off x="1981200" y="4953000"/>
                      <a:ext cx="762000" cy="685800"/>
                    </a:xfrm>
                    <a:prstGeom prst="hexagon">
                      <a:avLst/>
                    </a:prstGeom>
                    <a:ln>
                      <a:headEnd type="none" w="med" len="med"/>
                      <a:tailEnd type="none" w="med" len="med"/>
                    </a:ln>
                    <a:scene3d>
                      <a:camera prst="orthographicFront" fov="0">
                        <a:rot lat="0" lon="0" rev="0"/>
                      </a:camera>
                      <a:lightRig rig="glow" dir="t">
                        <a:rot lat="0" lon="0" rev="6360000"/>
                      </a:lightRig>
                    </a:scene3d>
                  </p:spPr>
                  <p:style>
                    <a:lnRef idx="0">
                      <a:schemeClr val="accent6"/>
                    </a:lnRef>
                    <a:fillRef idx="3">
                      <a:schemeClr val="accent6"/>
                    </a:fillRef>
                    <a:effectRef idx="3">
                      <a:schemeClr val="accent6"/>
                    </a:effectRef>
                    <a:fontRef idx="minor">
                      <a:schemeClr val="lt1"/>
                    </a:fontRef>
                  </p:style>
                  <p:txBody>
                    <a:bodyPr lIns="91436" tIns="45718" rIns="91436" bIns="45718" anchor="ctr"/>
                    <a:lstStyle/>
                    <a:p>
                      <a:pPr algn="ctr" defTabSz="914099">
                        <a:defRPr/>
                      </a:pPr>
                      <a:endParaRPr lang="en-US" sz="2300" dirty="0" smtClean="0">
                        <a:solidFill>
                          <a:srgbClr val="FFFFFF"/>
                        </a:solidFill>
                        <a:effectLst>
                          <a:outerShdw blurRad="38100" dist="38100" dir="2700000" algn="tl">
                            <a:srgbClr val="000000">
                              <a:alpha val="43137"/>
                            </a:srgbClr>
                          </a:outerShdw>
                        </a:effectLst>
                      </a:endParaRPr>
                    </a:p>
                  </p:txBody>
                </p:sp>
                <p:sp>
                  <p:nvSpPr>
                    <p:cNvPr id="138" name="Parallelogram 408"/>
                    <p:cNvSpPr/>
                    <p:nvPr/>
                  </p:nvSpPr>
                  <p:spPr bwMode="auto">
                    <a:xfrm>
                      <a:off x="1828800" y="4419600"/>
                      <a:ext cx="685800" cy="609600"/>
                    </a:xfrm>
                    <a:prstGeom prst="parallelogram">
                      <a:avLst/>
                    </a:prstGeom>
                    <a:ln>
                      <a:headEnd type="none" w="med" len="med"/>
                      <a:tailEnd type="none" w="med" len="med"/>
                    </a:ln>
                    <a:scene3d>
                      <a:camera prst="orthographicFront" fov="0">
                        <a:rot lat="0" lon="0" rev="0"/>
                      </a:camera>
                      <a:lightRig rig="glow" dir="t">
                        <a:rot lat="0" lon="0" rev="6360000"/>
                      </a:lightRig>
                    </a:scene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39" name="Oval 409"/>
                    <p:cNvSpPr/>
                    <p:nvPr/>
                  </p:nvSpPr>
                  <p:spPr bwMode="auto">
                    <a:xfrm rot="19114396">
                      <a:off x="976475" y="4807784"/>
                      <a:ext cx="914400" cy="533400"/>
                    </a:xfrm>
                    <a:prstGeom prst="ellipse">
                      <a:avLst/>
                    </a:prstGeom>
                    <a:ln>
                      <a:headEnd type="none" w="med" len="med"/>
                      <a:tailEnd type="none" w="med" len="med"/>
                    </a:ln>
                    <a:scene3d>
                      <a:camera prst="orthographicFront" fov="0">
                        <a:rot lat="0" lon="0" rev="0"/>
                      </a:camera>
                      <a:lightRig rig="glow" dir="t">
                        <a:rot lat="0" lon="0" rev="6360000"/>
                      </a:lightRig>
                    </a:scene3d>
                  </p:spPr>
                  <p:style>
                    <a:lnRef idx="0">
                      <a:schemeClr val="accent5"/>
                    </a:lnRef>
                    <a:fillRef idx="3">
                      <a:schemeClr val="accent5"/>
                    </a:fillRef>
                    <a:effectRef idx="3">
                      <a:schemeClr val="accent5"/>
                    </a:effectRef>
                    <a:fontRef idx="minor">
                      <a:schemeClr val="lt1"/>
                    </a:fontRef>
                  </p:style>
                  <p:txBody>
                    <a:bodyPr lIns="91436" tIns="45718" rIns="91436" bIns="45718" anchor="ctr"/>
                    <a:lstStyle/>
                    <a:p>
                      <a:pPr algn="ctr" defTabSz="914099">
                        <a:defRPr/>
                      </a:pPr>
                      <a:endParaRPr lang="en-US" sz="2300" dirty="0" smtClean="0">
                        <a:solidFill>
                          <a:srgbClr val="FFFFFF"/>
                        </a:solidFill>
                        <a:effectLst>
                          <a:outerShdw blurRad="38100" dist="38100" dir="2700000" algn="tl">
                            <a:srgbClr val="000000">
                              <a:alpha val="43137"/>
                            </a:srgbClr>
                          </a:outerShdw>
                        </a:effectLst>
                      </a:endParaRPr>
                    </a:p>
                  </p:txBody>
                </p:sp>
              </p:grpSp>
              <p:grpSp>
                <p:nvGrpSpPr>
                  <p:cNvPr id="145" name="Group 90"/>
                  <p:cNvGrpSpPr/>
                  <p:nvPr/>
                </p:nvGrpSpPr>
                <p:grpSpPr>
                  <a:xfrm>
                    <a:off x="5772436" y="5316826"/>
                    <a:ext cx="512616" cy="482092"/>
                    <a:chOff x="914400" y="3886200"/>
                    <a:chExt cx="1981200" cy="2057400"/>
                  </a:xfrm>
                </p:grpSpPr>
                <p:sp>
                  <p:nvSpPr>
                    <p:cNvPr id="128" name="Can 398"/>
                    <p:cNvSpPr/>
                    <p:nvPr/>
                  </p:nvSpPr>
                  <p:spPr bwMode="auto">
                    <a:xfrm>
                      <a:off x="914400" y="3886200"/>
                      <a:ext cx="1981200" cy="2057400"/>
                    </a:xfrm>
                    <a:prstGeom prst="can">
                      <a:avLst/>
                    </a:prstGeom>
                    <a:ln>
                      <a:headEnd type="none" w="med" len="med"/>
                      <a:tailEnd type="none" w="med" len="med"/>
                    </a:ln>
                    <a:scene3d>
                      <a:camera prst="orthographicFront" fov="0">
                        <a:rot lat="0" lon="0" rev="0"/>
                      </a:camera>
                      <a:lightRig rig="glow" dir="t">
                        <a:rot lat="0" lon="0" rev="6360000"/>
                      </a:lightRig>
                    </a:scene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29" name="5-Point Star 399"/>
                    <p:cNvSpPr/>
                    <p:nvPr/>
                  </p:nvSpPr>
                  <p:spPr bwMode="auto">
                    <a:xfrm>
                      <a:off x="990600" y="4114800"/>
                      <a:ext cx="762000" cy="685800"/>
                    </a:xfrm>
                    <a:prstGeom prst="star5">
                      <a:avLst/>
                    </a:prstGeom>
                    <a:ln>
                      <a:headEnd type="none" w="med" len="med"/>
                      <a:tailEnd type="none" w="med" len="med"/>
                    </a:ln>
                    <a:scene3d>
                      <a:camera prst="orthographicFront" fov="0">
                        <a:rot lat="0" lon="0" rev="0"/>
                      </a:camera>
                      <a:lightRig rig="glow" dir="t">
                        <a:rot lat="0" lon="0" rev="6360000"/>
                      </a:lightRig>
                    </a:scene3d>
                  </p:spPr>
                  <p:style>
                    <a:lnRef idx="0">
                      <a:schemeClr val="accent4"/>
                    </a:lnRef>
                    <a:fillRef idx="3">
                      <a:schemeClr val="accent4"/>
                    </a:fillRef>
                    <a:effectRef idx="3">
                      <a:schemeClr val="accent4"/>
                    </a:effectRef>
                    <a:fontRef idx="minor">
                      <a:schemeClr val="lt1"/>
                    </a:fontRef>
                  </p:style>
                  <p:txBody>
                    <a:bodyPr lIns="91436" tIns="45718" rIns="91436" bIns="45718" anchor="ctr"/>
                    <a:lstStyle/>
                    <a:p>
                      <a:pPr algn="ctr" defTabSz="914099" fontAlgn="auto">
                        <a:spcBef>
                          <a:spcPts val="0"/>
                        </a:spcBef>
                        <a:spcAft>
                          <a:spcPts val="0"/>
                        </a:spcAft>
                        <a:defRPr/>
                      </a:pPr>
                      <a:endParaRPr lang="en-US" sz="2300" dirty="0" smtClean="0">
                        <a:solidFill>
                          <a:srgbClr val="FFFFFF"/>
                        </a:solidFill>
                        <a:effectLst>
                          <a:outerShdw blurRad="38100" dist="38100" dir="2700000" algn="tl">
                            <a:srgbClr val="000000">
                              <a:alpha val="43137"/>
                            </a:srgbClr>
                          </a:outerShdw>
                        </a:effectLst>
                      </a:endParaRPr>
                    </a:p>
                  </p:txBody>
                </p:sp>
                <p:sp>
                  <p:nvSpPr>
                    <p:cNvPr id="130" name="Isosceles Triangle 400"/>
                    <p:cNvSpPr/>
                    <p:nvPr/>
                  </p:nvSpPr>
                  <p:spPr bwMode="auto">
                    <a:xfrm>
                      <a:off x="1295400" y="5105400"/>
                      <a:ext cx="685800" cy="609600"/>
                    </a:xfrm>
                    <a:prstGeom prst="triangle">
                      <a:avLst/>
                    </a:prstGeom>
                    <a:ln>
                      <a:headEnd type="none" w="med" len="med"/>
                      <a:tailEnd type="none" w="med" len="med"/>
                    </a:ln>
                    <a:scene3d>
                      <a:camera prst="orthographicFront" fov="0">
                        <a:rot lat="0" lon="0" rev="0"/>
                      </a:camera>
                      <a:lightRig rig="glow" dir="t">
                        <a:rot lat="0" lon="0" rev="6360000"/>
                      </a:lightRig>
                    </a:scene3d>
                  </p:spPr>
                  <p:style>
                    <a:lnRef idx="0">
                      <a:schemeClr val="accent3"/>
                    </a:lnRef>
                    <a:fillRef idx="3">
                      <a:schemeClr val="accent3"/>
                    </a:fillRef>
                    <a:effectRef idx="3">
                      <a:schemeClr val="accent3"/>
                    </a:effectRef>
                    <a:fontRef idx="minor">
                      <a:schemeClr val="lt1"/>
                    </a:fontRef>
                  </p:style>
                  <p:txBody>
                    <a:bodyPr lIns="91436" tIns="45718" rIns="91436" bIns="45718" anchor="ctr"/>
                    <a:lstStyle/>
                    <a:p>
                      <a:pPr algn="ctr" defTabSz="914099">
                        <a:defRPr/>
                      </a:pPr>
                      <a:endParaRPr lang="en-US" sz="2300" dirty="0" smtClean="0">
                        <a:solidFill>
                          <a:srgbClr val="FFFFFF"/>
                        </a:solidFill>
                        <a:effectLst>
                          <a:outerShdw blurRad="38100" dist="38100" dir="2700000" algn="tl">
                            <a:srgbClr val="000000">
                              <a:alpha val="43137"/>
                            </a:srgbClr>
                          </a:outerShdw>
                        </a:effectLst>
                      </a:endParaRPr>
                    </a:p>
                  </p:txBody>
                </p:sp>
                <p:sp>
                  <p:nvSpPr>
                    <p:cNvPr id="131" name="Hexagon 401"/>
                    <p:cNvSpPr/>
                    <p:nvPr/>
                  </p:nvSpPr>
                  <p:spPr bwMode="auto">
                    <a:xfrm>
                      <a:off x="1981200" y="4953000"/>
                      <a:ext cx="762000" cy="685800"/>
                    </a:xfrm>
                    <a:prstGeom prst="hexagon">
                      <a:avLst/>
                    </a:prstGeom>
                    <a:ln>
                      <a:headEnd type="none" w="med" len="med"/>
                      <a:tailEnd type="none" w="med" len="med"/>
                    </a:ln>
                    <a:scene3d>
                      <a:camera prst="orthographicFront" fov="0">
                        <a:rot lat="0" lon="0" rev="0"/>
                      </a:camera>
                      <a:lightRig rig="glow" dir="t">
                        <a:rot lat="0" lon="0" rev="6360000"/>
                      </a:lightRig>
                    </a:scene3d>
                  </p:spPr>
                  <p:style>
                    <a:lnRef idx="0">
                      <a:schemeClr val="accent6"/>
                    </a:lnRef>
                    <a:fillRef idx="3">
                      <a:schemeClr val="accent6"/>
                    </a:fillRef>
                    <a:effectRef idx="3">
                      <a:schemeClr val="accent6"/>
                    </a:effectRef>
                    <a:fontRef idx="minor">
                      <a:schemeClr val="lt1"/>
                    </a:fontRef>
                  </p:style>
                  <p:txBody>
                    <a:bodyPr lIns="91436" tIns="45718" rIns="91436" bIns="45718" anchor="ctr"/>
                    <a:lstStyle/>
                    <a:p>
                      <a:pPr algn="ctr" defTabSz="914099">
                        <a:defRPr/>
                      </a:pPr>
                      <a:endParaRPr lang="en-US" sz="2300" dirty="0" smtClean="0">
                        <a:solidFill>
                          <a:srgbClr val="FFFFFF"/>
                        </a:solidFill>
                        <a:effectLst>
                          <a:outerShdw blurRad="38100" dist="38100" dir="2700000" algn="tl">
                            <a:srgbClr val="000000">
                              <a:alpha val="43137"/>
                            </a:srgbClr>
                          </a:outerShdw>
                        </a:effectLst>
                      </a:endParaRPr>
                    </a:p>
                  </p:txBody>
                </p:sp>
                <p:sp>
                  <p:nvSpPr>
                    <p:cNvPr id="132" name="Parallelogram 402"/>
                    <p:cNvSpPr/>
                    <p:nvPr/>
                  </p:nvSpPr>
                  <p:spPr bwMode="auto">
                    <a:xfrm>
                      <a:off x="1828800" y="4419600"/>
                      <a:ext cx="685800" cy="609600"/>
                    </a:xfrm>
                    <a:prstGeom prst="parallelogram">
                      <a:avLst/>
                    </a:prstGeom>
                    <a:ln>
                      <a:headEnd type="none" w="med" len="med"/>
                      <a:tailEnd type="none" w="med" len="med"/>
                    </a:ln>
                    <a:scene3d>
                      <a:camera prst="orthographicFront" fov="0">
                        <a:rot lat="0" lon="0" rev="0"/>
                      </a:camera>
                      <a:lightRig rig="glow" dir="t">
                        <a:rot lat="0" lon="0" rev="6360000"/>
                      </a:lightRig>
                    </a:scene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33" name="Oval 403"/>
                    <p:cNvSpPr/>
                    <p:nvPr/>
                  </p:nvSpPr>
                  <p:spPr bwMode="auto">
                    <a:xfrm rot="19114396">
                      <a:off x="976475" y="4807784"/>
                      <a:ext cx="914400" cy="533400"/>
                    </a:xfrm>
                    <a:prstGeom prst="ellipse">
                      <a:avLst/>
                    </a:prstGeom>
                    <a:ln>
                      <a:headEnd type="none" w="med" len="med"/>
                      <a:tailEnd type="none" w="med" len="med"/>
                    </a:ln>
                    <a:scene3d>
                      <a:camera prst="orthographicFront" fov="0">
                        <a:rot lat="0" lon="0" rev="0"/>
                      </a:camera>
                      <a:lightRig rig="glow" dir="t">
                        <a:rot lat="0" lon="0" rev="6360000"/>
                      </a:lightRig>
                    </a:scene3d>
                  </p:spPr>
                  <p:style>
                    <a:lnRef idx="0">
                      <a:schemeClr val="accent5"/>
                    </a:lnRef>
                    <a:fillRef idx="3">
                      <a:schemeClr val="accent5"/>
                    </a:fillRef>
                    <a:effectRef idx="3">
                      <a:schemeClr val="accent5"/>
                    </a:effectRef>
                    <a:fontRef idx="minor">
                      <a:schemeClr val="lt1"/>
                    </a:fontRef>
                  </p:style>
                  <p:txBody>
                    <a:bodyPr lIns="91436" tIns="45718" rIns="91436" bIns="45718" anchor="ctr"/>
                    <a:lstStyle/>
                    <a:p>
                      <a:pPr algn="ctr" defTabSz="914099">
                        <a:defRPr/>
                      </a:pPr>
                      <a:endParaRPr lang="en-US" sz="2300" dirty="0" smtClean="0">
                        <a:solidFill>
                          <a:srgbClr val="FFFFFF"/>
                        </a:solidFill>
                        <a:effectLst>
                          <a:outerShdw blurRad="38100" dist="38100" dir="2700000" algn="tl">
                            <a:srgbClr val="000000">
                              <a:alpha val="43137"/>
                            </a:srgbClr>
                          </a:outerShdw>
                        </a:effectLst>
                      </a:endParaRPr>
                    </a:p>
                  </p:txBody>
                </p:sp>
              </p:grpSp>
            </p:grpSp>
            <p:grpSp>
              <p:nvGrpSpPr>
                <p:cNvPr id="146" name="Group 98"/>
                <p:cNvGrpSpPr/>
                <p:nvPr/>
              </p:nvGrpSpPr>
              <p:grpSpPr>
                <a:xfrm>
                  <a:off x="4722015" y="5915165"/>
                  <a:ext cx="683361" cy="520361"/>
                  <a:chOff x="5601691" y="5278557"/>
                  <a:chExt cx="683361" cy="520361"/>
                </a:xfrm>
              </p:grpSpPr>
              <p:grpSp>
                <p:nvGrpSpPr>
                  <p:cNvPr id="147" name="Group 55"/>
                  <p:cNvGrpSpPr/>
                  <p:nvPr/>
                </p:nvGrpSpPr>
                <p:grpSpPr>
                  <a:xfrm>
                    <a:off x="5601691" y="5278557"/>
                    <a:ext cx="512616" cy="482092"/>
                    <a:chOff x="914400" y="3886200"/>
                    <a:chExt cx="1981200" cy="2057400"/>
                  </a:xfrm>
                </p:grpSpPr>
                <p:sp>
                  <p:nvSpPr>
                    <p:cNvPr id="120" name="Can 390"/>
                    <p:cNvSpPr/>
                    <p:nvPr/>
                  </p:nvSpPr>
                  <p:spPr bwMode="auto">
                    <a:xfrm>
                      <a:off x="914400" y="3886200"/>
                      <a:ext cx="1981200" cy="2057400"/>
                    </a:xfrm>
                    <a:prstGeom prst="can">
                      <a:avLst/>
                    </a:prstGeom>
                    <a:ln>
                      <a:headEnd type="none" w="med" len="med"/>
                      <a:tailEnd type="none" w="med" len="med"/>
                    </a:ln>
                    <a:scene3d>
                      <a:camera prst="orthographicFront" fov="0">
                        <a:rot lat="0" lon="0" rev="0"/>
                      </a:camera>
                      <a:lightRig rig="glow" dir="t">
                        <a:rot lat="0" lon="0" rev="6360000"/>
                      </a:lightRig>
                    </a:scene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21" name="5-Point Star 391"/>
                    <p:cNvSpPr/>
                    <p:nvPr/>
                  </p:nvSpPr>
                  <p:spPr bwMode="auto">
                    <a:xfrm>
                      <a:off x="990600" y="4114800"/>
                      <a:ext cx="762000" cy="685800"/>
                    </a:xfrm>
                    <a:prstGeom prst="star5">
                      <a:avLst/>
                    </a:prstGeom>
                    <a:ln>
                      <a:headEnd type="none" w="med" len="med"/>
                      <a:tailEnd type="none" w="med" len="med"/>
                    </a:ln>
                    <a:scene3d>
                      <a:camera prst="orthographicFront" fov="0">
                        <a:rot lat="0" lon="0" rev="0"/>
                      </a:camera>
                      <a:lightRig rig="glow" dir="t">
                        <a:rot lat="0" lon="0" rev="6360000"/>
                      </a:lightRig>
                    </a:scene3d>
                  </p:spPr>
                  <p:style>
                    <a:lnRef idx="0">
                      <a:schemeClr val="accent4"/>
                    </a:lnRef>
                    <a:fillRef idx="3">
                      <a:schemeClr val="accent4"/>
                    </a:fillRef>
                    <a:effectRef idx="3">
                      <a:schemeClr val="accent4"/>
                    </a:effectRef>
                    <a:fontRef idx="minor">
                      <a:schemeClr val="lt1"/>
                    </a:fontRef>
                  </p:style>
                  <p:txBody>
                    <a:bodyPr lIns="91436" tIns="45718" rIns="91436" bIns="45718" anchor="ctr"/>
                    <a:lstStyle/>
                    <a:p>
                      <a:pPr algn="ctr" defTabSz="914099" fontAlgn="auto">
                        <a:spcBef>
                          <a:spcPts val="0"/>
                        </a:spcBef>
                        <a:spcAft>
                          <a:spcPts val="0"/>
                        </a:spcAft>
                        <a:defRPr/>
                      </a:pPr>
                      <a:endParaRPr lang="en-US" sz="2300" dirty="0" smtClean="0">
                        <a:solidFill>
                          <a:srgbClr val="FFFFFF"/>
                        </a:solidFill>
                        <a:effectLst>
                          <a:outerShdw blurRad="38100" dist="38100" dir="2700000" algn="tl">
                            <a:srgbClr val="000000">
                              <a:alpha val="43137"/>
                            </a:srgbClr>
                          </a:outerShdw>
                        </a:effectLst>
                      </a:endParaRPr>
                    </a:p>
                  </p:txBody>
                </p:sp>
                <p:sp>
                  <p:nvSpPr>
                    <p:cNvPr id="122" name="Isosceles Triangle 392"/>
                    <p:cNvSpPr/>
                    <p:nvPr/>
                  </p:nvSpPr>
                  <p:spPr bwMode="auto">
                    <a:xfrm>
                      <a:off x="1295400" y="5105400"/>
                      <a:ext cx="685800" cy="609600"/>
                    </a:xfrm>
                    <a:prstGeom prst="triangle">
                      <a:avLst/>
                    </a:prstGeom>
                    <a:ln>
                      <a:headEnd type="none" w="med" len="med"/>
                      <a:tailEnd type="none" w="med" len="med"/>
                    </a:ln>
                    <a:scene3d>
                      <a:camera prst="orthographicFront" fov="0">
                        <a:rot lat="0" lon="0" rev="0"/>
                      </a:camera>
                      <a:lightRig rig="glow" dir="t">
                        <a:rot lat="0" lon="0" rev="6360000"/>
                      </a:lightRig>
                    </a:scene3d>
                  </p:spPr>
                  <p:style>
                    <a:lnRef idx="0">
                      <a:schemeClr val="accent3"/>
                    </a:lnRef>
                    <a:fillRef idx="3">
                      <a:schemeClr val="accent3"/>
                    </a:fillRef>
                    <a:effectRef idx="3">
                      <a:schemeClr val="accent3"/>
                    </a:effectRef>
                    <a:fontRef idx="minor">
                      <a:schemeClr val="lt1"/>
                    </a:fontRef>
                  </p:style>
                  <p:txBody>
                    <a:bodyPr lIns="91436" tIns="45718" rIns="91436" bIns="45718" anchor="ctr"/>
                    <a:lstStyle/>
                    <a:p>
                      <a:pPr algn="ctr" defTabSz="914099">
                        <a:defRPr/>
                      </a:pPr>
                      <a:endParaRPr lang="en-US" sz="2300" dirty="0" smtClean="0">
                        <a:solidFill>
                          <a:srgbClr val="FFFFFF"/>
                        </a:solidFill>
                        <a:effectLst>
                          <a:outerShdw blurRad="38100" dist="38100" dir="2700000" algn="tl">
                            <a:srgbClr val="000000">
                              <a:alpha val="43137"/>
                            </a:srgbClr>
                          </a:outerShdw>
                        </a:effectLst>
                      </a:endParaRPr>
                    </a:p>
                  </p:txBody>
                </p:sp>
                <p:sp>
                  <p:nvSpPr>
                    <p:cNvPr id="123" name="Hexagon 393"/>
                    <p:cNvSpPr/>
                    <p:nvPr/>
                  </p:nvSpPr>
                  <p:spPr bwMode="auto">
                    <a:xfrm>
                      <a:off x="1981200" y="4953000"/>
                      <a:ext cx="762000" cy="685800"/>
                    </a:xfrm>
                    <a:prstGeom prst="hexagon">
                      <a:avLst/>
                    </a:prstGeom>
                    <a:ln>
                      <a:headEnd type="none" w="med" len="med"/>
                      <a:tailEnd type="none" w="med" len="med"/>
                    </a:ln>
                    <a:scene3d>
                      <a:camera prst="orthographicFront" fov="0">
                        <a:rot lat="0" lon="0" rev="0"/>
                      </a:camera>
                      <a:lightRig rig="glow" dir="t">
                        <a:rot lat="0" lon="0" rev="6360000"/>
                      </a:lightRig>
                    </a:scene3d>
                  </p:spPr>
                  <p:style>
                    <a:lnRef idx="0">
                      <a:schemeClr val="accent6"/>
                    </a:lnRef>
                    <a:fillRef idx="3">
                      <a:schemeClr val="accent6"/>
                    </a:fillRef>
                    <a:effectRef idx="3">
                      <a:schemeClr val="accent6"/>
                    </a:effectRef>
                    <a:fontRef idx="minor">
                      <a:schemeClr val="lt1"/>
                    </a:fontRef>
                  </p:style>
                  <p:txBody>
                    <a:bodyPr lIns="91436" tIns="45718" rIns="91436" bIns="45718" anchor="ctr"/>
                    <a:lstStyle/>
                    <a:p>
                      <a:pPr algn="ctr" defTabSz="914099">
                        <a:defRPr/>
                      </a:pPr>
                      <a:endParaRPr lang="en-US" sz="2300" dirty="0" smtClean="0">
                        <a:solidFill>
                          <a:srgbClr val="FFFFFF"/>
                        </a:solidFill>
                        <a:effectLst>
                          <a:outerShdw blurRad="38100" dist="38100" dir="2700000" algn="tl">
                            <a:srgbClr val="000000">
                              <a:alpha val="43137"/>
                            </a:srgbClr>
                          </a:outerShdw>
                        </a:effectLst>
                      </a:endParaRPr>
                    </a:p>
                  </p:txBody>
                </p:sp>
                <p:sp>
                  <p:nvSpPr>
                    <p:cNvPr id="124" name="Parallelogram 394"/>
                    <p:cNvSpPr/>
                    <p:nvPr/>
                  </p:nvSpPr>
                  <p:spPr bwMode="auto">
                    <a:xfrm>
                      <a:off x="1828800" y="4419600"/>
                      <a:ext cx="685800" cy="609600"/>
                    </a:xfrm>
                    <a:prstGeom prst="parallelogram">
                      <a:avLst/>
                    </a:prstGeom>
                    <a:ln>
                      <a:headEnd type="none" w="med" len="med"/>
                      <a:tailEnd type="none" w="med" len="med"/>
                    </a:ln>
                    <a:scene3d>
                      <a:camera prst="orthographicFront" fov="0">
                        <a:rot lat="0" lon="0" rev="0"/>
                      </a:camera>
                      <a:lightRig rig="glow" dir="t">
                        <a:rot lat="0" lon="0" rev="6360000"/>
                      </a:lightRig>
                    </a:scene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25" name="Oval 395"/>
                    <p:cNvSpPr/>
                    <p:nvPr/>
                  </p:nvSpPr>
                  <p:spPr bwMode="auto">
                    <a:xfrm rot="19114396">
                      <a:off x="976475" y="4807784"/>
                      <a:ext cx="914400" cy="533400"/>
                    </a:xfrm>
                    <a:prstGeom prst="ellipse">
                      <a:avLst/>
                    </a:prstGeom>
                    <a:ln>
                      <a:headEnd type="none" w="med" len="med"/>
                      <a:tailEnd type="none" w="med" len="med"/>
                    </a:ln>
                    <a:scene3d>
                      <a:camera prst="orthographicFront" fov="0">
                        <a:rot lat="0" lon="0" rev="0"/>
                      </a:camera>
                      <a:lightRig rig="glow" dir="t">
                        <a:rot lat="0" lon="0" rev="6360000"/>
                      </a:lightRig>
                    </a:scene3d>
                  </p:spPr>
                  <p:style>
                    <a:lnRef idx="0">
                      <a:schemeClr val="accent5"/>
                    </a:lnRef>
                    <a:fillRef idx="3">
                      <a:schemeClr val="accent5"/>
                    </a:fillRef>
                    <a:effectRef idx="3">
                      <a:schemeClr val="accent5"/>
                    </a:effectRef>
                    <a:fontRef idx="minor">
                      <a:schemeClr val="lt1"/>
                    </a:fontRef>
                  </p:style>
                  <p:txBody>
                    <a:bodyPr lIns="91436" tIns="45718" rIns="91436" bIns="45718" anchor="ctr"/>
                    <a:lstStyle/>
                    <a:p>
                      <a:pPr algn="ctr" defTabSz="914099">
                        <a:defRPr/>
                      </a:pPr>
                      <a:endParaRPr lang="en-US" sz="2300" dirty="0" smtClean="0">
                        <a:solidFill>
                          <a:srgbClr val="FFFFFF"/>
                        </a:solidFill>
                        <a:effectLst>
                          <a:outerShdw blurRad="38100" dist="38100" dir="2700000" algn="tl">
                            <a:srgbClr val="000000">
                              <a:alpha val="43137"/>
                            </a:srgbClr>
                          </a:outerShdw>
                        </a:effectLst>
                      </a:endParaRPr>
                    </a:p>
                  </p:txBody>
                </p:sp>
              </p:grpSp>
              <p:grpSp>
                <p:nvGrpSpPr>
                  <p:cNvPr id="148" name="Group 90"/>
                  <p:cNvGrpSpPr/>
                  <p:nvPr/>
                </p:nvGrpSpPr>
                <p:grpSpPr>
                  <a:xfrm>
                    <a:off x="5772436" y="5316826"/>
                    <a:ext cx="512616" cy="482092"/>
                    <a:chOff x="914400" y="3886200"/>
                    <a:chExt cx="1981200" cy="2057400"/>
                  </a:xfrm>
                </p:grpSpPr>
                <p:sp>
                  <p:nvSpPr>
                    <p:cNvPr id="114" name="Can 384"/>
                    <p:cNvSpPr/>
                    <p:nvPr/>
                  </p:nvSpPr>
                  <p:spPr bwMode="auto">
                    <a:xfrm>
                      <a:off x="914400" y="3886200"/>
                      <a:ext cx="1981200" cy="2057400"/>
                    </a:xfrm>
                    <a:prstGeom prst="can">
                      <a:avLst/>
                    </a:prstGeom>
                    <a:ln>
                      <a:headEnd type="none" w="med" len="med"/>
                      <a:tailEnd type="none" w="med" len="med"/>
                    </a:ln>
                    <a:scene3d>
                      <a:camera prst="orthographicFront" fov="0">
                        <a:rot lat="0" lon="0" rev="0"/>
                      </a:camera>
                      <a:lightRig rig="glow" dir="t">
                        <a:rot lat="0" lon="0" rev="6360000"/>
                      </a:lightRig>
                    </a:scene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15" name="5-Point Star 385"/>
                    <p:cNvSpPr/>
                    <p:nvPr/>
                  </p:nvSpPr>
                  <p:spPr bwMode="auto">
                    <a:xfrm>
                      <a:off x="990600" y="4114800"/>
                      <a:ext cx="762000" cy="685800"/>
                    </a:xfrm>
                    <a:prstGeom prst="star5">
                      <a:avLst/>
                    </a:prstGeom>
                    <a:ln>
                      <a:headEnd type="none" w="med" len="med"/>
                      <a:tailEnd type="none" w="med" len="med"/>
                    </a:ln>
                    <a:scene3d>
                      <a:camera prst="orthographicFront" fov="0">
                        <a:rot lat="0" lon="0" rev="0"/>
                      </a:camera>
                      <a:lightRig rig="glow" dir="t">
                        <a:rot lat="0" lon="0" rev="6360000"/>
                      </a:lightRig>
                    </a:scene3d>
                  </p:spPr>
                  <p:style>
                    <a:lnRef idx="0">
                      <a:schemeClr val="accent4"/>
                    </a:lnRef>
                    <a:fillRef idx="3">
                      <a:schemeClr val="accent4"/>
                    </a:fillRef>
                    <a:effectRef idx="3">
                      <a:schemeClr val="accent4"/>
                    </a:effectRef>
                    <a:fontRef idx="minor">
                      <a:schemeClr val="lt1"/>
                    </a:fontRef>
                  </p:style>
                  <p:txBody>
                    <a:bodyPr lIns="91436" tIns="45718" rIns="91436" bIns="45718" anchor="ctr"/>
                    <a:lstStyle/>
                    <a:p>
                      <a:pPr algn="ctr" defTabSz="914099" fontAlgn="auto">
                        <a:spcBef>
                          <a:spcPts val="0"/>
                        </a:spcBef>
                        <a:spcAft>
                          <a:spcPts val="0"/>
                        </a:spcAft>
                        <a:defRPr/>
                      </a:pPr>
                      <a:endParaRPr lang="en-US" sz="2300" dirty="0" smtClean="0">
                        <a:solidFill>
                          <a:srgbClr val="FFFFFF"/>
                        </a:solidFill>
                        <a:effectLst>
                          <a:outerShdw blurRad="38100" dist="38100" dir="2700000" algn="tl">
                            <a:srgbClr val="000000">
                              <a:alpha val="43137"/>
                            </a:srgbClr>
                          </a:outerShdw>
                        </a:effectLst>
                      </a:endParaRPr>
                    </a:p>
                  </p:txBody>
                </p:sp>
                <p:sp>
                  <p:nvSpPr>
                    <p:cNvPr id="116" name="Isosceles Triangle 386"/>
                    <p:cNvSpPr/>
                    <p:nvPr/>
                  </p:nvSpPr>
                  <p:spPr bwMode="auto">
                    <a:xfrm>
                      <a:off x="1295400" y="5105400"/>
                      <a:ext cx="685800" cy="609600"/>
                    </a:xfrm>
                    <a:prstGeom prst="triangle">
                      <a:avLst/>
                    </a:prstGeom>
                    <a:ln>
                      <a:headEnd type="none" w="med" len="med"/>
                      <a:tailEnd type="none" w="med" len="med"/>
                    </a:ln>
                    <a:scene3d>
                      <a:camera prst="orthographicFront" fov="0">
                        <a:rot lat="0" lon="0" rev="0"/>
                      </a:camera>
                      <a:lightRig rig="glow" dir="t">
                        <a:rot lat="0" lon="0" rev="6360000"/>
                      </a:lightRig>
                    </a:scene3d>
                  </p:spPr>
                  <p:style>
                    <a:lnRef idx="0">
                      <a:schemeClr val="accent3"/>
                    </a:lnRef>
                    <a:fillRef idx="3">
                      <a:schemeClr val="accent3"/>
                    </a:fillRef>
                    <a:effectRef idx="3">
                      <a:schemeClr val="accent3"/>
                    </a:effectRef>
                    <a:fontRef idx="minor">
                      <a:schemeClr val="lt1"/>
                    </a:fontRef>
                  </p:style>
                  <p:txBody>
                    <a:bodyPr lIns="91436" tIns="45718" rIns="91436" bIns="45718" anchor="ctr"/>
                    <a:lstStyle/>
                    <a:p>
                      <a:pPr algn="ctr" defTabSz="914099">
                        <a:defRPr/>
                      </a:pPr>
                      <a:endParaRPr lang="en-US" sz="2300" dirty="0" smtClean="0">
                        <a:solidFill>
                          <a:srgbClr val="FFFFFF"/>
                        </a:solidFill>
                        <a:effectLst>
                          <a:outerShdw blurRad="38100" dist="38100" dir="2700000" algn="tl">
                            <a:srgbClr val="000000">
                              <a:alpha val="43137"/>
                            </a:srgbClr>
                          </a:outerShdw>
                        </a:effectLst>
                      </a:endParaRPr>
                    </a:p>
                  </p:txBody>
                </p:sp>
                <p:sp>
                  <p:nvSpPr>
                    <p:cNvPr id="117" name="Hexagon 387"/>
                    <p:cNvSpPr/>
                    <p:nvPr/>
                  </p:nvSpPr>
                  <p:spPr bwMode="auto">
                    <a:xfrm>
                      <a:off x="1981200" y="4953000"/>
                      <a:ext cx="762000" cy="685800"/>
                    </a:xfrm>
                    <a:prstGeom prst="hexagon">
                      <a:avLst/>
                    </a:prstGeom>
                    <a:ln>
                      <a:headEnd type="none" w="med" len="med"/>
                      <a:tailEnd type="none" w="med" len="med"/>
                    </a:ln>
                    <a:scene3d>
                      <a:camera prst="orthographicFront" fov="0">
                        <a:rot lat="0" lon="0" rev="0"/>
                      </a:camera>
                      <a:lightRig rig="glow" dir="t">
                        <a:rot lat="0" lon="0" rev="6360000"/>
                      </a:lightRig>
                    </a:scene3d>
                  </p:spPr>
                  <p:style>
                    <a:lnRef idx="0">
                      <a:schemeClr val="accent6"/>
                    </a:lnRef>
                    <a:fillRef idx="3">
                      <a:schemeClr val="accent6"/>
                    </a:fillRef>
                    <a:effectRef idx="3">
                      <a:schemeClr val="accent6"/>
                    </a:effectRef>
                    <a:fontRef idx="minor">
                      <a:schemeClr val="lt1"/>
                    </a:fontRef>
                  </p:style>
                  <p:txBody>
                    <a:bodyPr lIns="91436" tIns="45718" rIns="91436" bIns="45718" anchor="ctr"/>
                    <a:lstStyle/>
                    <a:p>
                      <a:pPr algn="ctr" defTabSz="914099">
                        <a:defRPr/>
                      </a:pPr>
                      <a:endParaRPr lang="en-US" sz="2300" dirty="0" smtClean="0">
                        <a:solidFill>
                          <a:srgbClr val="FFFFFF"/>
                        </a:solidFill>
                        <a:effectLst>
                          <a:outerShdw blurRad="38100" dist="38100" dir="2700000" algn="tl">
                            <a:srgbClr val="000000">
                              <a:alpha val="43137"/>
                            </a:srgbClr>
                          </a:outerShdw>
                        </a:effectLst>
                      </a:endParaRPr>
                    </a:p>
                  </p:txBody>
                </p:sp>
                <p:sp>
                  <p:nvSpPr>
                    <p:cNvPr id="118" name="Parallelogram 388"/>
                    <p:cNvSpPr/>
                    <p:nvPr/>
                  </p:nvSpPr>
                  <p:spPr bwMode="auto">
                    <a:xfrm>
                      <a:off x="1828800" y="4419600"/>
                      <a:ext cx="685800" cy="609600"/>
                    </a:xfrm>
                    <a:prstGeom prst="parallelogram">
                      <a:avLst/>
                    </a:prstGeom>
                    <a:ln>
                      <a:headEnd type="none" w="med" len="med"/>
                      <a:tailEnd type="none" w="med" len="med"/>
                    </a:ln>
                    <a:scene3d>
                      <a:camera prst="orthographicFront" fov="0">
                        <a:rot lat="0" lon="0" rev="0"/>
                      </a:camera>
                      <a:lightRig rig="glow" dir="t">
                        <a:rot lat="0" lon="0" rev="6360000"/>
                      </a:lightRig>
                    </a:scene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19" name="Oval 389"/>
                    <p:cNvSpPr/>
                    <p:nvPr/>
                  </p:nvSpPr>
                  <p:spPr bwMode="auto">
                    <a:xfrm rot="19114396">
                      <a:off x="976475" y="4807784"/>
                      <a:ext cx="914400" cy="533400"/>
                    </a:xfrm>
                    <a:prstGeom prst="ellipse">
                      <a:avLst/>
                    </a:prstGeom>
                    <a:ln>
                      <a:headEnd type="none" w="med" len="med"/>
                      <a:tailEnd type="none" w="med" len="med"/>
                    </a:ln>
                    <a:scene3d>
                      <a:camera prst="orthographicFront" fov="0">
                        <a:rot lat="0" lon="0" rev="0"/>
                      </a:camera>
                      <a:lightRig rig="glow" dir="t">
                        <a:rot lat="0" lon="0" rev="6360000"/>
                      </a:lightRig>
                    </a:scene3d>
                  </p:spPr>
                  <p:style>
                    <a:lnRef idx="0">
                      <a:schemeClr val="accent5"/>
                    </a:lnRef>
                    <a:fillRef idx="3">
                      <a:schemeClr val="accent5"/>
                    </a:fillRef>
                    <a:effectRef idx="3">
                      <a:schemeClr val="accent5"/>
                    </a:effectRef>
                    <a:fontRef idx="minor">
                      <a:schemeClr val="lt1"/>
                    </a:fontRef>
                  </p:style>
                  <p:txBody>
                    <a:bodyPr lIns="91436" tIns="45718" rIns="91436" bIns="45718" anchor="ctr"/>
                    <a:lstStyle/>
                    <a:p>
                      <a:pPr algn="ctr" defTabSz="914099">
                        <a:defRPr/>
                      </a:pPr>
                      <a:endParaRPr lang="en-US" sz="2300" dirty="0" smtClean="0">
                        <a:solidFill>
                          <a:srgbClr val="FFFFFF"/>
                        </a:solidFill>
                        <a:effectLst>
                          <a:outerShdw blurRad="38100" dist="38100" dir="2700000" algn="tl">
                            <a:srgbClr val="000000">
                              <a:alpha val="43137"/>
                            </a:srgbClr>
                          </a:outerShdw>
                        </a:effectLst>
                      </a:endParaRPr>
                    </a:p>
                  </p:txBody>
                </p:sp>
              </p:grpSp>
            </p:grpSp>
          </p:grpSp>
          <p:grpSp>
            <p:nvGrpSpPr>
              <p:cNvPr id="161" name="Group 114"/>
              <p:cNvGrpSpPr/>
              <p:nvPr/>
            </p:nvGrpSpPr>
            <p:grpSpPr>
              <a:xfrm>
                <a:off x="4722015" y="5915165"/>
                <a:ext cx="1055680" cy="522291"/>
                <a:chOff x="4722015" y="5915165"/>
                <a:chExt cx="1055680" cy="522291"/>
              </a:xfrm>
            </p:grpSpPr>
            <p:grpSp>
              <p:nvGrpSpPr>
                <p:cNvPr id="162" name="Group 99"/>
                <p:cNvGrpSpPr/>
                <p:nvPr/>
              </p:nvGrpSpPr>
              <p:grpSpPr>
                <a:xfrm>
                  <a:off x="5094334" y="5917095"/>
                  <a:ext cx="683361" cy="520361"/>
                  <a:chOff x="5601691" y="5278557"/>
                  <a:chExt cx="683361" cy="520361"/>
                </a:xfrm>
              </p:grpSpPr>
              <p:grpSp>
                <p:nvGrpSpPr>
                  <p:cNvPr id="175" name="Group 55"/>
                  <p:cNvGrpSpPr/>
                  <p:nvPr/>
                </p:nvGrpSpPr>
                <p:grpSpPr>
                  <a:xfrm>
                    <a:off x="5601691" y="5278557"/>
                    <a:ext cx="512616" cy="482092"/>
                    <a:chOff x="914400" y="3886200"/>
                    <a:chExt cx="1981200" cy="2057400"/>
                  </a:xfrm>
                </p:grpSpPr>
                <p:sp>
                  <p:nvSpPr>
                    <p:cNvPr id="104" name="Can 374"/>
                    <p:cNvSpPr/>
                    <p:nvPr/>
                  </p:nvSpPr>
                  <p:spPr bwMode="auto">
                    <a:xfrm>
                      <a:off x="914400" y="3886200"/>
                      <a:ext cx="1981200" cy="2057400"/>
                    </a:xfrm>
                    <a:prstGeom prst="can">
                      <a:avLst/>
                    </a:prstGeom>
                    <a:ln>
                      <a:headEnd type="none" w="med" len="med"/>
                      <a:tailEnd type="none" w="med" len="med"/>
                    </a:ln>
                    <a:scene3d>
                      <a:camera prst="orthographicFront" fov="0">
                        <a:rot lat="0" lon="0" rev="0"/>
                      </a:camera>
                      <a:lightRig rig="glow" dir="t">
                        <a:rot lat="0" lon="0" rev="6360000"/>
                      </a:lightRig>
                    </a:scene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05" name="5-Point Star 375"/>
                    <p:cNvSpPr/>
                    <p:nvPr/>
                  </p:nvSpPr>
                  <p:spPr bwMode="auto">
                    <a:xfrm>
                      <a:off x="990600" y="4114800"/>
                      <a:ext cx="762000" cy="685800"/>
                    </a:xfrm>
                    <a:prstGeom prst="star5">
                      <a:avLst/>
                    </a:prstGeom>
                    <a:ln>
                      <a:headEnd type="none" w="med" len="med"/>
                      <a:tailEnd type="none" w="med" len="med"/>
                    </a:ln>
                    <a:scene3d>
                      <a:camera prst="orthographicFront" fov="0">
                        <a:rot lat="0" lon="0" rev="0"/>
                      </a:camera>
                      <a:lightRig rig="glow" dir="t">
                        <a:rot lat="0" lon="0" rev="6360000"/>
                      </a:lightRig>
                    </a:scene3d>
                  </p:spPr>
                  <p:style>
                    <a:lnRef idx="0">
                      <a:schemeClr val="accent4"/>
                    </a:lnRef>
                    <a:fillRef idx="3">
                      <a:schemeClr val="accent4"/>
                    </a:fillRef>
                    <a:effectRef idx="3">
                      <a:schemeClr val="accent4"/>
                    </a:effectRef>
                    <a:fontRef idx="minor">
                      <a:schemeClr val="lt1"/>
                    </a:fontRef>
                  </p:style>
                  <p:txBody>
                    <a:bodyPr lIns="91436" tIns="45718" rIns="91436" bIns="45718" anchor="ctr"/>
                    <a:lstStyle/>
                    <a:p>
                      <a:pPr algn="ctr" defTabSz="914099" fontAlgn="auto">
                        <a:spcBef>
                          <a:spcPts val="0"/>
                        </a:spcBef>
                        <a:spcAft>
                          <a:spcPts val="0"/>
                        </a:spcAft>
                        <a:defRPr/>
                      </a:pPr>
                      <a:endParaRPr lang="en-US" sz="2300" dirty="0" smtClean="0">
                        <a:solidFill>
                          <a:srgbClr val="FFFFFF"/>
                        </a:solidFill>
                        <a:effectLst>
                          <a:outerShdw blurRad="38100" dist="38100" dir="2700000" algn="tl">
                            <a:srgbClr val="000000">
                              <a:alpha val="43137"/>
                            </a:srgbClr>
                          </a:outerShdw>
                        </a:effectLst>
                      </a:endParaRPr>
                    </a:p>
                  </p:txBody>
                </p:sp>
                <p:sp>
                  <p:nvSpPr>
                    <p:cNvPr id="106" name="Isosceles Triangle 376"/>
                    <p:cNvSpPr/>
                    <p:nvPr/>
                  </p:nvSpPr>
                  <p:spPr bwMode="auto">
                    <a:xfrm>
                      <a:off x="1295400" y="5105400"/>
                      <a:ext cx="685800" cy="609600"/>
                    </a:xfrm>
                    <a:prstGeom prst="triangle">
                      <a:avLst/>
                    </a:prstGeom>
                    <a:ln>
                      <a:headEnd type="none" w="med" len="med"/>
                      <a:tailEnd type="none" w="med" len="med"/>
                    </a:ln>
                    <a:scene3d>
                      <a:camera prst="orthographicFront" fov="0">
                        <a:rot lat="0" lon="0" rev="0"/>
                      </a:camera>
                      <a:lightRig rig="glow" dir="t">
                        <a:rot lat="0" lon="0" rev="6360000"/>
                      </a:lightRig>
                    </a:scene3d>
                  </p:spPr>
                  <p:style>
                    <a:lnRef idx="0">
                      <a:schemeClr val="accent3"/>
                    </a:lnRef>
                    <a:fillRef idx="3">
                      <a:schemeClr val="accent3"/>
                    </a:fillRef>
                    <a:effectRef idx="3">
                      <a:schemeClr val="accent3"/>
                    </a:effectRef>
                    <a:fontRef idx="minor">
                      <a:schemeClr val="lt1"/>
                    </a:fontRef>
                  </p:style>
                  <p:txBody>
                    <a:bodyPr lIns="91436" tIns="45718" rIns="91436" bIns="45718" anchor="ctr"/>
                    <a:lstStyle/>
                    <a:p>
                      <a:pPr algn="ctr" defTabSz="914099">
                        <a:defRPr/>
                      </a:pPr>
                      <a:endParaRPr lang="en-US" sz="2300" dirty="0" smtClean="0">
                        <a:solidFill>
                          <a:srgbClr val="FFFFFF"/>
                        </a:solidFill>
                        <a:effectLst>
                          <a:outerShdw blurRad="38100" dist="38100" dir="2700000" algn="tl">
                            <a:srgbClr val="000000">
                              <a:alpha val="43137"/>
                            </a:srgbClr>
                          </a:outerShdw>
                        </a:effectLst>
                      </a:endParaRPr>
                    </a:p>
                  </p:txBody>
                </p:sp>
                <p:sp>
                  <p:nvSpPr>
                    <p:cNvPr id="107" name="Hexagon 377"/>
                    <p:cNvSpPr/>
                    <p:nvPr/>
                  </p:nvSpPr>
                  <p:spPr bwMode="auto">
                    <a:xfrm>
                      <a:off x="1981200" y="4953000"/>
                      <a:ext cx="762000" cy="685800"/>
                    </a:xfrm>
                    <a:prstGeom prst="hexagon">
                      <a:avLst/>
                    </a:prstGeom>
                    <a:ln>
                      <a:headEnd type="none" w="med" len="med"/>
                      <a:tailEnd type="none" w="med" len="med"/>
                    </a:ln>
                    <a:scene3d>
                      <a:camera prst="orthographicFront" fov="0">
                        <a:rot lat="0" lon="0" rev="0"/>
                      </a:camera>
                      <a:lightRig rig="glow" dir="t">
                        <a:rot lat="0" lon="0" rev="6360000"/>
                      </a:lightRig>
                    </a:scene3d>
                  </p:spPr>
                  <p:style>
                    <a:lnRef idx="0">
                      <a:schemeClr val="accent6"/>
                    </a:lnRef>
                    <a:fillRef idx="3">
                      <a:schemeClr val="accent6"/>
                    </a:fillRef>
                    <a:effectRef idx="3">
                      <a:schemeClr val="accent6"/>
                    </a:effectRef>
                    <a:fontRef idx="minor">
                      <a:schemeClr val="lt1"/>
                    </a:fontRef>
                  </p:style>
                  <p:txBody>
                    <a:bodyPr lIns="91436" tIns="45718" rIns="91436" bIns="45718" anchor="ctr"/>
                    <a:lstStyle/>
                    <a:p>
                      <a:pPr algn="ctr" defTabSz="914099">
                        <a:defRPr/>
                      </a:pPr>
                      <a:endParaRPr lang="en-US" sz="2300" dirty="0" smtClean="0">
                        <a:solidFill>
                          <a:srgbClr val="FFFFFF"/>
                        </a:solidFill>
                        <a:effectLst>
                          <a:outerShdw blurRad="38100" dist="38100" dir="2700000" algn="tl">
                            <a:srgbClr val="000000">
                              <a:alpha val="43137"/>
                            </a:srgbClr>
                          </a:outerShdw>
                        </a:effectLst>
                      </a:endParaRPr>
                    </a:p>
                  </p:txBody>
                </p:sp>
                <p:sp>
                  <p:nvSpPr>
                    <p:cNvPr id="108" name="Parallelogram 378"/>
                    <p:cNvSpPr/>
                    <p:nvPr/>
                  </p:nvSpPr>
                  <p:spPr bwMode="auto">
                    <a:xfrm>
                      <a:off x="1828800" y="4419600"/>
                      <a:ext cx="685800" cy="609600"/>
                    </a:xfrm>
                    <a:prstGeom prst="parallelogram">
                      <a:avLst/>
                    </a:prstGeom>
                    <a:ln>
                      <a:headEnd type="none" w="med" len="med"/>
                      <a:tailEnd type="none" w="med" len="med"/>
                    </a:ln>
                    <a:scene3d>
                      <a:camera prst="orthographicFront" fov="0">
                        <a:rot lat="0" lon="0" rev="0"/>
                      </a:camera>
                      <a:lightRig rig="glow" dir="t">
                        <a:rot lat="0" lon="0" rev="6360000"/>
                      </a:lightRig>
                    </a:scene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09" name="Oval 379"/>
                    <p:cNvSpPr/>
                    <p:nvPr/>
                  </p:nvSpPr>
                  <p:spPr bwMode="auto">
                    <a:xfrm rot="19114396">
                      <a:off x="976475" y="4807784"/>
                      <a:ext cx="914400" cy="533400"/>
                    </a:xfrm>
                    <a:prstGeom prst="ellipse">
                      <a:avLst/>
                    </a:prstGeom>
                    <a:ln>
                      <a:headEnd type="none" w="med" len="med"/>
                      <a:tailEnd type="none" w="med" len="med"/>
                    </a:ln>
                    <a:scene3d>
                      <a:camera prst="orthographicFront" fov="0">
                        <a:rot lat="0" lon="0" rev="0"/>
                      </a:camera>
                      <a:lightRig rig="glow" dir="t">
                        <a:rot lat="0" lon="0" rev="6360000"/>
                      </a:lightRig>
                    </a:scene3d>
                  </p:spPr>
                  <p:style>
                    <a:lnRef idx="0">
                      <a:schemeClr val="accent5"/>
                    </a:lnRef>
                    <a:fillRef idx="3">
                      <a:schemeClr val="accent5"/>
                    </a:fillRef>
                    <a:effectRef idx="3">
                      <a:schemeClr val="accent5"/>
                    </a:effectRef>
                    <a:fontRef idx="minor">
                      <a:schemeClr val="lt1"/>
                    </a:fontRef>
                  </p:style>
                  <p:txBody>
                    <a:bodyPr lIns="91436" tIns="45718" rIns="91436" bIns="45718" anchor="ctr"/>
                    <a:lstStyle/>
                    <a:p>
                      <a:pPr algn="ctr" defTabSz="914099">
                        <a:defRPr/>
                      </a:pPr>
                      <a:endParaRPr lang="en-US" sz="2300" dirty="0" smtClean="0">
                        <a:solidFill>
                          <a:srgbClr val="FFFFFF"/>
                        </a:solidFill>
                        <a:effectLst>
                          <a:outerShdw blurRad="38100" dist="38100" dir="2700000" algn="tl">
                            <a:srgbClr val="000000">
                              <a:alpha val="43137"/>
                            </a:srgbClr>
                          </a:outerShdw>
                        </a:effectLst>
                      </a:endParaRPr>
                    </a:p>
                  </p:txBody>
                </p:sp>
              </p:grpSp>
              <p:grpSp>
                <p:nvGrpSpPr>
                  <p:cNvPr id="176" name="Group 90"/>
                  <p:cNvGrpSpPr/>
                  <p:nvPr/>
                </p:nvGrpSpPr>
                <p:grpSpPr>
                  <a:xfrm>
                    <a:off x="5772436" y="5316826"/>
                    <a:ext cx="512616" cy="482092"/>
                    <a:chOff x="914400" y="3886200"/>
                    <a:chExt cx="1981200" cy="2057400"/>
                  </a:xfrm>
                </p:grpSpPr>
                <p:sp>
                  <p:nvSpPr>
                    <p:cNvPr id="98" name="Can 368"/>
                    <p:cNvSpPr/>
                    <p:nvPr/>
                  </p:nvSpPr>
                  <p:spPr bwMode="auto">
                    <a:xfrm>
                      <a:off x="914400" y="3886200"/>
                      <a:ext cx="1981200" cy="2057400"/>
                    </a:xfrm>
                    <a:prstGeom prst="can">
                      <a:avLst/>
                    </a:prstGeom>
                    <a:ln>
                      <a:headEnd type="none" w="med" len="med"/>
                      <a:tailEnd type="none" w="med" len="med"/>
                    </a:ln>
                    <a:scene3d>
                      <a:camera prst="orthographicFront" fov="0">
                        <a:rot lat="0" lon="0" rev="0"/>
                      </a:camera>
                      <a:lightRig rig="glow" dir="t">
                        <a:rot lat="0" lon="0" rev="6360000"/>
                      </a:lightRig>
                    </a:scene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99" name="5-Point Star 369"/>
                    <p:cNvSpPr/>
                    <p:nvPr/>
                  </p:nvSpPr>
                  <p:spPr bwMode="auto">
                    <a:xfrm>
                      <a:off x="990600" y="4114800"/>
                      <a:ext cx="762000" cy="685800"/>
                    </a:xfrm>
                    <a:prstGeom prst="star5">
                      <a:avLst/>
                    </a:prstGeom>
                    <a:ln>
                      <a:headEnd type="none" w="med" len="med"/>
                      <a:tailEnd type="none" w="med" len="med"/>
                    </a:ln>
                    <a:scene3d>
                      <a:camera prst="orthographicFront" fov="0">
                        <a:rot lat="0" lon="0" rev="0"/>
                      </a:camera>
                      <a:lightRig rig="glow" dir="t">
                        <a:rot lat="0" lon="0" rev="6360000"/>
                      </a:lightRig>
                    </a:scene3d>
                  </p:spPr>
                  <p:style>
                    <a:lnRef idx="0">
                      <a:schemeClr val="accent4"/>
                    </a:lnRef>
                    <a:fillRef idx="3">
                      <a:schemeClr val="accent4"/>
                    </a:fillRef>
                    <a:effectRef idx="3">
                      <a:schemeClr val="accent4"/>
                    </a:effectRef>
                    <a:fontRef idx="minor">
                      <a:schemeClr val="lt1"/>
                    </a:fontRef>
                  </p:style>
                  <p:txBody>
                    <a:bodyPr lIns="91436" tIns="45718" rIns="91436" bIns="45718" anchor="ctr"/>
                    <a:lstStyle/>
                    <a:p>
                      <a:pPr algn="ctr" defTabSz="914099" fontAlgn="auto">
                        <a:spcBef>
                          <a:spcPts val="0"/>
                        </a:spcBef>
                        <a:spcAft>
                          <a:spcPts val="0"/>
                        </a:spcAft>
                        <a:defRPr/>
                      </a:pPr>
                      <a:endParaRPr lang="en-US" sz="2300" dirty="0" smtClean="0">
                        <a:solidFill>
                          <a:srgbClr val="FFFFFF"/>
                        </a:solidFill>
                        <a:effectLst>
                          <a:outerShdw blurRad="38100" dist="38100" dir="2700000" algn="tl">
                            <a:srgbClr val="000000">
                              <a:alpha val="43137"/>
                            </a:srgbClr>
                          </a:outerShdw>
                        </a:effectLst>
                      </a:endParaRPr>
                    </a:p>
                  </p:txBody>
                </p:sp>
                <p:sp>
                  <p:nvSpPr>
                    <p:cNvPr id="100" name="Isosceles Triangle 370"/>
                    <p:cNvSpPr/>
                    <p:nvPr/>
                  </p:nvSpPr>
                  <p:spPr bwMode="auto">
                    <a:xfrm>
                      <a:off x="1295400" y="5105400"/>
                      <a:ext cx="685800" cy="609600"/>
                    </a:xfrm>
                    <a:prstGeom prst="triangle">
                      <a:avLst/>
                    </a:prstGeom>
                    <a:ln>
                      <a:headEnd type="none" w="med" len="med"/>
                      <a:tailEnd type="none" w="med" len="med"/>
                    </a:ln>
                    <a:scene3d>
                      <a:camera prst="orthographicFront" fov="0">
                        <a:rot lat="0" lon="0" rev="0"/>
                      </a:camera>
                      <a:lightRig rig="glow" dir="t">
                        <a:rot lat="0" lon="0" rev="6360000"/>
                      </a:lightRig>
                    </a:scene3d>
                  </p:spPr>
                  <p:style>
                    <a:lnRef idx="0">
                      <a:schemeClr val="accent3"/>
                    </a:lnRef>
                    <a:fillRef idx="3">
                      <a:schemeClr val="accent3"/>
                    </a:fillRef>
                    <a:effectRef idx="3">
                      <a:schemeClr val="accent3"/>
                    </a:effectRef>
                    <a:fontRef idx="minor">
                      <a:schemeClr val="lt1"/>
                    </a:fontRef>
                  </p:style>
                  <p:txBody>
                    <a:bodyPr lIns="91436" tIns="45718" rIns="91436" bIns="45718" anchor="ctr"/>
                    <a:lstStyle/>
                    <a:p>
                      <a:pPr algn="ctr" defTabSz="914099">
                        <a:defRPr/>
                      </a:pPr>
                      <a:endParaRPr lang="en-US" sz="2300" dirty="0" smtClean="0">
                        <a:solidFill>
                          <a:srgbClr val="FFFFFF"/>
                        </a:solidFill>
                        <a:effectLst>
                          <a:outerShdw blurRad="38100" dist="38100" dir="2700000" algn="tl">
                            <a:srgbClr val="000000">
                              <a:alpha val="43137"/>
                            </a:srgbClr>
                          </a:outerShdw>
                        </a:effectLst>
                      </a:endParaRPr>
                    </a:p>
                  </p:txBody>
                </p:sp>
                <p:sp>
                  <p:nvSpPr>
                    <p:cNvPr id="101" name="Hexagon 371"/>
                    <p:cNvSpPr/>
                    <p:nvPr/>
                  </p:nvSpPr>
                  <p:spPr bwMode="auto">
                    <a:xfrm>
                      <a:off x="1981200" y="4953000"/>
                      <a:ext cx="762000" cy="685800"/>
                    </a:xfrm>
                    <a:prstGeom prst="hexagon">
                      <a:avLst/>
                    </a:prstGeom>
                    <a:ln>
                      <a:headEnd type="none" w="med" len="med"/>
                      <a:tailEnd type="none" w="med" len="med"/>
                    </a:ln>
                    <a:scene3d>
                      <a:camera prst="orthographicFront" fov="0">
                        <a:rot lat="0" lon="0" rev="0"/>
                      </a:camera>
                      <a:lightRig rig="glow" dir="t">
                        <a:rot lat="0" lon="0" rev="6360000"/>
                      </a:lightRig>
                    </a:scene3d>
                  </p:spPr>
                  <p:style>
                    <a:lnRef idx="0">
                      <a:schemeClr val="accent6"/>
                    </a:lnRef>
                    <a:fillRef idx="3">
                      <a:schemeClr val="accent6"/>
                    </a:fillRef>
                    <a:effectRef idx="3">
                      <a:schemeClr val="accent6"/>
                    </a:effectRef>
                    <a:fontRef idx="minor">
                      <a:schemeClr val="lt1"/>
                    </a:fontRef>
                  </p:style>
                  <p:txBody>
                    <a:bodyPr lIns="91436" tIns="45718" rIns="91436" bIns="45718" anchor="ctr"/>
                    <a:lstStyle/>
                    <a:p>
                      <a:pPr algn="ctr" defTabSz="914099">
                        <a:defRPr/>
                      </a:pPr>
                      <a:endParaRPr lang="en-US" sz="2300" dirty="0" smtClean="0">
                        <a:solidFill>
                          <a:srgbClr val="FFFFFF"/>
                        </a:solidFill>
                        <a:effectLst>
                          <a:outerShdw blurRad="38100" dist="38100" dir="2700000" algn="tl">
                            <a:srgbClr val="000000">
                              <a:alpha val="43137"/>
                            </a:srgbClr>
                          </a:outerShdw>
                        </a:effectLst>
                      </a:endParaRPr>
                    </a:p>
                  </p:txBody>
                </p:sp>
                <p:sp>
                  <p:nvSpPr>
                    <p:cNvPr id="102" name="Parallelogram 372"/>
                    <p:cNvSpPr/>
                    <p:nvPr/>
                  </p:nvSpPr>
                  <p:spPr bwMode="auto">
                    <a:xfrm>
                      <a:off x="1828800" y="4419600"/>
                      <a:ext cx="685800" cy="609600"/>
                    </a:xfrm>
                    <a:prstGeom prst="parallelogram">
                      <a:avLst/>
                    </a:prstGeom>
                    <a:ln>
                      <a:headEnd type="none" w="med" len="med"/>
                      <a:tailEnd type="none" w="med" len="med"/>
                    </a:ln>
                    <a:scene3d>
                      <a:camera prst="orthographicFront" fov="0">
                        <a:rot lat="0" lon="0" rev="0"/>
                      </a:camera>
                      <a:lightRig rig="glow" dir="t">
                        <a:rot lat="0" lon="0" rev="6360000"/>
                      </a:lightRig>
                    </a:scene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03" name="Oval 373"/>
                    <p:cNvSpPr/>
                    <p:nvPr/>
                  </p:nvSpPr>
                  <p:spPr bwMode="auto">
                    <a:xfrm rot="19114396">
                      <a:off x="976475" y="4807784"/>
                      <a:ext cx="914400" cy="533400"/>
                    </a:xfrm>
                    <a:prstGeom prst="ellipse">
                      <a:avLst/>
                    </a:prstGeom>
                    <a:ln>
                      <a:headEnd type="none" w="med" len="med"/>
                      <a:tailEnd type="none" w="med" len="med"/>
                    </a:ln>
                    <a:scene3d>
                      <a:camera prst="orthographicFront" fov="0">
                        <a:rot lat="0" lon="0" rev="0"/>
                      </a:camera>
                      <a:lightRig rig="glow" dir="t">
                        <a:rot lat="0" lon="0" rev="6360000"/>
                      </a:lightRig>
                    </a:scene3d>
                  </p:spPr>
                  <p:style>
                    <a:lnRef idx="0">
                      <a:schemeClr val="accent5"/>
                    </a:lnRef>
                    <a:fillRef idx="3">
                      <a:schemeClr val="accent5"/>
                    </a:fillRef>
                    <a:effectRef idx="3">
                      <a:schemeClr val="accent5"/>
                    </a:effectRef>
                    <a:fontRef idx="minor">
                      <a:schemeClr val="lt1"/>
                    </a:fontRef>
                  </p:style>
                  <p:txBody>
                    <a:bodyPr lIns="91436" tIns="45718" rIns="91436" bIns="45718" anchor="ctr"/>
                    <a:lstStyle/>
                    <a:p>
                      <a:pPr algn="ctr" defTabSz="914099">
                        <a:defRPr/>
                      </a:pPr>
                      <a:endParaRPr lang="en-US" sz="2300" dirty="0" smtClean="0">
                        <a:solidFill>
                          <a:srgbClr val="FFFFFF"/>
                        </a:solidFill>
                        <a:effectLst>
                          <a:outerShdw blurRad="38100" dist="38100" dir="2700000" algn="tl">
                            <a:srgbClr val="000000">
                              <a:alpha val="43137"/>
                            </a:srgbClr>
                          </a:outerShdw>
                        </a:effectLst>
                      </a:endParaRPr>
                    </a:p>
                  </p:txBody>
                </p:sp>
              </p:grpSp>
            </p:grpSp>
            <p:grpSp>
              <p:nvGrpSpPr>
                <p:cNvPr id="177" name="Group 98"/>
                <p:cNvGrpSpPr/>
                <p:nvPr/>
              </p:nvGrpSpPr>
              <p:grpSpPr>
                <a:xfrm>
                  <a:off x="4722015" y="5915165"/>
                  <a:ext cx="683361" cy="520361"/>
                  <a:chOff x="5601691" y="5278557"/>
                  <a:chExt cx="683361" cy="520361"/>
                </a:xfrm>
              </p:grpSpPr>
              <p:grpSp>
                <p:nvGrpSpPr>
                  <p:cNvPr id="178" name="Group 55"/>
                  <p:cNvGrpSpPr/>
                  <p:nvPr/>
                </p:nvGrpSpPr>
                <p:grpSpPr>
                  <a:xfrm>
                    <a:off x="5601691" y="5278557"/>
                    <a:ext cx="512616" cy="482092"/>
                    <a:chOff x="914400" y="3886200"/>
                    <a:chExt cx="1981200" cy="2057400"/>
                  </a:xfrm>
                </p:grpSpPr>
                <p:sp>
                  <p:nvSpPr>
                    <p:cNvPr id="90" name="Can 360"/>
                    <p:cNvSpPr/>
                    <p:nvPr/>
                  </p:nvSpPr>
                  <p:spPr bwMode="auto">
                    <a:xfrm>
                      <a:off x="914400" y="3886200"/>
                      <a:ext cx="1981200" cy="2057400"/>
                    </a:xfrm>
                    <a:prstGeom prst="can">
                      <a:avLst/>
                    </a:prstGeom>
                    <a:ln>
                      <a:headEnd type="none" w="med" len="med"/>
                      <a:tailEnd type="none" w="med" len="med"/>
                    </a:ln>
                    <a:scene3d>
                      <a:camera prst="orthographicFront" fov="0">
                        <a:rot lat="0" lon="0" rev="0"/>
                      </a:camera>
                      <a:lightRig rig="glow" dir="t">
                        <a:rot lat="0" lon="0" rev="6360000"/>
                      </a:lightRig>
                    </a:scene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91" name="5-Point Star 361"/>
                    <p:cNvSpPr/>
                    <p:nvPr/>
                  </p:nvSpPr>
                  <p:spPr bwMode="auto">
                    <a:xfrm>
                      <a:off x="990600" y="4114800"/>
                      <a:ext cx="762000" cy="685800"/>
                    </a:xfrm>
                    <a:prstGeom prst="star5">
                      <a:avLst/>
                    </a:prstGeom>
                    <a:ln>
                      <a:headEnd type="none" w="med" len="med"/>
                      <a:tailEnd type="none" w="med" len="med"/>
                    </a:ln>
                    <a:scene3d>
                      <a:camera prst="orthographicFront" fov="0">
                        <a:rot lat="0" lon="0" rev="0"/>
                      </a:camera>
                      <a:lightRig rig="glow" dir="t">
                        <a:rot lat="0" lon="0" rev="6360000"/>
                      </a:lightRig>
                    </a:scene3d>
                  </p:spPr>
                  <p:style>
                    <a:lnRef idx="0">
                      <a:schemeClr val="accent4"/>
                    </a:lnRef>
                    <a:fillRef idx="3">
                      <a:schemeClr val="accent4"/>
                    </a:fillRef>
                    <a:effectRef idx="3">
                      <a:schemeClr val="accent4"/>
                    </a:effectRef>
                    <a:fontRef idx="minor">
                      <a:schemeClr val="lt1"/>
                    </a:fontRef>
                  </p:style>
                  <p:txBody>
                    <a:bodyPr lIns="91436" tIns="45718" rIns="91436" bIns="45718" anchor="ctr"/>
                    <a:lstStyle/>
                    <a:p>
                      <a:pPr algn="ctr" defTabSz="914099" fontAlgn="auto">
                        <a:spcBef>
                          <a:spcPts val="0"/>
                        </a:spcBef>
                        <a:spcAft>
                          <a:spcPts val="0"/>
                        </a:spcAft>
                        <a:defRPr/>
                      </a:pPr>
                      <a:endParaRPr lang="en-US" sz="2300" dirty="0" smtClean="0">
                        <a:solidFill>
                          <a:srgbClr val="FFFFFF"/>
                        </a:solidFill>
                        <a:effectLst>
                          <a:outerShdw blurRad="38100" dist="38100" dir="2700000" algn="tl">
                            <a:srgbClr val="000000">
                              <a:alpha val="43137"/>
                            </a:srgbClr>
                          </a:outerShdw>
                        </a:effectLst>
                      </a:endParaRPr>
                    </a:p>
                  </p:txBody>
                </p:sp>
                <p:sp>
                  <p:nvSpPr>
                    <p:cNvPr id="92" name="Isosceles Triangle 362"/>
                    <p:cNvSpPr/>
                    <p:nvPr/>
                  </p:nvSpPr>
                  <p:spPr bwMode="auto">
                    <a:xfrm>
                      <a:off x="1295400" y="5105400"/>
                      <a:ext cx="685800" cy="609600"/>
                    </a:xfrm>
                    <a:prstGeom prst="triangle">
                      <a:avLst/>
                    </a:prstGeom>
                    <a:ln>
                      <a:headEnd type="none" w="med" len="med"/>
                      <a:tailEnd type="none" w="med" len="med"/>
                    </a:ln>
                    <a:scene3d>
                      <a:camera prst="orthographicFront" fov="0">
                        <a:rot lat="0" lon="0" rev="0"/>
                      </a:camera>
                      <a:lightRig rig="glow" dir="t">
                        <a:rot lat="0" lon="0" rev="6360000"/>
                      </a:lightRig>
                    </a:scene3d>
                  </p:spPr>
                  <p:style>
                    <a:lnRef idx="0">
                      <a:schemeClr val="accent3"/>
                    </a:lnRef>
                    <a:fillRef idx="3">
                      <a:schemeClr val="accent3"/>
                    </a:fillRef>
                    <a:effectRef idx="3">
                      <a:schemeClr val="accent3"/>
                    </a:effectRef>
                    <a:fontRef idx="minor">
                      <a:schemeClr val="lt1"/>
                    </a:fontRef>
                  </p:style>
                  <p:txBody>
                    <a:bodyPr lIns="91436" tIns="45718" rIns="91436" bIns="45718" anchor="ctr"/>
                    <a:lstStyle/>
                    <a:p>
                      <a:pPr algn="ctr" defTabSz="914099">
                        <a:defRPr/>
                      </a:pPr>
                      <a:endParaRPr lang="en-US" sz="2300" dirty="0" smtClean="0">
                        <a:solidFill>
                          <a:srgbClr val="FFFFFF"/>
                        </a:solidFill>
                        <a:effectLst>
                          <a:outerShdw blurRad="38100" dist="38100" dir="2700000" algn="tl">
                            <a:srgbClr val="000000">
                              <a:alpha val="43137"/>
                            </a:srgbClr>
                          </a:outerShdw>
                        </a:effectLst>
                      </a:endParaRPr>
                    </a:p>
                  </p:txBody>
                </p:sp>
                <p:sp>
                  <p:nvSpPr>
                    <p:cNvPr id="93" name="Hexagon 363"/>
                    <p:cNvSpPr/>
                    <p:nvPr/>
                  </p:nvSpPr>
                  <p:spPr bwMode="auto">
                    <a:xfrm>
                      <a:off x="1981200" y="4953000"/>
                      <a:ext cx="762000" cy="685800"/>
                    </a:xfrm>
                    <a:prstGeom prst="hexagon">
                      <a:avLst/>
                    </a:prstGeom>
                    <a:ln>
                      <a:headEnd type="none" w="med" len="med"/>
                      <a:tailEnd type="none" w="med" len="med"/>
                    </a:ln>
                    <a:scene3d>
                      <a:camera prst="orthographicFront" fov="0">
                        <a:rot lat="0" lon="0" rev="0"/>
                      </a:camera>
                      <a:lightRig rig="glow" dir="t">
                        <a:rot lat="0" lon="0" rev="6360000"/>
                      </a:lightRig>
                    </a:scene3d>
                  </p:spPr>
                  <p:style>
                    <a:lnRef idx="0">
                      <a:schemeClr val="accent6"/>
                    </a:lnRef>
                    <a:fillRef idx="3">
                      <a:schemeClr val="accent6"/>
                    </a:fillRef>
                    <a:effectRef idx="3">
                      <a:schemeClr val="accent6"/>
                    </a:effectRef>
                    <a:fontRef idx="minor">
                      <a:schemeClr val="lt1"/>
                    </a:fontRef>
                  </p:style>
                  <p:txBody>
                    <a:bodyPr lIns="91436" tIns="45718" rIns="91436" bIns="45718" anchor="ctr"/>
                    <a:lstStyle/>
                    <a:p>
                      <a:pPr algn="ctr" defTabSz="914099">
                        <a:defRPr/>
                      </a:pPr>
                      <a:endParaRPr lang="en-US" sz="2300" dirty="0" smtClean="0">
                        <a:solidFill>
                          <a:srgbClr val="FFFFFF"/>
                        </a:solidFill>
                        <a:effectLst>
                          <a:outerShdw blurRad="38100" dist="38100" dir="2700000" algn="tl">
                            <a:srgbClr val="000000">
                              <a:alpha val="43137"/>
                            </a:srgbClr>
                          </a:outerShdw>
                        </a:effectLst>
                      </a:endParaRPr>
                    </a:p>
                  </p:txBody>
                </p:sp>
                <p:sp>
                  <p:nvSpPr>
                    <p:cNvPr id="94" name="Parallelogram 364"/>
                    <p:cNvSpPr/>
                    <p:nvPr/>
                  </p:nvSpPr>
                  <p:spPr bwMode="auto">
                    <a:xfrm>
                      <a:off x="1828800" y="4419600"/>
                      <a:ext cx="685800" cy="609600"/>
                    </a:xfrm>
                    <a:prstGeom prst="parallelogram">
                      <a:avLst/>
                    </a:prstGeom>
                    <a:ln>
                      <a:headEnd type="none" w="med" len="med"/>
                      <a:tailEnd type="none" w="med" len="med"/>
                    </a:ln>
                    <a:scene3d>
                      <a:camera prst="orthographicFront" fov="0">
                        <a:rot lat="0" lon="0" rev="0"/>
                      </a:camera>
                      <a:lightRig rig="glow" dir="t">
                        <a:rot lat="0" lon="0" rev="6360000"/>
                      </a:lightRig>
                    </a:scene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95" name="Oval 365"/>
                    <p:cNvSpPr/>
                    <p:nvPr/>
                  </p:nvSpPr>
                  <p:spPr bwMode="auto">
                    <a:xfrm rot="19114396">
                      <a:off x="976475" y="4807784"/>
                      <a:ext cx="914400" cy="533400"/>
                    </a:xfrm>
                    <a:prstGeom prst="ellipse">
                      <a:avLst/>
                    </a:prstGeom>
                    <a:ln>
                      <a:headEnd type="none" w="med" len="med"/>
                      <a:tailEnd type="none" w="med" len="med"/>
                    </a:ln>
                    <a:scene3d>
                      <a:camera prst="orthographicFront" fov="0">
                        <a:rot lat="0" lon="0" rev="0"/>
                      </a:camera>
                      <a:lightRig rig="glow" dir="t">
                        <a:rot lat="0" lon="0" rev="6360000"/>
                      </a:lightRig>
                    </a:scene3d>
                  </p:spPr>
                  <p:style>
                    <a:lnRef idx="0">
                      <a:schemeClr val="accent5"/>
                    </a:lnRef>
                    <a:fillRef idx="3">
                      <a:schemeClr val="accent5"/>
                    </a:fillRef>
                    <a:effectRef idx="3">
                      <a:schemeClr val="accent5"/>
                    </a:effectRef>
                    <a:fontRef idx="minor">
                      <a:schemeClr val="lt1"/>
                    </a:fontRef>
                  </p:style>
                  <p:txBody>
                    <a:bodyPr lIns="91436" tIns="45718" rIns="91436" bIns="45718" anchor="ctr"/>
                    <a:lstStyle/>
                    <a:p>
                      <a:pPr algn="ctr" defTabSz="914099">
                        <a:defRPr/>
                      </a:pPr>
                      <a:endParaRPr lang="en-US" sz="2300" dirty="0" smtClean="0">
                        <a:solidFill>
                          <a:srgbClr val="FFFFFF"/>
                        </a:solidFill>
                        <a:effectLst>
                          <a:outerShdw blurRad="38100" dist="38100" dir="2700000" algn="tl">
                            <a:srgbClr val="000000">
                              <a:alpha val="43137"/>
                            </a:srgbClr>
                          </a:outerShdw>
                        </a:effectLst>
                      </a:endParaRPr>
                    </a:p>
                  </p:txBody>
                </p:sp>
              </p:grpSp>
              <p:grpSp>
                <p:nvGrpSpPr>
                  <p:cNvPr id="191" name="Group 90"/>
                  <p:cNvGrpSpPr/>
                  <p:nvPr/>
                </p:nvGrpSpPr>
                <p:grpSpPr>
                  <a:xfrm>
                    <a:off x="5772436" y="5316826"/>
                    <a:ext cx="512616" cy="482092"/>
                    <a:chOff x="914400" y="3886200"/>
                    <a:chExt cx="1981200" cy="2057400"/>
                  </a:xfrm>
                </p:grpSpPr>
                <p:sp>
                  <p:nvSpPr>
                    <p:cNvPr id="84" name="Can 354"/>
                    <p:cNvSpPr/>
                    <p:nvPr/>
                  </p:nvSpPr>
                  <p:spPr bwMode="auto">
                    <a:xfrm>
                      <a:off x="914400" y="3886200"/>
                      <a:ext cx="1981200" cy="2057400"/>
                    </a:xfrm>
                    <a:prstGeom prst="can">
                      <a:avLst/>
                    </a:prstGeom>
                    <a:ln>
                      <a:headEnd type="none" w="med" len="med"/>
                      <a:tailEnd type="none" w="med" len="med"/>
                    </a:ln>
                    <a:scene3d>
                      <a:camera prst="orthographicFront" fov="0">
                        <a:rot lat="0" lon="0" rev="0"/>
                      </a:camera>
                      <a:lightRig rig="glow" dir="t">
                        <a:rot lat="0" lon="0" rev="6360000"/>
                      </a:lightRig>
                    </a:scene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85" name="5-Point Star 355"/>
                    <p:cNvSpPr/>
                    <p:nvPr/>
                  </p:nvSpPr>
                  <p:spPr bwMode="auto">
                    <a:xfrm>
                      <a:off x="990600" y="4114800"/>
                      <a:ext cx="762000" cy="685800"/>
                    </a:xfrm>
                    <a:prstGeom prst="star5">
                      <a:avLst/>
                    </a:prstGeom>
                    <a:ln>
                      <a:headEnd type="none" w="med" len="med"/>
                      <a:tailEnd type="none" w="med" len="med"/>
                    </a:ln>
                    <a:scene3d>
                      <a:camera prst="orthographicFront" fov="0">
                        <a:rot lat="0" lon="0" rev="0"/>
                      </a:camera>
                      <a:lightRig rig="glow" dir="t">
                        <a:rot lat="0" lon="0" rev="6360000"/>
                      </a:lightRig>
                    </a:scene3d>
                  </p:spPr>
                  <p:style>
                    <a:lnRef idx="0">
                      <a:schemeClr val="accent4"/>
                    </a:lnRef>
                    <a:fillRef idx="3">
                      <a:schemeClr val="accent4"/>
                    </a:fillRef>
                    <a:effectRef idx="3">
                      <a:schemeClr val="accent4"/>
                    </a:effectRef>
                    <a:fontRef idx="minor">
                      <a:schemeClr val="lt1"/>
                    </a:fontRef>
                  </p:style>
                  <p:txBody>
                    <a:bodyPr lIns="91436" tIns="45718" rIns="91436" bIns="45718" anchor="ctr"/>
                    <a:lstStyle/>
                    <a:p>
                      <a:pPr algn="ctr" defTabSz="914099" fontAlgn="auto">
                        <a:spcBef>
                          <a:spcPts val="0"/>
                        </a:spcBef>
                        <a:spcAft>
                          <a:spcPts val="0"/>
                        </a:spcAft>
                        <a:defRPr/>
                      </a:pPr>
                      <a:endParaRPr lang="en-US" sz="2300" dirty="0" smtClean="0">
                        <a:solidFill>
                          <a:srgbClr val="FFFFFF"/>
                        </a:solidFill>
                        <a:effectLst>
                          <a:outerShdw blurRad="38100" dist="38100" dir="2700000" algn="tl">
                            <a:srgbClr val="000000">
                              <a:alpha val="43137"/>
                            </a:srgbClr>
                          </a:outerShdw>
                        </a:effectLst>
                      </a:endParaRPr>
                    </a:p>
                  </p:txBody>
                </p:sp>
                <p:sp>
                  <p:nvSpPr>
                    <p:cNvPr id="86" name="Isosceles Triangle 356"/>
                    <p:cNvSpPr/>
                    <p:nvPr/>
                  </p:nvSpPr>
                  <p:spPr bwMode="auto">
                    <a:xfrm>
                      <a:off x="1295400" y="5105400"/>
                      <a:ext cx="685800" cy="609600"/>
                    </a:xfrm>
                    <a:prstGeom prst="triangle">
                      <a:avLst/>
                    </a:prstGeom>
                    <a:ln>
                      <a:headEnd type="none" w="med" len="med"/>
                      <a:tailEnd type="none" w="med" len="med"/>
                    </a:ln>
                    <a:scene3d>
                      <a:camera prst="orthographicFront" fov="0">
                        <a:rot lat="0" lon="0" rev="0"/>
                      </a:camera>
                      <a:lightRig rig="glow" dir="t">
                        <a:rot lat="0" lon="0" rev="6360000"/>
                      </a:lightRig>
                    </a:scene3d>
                  </p:spPr>
                  <p:style>
                    <a:lnRef idx="0">
                      <a:schemeClr val="accent3"/>
                    </a:lnRef>
                    <a:fillRef idx="3">
                      <a:schemeClr val="accent3"/>
                    </a:fillRef>
                    <a:effectRef idx="3">
                      <a:schemeClr val="accent3"/>
                    </a:effectRef>
                    <a:fontRef idx="minor">
                      <a:schemeClr val="lt1"/>
                    </a:fontRef>
                  </p:style>
                  <p:txBody>
                    <a:bodyPr lIns="91436" tIns="45718" rIns="91436" bIns="45718" anchor="ctr"/>
                    <a:lstStyle/>
                    <a:p>
                      <a:pPr algn="ctr" defTabSz="914099">
                        <a:defRPr/>
                      </a:pPr>
                      <a:endParaRPr lang="en-US" sz="2300" dirty="0" smtClean="0">
                        <a:solidFill>
                          <a:srgbClr val="FFFFFF"/>
                        </a:solidFill>
                        <a:effectLst>
                          <a:outerShdw blurRad="38100" dist="38100" dir="2700000" algn="tl">
                            <a:srgbClr val="000000">
                              <a:alpha val="43137"/>
                            </a:srgbClr>
                          </a:outerShdw>
                        </a:effectLst>
                      </a:endParaRPr>
                    </a:p>
                  </p:txBody>
                </p:sp>
                <p:sp>
                  <p:nvSpPr>
                    <p:cNvPr id="87" name="Hexagon 357"/>
                    <p:cNvSpPr/>
                    <p:nvPr/>
                  </p:nvSpPr>
                  <p:spPr bwMode="auto">
                    <a:xfrm>
                      <a:off x="1981200" y="4953000"/>
                      <a:ext cx="762000" cy="685800"/>
                    </a:xfrm>
                    <a:prstGeom prst="hexagon">
                      <a:avLst/>
                    </a:prstGeom>
                    <a:ln>
                      <a:headEnd type="none" w="med" len="med"/>
                      <a:tailEnd type="none" w="med" len="med"/>
                    </a:ln>
                    <a:scene3d>
                      <a:camera prst="orthographicFront" fov="0">
                        <a:rot lat="0" lon="0" rev="0"/>
                      </a:camera>
                      <a:lightRig rig="glow" dir="t">
                        <a:rot lat="0" lon="0" rev="6360000"/>
                      </a:lightRig>
                    </a:scene3d>
                  </p:spPr>
                  <p:style>
                    <a:lnRef idx="0">
                      <a:schemeClr val="accent6"/>
                    </a:lnRef>
                    <a:fillRef idx="3">
                      <a:schemeClr val="accent6"/>
                    </a:fillRef>
                    <a:effectRef idx="3">
                      <a:schemeClr val="accent6"/>
                    </a:effectRef>
                    <a:fontRef idx="minor">
                      <a:schemeClr val="lt1"/>
                    </a:fontRef>
                  </p:style>
                  <p:txBody>
                    <a:bodyPr lIns="91436" tIns="45718" rIns="91436" bIns="45718" anchor="ctr"/>
                    <a:lstStyle/>
                    <a:p>
                      <a:pPr algn="ctr" defTabSz="914099">
                        <a:defRPr/>
                      </a:pPr>
                      <a:endParaRPr lang="en-US" sz="2300" dirty="0" smtClean="0">
                        <a:solidFill>
                          <a:srgbClr val="FFFFFF"/>
                        </a:solidFill>
                        <a:effectLst>
                          <a:outerShdw blurRad="38100" dist="38100" dir="2700000" algn="tl">
                            <a:srgbClr val="000000">
                              <a:alpha val="43137"/>
                            </a:srgbClr>
                          </a:outerShdw>
                        </a:effectLst>
                      </a:endParaRPr>
                    </a:p>
                  </p:txBody>
                </p:sp>
                <p:sp>
                  <p:nvSpPr>
                    <p:cNvPr id="88" name="Parallelogram 358"/>
                    <p:cNvSpPr/>
                    <p:nvPr/>
                  </p:nvSpPr>
                  <p:spPr bwMode="auto">
                    <a:xfrm>
                      <a:off x="1828800" y="4419600"/>
                      <a:ext cx="685800" cy="609600"/>
                    </a:xfrm>
                    <a:prstGeom prst="parallelogram">
                      <a:avLst/>
                    </a:prstGeom>
                    <a:ln>
                      <a:headEnd type="none" w="med" len="med"/>
                      <a:tailEnd type="none" w="med" len="med"/>
                    </a:ln>
                    <a:scene3d>
                      <a:camera prst="orthographicFront" fov="0">
                        <a:rot lat="0" lon="0" rev="0"/>
                      </a:camera>
                      <a:lightRig rig="glow" dir="t">
                        <a:rot lat="0" lon="0" rev="6360000"/>
                      </a:lightRig>
                    </a:scene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89" name="Oval 359"/>
                    <p:cNvSpPr/>
                    <p:nvPr/>
                  </p:nvSpPr>
                  <p:spPr bwMode="auto">
                    <a:xfrm rot="19114396">
                      <a:off x="976475" y="4807784"/>
                      <a:ext cx="914400" cy="533400"/>
                    </a:xfrm>
                    <a:prstGeom prst="ellipse">
                      <a:avLst/>
                    </a:prstGeom>
                    <a:ln>
                      <a:headEnd type="none" w="med" len="med"/>
                      <a:tailEnd type="none" w="med" len="med"/>
                    </a:ln>
                    <a:scene3d>
                      <a:camera prst="orthographicFront" fov="0">
                        <a:rot lat="0" lon="0" rev="0"/>
                      </a:camera>
                      <a:lightRig rig="glow" dir="t">
                        <a:rot lat="0" lon="0" rev="6360000"/>
                      </a:lightRig>
                    </a:scene3d>
                  </p:spPr>
                  <p:style>
                    <a:lnRef idx="0">
                      <a:schemeClr val="accent5"/>
                    </a:lnRef>
                    <a:fillRef idx="3">
                      <a:schemeClr val="accent5"/>
                    </a:fillRef>
                    <a:effectRef idx="3">
                      <a:schemeClr val="accent5"/>
                    </a:effectRef>
                    <a:fontRef idx="minor">
                      <a:schemeClr val="lt1"/>
                    </a:fontRef>
                  </p:style>
                  <p:txBody>
                    <a:bodyPr lIns="91436" tIns="45718" rIns="91436" bIns="45718" anchor="ctr"/>
                    <a:lstStyle/>
                    <a:p>
                      <a:pPr algn="ctr" defTabSz="914099">
                        <a:defRPr/>
                      </a:pPr>
                      <a:endParaRPr lang="en-US" sz="2300" dirty="0" smtClean="0">
                        <a:solidFill>
                          <a:srgbClr val="FFFFFF"/>
                        </a:solidFill>
                        <a:effectLst>
                          <a:outerShdw blurRad="38100" dist="38100" dir="2700000" algn="tl">
                            <a:srgbClr val="000000">
                              <a:alpha val="43137"/>
                            </a:srgbClr>
                          </a:outerShdw>
                        </a:effectLst>
                      </a:endParaRPr>
                    </a:p>
                  </p:txBody>
                </p:sp>
              </p:grpSp>
            </p:grpSp>
          </p:grpSp>
        </p:grpSp>
        <p:sp>
          <p:nvSpPr>
            <p:cNvPr id="10" name="Rounded Rectangle 280"/>
            <p:cNvSpPr/>
            <p:nvPr/>
          </p:nvSpPr>
          <p:spPr bwMode="auto">
            <a:xfrm>
              <a:off x="466851" y="3777188"/>
              <a:ext cx="1562582" cy="862311"/>
            </a:xfrm>
            <a:prstGeom prst="roundRect">
              <a:avLst/>
            </a:prstGeom>
            <a:gradFill>
              <a:gsLst>
                <a:gs pos="0">
                  <a:srgbClr val="0D2D30">
                    <a:alpha val="28627"/>
                  </a:srgbClr>
                </a:gs>
                <a:gs pos="50000">
                  <a:srgbClr val="1F4E52">
                    <a:alpha val="50980"/>
                  </a:srgbClr>
                </a:gs>
                <a:gs pos="70000">
                  <a:srgbClr val="2E5D61"/>
                </a:gs>
                <a:gs pos="100000">
                  <a:srgbClr val="4D7B7E"/>
                </a:gs>
              </a:gsLst>
              <a:lin ang="16200000" scaled="0"/>
            </a:gra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1" name="Rectangle 10"/>
            <p:cNvSpPr/>
            <p:nvPr/>
          </p:nvSpPr>
          <p:spPr>
            <a:xfrm>
              <a:off x="731830" y="3777908"/>
              <a:ext cx="990977" cy="307777"/>
            </a:xfrm>
            <a:prstGeom prst="rect">
              <a:avLst/>
            </a:prstGeom>
          </p:spPr>
          <p:txBody>
            <a:bodyPr wrap="none">
              <a:spAutoFit/>
            </a:bodyPr>
            <a:lstStyle/>
            <a:p>
              <a:pPr lvl="0" algn="ctr"/>
              <a:r>
                <a:rPr lang="en-US" sz="1400" dirty="0" smtClean="0">
                  <a:solidFill>
                    <a:srgbClr val="FFFFFF"/>
                  </a:solidFill>
                  <a:effectLst>
                    <a:outerShdw blurRad="38100" dist="38100" dir="2700000" algn="tl">
                      <a:srgbClr val="000000">
                        <a:alpha val="43137"/>
                      </a:srgbClr>
                    </a:outerShdw>
                  </a:effectLst>
                </a:rPr>
                <a:t>Authority2</a:t>
              </a:r>
              <a:endParaRPr lang="en-US" sz="1200" dirty="0" smtClean="0">
                <a:solidFill>
                  <a:srgbClr val="FFFFFF"/>
                </a:solidFill>
                <a:effectLst>
                  <a:outerShdw blurRad="38100" dist="38100" dir="2700000" algn="tl">
                    <a:srgbClr val="000000">
                      <a:alpha val="43137"/>
                    </a:srgbClr>
                  </a:outerShdw>
                </a:effectLst>
              </a:endParaRPr>
            </a:p>
          </p:txBody>
        </p:sp>
        <p:grpSp>
          <p:nvGrpSpPr>
            <p:cNvPr id="192" name="Group 259"/>
            <p:cNvGrpSpPr/>
            <p:nvPr/>
          </p:nvGrpSpPr>
          <p:grpSpPr>
            <a:xfrm>
              <a:off x="408506" y="4369931"/>
              <a:ext cx="1354692" cy="448982"/>
              <a:chOff x="4722015" y="5905519"/>
              <a:chExt cx="1833113" cy="531937"/>
            </a:xfrm>
          </p:grpSpPr>
          <p:grpSp>
            <p:nvGrpSpPr>
              <p:cNvPr id="205" name="Group 115"/>
              <p:cNvGrpSpPr/>
              <p:nvPr/>
            </p:nvGrpSpPr>
            <p:grpSpPr>
              <a:xfrm>
                <a:off x="5499448" y="5905519"/>
                <a:ext cx="1055680" cy="522291"/>
                <a:chOff x="4722015" y="5915165"/>
                <a:chExt cx="1055680" cy="522291"/>
              </a:xfrm>
            </p:grpSpPr>
            <p:grpSp>
              <p:nvGrpSpPr>
                <p:cNvPr id="206" name="Group 99"/>
                <p:cNvGrpSpPr/>
                <p:nvPr/>
              </p:nvGrpSpPr>
              <p:grpSpPr>
                <a:xfrm>
                  <a:off x="5094334" y="5917095"/>
                  <a:ext cx="683361" cy="520361"/>
                  <a:chOff x="5601691" y="5278557"/>
                  <a:chExt cx="683361" cy="520361"/>
                </a:xfrm>
              </p:grpSpPr>
              <p:grpSp>
                <p:nvGrpSpPr>
                  <p:cNvPr id="207" name="Group 55"/>
                  <p:cNvGrpSpPr/>
                  <p:nvPr/>
                </p:nvGrpSpPr>
                <p:grpSpPr>
                  <a:xfrm>
                    <a:off x="5601691" y="5278557"/>
                    <a:ext cx="512616" cy="482092"/>
                    <a:chOff x="914400" y="3886200"/>
                    <a:chExt cx="1981200" cy="2057400"/>
                  </a:xfrm>
                </p:grpSpPr>
                <p:sp>
                  <p:nvSpPr>
                    <p:cNvPr id="72" name="Can 342"/>
                    <p:cNvSpPr/>
                    <p:nvPr/>
                  </p:nvSpPr>
                  <p:spPr bwMode="auto">
                    <a:xfrm>
                      <a:off x="914400" y="3886200"/>
                      <a:ext cx="1981200" cy="2057400"/>
                    </a:xfrm>
                    <a:prstGeom prst="can">
                      <a:avLst/>
                    </a:prstGeom>
                    <a:ln>
                      <a:headEnd type="none" w="med" len="med"/>
                      <a:tailEnd type="none" w="med" len="med"/>
                    </a:ln>
                    <a:scene3d>
                      <a:camera prst="orthographicFront" fov="0">
                        <a:rot lat="0" lon="0" rev="0"/>
                      </a:camera>
                      <a:lightRig rig="glow" dir="t">
                        <a:rot lat="0" lon="0" rev="6360000"/>
                      </a:lightRig>
                    </a:scene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73" name="5-Point Star 343"/>
                    <p:cNvSpPr/>
                    <p:nvPr/>
                  </p:nvSpPr>
                  <p:spPr bwMode="auto">
                    <a:xfrm>
                      <a:off x="990600" y="4114800"/>
                      <a:ext cx="762000" cy="685800"/>
                    </a:xfrm>
                    <a:prstGeom prst="star5">
                      <a:avLst/>
                    </a:prstGeom>
                    <a:ln>
                      <a:headEnd type="none" w="med" len="med"/>
                      <a:tailEnd type="none" w="med" len="med"/>
                    </a:ln>
                    <a:scene3d>
                      <a:camera prst="orthographicFront" fov="0">
                        <a:rot lat="0" lon="0" rev="0"/>
                      </a:camera>
                      <a:lightRig rig="glow" dir="t">
                        <a:rot lat="0" lon="0" rev="6360000"/>
                      </a:lightRig>
                    </a:scene3d>
                  </p:spPr>
                  <p:style>
                    <a:lnRef idx="0">
                      <a:schemeClr val="accent4"/>
                    </a:lnRef>
                    <a:fillRef idx="3">
                      <a:schemeClr val="accent4"/>
                    </a:fillRef>
                    <a:effectRef idx="3">
                      <a:schemeClr val="accent4"/>
                    </a:effectRef>
                    <a:fontRef idx="minor">
                      <a:schemeClr val="lt1"/>
                    </a:fontRef>
                  </p:style>
                  <p:txBody>
                    <a:bodyPr lIns="91436" tIns="45718" rIns="91436" bIns="45718" anchor="ctr"/>
                    <a:lstStyle/>
                    <a:p>
                      <a:pPr algn="ctr" defTabSz="914099" fontAlgn="auto">
                        <a:spcBef>
                          <a:spcPts val="0"/>
                        </a:spcBef>
                        <a:spcAft>
                          <a:spcPts val="0"/>
                        </a:spcAft>
                        <a:defRPr/>
                      </a:pPr>
                      <a:endParaRPr lang="en-US" sz="2300" dirty="0" smtClean="0">
                        <a:solidFill>
                          <a:srgbClr val="FFFFFF"/>
                        </a:solidFill>
                        <a:effectLst>
                          <a:outerShdw blurRad="38100" dist="38100" dir="2700000" algn="tl">
                            <a:srgbClr val="000000">
                              <a:alpha val="43137"/>
                            </a:srgbClr>
                          </a:outerShdw>
                        </a:effectLst>
                      </a:endParaRPr>
                    </a:p>
                  </p:txBody>
                </p:sp>
                <p:sp>
                  <p:nvSpPr>
                    <p:cNvPr id="74" name="Isosceles Triangle 344"/>
                    <p:cNvSpPr/>
                    <p:nvPr/>
                  </p:nvSpPr>
                  <p:spPr bwMode="auto">
                    <a:xfrm>
                      <a:off x="1295400" y="5105400"/>
                      <a:ext cx="685800" cy="609600"/>
                    </a:xfrm>
                    <a:prstGeom prst="triangle">
                      <a:avLst/>
                    </a:prstGeom>
                    <a:ln>
                      <a:headEnd type="none" w="med" len="med"/>
                      <a:tailEnd type="none" w="med" len="med"/>
                    </a:ln>
                    <a:scene3d>
                      <a:camera prst="orthographicFront" fov="0">
                        <a:rot lat="0" lon="0" rev="0"/>
                      </a:camera>
                      <a:lightRig rig="glow" dir="t">
                        <a:rot lat="0" lon="0" rev="6360000"/>
                      </a:lightRig>
                    </a:scene3d>
                  </p:spPr>
                  <p:style>
                    <a:lnRef idx="0">
                      <a:schemeClr val="accent3"/>
                    </a:lnRef>
                    <a:fillRef idx="3">
                      <a:schemeClr val="accent3"/>
                    </a:fillRef>
                    <a:effectRef idx="3">
                      <a:schemeClr val="accent3"/>
                    </a:effectRef>
                    <a:fontRef idx="minor">
                      <a:schemeClr val="lt1"/>
                    </a:fontRef>
                  </p:style>
                  <p:txBody>
                    <a:bodyPr lIns="91436" tIns="45718" rIns="91436" bIns="45718" anchor="ctr"/>
                    <a:lstStyle/>
                    <a:p>
                      <a:pPr algn="ctr" defTabSz="914099">
                        <a:defRPr/>
                      </a:pPr>
                      <a:endParaRPr lang="en-US" sz="2300" dirty="0" smtClean="0">
                        <a:solidFill>
                          <a:srgbClr val="FFFFFF"/>
                        </a:solidFill>
                        <a:effectLst>
                          <a:outerShdw blurRad="38100" dist="38100" dir="2700000" algn="tl">
                            <a:srgbClr val="000000">
                              <a:alpha val="43137"/>
                            </a:srgbClr>
                          </a:outerShdw>
                        </a:effectLst>
                      </a:endParaRPr>
                    </a:p>
                  </p:txBody>
                </p:sp>
                <p:sp>
                  <p:nvSpPr>
                    <p:cNvPr id="75" name="Hexagon 345"/>
                    <p:cNvSpPr/>
                    <p:nvPr/>
                  </p:nvSpPr>
                  <p:spPr bwMode="auto">
                    <a:xfrm>
                      <a:off x="1981200" y="4953000"/>
                      <a:ext cx="762000" cy="685800"/>
                    </a:xfrm>
                    <a:prstGeom prst="hexagon">
                      <a:avLst/>
                    </a:prstGeom>
                    <a:ln>
                      <a:headEnd type="none" w="med" len="med"/>
                      <a:tailEnd type="none" w="med" len="med"/>
                    </a:ln>
                    <a:scene3d>
                      <a:camera prst="orthographicFront" fov="0">
                        <a:rot lat="0" lon="0" rev="0"/>
                      </a:camera>
                      <a:lightRig rig="glow" dir="t">
                        <a:rot lat="0" lon="0" rev="6360000"/>
                      </a:lightRig>
                    </a:scene3d>
                  </p:spPr>
                  <p:style>
                    <a:lnRef idx="0">
                      <a:schemeClr val="accent6"/>
                    </a:lnRef>
                    <a:fillRef idx="3">
                      <a:schemeClr val="accent6"/>
                    </a:fillRef>
                    <a:effectRef idx="3">
                      <a:schemeClr val="accent6"/>
                    </a:effectRef>
                    <a:fontRef idx="minor">
                      <a:schemeClr val="lt1"/>
                    </a:fontRef>
                  </p:style>
                  <p:txBody>
                    <a:bodyPr lIns="91436" tIns="45718" rIns="91436" bIns="45718" anchor="ctr"/>
                    <a:lstStyle/>
                    <a:p>
                      <a:pPr algn="ctr" defTabSz="914099">
                        <a:defRPr/>
                      </a:pPr>
                      <a:endParaRPr lang="en-US" sz="2300" dirty="0" smtClean="0">
                        <a:solidFill>
                          <a:srgbClr val="FFFFFF"/>
                        </a:solidFill>
                        <a:effectLst>
                          <a:outerShdw blurRad="38100" dist="38100" dir="2700000" algn="tl">
                            <a:srgbClr val="000000">
                              <a:alpha val="43137"/>
                            </a:srgbClr>
                          </a:outerShdw>
                        </a:effectLst>
                      </a:endParaRPr>
                    </a:p>
                  </p:txBody>
                </p:sp>
                <p:sp>
                  <p:nvSpPr>
                    <p:cNvPr id="76" name="Parallelogram 346"/>
                    <p:cNvSpPr/>
                    <p:nvPr/>
                  </p:nvSpPr>
                  <p:spPr bwMode="auto">
                    <a:xfrm>
                      <a:off x="1828800" y="4419600"/>
                      <a:ext cx="685800" cy="609600"/>
                    </a:xfrm>
                    <a:prstGeom prst="parallelogram">
                      <a:avLst/>
                    </a:prstGeom>
                    <a:ln>
                      <a:headEnd type="none" w="med" len="med"/>
                      <a:tailEnd type="none" w="med" len="med"/>
                    </a:ln>
                    <a:scene3d>
                      <a:camera prst="orthographicFront" fov="0">
                        <a:rot lat="0" lon="0" rev="0"/>
                      </a:camera>
                      <a:lightRig rig="glow" dir="t">
                        <a:rot lat="0" lon="0" rev="6360000"/>
                      </a:lightRig>
                    </a:scene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77" name="Oval 347"/>
                    <p:cNvSpPr/>
                    <p:nvPr/>
                  </p:nvSpPr>
                  <p:spPr bwMode="auto">
                    <a:xfrm rot="19114396">
                      <a:off x="976475" y="4807784"/>
                      <a:ext cx="914400" cy="533400"/>
                    </a:xfrm>
                    <a:prstGeom prst="ellipse">
                      <a:avLst/>
                    </a:prstGeom>
                    <a:ln>
                      <a:headEnd type="none" w="med" len="med"/>
                      <a:tailEnd type="none" w="med" len="med"/>
                    </a:ln>
                    <a:scene3d>
                      <a:camera prst="orthographicFront" fov="0">
                        <a:rot lat="0" lon="0" rev="0"/>
                      </a:camera>
                      <a:lightRig rig="glow" dir="t">
                        <a:rot lat="0" lon="0" rev="6360000"/>
                      </a:lightRig>
                    </a:scene3d>
                  </p:spPr>
                  <p:style>
                    <a:lnRef idx="0">
                      <a:schemeClr val="accent5"/>
                    </a:lnRef>
                    <a:fillRef idx="3">
                      <a:schemeClr val="accent5"/>
                    </a:fillRef>
                    <a:effectRef idx="3">
                      <a:schemeClr val="accent5"/>
                    </a:effectRef>
                    <a:fontRef idx="minor">
                      <a:schemeClr val="lt1"/>
                    </a:fontRef>
                  </p:style>
                  <p:txBody>
                    <a:bodyPr lIns="91436" tIns="45718" rIns="91436" bIns="45718" anchor="ctr"/>
                    <a:lstStyle/>
                    <a:p>
                      <a:pPr algn="ctr" defTabSz="914099">
                        <a:defRPr/>
                      </a:pPr>
                      <a:endParaRPr lang="en-US" sz="2300" dirty="0" smtClean="0">
                        <a:solidFill>
                          <a:srgbClr val="FFFFFF"/>
                        </a:solidFill>
                        <a:effectLst>
                          <a:outerShdw blurRad="38100" dist="38100" dir="2700000" algn="tl">
                            <a:srgbClr val="000000">
                              <a:alpha val="43137"/>
                            </a:srgbClr>
                          </a:outerShdw>
                        </a:effectLst>
                      </a:endParaRPr>
                    </a:p>
                  </p:txBody>
                </p:sp>
              </p:grpSp>
              <p:grpSp>
                <p:nvGrpSpPr>
                  <p:cNvPr id="208" name="Group 90"/>
                  <p:cNvGrpSpPr/>
                  <p:nvPr/>
                </p:nvGrpSpPr>
                <p:grpSpPr>
                  <a:xfrm>
                    <a:off x="5772436" y="5316826"/>
                    <a:ext cx="512616" cy="482092"/>
                    <a:chOff x="914400" y="3886200"/>
                    <a:chExt cx="1981200" cy="2057400"/>
                  </a:xfrm>
                </p:grpSpPr>
                <p:sp>
                  <p:nvSpPr>
                    <p:cNvPr id="66" name="Can 336"/>
                    <p:cNvSpPr/>
                    <p:nvPr/>
                  </p:nvSpPr>
                  <p:spPr bwMode="auto">
                    <a:xfrm>
                      <a:off x="914400" y="3886200"/>
                      <a:ext cx="1981200" cy="2057400"/>
                    </a:xfrm>
                    <a:prstGeom prst="can">
                      <a:avLst/>
                    </a:prstGeom>
                    <a:ln>
                      <a:headEnd type="none" w="med" len="med"/>
                      <a:tailEnd type="none" w="med" len="med"/>
                    </a:ln>
                    <a:scene3d>
                      <a:camera prst="orthographicFront" fov="0">
                        <a:rot lat="0" lon="0" rev="0"/>
                      </a:camera>
                      <a:lightRig rig="glow" dir="t">
                        <a:rot lat="0" lon="0" rev="6360000"/>
                      </a:lightRig>
                    </a:scene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67" name="5-Point Star 337"/>
                    <p:cNvSpPr/>
                    <p:nvPr/>
                  </p:nvSpPr>
                  <p:spPr bwMode="auto">
                    <a:xfrm>
                      <a:off x="990600" y="4114800"/>
                      <a:ext cx="762000" cy="685800"/>
                    </a:xfrm>
                    <a:prstGeom prst="star5">
                      <a:avLst/>
                    </a:prstGeom>
                    <a:ln>
                      <a:headEnd type="none" w="med" len="med"/>
                      <a:tailEnd type="none" w="med" len="med"/>
                    </a:ln>
                    <a:scene3d>
                      <a:camera prst="orthographicFront" fov="0">
                        <a:rot lat="0" lon="0" rev="0"/>
                      </a:camera>
                      <a:lightRig rig="glow" dir="t">
                        <a:rot lat="0" lon="0" rev="6360000"/>
                      </a:lightRig>
                    </a:scene3d>
                  </p:spPr>
                  <p:style>
                    <a:lnRef idx="0">
                      <a:schemeClr val="accent4"/>
                    </a:lnRef>
                    <a:fillRef idx="3">
                      <a:schemeClr val="accent4"/>
                    </a:fillRef>
                    <a:effectRef idx="3">
                      <a:schemeClr val="accent4"/>
                    </a:effectRef>
                    <a:fontRef idx="minor">
                      <a:schemeClr val="lt1"/>
                    </a:fontRef>
                  </p:style>
                  <p:txBody>
                    <a:bodyPr lIns="91436" tIns="45718" rIns="91436" bIns="45718" anchor="ctr"/>
                    <a:lstStyle/>
                    <a:p>
                      <a:pPr algn="ctr" defTabSz="914099" fontAlgn="auto">
                        <a:spcBef>
                          <a:spcPts val="0"/>
                        </a:spcBef>
                        <a:spcAft>
                          <a:spcPts val="0"/>
                        </a:spcAft>
                        <a:defRPr/>
                      </a:pPr>
                      <a:endParaRPr lang="en-US" sz="2300" dirty="0" smtClean="0">
                        <a:solidFill>
                          <a:srgbClr val="FFFFFF"/>
                        </a:solidFill>
                        <a:effectLst>
                          <a:outerShdw blurRad="38100" dist="38100" dir="2700000" algn="tl">
                            <a:srgbClr val="000000">
                              <a:alpha val="43137"/>
                            </a:srgbClr>
                          </a:outerShdw>
                        </a:effectLst>
                      </a:endParaRPr>
                    </a:p>
                  </p:txBody>
                </p:sp>
                <p:sp>
                  <p:nvSpPr>
                    <p:cNvPr id="68" name="Isosceles Triangle 338"/>
                    <p:cNvSpPr/>
                    <p:nvPr/>
                  </p:nvSpPr>
                  <p:spPr bwMode="auto">
                    <a:xfrm>
                      <a:off x="1295400" y="5105400"/>
                      <a:ext cx="685800" cy="609600"/>
                    </a:xfrm>
                    <a:prstGeom prst="triangle">
                      <a:avLst/>
                    </a:prstGeom>
                    <a:ln>
                      <a:headEnd type="none" w="med" len="med"/>
                      <a:tailEnd type="none" w="med" len="med"/>
                    </a:ln>
                    <a:scene3d>
                      <a:camera prst="orthographicFront" fov="0">
                        <a:rot lat="0" lon="0" rev="0"/>
                      </a:camera>
                      <a:lightRig rig="glow" dir="t">
                        <a:rot lat="0" lon="0" rev="6360000"/>
                      </a:lightRig>
                    </a:scene3d>
                  </p:spPr>
                  <p:style>
                    <a:lnRef idx="0">
                      <a:schemeClr val="accent3"/>
                    </a:lnRef>
                    <a:fillRef idx="3">
                      <a:schemeClr val="accent3"/>
                    </a:fillRef>
                    <a:effectRef idx="3">
                      <a:schemeClr val="accent3"/>
                    </a:effectRef>
                    <a:fontRef idx="minor">
                      <a:schemeClr val="lt1"/>
                    </a:fontRef>
                  </p:style>
                  <p:txBody>
                    <a:bodyPr lIns="91436" tIns="45718" rIns="91436" bIns="45718" anchor="ctr"/>
                    <a:lstStyle/>
                    <a:p>
                      <a:pPr algn="ctr" defTabSz="914099">
                        <a:defRPr/>
                      </a:pPr>
                      <a:endParaRPr lang="en-US" sz="2300" dirty="0" smtClean="0">
                        <a:solidFill>
                          <a:srgbClr val="FFFFFF"/>
                        </a:solidFill>
                        <a:effectLst>
                          <a:outerShdw blurRad="38100" dist="38100" dir="2700000" algn="tl">
                            <a:srgbClr val="000000">
                              <a:alpha val="43137"/>
                            </a:srgbClr>
                          </a:outerShdw>
                        </a:effectLst>
                      </a:endParaRPr>
                    </a:p>
                  </p:txBody>
                </p:sp>
                <p:sp>
                  <p:nvSpPr>
                    <p:cNvPr id="69" name="Hexagon 339"/>
                    <p:cNvSpPr/>
                    <p:nvPr/>
                  </p:nvSpPr>
                  <p:spPr bwMode="auto">
                    <a:xfrm>
                      <a:off x="1981200" y="4953000"/>
                      <a:ext cx="762000" cy="685800"/>
                    </a:xfrm>
                    <a:prstGeom prst="hexagon">
                      <a:avLst/>
                    </a:prstGeom>
                    <a:ln>
                      <a:headEnd type="none" w="med" len="med"/>
                      <a:tailEnd type="none" w="med" len="med"/>
                    </a:ln>
                    <a:scene3d>
                      <a:camera prst="orthographicFront" fov="0">
                        <a:rot lat="0" lon="0" rev="0"/>
                      </a:camera>
                      <a:lightRig rig="glow" dir="t">
                        <a:rot lat="0" lon="0" rev="6360000"/>
                      </a:lightRig>
                    </a:scene3d>
                  </p:spPr>
                  <p:style>
                    <a:lnRef idx="0">
                      <a:schemeClr val="accent6"/>
                    </a:lnRef>
                    <a:fillRef idx="3">
                      <a:schemeClr val="accent6"/>
                    </a:fillRef>
                    <a:effectRef idx="3">
                      <a:schemeClr val="accent6"/>
                    </a:effectRef>
                    <a:fontRef idx="minor">
                      <a:schemeClr val="lt1"/>
                    </a:fontRef>
                  </p:style>
                  <p:txBody>
                    <a:bodyPr lIns="91436" tIns="45718" rIns="91436" bIns="45718" anchor="ctr"/>
                    <a:lstStyle/>
                    <a:p>
                      <a:pPr algn="ctr" defTabSz="914099">
                        <a:defRPr/>
                      </a:pPr>
                      <a:endParaRPr lang="en-US" sz="2300" dirty="0" smtClean="0">
                        <a:solidFill>
                          <a:srgbClr val="FFFFFF"/>
                        </a:solidFill>
                        <a:effectLst>
                          <a:outerShdw blurRad="38100" dist="38100" dir="2700000" algn="tl">
                            <a:srgbClr val="000000">
                              <a:alpha val="43137"/>
                            </a:srgbClr>
                          </a:outerShdw>
                        </a:effectLst>
                      </a:endParaRPr>
                    </a:p>
                  </p:txBody>
                </p:sp>
                <p:sp>
                  <p:nvSpPr>
                    <p:cNvPr id="70" name="Parallelogram 340"/>
                    <p:cNvSpPr/>
                    <p:nvPr/>
                  </p:nvSpPr>
                  <p:spPr bwMode="auto">
                    <a:xfrm>
                      <a:off x="1828800" y="4419600"/>
                      <a:ext cx="685800" cy="609600"/>
                    </a:xfrm>
                    <a:prstGeom prst="parallelogram">
                      <a:avLst/>
                    </a:prstGeom>
                    <a:ln>
                      <a:headEnd type="none" w="med" len="med"/>
                      <a:tailEnd type="none" w="med" len="med"/>
                    </a:ln>
                    <a:scene3d>
                      <a:camera prst="orthographicFront" fov="0">
                        <a:rot lat="0" lon="0" rev="0"/>
                      </a:camera>
                      <a:lightRig rig="glow" dir="t">
                        <a:rot lat="0" lon="0" rev="6360000"/>
                      </a:lightRig>
                    </a:scene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71" name="Oval 341"/>
                    <p:cNvSpPr/>
                    <p:nvPr/>
                  </p:nvSpPr>
                  <p:spPr bwMode="auto">
                    <a:xfrm rot="19114396">
                      <a:off x="976475" y="4807784"/>
                      <a:ext cx="914400" cy="533400"/>
                    </a:xfrm>
                    <a:prstGeom prst="ellipse">
                      <a:avLst/>
                    </a:prstGeom>
                    <a:ln>
                      <a:headEnd type="none" w="med" len="med"/>
                      <a:tailEnd type="none" w="med" len="med"/>
                    </a:ln>
                    <a:scene3d>
                      <a:camera prst="orthographicFront" fov="0">
                        <a:rot lat="0" lon="0" rev="0"/>
                      </a:camera>
                      <a:lightRig rig="glow" dir="t">
                        <a:rot lat="0" lon="0" rev="6360000"/>
                      </a:lightRig>
                    </a:scene3d>
                  </p:spPr>
                  <p:style>
                    <a:lnRef idx="0">
                      <a:schemeClr val="accent5"/>
                    </a:lnRef>
                    <a:fillRef idx="3">
                      <a:schemeClr val="accent5"/>
                    </a:fillRef>
                    <a:effectRef idx="3">
                      <a:schemeClr val="accent5"/>
                    </a:effectRef>
                    <a:fontRef idx="minor">
                      <a:schemeClr val="lt1"/>
                    </a:fontRef>
                  </p:style>
                  <p:txBody>
                    <a:bodyPr lIns="91436" tIns="45718" rIns="91436" bIns="45718" anchor="ctr"/>
                    <a:lstStyle/>
                    <a:p>
                      <a:pPr algn="ctr" defTabSz="914099">
                        <a:defRPr/>
                      </a:pPr>
                      <a:endParaRPr lang="en-US" sz="2300" dirty="0" smtClean="0">
                        <a:solidFill>
                          <a:srgbClr val="FFFFFF"/>
                        </a:solidFill>
                        <a:effectLst>
                          <a:outerShdw blurRad="38100" dist="38100" dir="2700000" algn="tl">
                            <a:srgbClr val="000000">
                              <a:alpha val="43137"/>
                            </a:srgbClr>
                          </a:outerShdw>
                        </a:effectLst>
                      </a:endParaRPr>
                    </a:p>
                  </p:txBody>
                </p:sp>
              </p:grpSp>
            </p:grpSp>
            <p:grpSp>
              <p:nvGrpSpPr>
                <p:cNvPr id="209" name="Group 98"/>
                <p:cNvGrpSpPr/>
                <p:nvPr/>
              </p:nvGrpSpPr>
              <p:grpSpPr>
                <a:xfrm>
                  <a:off x="4722015" y="5915165"/>
                  <a:ext cx="683361" cy="520361"/>
                  <a:chOff x="5601691" y="5278557"/>
                  <a:chExt cx="683361" cy="520361"/>
                </a:xfrm>
              </p:grpSpPr>
              <p:grpSp>
                <p:nvGrpSpPr>
                  <p:cNvPr id="210" name="Group 55"/>
                  <p:cNvGrpSpPr/>
                  <p:nvPr/>
                </p:nvGrpSpPr>
                <p:grpSpPr>
                  <a:xfrm>
                    <a:off x="5601691" y="5278557"/>
                    <a:ext cx="512616" cy="482092"/>
                    <a:chOff x="914400" y="3886200"/>
                    <a:chExt cx="1981200" cy="2057400"/>
                  </a:xfrm>
                </p:grpSpPr>
                <p:sp>
                  <p:nvSpPr>
                    <p:cNvPr id="58" name="Can 328"/>
                    <p:cNvSpPr/>
                    <p:nvPr/>
                  </p:nvSpPr>
                  <p:spPr bwMode="auto">
                    <a:xfrm>
                      <a:off x="914400" y="3886200"/>
                      <a:ext cx="1981200" cy="2057400"/>
                    </a:xfrm>
                    <a:prstGeom prst="can">
                      <a:avLst/>
                    </a:prstGeom>
                    <a:ln>
                      <a:headEnd type="none" w="med" len="med"/>
                      <a:tailEnd type="none" w="med" len="med"/>
                    </a:ln>
                    <a:scene3d>
                      <a:camera prst="orthographicFront" fov="0">
                        <a:rot lat="0" lon="0" rev="0"/>
                      </a:camera>
                      <a:lightRig rig="glow" dir="t">
                        <a:rot lat="0" lon="0" rev="6360000"/>
                      </a:lightRig>
                    </a:scene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59" name="5-Point Star 329"/>
                    <p:cNvSpPr/>
                    <p:nvPr/>
                  </p:nvSpPr>
                  <p:spPr bwMode="auto">
                    <a:xfrm>
                      <a:off x="990600" y="4114800"/>
                      <a:ext cx="762000" cy="685800"/>
                    </a:xfrm>
                    <a:prstGeom prst="star5">
                      <a:avLst/>
                    </a:prstGeom>
                    <a:ln>
                      <a:headEnd type="none" w="med" len="med"/>
                      <a:tailEnd type="none" w="med" len="med"/>
                    </a:ln>
                    <a:scene3d>
                      <a:camera prst="orthographicFront" fov="0">
                        <a:rot lat="0" lon="0" rev="0"/>
                      </a:camera>
                      <a:lightRig rig="glow" dir="t">
                        <a:rot lat="0" lon="0" rev="6360000"/>
                      </a:lightRig>
                    </a:scene3d>
                  </p:spPr>
                  <p:style>
                    <a:lnRef idx="0">
                      <a:schemeClr val="accent4"/>
                    </a:lnRef>
                    <a:fillRef idx="3">
                      <a:schemeClr val="accent4"/>
                    </a:fillRef>
                    <a:effectRef idx="3">
                      <a:schemeClr val="accent4"/>
                    </a:effectRef>
                    <a:fontRef idx="minor">
                      <a:schemeClr val="lt1"/>
                    </a:fontRef>
                  </p:style>
                  <p:txBody>
                    <a:bodyPr lIns="91436" tIns="45718" rIns="91436" bIns="45718" anchor="ctr"/>
                    <a:lstStyle/>
                    <a:p>
                      <a:pPr algn="ctr" defTabSz="914099" fontAlgn="auto">
                        <a:spcBef>
                          <a:spcPts val="0"/>
                        </a:spcBef>
                        <a:spcAft>
                          <a:spcPts val="0"/>
                        </a:spcAft>
                        <a:defRPr/>
                      </a:pPr>
                      <a:endParaRPr lang="en-US" sz="2300" dirty="0" smtClean="0">
                        <a:solidFill>
                          <a:srgbClr val="FFFFFF"/>
                        </a:solidFill>
                        <a:effectLst>
                          <a:outerShdw blurRad="38100" dist="38100" dir="2700000" algn="tl">
                            <a:srgbClr val="000000">
                              <a:alpha val="43137"/>
                            </a:srgbClr>
                          </a:outerShdw>
                        </a:effectLst>
                      </a:endParaRPr>
                    </a:p>
                  </p:txBody>
                </p:sp>
                <p:sp>
                  <p:nvSpPr>
                    <p:cNvPr id="60" name="Isosceles Triangle 330"/>
                    <p:cNvSpPr/>
                    <p:nvPr/>
                  </p:nvSpPr>
                  <p:spPr bwMode="auto">
                    <a:xfrm>
                      <a:off x="1295400" y="5105400"/>
                      <a:ext cx="685800" cy="609600"/>
                    </a:xfrm>
                    <a:prstGeom prst="triangle">
                      <a:avLst/>
                    </a:prstGeom>
                    <a:ln>
                      <a:headEnd type="none" w="med" len="med"/>
                      <a:tailEnd type="none" w="med" len="med"/>
                    </a:ln>
                    <a:scene3d>
                      <a:camera prst="orthographicFront" fov="0">
                        <a:rot lat="0" lon="0" rev="0"/>
                      </a:camera>
                      <a:lightRig rig="glow" dir="t">
                        <a:rot lat="0" lon="0" rev="6360000"/>
                      </a:lightRig>
                    </a:scene3d>
                  </p:spPr>
                  <p:style>
                    <a:lnRef idx="0">
                      <a:schemeClr val="accent3"/>
                    </a:lnRef>
                    <a:fillRef idx="3">
                      <a:schemeClr val="accent3"/>
                    </a:fillRef>
                    <a:effectRef idx="3">
                      <a:schemeClr val="accent3"/>
                    </a:effectRef>
                    <a:fontRef idx="minor">
                      <a:schemeClr val="lt1"/>
                    </a:fontRef>
                  </p:style>
                  <p:txBody>
                    <a:bodyPr lIns="91436" tIns="45718" rIns="91436" bIns="45718" anchor="ctr"/>
                    <a:lstStyle/>
                    <a:p>
                      <a:pPr algn="ctr" defTabSz="914099">
                        <a:defRPr/>
                      </a:pPr>
                      <a:endParaRPr lang="en-US" sz="2300" dirty="0" smtClean="0">
                        <a:solidFill>
                          <a:srgbClr val="FFFFFF"/>
                        </a:solidFill>
                        <a:effectLst>
                          <a:outerShdw blurRad="38100" dist="38100" dir="2700000" algn="tl">
                            <a:srgbClr val="000000">
                              <a:alpha val="43137"/>
                            </a:srgbClr>
                          </a:outerShdw>
                        </a:effectLst>
                      </a:endParaRPr>
                    </a:p>
                  </p:txBody>
                </p:sp>
                <p:sp>
                  <p:nvSpPr>
                    <p:cNvPr id="61" name="Hexagon 331"/>
                    <p:cNvSpPr/>
                    <p:nvPr/>
                  </p:nvSpPr>
                  <p:spPr bwMode="auto">
                    <a:xfrm>
                      <a:off x="1981200" y="4953000"/>
                      <a:ext cx="762000" cy="685800"/>
                    </a:xfrm>
                    <a:prstGeom prst="hexagon">
                      <a:avLst/>
                    </a:prstGeom>
                    <a:ln>
                      <a:headEnd type="none" w="med" len="med"/>
                      <a:tailEnd type="none" w="med" len="med"/>
                    </a:ln>
                    <a:scene3d>
                      <a:camera prst="orthographicFront" fov="0">
                        <a:rot lat="0" lon="0" rev="0"/>
                      </a:camera>
                      <a:lightRig rig="glow" dir="t">
                        <a:rot lat="0" lon="0" rev="6360000"/>
                      </a:lightRig>
                    </a:scene3d>
                  </p:spPr>
                  <p:style>
                    <a:lnRef idx="0">
                      <a:schemeClr val="accent6"/>
                    </a:lnRef>
                    <a:fillRef idx="3">
                      <a:schemeClr val="accent6"/>
                    </a:fillRef>
                    <a:effectRef idx="3">
                      <a:schemeClr val="accent6"/>
                    </a:effectRef>
                    <a:fontRef idx="minor">
                      <a:schemeClr val="lt1"/>
                    </a:fontRef>
                  </p:style>
                  <p:txBody>
                    <a:bodyPr lIns="91436" tIns="45718" rIns="91436" bIns="45718" anchor="ctr"/>
                    <a:lstStyle/>
                    <a:p>
                      <a:pPr algn="ctr" defTabSz="914099">
                        <a:defRPr/>
                      </a:pPr>
                      <a:endParaRPr lang="en-US" sz="2300" dirty="0" smtClean="0">
                        <a:solidFill>
                          <a:srgbClr val="FFFFFF"/>
                        </a:solidFill>
                        <a:effectLst>
                          <a:outerShdw blurRad="38100" dist="38100" dir="2700000" algn="tl">
                            <a:srgbClr val="000000">
                              <a:alpha val="43137"/>
                            </a:srgbClr>
                          </a:outerShdw>
                        </a:effectLst>
                      </a:endParaRPr>
                    </a:p>
                  </p:txBody>
                </p:sp>
                <p:sp>
                  <p:nvSpPr>
                    <p:cNvPr id="62" name="Parallelogram 332"/>
                    <p:cNvSpPr/>
                    <p:nvPr/>
                  </p:nvSpPr>
                  <p:spPr bwMode="auto">
                    <a:xfrm>
                      <a:off x="1828800" y="4419600"/>
                      <a:ext cx="685800" cy="609600"/>
                    </a:xfrm>
                    <a:prstGeom prst="parallelogram">
                      <a:avLst/>
                    </a:prstGeom>
                    <a:ln>
                      <a:headEnd type="none" w="med" len="med"/>
                      <a:tailEnd type="none" w="med" len="med"/>
                    </a:ln>
                    <a:scene3d>
                      <a:camera prst="orthographicFront" fov="0">
                        <a:rot lat="0" lon="0" rev="0"/>
                      </a:camera>
                      <a:lightRig rig="glow" dir="t">
                        <a:rot lat="0" lon="0" rev="6360000"/>
                      </a:lightRig>
                    </a:scene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63" name="Oval 333"/>
                    <p:cNvSpPr/>
                    <p:nvPr/>
                  </p:nvSpPr>
                  <p:spPr bwMode="auto">
                    <a:xfrm rot="19114396">
                      <a:off x="976475" y="4807784"/>
                      <a:ext cx="914400" cy="533400"/>
                    </a:xfrm>
                    <a:prstGeom prst="ellipse">
                      <a:avLst/>
                    </a:prstGeom>
                    <a:ln>
                      <a:headEnd type="none" w="med" len="med"/>
                      <a:tailEnd type="none" w="med" len="med"/>
                    </a:ln>
                    <a:scene3d>
                      <a:camera prst="orthographicFront" fov="0">
                        <a:rot lat="0" lon="0" rev="0"/>
                      </a:camera>
                      <a:lightRig rig="glow" dir="t">
                        <a:rot lat="0" lon="0" rev="6360000"/>
                      </a:lightRig>
                    </a:scene3d>
                  </p:spPr>
                  <p:style>
                    <a:lnRef idx="0">
                      <a:schemeClr val="accent5"/>
                    </a:lnRef>
                    <a:fillRef idx="3">
                      <a:schemeClr val="accent5"/>
                    </a:fillRef>
                    <a:effectRef idx="3">
                      <a:schemeClr val="accent5"/>
                    </a:effectRef>
                    <a:fontRef idx="minor">
                      <a:schemeClr val="lt1"/>
                    </a:fontRef>
                  </p:style>
                  <p:txBody>
                    <a:bodyPr lIns="91436" tIns="45718" rIns="91436" bIns="45718" anchor="ctr"/>
                    <a:lstStyle/>
                    <a:p>
                      <a:pPr algn="ctr" defTabSz="914099">
                        <a:defRPr/>
                      </a:pPr>
                      <a:endParaRPr lang="en-US" sz="2300" dirty="0" smtClean="0">
                        <a:solidFill>
                          <a:srgbClr val="FFFFFF"/>
                        </a:solidFill>
                        <a:effectLst>
                          <a:outerShdw blurRad="38100" dist="38100" dir="2700000" algn="tl">
                            <a:srgbClr val="000000">
                              <a:alpha val="43137"/>
                            </a:srgbClr>
                          </a:outerShdw>
                        </a:effectLst>
                      </a:endParaRPr>
                    </a:p>
                  </p:txBody>
                </p:sp>
              </p:grpSp>
              <p:grpSp>
                <p:nvGrpSpPr>
                  <p:cNvPr id="223" name="Group 90"/>
                  <p:cNvGrpSpPr/>
                  <p:nvPr/>
                </p:nvGrpSpPr>
                <p:grpSpPr>
                  <a:xfrm>
                    <a:off x="5772436" y="5316826"/>
                    <a:ext cx="512616" cy="482092"/>
                    <a:chOff x="914400" y="3886200"/>
                    <a:chExt cx="1981200" cy="2057400"/>
                  </a:xfrm>
                </p:grpSpPr>
                <p:sp>
                  <p:nvSpPr>
                    <p:cNvPr id="52" name="Can 322"/>
                    <p:cNvSpPr/>
                    <p:nvPr/>
                  </p:nvSpPr>
                  <p:spPr bwMode="auto">
                    <a:xfrm>
                      <a:off x="914400" y="3886200"/>
                      <a:ext cx="1981200" cy="2057400"/>
                    </a:xfrm>
                    <a:prstGeom prst="can">
                      <a:avLst/>
                    </a:prstGeom>
                    <a:ln>
                      <a:headEnd type="none" w="med" len="med"/>
                      <a:tailEnd type="none" w="med" len="med"/>
                    </a:ln>
                    <a:scene3d>
                      <a:camera prst="orthographicFront" fov="0">
                        <a:rot lat="0" lon="0" rev="0"/>
                      </a:camera>
                      <a:lightRig rig="glow" dir="t">
                        <a:rot lat="0" lon="0" rev="6360000"/>
                      </a:lightRig>
                    </a:scene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53" name="5-Point Star 323"/>
                    <p:cNvSpPr/>
                    <p:nvPr/>
                  </p:nvSpPr>
                  <p:spPr bwMode="auto">
                    <a:xfrm>
                      <a:off x="990600" y="4114800"/>
                      <a:ext cx="762000" cy="685800"/>
                    </a:xfrm>
                    <a:prstGeom prst="star5">
                      <a:avLst/>
                    </a:prstGeom>
                    <a:ln>
                      <a:headEnd type="none" w="med" len="med"/>
                      <a:tailEnd type="none" w="med" len="med"/>
                    </a:ln>
                    <a:scene3d>
                      <a:camera prst="orthographicFront" fov="0">
                        <a:rot lat="0" lon="0" rev="0"/>
                      </a:camera>
                      <a:lightRig rig="glow" dir="t">
                        <a:rot lat="0" lon="0" rev="6360000"/>
                      </a:lightRig>
                    </a:scene3d>
                  </p:spPr>
                  <p:style>
                    <a:lnRef idx="0">
                      <a:schemeClr val="accent4"/>
                    </a:lnRef>
                    <a:fillRef idx="3">
                      <a:schemeClr val="accent4"/>
                    </a:fillRef>
                    <a:effectRef idx="3">
                      <a:schemeClr val="accent4"/>
                    </a:effectRef>
                    <a:fontRef idx="minor">
                      <a:schemeClr val="lt1"/>
                    </a:fontRef>
                  </p:style>
                  <p:txBody>
                    <a:bodyPr lIns="91436" tIns="45718" rIns="91436" bIns="45718" anchor="ctr"/>
                    <a:lstStyle/>
                    <a:p>
                      <a:pPr algn="ctr" defTabSz="914099" fontAlgn="auto">
                        <a:spcBef>
                          <a:spcPts val="0"/>
                        </a:spcBef>
                        <a:spcAft>
                          <a:spcPts val="0"/>
                        </a:spcAft>
                        <a:defRPr/>
                      </a:pPr>
                      <a:endParaRPr lang="en-US" sz="2300" dirty="0" smtClean="0">
                        <a:solidFill>
                          <a:srgbClr val="FFFFFF"/>
                        </a:solidFill>
                        <a:effectLst>
                          <a:outerShdw blurRad="38100" dist="38100" dir="2700000" algn="tl">
                            <a:srgbClr val="000000">
                              <a:alpha val="43137"/>
                            </a:srgbClr>
                          </a:outerShdw>
                        </a:effectLst>
                      </a:endParaRPr>
                    </a:p>
                  </p:txBody>
                </p:sp>
                <p:sp>
                  <p:nvSpPr>
                    <p:cNvPr id="54" name="Isosceles Triangle 324"/>
                    <p:cNvSpPr/>
                    <p:nvPr/>
                  </p:nvSpPr>
                  <p:spPr bwMode="auto">
                    <a:xfrm>
                      <a:off x="1295400" y="5105400"/>
                      <a:ext cx="685800" cy="609600"/>
                    </a:xfrm>
                    <a:prstGeom prst="triangle">
                      <a:avLst/>
                    </a:prstGeom>
                    <a:ln>
                      <a:headEnd type="none" w="med" len="med"/>
                      <a:tailEnd type="none" w="med" len="med"/>
                    </a:ln>
                    <a:scene3d>
                      <a:camera prst="orthographicFront" fov="0">
                        <a:rot lat="0" lon="0" rev="0"/>
                      </a:camera>
                      <a:lightRig rig="glow" dir="t">
                        <a:rot lat="0" lon="0" rev="6360000"/>
                      </a:lightRig>
                    </a:scene3d>
                  </p:spPr>
                  <p:style>
                    <a:lnRef idx="0">
                      <a:schemeClr val="accent3"/>
                    </a:lnRef>
                    <a:fillRef idx="3">
                      <a:schemeClr val="accent3"/>
                    </a:fillRef>
                    <a:effectRef idx="3">
                      <a:schemeClr val="accent3"/>
                    </a:effectRef>
                    <a:fontRef idx="minor">
                      <a:schemeClr val="lt1"/>
                    </a:fontRef>
                  </p:style>
                  <p:txBody>
                    <a:bodyPr lIns="91436" tIns="45718" rIns="91436" bIns="45718" anchor="ctr"/>
                    <a:lstStyle/>
                    <a:p>
                      <a:pPr algn="ctr" defTabSz="914099">
                        <a:defRPr/>
                      </a:pPr>
                      <a:endParaRPr lang="en-US" sz="2300" dirty="0" smtClean="0">
                        <a:solidFill>
                          <a:srgbClr val="FFFFFF"/>
                        </a:solidFill>
                        <a:effectLst>
                          <a:outerShdw blurRad="38100" dist="38100" dir="2700000" algn="tl">
                            <a:srgbClr val="000000">
                              <a:alpha val="43137"/>
                            </a:srgbClr>
                          </a:outerShdw>
                        </a:effectLst>
                      </a:endParaRPr>
                    </a:p>
                  </p:txBody>
                </p:sp>
                <p:sp>
                  <p:nvSpPr>
                    <p:cNvPr id="55" name="Hexagon 325"/>
                    <p:cNvSpPr/>
                    <p:nvPr/>
                  </p:nvSpPr>
                  <p:spPr bwMode="auto">
                    <a:xfrm>
                      <a:off x="1981200" y="4953000"/>
                      <a:ext cx="762000" cy="685800"/>
                    </a:xfrm>
                    <a:prstGeom prst="hexagon">
                      <a:avLst/>
                    </a:prstGeom>
                    <a:ln>
                      <a:headEnd type="none" w="med" len="med"/>
                      <a:tailEnd type="none" w="med" len="med"/>
                    </a:ln>
                    <a:scene3d>
                      <a:camera prst="orthographicFront" fov="0">
                        <a:rot lat="0" lon="0" rev="0"/>
                      </a:camera>
                      <a:lightRig rig="glow" dir="t">
                        <a:rot lat="0" lon="0" rev="6360000"/>
                      </a:lightRig>
                    </a:scene3d>
                  </p:spPr>
                  <p:style>
                    <a:lnRef idx="0">
                      <a:schemeClr val="accent6"/>
                    </a:lnRef>
                    <a:fillRef idx="3">
                      <a:schemeClr val="accent6"/>
                    </a:fillRef>
                    <a:effectRef idx="3">
                      <a:schemeClr val="accent6"/>
                    </a:effectRef>
                    <a:fontRef idx="minor">
                      <a:schemeClr val="lt1"/>
                    </a:fontRef>
                  </p:style>
                  <p:txBody>
                    <a:bodyPr lIns="91436" tIns="45718" rIns="91436" bIns="45718" anchor="ctr"/>
                    <a:lstStyle/>
                    <a:p>
                      <a:pPr algn="ctr" defTabSz="914099">
                        <a:defRPr/>
                      </a:pPr>
                      <a:endParaRPr lang="en-US" sz="2300" dirty="0" smtClean="0">
                        <a:solidFill>
                          <a:srgbClr val="FFFFFF"/>
                        </a:solidFill>
                        <a:effectLst>
                          <a:outerShdw blurRad="38100" dist="38100" dir="2700000" algn="tl">
                            <a:srgbClr val="000000">
                              <a:alpha val="43137"/>
                            </a:srgbClr>
                          </a:outerShdw>
                        </a:effectLst>
                      </a:endParaRPr>
                    </a:p>
                  </p:txBody>
                </p:sp>
                <p:sp>
                  <p:nvSpPr>
                    <p:cNvPr id="56" name="Parallelogram 326"/>
                    <p:cNvSpPr/>
                    <p:nvPr/>
                  </p:nvSpPr>
                  <p:spPr bwMode="auto">
                    <a:xfrm>
                      <a:off x="1828800" y="4419600"/>
                      <a:ext cx="685800" cy="609600"/>
                    </a:xfrm>
                    <a:prstGeom prst="parallelogram">
                      <a:avLst/>
                    </a:prstGeom>
                    <a:ln>
                      <a:headEnd type="none" w="med" len="med"/>
                      <a:tailEnd type="none" w="med" len="med"/>
                    </a:ln>
                    <a:scene3d>
                      <a:camera prst="orthographicFront" fov="0">
                        <a:rot lat="0" lon="0" rev="0"/>
                      </a:camera>
                      <a:lightRig rig="glow" dir="t">
                        <a:rot lat="0" lon="0" rev="6360000"/>
                      </a:lightRig>
                    </a:scene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57" name="Oval 327"/>
                    <p:cNvSpPr/>
                    <p:nvPr/>
                  </p:nvSpPr>
                  <p:spPr bwMode="auto">
                    <a:xfrm rot="19114396">
                      <a:off x="976475" y="4807784"/>
                      <a:ext cx="914400" cy="533400"/>
                    </a:xfrm>
                    <a:prstGeom prst="ellipse">
                      <a:avLst/>
                    </a:prstGeom>
                    <a:ln>
                      <a:headEnd type="none" w="med" len="med"/>
                      <a:tailEnd type="none" w="med" len="med"/>
                    </a:ln>
                    <a:scene3d>
                      <a:camera prst="orthographicFront" fov="0">
                        <a:rot lat="0" lon="0" rev="0"/>
                      </a:camera>
                      <a:lightRig rig="glow" dir="t">
                        <a:rot lat="0" lon="0" rev="6360000"/>
                      </a:lightRig>
                    </a:scene3d>
                  </p:spPr>
                  <p:style>
                    <a:lnRef idx="0">
                      <a:schemeClr val="accent5"/>
                    </a:lnRef>
                    <a:fillRef idx="3">
                      <a:schemeClr val="accent5"/>
                    </a:fillRef>
                    <a:effectRef idx="3">
                      <a:schemeClr val="accent5"/>
                    </a:effectRef>
                    <a:fontRef idx="minor">
                      <a:schemeClr val="lt1"/>
                    </a:fontRef>
                  </p:style>
                  <p:txBody>
                    <a:bodyPr lIns="91436" tIns="45718" rIns="91436" bIns="45718" anchor="ctr"/>
                    <a:lstStyle/>
                    <a:p>
                      <a:pPr algn="ctr" defTabSz="914099">
                        <a:defRPr/>
                      </a:pPr>
                      <a:endParaRPr lang="en-US" sz="2300" dirty="0" smtClean="0">
                        <a:solidFill>
                          <a:srgbClr val="FFFFFF"/>
                        </a:solidFill>
                        <a:effectLst>
                          <a:outerShdw blurRad="38100" dist="38100" dir="2700000" algn="tl">
                            <a:srgbClr val="000000">
                              <a:alpha val="43137"/>
                            </a:srgbClr>
                          </a:outerShdw>
                        </a:effectLst>
                      </a:endParaRPr>
                    </a:p>
                  </p:txBody>
                </p:sp>
              </p:grpSp>
            </p:grpSp>
          </p:grpSp>
          <p:grpSp>
            <p:nvGrpSpPr>
              <p:cNvPr id="224" name="Group 114"/>
              <p:cNvGrpSpPr/>
              <p:nvPr/>
            </p:nvGrpSpPr>
            <p:grpSpPr>
              <a:xfrm>
                <a:off x="4722015" y="5915165"/>
                <a:ext cx="1055680" cy="522291"/>
                <a:chOff x="4722015" y="5915165"/>
                <a:chExt cx="1055680" cy="522291"/>
              </a:xfrm>
            </p:grpSpPr>
            <p:grpSp>
              <p:nvGrpSpPr>
                <p:cNvPr id="237" name="Group 99"/>
                <p:cNvGrpSpPr/>
                <p:nvPr/>
              </p:nvGrpSpPr>
              <p:grpSpPr>
                <a:xfrm>
                  <a:off x="5094334" y="5917095"/>
                  <a:ext cx="683361" cy="520361"/>
                  <a:chOff x="5601691" y="5278557"/>
                  <a:chExt cx="683361" cy="520361"/>
                </a:xfrm>
              </p:grpSpPr>
              <p:grpSp>
                <p:nvGrpSpPr>
                  <p:cNvPr id="238" name="Group 55"/>
                  <p:cNvGrpSpPr/>
                  <p:nvPr/>
                </p:nvGrpSpPr>
                <p:grpSpPr>
                  <a:xfrm>
                    <a:off x="5601691" y="5278557"/>
                    <a:ext cx="512616" cy="482092"/>
                    <a:chOff x="914400" y="3886200"/>
                    <a:chExt cx="1981200" cy="2057400"/>
                  </a:xfrm>
                </p:grpSpPr>
                <p:sp>
                  <p:nvSpPr>
                    <p:cNvPr id="42" name="Can 312"/>
                    <p:cNvSpPr/>
                    <p:nvPr/>
                  </p:nvSpPr>
                  <p:spPr bwMode="auto">
                    <a:xfrm>
                      <a:off x="914400" y="3886200"/>
                      <a:ext cx="1981200" cy="2057400"/>
                    </a:xfrm>
                    <a:prstGeom prst="can">
                      <a:avLst/>
                    </a:prstGeom>
                    <a:ln>
                      <a:headEnd type="none" w="med" len="med"/>
                      <a:tailEnd type="none" w="med" len="med"/>
                    </a:ln>
                    <a:scene3d>
                      <a:camera prst="orthographicFront" fov="0">
                        <a:rot lat="0" lon="0" rev="0"/>
                      </a:camera>
                      <a:lightRig rig="glow" dir="t">
                        <a:rot lat="0" lon="0" rev="6360000"/>
                      </a:lightRig>
                    </a:scene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43" name="5-Point Star 313"/>
                    <p:cNvSpPr/>
                    <p:nvPr/>
                  </p:nvSpPr>
                  <p:spPr bwMode="auto">
                    <a:xfrm>
                      <a:off x="990600" y="4114800"/>
                      <a:ext cx="762000" cy="685800"/>
                    </a:xfrm>
                    <a:prstGeom prst="star5">
                      <a:avLst/>
                    </a:prstGeom>
                    <a:ln>
                      <a:headEnd type="none" w="med" len="med"/>
                      <a:tailEnd type="none" w="med" len="med"/>
                    </a:ln>
                    <a:scene3d>
                      <a:camera prst="orthographicFront" fov="0">
                        <a:rot lat="0" lon="0" rev="0"/>
                      </a:camera>
                      <a:lightRig rig="glow" dir="t">
                        <a:rot lat="0" lon="0" rev="6360000"/>
                      </a:lightRig>
                    </a:scene3d>
                  </p:spPr>
                  <p:style>
                    <a:lnRef idx="0">
                      <a:schemeClr val="accent4"/>
                    </a:lnRef>
                    <a:fillRef idx="3">
                      <a:schemeClr val="accent4"/>
                    </a:fillRef>
                    <a:effectRef idx="3">
                      <a:schemeClr val="accent4"/>
                    </a:effectRef>
                    <a:fontRef idx="minor">
                      <a:schemeClr val="lt1"/>
                    </a:fontRef>
                  </p:style>
                  <p:txBody>
                    <a:bodyPr lIns="91436" tIns="45718" rIns="91436" bIns="45718" anchor="ctr"/>
                    <a:lstStyle/>
                    <a:p>
                      <a:pPr algn="ctr" defTabSz="914099" fontAlgn="auto">
                        <a:spcBef>
                          <a:spcPts val="0"/>
                        </a:spcBef>
                        <a:spcAft>
                          <a:spcPts val="0"/>
                        </a:spcAft>
                        <a:defRPr/>
                      </a:pPr>
                      <a:endParaRPr lang="en-US" sz="2300" dirty="0" smtClean="0">
                        <a:solidFill>
                          <a:srgbClr val="FFFFFF"/>
                        </a:solidFill>
                        <a:effectLst>
                          <a:outerShdw blurRad="38100" dist="38100" dir="2700000" algn="tl">
                            <a:srgbClr val="000000">
                              <a:alpha val="43137"/>
                            </a:srgbClr>
                          </a:outerShdw>
                        </a:effectLst>
                      </a:endParaRPr>
                    </a:p>
                  </p:txBody>
                </p:sp>
                <p:sp>
                  <p:nvSpPr>
                    <p:cNvPr id="44" name="Isosceles Triangle 314"/>
                    <p:cNvSpPr/>
                    <p:nvPr/>
                  </p:nvSpPr>
                  <p:spPr bwMode="auto">
                    <a:xfrm>
                      <a:off x="1295400" y="5105400"/>
                      <a:ext cx="685800" cy="609600"/>
                    </a:xfrm>
                    <a:prstGeom prst="triangle">
                      <a:avLst/>
                    </a:prstGeom>
                    <a:ln>
                      <a:headEnd type="none" w="med" len="med"/>
                      <a:tailEnd type="none" w="med" len="med"/>
                    </a:ln>
                    <a:scene3d>
                      <a:camera prst="orthographicFront" fov="0">
                        <a:rot lat="0" lon="0" rev="0"/>
                      </a:camera>
                      <a:lightRig rig="glow" dir="t">
                        <a:rot lat="0" lon="0" rev="6360000"/>
                      </a:lightRig>
                    </a:scene3d>
                  </p:spPr>
                  <p:style>
                    <a:lnRef idx="0">
                      <a:schemeClr val="accent3"/>
                    </a:lnRef>
                    <a:fillRef idx="3">
                      <a:schemeClr val="accent3"/>
                    </a:fillRef>
                    <a:effectRef idx="3">
                      <a:schemeClr val="accent3"/>
                    </a:effectRef>
                    <a:fontRef idx="minor">
                      <a:schemeClr val="lt1"/>
                    </a:fontRef>
                  </p:style>
                  <p:txBody>
                    <a:bodyPr lIns="91436" tIns="45718" rIns="91436" bIns="45718" anchor="ctr"/>
                    <a:lstStyle/>
                    <a:p>
                      <a:pPr algn="ctr" defTabSz="914099">
                        <a:defRPr/>
                      </a:pPr>
                      <a:endParaRPr lang="en-US" sz="2300" dirty="0" smtClean="0">
                        <a:solidFill>
                          <a:srgbClr val="FFFFFF"/>
                        </a:solidFill>
                        <a:effectLst>
                          <a:outerShdw blurRad="38100" dist="38100" dir="2700000" algn="tl">
                            <a:srgbClr val="000000">
                              <a:alpha val="43137"/>
                            </a:srgbClr>
                          </a:outerShdw>
                        </a:effectLst>
                      </a:endParaRPr>
                    </a:p>
                  </p:txBody>
                </p:sp>
                <p:sp>
                  <p:nvSpPr>
                    <p:cNvPr id="45" name="Hexagon 315"/>
                    <p:cNvSpPr/>
                    <p:nvPr/>
                  </p:nvSpPr>
                  <p:spPr bwMode="auto">
                    <a:xfrm>
                      <a:off x="1981200" y="4953000"/>
                      <a:ext cx="762000" cy="685800"/>
                    </a:xfrm>
                    <a:prstGeom prst="hexagon">
                      <a:avLst/>
                    </a:prstGeom>
                    <a:ln>
                      <a:headEnd type="none" w="med" len="med"/>
                      <a:tailEnd type="none" w="med" len="med"/>
                    </a:ln>
                    <a:scene3d>
                      <a:camera prst="orthographicFront" fov="0">
                        <a:rot lat="0" lon="0" rev="0"/>
                      </a:camera>
                      <a:lightRig rig="glow" dir="t">
                        <a:rot lat="0" lon="0" rev="6360000"/>
                      </a:lightRig>
                    </a:scene3d>
                  </p:spPr>
                  <p:style>
                    <a:lnRef idx="0">
                      <a:schemeClr val="accent6"/>
                    </a:lnRef>
                    <a:fillRef idx="3">
                      <a:schemeClr val="accent6"/>
                    </a:fillRef>
                    <a:effectRef idx="3">
                      <a:schemeClr val="accent6"/>
                    </a:effectRef>
                    <a:fontRef idx="minor">
                      <a:schemeClr val="lt1"/>
                    </a:fontRef>
                  </p:style>
                  <p:txBody>
                    <a:bodyPr lIns="91436" tIns="45718" rIns="91436" bIns="45718" anchor="ctr"/>
                    <a:lstStyle/>
                    <a:p>
                      <a:pPr algn="ctr" defTabSz="914099">
                        <a:defRPr/>
                      </a:pPr>
                      <a:endParaRPr lang="en-US" sz="2300" dirty="0" smtClean="0">
                        <a:solidFill>
                          <a:srgbClr val="FFFFFF"/>
                        </a:solidFill>
                        <a:effectLst>
                          <a:outerShdw blurRad="38100" dist="38100" dir="2700000" algn="tl">
                            <a:srgbClr val="000000">
                              <a:alpha val="43137"/>
                            </a:srgbClr>
                          </a:outerShdw>
                        </a:effectLst>
                      </a:endParaRPr>
                    </a:p>
                  </p:txBody>
                </p:sp>
                <p:sp>
                  <p:nvSpPr>
                    <p:cNvPr id="46" name="Parallelogram 316"/>
                    <p:cNvSpPr/>
                    <p:nvPr/>
                  </p:nvSpPr>
                  <p:spPr bwMode="auto">
                    <a:xfrm>
                      <a:off x="1828800" y="4419600"/>
                      <a:ext cx="685800" cy="609600"/>
                    </a:xfrm>
                    <a:prstGeom prst="parallelogram">
                      <a:avLst/>
                    </a:prstGeom>
                    <a:ln>
                      <a:headEnd type="none" w="med" len="med"/>
                      <a:tailEnd type="none" w="med" len="med"/>
                    </a:ln>
                    <a:scene3d>
                      <a:camera prst="orthographicFront" fov="0">
                        <a:rot lat="0" lon="0" rev="0"/>
                      </a:camera>
                      <a:lightRig rig="glow" dir="t">
                        <a:rot lat="0" lon="0" rev="6360000"/>
                      </a:lightRig>
                    </a:scene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47" name="Oval 317"/>
                    <p:cNvSpPr/>
                    <p:nvPr/>
                  </p:nvSpPr>
                  <p:spPr bwMode="auto">
                    <a:xfrm rot="19114396">
                      <a:off x="976475" y="4807784"/>
                      <a:ext cx="914400" cy="533400"/>
                    </a:xfrm>
                    <a:prstGeom prst="ellipse">
                      <a:avLst/>
                    </a:prstGeom>
                    <a:ln>
                      <a:headEnd type="none" w="med" len="med"/>
                      <a:tailEnd type="none" w="med" len="med"/>
                    </a:ln>
                    <a:scene3d>
                      <a:camera prst="orthographicFront" fov="0">
                        <a:rot lat="0" lon="0" rev="0"/>
                      </a:camera>
                      <a:lightRig rig="glow" dir="t">
                        <a:rot lat="0" lon="0" rev="6360000"/>
                      </a:lightRig>
                    </a:scene3d>
                  </p:spPr>
                  <p:style>
                    <a:lnRef idx="0">
                      <a:schemeClr val="accent5"/>
                    </a:lnRef>
                    <a:fillRef idx="3">
                      <a:schemeClr val="accent5"/>
                    </a:fillRef>
                    <a:effectRef idx="3">
                      <a:schemeClr val="accent5"/>
                    </a:effectRef>
                    <a:fontRef idx="minor">
                      <a:schemeClr val="lt1"/>
                    </a:fontRef>
                  </p:style>
                  <p:txBody>
                    <a:bodyPr lIns="91436" tIns="45718" rIns="91436" bIns="45718" anchor="ctr"/>
                    <a:lstStyle/>
                    <a:p>
                      <a:pPr algn="ctr" defTabSz="914099">
                        <a:defRPr/>
                      </a:pPr>
                      <a:endParaRPr lang="en-US" sz="2300" dirty="0" smtClean="0">
                        <a:solidFill>
                          <a:srgbClr val="FFFFFF"/>
                        </a:solidFill>
                        <a:effectLst>
                          <a:outerShdw blurRad="38100" dist="38100" dir="2700000" algn="tl">
                            <a:srgbClr val="000000">
                              <a:alpha val="43137"/>
                            </a:srgbClr>
                          </a:outerShdw>
                        </a:effectLst>
                      </a:endParaRPr>
                    </a:p>
                  </p:txBody>
                </p:sp>
              </p:grpSp>
              <p:grpSp>
                <p:nvGrpSpPr>
                  <p:cNvPr id="239" name="Group 90"/>
                  <p:cNvGrpSpPr/>
                  <p:nvPr/>
                </p:nvGrpSpPr>
                <p:grpSpPr>
                  <a:xfrm>
                    <a:off x="5772436" y="5316826"/>
                    <a:ext cx="512616" cy="482092"/>
                    <a:chOff x="914400" y="3886200"/>
                    <a:chExt cx="1981200" cy="2057400"/>
                  </a:xfrm>
                </p:grpSpPr>
                <p:sp>
                  <p:nvSpPr>
                    <p:cNvPr id="36" name="Can 306"/>
                    <p:cNvSpPr/>
                    <p:nvPr/>
                  </p:nvSpPr>
                  <p:spPr bwMode="auto">
                    <a:xfrm>
                      <a:off x="914400" y="3886200"/>
                      <a:ext cx="1981200" cy="2057400"/>
                    </a:xfrm>
                    <a:prstGeom prst="can">
                      <a:avLst/>
                    </a:prstGeom>
                    <a:ln>
                      <a:headEnd type="none" w="med" len="med"/>
                      <a:tailEnd type="none" w="med" len="med"/>
                    </a:ln>
                    <a:scene3d>
                      <a:camera prst="orthographicFront" fov="0">
                        <a:rot lat="0" lon="0" rev="0"/>
                      </a:camera>
                      <a:lightRig rig="glow" dir="t">
                        <a:rot lat="0" lon="0" rev="6360000"/>
                      </a:lightRig>
                    </a:scene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37" name="5-Point Star 307"/>
                    <p:cNvSpPr/>
                    <p:nvPr/>
                  </p:nvSpPr>
                  <p:spPr bwMode="auto">
                    <a:xfrm>
                      <a:off x="990600" y="4114800"/>
                      <a:ext cx="762000" cy="685800"/>
                    </a:xfrm>
                    <a:prstGeom prst="star5">
                      <a:avLst/>
                    </a:prstGeom>
                    <a:ln>
                      <a:headEnd type="none" w="med" len="med"/>
                      <a:tailEnd type="none" w="med" len="med"/>
                    </a:ln>
                    <a:scene3d>
                      <a:camera prst="orthographicFront" fov="0">
                        <a:rot lat="0" lon="0" rev="0"/>
                      </a:camera>
                      <a:lightRig rig="glow" dir="t">
                        <a:rot lat="0" lon="0" rev="6360000"/>
                      </a:lightRig>
                    </a:scene3d>
                  </p:spPr>
                  <p:style>
                    <a:lnRef idx="0">
                      <a:schemeClr val="accent4"/>
                    </a:lnRef>
                    <a:fillRef idx="3">
                      <a:schemeClr val="accent4"/>
                    </a:fillRef>
                    <a:effectRef idx="3">
                      <a:schemeClr val="accent4"/>
                    </a:effectRef>
                    <a:fontRef idx="minor">
                      <a:schemeClr val="lt1"/>
                    </a:fontRef>
                  </p:style>
                  <p:txBody>
                    <a:bodyPr lIns="91436" tIns="45718" rIns="91436" bIns="45718" anchor="ctr"/>
                    <a:lstStyle/>
                    <a:p>
                      <a:pPr algn="ctr" defTabSz="914099" fontAlgn="auto">
                        <a:spcBef>
                          <a:spcPts val="0"/>
                        </a:spcBef>
                        <a:spcAft>
                          <a:spcPts val="0"/>
                        </a:spcAft>
                        <a:defRPr/>
                      </a:pPr>
                      <a:endParaRPr lang="en-US" sz="2300" dirty="0" smtClean="0">
                        <a:solidFill>
                          <a:srgbClr val="FFFFFF"/>
                        </a:solidFill>
                        <a:effectLst>
                          <a:outerShdw blurRad="38100" dist="38100" dir="2700000" algn="tl">
                            <a:srgbClr val="000000">
                              <a:alpha val="43137"/>
                            </a:srgbClr>
                          </a:outerShdw>
                        </a:effectLst>
                      </a:endParaRPr>
                    </a:p>
                  </p:txBody>
                </p:sp>
                <p:sp>
                  <p:nvSpPr>
                    <p:cNvPr id="38" name="Isosceles Triangle 308"/>
                    <p:cNvSpPr/>
                    <p:nvPr/>
                  </p:nvSpPr>
                  <p:spPr bwMode="auto">
                    <a:xfrm>
                      <a:off x="1295400" y="5105400"/>
                      <a:ext cx="685800" cy="609600"/>
                    </a:xfrm>
                    <a:prstGeom prst="triangle">
                      <a:avLst/>
                    </a:prstGeom>
                    <a:ln>
                      <a:headEnd type="none" w="med" len="med"/>
                      <a:tailEnd type="none" w="med" len="med"/>
                    </a:ln>
                    <a:scene3d>
                      <a:camera prst="orthographicFront" fov="0">
                        <a:rot lat="0" lon="0" rev="0"/>
                      </a:camera>
                      <a:lightRig rig="glow" dir="t">
                        <a:rot lat="0" lon="0" rev="6360000"/>
                      </a:lightRig>
                    </a:scene3d>
                  </p:spPr>
                  <p:style>
                    <a:lnRef idx="0">
                      <a:schemeClr val="accent3"/>
                    </a:lnRef>
                    <a:fillRef idx="3">
                      <a:schemeClr val="accent3"/>
                    </a:fillRef>
                    <a:effectRef idx="3">
                      <a:schemeClr val="accent3"/>
                    </a:effectRef>
                    <a:fontRef idx="minor">
                      <a:schemeClr val="lt1"/>
                    </a:fontRef>
                  </p:style>
                  <p:txBody>
                    <a:bodyPr lIns="91436" tIns="45718" rIns="91436" bIns="45718" anchor="ctr"/>
                    <a:lstStyle/>
                    <a:p>
                      <a:pPr algn="ctr" defTabSz="914099">
                        <a:defRPr/>
                      </a:pPr>
                      <a:endParaRPr lang="en-US" sz="2300" dirty="0" smtClean="0">
                        <a:solidFill>
                          <a:srgbClr val="FFFFFF"/>
                        </a:solidFill>
                        <a:effectLst>
                          <a:outerShdw blurRad="38100" dist="38100" dir="2700000" algn="tl">
                            <a:srgbClr val="000000">
                              <a:alpha val="43137"/>
                            </a:srgbClr>
                          </a:outerShdw>
                        </a:effectLst>
                      </a:endParaRPr>
                    </a:p>
                  </p:txBody>
                </p:sp>
                <p:sp>
                  <p:nvSpPr>
                    <p:cNvPr id="39" name="Hexagon 309"/>
                    <p:cNvSpPr/>
                    <p:nvPr/>
                  </p:nvSpPr>
                  <p:spPr bwMode="auto">
                    <a:xfrm>
                      <a:off x="1981200" y="4953000"/>
                      <a:ext cx="762000" cy="685800"/>
                    </a:xfrm>
                    <a:prstGeom prst="hexagon">
                      <a:avLst/>
                    </a:prstGeom>
                    <a:ln>
                      <a:headEnd type="none" w="med" len="med"/>
                      <a:tailEnd type="none" w="med" len="med"/>
                    </a:ln>
                    <a:scene3d>
                      <a:camera prst="orthographicFront" fov="0">
                        <a:rot lat="0" lon="0" rev="0"/>
                      </a:camera>
                      <a:lightRig rig="glow" dir="t">
                        <a:rot lat="0" lon="0" rev="6360000"/>
                      </a:lightRig>
                    </a:scene3d>
                  </p:spPr>
                  <p:style>
                    <a:lnRef idx="0">
                      <a:schemeClr val="accent6"/>
                    </a:lnRef>
                    <a:fillRef idx="3">
                      <a:schemeClr val="accent6"/>
                    </a:fillRef>
                    <a:effectRef idx="3">
                      <a:schemeClr val="accent6"/>
                    </a:effectRef>
                    <a:fontRef idx="minor">
                      <a:schemeClr val="lt1"/>
                    </a:fontRef>
                  </p:style>
                  <p:txBody>
                    <a:bodyPr lIns="91436" tIns="45718" rIns="91436" bIns="45718" anchor="ctr"/>
                    <a:lstStyle/>
                    <a:p>
                      <a:pPr algn="ctr" defTabSz="914099">
                        <a:defRPr/>
                      </a:pPr>
                      <a:endParaRPr lang="en-US" sz="2300" dirty="0" smtClean="0">
                        <a:solidFill>
                          <a:srgbClr val="FFFFFF"/>
                        </a:solidFill>
                        <a:effectLst>
                          <a:outerShdw blurRad="38100" dist="38100" dir="2700000" algn="tl">
                            <a:srgbClr val="000000">
                              <a:alpha val="43137"/>
                            </a:srgbClr>
                          </a:outerShdw>
                        </a:effectLst>
                      </a:endParaRPr>
                    </a:p>
                  </p:txBody>
                </p:sp>
                <p:sp>
                  <p:nvSpPr>
                    <p:cNvPr id="40" name="Parallelogram 310"/>
                    <p:cNvSpPr/>
                    <p:nvPr/>
                  </p:nvSpPr>
                  <p:spPr bwMode="auto">
                    <a:xfrm>
                      <a:off x="1828800" y="4419600"/>
                      <a:ext cx="685800" cy="609600"/>
                    </a:xfrm>
                    <a:prstGeom prst="parallelogram">
                      <a:avLst/>
                    </a:prstGeom>
                    <a:ln>
                      <a:headEnd type="none" w="med" len="med"/>
                      <a:tailEnd type="none" w="med" len="med"/>
                    </a:ln>
                    <a:scene3d>
                      <a:camera prst="orthographicFront" fov="0">
                        <a:rot lat="0" lon="0" rev="0"/>
                      </a:camera>
                      <a:lightRig rig="glow" dir="t">
                        <a:rot lat="0" lon="0" rev="6360000"/>
                      </a:lightRig>
                    </a:scene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41" name="Oval 311"/>
                    <p:cNvSpPr/>
                    <p:nvPr/>
                  </p:nvSpPr>
                  <p:spPr bwMode="auto">
                    <a:xfrm rot="19114396">
                      <a:off x="976475" y="4807784"/>
                      <a:ext cx="914400" cy="533400"/>
                    </a:xfrm>
                    <a:prstGeom prst="ellipse">
                      <a:avLst/>
                    </a:prstGeom>
                    <a:ln>
                      <a:headEnd type="none" w="med" len="med"/>
                      <a:tailEnd type="none" w="med" len="med"/>
                    </a:ln>
                    <a:scene3d>
                      <a:camera prst="orthographicFront" fov="0">
                        <a:rot lat="0" lon="0" rev="0"/>
                      </a:camera>
                      <a:lightRig rig="glow" dir="t">
                        <a:rot lat="0" lon="0" rev="6360000"/>
                      </a:lightRig>
                    </a:scene3d>
                  </p:spPr>
                  <p:style>
                    <a:lnRef idx="0">
                      <a:schemeClr val="accent5"/>
                    </a:lnRef>
                    <a:fillRef idx="3">
                      <a:schemeClr val="accent5"/>
                    </a:fillRef>
                    <a:effectRef idx="3">
                      <a:schemeClr val="accent5"/>
                    </a:effectRef>
                    <a:fontRef idx="minor">
                      <a:schemeClr val="lt1"/>
                    </a:fontRef>
                  </p:style>
                  <p:txBody>
                    <a:bodyPr lIns="91436" tIns="45718" rIns="91436" bIns="45718" anchor="ctr"/>
                    <a:lstStyle/>
                    <a:p>
                      <a:pPr algn="ctr" defTabSz="914099">
                        <a:defRPr/>
                      </a:pPr>
                      <a:endParaRPr lang="en-US" sz="2300" dirty="0" smtClean="0">
                        <a:solidFill>
                          <a:srgbClr val="FFFFFF"/>
                        </a:solidFill>
                        <a:effectLst>
                          <a:outerShdw blurRad="38100" dist="38100" dir="2700000" algn="tl">
                            <a:srgbClr val="000000">
                              <a:alpha val="43137"/>
                            </a:srgbClr>
                          </a:outerShdw>
                        </a:effectLst>
                      </a:endParaRPr>
                    </a:p>
                  </p:txBody>
                </p:sp>
              </p:grpSp>
            </p:grpSp>
            <p:grpSp>
              <p:nvGrpSpPr>
                <p:cNvPr id="240" name="Group 98"/>
                <p:cNvGrpSpPr/>
                <p:nvPr/>
              </p:nvGrpSpPr>
              <p:grpSpPr>
                <a:xfrm>
                  <a:off x="4722015" y="5915165"/>
                  <a:ext cx="683361" cy="520361"/>
                  <a:chOff x="5601691" y="5278557"/>
                  <a:chExt cx="683361" cy="520361"/>
                </a:xfrm>
              </p:grpSpPr>
              <p:grpSp>
                <p:nvGrpSpPr>
                  <p:cNvPr id="253" name="Group 55"/>
                  <p:cNvGrpSpPr/>
                  <p:nvPr/>
                </p:nvGrpSpPr>
                <p:grpSpPr>
                  <a:xfrm>
                    <a:off x="5601691" y="5278557"/>
                    <a:ext cx="512616" cy="482092"/>
                    <a:chOff x="914400" y="3886200"/>
                    <a:chExt cx="1981200" cy="2057400"/>
                  </a:xfrm>
                </p:grpSpPr>
                <p:sp>
                  <p:nvSpPr>
                    <p:cNvPr id="28" name="Can 298"/>
                    <p:cNvSpPr/>
                    <p:nvPr/>
                  </p:nvSpPr>
                  <p:spPr bwMode="auto">
                    <a:xfrm>
                      <a:off x="914400" y="3886200"/>
                      <a:ext cx="1981200" cy="2057400"/>
                    </a:xfrm>
                    <a:prstGeom prst="can">
                      <a:avLst/>
                    </a:prstGeom>
                    <a:ln>
                      <a:headEnd type="none" w="med" len="med"/>
                      <a:tailEnd type="none" w="med" len="med"/>
                    </a:ln>
                    <a:scene3d>
                      <a:camera prst="orthographicFront" fov="0">
                        <a:rot lat="0" lon="0" rev="0"/>
                      </a:camera>
                      <a:lightRig rig="glow" dir="t">
                        <a:rot lat="0" lon="0" rev="6360000"/>
                      </a:lightRig>
                    </a:scene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29" name="5-Point Star 299"/>
                    <p:cNvSpPr/>
                    <p:nvPr/>
                  </p:nvSpPr>
                  <p:spPr bwMode="auto">
                    <a:xfrm>
                      <a:off x="990600" y="4114800"/>
                      <a:ext cx="762000" cy="685800"/>
                    </a:xfrm>
                    <a:prstGeom prst="star5">
                      <a:avLst/>
                    </a:prstGeom>
                    <a:ln>
                      <a:headEnd type="none" w="med" len="med"/>
                      <a:tailEnd type="none" w="med" len="med"/>
                    </a:ln>
                    <a:scene3d>
                      <a:camera prst="orthographicFront" fov="0">
                        <a:rot lat="0" lon="0" rev="0"/>
                      </a:camera>
                      <a:lightRig rig="glow" dir="t">
                        <a:rot lat="0" lon="0" rev="6360000"/>
                      </a:lightRig>
                    </a:scene3d>
                  </p:spPr>
                  <p:style>
                    <a:lnRef idx="0">
                      <a:schemeClr val="accent4"/>
                    </a:lnRef>
                    <a:fillRef idx="3">
                      <a:schemeClr val="accent4"/>
                    </a:fillRef>
                    <a:effectRef idx="3">
                      <a:schemeClr val="accent4"/>
                    </a:effectRef>
                    <a:fontRef idx="minor">
                      <a:schemeClr val="lt1"/>
                    </a:fontRef>
                  </p:style>
                  <p:txBody>
                    <a:bodyPr lIns="91436" tIns="45718" rIns="91436" bIns="45718" anchor="ctr"/>
                    <a:lstStyle/>
                    <a:p>
                      <a:pPr algn="ctr" defTabSz="914099" fontAlgn="auto">
                        <a:spcBef>
                          <a:spcPts val="0"/>
                        </a:spcBef>
                        <a:spcAft>
                          <a:spcPts val="0"/>
                        </a:spcAft>
                        <a:defRPr/>
                      </a:pPr>
                      <a:endParaRPr lang="en-US" sz="2300" dirty="0" smtClean="0">
                        <a:solidFill>
                          <a:srgbClr val="FFFFFF"/>
                        </a:solidFill>
                        <a:effectLst>
                          <a:outerShdw blurRad="38100" dist="38100" dir="2700000" algn="tl">
                            <a:srgbClr val="000000">
                              <a:alpha val="43137"/>
                            </a:srgbClr>
                          </a:outerShdw>
                        </a:effectLst>
                      </a:endParaRPr>
                    </a:p>
                  </p:txBody>
                </p:sp>
                <p:sp>
                  <p:nvSpPr>
                    <p:cNvPr id="30" name="Isosceles Triangle 300"/>
                    <p:cNvSpPr/>
                    <p:nvPr/>
                  </p:nvSpPr>
                  <p:spPr bwMode="auto">
                    <a:xfrm>
                      <a:off x="1295400" y="5105400"/>
                      <a:ext cx="685800" cy="609600"/>
                    </a:xfrm>
                    <a:prstGeom prst="triangle">
                      <a:avLst/>
                    </a:prstGeom>
                    <a:ln>
                      <a:headEnd type="none" w="med" len="med"/>
                      <a:tailEnd type="none" w="med" len="med"/>
                    </a:ln>
                    <a:scene3d>
                      <a:camera prst="orthographicFront" fov="0">
                        <a:rot lat="0" lon="0" rev="0"/>
                      </a:camera>
                      <a:lightRig rig="glow" dir="t">
                        <a:rot lat="0" lon="0" rev="6360000"/>
                      </a:lightRig>
                    </a:scene3d>
                  </p:spPr>
                  <p:style>
                    <a:lnRef idx="0">
                      <a:schemeClr val="accent3"/>
                    </a:lnRef>
                    <a:fillRef idx="3">
                      <a:schemeClr val="accent3"/>
                    </a:fillRef>
                    <a:effectRef idx="3">
                      <a:schemeClr val="accent3"/>
                    </a:effectRef>
                    <a:fontRef idx="minor">
                      <a:schemeClr val="lt1"/>
                    </a:fontRef>
                  </p:style>
                  <p:txBody>
                    <a:bodyPr lIns="91436" tIns="45718" rIns="91436" bIns="45718" anchor="ctr"/>
                    <a:lstStyle/>
                    <a:p>
                      <a:pPr algn="ctr" defTabSz="914099">
                        <a:defRPr/>
                      </a:pPr>
                      <a:endParaRPr lang="en-US" sz="2300" dirty="0" smtClean="0">
                        <a:solidFill>
                          <a:srgbClr val="FFFFFF"/>
                        </a:solidFill>
                        <a:effectLst>
                          <a:outerShdw blurRad="38100" dist="38100" dir="2700000" algn="tl">
                            <a:srgbClr val="000000">
                              <a:alpha val="43137"/>
                            </a:srgbClr>
                          </a:outerShdw>
                        </a:effectLst>
                      </a:endParaRPr>
                    </a:p>
                  </p:txBody>
                </p:sp>
                <p:sp>
                  <p:nvSpPr>
                    <p:cNvPr id="31" name="Hexagon 301"/>
                    <p:cNvSpPr/>
                    <p:nvPr/>
                  </p:nvSpPr>
                  <p:spPr bwMode="auto">
                    <a:xfrm>
                      <a:off x="1981200" y="4953000"/>
                      <a:ext cx="762000" cy="685800"/>
                    </a:xfrm>
                    <a:prstGeom prst="hexagon">
                      <a:avLst/>
                    </a:prstGeom>
                    <a:ln>
                      <a:headEnd type="none" w="med" len="med"/>
                      <a:tailEnd type="none" w="med" len="med"/>
                    </a:ln>
                    <a:scene3d>
                      <a:camera prst="orthographicFront" fov="0">
                        <a:rot lat="0" lon="0" rev="0"/>
                      </a:camera>
                      <a:lightRig rig="glow" dir="t">
                        <a:rot lat="0" lon="0" rev="6360000"/>
                      </a:lightRig>
                    </a:scene3d>
                  </p:spPr>
                  <p:style>
                    <a:lnRef idx="0">
                      <a:schemeClr val="accent6"/>
                    </a:lnRef>
                    <a:fillRef idx="3">
                      <a:schemeClr val="accent6"/>
                    </a:fillRef>
                    <a:effectRef idx="3">
                      <a:schemeClr val="accent6"/>
                    </a:effectRef>
                    <a:fontRef idx="minor">
                      <a:schemeClr val="lt1"/>
                    </a:fontRef>
                  </p:style>
                  <p:txBody>
                    <a:bodyPr lIns="91436" tIns="45718" rIns="91436" bIns="45718" anchor="ctr"/>
                    <a:lstStyle/>
                    <a:p>
                      <a:pPr algn="ctr" defTabSz="914099">
                        <a:defRPr/>
                      </a:pPr>
                      <a:endParaRPr lang="en-US" sz="2300" dirty="0" smtClean="0">
                        <a:solidFill>
                          <a:srgbClr val="FFFFFF"/>
                        </a:solidFill>
                        <a:effectLst>
                          <a:outerShdw blurRad="38100" dist="38100" dir="2700000" algn="tl">
                            <a:srgbClr val="000000">
                              <a:alpha val="43137"/>
                            </a:srgbClr>
                          </a:outerShdw>
                        </a:effectLst>
                      </a:endParaRPr>
                    </a:p>
                  </p:txBody>
                </p:sp>
                <p:sp>
                  <p:nvSpPr>
                    <p:cNvPr id="32" name="Parallelogram 302"/>
                    <p:cNvSpPr/>
                    <p:nvPr/>
                  </p:nvSpPr>
                  <p:spPr bwMode="auto">
                    <a:xfrm>
                      <a:off x="1828800" y="4419600"/>
                      <a:ext cx="685800" cy="609600"/>
                    </a:xfrm>
                    <a:prstGeom prst="parallelogram">
                      <a:avLst/>
                    </a:prstGeom>
                    <a:ln>
                      <a:headEnd type="none" w="med" len="med"/>
                      <a:tailEnd type="none" w="med" len="med"/>
                    </a:ln>
                    <a:scene3d>
                      <a:camera prst="orthographicFront" fov="0">
                        <a:rot lat="0" lon="0" rev="0"/>
                      </a:camera>
                      <a:lightRig rig="glow" dir="t">
                        <a:rot lat="0" lon="0" rev="6360000"/>
                      </a:lightRig>
                    </a:scene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33" name="Oval 303"/>
                    <p:cNvSpPr/>
                    <p:nvPr/>
                  </p:nvSpPr>
                  <p:spPr bwMode="auto">
                    <a:xfrm rot="19114396">
                      <a:off x="976475" y="4807784"/>
                      <a:ext cx="914400" cy="533400"/>
                    </a:xfrm>
                    <a:prstGeom prst="ellipse">
                      <a:avLst/>
                    </a:prstGeom>
                    <a:ln>
                      <a:headEnd type="none" w="med" len="med"/>
                      <a:tailEnd type="none" w="med" len="med"/>
                    </a:ln>
                    <a:scene3d>
                      <a:camera prst="orthographicFront" fov="0">
                        <a:rot lat="0" lon="0" rev="0"/>
                      </a:camera>
                      <a:lightRig rig="glow" dir="t">
                        <a:rot lat="0" lon="0" rev="6360000"/>
                      </a:lightRig>
                    </a:scene3d>
                  </p:spPr>
                  <p:style>
                    <a:lnRef idx="0">
                      <a:schemeClr val="accent5"/>
                    </a:lnRef>
                    <a:fillRef idx="3">
                      <a:schemeClr val="accent5"/>
                    </a:fillRef>
                    <a:effectRef idx="3">
                      <a:schemeClr val="accent5"/>
                    </a:effectRef>
                    <a:fontRef idx="minor">
                      <a:schemeClr val="lt1"/>
                    </a:fontRef>
                  </p:style>
                  <p:txBody>
                    <a:bodyPr lIns="91436" tIns="45718" rIns="91436" bIns="45718" anchor="ctr"/>
                    <a:lstStyle/>
                    <a:p>
                      <a:pPr algn="ctr" defTabSz="914099">
                        <a:defRPr/>
                      </a:pPr>
                      <a:endParaRPr lang="en-US" sz="2300" dirty="0" smtClean="0">
                        <a:solidFill>
                          <a:srgbClr val="FFFFFF"/>
                        </a:solidFill>
                        <a:effectLst>
                          <a:outerShdw blurRad="38100" dist="38100" dir="2700000" algn="tl">
                            <a:srgbClr val="000000">
                              <a:alpha val="43137"/>
                            </a:srgbClr>
                          </a:outerShdw>
                        </a:effectLst>
                      </a:endParaRPr>
                    </a:p>
                  </p:txBody>
                </p:sp>
              </p:grpSp>
              <p:grpSp>
                <p:nvGrpSpPr>
                  <p:cNvPr id="254" name="Group 90"/>
                  <p:cNvGrpSpPr/>
                  <p:nvPr/>
                </p:nvGrpSpPr>
                <p:grpSpPr>
                  <a:xfrm>
                    <a:off x="5772436" y="5316826"/>
                    <a:ext cx="512616" cy="482092"/>
                    <a:chOff x="914400" y="3886200"/>
                    <a:chExt cx="1981200" cy="2057400"/>
                  </a:xfrm>
                </p:grpSpPr>
                <p:sp>
                  <p:nvSpPr>
                    <p:cNvPr id="22" name="Can 292"/>
                    <p:cNvSpPr/>
                    <p:nvPr/>
                  </p:nvSpPr>
                  <p:spPr bwMode="auto">
                    <a:xfrm>
                      <a:off x="914400" y="3886200"/>
                      <a:ext cx="1981200" cy="2057400"/>
                    </a:xfrm>
                    <a:prstGeom prst="can">
                      <a:avLst/>
                    </a:prstGeom>
                    <a:ln>
                      <a:headEnd type="none" w="med" len="med"/>
                      <a:tailEnd type="none" w="med" len="med"/>
                    </a:ln>
                    <a:scene3d>
                      <a:camera prst="orthographicFront" fov="0">
                        <a:rot lat="0" lon="0" rev="0"/>
                      </a:camera>
                      <a:lightRig rig="glow" dir="t">
                        <a:rot lat="0" lon="0" rev="6360000"/>
                      </a:lightRig>
                    </a:scene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23" name="5-Point Star 293"/>
                    <p:cNvSpPr/>
                    <p:nvPr/>
                  </p:nvSpPr>
                  <p:spPr bwMode="auto">
                    <a:xfrm>
                      <a:off x="990600" y="4114800"/>
                      <a:ext cx="762000" cy="685800"/>
                    </a:xfrm>
                    <a:prstGeom prst="star5">
                      <a:avLst/>
                    </a:prstGeom>
                    <a:ln>
                      <a:headEnd type="none" w="med" len="med"/>
                      <a:tailEnd type="none" w="med" len="med"/>
                    </a:ln>
                    <a:scene3d>
                      <a:camera prst="orthographicFront" fov="0">
                        <a:rot lat="0" lon="0" rev="0"/>
                      </a:camera>
                      <a:lightRig rig="glow" dir="t">
                        <a:rot lat="0" lon="0" rev="6360000"/>
                      </a:lightRig>
                    </a:scene3d>
                  </p:spPr>
                  <p:style>
                    <a:lnRef idx="0">
                      <a:schemeClr val="accent4"/>
                    </a:lnRef>
                    <a:fillRef idx="3">
                      <a:schemeClr val="accent4"/>
                    </a:fillRef>
                    <a:effectRef idx="3">
                      <a:schemeClr val="accent4"/>
                    </a:effectRef>
                    <a:fontRef idx="minor">
                      <a:schemeClr val="lt1"/>
                    </a:fontRef>
                  </p:style>
                  <p:txBody>
                    <a:bodyPr lIns="91436" tIns="45718" rIns="91436" bIns="45718" anchor="ctr"/>
                    <a:lstStyle/>
                    <a:p>
                      <a:pPr algn="ctr" defTabSz="914099" fontAlgn="auto">
                        <a:spcBef>
                          <a:spcPts val="0"/>
                        </a:spcBef>
                        <a:spcAft>
                          <a:spcPts val="0"/>
                        </a:spcAft>
                        <a:defRPr/>
                      </a:pPr>
                      <a:endParaRPr lang="en-US" sz="2300" dirty="0" smtClean="0">
                        <a:solidFill>
                          <a:srgbClr val="FFFFFF"/>
                        </a:solidFill>
                        <a:effectLst>
                          <a:outerShdw blurRad="38100" dist="38100" dir="2700000" algn="tl">
                            <a:srgbClr val="000000">
                              <a:alpha val="43137"/>
                            </a:srgbClr>
                          </a:outerShdw>
                        </a:effectLst>
                      </a:endParaRPr>
                    </a:p>
                  </p:txBody>
                </p:sp>
                <p:sp>
                  <p:nvSpPr>
                    <p:cNvPr id="24" name="Isosceles Triangle 294"/>
                    <p:cNvSpPr/>
                    <p:nvPr/>
                  </p:nvSpPr>
                  <p:spPr bwMode="auto">
                    <a:xfrm>
                      <a:off x="1295400" y="5105400"/>
                      <a:ext cx="685800" cy="609600"/>
                    </a:xfrm>
                    <a:prstGeom prst="triangle">
                      <a:avLst/>
                    </a:prstGeom>
                    <a:ln>
                      <a:headEnd type="none" w="med" len="med"/>
                      <a:tailEnd type="none" w="med" len="med"/>
                    </a:ln>
                    <a:scene3d>
                      <a:camera prst="orthographicFront" fov="0">
                        <a:rot lat="0" lon="0" rev="0"/>
                      </a:camera>
                      <a:lightRig rig="glow" dir="t">
                        <a:rot lat="0" lon="0" rev="6360000"/>
                      </a:lightRig>
                    </a:scene3d>
                  </p:spPr>
                  <p:style>
                    <a:lnRef idx="0">
                      <a:schemeClr val="accent3"/>
                    </a:lnRef>
                    <a:fillRef idx="3">
                      <a:schemeClr val="accent3"/>
                    </a:fillRef>
                    <a:effectRef idx="3">
                      <a:schemeClr val="accent3"/>
                    </a:effectRef>
                    <a:fontRef idx="minor">
                      <a:schemeClr val="lt1"/>
                    </a:fontRef>
                  </p:style>
                  <p:txBody>
                    <a:bodyPr lIns="91436" tIns="45718" rIns="91436" bIns="45718" anchor="ctr"/>
                    <a:lstStyle/>
                    <a:p>
                      <a:pPr algn="ctr" defTabSz="914099">
                        <a:defRPr/>
                      </a:pPr>
                      <a:endParaRPr lang="en-US" sz="2300" dirty="0" smtClean="0">
                        <a:solidFill>
                          <a:srgbClr val="FFFFFF"/>
                        </a:solidFill>
                        <a:effectLst>
                          <a:outerShdw blurRad="38100" dist="38100" dir="2700000" algn="tl">
                            <a:srgbClr val="000000">
                              <a:alpha val="43137"/>
                            </a:srgbClr>
                          </a:outerShdw>
                        </a:effectLst>
                      </a:endParaRPr>
                    </a:p>
                  </p:txBody>
                </p:sp>
                <p:sp>
                  <p:nvSpPr>
                    <p:cNvPr id="25" name="Hexagon 295"/>
                    <p:cNvSpPr/>
                    <p:nvPr/>
                  </p:nvSpPr>
                  <p:spPr bwMode="auto">
                    <a:xfrm>
                      <a:off x="1981200" y="4953000"/>
                      <a:ext cx="762000" cy="685800"/>
                    </a:xfrm>
                    <a:prstGeom prst="hexagon">
                      <a:avLst/>
                    </a:prstGeom>
                    <a:ln>
                      <a:headEnd type="none" w="med" len="med"/>
                      <a:tailEnd type="none" w="med" len="med"/>
                    </a:ln>
                    <a:scene3d>
                      <a:camera prst="orthographicFront" fov="0">
                        <a:rot lat="0" lon="0" rev="0"/>
                      </a:camera>
                      <a:lightRig rig="glow" dir="t">
                        <a:rot lat="0" lon="0" rev="6360000"/>
                      </a:lightRig>
                    </a:scene3d>
                  </p:spPr>
                  <p:style>
                    <a:lnRef idx="0">
                      <a:schemeClr val="accent6"/>
                    </a:lnRef>
                    <a:fillRef idx="3">
                      <a:schemeClr val="accent6"/>
                    </a:fillRef>
                    <a:effectRef idx="3">
                      <a:schemeClr val="accent6"/>
                    </a:effectRef>
                    <a:fontRef idx="minor">
                      <a:schemeClr val="lt1"/>
                    </a:fontRef>
                  </p:style>
                  <p:txBody>
                    <a:bodyPr lIns="91436" tIns="45718" rIns="91436" bIns="45718" anchor="ctr"/>
                    <a:lstStyle/>
                    <a:p>
                      <a:pPr algn="ctr" defTabSz="914099">
                        <a:defRPr/>
                      </a:pPr>
                      <a:endParaRPr lang="en-US" sz="2300" dirty="0" smtClean="0">
                        <a:solidFill>
                          <a:srgbClr val="FFFFFF"/>
                        </a:solidFill>
                        <a:effectLst>
                          <a:outerShdw blurRad="38100" dist="38100" dir="2700000" algn="tl">
                            <a:srgbClr val="000000">
                              <a:alpha val="43137"/>
                            </a:srgbClr>
                          </a:outerShdw>
                        </a:effectLst>
                      </a:endParaRPr>
                    </a:p>
                  </p:txBody>
                </p:sp>
                <p:sp>
                  <p:nvSpPr>
                    <p:cNvPr id="26" name="Parallelogram 296"/>
                    <p:cNvSpPr/>
                    <p:nvPr/>
                  </p:nvSpPr>
                  <p:spPr bwMode="auto">
                    <a:xfrm>
                      <a:off x="1828800" y="4419600"/>
                      <a:ext cx="685800" cy="609600"/>
                    </a:xfrm>
                    <a:prstGeom prst="parallelogram">
                      <a:avLst/>
                    </a:prstGeom>
                    <a:ln>
                      <a:headEnd type="none" w="med" len="med"/>
                      <a:tailEnd type="none" w="med" len="med"/>
                    </a:ln>
                    <a:scene3d>
                      <a:camera prst="orthographicFront" fov="0">
                        <a:rot lat="0" lon="0" rev="0"/>
                      </a:camera>
                      <a:lightRig rig="glow" dir="t">
                        <a:rot lat="0" lon="0" rev="6360000"/>
                      </a:lightRig>
                    </a:scene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27" name="Oval 297"/>
                    <p:cNvSpPr/>
                    <p:nvPr/>
                  </p:nvSpPr>
                  <p:spPr bwMode="auto">
                    <a:xfrm rot="19114396">
                      <a:off x="976475" y="4807784"/>
                      <a:ext cx="914400" cy="533400"/>
                    </a:xfrm>
                    <a:prstGeom prst="ellipse">
                      <a:avLst/>
                    </a:prstGeom>
                    <a:ln>
                      <a:headEnd type="none" w="med" len="med"/>
                      <a:tailEnd type="none" w="med" len="med"/>
                    </a:ln>
                    <a:scene3d>
                      <a:camera prst="orthographicFront" fov="0">
                        <a:rot lat="0" lon="0" rev="0"/>
                      </a:camera>
                      <a:lightRig rig="glow" dir="t">
                        <a:rot lat="0" lon="0" rev="6360000"/>
                      </a:lightRig>
                    </a:scene3d>
                  </p:spPr>
                  <p:style>
                    <a:lnRef idx="0">
                      <a:schemeClr val="accent5"/>
                    </a:lnRef>
                    <a:fillRef idx="3">
                      <a:schemeClr val="accent5"/>
                    </a:fillRef>
                    <a:effectRef idx="3">
                      <a:schemeClr val="accent5"/>
                    </a:effectRef>
                    <a:fontRef idx="minor">
                      <a:schemeClr val="lt1"/>
                    </a:fontRef>
                  </p:style>
                  <p:txBody>
                    <a:bodyPr lIns="91436" tIns="45718" rIns="91436" bIns="45718" anchor="ctr"/>
                    <a:lstStyle/>
                    <a:p>
                      <a:pPr algn="ctr" defTabSz="914099">
                        <a:defRPr/>
                      </a:pPr>
                      <a:endParaRPr lang="en-US" sz="2300" dirty="0" smtClean="0">
                        <a:solidFill>
                          <a:srgbClr val="FFFFFF"/>
                        </a:solidFill>
                        <a:effectLst>
                          <a:outerShdw blurRad="38100" dist="38100" dir="2700000" algn="tl">
                            <a:srgbClr val="000000">
                              <a:alpha val="43137"/>
                            </a:srgbClr>
                          </a:outerShdw>
                        </a:effectLst>
                      </a:endParaRPr>
                    </a:p>
                  </p:txBody>
                </p:sp>
              </p:grpSp>
            </p:grpSp>
          </p:grpSp>
        </p:grpSp>
        <p:sp>
          <p:nvSpPr>
            <p:cNvPr id="13" name="Rounded Rectangle 283"/>
            <p:cNvSpPr/>
            <p:nvPr/>
          </p:nvSpPr>
          <p:spPr bwMode="auto">
            <a:xfrm>
              <a:off x="295151" y="4045338"/>
              <a:ext cx="1562582" cy="862311"/>
            </a:xfrm>
            <a:prstGeom prst="roundRect">
              <a:avLst/>
            </a:prstGeom>
            <a:gradFill>
              <a:gsLst>
                <a:gs pos="0">
                  <a:srgbClr val="0D2D30">
                    <a:alpha val="28627"/>
                  </a:srgbClr>
                </a:gs>
                <a:gs pos="50000">
                  <a:srgbClr val="1F4E52">
                    <a:alpha val="50980"/>
                  </a:srgbClr>
                </a:gs>
                <a:gs pos="70000">
                  <a:srgbClr val="2E5D61"/>
                </a:gs>
                <a:gs pos="100000">
                  <a:srgbClr val="4D7B7E"/>
                </a:gs>
              </a:gsLst>
              <a:lin ang="16200000" scaled="0"/>
            </a:gra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4" name="Rectangle 13"/>
            <p:cNvSpPr/>
            <p:nvPr/>
          </p:nvSpPr>
          <p:spPr>
            <a:xfrm>
              <a:off x="560130" y="4046058"/>
              <a:ext cx="990977" cy="307777"/>
            </a:xfrm>
            <a:prstGeom prst="rect">
              <a:avLst/>
            </a:prstGeom>
          </p:spPr>
          <p:txBody>
            <a:bodyPr wrap="none">
              <a:spAutoFit/>
            </a:bodyPr>
            <a:lstStyle/>
            <a:p>
              <a:pPr lvl="0" algn="ctr"/>
              <a:r>
                <a:rPr lang="en-US" sz="1400" dirty="0" smtClean="0">
                  <a:solidFill>
                    <a:srgbClr val="FFFFFF"/>
                  </a:solidFill>
                  <a:effectLst>
                    <a:outerShdw blurRad="38100" dist="38100" dir="2700000" algn="tl">
                      <a:srgbClr val="000000">
                        <a:alpha val="43137"/>
                      </a:srgbClr>
                    </a:outerShdw>
                  </a:effectLst>
                </a:rPr>
                <a:t>Authority1</a:t>
              </a:r>
              <a:endParaRPr lang="en-US" sz="1200" dirty="0" smtClean="0">
                <a:solidFill>
                  <a:srgbClr val="FFFFFF"/>
                </a:solidFill>
                <a:effectLst>
                  <a:outerShdw blurRad="38100" dist="38100" dir="2700000" algn="tl">
                    <a:srgbClr val="000000">
                      <a:alpha val="43137"/>
                    </a:srgbClr>
                  </a:outerShdw>
                </a:effectLst>
              </a:endParaRPr>
            </a:p>
          </p:txBody>
        </p:sp>
        <p:pic>
          <p:nvPicPr>
            <p:cNvPr id="15" name="Picture 285" descr="datacenter.jpg"/>
            <p:cNvPicPr>
              <a:picLocks noChangeAspect="1"/>
            </p:cNvPicPr>
            <p:nvPr/>
          </p:nvPicPr>
          <p:blipFill>
            <a:blip r:embed="rId3" cstate="print"/>
            <a:stretch>
              <a:fillRect/>
            </a:stretch>
          </p:blipFill>
          <p:spPr>
            <a:xfrm>
              <a:off x="1194056" y="2698831"/>
              <a:ext cx="706124" cy="531129"/>
            </a:xfrm>
            <a:prstGeom prst="rect">
              <a:avLst/>
            </a:prstGeom>
          </p:spPr>
        </p:pic>
      </p:grpSp>
      <p:grpSp>
        <p:nvGrpSpPr>
          <p:cNvPr id="267" name="Group 1269"/>
          <p:cNvGrpSpPr/>
          <p:nvPr/>
        </p:nvGrpSpPr>
        <p:grpSpPr>
          <a:xfrm>
            <a:off x="2133600" y="2340979"/>
            <a:ext cx="1143000" cy="884542"/>
            <a:chOff x="2133600" y="2449010"/>
            <a:chExt cx="1143000" cy="751390"/>
          </a:xfrm>
        </p:grpSpPr>
        <p:sp>
          <p:nvSpPr>
            <p:cNvPr id="268" name="Right Arrow 802"/>
            <p:cNvSpPr/>
            <p:nvPr/>
          </p:nvSpPr>
          <p:spPr bwMode="auto">
            <a:xfrm>
              <a:off x="2182545" y="2449010"/>
              <a:ext cx="1094055" cy="751390"/>
            </a:xfrm>
            <a:prstGeom prst="rightArrow">
              <a:avLst/>
            </a:prstGeom>
            <a:gradFill>
              <a:gsLst>
                <a:gs pos="0">
                  <a:srgbClr val="7D4200"/>
                </a:gs>
                <a:gs pos="50000">
                  <a:srgbClr val="C97200"/>
                </a:gs>
                <a:gs pos="70000">
                  <a:srgbClr val="DC8100"/>
                </a:gs>
                <a:gs pos="100000">
                  <a:srgbClr val="FF9C11"/>
                </a:gs>
              </a:gsLst>
            </a:gra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269" name="TextBox 803"/>
            <p:cNvSpPr txBox="1"/>
            <p:nvPr/>
          </p:nvSpPr>
          <p:spPr>
            <a:xfrm>
              <a:off x="2133600" y="2593285"/>
              <a:ext cx="848309" cy="444459"/>
            </a:xfrm>
            <a:prstGeom prst="rect">
              <a:avLst/>
            </a:prstGeom>
            <a:noFill/>
          </p:spPr>
          <p:txBody>
            <a:bodyPr wrap="square" rtlCol="0">
              <a:spAutoFit/>
            </a:bodyPr>
            <a:lstStyle/>
            <a:p>
              <a:pPr algn="ctr"/>
              <a:r>
                <a:rPr lang="en-US" sz="1400" dirty="0" smtClean="0">
                  <a:effectLst>
                    <a:outerShdw blurRad="38100" dist="38100" dir="2700000" algn="tl">
                      <a:srgbClr val="000000">
                        <a:alpha val="43137"/>
                      </a:srgbClr>
                    </a:outerShdw>
                  </a:effectLst>
                </a:rPr>
                <a:t>Geo</a:t>
              </a:r>
            </a:p>
            <a:p>
              <a:pPr algn="ctr"/>
              <a:r>
                <a:rPr lang="en-US" sz="1400" dirty="0" smtClean="0">
                  <a:effectLst>
                    <a:outerShdw blurRad="38100" dist="38100" dir="2700000" algn="tl">
                      <a:srgbClr val="000000">
                        <a:alpha val="43137"/>
                      </a:srgbClr>
                    </a:outerShdw>
                  </a:effectLst>
                </a:rPr>
                <a:t>Backup</a:t>
              </a:r>
              <a:endParaRPr lang="en-US" sz="1600" dirty="0" smtClean="0">
                <a:effectLst>
                  <a:outerShdw blurRad="38100" dist="38100" dir="2700000" algn="tl">
                    <a:srgbClr val="000000">
                      <a:alpha val="43137"/>
                    </a:srgbClr>
                  </a:outerShdw>
                </a:effectLst>
              </a:endParaRPr>
            </a:p>
          </p:txBody>
        </p:sp>
      </p:grpSp>
      <p:grpSp>
        <p:nvGrpSpPr>
          <p:cNvPr id="270" name="Group 1226"/>
          <p:cNvGrpSpPr/>
          <p:nvPr/>
        </p:nvGrpSpPr>
        <p:grpSpPr>
          <a:xfrm>
            <a:off x="3569905" y="1925924"/>
            <a:ext cx="1543039" cy="1319774"/>
            <a:chOff x="3600050" y="1805344"/>
            <a:chExt cx="1543039" cy="1319774"/>
          </a:xfrm>
        </p:grpSpPr>
        <p:grpSp>
          <p:nvGrpSpPr>
            <p:cNvPr id="271" name="Group 259"/>
            <p:cNvGrpSpPr/>
            <p:nvPr/>
          </p:nvGrpSpPr>
          <p:grpSpPr>
            <a:xfrm>
              <a:off x="3711997" y="2613459"/>
              <a:ext cx="1337753" cy="427222"/>
              <a:chOff x="4722015" y="5905519"/>
              <a:chExt cx="1833113" cy="531937"/>
            </a:xfrm>
          </p:grpSpPr>
          <p:grpSp>
            <p:nvGrpSpPr>
              <p:cNvPr id="275" name="Group 115"/>
              <p:cNvGrpSpPr/>
              <p:nvPr/>
            </p:nvGrpSpPr>
            <p:grpSpPr>
              <a:xfrm>
                <a:off x="5499448" y="5905519"/>
                <a:ext cx="1055680" cy="522291"/>
                <a:chOff x="4722015" y="5915165"/>
                <a:chExt cx="1055680" cy="522291"/>
              </a:xfrm>
            </p:grpSpPr>
            <p:grpSp>
              <p:nvGrpSpPr>
                <p:cNvPr id="276" name="Group 99"/>
                <p:cNvGrpSpPr/>
                <p:nvPr/>
              </p:nvGrpSpPr>
              <p:grpSpPr>
                <a:xfrm>
                  <a:off x="5094334" y="5917095"/>
                  <a:ext cx="683361" cy="520361"/>
                  <a:chOff x="5601691" y="5278557"/>
                  <a:chExt cx="683361" cy="520361"/>
                </a:xfrm>
              </p:grpSpPr>
              <p:grpSp>
                <p:nvGrpSpPr>
                  <p:cNvPr id="277" name="Group 55"/>
                  <p:cNvGrpSpPr/>
                  <p:nvPr/>
                </p:nvGrpSpPr>
                <p:grpSpPr>
                  <a:xfrm>
                    <a:off x="5601691" y="5278557"/>
                    <a:ext cx="512616" cy="482092"/>
                    <a:chOff x="914400" y="3886200"/>
                    <a:chExt cx="1981200" cy="2057400"/>
                  </a:xfrm>
                </p:grpSpPr>
                <p:sp>
                  <p:nvSpPr>
                    <p:cNvPr id="331" name="Can 1062"/>
                    <p:cNvSpPr/>
                    <p:nvPr/>
                  </p:nvSpPr>
                  <p:spPr bwMode="auto">
                    <a:xfrm>
                      <a:off x="914400" y="3886200"/>
                      <a:ext cx="1981200" cy="2057400"/>
                    </a:xfrm>
                    <a:prstGeom prst="can">
                      <a:avLst/>
                    </a:prstGeom>
                    <a:ln>
                      <a:headEnd type="none" w="med" len="med"/>
                      <a:tailEnd type="none" w="med" len="med"/>
                    </a:ln>
                    <a:scene3d>
                      <a:camera prst="orthographicFront" fov="0">
                        <a:rot lat="0" lon="0" rev="0"/>
                      </a:camera>
                      <a:lightRig rig="glow" dir="t">
                        <a:rot lat="0" lon="0" rev="6360000"/>
                      </a:lightRig>
                    </a:scene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332" name="5-Point Star 1063"/>
                    <p:cNvSpPr/>
                    <p:nvPr/>
                  </p:nvSpPr>
                  <p:spPr bwMode="auto">
                    <a:xfrm>
                      <a:off x="990600" y="4114800"/>
                      <a:ext cx="762000" cy="685800"/>
                    </a:xfrm>
                    <a:prstGeom prst="star5">
                      <a:avLst/>
                    </a:prstGeom>
                    <a:ln>
                      <a:headEnd type="none" w="med" len="med"/>
                      <a:tailEnd type="none" w="med" len="med"/>
                    </a:ln>
                    <a:scene3d>
                      <a:camera prst="orthographicFront" fov="0">
                        <a:rot lat="0" lon="0" rev="0"/>
                      </a:camera>
                      <a:lightRig rig="glow" dir="t">
                        <a:rot lat="0" lon="0" rev="6360000"/>
                      </a:lightRig>
                    </a:scene3d>
                  </p:spPr>
                  <p:style>
                    <a:lnRef idx="0">
                      <a:schemeClr val="accent4"/>
                    </a:lnRef>
                    <a:fillRef idx="3">
                      <a:schemeClr val="accent4"/>
                    </a:fillRef>
                    <a:effectRef idx="3">
                      <a:schemeClr val="accent4"/>
                    </a:effectRef>
                    <a:fontRef idx="minor">
                      <a:schemeClr val="lt1"/>
                    </a:fontRef>
                  </p:style>
                  <p:txBody>
                    <a:bodyPr lIns="91436" tIns="45718" rIns="91436" bIns="45718" anchor="ctr"/>
                    <a:lstStyle/>
                    <a:p>
                      <a:pPr algn="ctr" defTabSz="914099" fontAlgn="auto">
                        <a:spcBef>
                          <a:spcPts val="0"/>
                        </a:spcBef>
                        <a:spcAft>
                          <a:spcPts val="0"/>
                        </a:spcAft>
                        <a:defRPr/>
                      </a:pPr>
                      <a:endParaRPr lang="en-US" sz="2300" dirty="0" smtClean="0">
                        <a:solidFill>
                          <a:srgbClr val="FFFFFF"/>
                        </a:solidFill>
                        <a:effectLst>
                          <a:outerShdw blurRad="38100" dist="38100" dir="2700000" algn="tl">
                            <a:srgbClr val="000000">
                              <a:alpha val="43137"/>
                            </a:srgbClr>
                          </a:outerShdw>
                        </a:effectLst>
                      </a:endParaRPr>
                    </a:p>
                  </p:txBody>
                </p:sp>
                <p:sp>
                  <p:nvSpPr>
                    <p:cNvPr id="333" name="Isosceles Triangle 1064"/>
                    <p:cNvSpPr/>
                    <p:nvPr/>
                  </p:nvSpPr>
                  <p:spPr bwMode="auto">
                    <a:xfrm>
                      <a:off x="1295400" y="5105400"/>
                      <a:ext cx="685800" cy="609600"/>
                    </a:xfrm>
                    <a:prstGeom prst="triangle">
                      <a:avLst/>
                    </a:prstGeom>
                    <a:ln>
                      <a:headEnd type="none" w="med" len="med"/>
                      <a:tailEnd type="none" w="med" len="med"/>
                    </a:ln>
                    <a:scene3d>
                      <a:camera prst="orthographicFront" fov="0">
                        <a:rot lat="0" lon="0" rev="0"/>
                      </a:camera>
                      <a:lightRig rig="glow" dir="t">
                        <a:rot lat="0" lon="0" rev="6360000"/>
                      </a:lightRig>
                    </a:scene3d>
                  </p:spPr>
                  <p:style>
                    <a:lnRef idx="0">
                      <a:schemeClr val="accent3"/>
                    </a:lnRef>
                    <a:fillRef idx="3">
                      <a:schemeClr val="accent3"/>
                    </a:fillRef>
                    <a:effectRef idx="3">
                      <a:schemeClr val="accent3"/>
                    </a:effectRef>
                    <a:fontRef idx="minor">
                      <a:schemeClr val="lt1"/>
                    </a:fontRef>
                  </p:style>
                  <p:txBody>
                    <a:bodyPr lIns="91436" tIns="45718" rIns="91436" bIns="45718" anchor="ctr"/>
                    <a:lstStyle/>
                    <a:p>
                      <a:pPr algn="ctr" defTabSz="914099">
                        <a:defRPr/>
                      </a:pPr>
                      <a:endParaRPr lang="en-US" sz="2300" dirty="0" smtClean="0">
                        <a:solidFill>
                          <a:srgbClr val="FFFFFF"/>
                        </a:solidFill>
                        <a:effectLst>
                          <a:outerShdw blurRad="38100" dist="38100" dir="2700000" algn="tl">
                            <a:srgbClr val="000000">
                              <a:alpha val="43137"/>
                            </a:srgbClr>
                          </a:outerShdw>
                        </a:effectLst>
                      </a:endParaRPr>
                    </a:p>
                  </p:txBody>
                </p:sp>
                <p:sp>
                  <p:nvSpPr>
                    <p:cNvPr id="334" name="Hexagon 1065"/>
                    <p:cNvSpPr/>
                    <p:nvPr/>
                  </p:nvSpPr>
                  <p:spPr bwMode="auto">
                    <a:xfrm>
                      <a:off x="1981200" y="4953000"/>
                      <a:ext cx="762000" cy="685800"/>
                    </a:xfrm>
                    <a:prstGeom prst="hexagon">
                      <a:avLst/>
                    </a:prstGeom>
                    <a:ln>
                      <a:headEnd type="none" w="med" len="med"/>
                      <a:tailEnd type="none" w="med" len="med"/>
                    </a:ln>
                    <a:scene3d>
                      <a:camera prst="orthographicFront" fov="0">
                        <a:rot lat="0" lon="0" rev="0"/>
                      </a:camera>
                      <a:lightRig rig="glow" dir="t">
                        <a:rot lat="0" lon="0" rev="6360000"/>
                      </a:lightRig>
                    </a:scene3d>
                  </p:spPr>
                  <p:style>
                    <a:lnRef idx="0">
                      <a:schemeClr val="accent6"/>
                    </a:lnRef>
                    <a:fillRef idx="3">
                      <a:schemeClr val="accent6"/>
                    </a:fillRef>
                    <a:effectRef idx="3">
                      <a:schemeClr val="accent6"/>
                    </a:effectRef>
                    <a:fontRef idx="minor">
                      <a:schemeClr val="lt1"/>
                    </a:fontRef>
                  </p:style>
                  <p:txBody>
                    <a:bodyPr lIns="91436" tIns="45718" rIns="91436" bIns="45718" anchor="ctr"/>
                    <a:lstStyle/>
                    <a:p>
                      <a:pPr algn="ctr" defTabSz="914099">
                        <a:defRPr/>
                      </a:pPr>
                      <a:endParaRPr lang="en-US" sz="2300" dirty="0" smtClean="0">
                        <a:solidFill>
                          <a:srgbClr val="FFFFFF"/>
                        </a:solidFill>
                        <a:effectLst>
                          <a:outerShdw blurRad="38100" dist="38100" dir="2700000" algn="tl">
                            <a:srgbClr val="000000">
                              <a:alpha val="43137"/>
                            </a:srgbClr>
                          </a:outerShdw>
                        </a:effectLst>
                      </a:endParaRPr>
                    </a:p>
                  </p:txBody>
                </p:sp>
                <p:sp>
                  <p:nvSpPr>
                    <p:cNvPr id="335" name="Parallelogram 1066"/>
                    <p:cNvSpPr/>
                    <p:nvPr/>
                  </p:nvSpPr>
                  <p:spPr bwMode="auto">
                    <a:xfrm>
                      <a:off x="1828800" y="4419600"/>
                      <a:ext cx="685800" cy="609600"/>
                    </a:xfrm>
                    <a:prstGeom prst="parallelogram">
                      <a:avLst/>
                    </a:prstGeom>
                    <a:ln>
                      <a:headEnd type="none" w="med" len="med"/>
                      <a:tailEnd type="none" w="med" len="med"/>
                    </a:ln>
                    <a:scene3d>
                      <a:camera prst="orthographicFront" fov="0">
                        <a:rot lat="0" lon="0" rev="0"/>
                      </a:camera>
                      <a:lightRig rig="glow" dir="t">
                        <a:rot lat="0" lon="0" rev="6360000"/>
                      </a:lightRig>
                    </a:scene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336" name="Oval 1067"/>
                    <p:cNvSpPr/>
                    <p:nvPr/>
                  </p:nvSpPr>
                  <p:spPr bwMode="auto">
                    <a:xfrm rot="19114396">
                      <a:off x="976475" y="4807784"/>
                      <a:ext cx="914400" cy="533400"/>
                    </a:xfrm>
                    <a:prstGeom prst="ellipse">
                      <a:avLst/>
                    </a:prstGeom>
                    <a:ln>
                      <a:headEnd type="none" w="med" len="med"/>
                      <a:tailEnd type="none" w="med" len="med"/>
                    </a:ln>
                    <a:scene3d>
                      <a:camera prst="orthographicFront" fov="0">
                        <a:rot lat="0" lon="0" rev="0"/>
                      </a:camera>
                      <a:lightRig rig="glow" dir="t">
                        <a:rot lat="0" lon="0" rev="6360000"/>
                      </a:lightRig>
                    </a:scene3d>
                  </p:spPr>
                  <p:style>
                    <a:lnRef idx="0">
                      <a:schemeClr val="accent5"/>
                    </a:lnRef>
                    <a:fillRef idx="3">
                      <a:schemeClr val="accent5"/>
                    </a:fillRef>
                    <a:effectRef idx="3">
                      <a:schemeClr val="accent5"/>
                    </a:effectRef>
                    <a:fontRef idx="minor">
                      <a:schemeClr val="lt1"/>
                    </a:fontRef>
                  </p:style>
                  <p:txBody>
                    <a:bodyPr lIns="91436" tIns="45718" rIns="91436" bIns="45718" anchor="ctr"/>
                    <a:lstStyle/>
                    <a:p>
                      <a:pPr algn="ctr" defTabSz="914099">
                        <a:defRPr/>
                      </a:pPr>
                      <a:endParaRPr lang="en-US" sz="2300" dirty="0" smtClean="0">
                        <a:solidFill>
                          <a:srgbClr val="FFFFFF"/>
                        </a:solidFill>
                        <a:effectLst>
                          <a:outerShdw blurRad="38100" dist="38100" dir="2700000" algn="tl">
                            <a:srgbClr val="000000">
                              <a:alpha val="43137"/>
                            </a:srgbClr>
                          </a:outerShdw>
                        </a:effectLst>
                      </a:endParaRPr>
                    </a:p>
                  </p:txBody>
                </p:sp>
              </p:grpSp>
              <p:grpSp>
                <p:nvGrpSpPr>
                  <p:cNvPr id="278" name="Group 90"/>
                  <p:cNvGrpSpPr/>
                  <p:nvPr/>
                </p:nvGrpSpPr>
                <p:grpSpPr>
                  <a:xfrm>
                    <a:off x="5772436" y="5316826"/>
                    <a:ext cx="512616" cy="482092"/>
                    <a:chOff x="914400" y="3886200"/>
                    <a:chExt cx="1981200" cy="2057400"/>
                  </a:xfrm>
                </p:grpSpPr>
                <p:sp>
                  <p:nvSpPr>
                    <p:cNvPr id="325" name="Can 1056"/>
                    <p:cNvSpPr/>
                    <p:nvPr/>
                  </p:nvSpPr>
                  <p:spPr bwMode="auto">
                    <a:xfrm>
                      <a:off x="914400" y="3886200"/>
                      <a:ext cx="1981200" cy="2057400"/>
                    </a:xfrm>
                    <a:prstGeom prst="can">
                      <a:avLst/>
                    </a:prstGeom>
                    <a:ln>
                      <a:headEnd type="none" w="med" len="med"/>
                      <a:tailEnd type="none" w="med" len="med"/>
                    </a:ln>
                    <a:scene3d>
                      <a:camera prst="orthographicFront" fov="0">
                        <a:rot lat="0" lon="0" rev="0"/>
                      </a:camera>
                      <a:lightRig rig="glow" dir="t">
                        <a:rot lat="0" lon="0" rev="6360000"/>
                      </a:lightRig>
                    </a:scene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326" name="5-Point Star 1057"/>
                    <p:cNvSpPr/>
                    <p:nvPr/>
                  </p:nvSpPr>
                  <p:spPr bwMode="auto">
                    <a:xfrm>
                      <a:off x="990600" y="4114800"/>
                      <a:ext cx="762000" cy="685800"/>
                    </a:xfrm>
                    <a:prstGeom prst="star5">
                      <a:avLst/>
                    </a:prstGeom>
                    <a:ln>
                      <a:headEnd type="none" w="med" len="med"/>
                      <a:tailEnd type="none" w="med" len="med"/>
                    </a:ln>
                    <a:scene3d>
                      <a:camera prst="orthographicFront" fov="0">
                        <a:rot lat="0" lon="0" rev="0"/>
                      </a:camera>
                      <a:lightRig rig="glow" dir="t">
                        <a:rot lat="0" lon="0" rev="6360000"/>
                      </a:lightRig>
                    </a:scene3d>
                  </p:spPr>
                  <p:style>
                    <a:lnRef idx="0">
                      <a:schemeClr val="accent4"/>
                    </a:lnRef>
                    <a:fillRef idx="3">
                      <a:schemeClr val="accent4"/>
                    </a:fillRef>
                    <a:effectRef idx="3">
                      <a:schemeClr val="accent4"/>
                    </a:effectRef>
                    <a:fontRef idx="minor">
                      <a:schemeClr val="lt1"/>
                    </a:fontRef>
                  </p:style>
                  <p:txBody>
                    <a:bodyPr lIns="91436" tIns="45718" rIns="91436" bIns="45718" anchor="ctr"/>
                    <a:lstStyle/>
                    <a:p>
                      <a:pPr algn="ctr" defTabSz="914099" fontAlgn="auto">
                        <a:spcBef>
                          <a:spcPts val="0"/>
                        </a:spcBef>
                        <a:spcAft>
                          <a:spcPts val="0"/>
                        </a:spcAft>
                        <a:defRPr/>
                      </a:pPr>
                      <a:endParaRPr lang="en-US" sz="2300" dirty="0" smtClean="0">
                        <a:solidFill>
                          <a:srgbClr val="FFFFFF"/>
                        </a:solidFill>
                        <a:effectLst>
                          <a:outerShdw blurRad="38100" dist="38100" dir="2700000" algn="tl">
                            <a:srgbClr val="000000">
                              <a:alpha val="43137"/>
                            </a:srgbClr>
                          </a:outerShdw>
                        </a:effectLst>
                      </a:endParaRPr>
                    </a:p>
                  </p:txBody>
                </p:sp>
                <p:sp>
                  <p:nvSpPr>
                    <p:cNvPr id="327" name="Isosceles Triangle 1058"/>
                    <p:cNvSpPr/>
                    <p:nvPr/>
                  </p:nvSpPr>
                  <p:spPr bwMode="auto">
                    <a:xfrm>
                      <a:off x="1295400" y="5105400"/>
                      <a:ext cx="685800" cy="609600"/>
                    </a:xfrm>
                    <a:prstGeom prst="triangle">
                      <a:avLst/>
                    </a:prstGeom>
                    <a:ln>
                      <a:headEnd type="none" w="med" len="med"/>
                      <a:tailEnd type="none" w="med" len="med"/>
                    </a:ln>
                    <a:scene3d>
                      <a:camera prst="orthographicFront" fov="0">
                        <a:rot lat="0" lon="0" rev="0"/>
                      </a:camera>
                      <a:lightRig rig="glow" dir="t">
                        <a:rot lat="0" lon="0" rev="6360000"/>
                      </a:lightRig>
                    </a:scene3d>
                  </p:spPr>
                  <p:style>
                    <a:lnRef idx="0">
                      <a:schemeClr val="accent3"/>
                    </a:lnRef>
                    <a:fillRef idx="3">
                      <a:schemeClr val="accent3"/>
                    </a:fillRef>
                    <a:effectRef idx="3">
                      <a:schemeClr val="accent3"/>
                    </a:effectRef>
                    <a:fontRef idx="minor">
                      <a:schemeClr val="lt1"/>
                    </a:fontRef>
                  </p:style>
                  <p:txBody>
                    <a:bodyPr lIns="91436" tIns="45718" rIns="91436" bIns="45718" anchor="ctr"/>
                    <a:lstStyle/>
                    <a:p>
                      <a:pPr algn="ctr" defTabSz="914099">
                        <a:defRPr/>
                      </a:pPr>
                      <a:endParaRPr lang="en-US" sz="2300" dirty="0" smtClean="0">
                        <a:solidFill>
                          <a:srgbClr val="FFFFFF"/>
                        </a:solidFill>
                        <a:effectLst>
                          <a:outerShdw blurRad="38100" dist="38100" dir="2700000" algn="tl">
                            <a:srgbClr val="000000">
                              <a:alpha val="43137"/>
                            </a:srgbClr>
                          </a:outerShdw>
                        </a:effectLst>
                      </a:endParaRPr>
                    </a:p>
                  </p:txBody>
                </p:sp>
                <p:sp>
                  <p:nvSpPr>
                    <p:cNvPr id="328" name="Hexagon 1059"/>
                    <p:cNvSpPr/>
                    <p:nvPr/>
                  </p:nvSpPr>
                  <p:spPr bwMode="auto">
                    <a:xfrm>
                      <a:off x="1981200" y="4953000"/>
                      <a:ext cx="762000" cy="685800"/>
                    </a:xfrm>
                    <a:prstGeom prst="hexagon">
                      <a:avLst/>
                    </a:prstGeom>
                    <a:ln>
                      <a:headEnd type="none" w="med" len="med"/>
                      <a:tailEnd type="none" w="med" len="med"/>
                    </a:ln>
                    <a:scene3d>
                      <a:camera prst="orthographicFront" fov="0">
                        <a:rot lat="0" lon="0" rev="0"/>
                      </a:camera>
                      <a:lightRig rig="glow" dir="t">
                        <a:rot lat="0" lon="0" rev="6360000"/>
                      </a:lightRig>
                    </a:scene3d>
                  </p:spPr>
                  <p:style>
                    <a:lnRef idx="0">
                      <a:schemeClr val="accent6"/>
                    </a:lnRef>
                    <a:fillRef idx="3">
                      <a:schemeClr val="accent6"/>
                    </a:fillRef>
                    <a:effectRef idx="3">
                      <a:schemeClr val="accent6"/>
                    </a:effectRef>
                    <a:fontRef idx="minor">
                      <a:schemeClr val="lt1"/>
                    </a:fontRef>
                  </p:style>
                  <p:txBody>
                    <a:bodyPr lIns="91436" tIns="45718" rIns="91436" bIns="45718" anchor="ctr"/>
                    <a:lstStyle/>
                    <a:p>
                      <a:pPr algn="ctr" defTabSz="914099">
                        <a:defRPr/>
                      </a:pPr>
                      <a:endParaRPr lang="en-US" sz="2300" dirty="0" smtClean="0">
                        <a:solidFill>
                          <a:srgbClr val="FFFFFF"/>
                        </a:solidFill>
                        <a:effectLst>
                          <a:outerShdw blurRad="38100" dist="38100" dir="2700000" algn="tl">
                            <a:srgbClr val="000000">
                              <a:alpha val="43137"/>
                            </a:srgbClr>
                          </a:outerShdw>
                        </a:effectLst>
                      </a:endParaRPr>
                    </a:p>
                  </p:txBody>
                </p:sp>
                <p:sp>
                  <p:nvSpPr>
                    <p:cNvPr id="329" name="Parallelogram 1060"/>
                    <p:cNvSpPr/>
                    <p:nvPr/>
                  </p:nvSpPr>
                  <p:spPr bwMode="auto">
                    <a:xfrm>
                      <a:off x="1828800" y="4419600"/>
                      <a:ext cx="685800" cy="609600"/>
                    </a:xfrm>
                    <a:prstGeom prst="parallelogram">
                      <a:avLst/>
                    </a:prstGeom>
                    <a:ln>
                      <a:headEnd type="none" w="med" len="med"/>
                      <a:tailEnd type="none" w="med" len="med"/>
                    </a:ln>
                    <a:scene3d>
                      <a:camera prst="orthographicFront" fov="0">
                        <a:rot lat="0" lon="0" rev="0"/>
                      </a:camera>
                      <a:lightRig rig="glow" dir="t">
                        <a:rot lat="0" lon="0" rev="6360000"/>
                      </a:lightRig>
                    </a:scene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330" name="Oval 1061"/>
                    <p:cNvSpPr/>
                    <p:nvPr/>
                  </p:nvSpPr>
                  <p:spPr bwMode="auto">
                    <a:xfrm rot="19114396">
                      <a:off x="976475" y="4807784"/>
                      <a:ext cx="914400" cy="533400"/>
                    </a:xfrm>
                    <a:prstGeom prst="ellipse">
                      <a:avLst/>
                    </a:prstGeom>
                    <a:ln>
                      <a:headEnd type="none" w="med" len="med"/>
                      <a:tailEnd type="none" w="med" len="med"/>
                    </a:ln>
                    <a:scene3d>
                      <a:camera prst="orthographicFront" fov="0">
                        <a:rot lat="0" lon="0" rev="0"/>
                      </a:camera>
                      <a:lightRig rig="glow" dir="t">
                        <a:rot lat="0" lon="0" rev="6360000"/>
                      </a:lightRig>
                    </a:scene3d>
                  </p:spPr>
                  <p:style>
                    <a:lnRef idx="0">
                      <a:schemeClr val="accent5"/>
                    </a:lnRef>
                    <a:fillRef idx="3">
                      <a:schemeClr val="accent5"/>
                    </a:fillRef>
                    <a:effectRef idx="3">
                      <a:schemeClr val="accent5"/>
                    </a:effectRef>
                    <a:fontRef idx="minor">
                      <a:schemeClr val="lt1"/>
                    </a:fontRef>
                  </p:style>
                  <p:txBody>
                    <a:bodyPr lIns="91436" tIns="45718" rIns="91436" bIns="45718" anchor="ctr"/>
                    <a:lstStyle/>
                    <a:p>
                      <a:pPr algn="ctr" defTabSz="914099">
                        <a:defRPr/>
                      </a:pPr>
                      <a:endParaRPr lang="en-US" sz="2300" dirty="0" smtClean="0">
                        <a:solidFill>
                          <a:srgbClr val="FFFFFF"/>
                        </a:solidFill>
                        <a:effectLst>
                          <a:outerShdw blurRad="38100" dist="38100" dir="2700000" algn="tl">
                            <a:srgbClr val="000000">
                              <a:alpha val="43137"/>
                            </a:srgbClr>
                          </a:outerShdw>
                        </a:effectLst>
                      </a:endParaRPr>
                    </a:p>
                  </p:txBody>
                </p:sp>
              </p:grpSp>
            </p:grpSp>
            <p:grpSp>
              <p:nvGrpSpPr>
                <p:cNvPr id="279" name="Group 98"/>
                <p:cNvGrpSpPr/>
                <p:nvPr/>
              </p:nvGrpSpPr>
              <p:grpSpPr>
                <a:xfrm>
                  <a:off x="4722015" y="5915165"/>
                  <a:ext cx="683361" cy="520361"/>
                  <a:chOff x="5601691" y="5278557"/>
                  <a:chExt cx="683361" cy="520361"/>
                </a:xfrm>
              </p:grpSpPr>
              <p:grpSp>
                <p:nvGrpSpPr>
                  <p:cNvPr id="280" name="Group 55"/>
                  <p:cNvGrpSpPr/>
                  <p:nvPr/>
                </p:nvGrpSpPr>
                <p:grpSpPr>
                  <a:xfrm>
                    <a:off x="5601691" y="5278557"/>
                    <a:ext cx="512616" cy="482092"/>
                    <a:chOff x="914400" y="3886200"/>
                    <a:chExt cx="1981200" cy="2057400"/>
                  </a:xfrm>
                </p:grpSpPr>
                <p:sp>
                  <p:nvSpPr>
                    <p:cNvPr id="317" name="Can 1048"/>
                    <p:cNvSpPr/>
                    <p:nvPr/>
                  </p:nvSpPr>
                  <p:spPr bwMode="auto">
                    <a:xfrm>
                      <a:off x="914400" y="3886200"/>
                      <a:ext cx="1981200" cy="2057400"/>
                    </a:xfrm>
                    <a:prstGeom prst="can">
                      <a:avLst/>
                    </a:prstGeom>
                    <a:ln>
                      <a:headEnd type="none" w="med" len="med"/>
                      <a:tailEnd type="none" w="med" len="med"/>
                    </a:ln>
                    <a:scene3d>
                      <a:camera prst="orthographicFront" fov="0">
                        <a:rot lat="0" lon="0" rev="0"/>
                      </a:camera>
                      <a:lightRig rig="glow" dir="t">
                        <a:rot lat="0" lon="0" rev="6360000"/>
                      </a:lightRig>
                    </a:scene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318" name="5-Point Star 1049"/>
                    <p:cNvSpPr/>
                    <p:nvPr/>
                  </p:nvSpPr>
                  <p:spPr bwMode="auto">
                    <a:xfrm>
                      <a:off x="990600" y="4114800"/>
                      <a:ext cx="762000" cy="685800"/>
                    </a:xfrm>
                    <a:prstGeom prst="star5">
                      <a:avLst/>
                    </a:prstGeom>
                    <a:ln>
                      <a:headEnd type="none" w="med" len="med"/>
                      <a:tailEnd type="none" w="med" len="med"/>
                    </a:ln>
                    <a:scene3d>
                      <a:camera prst="orthographicFront" fov="0">
                        <a:rot lat="0" lon="0" rev="0"/>
                      </a:camera>
                      <a:lightRig rig="glow" dir="t">
                        <a:rot lat="0" lon="0" rev="6360000"/>
                      </a:lightRig>
                    </a:scene3d>
                  </p:spPr>
                  <p:style>
                    <a:lnRef idx="0">
                      <a:schemeClr val="accent4"/>
                    </a:lnRef>
                    <a:fillRef idx="3">
                      <a:schemeClr val="accent4"/>
                    </a:fillRef>
                    <a:effectRef idx="3">
                      <a:schemeClr val="accent4"/>
                    </a:effectRef>
                    <a:fontRef idx="minor">
                      <a:schemeClr val="lt1"/>
                    </a:fontRef>
                  </p:style>
                  <p:txBody>
                    <a:bodyPr lIns="91436" tIns="45718" rIns="91436" bIns="45718" anchor="ctr"/>
                    <a:lstStyle/>
                    <a:p>
                      <a:pPr algn="ctr" defTabSz="914099" fontAlgn="auto">
                        <a:spcBef>
                          <a:spcPts val="0"/>
                        </a:spcBef>
                        <a:spcAft>
                          <a:spcPts val="0"/>
                        </a:spcAft>
                        <a:defRPr/>
                      </a:pPr>
                      <a:endParaRPr lang="en-US" sz="2300" dirty="0" smtClean="0">
                        <a:solidFill>
                          <a:srgbClr val="FFFFFF"/>
                        </a:solidFill>
                        <a:effectLst>
                          <a:outerShdw blurRad="38100" dist="38100" dir="2700000" algn="tl">
                            <a:srgbClr val="000000">
                              <a:alpha val="43137"/>
                            </a:srgbClr>
                          </a:outerShdw>
                        </a:effectLst>
                      </a:endParaRPr>
                    </a:p>
                  </p:txBody>
                </p:sp>
                <p:sp>
                  <p:nvSpPr>
                    <p:cNvPr id="319" name="Isosceles Triangle 1050"/>
                    <p:cNvSpPr/>
                    <p:nvPr/>
                  </p:nvSpPr>
                  <p:spPr bwMode="auto">
                    <a:xfrm>
                      <a:off x="1295400" y="5105400"/>
                      <a:ext cx="685800" cy="609600"/>
                    </a:xfrm>
                    <a:prstGeom prst="triangle">
                      <a:avLst/>
                    </a:prstGeom>
                    <a:ln>
                      <a:headEnd type="none" w="med" len="med"/>
                      <a:tailEnd type="none" w="med" len="med"/>
                    </a:ln>
                    <a:scene3d>
                      <a:camera prst="orthographicFront" fov="0">
                        <a:rot lat="0" lon="0" rev="0"/>
                      </a:camera>
                      <a:lightRig rig="glow" dir="t">
                        <a:rot lat="0" lon="0" rev="6360000"/>
                      </a:lightRig>
                    </a:scene3d>
                  </p:spPr>
                  <p:style>
                    <a:lnRef idx="0">
                      <a:schemeClr val="accent3"/>
                    </a:lnRef>
                    <a:fillRef idx="3">
                      <a:schemeClr val="accent3"/>
                    </a:fillRef>
                    <a:effectRef idx="3">
                      <a:schemeClr val="accent3"/>
                    </a:effectRef>
                    <a:fontRef idx="minor">
                      <a:schemeClr val="lt1"/>
                    </a:fontRef>
                  </p:style>
                  <p:txBody>
                    <a:bodyPr lIns="91436" tIns="45718" rIns="91436" bIns="45718" anchor="ctr"/>
                    <a:lstStyle/>
                    <a:p>
                      <a:pPr algn="ctr" defTabSz="914099">
                        <a:defRPr/>
                      </a:pPr>
                      <a:endParaRPr lang="en-US" sz="2300" dirty="0" smtClean="0">
                        <a:solidFill>
                          <a:srgbClr val="FFFFFF"/>
                        </a:solidFill>
                        <a:effectLst>
                          <a:outerShdw blurRad="38100" dist="38100" dir="2700000" algn="tl">
                            <a:srgbClr val="000000">
                              <a:alpha val="43137"/>
                            </a:srgbClr>
                          </a:outerShdw>
                        </a:effectLst>
                      </a:endParaRPr>
                    </a:p>
                  </p:txBody>
                </p:sp>
                <p:sp>
                  <p:nvSpPr>
                    <p:cNvPr id="320" name="Hexagon 1051"/>
                    <p:cNvSpPr/>
                    <p:nvPr/>
                  </p:nvSpPr>
                  <p:spPr bwMode="auto">
                    <a:xfrm>
                      <a:off x="1981200" y="4953000"/>
                      <a:ext cx="762000" cy="685800"/>
                    </a:xfrm>
                    <a:prstGeom prst="hexagon">
                      <a:avLst/>
                    </a:prstGeom>
                    <a:ln>
                      <a:headEnd type="none" w="med" len="med"/>
                      <a:tailEnd type="none" w="med" len="med"/>
                    </a:ln>
                    <a:scene3d>
                      <a:camera prst="orthographicFront" fov="0">
                        <a:rot lat="0" lon="0" rev="0"/>
                      </a:camera>
                      <a:lightRig rig="glow" dir="t">
                        <a:rot lat="0" lon="0" rev="6360000"/>
                      </a:lightRig>
                    </a:scene3d>
                  </p:spPr>
                  <p:style>
                    <a:lnRef idx="0">
                      <a:schemeClr val="accent6"/>
                    </a:lnRef>
                    <a:fillRef idx="3">
                      <a:schemeClr val="accent6"/>
                    </a:fillRef>
                    <a:effectRef idx="3">
                      <a:schemeClr val="accent6"/>
                    </a:effectRef>
                    <a:fontRef idx="minor">
                      <a:schemeClr val="lt1"/>
                    </a:fontRef>
                  </p:style>
                  <p:txBody>
                    <a:bodyPr lIns="91436" tIns="45718" rIns="91436" bIns="45718" anchor="ctr"/>
                    <a:lstStyle/>
                    <a:p>
                      <a:pPr algn="ctr" defTabSz="914099">
                        <a:defRPr/>
                      </a:pPr>
                      <a:endParaRPr lang="en-US" sz="2300" dirty="0" smtClean="0">
                        <a:solidFill>
                          <a:srgbClr val="FFFFFF"/>
                        </a:solidFill>
                        <a:effectLst>
                          <a:outerShdw blurRad="38100" dist="38100" dir="2700000" algn="tl">
                            <a:srgbClr val="000000">
                              <a:alpha val="43137"/>
                            </a:srgbClr>
                          </a:outerShdw>
                        </a:effectLst>
                      </a:endParaRPr>
                    </a:p>
                  </p:txBody>
                </p:sp>
                <p:sp>
                  <p:nvSpPr>
                    <p:cNvPr id="321" name="Parallelogram 1052"/>
                    <p:cNvSpPr/>
                    <p:nvPr/>
                  </p:nvSpPr>
                  <p:spPr bwMode="auto">
                    <a:xfrm>
                      <a:off x="1828800" y="4419600"/>
                      <a:ext cx="685800" cy="609600"/>
                    </a:xfrm>
                    <a:prstGeom prst="parallelogram">
                      <a:avLst/>
                    </a:prstGeom>
                    <a:ln>
                      <a:headEnd type="none" w="med" len="med"/>
                      <a:tailEnd type="none" w="med" len="med"/>
                    </a:ln>
                    <a:scene3d>
                      <a:camera prst="orthographicFront" fov="0">
                        <a:rot lat="0" lon="0" rev="0"/>
                      </a:camera>
                      <a:lightRig rig="glow" dir="t">
                        <a:rot lat="0" lon="0" rev="6360000"/>
                      </a:lightRig>
                    </a:scene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322" name="Oval 1053"/>
                    <p:cNvSpPr/>
                    <p:nvPr/>
                  </p:nvSpPr>
                  <p:spPr bwMode="auto">
                    <a:xfrm rot="19114396">
                      <a:off x="976475" y="4807784"/>
                      <a:ext cx="914400" cy="533400"/>
                    </a:xfrm>
                    <a:prstGeom prst="ellipse">
                      <a:avLst/>
                    </a:prstGeom>
                    <a:ln>
                      <a:headEnd type="none" w="med" len="med"/>
                      <a:tailEnd type="none" w="med" len="med"/>
                    </a:ln>
                    <a:scene3d>
                      <a:camera prst="orthographicFront" fov="0">
                        <a:rot lat="0" lon="0" rev="0"/>
                      </a:camera>
                      <a:lightRig rig="glow" dir="t">
                        <a:rot lat="0" lon="0" rev="6360000"/>
                      </a:lightRig>
                    </a:scene3d>
                  </p:spPr>
                  <p:style>
                    <a:lnRef idx="0">
                      <a:schemeClr val="accent5"/>
                    </a:lnRef>
                    <a:fillRef idx="3">
                      <a:schemeClr val="accent5"/>
                    </a:fillRef>
                    <a:effectRef idx="3">
                      <a:schemeClr val="accent5"/>
                    </a:effectRef>
                    <a:fontRef idx="minor">
                      <a:schemeClr val="lt1"/>
                    </a:fontRef>
                  </p:style>
                  <p:txBody>
                    <a:bodyPr lIns="91436" tIns="45718" rIns="91436" bIns="45718" anchor="ctr"/>
                    <a:lstStyle/>
                    <a:p>
                      <a:pPr algn="ctr" defTabSz="914099">
                        <a:defRPr/>
                      </a:pPr>
                      <a:endParaRPr lang="en-US" sz="2300" dirty="0" smtClean="0">
                        <a:solidFill>
                          <a:srgbClr val="FFFFFF"/>
                        </a:solidFill>
                        <a:effectLst>
                          <a:outerShdw blurRad="38100" dist="38100" dir="2700000" algn="tl">
                            <a:srgbClr val="000000">
                              <a:alpha val="43137"/>
                            </a:srgbClr>
                          </a:outerShdw>
                        </a:effectLst>
                      </a:endParaRPr>
                    </a:p>
                  </p:txBody>
                </p:sp>
              </p:grpSp>
              <p:grpSp>
                <p:nvGrpSpPr>
                  <p:cNvPr id="293" name="Group 90"/>
                  <p:cNvGrpSpPr/>
                  <p:nvPr/>
                </p:nvGrpSpPr>
                <p:grpSpPr>
                  <a:xfrm>
                    <a:off x="5772436" y="5316826"/>
                    <a:ext cx="512616" cy="482092"/>
                    <a:chOff x="914400" y="3886200"/>
                    <a:chExt cx="1981200" cy="2057400"/>
                  </a:xfrm>
                </p:grpSpPr>
                <p:sp>
                  <p:nvSpPr>
                    <p:cNvPr id="311" name="Can 1042"/>
                    <p:cNvSpPr/>
                    <p:nvPr/>
                  </p:nvSpPr>
                  <p:spPr bwMode="auto">
                    <a:xfrm>
                      <a:off x="914400" y="3886200"/>
                      <a:ext cx="1981200" cy="2057400"/>
                    </a:xfrm>
                    <a:prstGeom prst="can">
                      <a:avLst/>
                    </a:prstGeom>
                    <a:ln>
                      <a:headEnd type="none" w="med" len="med"/>
                      <a:tailEnd type="none" w="med" len="med"/>
                    </a:ln>
                    <a:scene3d>
                      <a:camera prst="orthographicFront" fov="0">
                        <a:rot lat="0" lon="0" rev="0"/>
                      </a:camera>
                      <a:lightRig rig="glow" dir="t">
                        <a:rot lat="0" lon="0" rev="6360000"/>
                      </a:lightRig>
                    </a:scene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312" name="5-Point Star 1043"/>
                    <p:cNvSpPr/>
                    <p:nvPr/>
                  </p:nvSpPr>
                  <p:spPr bwMode="auto">
                    <a:xfrm>
                      <a:off x="990600" y="4114800"/>
                      <a:ext cx="762000" cy="685800"/>
                    </a:xfrm>
                    <a:prstGeom prst="star5">
                      <a:avLst/>
                    </a:prstGeom>
                    <a:ln>
                      <a:headEnd type="none" w="med" len="med"/>
                      <a:tailEnd type="none" w="med" len="med"/>
                    </a:ln>
                    <a:scene3d>
                      <a:camera prst="orthographicFront" fov="0">
                        <a:rot lat="0" lon="0" rev="0"/>
                      </a:camera>
                      <a:lightRig rig="glow" dir="t">
                        <a:rot lat="0" lon="0" rev="6360000"/>
                      </a:lightRig>
                    </a:scene3d>
                  </p:spPr>
                  <p:style>
                    <a:lnRef idx="0">
                      <a:schemeClr val="accent4"/>
                    </a:lnRef>
                    <a:fillRef idx="3">
                      <a:schemeClr val="accent4"/>
                    </a:fillRef>
                    <a:effectRef idx="3">
                      <a:schemeClr val="accent4"/>
                    </a:effectRef>
                    <a:fontRef idx="minor">
                      <a:schemeClr val="lt1"/>
                    </a:fontRef>
                  </p:style>
                  <p:txBody>
                    <a:bodyPr lIns="91436" tIns="45718" rIns="91436" bIns="45718" anchor="ctr"/>
                    <a:lstStyle/>
                    <a:p>
                      <a:pPr algn="ctr" defTabSz="914099" fontAlgn="auto">
                        <a:spcBef>
                          <a:spcPts val="0"/>
                        </a:spcBef>
                        <a:spcAft>
                          <a:spcPts val="0"/>
                        </a:spcAft>
                        <a:defRPr/>
                      </a:pPr>
                      <a:endParaRPr lang="en-US" sz="2300" dirty="0" smtClean="0">
                        <a:solidFill>
                          <a:srgbClr val="FFFFFF"/>
                        </a:solidFill>
                        <a:effectLst>
                          <a:outerShdw blurRad="38100" dist="38100" dir="2700000" algn="tl">
                            <a:srgbClr val="000000">
                              <a:alpha val="43137"/>
                            </a:srgbClr>
                          </a:outerShdw>
                        </a:effectLst>
                      </a:endParaRPr>
                    </a:p>
                  </p:txBody>
                </p:sp>
                <p:sp>
                  <p:nvSpPr>
                    <p:cNvPr id="313" name="Isosceles Triangle 1044"/>
                    <p:cNvSpPr/>
                    <p:nvPr/>
                  </p:nvSpPr>
                  <p:spPr bwMode="auto">
                    <a:xfrm>
                      <a:off x="1295400" y="5105400"/>
                      <a:ext cx="685800" cy="609600"/>
                    </a:xfrm>
                    <a:prstGeom prst="triangle">
                      <a:avLst/>
                    </a:prstGeom>
                    <a:ln>
                      <a:headEnd type="none" w="med" len="med"/>
                      <a:tailEnd type="none" w="med" len="med"/>
                    </a:ln>
                    <a:scene3d>
                      <a:camera prst="orthographicFront" fov="0">
                        <a:rot lat="0" lon="0" rev="0"/>
                      </a:camera>
                      <a:lightRig rig="glow" dir="t">
                        <a:rot lat="0" lon="0" rev="6360000"/>
                      </a:lightRig>
                    </a:scene3d>
                  </p:spPr>
                  <p:style>
                    <a:lnRef idx="0">
                      <a:schemeClr val="accent3"/>
                    </a:lnRef>
                    <a:fillRef idx="3">
                      <a:schemeClr val="accent3"/>
                    </a:fillRef>
                    <a:effectRef idx="3">
                      <a:schemeClr val="accent3"/>
                    </a:effectRef>
                    <a:fontRef idx="minor">
                      <a:schemeClr val="lt1"/>
                    </a:fontRef>
                  </p:style>
                  <p:txBody>
                    <a:bodyPr lIns="91436" tIns="45718" rIns="91436" bIns="45718" anchor="ctr"/>
                    <a:lstStyle/>
                    <a:p>
                      <a:pPr algn="ctr" defTabSz="914099">
                        <a:defRPr/>
                      </a:pPr>
                      <a:endParaRPr lang="en-US" sz="2300" dirty="0" smtClean="0">
                        <a:solidFill>
                          <a:srgbClr val="FFFFFF"/>
                        </a:solidFill>
                        <a:effectLst>
                          <a:outerShdw blurRad="38100" dist="38100" dir="2700000" algn="tl">
                            <a:srgbClr val="000000">
                              <a:alpha val="43137"/>
                            </a:srgbClr>
                          </a:outerShdw>
                        </a:effectLst>
                      </a:endParaRPr>
                    </a:p>
                  </p:txBody>
                </p:sp>
                <p:sp>
                  <p:nvSpPr>
                    <p:cNvPr id="314" name="Hexagon 1045"/>
                    <p:cNvSpPr/>
                    <p:nvPr/>
                  </p:nvSpPr>
                  <p:spPr bwMode="auto">
                    <a:xfrm>
                      <a:off x="1981200" y="4953000"/>
                      <a:ext cx="762000" cy="685800"/>
                    </a:xfrm>
                    <a:prstGeom prst="hexagon">
                      <a:avLst/>
                    </a:prstGeom>
                    <a:ln>
                      <a:headEnd type="none" w="med" len="med"/>
                      <a:tailEnd type="none" w="med" len="med"/>
                    </a:ln>
                    <a:scene3d>
                      <a:camera prst="orthographicFront" fov="0">
                        <a:rot lat="0" lon="0" rev="0"/>
                      </a:camera>
                      <a:lightRig rig="glow" dir="t">
                        <a:rot lat="0" lon="0" rev="6360000"/>
                      </a:lightRig>
                    </a:scene3d>
                  </p:spPr>
                  <p:style>
                    <a:lnRef idx="0">
                      <a:schemeClr val="accent6"/>
                    </a:lnRef>
                    <a:fillRef idx="3">
                      <a:schemeClr val="accent6"/>
                    </a:fillRef>
                    <a:effectRef idx="3">
                      <a:schemeClr val="accent6"/>
                    </a:effectRef>
                    <a:fontRef idx="minor">
                      <a:schemeClr val="lt1"/>
                    </a:fontRef>
                  </p:style>
                  <p:txBody>
                    <a:bodyPr lIns="91436" tIns="45718" rIns="91436" bIns="45718" anchor="ctr"/>
                    <a:lstStyle/>
                    <a:p>
                      <a:pPr algn="ctr" defTabSz="914099">
                        <a:defRPr/>
                      </a:pPr>
                      <a:endParaRPr lang="en-US" sz="2300" dirty="0" smtClean="0">
                        <a:solidFill>
                          <a:srgbClr val="FFFFFF"/>
                        </a:solidFill>
                        <a:effectLst>
                          <a:outerShdw blurRad="38100" dist="38100" dir="2700000" algn="tl">
                            <a:srgbClr val="000000">
                              <a:alpha val="43137"/>
                            </a:srgbClr>
                          </a:outerShdw>
                        </a:effectLst>
                      </a:endParaRPr>
                    </a:p>
                  </p:txBody>
                </p:sp>
                <p:sp>
                  <p:nvSpPr>
                    <p:cNvPr id="315" name="Parallelogram 1046"/>
                    <p:cNvSpPr/>
                    <p:nvPr/>
                  </p:nvSpPr>
                  <p:spPr bwMode="auto">
                    <a:xfrm>
                      <a:off x="1828800" y="4419600"/>
                      <a:ext cx="685800" cy="609600"/>
                    </a:xfrm>
                    <a:prstGeom prst="parallelogram">
                      <a:avLst/>
                    </a:prstGeom>
                    <a:ln>
                      <a:headEnd type="none" w="med" len="med"/>
                      <a:tailEnd type="none" w="med" len="med"/>
                    </a:ln>
                    <a:scene3d>
                      <a:camera prst="orthographicFront" fov="0">
                        <a:rot lat="0" lon="0" rev="0"/>
                      </a:camera>
                      <a:lightRig rig="glow" dir="t">
                        <a:rot lat="0" lon="0" rev="6360000"/>
                      </a:lightRig>
                    </a:scene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316" name="Oval 1047"/>
                    <p:cNvSpPr/>
                    <p:nvPr/>
                  </p:nvSpPr>
                  <p:spPr bwMode="auto">
                    <a:xfrm rot="19114396">
                      <a:off x="976475" y="4807784"/>
                      <a:ext cx="914400" cy="533400"/>
                    </a:xfrm>
                    <a:prstGeom prst="ellipse">
                      <a:avLst/>
                    </a:prstGeom>
                    <a:ln>
                      <a:headEnd type="none" w="med" len="med"/>
                      <a:tailEnd type="none" w="med" len="med"/>
                    </a:ln>
                    <a:scene3d>
                      <a:camera prst="orthographicFront" fov="0">
                        <a:rot lat="0" lon="0" rev="0"/>
                      </a:camera>
                      <a:lightRig rig="glow" dir="t">
                        <a:rot lat="0" lon="0" rev="6360000"/>
                      </a:lightRig>
                    </a:scene3d>
                  </p:spPr>
                  <p:style>
                    <a:lnRef idx="0">
                      <a:schemeClr val="accent5"/>
                    </a:lnRef>
                    <a:fillRef idx="3">
                      <a:schemeClr val="accent5"/>
                    </a:fillRef>
                    <a:effectRef idx="3">
                      <a:schemeClr val="accent5"/>
                    </a:effectRef>
                    <a:fontRef idx="minor">
                      <a:schemeClr val="lt1"/>
                    </a:fontRef>
                  </p:style>
                  <p:txBody>
                    <a:bodyPr lIns="91436" tIns="45718" rIns="91436" bIns="45718" anchor="ctr"/>
                    <a:lstStyle/>
                    <a:p>
                      <a:pPr algn="ctr" defTabSz="914099">
                        <a:defRPr/>
                      </a:pPr>
                      <a:endParaRPr lang="en-US" sz="2300" dirty="0" smtClean="0">
                        <a:solidFill>
                          <a:srgbClr val="FFFFFF"/>
                        </a:solidFill>
                        <a:effectLst>
                          <a:outerShdw blurRad="38100" dist="38100" dir="2700000" algn="tl">
                            <a:srgbClr val="000000">
                              <a:alpha val="43137"/>
                            </a:srgbClr>
                          </a:outerShdw>
                        </a:effectLst>
                      </a:endParaRPr>
                    </a:p>
                  </p:txBody>
                </p:sp>
              </p:grpSp>
            </p:grpSp>
          </p:grpSp>
          <p:grpSp>
            <p:nvGrpSpPr>
              <p:cNvPr id="294" name="Group 114"/>
              <p:cNvGrpSpPr/>
              <p:nvPr/>
            </p:nvGrpSpPr>
            <p:grpSpPr>
              <a:xfrm>
                <a:off x="4722015" y="5915165"/>
                <a:ext cx="1055680" cy="522291"/>
                <a:chOff x="4722015" y="5915165"/>
                <a:chExt cx="1055680" cy="522291"/>
              </a:xfrm>
            </p:grpSpPr>
            <p:grpSp>
              <p:nvGrpSpPr>
                <p:cNvPr id="307" name="Group 99"/>
                <p:cNvGrpSpPr/>
                <p:nvPr/>
              </p:nvGrpSpPr>
              <p:grpSpPr>
                <a:xfrm>
                  <a:off x="5094334" y="5917095"/>
                  <a:ext cx="683361" cy="520361"/>
                  <a:chOff x="5601691" y="5278557"/>
                  <a:chExt cx="683361" cy="520361"/>
                </a:xfrm>
              </p:grpSpPr>
              <p:grpSp>
                <p:nvGrpSpPr>
                  <p:cNvPr id="308" name="Group 55"/>
                  <p:cNvGrpSpPr/>
                  <p:nvPr/>
                </p:nvGrpSpPr>
                <p:grpSpPr>
                  <a:xfrm>
                    <a:off x="5601691" y="5278557"/>
                    <a:ext cx="512616" cy="482092"/>
                    <a:chOff x="914400" y="3886200"/>
                    <a:chExt cx="1981200" cy="2057400"/>
                  </a:xfrm>
                </p:grpSpPr>
                <p:sp>
                  <p:nvSpPr>
                    <p:cNvPr id="301" name="Can 1032"/>
                    <p:cNvSpPr/>
                    <p:nvPr/>
                  </p:nvSpPr>
                  <p:spPr bwMode="auto">
                    <a:xfrm>
                      <a:off x="914400" y="3886200"/>
                      <a:ext cx="1981200" cy="2057400"/>
                    </a:xfrm>
                    <a:prstGeom prst="can">
                      <a:avLst/>
                    </a:prstGeom>
                    <a:ln>
                      <a:headEnd type="none" w="med" len="med"/>
                      <a:tailEnd type="none" w="med" len="med"/>
                    </a:ln>
                    <a:scene3d>
                      <a:camera prst="orthographicFront" fov="0">
                        <a:rot lat="0" lon="0" rev="0"/>
                      </a:camera>
                      <a:lightRig rig="glow" dir="t">
                        <a:rot lat="0" lon="0" rev="6360000"/>
                      </a:lightRig>
                    </a:scene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302" name="5-Point Star 1033"/>
                    <p:cNvSpPr/>
                    <p:nvPr/>
                  </p:nvSpPr>
                  <p:spPr bwMode="auto">
                    <a:xfrm>
                      <a:off x="990600" y="4114800"/>
                      <a:ext cx="762000" cy="685800"/>
                    </a:xfrm>
                    <a:prstGeom prst="star5">
                      <a:avLst/>
                    </a:prstGeom>
                    <a:ln>
                      <a:headEnd type="none" w="med" len="med"/>
                      <a:tailEnd type="none" w="med" len="med"/>
                    </a:ln>
                    <a:scene3d>
                      <a:camera prst="orthographicFront" fov="0">
                        <a:rot lat="0" lon="0" rev="0"/>
                      </a:camera>
                      <a:lightRig rig="glow" dir="t">
                        <a:rot lat="0" lon="0" rev="6360000"/>
                      </a:lightRig>
                    </a:scene3d>
                  </p:spPr>
                  <p:style>
                    <a:lnRef idx="0">
                      <a:schemeClr val="accent4"/>
                    </a:lnRef>
                    <a:fillRef idx="3">
                      <a:schemeClr val="accent4"/>
                    </a:fillRef>
                    <a:effectRef idx="3">
                      <a:schemeClr val="accent4"/>
                    </a:effectRef>
                    <a:fontRef idx="minor">
                      <a:schemeClr val="lt1"/>
                    </a:fontRef>
                  </p:style>
                  <p:txBody>
                    <a:bodyPr lIns="91436" tIns="45718" rIns="91436" bIns="45718" anchor="ctr"/>
                    <a:lstStyle/>
                    <a:p>
                      <a:pPr algn="ctr" defTabSz="914099" fontAlgn="auto">
                        <a:spcBef>
                          <a:spcPts val="0"/>
                        </a:spcBef>
                        <a:spcAft>
                          <a:spcPts val="0"/>
                        </a:spcAft>
                        <a:defRPr/>
                      </a:pPr>
                      <a:endParaRPr lang="en-US" sz="2300" dirty="0" smtClean="0">
                        <a:solidFill>
                          <a:srgbClr val="FFFFFF"/>
                        </a:solidFill>
                        <a:effectLst>
                          <a:outerShdw blurRad="38100" dist="38100" dir="2700000" algn="tl">
                            <a:srgbClr val="000000">
                              <a:alpha val="43137"/>
                            </a:srgbClr>
                          </a:outerShdw>
                        </a:effectLst>
                      </a:endParaRPr>
                    </a:p>
                  </p:txBody>
                </p:sp>
                <p:sp>
                  <p:nvSpPr>
                    <p:cNvPr id="303" name="Isosceles Triangle 1034"/>
                    <p:cNvSpPr/>
                    <p:nvPr/>
                  </p:nvSpPr>
                  <p:spPr bwMode="auto">
                    <a:xfrm>
                      <a:off x="1295400" y="5105400"/>
                      <a:ext cx="685800" cy="609600"/>
                    </a:xfrm>
                    <a:prstGeom prst="triangle">
                      <a:avLst/>
                    </a:prstGeom>
                    <a:ln>
                      <a:headEnd type="none" w="med" len="med"/>
                      <a:tailEnd type="none" w="med" len="med"/>
                    </a:ln>
                    <a:scene3d>
                      <a:camera prst="orthographicFront" fov="0">
                        <a:rot lat="0" lon="0" rev="0"/>
                      </a:camera>
                      <a:lightRig rig="glow" dir="t">
                        <a:rot lat="0" lon="0" rev="6360000"/>
                      </a:lightRig>
                    </a:scene3d>
                  </p:spPr>
                  <p:style>
                    <a:lnRef idx="0">
                      <a:schemeClr val="accent3"/>
                    </a:lnRef>
                    <a:fillRef idx="3">
                      <a:schemeClr val="accent3"/>
                    </a:fillRef>
                    <a:effectRef idx="3">
                      <a:schemeClr val="accent3"/>
                    </a:effectRef>
                    <a:fontRef idx="minor">
                      <a:schemeClr val="lt1"/>
                    </a:fontRef>
                  </p:style>
                  <p:txBody>
                    <a:bodyPr lIns="91436" tIns="45718" rIns="91436" bIns="45718" anchor="ctr"/>
                    <a:lstStyle/>
                    <a:p>
                      <a:pPr algn="ctr" defTabSz="914099">
                        <a:defRPr/>
                      </a:pPr>
                      <a:endParaRPr lang="en-US" sz="2300" dirty="0" smtClean="0">
                        <a:solidFill>
                          <a:srgbClr val="FFFFFF"/>
                        </a:solidFill>
                        <a:effectLst>
                          <a:outerShdw blurRad="38100" dist="38100" dir="2700000" algn="tl">
                            <a:srgbClr val="000000">
                              <a:alpha val="43137"/>
                            </a:srgbClr>
                          </a:outerShdw>
                        </a:effectLst>
                      </a:endParaRPr>
                    </a:p>
                  </p:txBody>
                </p:sp>
                <p:sp>
                  <p:nvSpPr>
                    <p:cNvPr id="304" name="Hexagon 1035"/>
                    <p:cNvSpPr/>
                    <p:nvPr/>
                  </p:nvSpPr>
                  <p:spPr bwMode="auto">
                    <a:xfrm>
                      <a:off x="1981200" y="4953000"/>
                      <a:ext cx="762000" cy="685800"/>
                    </a:xfrm>
                    <a:prstGeom prst="hexagon">
                      <a:avLst/>
                    </a:prstGeom>
                    <a:ln>
                      <a:headEnd type="none" w="med" len="med"/>
                      <a:tailEnd type="none" w="med" len="med"/>
                    </a:ln>
                    <a:scene3d>
                      <a:camera prst="orthographicFront" fov="0">
                        <a:rot lat="0" lon="0" rev="0"/>
                      </a:camera>
                      <a:lightRig rig="glow" dir="t">
                        <a:rot lat="0" lon="0" rev="6360000"/>
                      </a:lightRig>
                    </a:scene3d>
                  </p:spPr>
                  <p:style>
                    <a:lnRef idx="0">
                      <a:schemeClr val="accent6"/>
                    </a:lnRef>
                    <a:fillRef idx="3">
                      <a:schemeClr val="accent6"/>
                    </a:fillRef>
                    <a:effectRef idx="3">
                      <a:schemeClr val="accent6"/>
                    </a:effectRef>
                    <a:fontRef idx="minor">
                      <a:schemeClr val="lt1"/>
                    </a:fontRef>
                  </p:style>
                  <p:txBody>
                    <a:bodyPr lIns="91436" tIns="45718" rIns="91436" bIns="45718" anchor="ctr"/>
                    <a:lstStyle/>
                    <a:p>
                      <a:pPr algn="ctr" defTabSz="914099">
                        <a:defRPr/>
                      </a:pPr>
                      <a:endParaRPr lang="en-US" sz="2300" dirty="0" smtClean="0">
                        <a:solidFill>
                          <a:srgbClr val="FFFFFF"/>
                        </a:solidFill>
                        <a:effectLst>
                          <a:outerShdw blurRad="38100" dist="38100" dir="2700000" algn="tl">
                            <a:srgbClr val="000000">
                              <a:alpha val="43137"/>
                            </a:srgbClr>
                          </a:outerShdw>
                        </a:effectLst>
                      </a:endParaRPr>
                    </a:p>
                  </p:txBody>
                </p:sp>
                <p:sp>
                  <p:nvSpPr>
                    <p:cNvPr id="305" name="Parallelogram 1036"/>
                    <p:cNvSpPr/>
                    <p:nvPr/>
                  </p:nvSpPr>
                  <p:spPr bwMode="auto">
                    <a:xfrm>
                      <a:off x="1828800" y="4419600"/>
                      <a:ext cx="685800" cy="609600"/>
                    </a:xfrm>
                    <a:prstGeom prst="parallelogram">
                      <a:avLst/>
                    </a:prstGeom>
                    <a:ln>
                      <a:headEnd type="none" w="med" len="med"/>
                      <a:tailEnd type="none" w="med" len="med"/>
                    </a:ln>
                    <a:scene3d>
                      <a:camera prst="orthographicFront" fov="0">
                        <a:rot lat="0" lon="0" rev="0"/>
                      </a:camera>
                      <a:lightRig rig="glow" dir="t">
                        <a:rot lat="0" lon="0" rev="6360000"/>
                      </a:lightRig>
                    </a:scene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306" name="Oval 1037"/>
                    <p:cNvSpPr/>
                    <p:nvPr/>
                  </p:nvSpPr>
                  <p:spPr bwMode="auto">
                    <a:xfrm rot="19114396">
                      <a:off x="976475" y="4807784"/>
                      <a:ext cx="914400" cy="533400"/>
                    </a:xfrm>
                    <a:prstGeom prst="ellipse">
                      <a:avLst/>
                    </a:prstGeom>
                    <a:ln>
                      <a:headEnd type="none" w="med" len="med"/>
                      <a:tailEnd type="none" w="med" len="med"/>
                    </a:ln>
                    <a:scene3d>
                      <a:camera prst="orthographicFront" fov="0">
                        <a:rot lat="0" lon="0" rev="0"/>
                      </a:camera>
                      <a:lightRig rig="glow" dir="t">
                        <a:rot lat="0" lon="0" rev="6360000"/>
                      </a:lightRig>
                    </a:scene3d>
                  </p:spPr>
                  <p:style>
                    <a:lnRef idx="0">
                      <a:schemeClr val="accent5"/>
                    </a:lnRef>
                    <a:fillRef idx="3">
                      <a:schemeClr val="accent5"/>
                    </a:fillRef>
                    <a:effectRef idx="3">
                      <a:schemeClr val="accent5"/>
                    </a:effectRef>
                    <a:fontRef idx="minor">
                      <a:schemeClr val="lt1"/>
                    </a:fontRef>
                  </p:style>
                  <p:txBody>
                    <a:bodyPr lIns="91436" tIns="45718" rIns="91436" bIns="45718" anchor="ctr"/>
                    <a:lstStyle/>
                    <a:p>
                      <a:pPr algn="ctr" defTabSz="914099">
                        <a:defRPr/>
                      </a:pPr>
                      <a:endParaRPr lang="en-US" sz="2300" dirty="0" smtClean="0">
                        <a:solidFill>
                          <a:srgbClr val="FFFFFF"/>
                        </a:solidFill>
                        <a:effectLst>
                          <a:outerShdw blurRad="38100" dist="38100" dir="2700000" algn="tl">
                            <a:srgbClr val="000000">
                              <a:alpha val="43137"/>
                            </a:srgbClr>
                          </a:outerShdw>
                        </a:effectLst>
                      </a:endParaRPr>
                    </a:p>
                  </p:txBody>
                </p:sp>
              </p:grpSp>
              <p:grpSp>
                <p:nvGrpSpPr>
                  <p:cNvPr id="309" name="Group 90"/>
                  <p:cNvGrpSpPr/>
                  <p:nvPr/>
                </p:nvGrpSpPr>
                <p:grpSpPr>
                  <a:xfrm>
                    <a:off x="5772436" y="5316826"/>
                    <a:ext cx="512616" cy="482092"/>
                    <a:chOff x="914400" y="3886200"/>
                    <a:chExt cx="1981200" cy="2057400"/>
                  </a:xfrm>
                </p:grpSpPr>
                <p:sp>
                  <p:nvSpPr>
                    <p:cNvPr id="295" name="Can 1026"/>
                    <p:cNvSpPr/>
                    <p:nvPr/>
                  </p:nvSpPr>
                  <p:spPr bwMode="auto">
                    <a:xfrm>
                      <a:off x="914400" y="3886200"/>
                      <a:ext cx="1981200" cy="2057400"/>
                    </a:xfrm>
                    <a:prstGeom prst="can">
                      <a:avLst/>
                    </a:prstGeom>
                    <a:ln>
                      <a:headEnd type="none" w="med" len="med"/>
                      <a:tailEnd type="none" w="med" len="med"/>
                    </a:ln>
                    <a:scene3d>
                      <a:camera prst="orthographicFront" fov="0">
                        <a:rot lat="0" lon="0" rev="0"/>
                      </a:camera>
                      <a:lightRig rig="glow" dir="t">
                        <a:rot lat="0" lon="0" rev="6360000"/>
                      </a:lightRig>
                    </a:scene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296" name="5-Point Star 1027"/>
                    <p:cNvSpPr/>
                    <p:nvPr/>
                  </p:nvSpPr>
                  <p:spPr bwMode="auto">
                    <a:xfrm>
                      <a:off x="990600" y="4114800"/>
                      <a:ext cx="762000" cy="685800"/>
                    </a:xfrm>
                    <a:prstGeom prst="star5">
                      <a:avLst/>
                    </a:prstGeom>
                    <a:ln>
                      <a:headEnd type="none" w="med" len="med"/>
                      <a:tailEnd type="none" w="med" len="med"/>
                    </a:ln>
                    <a:scene3d>
                      <a:camera prst="orthographicFront" fov="0">
                        <a:rot lat="0" lon="0" rev="0"/>
                      </a:camera>
                      <a:lightRig rig="glow" dir="t">
                        <a:rot lat="0" lon="0" rev="6360000"/>
                      </a:lightRig>
                    </a:scene3d>
                  </p:spPr>
                  <p:style>
                    <a:lnRef idx="0">
                      <a:schemeClr val="accent4"/>
                    </a:lnRef>
                    <a:fillRef idx="3">
                      <a:schemeClr val="accent4"/>
                    </a:fillRef>
                    <a:effectRef idx="3">
                      <a:schemeClr val="accent4"/>
                    </a:effectRef>
                    <a:fontRef idx="minor">
                      <a:schemeClr val="lt1"/>
                    </a:fontRef>
                  </p:style>
                  <p:txBody>
                    <a:bodyPr lIns="91436" tIns="45718" rIns="91436" bIns="45718" anchor="ctr"/>
                    <a:lstStyle/>
                    <a:p>
                      <a:pPr algn="ctr" defTabSz="914099" fontAlgn="auto">
                        <a:spcBef>
                          <a:spcPts val="0"/>
                        </a:spcBef>
                        <a:spcAft>
                          <a:spcPts val="0"/>
                        </a:spcAft>
                        <a:defRPr/>
                      </a:pPr>
                      <a:endParaRPr lang="en-US" sz="2300" dirty="0" smtClean="0">
                        <a:solidFill>
                          <a:srgbClr val="FFFFFF"/>
                        </a:solidFill>
                        <a:effectLst>
                          <a:outerShdw blurRad="38100" dist="38100" dir="2700000" algn="tl">
                            <a:srgbClr val="000000">
                              <a:alpha val="43137"/>
                            </a:srgbClr>
                          </a:outerShdw>
                        </a:effectLst>
                      </a:endParaRPr>
                    </a:p>
                  </p:txBody>
                </p:sp>
                <p:sp>
                  <p:nvSpPr>
                    <p:cNvPr id="297" name="Isosceles Triangle 1028"/>
                    <p:cNvSpPr/>
                    <p:nvPr/>
                  </p:nvSpPr>
                  <p:spPr bwMode="auto">
                    <a:xfrm>
                      <a:off x="1295400" y="5105400"/>
                      <a:ext cx="685800" cy="609600"/>
                    </a:xfrm>
                    <a:prstGeom prst="triangle">
                      <a:avLst/>
                    </a:prstGeom>
                    <a:ln>
                      <a:headEnd type="none" w="med" len="med"/>
                      <a:tailEnd type="none" w="med" len="med"/>
                    </a:ln>
                    <a:scene3d>
                      <a:camera prst="orthographicFront" fov="0">
                        <a:rot lat="0" lon="0" rev="0"/>
                      </a:camera>
                      <a:lightRig rig="glow" dir="t">
                        <a:rot lat="0" lon="0" rev="6360000"/>
                      </a:lightRig>
                    </a:scene3d>
                  </p:spPr>
                  <p:style>
                    <a:lnRef idx="0">
                      <a:schemeClr val="accent3"/>
                    </a:lnRef>
                    <a:fillRef idx="3">
                      <a:schemeClr val="accent3"/>
                    </a:fillRef>
                    <a:effectRef idx="3">
                      <a:schemeClr val="accent3"/>
                    </a:effectRef>
                    <a:fontRef idx="minor">
                      <a:schemeClr val="lt1"/>
                    </a:fontRef>
                  </p:style>
                  <p:txBody>
                    <a:bodyPr lIns="91436" tIns="45718" rIns="91436" bIns="45718" anchor="ctr"/>
                    <a:lstStyle/>
                    <a:p>
                      <a:pPr algn="ctr" defTabSz="914099">
                        <a:defRPr/>
                      </a:pPr>
                      <a:endParaRPr lang="en-US" sz="2300" dirty="0" smtClean="0">
                        <a:solidFill>
                          <a:srgbClr val="FFFFFF"/>
                        </a:solidFill>
                        <a:effectLst>
                          <a:outerShdw blurRad="38100" dist="38100" dir="2700000" algn="tl">
                            <a:srgbClr val="000000">
                              <a:alpha val="43137"/>
                            </a:srgbClr>
                          </a:outerShdw>
                        </a:effectLst>
                      </a:endParaRPr>
                    </a:p>
                  </p:txBody>
                </p:sp>
                <p:sp>
                  <p:nvSpPr>
                    <p:cNvPr id="298" name="Hexagon 1029"/>
                    <p:cNvSpPr/>
                    <p:nvPr/>
                  </p:nvSpPr>
                  <p:spPr bwMode="auto">
                    <a:xfrm>
                      <a:off x="1981200" y="4953000"/>
                      <a:ext cx="762000" cy="685800"/>
                    </a:xfrm>
                    <a:prstGeom prst="hexagon">
                      <a:avLst/>
                    </a:prstGeom>
                    <a:ln>
                      <a:headEnd type="none" w="med" len="med"/>
                      <a:tailEnd type="none" w="med" len="med"/>
                    </a:ln>
                    <a:scene3d>
                      <a:camera prst="orthographicFront" fov="0">
                        <a:rot lat="0" lon="0" rev="0"/>
                      </a:camera>
                      <a:lightRig rig="glow" dir="t">
                        <a:rot lat="0" lon="0" rev="6360000"/>
                      </a:lightRig>
                    </a:scene3d>
                  </p:spPr>
                  <p:style>
                    <a:lnRef idx="0">
                      <a:schemeClr val="accent6"/>
                    </a:lnRef>
                    <a:fillRef idx="3">
                      <a:schemeClr val="accent6"/>
                    </a:fillRef>
                    <a:effectRef idx="3">
                      <a:schemeClr val="accent6"/>
                    </a:effectRef>
                    <a:fontRef idx="minor">
                      <a:schemeClr val="lt1"/>
                    </a:fontRef>
                  </p:style>
                  <p:txBody>
                    <a:bodyPr lIns="91436" tIns="45718" rIns="91436" bIns="45718" anchor="ctr"/>
                    <a:lstStyle/>
                    <a:p>
                      <a:pPr algn="ctr" defTabSz="914099">
                        <a:defRPr/>
                      </a:pPr>
                      <a:endParaRPr lang="en-US" sz="2300" dirty="0" smtClean="0">
                        <a:solidFill>
                          <a:srgbClr val="FFFFFF"/>
                        </a:solidFill>
                        <a:effectLst>
                          <a:outerShdw blurRad="38100" dist="38100" dir="2700000" algn="tl">
                            <a:srgbClr val="000000">
                              <a:alpha val="43137"/>
                            </a:srgbClr>
                          </a:outerShdw>
                        </a:effectLst>
                      </a:endParaRPr>
                    </a:p>
                  </p:txBody>
                </p:sp>
                <p:sp>
                  <p:nvSpPr>
                    <p:cNvPr id="299" name="Parallelogram 1030"/>
                    <p:cNvSpPr/>
                    <p:nvPr/>
                  </p:nvSpPr>
                  <p:spPr bwMode="auto">
                    <a:xfrm>
                      <a:off x="1828800" y="4419600"/>
                      <a:ext cx="685800" cy="609600"/>
                    </a:xfrm>
                    <a:prstGeom prst="parallelogram">
                      <a:avLst/>
                    </a:prstGeom>
                    <a:ln>
                      <a:headEnd type="none" w="med" len="med"/>
                      <a:tailEnd type="none" w="med" len="med"/>
                    </a:ln>
                    <a:scene3d>
                      <a:camera prst="orthographicFront" fov="0">
                        <a:rot lat="0" lon="0" rev="0"/>
                      </a:camera>
                      <a:lightRig rig="glow" dir="t">
                        <a:rot lat="0" lon="0" rev="6360000"/>
                      </a:lightRig>
                    </a:scene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300" name="Oval 1031"/>
                    <p:cNvSpPr/>
                    <p:nvPr/>
                  </p:nvSpPr>
                  <p:spPr bwMode="auto">
                    <a:xfrm rot="19114396">
                      <a:off x="976475" y="4807784"/>
                      <a:ext cx="914400" cy="533400"/>
                    </a:xfrm>
                    <a:prstGeom prst="ellipse">
                      <a:avLst/>
                    </a:prstGeom>
                    <a:ln>
                      <a:headEnd type="none" w="med" len="med"/>
                      <a:tailEnd type="none" w="med" len="med"/>
                    </a:ln>
                    <a:scene3d>
                      <a:camera prst="orthographicFront" fov="0">
                        <a:rot lat="0" lon="0" rev="0"/>
                      </a:camera>
                      <a:lightRig rig="glow" dir="t">
                        <a:rot lat="0" lon="0" rev="6360000"/>
                      </a:lightRig>
                    </a:scene3d>
                  </p:spPr>
                  <p:style>
                    <a:lnRef idx="0">
                      <a:schemeClr val="accent5"/>
                    </a:lnRef>
                    <a:fillRef idx="3">
                      <a:schemeClr val="accent5"/>
                    </a:fillRef>
                    <a:effectRef idx="3">
                      <a:schemeClr val="accent5"/>
                    </a:effectRef>
                    <a:fontRef idx="minor">
                      <a:schemeClr val="lt1"/>
                    </a:fontRef>
                  </p:style>
                  <p:txBody>
                    <a:bodyPr lIns="91436" tIns="45718" rIns="91436" bIns="45718" anchor="ctr"/>
                    <a:lstStyle/>
                    <a:p>
                      <a:pPr algn="ctr" defTabSz="914099">
                        <a:defRPr/>
                      </a:pPr>
                      <a:endParaRPr lang="en-US" sz="2300" dirty="0" smtClean="0">
                        <a:solidFill>
                          <a:srgbClr val="FFFFFF"/>
                        </a:solidFill>
                        <a:effectLst>
                          <a:outerShdw blurRad="38100" dist="38100" dir="2700000" algn="tl">
                            <a:srgbClr val="000000">
                              <a:alpha val="43137"/>
                            </a:srgbClr>
                          </a:outerShdw>
                        </a:effectLst>
                      </a:endParaRPr>
                    </a:p>
                  </p:txBody>
                </p:sp>
              </p:grpSp>
            </p:grpSp>
            <p:grpSp>
              <p:nvGrpSpPr>
                <p:cNvPr id="310" name="Group 98"/>
                <p:cNvGrpSpPr/>
                <p:nvPr/>
              </p:nvGrpSpPr>
              <p:grpSpPr>
                <a:xfrm>
                  <a:off x="4722015" y="5915165"/>
                  <a:ext cx="683361" cy="520361"/>
                  <a:chOff x="5601691" y="5278557"/>
                  <a:chExt cx="683361" cy="520361"/>
                </a:xfrm>
              </p:grpSpPr>
              <p:grpSp>
                <p:nvGrpSpPr>
                  <p:cNvPr id="323" name="Group 55"/>
                  <p:cNvGrpSpPr/>
                  <p:nvPr/>
                </p:nvGrpSpPr>
                <p:grpSpPr>
                  <a:xfrm>
                    <a:off x="5601691" y="5278557"/>
                    <a:ext cx="512616" cy="482092"/>
                    <a:chOff x="914400" y="3886200"/>
                    <a:chExt cx="1981200" cy="2057400"/>
                  </a:xfrm>
                </p:grpSpPr>
                <p:sp>
                  <p:nvSpPr>
                    <p:cNvPr id="287" name="Can 1018"/>
                    <p:cNvSpPr/>
                    <p:nvPr/>
                  </p:nvSpPr>
                  <p:spPr bwMode="auto">
                    <a:xfrm>
                      <a:off x="914400" y="3886200"/>
                      <a:ext cx="1981200" cy="2057400"/>
                    </a:xfrm>
                    <a:prstGeom prst="can">
                      <a:avLst/>
                    </a:prstGeom>
                    <a:ln>
                      <a:headEnd type="none" w="med" len="med"/>
                      <a:tailEnd type="none" w="med" len="med"/>
                    </a:ln>
                    <a:scene3d>
                      <a:camera prst="orthographicFront" fov="0">
                        <a:rot lat="0" lon="0" rev="0"/>
                      </a:camera>
                      <a:lightRig rig="glow" dir="t">
                        <a:rot lat="0" lon="0" rev="6360000"/>
                      </a:lightRig>
                    </a:scene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288" name="5-Point Star 1019"/>
                    <p:cNvSpPr/>
                    <p:nvPr/>
                  </p:nvSpPr>
                  <p:spPr bwMode="auto">
                    <a:xfrm>
                      <a:off x="990600" y="4114800"/>
                      <a:ext cx="762000" cy="685800"/>
                    </a:xfrm>
                    <a:prstGeom prst="star5">
                      <a:avLst/>
                    </a:prstGeom>
                    <a:ln>
                      <a:headEnd type="none" w="med" len="med"/>
                      <a:tailEnd type="none" w="med" len="med"/>
                    </a:ln>
                    <a:scene3d>
                      <a:camera prst="orthographicFront" fov="0">
                        <a:rot lat="0" lon="0" rev="0"/>
                      </a:camera>
                      <a:lightRig rig="glow" dir="t">
                        <a:rot lat="0" lon="0" rev="6360000"/>
                      </a:lightRig>
                    </a:scene3d>
                  </p:spPr>
                  <p:style>
                    <a:lnRef idx="0">
                      <a:schemeClr val="accent4"/>
                    </a:lnRef>
                    <a:fillRef idx="3">
                      <a:schemeClr val="accent4"/>
                    </a:fillRef>
                    <a:effectRef idx="3">
                      <a:schemeClr val="accent4"/>
                    </a:effectRef>
                    <a:fontRef idx="minor">
                      <a:schemeClr val="lt1"/>
                    </a:fontRef>
                  </p:style>
                  <p:txBody>
                    <a:bodyPr lIns="91436" tIns="45718" rIns="91436" bIns="45718" anchor="ctr"/>
                    <a:lstStyle/>
                    <a:p>
                      <a:pPr algn="ctr" defTabSz="914099" fontAlgn="auto">
                        <a:spcBef>
                          <a:spcPts val="0"/>
                        </a:spcBef>
                        <a:spcAft>
                          <a:spcPts val="0"/>
                        </a:spcAft>
                        <a:defRPr/>
                      </a:pPr>
                      <a:endParaRPr lang="en-US" sz="2300" dirty="0" smtClean="0">
                        <a:solidFill>
                          <a:srgbClr val="FFFFFF"/>
                        </a:solidFill>
                        <a:effectLst>
                          <a:outerShdw blurRad="38100" dist="38100" dir="2700000" algn="tl">
                            <a:srgbClr val="000000">
                              <a:alpha val="43137"/>
                            </a:srgbClr>
                          </a:outerShdw>
                        </a:effectLst>
                      </a:endParaRPr>
                    </a:p>
                  </p:txBody>
                </p:sp>
                <p:sp>
                  <p:nvSpPr>
                    <p:cNvPr id="289" name="Isosceles Triangle 1020"/>
                    <p:cNvSpPr/>
                    <p:nvPr/>
                  </p:nvSpPr>
                  <p:spPr bwMode="auto">
                    <a:xfrm>
                      <a:off x="1295400" y="5105400"/>
                      <a:ext cx="685800" cy="609600"/>
                    </a:xfrm>
                    <a:prstGeom prst="triangle">
                      <a:avLst/>
                    </a:prstGeom>
                    <a:ln>
                      <a:headEnd type="none" w="med" len="med"/>
                      <a:tailEnd type="none" w="med" len="med"/>
                    </a:ln>
                    <a:scene3d>
                      <a:camera prst="orthographicFront" fov="0">
                        <a:rot lat="0" lon="0" rev="0"/>
                      </a:camera>
                      <a:lightRig rig="glow" dir="t">
                        <a:rot lat="0" lon="0" rev="6360000"/>
                      </a:lightRig>
                    </a:scene3d>
                  </p:spPr>
                  <p:style>
                    <a:lnRef idx="0">
                      <a:schemeClr val="accent3"/>
                    </a:lnRef>
                    <a:fillRef idx="3">
                      <a:schemeClr val="accent3"/>
                    </a:fillRef>
                    <a:effectRef idx="3">
                      <a:schemeClr val="accent3"/>
                    </a:effectRef>
                    <a:fontRef idx="minor">
                      <a:schemeClr val="lt1"/>
                    </a:fontRef>
                  </p:style>
                  <p:txBody>
                    <a:bodyPr lIns="91436" tIns="45718" rIns="91436" bIns="45718" anchor="ctr"/>
                    <a:lstStyle/>
                    <a:p>
                      <a:pPr algn="ctr" defTabSz="914099">
                        <a:defRPr/>
                      </a:pPr>
                      <a:endParaRPr lang="en-US" sz="2300" dirty="0" smtClean="0">
                        <a:solidFill>
                          <a:srgbClr val="FFFFFF"/>
                        </a:solidFill>
                        <a:effectLst>
                          <a:outerShdw blurRad="38100" dist="38100" dir="2700000" algn="tl">
                            <a:srgbClr val="000000">
                              <a:alpha val="43137"/>
                            </a:srgbClr>
                          </a:outerShdw>
                        </a:effectLst>
                      </a:endParaRPr>
                    </a:p>
                  </p:txBody>
                </p:sp>
                <p:sp>
                  <p:nvSpPr>
                    <p:cNvPr id="290" name="Hexagon 1021"/>
                    <p:cNvSpPr/>
                    <p:nvPr/>
                  </p:nvSpPr>
                  <p:spPr bwMode="auto">
                    <a:xfrm>
                      <a:off x="1981200" y="4953000"/>
                      <a:ext cx="762000" cy="685800"/>
                    </a:xfrm>
                    <a:prstGeom prst="hexagon">
                      <a:avLst/>
                    </a:prstGeom>
                    <a:ln>
                      <a:headEnd type="none" w="med" len="med"/>
                      <a:tailEnd type="none" w="med" len="med"/>
                    </a:ln>
                    <a:scene3d>
                      <a:camera prst="orthographicFront" fov="0">
                        <a:rot lat="0" lon="0" rev="0"/>
                      </a:camera>
                      <a:lightRig rig="glow" dir="t">
                        <a:rot lat="0" lon="0" rev="6360000"/>
                      </a:lightRig>
                    </a:scene3d>
                  </p:spPr>
                  <p:style>
                    <a:lnRef idx="0">
                      <a:schemeClr val="accent6"/>
                    </a:lnRef>
                    <a:fillRef idx="3">
                      <a:schemeClr val="accent6"/>
                    </a:fillRef>
                    <a:effectRef idx="3">
                      <a:schemeClr val="accent6"/>
                    </a:effectRef>
                    <a:fontRef idx="minor">
                      <a:schemeClr val="lt1"/>
                    </a:fontRef>
                  </p:style>
                  <p:txBody>
                    <a:bodyPr lIns="91436" tIns="45718" rIns="91436" bIns="45718" anchor="ctr"/>
                    <a:lstStyle/>
                    <a:p>
                      <a:pPr algn="ctr" defTabSz="914099">
                        <a:defRPr/>
                      </a:pPr>
                      <a:endParaRPr lang="en-US" sz="2300" dirty="0" smtClean="0">
                        <a:solidFill>
                          <a:srgbClr val="FFFFFF"/>
                        </a:solidFill>
                        <a:effectLst>
                          <a:outerShdw blurRad="38100" dist="38100" dir="2700000" algn="tl">
                            <a:srgbClr val="000000">
                              <a:alpha val="43137"/>
                            </a:srgbClr>
                          </a:outerShdw>
                        </a:effectLst>
                      </a:endParaRPr>
                    </a:p>
                  </p:txBody>
                </p:sp>
                <p:sp>
                  <p:nvSpPr>
                    <p:cNvPr id="291" name="Parallelogram 1022"/>
                    <p:cNvSpPr/>
                    <p:nvPr/>
                  </p:nvSpPr>
                  <p:spPr bwMode="auto">
                    <a:xfrm>
                      <a:off x="1828800" y="4419600"/>
                      <a:ext cx="685800" cy="609600"/>
                    </a:xfrm>
                    <a:prstGeom prst="parallelogram">
                      <a:avLst/>
                    </a:prstGeom>
                    <a:ln>
                      <a:headEnd type="none" w="med" len="med"/>
                      <a:tailEnd type="none" w="med" len="med"/>
                    </a:ln>
                    <a:scene3d>
                      <a:camera prst="orthographicFront" fov="0">
                        <a:rot lat="0" lon="0" rev="0"/>
                      </a:camera>
                      <a:lightRig rig="glow" dir="t">
                        <a:rot lat="0" lon="0" rev="6360000"/>
                      </a:lightRig>
                    </a:scene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292" name="Oval 1023"/>
                    <p:cNvSpPr/>
                    <p:nvPr/>
                  </p:nvSpPr>
                  <p:spPr bwMode="auto">
                    <a:xfrm rot="19114396">
                      <a:off x="976475" y="4807784"/>
                      <a:ext cx="914400" cy="533400"/>
                    </a:xfrm>
                    <a:prstGeom prst="ellipse">
                      <a:avLst/>
                    </a:prstGeom>
                    <a:ln>
                      <a:headEnd type="none" w="med" len="med"/>
                      <a:tailEnd type="none" w="med" len="med"/>
                    </a:ln>
                    <a:scene3d>
                      <a:camera prst="orthographicFront" fov="0">
                        <a:rot lat="0" lon="0" rev="0"/>
                      </a:camera>
                      <a:lightRig rig="glow" dir="t">
                        <a:rot lat="0" lon="0" rev="6360000"/>
                      </a:lightRig>
                    </a:scene3d>
                  </p:spPr>
                  <p:style>
                    <a:lnRef idx="0">
                      <a:schemeClr val="accent5"/>
                    </a:lnRef>
                    <a:fillRef idx="3">
                      <a:schemeClr val="accent5"/>
                    </a:fillRef>
                    <a:effectRef idx="3">
                      <a:schemeClr val="accent5"/>
                    </a:effectRef>
                    <a:fontRef idx="minor">
                      <a:schemeClr val="lt1"/>
                    </a:fontRef>
                  </p:style>
                  <p:txBody>
                    <a:bodyPr lIns="91436" tIns="45718" rIns="91436" bIns="45718" anchor="ctr"/>
                    <a:lstStyle/>
                    <a:p>
                      <a:pPr algn="ctr" defTabSz="914099">
                        <a:defRPr/>
                      </a:pPr>
                      <a:endParaRPr lang="en-US" sz="2300" dirty="0" smtClean="0">
                        <a:solidFill>
                          <a:srgbClr val="FFFFFF"/>
                        </a:solidFill>
                        <a:effectLst>
                          <a:outerShdw blurRad="38100" dist="38100" dir="2700000" algn="tl">
                            <a:srgbClr val="000000">
                              <a:alpha val="43137"/>
                            </a:srgbClr>
                          </a:outerShdw>
                        </a:effectLst>
                      </a:endParaRPr>
                    </a:p>
                  </p:txBody>
                </p:sp>
              </p:grpSp>
              <p:grpSp>
                <p:nvGrpSpPr>
                  <p:cNvPr id="324" name="Group 90"/>
                  <p:cNvGrpSpPr/>
                  <p:nvPr/>
                </p:nvGrpSpPr>
                <p:grpSpPr>
                  <a:xfrm>
                    <a:off x="5772436" y="5316826"/>
                    <a:ext cx="512616" cy="482092"/>
                    <a:chOff x="914400" y="3886200"/>
                    <a:chExt cx="1981200" cy="2057400"/>
                  </a:xfrm>
                </p:grpSpPr>
                <p:sp>
                  <p:nvSpPr>
                    <p:cNvPr id="281" name="Can 1012"/>
                    <p:cNvSpPr/>
                    <p:nvPr/>
                  </p:nvSpPr>
                  <p:spPr bwMode="auto">
                    <a:xfrm>
                      <a:off x="914400" y="3886200"/>
                      <a:ext cx="1981200" cy="2057400"/>
                    </a:xfrm>
                    <a:prstGeom prst="can">
                      <a:avLst/>
                    </a:prstGeom>
                    <a:ln>
                      <a:headEnd type="none" w="med" len="med"/>
                      <a:tailEnd type="none" w="med" len="med"/>
                    </a:ln>
                    <a:scene3d>
                      <a:camera prst="orthographicFront" fov="0">
                        <a:rot lat="0" lon="0" rev="0"/>
                      </a:camera>
                      <a:lightRig rig="glow" dir="t">
                        <a:rot lat="0" lon="0" rev="6360000"/>
                      </a:lightRig>
                    </a:scene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282" name="5-Point Star 1013"/>
                    <p:cNvSpPr/>
                    <p:nvPr/>
                  </p:nvSpPr>
                  <p:spPr bwMode="auto">
                    <a:xfrm>
                      <a:off x="990600" y="4114800"/>
                      <a:ext cx="762000" cy="685800"/>
                    </a:xfrm>
                    <a:prstGeom prst="star5">
                      <a:avLst/>
                    </a:prstGeom>
                    <a:ln>
                      <a:headEnd type="none" w="med" len="med"/>
                      <a:tailEnd type="none" w="med" len="med"/>
                    </a:ln>
                    <a:scene3d>
                      <a:camera prst="orthographicFront" fov="0">
                        <a:rot lat="0" lon="0" rev="0"/>
                      </a:camera>
                      <a:lightRig rig="glow" dir="t">
                        <a:rot lat="0" lon="0" rev="6360000"/>
                      </a:lightRig>
                    </a:scene3d>
                  </p:spPr>
                  <p:style>
                    <a:lnRef idx="0">
                      <a:schemeClr val="accent4"/>
                    </a:lnRef>
                    <a:fillRef idx="3">
                      <a:schemeClr val="accent4"/>
                    </a:fillRef>
                    <a:effectRef idx="3">
                      <a:schemeClr val="accent4"/>
                    </a:effectRef>
                    <a:fontRef idx="minor">
                      <a:schemeClr val="lt1"/>
                    </a:fontRef>
                  </p:style>
                  <p:txBody>
                    <a:bodyPr lIns="91436" tIns="45718" rIns="91436" bIns="45718" anchor="ctr"/>
                    <a:lstStyle/>
                    <a:p>
                      <a:pPr algn="ctr" defTabSz="914099" fontAlgn="auto">
                        <a:spcBef>
                          <a:spcPts val="0"/>
                        </a:spcBef>
                        <a:spcAft>
                          <a:spcPts val="0"/>
                        </a:spcAft>
                        <a:defRPr/>
                      </a:pPr>
                      <a:endParaRPr lang="en-US" sz="2300" dirty="0" smtClean="0">
                        <a:solidFill>
                          <a:srgbClr val="FFFFFF"/>
                        </a:solidFill>
                        <a:effectLst>
                          <a:outerShdw blurRad="38100" dist="38100" dir="2700000" algn="tl">
                            <a:srgbClr val="000000">
                              <a:alpha val="43137"/>
                            </a:srgbClr>
                          </a:outerShdw>
                        </a:effectLst>
                      </a:endParaRPr>
                    </a:p>
                  </p:txBody>
                </p:sp>
                <p:sp>
                  <p:nvSpPr>
                    <p:cNvPr id="283" name="Isosceles Triangle 1014"/>
                    <p:cNvSpPr/>
                    <p:nvPr/>
                  </p:nvSpPr>
                  <p:spPr bwMode="auto">
                    <a:xfrm>
                      <a:off x="1295400" y="5105400"/>
                      <a:ext cx="685800" cy="609600"/>
                    </a:xfrm>
                    <a:prstGeom prst="triangle">
                      <a:avLst/>
                    </a:prstGeom>
                    <a:ln>
                      <a:headEnd type="none" w="med" len="med"/>
                      <a:tailEnd type="none" w="med" len="med"/>
                    </a:ln>
                    <a:scene3d>
                      <a:camera prst="orthographicFront" fov="0">
                        <a:rot lat="0" lon="0" rev="0"/>
                      </a:camera>
                      <a:lightRig rig="glow" dir="t">
                        <a:rot lat="0" lon="0" rev="6360000"/>
                      </a:lightRig>
                    </a:scene3d>
                  </p:spPr>
                  <p:style>
                    <a:lnRef idx="0">
                      <a:schemeClr val="accent3"/>
                    </a:lnRef>
                    <a:fillRef idx="3">
                      <a:schemeClr val="accent3"/>
                    </a:fillRef>
                    <a:effectRef idx="3">
                      <a:schemeClr val="accent3"/>
                    </a:effectRef>
                    <a:fontRef idx="minor">
                      <a:schemeClr val="lt1"/>
                    </a:fontRef>
                  </p:style>
                  <p:txBody>
                    <a:bodyPr lIns="91436" tIns="45718" rIns="91436" bIns="45718" anchor="ctr"/>
                    <a:lstStyle/>
                    <a:p>
                      <a:pPr algn="ctr" defTabSz="914099">
                        <a:defRPr/>
                      </a:pPr>
                      <a:endParaRPr lang="en-US" sz="2300" dirty="0" smtClean="0">
                        <a:solidFill>
                          <a:srgbClr val="FFFFFF"/>
                        </a:solidFill>
                        <a:effectLst>
                          <a:outerShdw blurRad="38100" dist="38100" dir="2700000" algn="tl">
                            <a:srgbClr val="000000">
                              <a:alpha val="43137"/>
                            </a:srgbClr>
                          </a:outerShdw>
                        </a:effectLst>
                      </a:endParaRPr>
                    </a:p>
                  </p:txBody>
                </p:sp>
                <p:sp>
                  <p:nvSpPr>
                    <p:cNvPr id="284" name="Hexagon 1015"/>
                    <p:cNvSpPr/>
                    <p:nvPr/>
                  </p:nvSpPr>
                  <p:spPr bwMode="auto">
                    <a:xfrm>
                      <a:off x="1981200" y="4953000"/>
                      <a:ext cx="762000" cy="685800"/>
                    </a:xfrm>
                    <a:prstGeom prst="hexagon">
                      <a:avLst/>
                    </a:prstGeom>
                    <a:ln>
                      <a:headEnd type="none" w="med" len="med"/>
                      <a:tailEnd type="none" w="med" len="med"/>
                    </a:ln>
                    <a:scene3d>
                      <a:camera prst="orthographicFront" fov="0">
                        <a:rot lat="0" lon="0" rev="0"/>
                      </a:camera>
                      <a:lightRig rig="glow" dir="t">
                        <a:rot lat="0" lon="0" rev="6360000"/>
                      </a:lightRig>
                    </a:scene3d>
                  </p:spPr>
                  <p:style>
                    <a:lnRef idx="0">
                      <a:schemeClr val="accent6"/>
                    </a:lnRef>
                    <a:fillRef idx="3">
                      <a:schemeClr val="accent6"/>
                    </a:fillRef>
                    <a:effectRef idx="3">
                      <a:schemeClr val="accent6"/>
                    </a:effectRef>
                    <a:fontRef idx="minor">
                      <a:schemeClr val="lt1"/>
                    </a:fontRef>
                  </p:style>
                  <p:txBody>
                    <a:bodyPr lIns="91436" tIns="45718" rIns="91436" bIns="45718" anchor="ctr"/>
                    <a:lstStyle/>
                    <a:p>
                      <a:pPr algn="ctr" defTabSz="914099">
                        <a:defRPr/>
                      </a:pPr>
                      <a:endParaRPr lang="en-US" sz="2300" dirty="0" smtClean="0">
                        <a:solidFill>
                          <a:srgbClr val="FFFFFF"/>
                        </a:solidFill>
                        <a:effectLst>
                          <a:outerShdw blurRad="38100" dist="38100" dir="2700000" algn="tl">
                            <a:srgbClr val="000000">
                              <a:alpha val="43137"/>
                            </a:srgbClr>
                          </a:outerShdw>
                        </a:effectLst>
                      </a:endParaRPr>
                    </a:p>
                  </p:txBody>
                </p:sp>
                <p:sp>
                  <p:nvSpPr>
                    <p:cNvPr id="285" name="Parallelogram 1016"/>
                    <p:cNvSpPr/>
                    <p:nvPr/>
                  </p:nvSpPr>
                  <p:spPr bwMode="auto">
                    <a:xfrm>
                      <a:off x="1828800" y="4419600"/>
                      <a:ext cx="685800" cy="609600"/>
                    </a:xfrm>
                    <a:prstGeom prst="parallelogram">
                      <a:avLst/>
                    </a:prstGeom>
                    <a:ln>
                      <a:headEnd type="none" w="med" len="med"/>
                      <a:tailEnd type="none" w="med" len="med"/>
                    </a:ln>
                    <a:scene3d>
                      <a:camera prst="orthographicFront" fov="0">
                        <a:rot lat="0" lon="0" rev="0"/>
                      </a:camera>
                      <a:lightRig rig="glow" dir="t">
                        <a:rot lat="0" lon="0" rev="6360000"/>
                      </a:lightRig>
                    </a:scene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286" name="Oval 1017"/>
                    <p:cNvSpPr/>
                    <p:nvPr/>
                  </p:nvSpPr>
                  <p:spPr bwMode="auto">
                    <a:xfrm rot="19114396">
                      <a:off x="976475" y="4807784"/>
                      <a:ext cx="914400" cy="533400"/>
                    </a:xfrm>
                    <a:prstGeom prst="ellipse">
                      <a:avLst/>
                    </a:prstGeom>
                    <a:ln>
                      <a:headEnd type="none" w="med" len="med"/>
                      <a:tailEnd type="none" w="med" len="med"/>
                    </a:ln>
                    <a:scene3d>
                      <a:camera prst="orthographicFront" fov="0">
                        <a:rot lat="0" lon="0" rev="0"/>
                      </a:camera>
                      <a:lightRig rig="glow" dir="t">
                        <a:rot lat="0" lon="0" rev="6360000"/>
                      </a:lightRig>
                    </a:scene3d>
                  </p:spPr>
                  <p:style>
                    <a:lnRef idx="0">
                      <a:schemeClr val="accent5"/>
                    </a:lnRef>
                    <a:fillRef idx="3">
                      <a:schemeClr val="accent5"/>
                    </a:fillRef>
                    <a:effectRef idx="3">
                      <a:schemeClr val="accent5"/>
                    </a:effectRef>
                    <a:fontRef idx="minor">
                      <a:schemeClr val="lt1"/>
                    </a:fontRef>
                  </p:style>
                  <p:txBody>
                    <a:bodyPr lIns="91436" tIns="45718" rIns="91436" bIns="45718" anchor="ctr"/>
                    <a:lstStyle/>
                    <a:p>
                      <a:pPr algn="ctr" defTabSz="914099">
                        <a:defRPr/>
                      </a:pPr>
                      <a:endParaRPr lang="en-US" sz="2300" dirty="0" smtClean="0">
                        <a:solidFill>
                          <a:srgbClr val="FFFFFF"/>
                        </a:solidFill>
                        <a:effectLst>
                          <a:outerShdw blurRad="38100" dist="38100" dir="2700000" algn="tl">
                            <a:srgbClr val="000000">
                              <a:alpha val="43137"/>
                            </a:srgbClr>
                          </a:outerShdw>
                        </a:effectLst>
                      </a:endParaRPr>
                    </a:p>
                  </p:txBody>
                </p:sp>
              </p:grpSp>
            </p:grpSp>
          </p:grpSp>
        </p:grpSp>
        <p:sp>
          <p:nvSpPr>
            <p:cNvPr id="272" name="Rounded Rectangle 807"/>
            <p:cNvSpPr/>
            <p:nvPr/>
          </p:nvSpPr>
          <p:spPr bwMode="auto">
            <a:xfrm>
              <a:off x="3600050" y="2304598"/>
              <a:ext cx="1543039" cy="820520"/>
            </a:xfrm>
            <a:prstGeom prst="roundRect">
              <a:avLst/>
            </a:prstGeom>
            <a:gradFill>
              <a:gsLst>
                <a:gs pos="0">
                  <a:srgbClr val="0D2D30">
                    <a:alpha val="28627"/>
                  </a:srgbClr>
                </a:gs>
                <a:gs pos="50000">
                  <a:srgbClr val="1F4E52">
                    <a:alpha val="50980"/>
                  </a:srgbClr>
                </a:gs>
                <a:gs pos="82000">
                  <a:schemeClr val="accent2">
                    <a:lumMod val="75000"/>
                  </a:schemeClr>
                </a:gs>
                <a:gs pos="100000">
                  <a:schemeClr val="accent2">
                    <a:lumMod val="60000"/>
                    <a:lumOff val="40000"/>
                  </a:schemeClr>
                </a:gs>
              </a:gsLst>
              <a:lin ang="16200000" scaled="0"/>
            </a:gra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273" name="Rectangle 272"/>
            <p:cNvSpPr/>
            <p:nvPr/>
          </p:nvSpPr>
          <p:spPr>
            <a:xfrm>
              <a:off x="3861715" y="2282981"/>
              <a:ext cx="840935" cy="307777"/>
            </a:xfrm>
            <a:prstGeom prst="rect">
              <a:avLst/>
            </a:prstGeom>
          </p:spPr>
          <p:txBody>
            <a:bodyPr wrap="none">
              <a:spAutoFit/>
            </a:bodyPr>
            <a:lstStyle/>
            <a:p>
              <a:pPr algn="ctr"/>
              <a:r>
                <a:rPr lang="en-US" sz="1400" dirty="0" smtClean="0">
                  <a:solidFill>
                    <a:srgbClr val="FFFFFF"/>
                  </a:solidFill>
                  <a:effectLst>
                    <a:outerShdw blurRad="38100" dist="38100" dir="2700000" algn="tl">
                      <a:srgbClr val="000000">
                        <a:alpha val="43137"/>
                      </a:srgbClr>
                    </a:outerShdw>
                  </a:effectLst>
                </a:rPr>
                <a:t>Backup</a:t>
              </a:r>
              <a:endParaRPr lang="en-US" sz="1200" dirty="0" smtClean="0">
                <a:solidFill>
                  <a:srgbClr val="FFFFFF"/>
                </a:solidFill>
                <a:effectLst>
                  <a:outerShdw blurRad="38100" dist="38100" dir="2700000" algn="tl">
                    <a:srgbClr val="000000">
                      <a:alpha val="43137"/>
                    </a:srgbClr>
                  </a:outerShdw>
                </a:effectLst>
              </a:endParaRPr>
            </a:p>
          </p:txBody>
        </p:sp>
        <p:pic>
          <p:nvPicPr>
            <p:cNvPr id="274" name="Picture 816" descr="datacenter.jpg"/>
            <p:cNvPicPr>
              <a:picLocks noChangeAspect="1"/>
            </p:cNvPicPr>
            <p:nvPr/>
          </p:nvPicPr>
          <p:blipFill>
            <a:blip r:embed="rId4" cstate="print"/>
            <a:stretch>
              <a:fillRect/>
            </a:stretch>
          </p:blipFill>
          <p:spPr>
            <a:xfrm>
              <a:off x="3973352" y="1805344"/>
              <a:ext cx="697293" cy="505388"/>
            </a:xfrm>
            <a:prstGeom prst="rect">
              <a:avLst/>
            </a:prstGeom>
            <a:gradFill>
              <a:gsLst>
                <a:gs pos="0">
                  <a:schemeClr val="accent1">
                    <a:shade val="15000"/>
                    <a:satMod val="180000"/>
                    <a:alpha val="29000"/>
                  </a:schemeClr>
                </a:gs>
                <a:gs pos="50000">
                  <a:schemeClr val="accent1">
                    <a:shade val="45000"/>
                    <a:satMod val="170000"/>
                    <a:alpha val="51000"/>
                  </a:schemeClr>
                </a:gs>
                <a:gs pos="70000">
                  <a:schemeClr val="accent1">
                    <a:tint val="99000"/>
                    <a:shade val="65000"/>
                    <a:satMod val="155000"/>
                  </a:schemeClr>
                </a:gs>
                <a:gs pos="100000">
                  <a:schemeClr val="accent1">
                    <a:tint val="95500"/>
                    <a:shade val="100000"/>
                    <a:satMod val="155000"/>
                  </a:schemeClr>
                </a:gs>
              </a:gsLst>
              <a:lin ang="16200000" scaled="0"/>
            </a:gradFill>
            <a:ln>
              <a:noFill/>
              <a:headEnd type="none" w="med" len="med"/>
              <a:tailEnd type="none" w="med" len="med"/>
            </a:ln>
          </p:spPr>
        </p:pic>
      </p:grpSp>
      <p:sp>
        <p:nvSpPr>
          <p:cNvPr id="337" name="Rectangle 336"/>
          <p:cNvSpPr/>
          <p:nvPr/>
        </p:nvSpPr>
        <p:spPr>
          <a:xfrm>
            <a:off x="298126" y="3680936"/>
            <a:ext cx="1149674" cy="738664"/>
          </a:xfrm>
          <a:prstGeom prst="rect">
            <a:avLst/>
          </a:prstGeom>
        </p:spPr>
        <p:txBody>
          <a:bodyPr wrap="none">
            <a:spAutoFit/>
          </a:bodyPr>
          <a:lstStyle/>
          <a:p>
            <a:pPr lvl="0" algn="ctr"/>
            <a:r>
              <a:rPr lang="en-US" sz="1400" dirty="0" smtClean="0">
                <a:effectLst>
                  <a:outerShdw blurRad="38100" dist="38100" dir="2700000" algn="tl">
                    <a:srgbClr val="000000">
                      <a:alpha val="43137"/>
                    </a:srgbClr>
                  </a:outerShdw>
                </a:effectLst>
              </a:rPr>
              <a:t>Primary</a:t>
            </a:r>
          </a:p>
          <a:p>
            <a:pPr lvl="0" algn="ctr"/>
            <a:r>
              <a:rPr lang="en-US" sz="1400" dirty="0" smtClean="0">
                <a:effectLst>
                  <a:outerShdw blurRad="38100" dist="38100" dir="2700000" algn="tl">
                    <a:srgbClr val="000000">
                      <a:alpha val="43137"/>
                    </a:srgbClr>
                  </a:outerShdw>
                </a:effectLst>
              </a:rPr>
              <a:t>Data Center</a:t>
            </a:r>
          </a:p>
          <a:p>
            <a:pPr lvl="0" algn="ctr"/>
            <a:r>
              <a:rPr lang="en-US" sz="1400" dirty="0" smtClean="0">
                <a:effectLst>
                  <a:outerShdw blurRad="38100" dist="38100" dir="2700000" algn="tl">
                    <a:srgbClr val="000000">
                      <a:alpha val="43137"/>
                    </a:srgbClr>
                  </a:outerShdw>
                </a:effectLst>
              </a:rPr>
              <a:t>US</a:t>
            </a:r>
          </a:p>
        </p:txBody>
      </p:sp>
      <p:sp>
        <p:nvSpPr>
          <p:cNvPr id="338" name="Rectangle 337"/>
          <p:cNvSpPr/>
          <p:nvPr/>
        </p:nvSpPr>
        <p:spPr>
          <a:xfrm>
            <a:off x="3727950" y="3264041"/>
            <a:ext cx="1149674" cy="738664"/>
          </a:xfrm>
          <a:prstGeom prst="rect">
            <a:avLst/>
          </a:prstGeom>
        </p:spPr>
        <p:txBody>
          <a:bodyPr wrap="none">
            <a:spAutoFit/>
          </a:bodyPr>
          <a:lstStyle/>
          <a:p>
            <a:pPr lvl="0" algn="ctr"/>
            <a:r>
              <a:rPr lang="en-US" sz="1400" dirty="0" smtClean="0">
                <a:effectLst>
                  <a:outerShdw blurRad="38100" dist="38100" dir="2700000" algn="tl">
                    <a:srgbClr val="000000">
                      <a:alpha val="43137"/>
                    </a:srgbClr>
                  </a:outerShdw>
                </a:effectLst>
              </a:rPr>
              <a:t>Secondary</a:t>
            </a:r>
          </a:p>
          <a:p>
            <a:pPr lvl="0" algn="ctr"/>
            <a:r>
              <a:rPr lang="en-US" sz="1400" dirty="0" smtClean="0">
                <a:effectLst>
                  <a:outerShdw blurRad="38100" dist="38100" dir="2700000" algn="tl">
                    <a:srgbClr val="000000">
                      <a:alpha val="43137"/>
                    </a:srgbClr>
                  </a:outerShdw>
                </a:effectLst>
              </a:rPr>
              <a:t>Data Center</a:t>
            </a:r>
          </a:p>
          <a:p>
            <a:pPr lvl="0" algn="ctr"/>
            <a:r>
              <a:rPr lang="en-US" sz="1400" dirty="0" smtClean="0">
                <a:effectLst>
                  <a:outerShdw blurRad="38100" dist="38100" dir="2700000" algn="tl">
                    <a:srgbClr val="000000">
                      <a:alpha val="43137"/>
                    </a:srgbClr>
                  </a:outerShdw>
                </a:effectLst>
              </a:rPr>
              <a:t>US</a:t>
            </a:r>
            <a:endParaRPr lang="en-US" sz="1200" dirty="0" smtClean="0">
              <a:effectLst>
                <a:outerShdw blurRad="38100" dist="38100" dir="2700000" algn="tl">
                  <a:srgbClr val="000000">
                    <a:alpha val="43137"/>
                  </a:srgbClr>
                </a:outerShdw>
              </a:effectLst>
            </a:endParaRPr>
          </a:p>
        </p:txBody>
      </p:sp>
      <p:sp>
        <p:nvSpPr>
          <p:cNvPr id="339" name="Rectangle 338"/>
          <p:cNvSpPr/>
          <p:nvPr/>
        </p:nvSpPr>
        <p:spPr>
          <a:xfrm>
            <a:off x="4222798" y="6271736"/>
            <a:ext cx="1111202" cy="523220"/>
          </a:xfrm>
          <a:prstGeom prst="rect">
            <a:avLst/>
          </a:prstGeom>
        </p:spPr>
        <p:txBody>
          <a:bodyPr wrap="none">
            <a:spAutoFit/>
          </a:bodyPr>
          <a:lstStyle/>
          <a:p>
            <a:pPr lvl="0" algn="ctr"/>
            <a:r>
              <a:rPr lang="en-US" sz="1400" dirty="0" smtClean="0">
                <a:effectLst>
                  <a:outerShdw blurRad="38100" dist="38100" dir="2700000" algn="tl">
                    <a:srgbClr val="000000">
                      <a:alpha val="43137"/>
                    </a:srgbClr>
                  </a:outerShdw>
                </a:effectLst>
              </a:rPr>
              <a:t>Primary DC</a:t>
            </a:r>
          </a:p>
          <a:p>
            <a:pPr lvl="0" algn="ctr"/>
            <a:r>
              <a:rPr lang="en-US" sz="1400" dirty="0" smtClean="0">
                <a:effectLst>
                  <a:outerShdw blurRad="38100" dist="38100" dir="2700000" algn="tl">
                    <a:srgbClr val="000000">
                      <a:alpha val="43137"/>
                    </a:srgbClr>
                  </a:outerShdw>
                </a:effectLst>
              </a:rPr>
              <a:t>ASIA</a:t>
            </a:r>
          </a:p>
        </p:txBody>
      </p:sp>
      <p:sp>
        <p:nvSpPr>
          <p:cNvPr id="340" name="Rectangle 339"/>
          <p:cNvSpPr/>
          <p:nvPr/>
        </p:nvSpPr>
        <p:spPr>
          <a:xfrm>
            <a:off x="7427382" y="6142512"/>
            <a:ext cx="1350049" cy="523220"/>
          </a:xfrm>
          <a:prstGeom prst="rect">
            <a:avLst/>
          </a:prstGeom>
        </p:spPr>
        <p:txBody>
          <a:bodyPr wrap="none">
            <a:spAutoFit/>
          </a:bodyPr>
          <a:lstStyle/>
          <a:p>
            <a:pPr lvl="0" algn="ctr"/>
            <a:r>
              <a:rPr lang="en-US" sz="1400" dirty="0" smtClean="0">
                <a:effectLst>
                  <a:outerShdw blurRad="38100" dist="38100" dir="2700000" algn="tl">
                    <a:srgbClr val="000000">
                      <a:alpha val="43137"/>
                    </a:srgbClr>
                  </a:outerShdw>
                </a:effectLst>
              </a:rPr>
              <a:t>Secondary DC</a:t>
            </a:r>
          </a:p>
          <a:p>
            <a:pPr lvl="0" algn="ctr"/>
            <a:r>
              <a:rPr lang="en-US" sz="1400" dirty="0" smtClean="0">
                <a:effectLst>
                  <a:outerShdw blurRad="38100" dist="38100" dir="2700000" algn="tl">
                    <a:srgbClr val="000000">
                      <a:alpha val="43137"/>
                    </a:srgbClr>
                  </a:outerShdw>
                </a:effectLst>
              </a:rPr>
              <a:t>ASIA</a:t>
            </a:r>
          </a:p>
        </p:txBody>
      </p:sp>
      <p:grpSp>
        <p:nvGrpSpPr>
          <p:cNvPr id="341" name="Group 1279"/>
          <p:cNvGrpSpPr/>
          <p:nvPr/>
        </p:nvGrpSpPr>
        <p:grpSpPr>
          <a:xfrm>
            <a:off x="3955643" y="4365942"/>
            <a:ext cx="1911757" cy="1958658"/>
            <a:chOff x="3955643" y="4365942"/>
            <a:chExt cx="1911757" cy="1958658"/>
          </a:xfrm>
        </p:grpSpPr>
        <p:grpSp>
          <p:nvGrpSpPr>
            <p:cNvPr id="342" name="Group 259"/>
            <p:cNvGrpSpPr/>
            <p:nvPr/>
          </p:nvGrpSpPr>
          <p:grpSpPr>
            <a:xfrm>
              <a:off x="4418173" y="5233207"/>
              <a:ext cx="1354692" cy="448982"/>
              <a:chOff x="4722015" y="5905519"/>
              <a:chExt cx="1833113" cy="531937"/>
            </a:xfrm>
          </p:grpSpPr>
          <p:grpSp>
            <p:nvGrpSpPr>
              <p:cNvPr id="345" name="Group 115"/>
              <p:cNvGrpSpPr/>
              <p:nvPr/>
            </p:nvGrpSpPr>
            <p:grpSpPr>
              <a:xfrm>
                <a:off x="5499448" y="5905519"/>
                <a:ext cx="1055680" cy="522291"/>
                <a:chOff x="4722015" y="5915165"/>
                <a:chExt cx="1055680" cy="522291"/>
              </a:xfrm>
            </p:grpSpPr>
            <p:grpSp>
              <p:nvGrpSpPr>
                <p:cNvPr id="348" name="Group 99"/>
                <p:cNvGrpSpPr/>
                <p:nvPr/>
              </p:nvGrpSpPr>
              <p:grpSpPr>
                <a:xfrm>
                  <a:off x="5094334" y="5917095"/>
                  <a:ext cx="683361" cy="520361"/>
                  <a:chOff x="5601691" y="5278557"/>
                  <a:chExt cx="683361" cy="520361"/>
                </a:xfrm>
              </p:grpSpPr>
              <p:grpSp>
                <p:nvGrpSpPr>
                  <p:cNvPr id="352" name="Group 55"/>
                  <p:cNvGrpSpPr/>
                  <p:nvPr/>
                </p:nvGrpSpPr>
                <p:grpSpPr>
                  <a:xfrm>
                    <a:off x="5601691" y="5278557"/>
                    <a:ext cx="512616" cy="482092"/>
                    <a:chOff x="914400" y="3886200"/>
                    <a:chExt cx="1981200" cy="2057400"/>
                  </a:xfrm>
                </p:grpSpPr>
                <p:sp>
                  <p:nvSpPr>
                    <p:cNvPr id="532" name="Can 731"/>
                    <p:cNvSpPr/>
                    <p:nvPr/>
                  </p:nvSpPr>
                  <p:spPr bwMode="auto">
                    <a:xfrm>
                      <a:off x="914400" y="3886200"/>
                      <a:ext cx="1981200" cy="2057400"/>
                    </a:xfrm>
                    <a:prstGeom prst="can">
                      <a:avLst/>
                    </a:prstGeom>
                    <a:ln>
                      <a:headEnd type="none" w="med" len="med"/>
                      <a:tailEnd type="none" w="med" len="med"/>
                    </a:ln>
                    <a:scene3d>
                      <a:camera prst="orthographicFront" fov="0">
                        <a:rot lat="0" lon="0" rev="0"/>
                      </a:camera>
                      <a:lightRig rig="glow" dir="t">
                        <a:rot lat="0" lon="0" rev="6360000"/>
                      </a:lightRig>
                    </a:scene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533" name="5-Point Star 732"/>
                    <p:cNvSpPr/>
                    <p:nvPr/>
                  </p:nvSpPr>
                  <p:spPr bwMode="auto">
                    <a:xfrm>
                      <a:off x="990600" y="4114800"/>
                      <a:ext cx="762000" cy="685800"/>
                    </a:xfrm>
                    <a:prstGeom prst="star5">
                      <a:avLst/>
                    </a:prstGeom>
                    <a:ln>
                      <a:headEnd type="none" w="med" len="med"/>
                      <a:tailEnd type="none" w="med" len="med"/>
                    </a:ln>
                    <a:scene3d>
                      <a:camera prst="orthographicFront" fov="0">
                        <a:rot lat="0" lon="0" rev="0"/>
                      </a:camera>
                      <a:lightRig rig="glow" dir="t">
                        <a:rot lat="0" lon="0" rev="6360000"/>
                      </a:lightRig>
                    </a:scene3d>
                  </p:spPr>
                  <p:style>
                    <a:lnRef idx="0">
                      <a:schemeClr val="accent4"/>
                    </a:lnRef>
                    <a:fillRef idx="3">
                      <a:schemeClr val="accent4"/>
                    </a:fillRef>
                    <a:effectRef idx="3">
                      <a:schemeClr val="accent4"/>
                    </a:effectRef>
                    <a:fontRef idx="minor">
                      <a:schemeClr val="lt1"/>
                    </a:fontRef>
                  </p:style>
                  <p:txBody>
                    <a:bodyPr lIns="91436" tIns="45718" rIns="91436" bIns="45718" anchor="ctr"/>
                    <a:lstStyle/>
                    <a:p>
                      <a:pPr algn="ctr" defTabSz="914099" fontAlgn="auto">
                        <a:spcBef>
                          <a:spcPts val="0"/>
                        </a:spcBef>
                        <a:spcAft>
                          <a:spcPts val="0"/>
                        </a:spcAft>
                        <a:defRPr/>
                      </a:pPr>
                      <a:endParaRPr lang="en-US" sz="2300" dirty="0" smtClean="0">
                        <a:solidFill>
                          <a:srgbClr val="FFFFFF"/>
                        </a:solidFill>
                        <a:effectLst>
                          <a:outerShdw blurRad="38100" dist="38100" dir="2700000" algn="tl">
                            <a:srgbClr val="000000">
                              <a:alpha val="43137"/>
                            </a:srgbClr>
                          </a:outerShdw>
                        </a:effectLst>
                      </a:endParaRPr>
                    </a:p>
                  </p:txBody>
                </p:sp>
                <p:sp>
                  <p:nvSpPr>
                    <p:cNvPr id="534" name="Isosceles Triangle 733"/>
                    <p:cNvSpPr/>
                    <p:nvPr/>
                  </p:nvSpPr>
                  <p:spPr bwMode="auto">
                    <a:xfrm>
                      <a:off x="1295400" y="5105400"/>
                      <a:ext cx="685800" cy="609600"/>
                    </a:xfrm>
                    <a:prstGeom prst="triangle">
                      <a:avLst/>
                    </a:prstGeom>
                    <a:ln>
                      <a:headEnd type="none" w="med" len="med"/>
                      <a:tailEnd type="none" w="med" len="med"/>
                    </a:ln>
                    <a:scene3d>
                      <a:camera prst="orthographicFront" fov="0">
                        <a:rot lat="0" lon="0" rev="0"/>
                      </a:camera>
                      <a:lightRig rig="glow" dir="t">
                        <a:rot lat="0" lon="0" rev="6360000"/>
                      </a:lightRig>
                    </a:scene3d>
                  </p:spPr>
                  <p:style>
                    <a:lnRef idx="0">
                      <a:schemeClr val="accent3"/>
                    </a:lnRef>
                    <a:fillRef idx="3">
                      <a:schemeClr val="accent3"/>
                    </a:fillRef>
                    <a:effectRef idx="3">
                      <a:schemeClr val="accent3"/>
                    </a:effectRef>
                    <a:fontRef idx="minor">
                      <a:schemeClr val="lt1"/>
                    </a:fontRef>
                  </p:style>
                  <p:txBody>
                    <a:bodyPr lIns="91436" tIns="45718" rIns="91436" bIns="45718" anchor="ctr"/>
                    <a:lstStyle/>
                    <a:p>
                      <a:pPr algn="ctr" defTabSz="914099">
                        <a:defRPr/>
                      </a:pPr>
                      <a:endParaRPr lang="en-US" sz="2300" dirty="0" smtClean="0">
                        <a:solidFill>
                          <a:srgbClr val="FFFFFF"/>
                        </a:solidFill>
                        <a:effectLst>
                          <a:outerShdw blurRad="38100" dist="38100" dir="2700000" algn="tl">
                            <a:srgbClr val="000000">
                              <a:alpha val="43137"/>
                            </a:srgbClr>
                          </a:outerShdw>
                        </a:effectLst>
                      </a:endParaRPr>
                    </a:p>
                  </p:txBody>
                </p:sp>
                <p:sp>
                  <p:nvSpPr>
                    <p:cNvPr id="535" name="Hexagon 734"/>
                    <p:cNvSpPr/>
                    <p:nvPr/>
                  </p:nvSpPr>
                  <p:spPr bwMode="auto">
                    <a:xfrm>
                      <a:off x="1981200" y="4953000"/>
                      <a:ext cx="762000" cy="685800"/>
                    </a:xfrm>
                    <a:prstGeom prst="hexagon">
                      <a:avLst/>
                    </a:prstGeom>
                    <a:ln>
                      <a:headEnd type="none" w="med" len="med"/>
                      <a:tailEnd type="none" w="med" len="med"/>
                    </a:ln>
                    <a:scene3d>
                      <a:camera prst="orthographicFront" fov="0">
                        <a:rot lat="0" lon="0" rev="0"/>
                      </a:camera>
                      <a:lightRig rig="glow" dir="t">
                        <a:rot lat="0" lon="0" rev="6360000"/>
                      </a:lightRig>
                    </a:scene3d>
                  </p:spPr>
                  <p:style>
                    <a:lnRef idx="0">
                      <a:schemeClr val="accent6"/>
                    </a:lnRef>
                    <a:fillRef idx="3">
                      <a:schemeClr val="accent6"/>
                    </a:fillRef>
                    <a:effectRef idx="3">
                      <a:schemeClr val="accent6"/>
                    </a:effectRef>
                    <a:fontRef idx="minor">
                      <a:schemeClr val="lt1"/>
                    </a:fontRef>
                  </p:style>
                  <p:txBody>
                    <a:bodyPr lIns="91436" tIns="45718" rIns="91436" bIns="45718" anchor="ctr"/>
                    <a:lstStyle/>
                    <a:p>
                      <a:pPr algn="ctr" defTabSz="914099">
                        <a:defRPr/>
                      </a:pPr>
                      <a:endParaRPr lang="en-US" sz="2300" dirty="0" smtClean="0">
                        <a:solidFill>
                          <a:srgbClr val="FFFFFF"/>
                        </a:solidFill>
                        <a:effectLst>
                          <a:outerShdw blurRad="38100" dist="38100" dir="2700000" algn="tl">
                            <a:srgbClr val="000000">
                              <a:alpha val="43137"/>
                            </a:srgbClr>
                          </a:outerShdw>
                        </a:effectLst>
                      </a:endParaRPr>
                    </a:p>
                  </p:txBody>
                </p:sp>
                <p:sp>
                  <p:nvSpPr>
                    <p:cNvPr id="536" name="Parallelogram 735"/>
                    <p:cNvSpPr/>
                    <p:nvPr/>
                  </p:nvSpPr>
                  <p:spPr bwMode="auto">
                    <a:xfrm>
                      <a:off x="1828800" y="4419600"/>
                      <a:ext cx="685800" cy="609600"/>
                    </a:xfrm>
                    <a:prstGeom prst="parallelogram">
                      <a:avLst/>
                    </a:prstGeom>
                    <a:ln>
                      <a:headEnd type="none" w="med" len="med"/>
                      <a:tailEnd type="none" w="med" len="med"/>
                    </a:ln>
                    <a:scene3d>
                      <a:camera prst="orthographicFront" fov="0">
                        <a:rot lat="0" lon="0" rev="0"/>
                      </a:camera>
                      <a:lightRig rig="glow" dir="t">
                        <a:rot lat="0" lon="0" rev="6360000"/>
                      </a:lightRig>
                    </a:scene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537" name="Oval 736"/>
                    <p:cNvSpPr/>
                    <p:nvPr/>
                  </p:nvSpPr>
                  <p:spPr bwMode="auto">
                    <a:xfrm rot="19114396">
                      <a:off x="976475" y="4807784"/>
                      <a:ext cx="914400" cy="533400"/>
                    </a:xfrm>
                    <a:prstGeom prst="ellipse">
                      <a:avLst/>
                    </a:prstGeom>
                    <a:ln>
                      <a:headEnd type="none" w="med" len="med"/>
                      <a:tailEnd type="none" w="med" len="med"/>
                    </a:ln>
                    <a:scene3d>
                      <a:camera prst="orthographicFront" fov="0">
                        <a:rot lat="0" lon="0" rev="0"/>
                      </a:camera>
                      <a:lightRig rig="glow" dir="t">
                        <a:rot lat="0" lon="0" rev="6360000"/>
                      </a:lightRig>
                    </a:scene3d>
                  </p:spPr>
                  <p:style>
                    <a:lnRef idx="0">
                      <a:schemeClr val="accent5"/>
                    </a:lnRef>
                    <a:fillRef idx="3">
                      <a:schemeClr val="accent5"/>
                    </a:fillRef>
                    <a:effectRef idx="3">
                      <a:schemeClr val="accent5"/>
                    </a:effectRef>
                    <a:fontRef idx="minor">
                      <a:schemeClr val="lt1"/>
                    </a:fontRef>
                  </p:style>
                  <p:txBody>
                    <a:bodyPr lIns="91436" tIns="45718" rIns="91436" bIns="45718" anchor="ctr"/>
                    <a:lstStyle/>
                    <a:p>
                      <a:pPr algn="ctr" defTabSz="914099">
                        <a:defRPr/>
                      </a:pPr>
                      <a:endParaRPr lang="en-US" sz="2300" dirty="0" smtClean="0">
                        <a:solidFill>
                          <a:srgbClr val="FFFFFF"/>
                        </a:solidFill>
                        <a:effectLst>
                          <a:outerShdw blurRad="38100" dist="38100" dir="2700000" algn="tl">
                            <a:srgbClr val="000000">
                              <a:alpha val="43137"/>
                            </a:srgbClr>
                          </a:outerShdw>
                        </a:effectLst>
                      </a:endParaRPr>
                    </a:p>
                  </p:txBody>
                </p:sp>
              </p:grpSp>
              <p:grpSp>
                <p:nvGrpSpPr>
                  <p:cNvPr id="353" name="Group 90"/>
                  <p:cNvGrpSpPr/>
                  <p:nvPr/>
                </p:nvGrpSpPr>
                <p:grpSpPr>
                  <a:xfrm>
                    <a:off x="5772436" y="5316826"/>
                    <a:ext cx="512616" cy="482092"/>
                    <a:chOff x="914400" y="3886200"/>
                    <a:chExt cx="1981200" cy="2057400"/>
                  </a:xfrm>
                </p:grpSpPr>
                <p:sp>
                  <p:nvSpPr>
                    <p:cNvPr id="526" name="Can 725"/>
                    <p:cNvSpPr/>
                    <p:nvPr/>
                  </p:nvSpPr>
                  <p:spPr bwMode="auto">
                    <a:xfrm>
                      <a:off x="914400" y="3886200"/>
                      <a:ext cx="1981200" cy="2057400"/>
                    </a:xfrm>
                    <a:prstGeom prst="can">
                      <a:avLst/>
                    </a:prstGeom>
                    <a:ln>
                      <a:headEnd type="none" w="med" len="med"/>
                      <a:tailEnd type="none" w="med" len="med"/>
                    </a:ln>
                    <a:scene3d>
                      <a:camera prst="orthographicFront" fov="0">
                        <a:rot lat="0" lon="0" rev="0"/>
                      </a:camera>
                      <a:lightRig rig="glow" dir="t">
                        <a:rot lat="0" lon="0" rev="6360000"/>
                      </a:lightRig>
                    </a:scene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527" name="5-Point Star 726"/>
                    <p:cNvSpPr/>
                    <p:nvPr/>
                  </p:nvSpPr>
                  <p:spPr bwMode="auto">
                    <a:xfrm>
                      <a:off x="990600" y="4114800"/>
                      <a:ext cx="762000" cy="685800"/>
                    </a:xfrm>
                    <a:prstGeom prst="star5">
                      <a:avLst/>
                    </a:prstGeom>
                    <a:ln>
                      <a:headEnd type="none" w="med" len="med"/>
                      <a:tailEnd type="none" w="med" len="med"/>
                    </a:ln>
                    <a:scene3d>
                      <a:camera prst="orthographicFront" fov="0">
                        <a:rot lat="0" lon="0" rev="0"/>
                      </a:camera>
                      <a:lightRig rig="glow" dir="t">
                        <a:rot lat="0" lon="0" rev="6360000"/>
                      </a:lightRig>
                    </a:scene3d>
                  </p:spPr>
                  <p:style>
                    <a:lnRef idx="0">
                      <a:schemeClr val="accent4"/>
                    </a:lnRef>
                    <a:fillRef idx="3">
                      <a:schemeClr val="accent4"/>
                    </a:fillRef>
                    <a:effectRef idx="3">
                      <a:schemeClr val="accent4"/>
                    </a:effectRef>
                    <a:fontRef idx="minor">
                      <a:schemeClr val="lt1"/>
                    </a:fontRef>
                  </p:style>
                  <p:txBody>
                    <a:bodyPr lIns="91436" tIns="45718" rIns="91436" bIns="45718" anchor="ctr"/>
                    <a:lstStyle/>
                    <a:p>
                      <a:pPr algn="ctr" defTabSz="914099" fontAlgn="auto">
                        <a:spcBef>
                          <a:spcPts val="0"/>
                        </a:spcBef>
                        <a:spcAft>
                          <a:spcPts val="0"/>
                        </a:spcAft>
                        <a:defRPr/>
                      </a:pPr>
                      <a:endParaRPr lang="en-US" sz="2300" dirty="0" smtClean="0">
                        <a:solidFill>
                          <a:srgbClr val="FFFFFF"/>
                        </a:solidFill>
                        <a:effectLst>
                          <a:outerShdw blurRad="38100" dist="38100" dir="2700000" algn="tl">
                            <a:srgbClr val="000000">
                              <a:alpha val="43137"/>
                            </a:srgbClr>
                          </a:outerShdw>
                        </a:effectLst>
                      </a:endParaRPr>
                    </a:p>
                  </p:txBody>
                </p:sp>
                <p:sp>
                  <p:nvSpPr>
                    <p:cNvPr id="528" name="Isosceles Triangle 727"/>
                    <p:cNvSpPr/>
                    <p:nvPr/>
                  </p:nvSpPr>
                  <p:spPr bwMode="auto">
                    <a:xfrm>
                      <a:off x="1295400" y="5105400"/>
                      <a:ext cx="685800" cy="609600"/>
                    </a:xfrm>
                    <a:prstGeom prst="triangle">
                      <a:avLst/>
                    </a:prstGeom>
                    <a:ln>
                      <a:headEnd type="none" w="med" len="med"/>
                      <a:tailEnd type="none" w="med" len="med"/>
                    </a:ln>
                    <a:scene3d>
                      <a:camera prst="orthographicFront" fov="0">
                        <a:rot lat="0" lon="0" rev="0"/>
                      </a:camera>
                      <a:lightRig rig="glow" dir="t">
                        <a:rot lat="0" lon="0" rev="6360000"/>
                      </a:lightRig>
                    </a:scene3d>
                  </p:spPr>
                  <p:style>
                    <a:lnRef idx="0">
                      <a:schemeClr val="accent3"/>
                    </a:lnRef>
                    <a:fillRef idx="3">
                      <a:schemeClr val="accent3"/>
                    </a:fillRef>
                    <a:effectRef idx="3">
                      <a:schemeClr val="accent3"/>
                    </a:effectRef>
                    <a:fontRef idx="minor">
                      <a:schemeClr val="lt1"/>
                    </a:fontRef>
                  </p:style>
                  <p:txBody>
                    <a:bodyPr lIns="91436" tIns="45718" rIns="91436" bIns="45718" anchor="ctr"/>
                    <a:lstStyle/>
                    <a:p>
                      <a:pPr algn="ctr" defTabSz="914099">
                        <a:defRPr/>
                      </a:pPr>
                      <a:endParaRPr lang="en-US" sz="2300" dirty="0" smtClean="0">
                        <a:solidFill>
                          <a:srgbClr val="FFFFFF"/>
                        </a:solidFill>
                        <a:effectLst>
                          <a:outerShdw blurRad="38100" dist="38100" dir="2700000" algn="tl">
                            <a:srgbClr val="000000">
                              <a:alpha val="43137"/>
                            </a:srgbClr>
                          </a:outerShdw>
                        </a:effectLst>
                      </a:endParaRPr>
                    </a:p>
                  </p:txBody>
                </p:sp>
                <p:sp>
                  <p:nvSpPr>
                    <p:cNvPr id="529" name="Hexagon 728"/>
                    <p:cNvSpPr/>
                    <p:nvPr/>
                  </p:nvSpPr>
                  <p:spPr bwMode="auto">
                    <a:xfrm>
                      <a:off x="1981200" y="4953000"/>
                      <a:ext cx="762000" cy="685800"/>
                    </a:xfrm>
                    <a:prstGeom prst="hexagon">
                      <a:avLst/>
                    </a:prstGeom>
                    <a:ln>
                      <a:headEnd type="none" w="med" len="med"/>
                      <a:tailEnd type="none" w="med" len="med"/>
                    </a:ln>
                    <a:scene3d>
                      <a:camera prst="orthographicFront" fov="0">
                        <a:rot lat="0" lon="0" rev="0"/>
                      </a:camera>
                      <a:lightRig rig="glow" dir="t">
                        <a:rot lat="0" lon="0" rev="6360000"/>
                      </a:lightRig>
                    </a:scene3d>
                  </p:spPr>
                  <p:style>
                    <a:lnRef idx="0">
                      <a:schemeClr val="accent6"/>
                    </a:lnRef>
                    <a:fillRef idx="3">
                      <a:schemeClr val="accent6"/>
                    </a:fillRef>
                    <a:effectRef idx="3">
                      <a:schemeClr val="accent6"/>
                    </a:effectRef>
                    <a:fontRef idx="minor">
                      <a:schemeClr val="lt1"/>
                    </a:fontRef>
                  </p:style>
                  <p:txBody>
                    <a:bodyPr lIns="91436" tIns="45718" rIns="91436" bIns="45718" anchor="ctr"/>
                    <a:lstStyle/>
                    <a:p>
                      <a:pPr algn="ctr" defTabSz="914099">
                        <a:defRPr/>
                      </a:pPr>
                      <a:endParaRPr lang="en-US" sz="2300" dirty="0" smtClean="0">
                        <a:solidFill>
                          <a:srgbClr val="FFFFFF"/>
                        </a:solidFill>
                        <a:effectLst>
                          <a:outerShdw blurRad="38100" dist="38100" dir="2700000" algn="tl">
                            <a:srgbClr val="000000">
                              <a:alpha val="43137"/>
                            </a:srgbClr>
                          </a:outerShdw>
                        </a:effectLst>
                      </a:endParaRPr>
                    </a:p>
                  </p:txBody>
                </p:sp>
                <p:sp>
                  <p:nvSpPr>
                    <p:cNvPr id="530" name="Parallelogram 729"/>
                    <p:cNvSpPr/>
                    <p:nvPr/>
                  </p:nvSpPr>
                  <p:spPr bwMode="auto">
                    <a:xfrm>
                      <a:off x="1828800" y="4419600"/>
                      <a:ext cx="685800" cy="609600"/>
                    </a:xfrm>
                    <a:prstGeom prst="parallelogram">
                      <a:avLst/>
                    </a:prstGeom>
                    <a:ln>
                      <a:headEnd type="none" w="med" len="med"/>
                      <a:tailEnd type="none" w="med" len="med"/>
                    </a:ln>
                    <a:scene3d>
                      <a:camera prst="orthographicFront" fov="0">
                        <a:rot lat="0" lon="0" rev="0"/>
                      </a:camera>
                      <a:lightRig rig="glow" dir="t">
                        <a:rot lat="0" lon="0" rev="6360000"/>
                      </a:lightRig>
                    </a:scene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531" name="Oval 730"/>
                    <p:cNvSpPr/>
                    <p:nvPr/>
                  </p:nvSpPr>
                  <p:spPr bwMode="auto">
                    <a:xfrm rot="19114396">
                      <a:off x="976475" y="4807784"/>
                      <a:ext cx="914400" cy="533400"/>
                    </a:xfrm>
                    <a:prstGeom prst="ellipse">
                      <a:avLst/>
                    </a:prstGeom>
                    <a:ln>
                      <a:headEnd type="none" w="med" len="med"/>
                      <a:tailEnd type="none" w="med" len="med"/>
                    </a:ln>
                    <a:scene3d>
                      <a:camera prst="orthographicFront" fov="0">
                        <a:rot lat="0" lon="0" rev="0"/>
                      </a:camera>
                      <a:lightRig rig="glow" dir="t">
                        <a:rot lat="0" lon="0" rev="6360000"/>
                      </a:lightRig>
                    </a:scene3d>
                  </p:spPr>
                  <p:style>
                    <a:lnRef idx="0">
                      <a:schemeClr val="accent5"/>
                    </a:lnRef>
                    <a:fillRef idx="3">
                      <a:schemeClr val="accent5"/>
                    </a:fillRef>
                    <a:effectRef idx="3">
                      <a:schemeClr val="accent5"/>
                    </a:effectRef>
                    <a:fontRef idx="minor">
                      <a:schemeClr val="lt1"/>
                    </a:fontRef>
                  </p:style>
                  <p:txBody>
                    <a:bodyPr lIns="91436" tIns="45718" rIns="91436" bIns="45718" anchor="ctr"/>
                    <a:lstStyle/>
                    <a:p>
                      <a:pPr algn="ctr" defTabSz="914099">
                        <a:defRPr/>
                      </a:pPr>
                      <a:endParaRPr lang="en-US" sz="2300" dirty="0" smtClean="0">
                        <a:solidFill>
                          <a:srgbClr val="FFFFFF"/>
                        </a:solidFill>
                        <a:effectLst>
                          <a:outerShdw blurRad="38100" dist="38100" dir="2700000" algn="tl">
                            <a:srgbClr val="000000">
                              <a:alpha val="43137"/>
                            </a:srgbClr>
                          </a:outerShdw>
                        </a:effectLst>
                      </a:endParaRPr>
                    </a:p>
                  </p:txBody>
                </p:sp>
              </p:grpSp>
            </p:grpSp>
            <p:grpSp>
              <p:nvGrpSpPr>
                <p:cNvPr id="354" name="Group 98"/>
                <p:cNvGrpSpPr/>
                <p:nvPr/>
              </p:nvGrpSpPr>
              <p:grpSpPr>
                <a:xfrm>
                  <a:off x="4722015" y="5915165"/>
                  <a:ext cx="683361" cy="520361"/>
                  <a:chOff x="5601691" y="5278557"/>
                  <a:chExt cx="683361" cy="520361"/>
                </a:xfrm>
              </p:grpSpPr>
              <p:grpSp>
                <p:nvGrpSpPr>
                  <p:cNvPr id="355" name="Group 55"/>
                  <p:cNvGrpSpPr/>
                  <p:nvPr/>
                </p:nvGrpSpPr>
                <p:grpSpPr>
                  <a:xfrm>
                    <a:off x="5601691" y="5278557"/>
                    <a:ext cx="512616" cy="482092"/>
                    <a:chOff x="914400" y="3886200"/>
                    <a:chExt cx="1981200" cy="2057400"/>
                  </a:xfrm>
                </p:grpSpPr>
                <p:sp>
                  <p:nvSpPr>
                    <p:cNvPr id="518" name="Can 717"/>
                    <p:cNvSpPr/>
                    <p:nvPr/>
                  </p:nvSpPr>
                  <p:spPr bwMode="auto">
                    <a:xfrm>
                      <a:off x="914400" y="3886200"/>
                      <a:ext cx="1981200" cy="2057400"/>
                    </a:xfrm>
                    <a:prstGeom prst="can">
                      <a:avLst/>
                    </a:prstGeom>
                    <a:ln>
                      <a:headEnd type="none" w="med" len="med"/>
                      <a:tailEnd type="none" w="med" len="med"/>
                    </a:ln>
                    <a:scene3d>
                      <a:camera prst="orthographicFront" fov="0">
                        <a:rot lat="0" lon="0" rev="0"/>
                      </a:camera>
                      <a:lightRig rig="glow" dir="t">
                        <a:rot lat="0" lon="0" rev="6360000"/>
                      </a:lightRig>
                    </a:scene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519" name="5-Point Star 718"/>
                    <p:cNvSpPr/>
                    <p:nvPr/>
                  </p:nvSpPr>
                  <p:spPr bwMode="auto">
                    <a:xfrm>
                      <a:off x="990600" y="4114800"/>
                      <a:ext cx="762000" cy="685800"/>
                    </a:xfrm>
                    <a:prstGeom prst="star5">
                      <a:avLst/>
                    </a:prstGeom>
                    <a:ln>
                      <a:headEnd type="none" w="med" len="med"/>
                      <a:tailEnd type="none" w="med" len="med"/>
                    </a:ln>
                    <a:scene3d>
                      <a:camera prst="orthographicFront" fov="0">
                        <a:rot lat="0" lon="0" rev="0"/>
                      </a:camera>
                      <a:lightRig rig="glow" dir="t">
                        <a:rot lat="0" lon="0" rev="6360000"/>
                      </a:lightRig>
                    </a:scene3d>
                  </p:spPr>
                  <p:style>
                    <a:lnRef idx="0">
                      <a:schemeClr val="accent4"/>
                    </a:lnRef>
                    <a:fillRef idx="3">
                      <a:schemeClr val="accent4"/>
                    </a:fillRef>
                    <a:effectRef idx="3">
                      <a:schemeClr val="accent4"/>
                    </a:effectRef>
                    <a:fontRef idx="minor">
                      <a:schemeClr val="lt1"/>
                    </a:fontRef>
                  </p:style>
                  <p:txBody>
                    <a:bodyPr lIns="91436" tIns="45718" rIns="91436" bIns="45718" anchor="ctr"/>
                    <a:lstStyle/>
                    <a:p>
                      <a:pPr algn="ctr" defTabSz="914099" fontAlgn="auto">
                        <a:spcBef>
                          <a:spcPts val="0"/>
                        </a:spcBef>
                        <a:spcAft>
                          <a:spcPts val="0"/>
                        </a:spcAft>
                        <a:defRPr/>
                      </a:pPr>
                      <a:endParaRPr lang="en-US" sz="2300" dirty="0" smtClean="0">
                        <a:solidFill>
                          <a:srgbClr val="FFFFFF"/>
                        </a:solidFill>
                        <a:effectLst>
                          <a:outerShdw blurRad="38100" dist="38100" dir="2700000" algn="tl">
                            <a:srgbClr val="000000">
                              <a:alpha val="43137"/>
                            </a:srgbClr>
                          </a:outerShdw>
                        </a:effectLst>
                      </a:endParaRPr>
                    </a:p>
                  </p:txBody>
                </p:sp>
                <p:sp>
                  <p:nvSpPr>
                    <p:cNvPr id="520" name="Isosceles Triangle 719"/>
                    <p:cNvSpPr/>
                    <p:nvPr/>
                  </p:nvSpPr>
                  <p:spPr bwMode="auto">
                    <a:xfrm>
                      <a:off x="1295400" y="5105400"/>
                      <a:ext cx="685800" cy="609600"/>
                    </a:xfrm>
                    <a:prstGeom prst="triangle">
                      <a:avLst/>
                    </a:prstGeom>
                    <a:ln>
                      <a:headEnd type="none" w="med" len="med"/>
                      <a:tailEnd type="none" w="med" len="med"/>
                    </a:ln>
                    <a:scene3d>
                      <a:camera prst="orthographicFront" fov="0">
                        <a:rot lat="0" lon="0" rev="0"/>
                      </a:camera>
                      <a:lightRig rig="glow" dir="t">
                        <a:rot lat="0" lon="0" rev="6360000"/>
                      </a:lightRig>
                    </a:scene3d>
                  </p:spPr>
                  <p:style>
                    <a:lnRef idx="0">
                      <a:schemeClr val="accent3"/>
                    </a:lnRef>
                    <a:fillRef idx="3">
                      <a:schemeClr val="accent3"/>
                    </a:fillRef>
                    <a:effectRef idx="3">
                      <a:schemeClr val="accent3"/>
                    </a:effectRef>
                    <a:fontRef idx="minor">
                      <a:schemeClr val="lt1"/>
                    </a:fontRef>
                  </p:style>
                  <p:txBody>
                    <a:bodyPr lIns="91436" tIns="45718" rIns="91436" bIns="45718" anchor="ctr"/>
                    <a:lstStyle/>
                    <a:p>
                      <a:pPr algn="ctr" defTabSz="914099">
                        <a:defRPr/>
                      </a:pPr>
                      <a:endParaRPr lang="en-US" sz="2300" dirty="0" smtClean="0">
                        <a:solidFill>
                          <a:srgbClr val="FFFFFF"/>
                        </a:solidFill>
                        <a:effectLst>
                          <a:outerShdw blurRad="38100" dist="38100" dir="2700000" algn="tl">
                            <a:srgbClr val="000000">
                              <a:alpha val="43137"/>
                            </a:srgbClr>
                          </a:outerShdw>
                        </a:effectLst>
                      </a:endParaRPr>
                    </a:p>
                  </p:txBody>
                </p:sp>
                <p:sp>
                  <p:nvSpPr>
                    <p:cNvPr id="521" name="Hexagon 720"/>
                    <p:cNvSpPr/>
                    <p:nvPr/>
                  </p:nvSpPr>
                  <p:spPr bwMode="auto">
                    <a:xfrm>
                      <a:off x="1981200" y="4953000"/>
                      <a:ext cx="762000" cy="685800"/>
                    </a:xfrm>
                    <a:prstGeom prst="hexagon">
                      <a:avLst/>
                    </a:prstGeom>
                    <a:ln>
                      <a:headEnd type="none" w="med" len="med"/>
                      <a:tailEnd type="none" w="med" len="med"/>
                    </a:ln>
                    <a:scene3d>
                      <a:camera prst="orthographicFront" fov="0">
                        <a:rot lat="0" lon="0" rev="0"/>
                      </a:camera>
                      <a:lightRig rig="glow" dir="t">
                        <a:rot lat="0" lon="0" rev="6360000"/>
                      </a:lightRig>
                    </a:scene3d>
                  </p:spPr>
                  <p:style>
                    <a:lnRef idx="0">
                      <a:schemeClr val="accent6"/>
                    </a:lnRef>
                    <a:fillRef idx="3">
                      <a:schemeClr val="accent6"/>
                    </a:fillRef>
                    <a:effectRef idx="3">
                      <a:schemeClr val="accent6"/>
                    </a:effectRef>
                    <a:fontRef idx="minor">
                      <a:schemeClr val="lt1"/>
                    </a:fontRef>
                  </p:style>
                  <p:txBody>
                    <a:bodyPr lIns="91436" tIns="45718" rIns="91436" bIns="45718" anchor="ctr"/>
                    <a:lstStyle/>
                    <a:p>
                      <a:pPr algn="ctr" defTabSz="914099">
                        <a:defRPr/>
                      </a:pPr>
                      <a:endParaRPr lang="en-US" sz="2300" dirty="0" smtClean="0">
                        <a:solidFill>
                          <a:srgbClr val="FFFFFF"/>
                        </a:solidFill>
                        <a:effectLst>
                          <a:outerShdw blurRad="38100" dist="38100" dir="2700000" algn="tl">
                            <a:srgbClr val="000000">
                              <a:alpha val="43137"/>
                            </a:srgbClr>
                          </a:outerShdw>
                        </a:effectLst>
                      </a:endParaRPr>
                    </a:p>
                  </p:txBody>
                </p:sp>
                <p:sp>
                  <p:nvSpPr>
                    <p:cNvPr id="522" name="Parallelogram 721"/>
                    <p:cNvSpPr/>
                    <p:nvPr/>
                  </p:nvSpPr>
                  <p:spPr bwMode="auto">
                    <a:xfrm>
                      <a:off x="1828800" y="4419600"/>
                      <a:ext cx="685800" cy="609600"/>
                    </a:xfrm>
                    <a:prstGeom prst="parallelogram">
                      <a:avLst/>
                    </a:prstGeom>
                    <a:ln>
                      <a:headEnd type="none" w="med" len="med"/>
                      <a:tailEnd type="none" w="med" len="med"/>
                    </a:ln>
                    <a:scene3d>
                      <a:camera prst="orthographicFront" fov="0">
                        <a:rot lat="0" lon="0" rev="0"/>
                      </a:camera>
                      <a:lightRig rig="glow" dir="t">
                        <a:rot lat="0" lon="0" rev="6360000"/>
                      </a:lightRig>
                    </a:scene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523" name="Oval 722"/>
                    <p:cNvSpPr/>
                    <p:nvPr/>
                  </p:nvSpPr>
                  <p:spPr bwMode="auto">
                    <a:xfrm rot="19114396">
                      <a:off x="976475" y="4807784"/>
                      <a:ext cx="914400" cy="533400"/>
                    </a:xfrm>
                    <a:prstGeom prst="ellipse">
                      <a:avLst/>
                    </a:prstGeom>
                    <a:ln>
                      <a:headEnd type="none" w="med" len="med"/>
                      <a:tailEnd type="none" w="med" len="med"/>
                    </a:ln>
                    <a:scene3d>
                      <a:camera prst="orthographicFront" fov="0">
                        <a:rot lat="0" lon="0" rev="0"/>
                      </a:camera>
                      <a:lightRig rig="glow" dir="t">
                        <a:rot lat="0" lon="0" rev="6360000"/>
                      </a:lightRig>
                    </a:scene3d>
                  </p:spPr>
                  <p:style>
                    <a:lnRef idx="0">
                      <a:schemeClr val="accent5"/>
                    </a:lnRef>
                    <a:fillRef idx="3">
                      <a:schemeClr val="accent5"/>
                    </a:fillRef>
                    <a:effectRef idx="3">
                      <a:schemeClr val="accent5"/>
                    </a:effectRef>
                    <a:fontRef idx="minor">
                      <a:schemeClr val="lt1"/>
                    </a:fontRef>
                  </p:style>
                  <p:txBody>
                    <a:bodyPr lIns="91436" tIns="45718" rIns="91436" bIns="45718" anchor="ctr"/>
                    <a:lstStyle/>
                    <a:p>
                      <a:pPr algn="ctr" defTabSz="914099">
                        <a:defRPr/>
                      </a:pPr>
                      <a:endParaRPr lang="en-US" sz="2300" dirty="0" smtClean="0">
                        <a:solidFill>
                          <a:srgbClr val="FFFFFF"/>
                        </a:solidFill>
                        <a:effectLst>
                          <a:outerShdw blurRad="38100" dist="38100" dir="2700000" algn="tl">
                            <a:srgbClr val="000000">
                              <a:alpha val="43137"/>
                            </a:srgbClr>
                          </a:outerShdw>
                        </a:effectLst>
                      </a:endParaRPr>
                    </a:p>
                  </p:txBody>
                </p:sp>
              </p:grpSp>
              <p:grpSp>
                <p:nvGrpSpPr>
                  <p:cNvPr id="356" name="Group 90"/>
                  <p:cNvGrpSpPr/>
                  <p:nvPr/>
                </p:nvGrpSpPr>
                <p:grpSpPr>
                  <a:xfrm>
                    <a:off x="5772436" y="5316826"/>
                    <a:ext cx="512616" cy="482092"/>
                    <a:chOff x="914400" y="3886200"/>
                    <a:chExt cx="1981200" cy="2057400"/>
                  </a:xfrm>
                </p:grpSpPr>
                <p:sp>
                  <p:nvSpPr>
                    <p:cNvPr id="512" name="Can 711"/>
                    <p:cNvSpPr/>
                    <p:nvPr/>
                  </p:nvSpPr>
                  <p:spPr bwMode="auto">
                    <a:xfrm>
                      <a:off x="914400" y="3886200"/>
                      <a:ext cx="1981200" cy="2057400"/>
                    </a:xfrm>
                    <a:prstGeom prst="can">
                      <a:avLst/>
                    </a:prstGeom>
                    <a:ln>
                      <a:headEnd type="none" w="med" len="med"/>
                      <a:tailEnd type="none" w="med" len="med"/>
                    </a:ln>
                    <a:scene3d>
                      <a:camera prst="orthographicFront" fov="0">
                        <a:rot lat="0" lon="0" rev="0"/>
                      </a:camera>
                      <a:lightRig rig="glow" dir="t">
                        <a:rot lat="0" lon="0" rev="6360000"/>
                      </a:lightRig>
                    </a:scene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513" name="5-Point Star 712"/>
                    <p:cNvSpPr/>
                    <p:nvPr/>
                  </p:nvSpPr>
                  <p:spPr bwMode="auto">
                    <a:xfrm>
                      <a:off x="990600" y="4114800"/>
                      <a:ext cx="762000" cy="685800"/>
                    </a:xfrm>
                    <a:prstGeom prst="star5">
                      <a:avLst/>
                    </a:prstGeom>
                    <a:ln>
                      <a:headEnd type="none" w="med" len="med"/>
                      <a:tailEnd type="none" w="med" len="med"/>
                    </a:ln>
                    <a:scene3d>
                      <a:camera prst="orthographicFront" fov="0">
                        <a:rot lat="0" lon="0" rev="0"/>
                      </a:camera>
                      <a:lightRig rig="glow" dir="t">
                        <a:rot lat="0" lon="0" rev="6360000"/>
                      </a:lightRig>
                    </a:scene3d>
                  </p:spPr>
                  <p:style>
                    <a:lnRef idx="0">
                      <a:schemeClr val="accent4"/>
                    </a:lnRef>
                    <a:fillRef idx="3">
                      <a:schemeClr val="accent4"/>
                    </a:fillRef>
                    <a:effectRef idx="3">
                      <a:schemeClr val="accent4"/>
                    </a:effectRef>
                    <a:fontRef idx="minor">
                      <a:schemeClr val="lt1"/>
                    </a:fontRef>
                  </p:style>
                  <p:txBody>
                    <a:bodyPr lIns="91436" tIns="45718" rIns="91436" bIns="45718" anchor="ctr"/>
                    <a:lstStyle/>
                    <a:p>
                      <a:pPr algn="ctr" defTabSz="914099" fontAlgn="auto">
                        <a:spcBef>
                          <a:spcPts val="0"/>
                        </a:spcBef>
                        <a:spcAft>
                          <a:spcPts val="0"/>
                        </a:spcAft>
                        <a:defRPr/>
                      </a:pPr>
                      <a:endParaRPr lang="en-US" sz="2300" dirty="0" smtClean="0">
                        <a:solidFill>
                          <a:srgbClr val="FFFFFF"/>
                        </a:solidFill>
                        <a:effectLst>
                          <a:outerShdw blurRad="38100" dist="38100" dir="2700000" algn="tl">
                            <a:srgbClr val="000000">
                              <a:alpha val="43137"/>
                            </a:srgbClr>
                          </a:outerShdw>
                        </a:effectLst>
                      </a:endParaRPr>
                    </a:p>
                  </p:txBody>
                </p:sp>
                <p:sp>
                  <p:nvSpPr>
                    <p:cNvPr id="514" name="Isosceles Triangle 713"/>
                    <p:cNvSpPr/>
                    <p:nvPr/>
                  </p:nvSpPr>
                  <p:spPr bwMode="auto">
                    <a:xfrm>
                      <a:off x="1295400" y="5105400"/>
                      <a:ext cx="685800" cy="609600"/>
                    </a:xfrm>
                    <a:prstGeom prst="triangle">
                      <a:avLst/>
                    </a:prstGeom>
                    <a:ln>
                      <a:headEnd type="none" w="med" len="med"/>
                      <a:tailEnd type="none" w="med" len="med"/>
                    </a:ln>
                    <a:scene3d>
                      <a:camera prst="orthographicFront" fov="0">
                        <a:rot lat="0" lon="0" rev="0"/>
                      </a:camera>
                      <a:lightRig rig="glow" dir="t">
                        <a:rot lat="0" lon="0" rev="6360000"/>
                      </a:lightRig>
                    </a:scene3d>
                  </p:spPr>
                  <p:style>
                    <a:lnRef idx="0">
                      <a:schemeClr val="accent3"/>
                    </a:lnRef>
                    <a:fillRef idx="3">
                      <a:schemeClr val="accent3"/>
                    </a:fillRef>
                    <a:effectRef idx="3">
                      <a:schemeClr val="accent3"/>
                    </a:effectRef>
                    <a:fontRef idx="minor">
                      <a:schemeClr val="lt1"/>
                    </a:fontRef>
                  </p:style>
                  <p:txBody>
                    <a:bodyPr lIns="91436" tIns="45718" rIns="91436" bIns="45718" anchor="ctr"/>
                    <a:lstStyle/>
                    <a:p>
                      <a:pPr algn="ctr" defTabSz="914099">
                        <a:defRPr/>
                      </a:pPr>
                      <a:endParaRPr lang="en-US" sz="2300" dirty="0" smtClean="0">
                        <a:solidFill>
                          <a:srgbClr val="FFFFFF"/>
                        </a:solidFill>
                        <a:effectLst>
                          <a:outerShdw blurRad="38100" dist="38100" dir="2700000" algn="tl">
                            <a:srgbClr val="000000">
                              <a:alpha val="43137"/>
                            </a:srgbClr>
                          </a:outerShdw>
                        </a:effectLst>
                      </a:endParaRPr>
                    </a:p>
                  </p:txBody>
                </p:sp>
                <p:sp>
                  <p:nvSpPr>
                    <p:cNvPr id="515" name="Hexagon 714"/>
                    <p:cNvSpPr/>
                    <p:nvPr/>
                  </p:nvSpPr>
                  <p:spPr bwMode="auto">
                    <a:xfrm>
                      <a:off x="1981200" y="4953000"/>
                      <a:ext cx="762000" cy="685800"/>
                    </a:xfrm>
                    <a:prstGeom prst="hexagon">
                      <a:avLst/>
                    </a:prstGeom>
                    <a:ln>
                      <a:headEnd type="none" w="med" len="med"/>
                      <a:tailEnd type="none" w="med" len="med"/>
                    </a:ln>
                    <a:scene3d>
                      <a:camera prst="orthographicFront" fov="0">
                        <a:rot lat="0" lon="0" rev="0"/>
                      </a:camera>
                      <a:lightRig rig="glow" dir="t">
                        <a:rot lat="0" lon="0" rev="6360000"/>
                      </a:lightRig>
                    </a:scene3d>
                  </p:spPr>
                  <p:style>
                    <a:lnRef idx="0">
                      <a:schemeClr val="accent6"/>
                    </a:lnRef>
                    <a:fillRef idx="3">
                      <a:schemeClr val="accent6"/>
                    </a:fillRef>
                    <a:effectRef idx="3">
                      <a:schemeClr val="accent6"/>
                    </a:effectRef>
                    <a:fontRef idx="minor">
                      <a:schemeClr val="lt1"/>
                    </a:fontRef>
                  </p:style>
                  <p:txBody>
                    <a:bodyPr lIns="91436" tIns="45718" rIns="91436" bIns="45718" anchor="ctr"/>
                    <a:lstStyle/>
                    <a:p>
                      <a:pPr algn="ctr" defTabSz="914099">
                        <a:defRPr/>
                      </a:pPr>
                      <a:endParaRPr lang="en-US" sz="2300" dirty="0" smtClean="0">
                        <a:solidFill>
                          <a:srgbClr val="FFFFFF"/>
                        </a:solidFill>
                        <a:effectLst>
                          <a:outerShdw blurRad="38100" dist="38100" dir="2700000" algn="tl">
                            <a:srgbClr val="000000">
                              <a:alpha val="43137"/>
                            </a:srgbClr>
                          </a:outerShdw>
                        </a:effectLst>
                      </a:endParaRPr>
                    </a:p>
                  </p:txBody>
                </p:sp>
                <p:sp>
                  <p:nvSpPr>
                    <p:cNvPr id="516" name="Parallelogram 715"/>
                    <p:cNvSpPr/>
                    <p:nvPr/>
                  </p:nvSpPr>
                  <p:spPr bwMode="auto">
                    <a:xfrm>
                      <a:off x="1828800" y="4419600"/>
                      <a:ext cx="685800" cy="609600"/>
                    </a:xfrm>
                    <a:prstGeom prst="parallelogram">
                      <a:avLst/>
                    </a:prstGeom>
                    <a:ln>
                      <a:headEnd type="none" w="med" len="med"/>
                      <a:tailEnd type="none" w="med" len="med"/>
                    </a:ln>
                    <a:scene3d>
                      <a:camera prst="orthographicFront" fov="0">
                        <a:rot lat="0" lon="0" rev="0"/>
                      </a:camera>
                      <a:lightRig rig="glow" dir="t">
                        <a:rot lat="0" lon="0" rev="6360000"/>
                      </a:lightRig>
                    </a:scene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517" name="Oval 716"/>
                    <p:cNvSpPr/>
                    <p:nvPr/>
                  </p:nvSpPr>
                  <p:spPr bwMode="auto">
                    <a:xfrm rot="19114396">
                      <a:off x="976475" y="4807784"/>
                      <a:ext cx="914400" cy="533400"/>
                    </a:xfrm>
                    <a:prstGeom prst="ellipse">
                      <a:avLst/>
                    </a:prstGeom>
                    <a:ln>
                      <a:headEnd type="none" w="med" len="med"/>
                      <a:tailEnd type="none" w="med" len="med"/>
                    </a:ln>
                    <a:scene3d>
                      <a:camera prst="orthographicFront" fov="0">
                        <a:rot lat="0" lon="0" rev="0"/>
                      </a:camera>
                      <a:lightRig rig="glow" dir="t">
                        <a:rot lat="0" lon="0" rev="6360000"/>
                      </a:lightRig>
                    </a:scene3d>
                  </p:spPr>
                  <p:style>
                    <a:lnRef idx="0">
                      <a:schemeClr val="accent5"/>
                    </a:lnRef>
                    <a:fillRef idx="3">
                      <a:schemeClr val="accent5"/>
                    </a:fillRef>
                    <a:effectRef idx="3">
                      <a:schemeClr val="accent5"/>
                    </a:effectRef>
                    <a:fontRef idx="minor">
                      <a:schemeClr val="lt1"/>
                    </a:fontRef>
                  </p:style>
                  <p:txBody>
                    <a:bodyPr lIns="91436" tIns="45718" rIns="91436" bIns="45718" anchor="ctr"/>
                    <a:lstStyle/>
                    <a:p>
                      <a:pPr algn="ctr" defTabSz="914099">
                        <a:defRPr/>
                      </a:pPr>
                      <a:endParaRPr lang="en-US" sz="2300" dirty="0" smtClean="0">
                        <a:solidFill>
                          <a:srgbClr val="FFFFFF"/>
                        </a:solidFill>
                        <a:effectLst>
                          <a:outerShdw blurRad="38100" dist="38100" dir="2700000" algn="tl">
                            <a:srgbClr val="000000">
                              <a:alpha val="43137"/>
                            </a:srgbClr>
                          </a:outerShdw>
                        </a:effectLst>
                      </a:endParaRPr>
                    </a:p>
                  </p:txBody>
                </p:sp>
              </p:grpSp>
            </p:grpSp>
          </p:grpSp>
          <p:grpSp>
            <p:nvGrpSpPr>
              <p:cNvPr id="357" name="Group 114"/>
              <p:cNvGrpSpPr/>
              <p:nvPr/>
            </p:nvGrpSpPr>
            <p:grpSpPr>
              <a:xfrm>
                <a:off x="4722015" y="5915165"/>
                <a:ext cx="1055680" cy="522291"/>
                <a:chOff x="4722015" y="5915165"/>
                <a:chExt cx="1055680" cy="522291"/>
              </a:xfrm>
            </p:grpSpPr>
            <p:grpSp>
              <p:nvGrpSpPr>
                <p:cNvPr id="370" name="Group 99"/>
                <p:cNvGrpSpPr/>
                <p:nvPr/>
              </p:nvGrpSpPr>
              <p:grpSpPr>
                <a:xfrm>
                  <a:off x="5094334" y="5917095"/>
                  <a:ext cx="683361" cy="520361"/>
                  <a:chOff x="5601691" y="5278557"/>
                  <a:chExt cx="683361" cy="520361"/>
                </a:xfrm>
              </p:grpSpPr>
              <p:grpSp>
                <p:nvGrpSpPr>
                  <p:cNvPr id="371" name="Group 55"/>
                  <p:cNvGrpSpPr/>
                  <p:nvPr/>
                </p:nvGrpSpPr>
                <p:grpSpPr>
                  <a:xfrm>
                    <a:off x="5601691" y="5278557"/>
                    <a:ext cx="512616" cy="482092"/>
                    <a:chOff x="914400" y="3886200"/>
                    <a:chExt cx="1981200" cy="2057400"/>
                  </a:xfrm>
                </p:grpSpPr>
                <p:sp>
                  <p:nvSpPr>
                    <p:cNvPr id="502" name="Can 701"/>
                    <p:cNvSpPr/>
                    <p:nvPr/>
                  </p:nvSpPr>
                  <p:spPr bwMode="auto">
                    <a:xfrm>
                      <a:off x="914400" y="3886200"/>
                      <a:ext cx="1981200" cy="2057400"/>
                    </a:xfrm>
                    <a:prstGeom prst="can">
                      <a:avLst/>
                    </a:prstGeom>
                    <a:ln>
                      <a:headEnd type="none" w="med" len="med"/>
                      <a:tailEnd type="none" w="med" len="med"/>
                    </a:ln>
                    <a:scene3d>
                      <a:camera prst="orthographicFront" fov="0">
                        <a:rot lat="0" lon="0" rev="0"/>
                      </a:camera>
                      <a:lightRig rig="glow" dir="t">
                        <a:rot lat="0" lon="0" rev="6360000"/>
                      </a:lightRig>
                    </a:scene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503" name="5-Point Star 702"/>
                    <p:cNvSpPr/>
                    <p:nvPr/>
                  </p:nvSpPr>
                  <p:spPr bwMode="auto">
                    <a:xfrm>
                      <a:off x="990600" y="4114800"/>
                      <a:ext cx="762000" cy="685800"/>
                    </a:xfrm>
                    <a:prstGeom prst="star5">
                      <a:avLst/>
                    </a:prstGeom>
                    <a:ln>
                      <a:headEnd type="none" w="med" len="med"/>
                      <a:tailEnd type="none" w="med" len="med"/>
                    </a:ln>
                    <a:scene3d>
                      <a:camera prst="orthographicFront" fov="0">
                        <a:rot lat="0" lon="0" rev="0"/>
                      </a:camera>
                      <a:lightRig rig="glow" dir="t">
                        <a:rot lat="0" lon="0" rev="6360000"/>
                      </a:lightRig>
                    </a:scene3d>
                  </p:spPr>
                  <p:style>
                    <a:lnRef idx="0">
                      <a:schemeClr val="accent4"/>
                    </a:lnRef>
                    <a:fillRef idx="3">
                      <a:schemeClr val="accent4"/>
                    </a:fillRef>
                    <a:effectRef idx="3">
                      <a:schemeClr val="accent4"/>
                    </a:effectRef>
                    <a:fontRef idx="minor">
                      <a:schemeClr val="lt1"/>
                    </a:fontRef>
                  </p:style>
                  <p:txBody>
                    <a:bodyPr lIns="91436" tIns="45718" rIns="91436" bIns="45718" anchor="ctr"/>
                    <a:lstStyle/>
                    <a:p>
                      <a:pPr algn="ctr" defTabSz="914099" fontAlgn="auto">
                        <a:spcBef>
                          <a:spcPts val="0"/>
                        </a:spcBef>
                        <a:spcAft>
                          <a:spcPts val="0"/>
                        </a:spcAft>
                        <a:defRPr/>
                      </a:pPr>
                      <a:endParaRPr lang="en-US" sz="2300" dirty="0" smtClean="0">
                        <a:solidFill>
                          <a:srgbClr val="FFFFFF"/>
                        </a:solidFill>
                        <a:effectLst>
                          <a:outerShdw blurRad="38100" dist="38100" dir="2700000" algn="tl">
                            <a:srgbClr val="000000">
                              <a:alpha val="43137"/>
                            </a:srgbClr>
                          </a:outerShdw>
                        </a:effectLst>
                      </a:endParaRPr>
                    </a:p>
                  </p:txBody>
                </p:sp>
                <p:sp>
                  <p:nvSpPr>
                    <p:cNvPr id="504" name="Isosceles Triangle 703"/>
                    <p:cNvSpPr/>
                    <p:nvPr/>
                  </p:nvSpPr>
                  <p:spPr bwMode="auto">
                    <a:xfrm>
                      <a:off x="1295400" y="5105400"/>
                      <a:ext cx="685800" cy="609600"/>
                    </a:xfrm>
                    <a:prstGeom prst="triangle">
                      <a:avLst/>
                    </a:prstGeom>
                    <a:ln>
                      <a:headEnd type="none" w="med" len="med"/>
                      <a:tailEnd type="none" w="med" len="med"/>
                    </a:ln>
                    <a:scene3d>
                      <a:camera prst="orthographicFront" fov="0">
                        <a:rot lat="0" lon="0" rev="0"/>
                      </a:camera>
                      <a:lightRig rig="glow" dir="t">
                        <a:rot lat="0" lon="0" rev="6360000"/>
                      </a:lightRig>
                    </a:scene3d>
                  </p:spPr>
                  <p:style>
                    <a:lnRef idx="0">
                      <a:schemeClr val="accent3"/>
                    </a:lnRef>
                    <a:fillRef idx="3">
                      <a:schemeClr val="accent3"/>
                    </a:fillRef>
                    <a:effectRef idx="3">
                      <a:schemeClr val="accent3"/>
                    </a:effectRef>
                    <a:fontRef idx="minor">
                      <a:schemeClr val="lt1"/>
                    </a:fontRef>
                  </p:style>
                  <p:txBody>
                    <a:bodyPr lIns="91436" tIns="45718" rIns="91436" bIns="45718" anchor="ctr"/>
                    <a:lstStyle/>
                    <a:p>
                      <a:pPr algn="ctr" defTabSz="914099">
                        <a:defRPr/>
                      </a:pPr>
                      <a:endParaRPr lang="en-US" sz="2300" dirty="0" smtClean="0">
                        <a:solidFill>
                          <a:srgbClr val="FFFFFF"/>
                        </a:solidFill>
                        <a:effectLst>
                          <a:outerShdw blurRad="38100" dist="38100" dir="2700000" algn="tl">
                            <a:srgbClr val="000000">
                              <a:alpha val="43137"/>
                            </a:srgbClr>
                          </a:outerShdw>
                        </a:effectLst>
                      </a:endParaRPr>
                    </a:p>
                  </p:txBody>
                </p:sp>
                <p:sp>
                  <p:nvSpPr>
                    <p:cNvPr id="505" name="Hexagon 704"/>
                    <p:cNvSpPr/>
                    <p:nvPr/>
                  </p:nvSpPr>
                  <p:spPr bwMode="auto">
                    <a:xfrm>
                      <a:off x="1981200" y="4953000"/>
                      <a:ext cx="762000" cy="685800"/>
                    </a:xfrm>
                    <a:prstGeom prst="hexagon">
                      <a:avLst/>
                    </a:prstGeom>
                    <a:ln>
                      <a:headEnd type="none" w="med" len="med"/>
                      <a:tailEnd type="none" w="med" len="med"/>
                    </a:ln>
                    <a:scene3d>
                      <a:camera prst="orthographicFront" fov="0">
                        <a:rot lat="0" lon="0" rev="0"/>
                      </a:camera>
                      <a:lightRig rig="glow" dir="t">
                        <a:rot lat="0" lon="0" rev="6360000"/>
                      </a:lightRig>
                    </a:scene3d>
                  </p:spPr>
                  <p:style>
                    <a:lnRef idx="0">
                      <a:schemeClr val="accent6"/>
                    </a:lnRef>
                    <a:fillRef idx="3">
                      <a:schemeClr val="accent6"/>
                    </a:fillRef>
                    <a:effectRef idx="3">
                      <a:schemeClr val="accent6"/>
                    </a:effectRef>
                    <a:fontRef idx="minor">
                      <a:schemeClr val="lt1"/>
                    </a:fontRef>
                  </p:style>
                  <p:txBody>
                    <a:bodyPr lIns="91436" tIns="45718" rIns="91436" bIns="45718" anchor="ctr"/>
                    <a:lstStyle/>
                    <a:p>
                      <a:pPr algn="ctr" defTabSz="914099">
                        <a:defRPr/>
                      </a:pPr>
                      <a:endParaRPr lang="en-US" sz="2300" dirty="0" smtClean="0">
                        <a:solidFill>
                          <a:srgbClr val="FFFFFF"/>
                        </a:solidFill>
                        <a:effectLst>
                          <a:outerShdw blurRad="38100" dist="38100" dir="2700000" algn="tl">
                            <a:srgbClr val="000000">
                              <a:alpha val="43137"/>
                            </a:srgbClr>
                          </a:outerShdw>
                        </a:effectLst>
                      </a:endParaRPr>
                    </a:p>
                  </p:txBody>
                </p:sp>
                <p:sp>
                  <p:nvSpPr>
                    <p:cNvPr id="506" name="Parallelogram 705"/>
                    <p:cNvSpPr/>
                    <p:nvPr/>
                  </p:nvSpPr>
                  <p:spPr bwMode="auto">
                    <a:xfrm>
                      <a:off x="1828800" y="4419600"/>
                      <a:ext cx="685800" cy="609600"/>
                    </a:xfrm>
                    <a:prstGeom prst="parallelogram">
                      <a:avLst/>
                    </a:prstGeom>
                    <a:ln>
                      <a:headEnd type="none" w="med" len="med"/>
                      <a:tailEnd type="none" w="med" len="med"/>
                    </a:ln>
                    <a:scene3d>
                      <a:camera prst="orthographicFront" fov="0">
                        <a:rot lat="0" lon="0" rev="0"/>
                      </a:camera>
                      <a:lightRig rig="glow" dir="t">
                        <a:rot lat="0" lon="0" rev="6360000"/>
                      </a:lightRig>
                    </a:scene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507" name="Oval 706"/>
                    <p:cNvSpPr/>
                    <p:nvPr/>
                  </p:nvSpPr>
                  <p:spPr bwMode="auto">
                    <a:xfrm rot="19114396">
                      <a:off x="976475" y="4807784"/>
                      <a:ext cx="914400" cy="533400"/>
                    </a:xfrm>
                    <a:prstGeom prst="ellipse">
                      <a:avLst/>
                    </a:prstGeom>
                    <a:ln>
                      <a:headEnd type="none" w="med" len="med"/>
                      <a:tailEnd type="none" w="med" len="med"/>
                    </a:ln>
                    <a:scene3d>
                      <a:camera prst="orthographicFront" fov="0">
                        <a:rot lat="0" lon="0" rev="0"/>
                      </a:camera>
                      <a:lightRig rig="glow" dir="t">
                        <a:rot lat="0" lon="0" rev="6360000"/>
                      </a:lightRig>
                    </a:scene3d>
                  </p:spPr>
                  <p:style>
                    <a:lnRef idx="0">
                      <a:schemeClr val="accent5"/>
                    </a:lnRef>
                    <a:fillRef idx="3">
                      <a:schemeClr val="accent5"/>
                    </a:fillRef>
                    <a:effectRef idx="3">
                      <a:schemeClr val="accent5"/>
                    </a:effectRef>
                    <a:fontRef idx="minor">
                      <a:schemeClr val="lt1"/>
                    </a:fontRef>
                  </p:style>
                  <p:txBody>
                    <a:bodyPr lIns="91436" tIns="45718" rIns="91436" bIns="45718" anchor="ctr"/>
                    <a:lstStyle/>
                    <a:p>
                      <a:pPr algn="ctr" defTabSz="914099">
                        <a:defRPr/>
                      </a:pPr>
                      <a:endParaRPr lang="en-US" sz="2300" dirty="0" smtClean="0">
                        <a:solidFill>
                          <a:srgbClr val="FFFFFF"/>
                        </a:solidFill>
                        <a:effectLst>
                          <a:outerShdw blurRad="38100" dist="38100" dir="2700000" algn="tl">
                            <a:srgbClr val="000000">
                              <a:alpha val="43137"/>
                            </a:srgbClr>
                          </a:outerShdw>
                        </a:effectLst>
                      </a:endParaRPr>
                    </a:p>
                  </p:txBody>
                </p:sp>
              </p:grpSp>
              <p:grpSp>
                <p:nvGrpSpPr>
                  <p:cNvPr id="384" name="Group 544"/>
                  <p:cNvGrpSpPr/>
                  <p:nvPr/>
                </p:nvGrpSpPr>
                <p:grpSpPr>
                  <a:xfrm>
                    <a:off x="5772436" y="5316826"/>
                    <a:ext cx="512616" cy="482092"/>
                    <a:chOff x="914400" y="3886200"/>
                    <a:chExt cx="1981200" cy="2057400"/>
                  </a:xfrm>
                </p:grpSpPr>
                <p:sp>
                  <p:nvSpPr>
                    <p:cNvPr id="496" name="Can 695"/>
                    <p:cNvSpPr/>
                    <p:nvPr/>
                  </p:nvSpPr>
                  <p:spPr bwMode="auto">
                    <a:xfrm>
                      <a:off x="914400" y="3886200"/>
                      <a:ext cx="1981200" cy="2057400"/>
                    </a:xfrm>
                    <a:prstGeom prst="can">
                      <a:avLst/>
                    </a:prstGeom>
                    <a:ln>
                      <a:headEnd type="none" w="med" len="med"/>
                      <a:tailEnd type="none" w="med" len="med"/>
                    </a:ln>
                    <a:scene3d>
                      <a:camera prst="orthographicFront" fov="0">
                        <a:rot lat="0" lon="0" rev="0"/>
                      </a:camera>
                      <a:lightRig rig="glow" dir="t">
                        <a:rot lat="0" lon="0" rev="6360000"/>
                      </a:lightRig>
                    </a:scene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497" name="5-Point Star 696"/>
                    <p:cNvSpPr/>
                    <p:nvPr/>
                  </p:nvSpPr>
                  <p:spPr bwMode="auto">
                    <a:xfrm>
                      <a:off x="990600" y="4114800"/>
                      <a:ext cx="762000" cy="685800"/>
                    </a:xfrm>
                    <a:prstGeom prst="star5">
                      <a:avLst/>
                    </a:prstGeom>
                    <a:ln>
                      <a:headEnd type="none" w="med" len="med"/>
                      <a:tailEnd type="none" w="med" len="med"/>
                    </a:ln>
                    <a:scene3d>
                      <a:camera prst="orthographicFront" fov="0">
                        <a:rot lat="0" lon="0" rev="0"/>
                      </a:camera>
                      <a:lightRig rig="glow" dir="t">
                        <a:rot lat="0" lon="0" rev="6360000"/>
                      </a:lightRig>
                    </a:scene3d>
                  </p:spPr>
                  <p:style>
                    <a:lnRef idx="0">
                      <a:schemeClr val="accent4"/>
                    </a:lnRef>
                    <a:fillRef idx="3">
                      <a:schemeClr val="accent4"/>
                    </a:fillRef>
                    <a:effectRef idx="3">
                      <a:schemeClr val="accent4"/>
                    </a:effectRef>
                    <a:fontRef idx="minor">
                      <a:schemeClr val="lt1"/>
                    </a:fontRef>
                  </p:style>
                  <p:txBody>
                    <a:bodyPr lIns="91436" tIns="45718" rIns="91436" bIns="45718" anchor="ctr"/>
                    <a:lstStyle/>
                    <a:p>
                      <a:pPr algn="ctr" defTabSz="914099" fontAlgn="auto">
                        <a:spcBef>
                          <a:spcPts val="0"/>
                        </a:spcBef>
                        <a:spcAft>
                          <a:spcPts val="0"/>
                        </a:spcAft>
                        <a:defRPr/>
                      </a:pPr>
                      <a:endParaRPr lang="en-US" sz="2300" dirty="0" smtClean="0">
                        <a:solidFill>
                          <a:srgbClr val="FFFFFF"/>
                        </a:solidFill>
                        <a:effectLst>
                          <a:outerShdw blurRad="38100" dist="38100" dir="2700000" algn="tl">
                            <a:srgbClr val="000000">
                              <a:alpha val="43137"/>
                            </a:srgbClr>
                          </a:outerShdw>
                        </a:effectLst>
                      </a:endParaRPr>
                    </a:p>
                  </p:txBody>
                </p:sp>
                <p:sp>
                  <p:nvSpPr>
                    <p:cNvPr id="498" name="Isosceles Triangle 697"/>
                    <p:cNvSpPr/>
                    <p:nvPr/>
                  </p:nvSpPr>
                  <p:spPr bwMode="auto">
                    <a:xfrm>
                      <a:off x="1295400" y="5105400"/>
                      <a:ext cx="685800" cy="609600"/>
                    </a:xfrm>
                    <a:prstGeom prst="triangle">
                      <a:avLst/>
                    </a:prstGeom>
                    <a:ln>
                      <a:headEnd type="none" w="med" len="med"/>
                      <a:tailEnd type="none" w="med" len="med"/>
                    </a:ln>
                    <a:scene3d>
                      <a:camera prst="orthographicFront" fov="0">
                        <a:rot lat="0" lon="0" rev="0"/>
                      </a:camera>
                      <a:lightRig rig="glow" dir="t">
                        <a:rot lat="0" lon="0" rev="6360000"/>
                      </a:lightRig>
                    </a:scene3d>
                  </p:spPr>
                  <p:style>
                    <a:lnRef idx="0">
                      <a:schemeClr val="accent3"/>
                    </a:lnRef>
                    <a:fillRef idx="3">
                      <a:schemeClr val="accent3"/>
                    </a:fillRef>
                    <a:effectRef idx="3">
                      <a:schemeClr val="accent3"/>
                    </a:effectRef>
                    <a:fontRef idx="minor">
                      <a:schemeClr val="lt1"/>
                    </a:fontRef>
                  </p:style>
                  <p:txBody>
                    <a:bodyPr lIns="91436" tIns="45718" rIns="91436" bIns="45718" anchor="ctr"/>
                    <a:lstStyle/>
                    <a:p>
                      <a:pPr algn="ctr" defTabSz="914099">
                        <a:defRPr/>
                      </a:pPr>
                      <a:endParaRPr lang="en-US" sz="2300" dirty="0" smtClean="0">
                        <a:solidFill>
                          <a:srgbClr val="FFFFFF"/>
                        </a:solidFill>
                        <a:effectLst>
                          <a:outerShdw blurRad="38100" dist="38100" dir="2700000" algn="tl">
                            <a:srgbClr val="000000">
                              <a:alpha val="43137"/>
                            </a:srgbClr>
                          </a:outerShdw>
                        </a:effectLst>
                      </a:endParaRPr>
                    </a:p>
                  </p:txBody>
                </p:sp>
                <p:sp>
                  <p:nvSpPr>
                    <p:cNvPr id="499" name="Hexagon 698"/>
                    <p:cNvSpPr/>
                    <p:nvPr/>
                  </p:nvSpPr>
                  <p:spPr bwMode="auto">
                    <a:xfrm>
                      <a:off x="1981200" y="4953000"/>
                      <a:ext cx="762000" cy="685800"/>
                    </a:xfrm>
                    <a:prstGeom prst="hexagon">
                      <a:avLst/>
                    </a:prstGeom>
                    <a:ln>
                      <a:headEnd type="none" w="med" len="med"/>
                      <a:tailEnd type="none" w="med" len="med"/>
                    </a:ln>
                    <a:scene3d>
                      <a:camera prst="orthographicFront" fov="0">
                        <a:rot lat="0" lon="0" rev="0"/>
                      </a:camera>
                      <a:lightRig rig="glow" dir="t">
                        <a:rot lat="0" lon="0" rev="6360000"/>
                      </a:lightRig>
                    </a:scene3d>
                  </p:spPr>
                  <p:style>
                    <a:lnRef idx="0">
                      <a:schemeClr val="accent6"/>
                    </a:lnRef>
                    <a:fillRef idx="3">
                      <a:schemeClr val="accent6"/>
                    </a:fillRef>
                    <a:effectRef idx="3">
                      <a:schemeClr val="accent6"/>
                    </a:effectRef>
                    <a:fontRef idx="minor">
                      <a:schemeClr val="lt1"/>
                    </a:fontRef>
                  </p:style>
                  <p:txBody>
                    <a:bodyPr lIns="91436" tIns="45718" rIns="91436" bIns="45718" anchor="ctr"/>
                    <a:lstStyle/>
                    <a:p>
                      <a:pPr algn="ctr" defTabSz="914099">
                        <a:defRPr/>
                      </a:pPr>
                      <a:endParaRPr lang="en-US" sz="2300" dirty="0" smtClean="0">
                        <a:solidFill>
                          <a:srgbClr val="FFFFFF"/>
                        </a:solidFill>
                        <a:effectLst>
                          <a:outerShdw blurRad="38100" dist="38100" dir="2700000" algn="tl">
                            <a:srgbClr val="000000">
                              <a:alpha val="43137"/>
                            </a:srgbClr>
                          </a:outerShdw>
                        </a:effectLst>
                      </a:endParaRPr>
                    </a:p>
                  </p:txBody>
                </p:sp>
                <p:sp>
                  <p:nvSpPr>
                    <p:cNvPr id="500" name="Parallelogram 699"/>
                    <p:cNvSpPr/>
                    <p:nvPr/>
                  </p:nvSpPr>
                  <p:spPr bwMode="auto">
                    <a:xfrm>
                      <a:off x="1828800" y="4419600"/>
                      <a:ext cx="685800" cy="609600"/>
                    </a:xfrm>
                    <a:prstGeom prst="parallelogram">
                      <a:avLst/>
                    </a:prstGeom>
                    <a:ln>
                      <a:headEnd type="none" w="med" len="med"/>
                      <a:tailEnd type="none" w="med" len="med"/>
                    </a:ln>
                    <a:scene3d>
                      <a:camera prst="orthographicFront" fov="0">
                        <a:rot lat="0" lon="0" rev="0"/>
                      </a:camera>
                      <a:lightRig rig="glow" dir="t">
                        <a:rot lat="0" lon="0" rev="6360000"/>
                      </a:lightRig>
                    </a:scene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501" name="Oval 700"/>
                    <p:cNvSpPr/>
                    <p:nvPr/>
                  </p:nvSpPr>
                  <p:spPr bwMode="auto">
                    <a:xfrm rot="19114396">
                      <a:off x="976475" y="4807784"/>
                      <a:ext cx="914400" cy="533400"/>
                    </a:xfrm>
                    <a:prstGeom prst="ellipse">
                      <a:avLst/>
                    </a:prstGeom>
                    <a:ln>
                      <a:headEnd type="none" w="med" len="med"/>
                      <a:tailEnd type="none" w="med" len="med"/>
                    </a:ln>
                    <a:scene3d>
                      <a:camera prst="orthographicFront" fov="0">
                        <a:rot lat="0" lon="0" rev="0"/>
                      </a:camera>
                      <a:lightRig rig="glow" dir="t">
                        <a:rot lat="0" lon="0" rev="6360000"/>
                      </a:lightRig>
                    </a:scene3d>
                  </p:spPr>
                  <p:style>
                    <a:lnRef idx="0">
                      <a:schemeClr val="accent5"/>
                    </a:lnRef>
                    <a:fillRef idx="3">
                      <a:schemeClr val="accent5"/>
                    </a:fillRef>
                    <a:effectRef idx="3">
                      <a:schemeClr val="accent5"/>
                    </a:effectRef>
                    <a:fontRef idx="minor">
                      <a:schemeClr val="lt1"/>
                    </a:fontRef>
                  </p:style>
                  <p:txBody>
                    <a:bodyPr lIns="91436" tIns="45718" rIns="91436" bIns="45718" anchor="ctr"/>
                    <a:lstStyle/>
                    <a:p>
                      <a:pPr algn="ctr" defTabSz="914099">
                        <a:defRPr/>
                      </a:pPr>
                      <a:endParaRPr lang="en-US" sz="2300" dirty="0" smtClean="0">
                        <a:solidFill>
                          <a:srgbClr val="FFFFFF"/>
                        </a:solidFill>
                        <a:effectLst>
                          <a:outerShdw blurRad="38100" dist="38100" dir="2700000" algn="tl">
                            <a:srgbClr val="000000">
                              <a:alpha val="43137"/>
                            </a:srgbClr>
                          </a:outerShdw>
                        </a:effectLst>
                      </a:endParaRPr>
                    </a:p>
                  </p:txBody>
                </p:sp>
              </p:grpSp>
            </p:grpSp>
            <p:grpSp>
              <p:nvGrpSpPr>
                <p:cNvPr id="385" name="Group 98"/>
                <p:cNvGrpSpPr/>
                <p:nvPr/>
              </p:nvGrpSpPr>
              <p:grpSpPr>
                <a:xfrm>
                  <a:off x="4722015" y="5915165"/>
                  <a:ext cx="683361" cy="520361"/>
                  <a:chOff x="5601691" y="5278557"/>
                  <a:chExt cx="683361" cy="520361"/>
                </a:xfrm>
              </p:grpSpPr>
              <p:grpSp>
                <p:nvGrpSpPr>
                  <p:cNvPr id="386" name="Group 55"/>
                  <p:cNvGrpSpPr/>
                  <p:nvPr/>
                </p:nvGrpSpPr>
                <p:grpSpPr>
                  <a:xfrm>
                    <a:off x="5601691" y="5278557"/>
                    <a:ext cx="512616" cy="482092"/>
                    <a:chOff x="914400" y="3886200"/>
                    <a:chExt cx="1981200" cy="2057400"/>
                  </a:xfrm>
                </p:grpSpPr>
                <p:sp>
                  <p:nvSpPr>
                    <p:cNvPr id="488" name="Can 687"/>
                    <p:cNvSpPr/>
                    <p:nvPr/>
                  </p:nvSpPr>
                  <p:spPr bwMode="auto">
                    <a:xfrm>
                      <a:off x="914400" y="3886200"/>
                      <a:ext cx="1981200" cy="2057400"/>
                    </a:xfrm>
                    <a:prstGeom prst="can">
                      <a:avLst/>
                    </a:prstGeom>
                    <a:ln>
                      <a:headEnd type="none" w="med" len="med"/>
                      <a:tailEnd type="none" w="med" len="med"/>
                    </a:ln>
                    <a:scene3d>
                      <a:camera prst="orthographicFront" fov="0">
                        <a:rot lat="0" lon="0" rev="0"/>
                      </a:camera>
                      <a:lightRig rig="glow" dir="t">
                        <a:rot lat="0" lon="0" rev="6360000"/>
                      </a:lightRig>
                    </a:scene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489" name="5-Point Star 688"/>
                    <p:cNvSpPr/>
                    <p:nvPr/>
                  </p:nvSpPr>
                  <p:spPr bwMode="auto">
                    <a:xfrm>
                      <a:off x="990600" y="4114800"/>
                      <a:ext cx="762000" cy="685800"/>
                    </a:xfrm>
                    <a:prstGeom prst="star5">
                      <a:avLst/>
                    </a:prstGeom>
                    <a:ln>
                      <a:headEnd type="none" w="med" len="med"/>
                      <a:tailEnd type="none" w="med" len="med"/>
                    </a:ln>
                    <a:scene3d>
                      <a:camera prst="orthographicFront" fov="0">
                        <a:rot lat="0" lon="0" rev="0"/>
                      </a:camera>
                      <a:lightRig rig="glow" dir="t">
                        <a:rot lat="0" lon="0" rev="6360000"/>
                      </a:lightRig>
                    </a:scene3d>
                  </p:spPr>
                  <p:style>
                    <a:lnRef idx="0">
                      <a:schemeClr val="accent4"/>
                    </a:lnRef>
                    <a:fillRef idx="3">
                      <a:schemeClr val="accent4"/>
                    </a:fillRef>
                    <a:effectRef idx="3">
                      <a:schemeClr val="accent4"/>
                    </a:effectRef>
                    <a:fontRef idx="minor">
                      <a:schemeClr val="lt1"/>
                    </a:fontRef>
                  </p:style>
                  <p:txBody>
                    <a:bodyPr lIns="91436" tIns="45718" rIns="91436" bIns="45718" anchor="ctr"/>
                    <a:lstStyle/>
                    <a:p>
                      <a:pPr algn="ctr" defTabSz="914099" fontAlgn="auto">
                        <a:spcBef>
                          <a:spcPts val="0"/>
                        </a:spcBef>
                        <a:spcAft>
                          <a:spcPts val="0"/>
                        </a:spcAft>
                        <a:defRPr/>
                      </a:pPr>
                      <a:endParaRPr lang="en-US" sz="2300" dirty="0" smtClean="0">
                        <a:solidFill>
                          <a:srgbClr val="FFFFFF"/>
                        </a:solidFill>
                        <a:effectLst>
                          <a:outerShdw blurRad="38100" dist="38100" dir="2700000" algn="tl">
                            <a:srgbClr val="000000">
                              <a:alpha val="43137"/>
                            </a:srgbClr>
                          </a:outerShdw>
                        </a:effectLst>
                      </a:endParaRPr>
                    </a:p>
                  </p:txBody>
                </p:sp>
                <p:sp>
                  <p:nvSpPr>
                    <p:cNvPr id="490" name="Isosceles Triangle 689"/>
                    <p:cNvSpPr/>
                    <p:nvPr/>
                  </p:nvSpPr>
                  <p:spPr bwMode="auto">
                    <a:xfrm>
                      <a:off x="1295400" y="5105400"/>
                      <a:ext cx="685800" cy="609600"/>
                    </a:xfrm>
                    <a:prstGeom prst="triangle">
                      <a:avLst/>
                    </a:prstGeom>
                    <a:ln>
                      <a:headEnd type="none" w="med" len="med"/>
                      <a:tailEnd type="none" w="med" len="med"/>
                    </a:ln>
                    <a:scene3d>
                      <a:camera prst="orthographicFront" fov="0">
                        <a:rot lat="0" lon="0" rev="0"/>
                      </a:camera>
                      <a:lightRig rig="glow" dir="t">
                        <a:rot lat="0" lon="0" rev="6360000"/>
                      </a:lightRig>
                    </a:scene3d>
                  </p:spPr>
                  <p:style>
                    <a:lnRef idx="0">
                      <a:schemeClr val="accent3"/>
                    </a:lnRef>
                    <a:fillRef idx="3">
                      <a:schemeClr val="accent3"/>
                    </a:fillRef>
                    <a:effectRef idx="3">
                      <a:schemeClr val="accent3"/>
                    </a:effectRef>
                    <a:fontRef idx="minor">
                      <a:schemeClr val="lt1"/>
                    </a:fontRef>
                  </p:style>
                  <p:txBody>
                    <a:bodyPr lIns="91436" tIns="45718" rIns="91436" bIns="45718" anchor="ctr"/>
                    <a:lstStyle/>
                    <a:p>
                      <a:pPr algn="ctr" defTabSz="914099">
                        <a:defRPr/>
                      </a:pPr>
                      <a:endParaRPr lang="en-US" sz="2300" dirty="0" smtClean="0">
                        <a:solidFill>
                          <a:srgbClr val="FFFFFF"/>
                        </a:solidFill>
                        <a:effectLst>
                          <a:outerShdw blurRad="38100" dist="38100" dir="2700000" algn="tl">
                            <a:srgbClr val="000000">
                              <a:alpha val="43137"/>
                            </a:srgbClr>
                          </a:outerShdw>
                        </a:effectLst>
                      </a:endParaRPr>
                    </a:p>
                  </p:txBody>
                </p:sp>
                <p:sp>
                  <p:nvSpPr>
                    <p:cNvPr id="491" name="Hexagon 690"/>
                    <p:cNvSpPr/>
                    <p:nvPr/>
                  </p:nvSpPr>
                  <p:spPr bwMode="auto">
                    <a:xfrm>
                      <a:off x="1981200" y="4953000"/>
                      <a:ext cx="762000" cy="685800"/>
                    </a:xfrm>
                    <a:prstGeom prst="hexagon">
                      <a:avLst/>
                    </a:prstGeom>
                    <a:ln>
                      <a:headEnd type="none" w="med" len="med"/>
                      <a:tailEnd type="none" w="med" len="med"/>
                    </a:ln>
                    <a:scene3d>
                      <a:camera prst="orthographicFront" fov="0">
                        <a:rot lat="0" lon="0" rev="0"/>
                      </a:camera>
                      <a:lightRig rig="glow" dir="t">
                        <a:rot lat="0" lon="0" rev="6360000"/>
                      </a:lightRig>
                    </a:scene3d>
                  </p:spPr>
                  <p:style>
                    <a:lnRef idx="0">
                      <a:schemeClr val="accent6"/>
                    </a:lnRef>
                    <a:fillRef idx="3">
                      <a:schemeClr val="accent6"/>
                    </a:fillRef>
                    <a:effectRef idx="3">
                      <a:schemeClr val="accent6"/>
                    </a:effectRef>
                    <a:fontRef idx="minor">
                      <a:schemeClr val="lt1"/>
                    </a:fontRef>
                  </p:style>
                  <p:txBody>
                    <a:bodyPr lIns="91436" tIns="45718" rIns="91436" bIns="45718" anchor="ctr"/>
                    <a:lstStyle/>
                    <a:p>
                      <a:pPr algn="ctr" defTabSz="914099">
                        <a:defRPr/>
                      </a:pPr>
                      <a:endParaRPr lang="en-US" sz="2300" dirty="0" smtClean="0">
                        <a:solidFill>
                          <a:srgbClr val="FFFFFF"/>
                        </a:solidFill>
                        <a:effectLst>
                          <a:outerShdw blurRad="38100" dist="38100" dir="2700000" algn="tl">
                            <a:srgbClr val="000000">
                              <a:alpha val="43137"/>
                            </a:srgbClr>
                          </a:outerShdw>
                        </a:effectLst>
                      </a:endParaRPr>
                    </a:p>
                  </p:txBody>
                </p:sp>
                <p:sp>
                  <p:nvSpPr>
                    <p:cNvPr id="492" name="Parallelogram 691"/>
                    <p:cNvSpPr/>
                    <p:nvPr/>
                  </p:nvSpPr>
                  <p:spPr bwMode="auto">
                    <a:xfrm>
                      <a:off x="1828800" y="4419600"/>
                      <a:ext cx="685800" cy="609600"/>
                    </a:xfrm>
                    <a:prstGeom prst="parallelogram">
                      <a:avLst/>
                    </a:prstGeom>
                    <a:ln>
                      <a:headEnd type="none" w="med" len="med"/>
                      <a:tailEnd type="none" w="med" len="med"/>
                    </a:ln>
                    <a:scene3d>
                      <a:camera prst="orthographicFront" fov="0">
                        <a:rot lat="0" lon="0" rev="0"/>
                      </a:camera>
                      <a:lightRig rig="glow" dir="t">
                        <a:rot lat="0" lon="0" rev="6360000"/>
                      </a:lightRig>
                    </a:scene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493" name="Oval 692"/>
                    <p:cNvSpPr/>
                    <p:nvPr/>
                  </p:nvSpPr>
                  <p:spPr bwMode="auto">
                    <a:xfrm rot="19114396">
                      <a:off x="976475" y="4807784"/>
                      <a:ext cx="914400" cy="533400"/>
                    </a:xfrm>
                    <a:prstGeom prst="ellipse">
                      <a:avLst/>
                    </a:prstGeom>
                    <a:ln>
                      <a:headEnd type="none" w="med" len="med"/>
                      <a:tailEnd type="none" w="med" len="med"/>
                    </a:ln>
                    <a:scene3d>
                      <a:camera prst="orthographicFront" fov="0">
                        <a:rot lat="0" lon="0" rev="0"/>
                      </a:camera>
                      <a:lightRig rig="glow" dir="t">
                        <a:rot lat="0" lon="0" rev="6360000"/>
                      </a:lightRig>
                    </a:scene3d>
                  </p:spPr>
                  <p:style>
                    <a:lnRef idx="0">
                      <a:schemeClr val="accent5"/>
                    </a:lnRef>
                    <a:fillRef idx="3">
                      <a:schemeClr val="accent5"/>
                    </a:fillRef>
                    <a:effectRef idx="3">
                      <a:schemeClr val="accent5"/>
                    </a:effectRef>
                    <a:fontRef idx="minor">
                      <a:schemeClr val="lt1"/>
                    </a:fontRef>
                  </p:style>
                  <p:txBody>
                    <a:bodyPr lIns="91436" tIns="45718" rIns="91436" bIns="45718" anchor="ctr"/>
                    <a:lstStyle/>
                    <a:p>
                      <a:pPr algn="ctr" defTabSz="914099">
                        <a:defRPr/>
                      </a:pPr>
                      <a:endParaRPr lang="en-US" sz="2300" dirty="0" smtClean="0">
                        <a:solidFill>
                          <a:srgbClr val="FFFFFF"/>
                        </a:solidFill>
                        <a:effectLst>
                          <a:outerShdw blurRad="38100" dist="38100" dir="2700000" algn="tl">
                            <a:srgbClr val="000000">
                              <a:alpha val="43137"/>
                            </a:srgbClr>
                          </a:outerShdw>
                        </a:effectLst>
                      </a:endParaRPr>
                    </a:p>
                  </p:txBody>
                </p:sp>
              </p:grpSp>
              <p:grpSp>
                <p:nvGrpSpPr>
                  <p:cNvPr id="387" name="Group 90"/>
                  <p:cNvGrpSpPr/>
                  <p:nvPr/>
                </p:nvGrpSpPr>
                <p:grpSpPr>
                  <a:xfrm>
                    <a:off x="5772436" y="5316826"/>
                    <a:ext cx="512616" cy="482092"/>
                    <a:chOff x="914400" y="3886200"/>
                    <a:chExt cx="1981200" cy="2057400"/>
                  </a:xfrm>
                </p:grpSpPr>
                <p:sp>
                  <p:nvSpPr>
                    <p:cNvPr id="482" name="Can 681"/>
                    <p:cNvSpPr/>
                    <p:nvPr/>
                  </p:nvSpPr>
                  <p:spPr bwMode="auto">
                    <a:xfrm>
                      <a:off x="914400" y="3886200"/>
                      <a:ext cx="1981200" cy="2057400"/>
                    </a:xfrm>
                    <a:prstGeom prst="can">
                      <a:avLst/>
                    </a:prstGeom>
                    <a:ln>
                      <a:headEnd type="none" w="med" len="med"/>
                      <a:tailEnd type="none" w="med" len="med"/>
                    </a:ln>
                    <a:scene3d>
                      <a:camera prst="orthographicFront" fov="0">
                        <a:rot lat="0" lon="0" rev="0"/>
                      </a:camera>
                      <a:lightRig rig="glow" dir="t">
                        <a:rot lat="0" lon="0" rev="6360000"/>
                      </a:lightRig>
                    </a:scene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483" name="5-Point Star 682"/>
                    <p:cNvSpPr/>
                    <p:nvPr/>
                  </p:nvSpPr>
                  <p:spPr bwMode="auto">
                    <a:xfrm>
                      <a:off x="990600" y="4114800"/>
                      <a:ext cx="762000" cy="685800"/>
                    </a:xfrm>
                    <a:prstGeom prst="star5">
                      <a:avLst/>
                    </a:prstGeom>
                    <a:ln>
                      <a:headEnd type="none" w="med" len="med"/>
                      <a:tailEnd type="none" w="med" len="med"/>
                    </a:ln>
                    <a:scene3d>
                      <a:camera prst="orthographicFront" fov="0">
                        <a:rot lat="0" lon="0" rev="0"/>
                      </a:camera>
                      <a:lightRig rig="glow" dir="t">
                        <a:rot lat="0" lon="0" rev="6360000"/>
                      </a:lightRig>
                    </a:scene3d>
                  </p:spPr>
                  <p:style>
                    <a:lnRef idx="0">
                      <a:schemeClr val="accent4"/>
                    </a:lnRef>
                    <a:fillRef idx="3">
                      <a:schemeClr val="accent4"/>
                    </a:fillRef>
                    <a:effectRef idx="3">
                      <a:schemeClr val="accent4"/>
                    </a:effectRef>
                    <a:fontRef idx="minor">
                      <a:schemeClr val="lt1"/>
                    </a:fontRef>
                  </p:style>
                  <p:txBody>
                    <a:bodyPr lIns="91436" tIns="45718" rIns="91436" bIns="45718" anchor="ctr"/>
                    <a:lstStyle/>
                    <a:p>
                      <a:pPr algn="ctr" defTabSz="914099" fontAlgn="auto">
                        <a:spcBef>
                          <a:spcPts val="0"/>
                        </a:spcBef>
                        <a:spcAft>
                          <a:spcPts val="0"/>
                        </a:spcAft>
                        <a:defRPr/>
                      </a:pPr>
                      <a:endParaRPr lang="en-US" sz="2300" dirty="0" smtClean="0">
                        <a:solidFill>
                          <a:srgbClr val="FFFFFF"/>
                        </a:solidFill>
                        <a:effectLst>
                          <a:outerShdw blurRad="38100" dist="38100" dir="2700000" algn="tl">
                            <a:srgbClr val="000000">
                              <a:alpha val="43137"/>
                            </a:srgbClr>
                          </a:outerShdw>
                        </a:effectLst>
                      </a:endParaRPr>
                    </a:p>
                  </p:txBody>
                </p:sp>
                <p:sp>
                  <p:nvSpPr>
                    <p:cNvPr id="484" name="Isosceles Triangle 683"/>
                    <p:cNvSpPr/>
                    <p:nvPr/>
                  </p:nvSpPr>
                  <p:spPr bwMode="auto">
                    <a:xfrm>
                      <a:off x="1295400" y="5105400"/>
                      <a:ext cx="685800" cy="609600"/>
                    </a:xfrm>
                    <a:prstGeom prst="triangle">
                      <a:avLst/>
                    </a:prstGeom>
                    <a:ln>
                      <a:headEnd type="none" w="med" len="med"/>
                      <a:tailEnd type="none" w="med" len="med"/>
                    </a:ln>
                    <a:scene3d>
                      <a:camera prst="orthographicFront" fov="0">
                        <a:rot lat="0" lon="0" rev="0"/>
                      </a:camera>
                      <a:lightRig rig="glow" dir="t">
                        <a:rot lat="0" lon="0" rev="6360000"/>
                      </a:lightRig>
                    </a:scene3d>
                  </p:spPr>
                  <p:style>
                    <a:lnRef idx="0">
                      <a:schemeClr val="accent3"/>
                    </a:lnRef>
                    <a:fillRef idx="3">
                      <a:schemeClr val="accent3"/>
                    </a:fillRef>
                    <a:effectRef idx="3">
                      <a:schemeClr val="accent3"/>
                    </a:effectRef>
                    <a:fontRef idx="minor">
                      <a:schemeClr val="lt1"/>
                    </a:fontRef>
                  </p:style>
                  <p:txBody>
                    <a:bodyPr lIns="91436" tIns="45718" rIns="91436" bIns="45718" anchor="ctr"/>
                    <a:lstStyle/>
                    <a:p>
                      <a:pPr algn="ctr" defTabSz="914099">
                        <a:defRPr/>
                      </a:pPr>
                      <a:endParaRPr lang="en-US" sz="2300" dirty="0" smtClean="0">
                        <a:solidFill>
                          <a:srgbClr val="FFFFFF"/>
                        </a:solidFill>
                        <a:effectLst>
                          <a:outerShdw blurRad="38100" dist="38100" dir="2700000" algn="tl">
                            <a:srgbClr val="000000">
                              <a:alpha val="43137"/>
                            </a:srgbClr>
                          </a:outerShdw>
                        </a:effectLst>
                      </a:endParaRPr>
                    </a:p>
                  </p:txBody>
                </p:sp>
                <p:sp>
                  <p:nvSpPr>
                    <p:cNvPr id="485" name="Hexagon 684"/>
                    <p:cNvSpPr/>
                    <p:nvPr/>
                  </p:nvSpPr>
                  <p:spPr bwMode="auto">
                    <a:xfrm>
                      <a:off x="1981200" y="4953000"/>
                      <a:ext cx="762000" cy="685800"/>
                    </a:xfrm>
                    <a:prstGeom prst="hexagon">
                      <a:avLst/>
                    </a:prstGeom>
                    <a:ln>
                      <a:headEnd type="none" w="med" len="med"/>
                      <a:tailEnd type="none" w="med" len="med"/>
                    </a:ln>
                    <a:scene3d>
                      <a:camera prst="orthographicFront" fov="0">
                        <a:rot lat="0" lon="0" rev="0"/>
                      </a:camera>
                      <a:lightRig rig="glow" dir="t">
                        <a:rot lat="0" lon="0" rev="6360000"/>
                      </a:lightRig>
                    </a:scene3d>
                  </p:spPr>
                  <p:style>
                    <a:lnRef idx="0">
                      <a:schemeClr val="accent6"/>
                    </a:lnRef>
                    <a:fillRef idx="3">
                      <a:schemeClr val="accent6"/>
                    </a:fillRef>
                    <a:effectRef idx="3">
                      <a:schemeClr val="accent6"/>
                    </a:effectRef>
                    <a:fontRef idx="minor">
                      <a:schemeClr val="lt1"/>
                    </a:fontRef>
                  </p:style>
                  <p:txBody>
                    <a:bodyPr lIns="91436" tIns="45718" rIns="91436" bIns="45718" anchor="ctr"/>
                    <a:lstStyle/>
                    <a:p>
                      <a:pPr algn="ctr" defTabSz="914099">
                        <a:defRPr/>
                      </a:pPr>
                      <a:endParaRPr lang="en-US" sz="2300" dirty="0" smtClean="0">
                        <a:solidFill>
                          <a:srgbClr val="FFFFFF"/>
                        </a:solidFill>
                        <a:effectLst>
                          <a:outerShdw blurRad="38100" dist="38100" dir="2700000" algn="tl">
                            <a:srgbClr val="000000">
                              <a:alpha val="43137"/>
                            </a:srgbClr>
                          </a:outerShdw>
                        </a:effectLst>
                      </a:endParaRPr>
                    </a:p>
                  </p:txBody>
                </p:sp>
                <p:sp>
                  <p:nvSpPr>
                    <p:cNvPr id="486" name="Parallelogram 685"/>
                    <p:cNvSpPr/>
                    <p:nvPr/>
                  </p:nvSpPr>
                  <p:spPr bwMode="auto">
                    <a:xfrm>
                      <a:off x="1828800" y="4419600"/>
                      <a:ext cx="685800" cy="609600"/>
                    </a:xfrm>
                    <a:prstGeom prst="parallelogram">
                      <a:avLst/>
                    </a:prstGeom>
                    <a:ln>
                      <a:headEnd type="none" w="med" len="med"/>
                      <a:tailEnd type="none" w="med" len="med"/>
                    </a:ln>
                    <a:scene3d>
                      <a:camera prst="orthographicFront" fov="0">
                        <a:rot lat="0" lon="0" rev="0"/>
                      </a:camera>
                      <a:lightRig rig="glow" dir="t">
                        <a:rot lat="0" lon="0" rev="6360000"/>
                      </a:lightRig>
                    </a:scene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487" name="Oval 686"/>
                    <p:cNvSpPr/>
                    <p:nvPr/>
                  </p:nvSpPr>
                  <p:spPr bwMode="auto">
                    <a:xfrm rot="19114396">
                      <a:off x="976475" y="4807784"/>
                      <a:ext cx="914400" cy="533400"/>
                    </a:xfrm>
                    <a:prstGeom prst="ellipse">
                      <a:avLst/>
                    </a:prstGeom>
                    <a:ln>
                      <a:headEnd type="none" w="med" len="med"/>
                      <a:tailEnd type="none" w="med" len="med"/>
                    </a:ln>
                    <a:scene3d>
                      <a:camera prst="orthographicFront" fov="0">
                        <a:rot lat="0" lon="0" rev="0"/>
                      </a:camera>
                      <a:lightRig rig="glow" dir="t">
                        <a:rot lat="0" lon="0" rev="6360000"/>
                      </a:lightRig>
                    </a:scene3d>
                  </p:spPr>
                  <p:style>
                    <a:lnRef idx="0">
                      <a:schemeClr val="accent5"/>
                    </a:lnRef>
                    <a:fillRef idx="3">
                      <a:schemeClr val="accent5"/>
                    </a:fillRef>
                    <a:effectRef idx="3">
                      <a:schemeClr val="accent5"/>
                    </a:effectRef>
                    <a:fontRef idx="minor">
                      <a:schemeClr val="lt1"/>
                    </a:fontRef>
                  </p:style>
                  <p:txBody>
                    <a:bodyPr lIns="91436" tIns="45718" rIns="91436" bIns="45718" anchor="ctr"/>
                    <a:lstStyle/>
                    <a:p>
                      <a:pPr algn="ctr" defTabSz="914099">
                        <a:defRPr/>
                      </a:pPr>
                      <a:endParaRPr lang="en-US" sz="2300" dirty="0" smtClean="0">
                        <a:solidFill>
                          <a:srgbClr val="FFFFFF"/>
                        </a:solidFill>
                        <a:effectLst>
                          <a:outerShdw blurRad="38100" dist="38100" dir="2700000" algn="tl">
                            <a:srgbClr val="000000">
                              <a:alpha val="43137"/>
                            </a:srgbClr>
                          </a:outerShdw>
                        </a:effectLst>
                      </a:endParaRPr>
                    </a:p>
                  </p:txBody>
                </p:sp>
              </p:grpSp>
            </p:grpSp>
          </p:grpSp>
        </p:grpSp>
        <p:sp>
          <p:nvSpPr>
            <p:cNvPr id="343" name="Rounded Rectangle 542"/>
            <p:cNvSpPr/>
            <p:nvPr/>
          </p:nvSpPr>
          <p:spPr bwMode="auto">
            <a:xfrm>
              <a:off x="4304818" y="4908614"/>
              <a:ext cx="1562582" cy="862311"/>
            </a:xfrm>
            <a:prstGeom prst="roundRect">
              <a:avLst/>
            </a:prstGeom>
            <a:gradFill>
              <a:gsLst>
                <a:gs pos="0">
                  <a:srgbClr val="0D2D30">
                    <a:alpha val="28627"/>
                  </a:srgbClr>
                </a:gs>
                <a:gs pos="50000">
                  <a:srgbClr val="1F4E52">
                    <a:alpha val="50980"/>
                  </a:srgbClr>
                </a:gs>
                <a:gs pos="82000">
                  <a:schemeClr val="accent2">
                    <a:lumMod val="75000"/>
                  </a:schemeClr>
                </a:gs>
                <a:gs pos="100000">
                  <a:schemeClr val="accent2">
                    <a:lumMod val="60000"/>
                    <a:lumOff val="40000"/>
                  </a:schemeClr>
                </a:gs>
              </a:gsLst>
              <a:lin ang="16200000" scaled="0"/>
            </a:gra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344" name="Rectangle 343"/>
            <p:cNvSpPr/>
            <p:nvPr/>
          </p:nvSpPr>
          <p:spPr>
            <a:xfrm>
              <a:off x="4645937" y="4899060"/>
              <a:ext cx="782587" cy="307777"/>
            </a:xfrm>
            <a:prstGeom prst="rect">
              <a:avLst/>
            </a:prstGeom>
          </p:spPr>
          <p:txBody>
            <a:bodyPr wrap="none">
              <a:spAutoFit/>
            </a:bodyPr>
            <a:lstStyle/>
            <a:p>
              <a:pPr lvl="0" algn="ctr"/>
              <a:r>
                <a:rPr lang="en-US" sz="1400" dirty="0" smtClean="0">
                  <a:solidFill>
                    <a:srgbClr val="FFFFFF"/>
                  </a:solidFill>
                  <a:effectLst>
                    <a:outerShdw blurRad="38100" dist="38100" dir="2700000" algn="tl">
                      <a:srgbClr val="000000">
                        <a:alpha val="43137"/>
                      </a:srgbClr>
                    </a:outerShdw>
                  </a:effectLst>
                </a:rPr>
                <a:t>Backup</a:t>
              </a:r>
              <a:endParaRPr lang="en-US" sz="1200" dirty="0" smtClean="0">
                <a:solidFill>
                  <a:srgbClr val="FFFFFF"/>
                </a:solidFill>
                <a:effectLst>
                  <a:outerShdw blurRad="38100" dist="38100" dir="2700000" algn="tl">
                    <a:srgbClr val="000000">
                      <a:alpha val="43137"/>
                    </a:srgbClr>
                  </a:outerShdw>
                </a:effectLst>
              </a:endParaRPr>
            </a:p>
          </p:txBody>
        </p:sp>
        <p:grpSp>
          <p:nvGrpSpPr>
            <p:cNvPr id="400" name="Group 259"/>
            <p:cNvGrpSpPr/>
            <p:nvPr/>
          </p:nvGrpSpPr>
          <p:grpSpPr>
            <a:xfrm>
              <a:off x="4240698" y="5518732"/>
              <a:ext cx="1354692" cy="448982"/>
              <a:chOff x="4722015" y="5905519"/>
              <a:chExt cx="1833113" cy="531937"/>
            </a:xfrm>
          </p:grpSpPr>
          <p:grpSp>
            <p:nvGrpSpPr>
              <p:cNvPr id="401" name="Group 115"/>
              <p:cNvGrpSpPr/>
              <p:nvPr/>
            </p:nvGrpSpPr>
            <p:grpSpPr>
              <a:xfrm>
                <a:off x="5499448" y="5905519"/>
                <a:ext cx="1055680" cy="522291"/>
                <a:chOff x="4722015" y="5915165"/>
                <a:chExt cx="1055680" cy="522291"/>
              </a:xfrm>
            </p:grpSpPr>
            <p:grpSp>
              <p:nvGrpSpPr>
                <p:cNvPr id="414" name="Group 99"/>
                <p:cNvGrpSpPr/>
                <p:nvPr/>
              </p:nvGrpSpPr>
              <p:grpSpPr>
                <a:xfrm>
                  <a:off x="5094334" y="5917095"/>
                  <a:ext cx="683361" cy="520361"/>
                  <a:chOff x="5601691" y="5278557"/>
                  <a:chExt cx="683361" cy="520361"/>
                </a:xfrm>
              </p:grpSpPr>
              <p:grpSp>
                <p:nvGrpSpPr>
                  <p:cNvPr id="415" name="Group 55"/>
                  <p:cNvGrpSpPr/>
                  <p:nvPr/>
                </p:nvGrpSpPr>
                <p:grpSpPr>
                  <a:xfrm>
                    <a:off x="5601691" y="5278557"/>
                    <a:ext cx="512616" cy="482092"/>
                    <a:chOff x="914400" y="3886200"/>
                    <a:chExt cx="1981200" cy="2057400"/>
                  </a:xfrm>
                </p:grpSpPr>
                <p:sp>
                  <p:nvSpPr>
                    <p:cNvPr id="470" name="Can 669"/>
                    <p:cNvSpPr/>
                    <p:nvPr/>
                  </p:nvSpPr>
                  <p:spPr bwMode="auto">
                    <a:xfrm>
                      <a:off x="914400" y="3886200"/>
                      <a:ext cx="1981200" cy="2057400"/>
                    </a:xfrm>
                    <a:prstGeom prst="can">
                      <a:avLst/>
                    </a:prstGeom>
                    <a:ln>
                      <a:headEnd type="none" w="med" len="med"/>
                      <a:tailEnd type="none" w="med" len="med"/>
                    </a:ln>
                    <a:scene3d>
                      <a:camera prst="orthographicFront" fov="0">
                        <a:rot lat="0" lon="0" rev="0"/>
                      </a:camera>
                      <a:lightRig rig="glow" dir="t">
                        <a:rot lat="0" lon="0" rev="6360000"/>
                      </a:lightRig>
                    </a:scene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471" name="5-Point Star 670"/>
                    <p:cNvSpPr/>
                    <p:nvPr/>
                  </p:nvSpPr>
                  <p:spPr bwMode="auto">
                    <a:xfrm>
                      <a:off x="990600" y="4114800"/>
                      <a:ext cx="762000" cy="685800"/>
                    </a:xfrm>
                    <a:prstGeom prst="star5">
                      <a:avLst/>
                    </a:prstGeom>
                    <a:ln>
                      <a:headEnd type="none" w="med" len="med"/>
                      <a:tailEnd type="none" w="med" len="med"/>
                    </a:ln>
                    <a:scene3d>
                      <a:camera prst="orthographicFront" fov="0">
                        <a:rot lat="0" lon="0" rev="0"/>
                      </a:camera>
                      <a:lightRig rig="glow" dir="t">
                        <a:rot lat="0" lon="0" rev="6360000"/>
                      </a:lightRig>
                    </a:scene3d>
                  </p:spPr>
                  <p:style>
                    <a:lnRef idx="0">
                      <a:schemeClr val="accent4"/>
                    </a:lnRef>
                    <a:fillRef idx="3">
                      <a:schemeClr val="accent4"/>
                    </a:fillRef>
                    <a:effectRef idx="3">
                      <a:schemeClr val="accent4"/>
                    </a:effectRef>
                    <a:fontRef idx="minor">
                      <a:schemeClr val="lt1"/>
                    </a:fontRef>
                  </p:style>
                  <p:txBody>
                    <a:bodyPr lIns="91436" tIns="45718" rIns="91436" bIns="45718" anchor="ctr"/>
                    <a:lstStyle/>
                    <a:p>
                      <a:pPr algn="ctr" defTabSz="914099" fontAlgn="auto">
                        <a:spcBef>
                          <a:spcPts val="0"/>
                        </a:spcBef>
                        <a:spcAft>
                          <a:spcPts val="0"/>
                        </a:spcAft>
                        <a:defRPr/>
                      </a:pPr>
                      <a:endParaRPr lang="en-US" sz="2300" dirty="0" smtClean="0">
                        <a:solidFill>
                          <a:srgbClr val="FFFFFF"/>
                        </a:solidFill>
                        <a:effectLst>
                          <a:outerShdw blurRad="38100" dist="38100" dir="2700000" algn="tl">
                            <a:srgbClr val="000000">
                              <a:alpha val="43137"/>
                            </a:srgbClr>
                          </a:outerShdw>
                        </a:effectLst>
                      </a:endParaRPr>
                    </a:p>
                  </p:txBody>
                </p:sp>
                <p:sp>
                  <p:nvSpPr>
                    <p:cNvPr id="472" name="Isosceles Triangle 671"/>
                    <p:cNvSpPr/>
                    <p:nvPr/>
                  </p:nvSpPr>
                  <p:spPr bwMode="auto">
                    <a:xfrm>
                      <a:off x="1295400" y="5105400"/>
                      <a:ext cx="685800" cy="609600"/>
                    </a:xfrm>
                    <a:prstGeom prst="triangle">
                      <a:avLst/>
                    </a:prstGeom>
                    <a:ln>
                      <a:headEnd type="none" w="med" len="med"/>
                      <a:tailEnd type="none" w="med" len="med"/>
                    </a:ln>
                    <a:scene3d>
                      <a:camera prst="orthographicFront" fov="0">
                        <a:rot lat="0" lon="0" rev="0"/>
                      </a:camera>
                      <a:lightRig rig="glow" dir="t">
                        <a:rot lat="0" lon="0" rev="6360000"/>
                      </a:lightRig>
                    </a:scene3d>
                  </p:spPr>
                  <p:style>
                    <a:lnRef idx="0">
                      <a:schemeClr val="accent3"/>
                    </a:lnRef>
                    <a:fillRef idx="3">
                      <a:schemeClr val="accent3"/>
                    </a:fillRef>
                    <a:effectRef idx="3">
                      <a:schemeClr val="accent3"/>
                    </a:effectRef>
                    <a:fontRef idx="minor">
                      <a:schemeClr val="lt1"/>
                    </a:fontRef>
                  </p:style>
                  <p:txBody>
                    <a:bodyPr lIns="91436" tIns="45718" rIns="91436" bIns="45718" anchor="ctr"/>
                    <a:lstStyle/>
                    <a:p>
                      <a:pPr algn="ctr" defTabSz="914099">
                        <a:defRPr/>
                      </a:pPr>
                      <a:endParaRPr lang="en-US" sz="2300" dirty="0" smtClean="0">
                        <a:solidFill>
                          <a:srgbClr val="FFFFFF"/>
                        </a:solidFill>
                        <a:effectLst>
                          <a:outerShdw blurRad="38100" dist="38100" dir="2700000" algn="tl">
                            <a:srgbClr val="000000">
                              <a:alpha val="43137"/>
                            </a:srgbClr>
                          </a:outerShdw>
                        </a:effectLst>
                      </a:endParaRPr>
                    </a:p>
                  </p:txBody>
                </p:sp>
                <p:sp>
                  <p:nvSpPr>
                    <p:cNvPr id="473" name="Hexagon 672"/>
                    <p:cNvSpPr/>
                    <p:nvPr/>
                  </p:nvSpPr>
                  <p:spPr bwMode="auto">
                    <a:xfrm>
                      <a:off x="1981200" y="4953000"/>
                      <a:ext cx="762000" cy="685800"/>
                    </a:xfrm>
                    <a:prstGeom prst="hexagon">
                      <a:avLst/>
                    </a:prstGeom>
                    <a:ln>
                      <a:headEnd type="none" w="med" len="med"/>
                      <a:tailEnd type="none" w="med" len="med"/>
                    </a:ln>
                    <a:scene3d>
                      <a:camera prst="orthographicFront" fov="0">
                        <a:rot lat="0" lon="0" rev="0"/>
                      </a:camera>
                      <a:lightRig rig="glow" dir="t">
                        <a:rot lat="0" lon="0" rev="6360000"/>
                      </a:lightRig>
                    </a:scene3d>
                  </p:spPr>
                  <p:style>
                    <a:lnRef idx="0">
                      <a:schemeClr val="accent6"/>
                    </a:lnRef>
                    <a:fillRef idx="3">
                      <a:schemeClr val="accent6"/>
                    </a:fillRef>
                    <a:effectRef idx="3">
                      <a:schemeClr val="accent6"/>
                    </a:effectRef>
                    <a:fontRef idx="minor">
                      <a:schemeClr val="lt1"/>
                    </a:fontRef>
                  </p:style>
                  <p:txBody>
                    <a:bodyPr lIns="91436" tIns="45718" rIns="91436" bIns="45718" anchor="ctr"/>
                    <a:lstStyle/>
                    <a:p>
                      <a:pPr algn="ctr" defTabSz="914099">
                        <a:defRPr/>
                      </a:pPr>
                      <a:endParaRPr lang="en-US" sz="2300" dirty="0" smtClean="0">
                        <a:solidFill>
                          <a:srgbClr val="FFFFFF"/>
                        </a:solidFill>
                        <a:effectLst>
                          <a:outerShdw blurRad="38100" dist="38100" dir="2700000" algn="tl">
                            <a:srgbClr val="000000">
                              <a:alpha val="43137"/>
                            </a:srgbClr>
                          </a:outerShdw>
                        </a:effectLst>
                      </a:endParaRPr>
                    </a:p>
                  </p:txBody>
                </p:sp>
                <p:sp>
                  <p:nvSpPr>
                    <p:cNvPr id="474" name="Parallelogram 673"/>
                    <p:cNvSpPr/>
                    <p:nvPr/>
                  </p:nvSpPr>
                  <p:spPr bwMode="auto">
                    <a:xfrm>
                      <a:off x="1828800" y="4419600"/>
                      <a:ext cx="685800" cy="609600"/>
                    </a:xfrm>
                    <a:prstGeom prst="parallelogram">
                      <a:avLst/>
                    </a:prstGeom>
                    <a:ln>
                      <a:headEnd type="none" w="med" len="med"/>
                      <a:tailEnd type="none" w="med" len="med"/>
                    </a:ln>
                    <a:scene3d>
                      <a:camera prst="orthographicFront" fov="0">
                        <a:rot lat="0" lon="0" rev="0"/>
                      </a:camera>
                      <a:lightRig rig="glow" dir="t">
                        <a:rot lat="0" lon="0" rev="6360000"/>
                      </a:lightRig>
                    </a:scene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475" name="Oval 674"/>
                    <p:cNvSpPr/>
                    <p:nvPr/>
                  </p:nvSpPr>
                  <p:spPr bwMode="auto">
                    <a:xfrm rot="19114396">
                      <a:off x="976475" y="4807784"/>
                      <a:ext cx="914400" cy="533400"/>
                    </a:xfrm>
                    <a:prstGeom prst="ellipse">
                      <a:avLst/>
                    </a:prstGeom>
                    <a:ln>
                      <a:headEnd type="none" w="med" len="med"/>
                      <a:tailEnd type="none" w="med" len="med"/>
                    </a:ln>
                    <a:scene3d>
                      <a:camera prst="orthographicFront" fov="0">
                        <a:rot lat="0" lon="0" rev="0"/>
                      </a:camera>
                      <a:lightRig rig="glow" dir="t">
                        <a:rot lat="0" lon="0" rev="6360000"/>
                      </a:lightRig>
                    </a:scene3d>
                  </p:spPr>
                  <p:style>
                    <a:lnRef idx="0">
                      <a:schemeClr val="accent5"/>
                    </a:lnRef>
                    <a:fillRef idx="3">
                      <a:schemeClr val="accent5"/>
                    </a:fillRef>
                    <a:effectRef idx="3">
                      <a:schemeClr val="accent5"/>
                    </a:effectRef>
                    <a:fontRef idx="minor">
                      <a:schemeClr val="lt1"/>
                    </a:fontRef>
                  </p:style>
                  <p:txBody>
                    <a:bodyPr lIns="91436" tIns="45718" rIns="91436" bIns="45718" anchor="ctr"/>
                    <a:lstStyle/>
                    <a:p>
                      <a:pPr algn="ctr" defTabSz="914099">
                        <a:defRPr/>
                      </a:pPr>
                      <a:endParaRPr lang="en-US" sz="2300" dirty="0" smtClean="0">
                        <a:solidFill>
                          <a:srgbClr val="FFFFFF"/>
                        </a:solidFill>
                        <a:effectLst>
                          <a:outerShdw blurRad="38100" dist="38100" dir="2700000" algn="tl">
                            <a:srgbClr val="000000">
                              <a:alpha val="43137"/>
                            </a:srgbClr>
                          </a:outerShdw>
                        </a:effectLst>
                      </a:endParaRPr>
                    </a:p>
                  </p:txBody>
                </p:sp>
              </p:grpSp>
              <p:grpSp>
                <p:nvGrpSpPr>
                  <p:cNvPr id="416" name="Group 90"/>
                  <p:cNvGrpSpPr/>
                  <p:nvPr/>
                </p:nvGrpSpPr>
                <p:grpSpPr>
                  <a:xfrm>
                    <a:off x="5772436" y="5316826"/>
                    <a:ext cx="512616" cy="482092"/>
                    <a:chOff x="914400" y="3886200"/>
                    <a:chExt cx="1981200" cy="2057400"/>
                  </a:xfrm>
                </p:grpSpPr>
                <p:sp>
                  <p:nvSpPr>
                    <p:cNvPr id="464" name="Can 663"/>
                    <p:cNvSpPr/>
                    <p:nvPr/>
                  </p:nvSpPr>
                  <p:spPr bwMode="auto">
                    <a:xfrm>
                      <a:off x="914400" y="3886200"/>
                      <a:ext cx="1981200" cy="2057400"/>
                    </a:xfrm>
                    <a:prstGeom prst="can">
                      <a:avLst/>
                    </a:prstGeom>
                    <a:ln>
                      <a:headEnd type="none" w="med" len="med"/>
                      <a:tailEnd type="none" w="med" len="med"/>
                    </a:ln>
                    <a:scene3d>
                      <a:camera prst="orthographicFront" fov="0">
                        <a:rot lat="0" lon="0" rev="0"/>
                      </a:camera>
                      <a:lightRig rig="glow" dir="t">
                        <a:rot lat="0" lon="0" rev="6360000"/>
                      </a:lightRig>
                    </a:scene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465" name="5-Point Star 664"/>
                    <p:cNvSpPr/>
                    <p:nvPr/>
                  </p:nvSpPr>
                  <p:spPr bwMode="auto">
                    <a:xfrm>
                      <a:off x="990600" y="4114800"/>
                      <a:ext cx="762000" cy="685800"/>
                    </a:xfrm>
                    <a:prstGeom prst="star5">
                      <a:avLst/>
                    </a:prstGeom>
                    <a:ln>
                      <a:headEnd type="none" w="med" len="med"/>
                      <a:tailEnd type="none" w="med" len="med"/>
                    </a:ln>
                    <a:scene3d>
                      <a:camera prst="orthographicFront" fov="0">
                        <a:rot lat="0" lon="0" rev="0"/>
                      </a:camera>
                      <a:lightRig rig="glow" dir="t">
                        <a:rot lat="0" lon="0" rev="6360000"/>
                      </a:lightRig>
                    </a:scene3d>
                  </p:spPr>
                  <p:style>
                    <a:lnRef idx="0">
                      <a:schemeClr val="accent4"/>
                    </a:lnRef>
                    <a:fillRef idx="3">
                      <a:schemeClr val="accent4"/>
                    </a:fillRef>
                    <a:effectRef idx="3">
                      <a:schemeClr val="accent4"/>
                    </a:effectRef>
                    <a:fontRef idx="minor">
                      <a:schemeClr val="lt1"/>
                    </a:fontRef>
                  </p:style>
                  <p:txBody>
                    <a:bodyPr lIns="91436" tIns="45718" rIns="91436" bIns="45718" anchor="ctr"/>
                    <a:lstStyle/>
                    <a:p>
                      <a:pPr algn="ctr" defTabSz="914099" fontAlgn="auto">
                        <a:spcBef>
                          <a:spcPts val="0"/>
                        </a:spcBef>
                        <a:spcAft>
                          <a:spcPts val="0"/>
                        </a:spcAft>
                        <a:defRPr/>
                      </a:pPr>
                      <a:endParaRPr lang="en-US" sz="2300" dirty="0" smtClean="0">
                        <a:solidFill>
                          <a:srgbClr val="FFFFFF"/>
                        </a:solidFill>
                        <a:effectLst>
                          <a:outerShdw blurRad="38100" dist="38100" dir="2700000" algn="tl">
                            <a:srgbClr val="000000">
                              <a:alpha val="43137"/>
                            </a:srgbClr>
                          </a:outerShdw>
                        </a:effectLst>
                      </a:endParaRPr>
                    </a:p>
                  </p:txBody>
                </p:sp>
                <p:sp>
                  <p:nvSpPr>
                    <p:cNvPr id="466" name="Isosceles Triangle 665"/>
                    <p:cNvSpPr/>
                    <p:nvPr/>
                  </p:nvSpPr>
                  <p:spPr bwMode="auto">
                    <a:xfrm>
                      <a:off x="1295400" y="5105400"/>
                      <a:ext cx="685800" cy="609600"/>
                    </a:xfrm>
                    <a:prstGeom prst="triangle">
                      <a:avLst/>
                    </a:prstGeom>
                    <a:ln>
                      <a:headEnd type="none" w="med" len="med"/>
                      <a:tailEnd type="none" w="med" len="med"/>
                    </a:ln>
                    <a:scene3d>
                      <a:camera prst="orthographicFront" fov="0">
                        <a:rot lat="0" lon="0" rev="0"/>
                      </a:camera>
                      <a:lightRig rig="glow" dir="t">
                        <a:rot lat="0" lon="0" rev="6360000"/>
                      </a:lightRig>
                    </a:scene3d>
                  </p:spPr>
                  <p:style>
                    <a:lnRef idx="0">
                      <a:schemeClr val="accent3"/>
                    </a:lnRef>
                    <a:fillRef idx="3">
                      <a:schemeClr val="accent3"/>
                    </a:fillRef>
                    <a:effectRef idx="3">
                      <a:schemeClr val="accent3"/>
                    </a:effectRef>
                    <a:fontRef idx="minor">
                      <a:schemeClr val="lt1"/>
                    </a:fontRef>
                  </p:style>
                  <p:txBody>
                    <a:bodyPr lIns="91436" tIns="45718" rIns="91436" bIns="45718" anchor="ctr"/>
                    <a:lstStyle/>
                    <a:p>
                      <a:pPr algn="ctr" defTabSz="914099">
                        <a:defRPr/>
                      </a:pPr>
                      <a:endParaRPr lang="en-US" sz="2300" dirty="0" smtClean="0">
                        <a:solidFill>
                          <a:srgbClr val="FFFFFF"/>
                        </a:solidFill>
                        <a:effectLst>
                          <a:outerShdw blurRad="38100" dist="38100" dir="2700000" algn="tl">
                            <a:srgbClr val="000000">
                              <a:alpha val="43137"/>
                            </a:srgbClr>
                          </a:outerShdw>
                        </a:effectLst>
                      </a:endParaRPr>
                    </a:p>
                  </p:txBody>
                </p:sp>
                <p:sp>
                  <p:nvSpPr>
                    <p:cNvPr id="467" name="Hexagon 666"/>
                    <p:cNvSpPr/>
                    <p:nvPr/>
                  </p:nvSpPr>
                  <p:spPr bwMode="auto">
                    <a:xfrm>
                      <a:off x="1981200" y="4953000"/>
                      <a:ext cx="762000" cy="685800"/>
                    </a:xfrm>
                    <a:prstGeom prst="hexagon">
                      <a:avLst/>
                    </a:prstGeom>
                    <a:ln>
                      <a:headEnd type="none" w="med" len="med"/>
                      <a:tailEnd type="none" w="med" len="med"/>
                    </a:ln>
                    <a:scene3d>
                      <a:camera prst="orthographicFront" fov="0">
                        <a:rot lat="0" lon="0" rev="0"/>
                      </a:camera>
                      <a:lightRig rig="glow" dir="t">
                        <a:rot lat="0" lon="0" rev="6360000"/>
                      </a:lightRig>
                    </a:scene3d>
                  </p:spPr>
                  <p:style>
                    <a:lnRef idx="0">
                      <a:schemeClr val="accent6"/>
                    </a:lnRef>
                    <a:fillRef idx="3">
                      <a:schemeClr val="accent6"/>
                    </a:fillRef>
                    <a:effectRef idx="3">
                      <a:schemeClr val="accent6"/>
                    </a:effectRef>
                    <a:fontRef idx="minor">
                      <a:schemeClr val="lt1"/>
                    </a:fontRef>
                  </p:style>
                  <p:txBody>
                    <a:bodyPr lIns="91436" tIns="45718" rIns="91436" bIns="45718" anchor="ctr"/>
                    <a:lstStyle/>
                    <a:p>
                      <a:pPr algn="ctr" defTabSz="914099">
                        <a:defRPr/>
                      </a:pPr>
                      <a:endParaRPr lang="en-US" sz="2300" dirty="0" smtClean="0">
                        <a:solidFill>
                          <a:srgbClr val="FFFFFF"/>
                        </a:solidFill>
                        <a:effectLst>
                          <a:outerShdw blurRad="38100" dist="38100" dir="2700000" algn="tl">
                            <a:srgbClr val="000000">
                              <a:alpha val="43137"/>
                            </a:srgbClr>
                          </a:outerShdw>
                        </a:effectLst>
                      </a:endParaRPr>
                    </a:p>
                  </p:txBody>
                </p:sp>
                <p:sp>
                  <p:nvSpPr>
                    <p:cNvPr id="468" name="Parallelogram 667"/>
                    <p:cNvSpPr/>
                    <p:nvPr/>
                  </p:nvSpPr>
                  <p:spPr bwMode="auto">
                    <a:xfrm>
                      <a:off x="1828800" y="4419600"/>
                      <a:ext cx="685800" cy="609600"/>
                    </a:xfrm>
                    <a:prstGeom prst="parallelogram">
                      <a:avLst/>
                    </a:prstGeom>
                    <a:ln>
                      <a:headEnd type="none" w="med" len="med"/>
                      <a:tailEnd type="none" w="med" len="med"/>
                    </a:ln>
                    <a:scene3d>
                      <a:camera prst="orthographicFront" fov="0">
                        <a:rot lat="0" lon="0" rev="0"/>
                      </a:camera>
                      <a:lightRig rig="glow" dir="t">
                        <a:rot lat="0" lon="0" rev="6360000"/>
                      </a:lightRig>
                    </a:scene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469" name="Oval 668"/>
                    <p:cNvSpPr/>
                    <p:nvPr/>
                  </p:nvSpPr>
                  <p:spPr bwMode="auto">
                    <a:xfrm rot="19114396">
                      <a:off x="976475" y="4807784"/>
                      <a:ext cx="914400" cy="533400"/>
                    </a:xfrm>
                    <a:prstGeom prst="ellipse">
                      <a:avLst/>
                    </a:prstGeom>
                    <a:ln>
                      <a:headEnd type="none" w="med" len="med"/>
                      <a:tailEnd type="none" w="med" len="med"/>
                    </a:ln>
                    <a:scene3d>
                      <a:camera prst="orthographicFront" fov="0">
                        <a:rot lat="0" lon="0" rev="0"/>
                      </a:camera>
                      <a:lightRig rig="glow" dir="t">
                        <a:rot lat="0" lon="0" rev="6360000"/>
                      </a:lightRig>
                    </a:scene3d>
                  </p:spPr>
                  <p:style>
                    <a:lnRef idx="0">
                      <a:schemeClr val="accent5"/>
                    </a:lnRef>
                    <a:fillRef idx="3">
                      <a:schemeClr val="accent5"/>
                    </a:fillRef>
                    <a:effectRef idx="3">
                      <a:schemeClr val="accent5"/>
                    </a:effectRef>
                    <a:fontRef idx="minor">
                      <a:schemeClr val="lt1"/>
                    </a:fontRef>
                  </p:style>
                  <p:txBody>
                    <a:bodyPr lIns="91436" tIns="45718" rIns="91436" bIns="45718" anchor="ctr"/>
                    <a:lstStyle/>
                    <a:p>
                      <a:pPr algn="ctr" defTabSz="914099">
                        <a:defRPr/>
                      </a:pPr>
                      <a:endParaRPr lang="en-US" sz="2300" dirty="0" smtClean="0">
                        <a:solidFill>
                          <a:srgbClr val="FFFFFF"/>
                        </a:solidFill>
                        <a:effectLst>
                          <a:outerShdw blurRad="38100" dist="38100" dir="2700000" algn="tl">
                            <a:srgbClr val="000000">
                              <a:alpha val="43137"/>
                            </a:srgbClr>
                          </a:outerShdw>
                        </a:effectLst>
                      </a:endParaRPr>
                    </a:p>
                  </p:txBody>
                </p:sp>
              </p:grpSp>
            </p:grpSp>
            <p:grpSp>
              <p:nvGrpSpPr>
                <p:cNvPr id="417" name="Group 98"/>
                <p:cNvGrpSpPr/>
                <p:nvPr/>
              </p:nvGrpSpPr>
              <p:grpSpPr>
                <a:xfrm>
                  <a:off x="4722015" y="5915165"/>
                  <a:ext cx="683361" cy="520361"/>
                  <a:chOff x="5601691" y="5278557"/>
                  <a:chExt cx="683361" cy="520361"/>
                </a:xfrm>
              </p:grpSpPr>
              <p:grpSp>
                <p:nvGrpSpPr>
                  <p:cNvPr id="418" name="Group 55"/>
                  <p:cNvGrpSpPr/>
                  <p:nvPr/>
                </p:nvGrpSpPr>
                <p:grpSpPr>
                  <a:xfrm>
                    <a:off x="5601691" y="5278557"/>
                    <a:ext cx="512616" cy="482092"/>
                    <a:chOff x="914400" y="3886200"/>
                    <a:chExt cx="1981200" cy="2057400"/>
                  </a:xfrm>
                </p:grpSpPr>
                <p:sp>
                  <p:nvSpPr>
                    <p:cNvPr id="456" name="Can 655"/>
                    <p:cNvSpPr/>
                    <p:nvPr/>
                  </p:nvSpPr>
                  <p:spPr bwMode="auto">
                    <a:xfrm>
                      <a:off x="914400" y="3886200"/>
                      <a:ext cx="1981200" cy="2057400"/>
                    </a:xfrm>
                    <a:prstGeom prst="can">
                      <a:avLst/>
                    </a:prstGeom>
                    <a:ln>
                      <a:headEnd type="none" w="med" len="med"/>
                      <a:tailEnd type="none" w="med" len="med"/>
                    </a:ln>
                    <a:scene3d>
                      <a:camera prst="orthographicFront" fov="0">
                        <a:rot lat="0" lon="0" rev="0"/>
                      </a:camera>
                      <a:lightRig rig="glow" dir="t">
                        <a:rot lat="0" lon="0" rev="6360000"/>
                      </a:lightRig>
                    </a:scene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457" name="5-Point Star 656"/>
                    <p:cNvSpPr/>
                    <p:nvPr/>
                  </p:nvSpPr>
                  <p:spPr bwMode="auto">
                    <a:xfrm>
                      <a:off x="990600" y="4114800"/>
                      <a:ext cx="762000" cy="685800"/>
                    </a:xfrm>
                    <a:prstGeom prst="star5">
                      <a:avLst/>
                    </a:prstGeom>
                    <a:ln>
                      <a:headEnd type="none" w="med" len="med"/>
                      <a:tailEnd type="none" w="med" len="med"/>
                    </a:ln>
                    <a:scene3d>
                      <a:camera prst="orthographicFront" fov="0">
                        <a:rot lat="0" lon="0" rev="0"/>
                      </a:camera>
                      <a:lightRig rig="glow" dir="t">
                        <a:rot lat="0" lon="0" rev="6360000"/>
                      </a:lightRig>
                    </a:scene3d>
                  </p:spPr>
                  <p:style>
                    <a:lnRef idx="0">
                      <a:schemeClr val="accent4"/>
                    </a:lnRef>
                    <a:fillRef idx="3">
                      <a:schemeClr val="accent4"/>
                    </a:fillRef>
                    <a:effectRef idx="3">
                      <a:schemeClr val="accent4"/>
                    </a:effectRef>
                    <a:fontRef idx="minor">
                      <a:schemeClr val="lt1"/>
                    </a:fontRef>
                  </p:style>
                  <p:txBody>
                    <a:bodyPr lIns="91436" tIns="45718" rIns="91436" bIns="45718" anchor="ctr"/>
                    <a:lstStyle/>
                    <a:p>
                      <a:pPr algn="ctr" defTabSz="914099" fontAlgn="auto">
                        <a:spcBef>
                          <a:spcPts val="0"/>
                        </a:spcBef>
                        <a:spcAft>
                          <a:spcPts val="0"/>
                        </a:spcAft>
                        <a:defRPr/>
                      </a:pPr>
                      <a:endParaRPr lang="en-US" sz="2300" dirty="0" smtClean="0">
                        <a:solidFill>
                          <a:srgbClr val="FFFFFF"/>
                        </a:solidFill>
                        <a:effectLst>
                          <a:outerShdw blurRad="38100" dist="38100" dir="2700000" algn="tl">
                            <a:srgbClr val="000000">
                              <a:alpha val="43137"/>
                            </a:srgbClr>
                          </a:outerShdw>
                        </a:effectLst>
                      </a:endParaRPr>
                    </a:p>
                  </p:txBody>
                </p:sp>
                <p:sp>
                  <p:nvSpPr>
                    <p:cNvPr id="458" name="Isosceles Triangle 657"/>
                    <p:cNvSpPr/>
                    <p:nvPr/>
                  </p:nvSpPr>
                  <p:spPr bwMode="auto">
                    <a:xfrm>
                      <a:off x="1295400" y="5105400"/>
                      <a:ext cx="685800" cy="609600"/>
                    </a:xfrm>
                    <a:prstGeom prst="triangle">
                      <a:avLst/>
                    </a:prstGeom>
                    <a:ln>
                      <a:headEnd type="none" w="med" len="med"/>
                      <a:tailEnd type="none" w="med" len="med"/>
                    </a:ln>
                    <a:scene3d>
                      <a:camera prst="orthographicFront" fov="0">
                        <a:rot lat="0" lon="0" rev="0"/>
                      </a:camera>
                      <a:lightRig rig="glow" dir="t">
                        <a:rot lat="0" lon="0" rev="6360000"/>
                      </a:lightRig>
                    </a:scene3d>
                  </p:spPr>
                  <p:style>
                    <a:lnRef idx="0">
                      <a:schemeClr val="accent3"/>
                    </a:lnRef>
                    <a:fillRef idx="3">
                      <a:schemeClr val="accent3"/>
                    </a:fillRef>
                    <a:effectRef idx="3">
                      <a:schemeClr val="accent3"/>
                    </a:effectRef>
                    <a:fontRef idx="minor">
                      <a:schemeClr val="lt1"/>
                    </a:fontRef>
                  </p:style>
                  <p:txBody>
                    <a:bodyPr lIns="91436" tIns="45718" rIns="91436" bIns="45718" anchor="ctr"/>
                    <a:lstStyle/>
                    <a:p>
                      <a:pPr algn="ctr" defTabSz="914099">
                        <a:defRPr/>
                      </a:pPr>
                      <a:endParaRPr lang="en-US" sz="2300" dirty="0" smtClean="0">
                        <a:solidFill>
                          <a:srgbClr val="FFFFFF"/>
                        </a:solidFill>
                        <a:effectLst>
                          <a:outerShdw blurRad="38100" dist="38100" dir="2700000" algn="tl">
                            <a:srgbClr val="000000">
                              <a:alpha val="43137"/>
                            </a:srgbClr>
                          </a:outerShdw>
                        </a:effectLst>
                      </a:endParaRPr>
                    </a:p>
                  </p:txBody>
                </p:sp>
                <p:sp>
                  <p:nvSpPr>
                    <p:cNvPr id="459" name="Hexagon 658"/>
                    <p:cNvSpPr/>
                    <p:nvPr/>
                  </p:nvSpPr>
                  <p:spPr bwMode="auto">
                    <a:xfrm>
                      <a:off x="1981200" y="4953000"/>
                      <a:ext cx="762000" cy="685800"/>
                    </a:xfrm>
                    <a:prstGeom prst="hexagon">
                      <a:avLst/>
                    </a:prstGeom>
                    <a:ln>
                      <a:headEnd type="none" w="med" len="med"/>
                      <a:tailEnd type="none" w="med" len="med"/>
                    </a:ln>
                    <a:scene3d>
                      <a:camera prst="orthographicFront" fov="0">
                        <a:rot lat="0" lon="0" rev="0"/>
                      </a:camera>
                      <a:lightRig rig="glow" dir="t">
                        <a:rot lat="0" lon="0" rev="6360000"/>
                      </a:lightRig>
                    </a:scene3d>
                  </p:spPr>
                  <p:style>
                    <a:lnRef idx="0">
                      <a:schemeClr val="accent6"/>
                    </a:lnRef>
                    <a:fillRef idx="3">
                      <a:schemeClr val="accent6"/>
                    </a:fillRef>
                    <a:effectRef idx="3">
                      <a:schemeClr val="accent6"/>
                    </a:effectRef>
                    <a:fontRef idx="minor">
                      <a:schemeClr val="lt1"/>
                    </a:fontRef>
                  </p:style>
                  <p:txBody>
                    <a:bodyPr lIns="91436" tIns="45718" rIns="91436" bIns="45718" anchor="ctr"/>
                    <a:lstStyle/>
                    <a:p>
                      <a:pPr algn="ctr" defTabSz="914099">
                        <a:defRPr/>
                      </a:pPr>
                      <a:endParaRPr lang="en-US" sz="2300" dirty="0" smtClean="0">
                        <a:solidFill>
                          <a:srgbClr val="FFFFFF"/>
                        </a:solidFill>
                        <a:effectLst>
                          <a:outerShdw blurRad="38100" dist="38100" dir="2700000" algn="tl">
                            <a:srgbClr val="000000">
                              <a:alpha val="43137"/>
                            </a:srgbClr>
                          </a:outerShdw>
                        </a:effectLst>
                      </a:endParaRPr>
                    </a:p>
                  </p:txBody>
                </p:sp>
                <p:sp>
                  <p:nvSpPr>
                    <p:cNvPr id="460" name="Parallelogram 659"/>
                    <p:cNvSpPr/>
                    <p:nvPr/>
                  </p:nvSpPr>
                  <p:spPr bwMode="auto">
                    <a:xfrm>
                      <a:off x="1828800" y="4419600"/>
                      <a:ext cx="685800" cy="609600"/>
                    </a:xfrm>
                    <a:prstGeom prst="parallelogram">
                      <a:avLst/>
                    </a:prstGeom>
                    <a:ln>
                      <a:headEnd type="none" w="med" len="med"/>
                      <a:tailEnd type="none" w="med" len="med"/>
                    </a:ln>
                    <a:scene3d>
                      <a:camera prst="orthographicFront" fov="0">
                        <a:rot lat="0" lon="0" rev="0"/>
                      </a:camera>
                      <a:lightRig rig="glow" dir="t">
                        <a:rot lat="0" lon="0" rev="6360000"/>
                      </a:lightRig>
                    </a:scene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461" name="Oval 660"/>
                    <p:cNvSpPr/>
                    <p:nvPr/>
                  </p:nvSpPr>
                  <p:spPr bwMode="auto">
                    <a:xfrm rot="19114396">
                      <a:off x="976475" y="4807784"/>
                      <a:ext cx="914400" cy="533400"/>
                    </a:xfrm>
                    <a:prstGeom prst="ellipse">
                      <a:avLst/>
                    </a:prstGeom>
                    <a:ln>
                      <a:headEnd type="none" w="med" len="med"/>
                      <a:tailEnd type="none" w="med" len="med"/>
                    </a:ln>
                    <a:scene3d>
                      <a:camera prst="orthographicFront" fov="0">
                        <a:rot lat="0" lon="0" rev="0"/>
                      </a:camera>
                      <a:lightRig rig="glow" dir="t">
                        <a:rot lat="0" lon="0" rev="6360000"/>
                      </a:lightRig>
                    </a:scene3d>
                  </p:spPr>
                  <p:style>
                    <a:lnRef idx="0">
                      <a:schemeClr val="accent5"/>
                    </a:lnRef>
                    <a:fillRef idx="3">
                      <a:schemeClr val="accent5"/>
                    </a:fillRef>
                    <a:effectRef idx="3">
                      <a:schemeClr val="accent5"/>
                    </a:effectRef>
                    <a:fontRef idx="minor">
                      <a:schemeClr val="lt1"/>
                    </a:fontRef>
                  </p:style>
                  <p:txBody>
                    <a:bodyPr lIns="91436" tIns="45718" rIns="91436" bIns="45718" anchor="ctr"/>
                    <a:lstStyle/>
                    <a:p>
                      <a:pPr algn="ctr" defTabSz="914099">
                        <a:defRPr/>
                      </a:pPr>
                      <a:endParaRPr lang="en-US" sz="2300" dirty="0" smtClean="0">
                        <a:solidFill>
                          <a:srgbClr val="FFFFFF"/>
                        </a:solidFill>
                        <a:effectLst>
                          <a:outerShdw blurRad="38100" dist="38100" dir="2700000" algn="tl">
                            <a:srgbClr val="000000">
                              <a:alpha val="43137"/>
                            </a:srgbClr>
                          </a:outerShdw>
                        </a:effectLst>
                      </a:endParaRPr>
                    </a:p>
                  </p:txBody>
                </p:sp>
              </p:grpSp>
              <p:grpSp>
                <p:nvGrpSpPr>
                  <p:cNvPr id="419" name="Group 90"/>
                  <p:cNvGrpSpPr/>
                  <p:nvPr/>
                </p:nvGrpSpPr>
                <p:grpSpPr>
                  <a:xfrm>
                    <a:off x="5772436" y="5316826"/>
                    <a:ext cx="512616" cy="482092"/>
                    <a:chOff x="914400" y="3886200"/>
                    <a:chExt cx="1981200" cy="2057400"/>
                  </a:xfrm>
                </p:grpSpPr>
                <p:sp>
                  <p:nvSpPr>
                    <p:cNvPr id="450" name="Can 649"/>
                    <p:cNvSpPr/>
                    <p:nvPr/>
                  </p:nvSpPr>
                  <p:spPr bwMode="auto">
                    <a:xfrm>
                      <a:off x="914400" y="3886200"/>
                      <a:ext cx="1981200" cy="2057400"/>
                    </a:xfrm>
                    <a:prstGeom prst="can">
                      <a:avLst/>
                    </a:prstGeom>
                    <a:ln>
                      <a:headEnd type="none" w="med" len="med"/>
                      <a:tailEnd type="none" w="med" len="med"/>
                    </a:ln>
                    <a:scene3d>
                      <a:camera prst="orthographicFront" fov="0">
                        <a:rot lat="0" lon="0" rev="0"/>
                      </a:camera>
                      <a:lightRig rig="glow" dir="t">
                        <a:rot lat="0" lon="0" rev="6360000"/>
                      </a:lightRig>
                    </a:scene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451" name="5-Point Star 650"/>
                    <p:cNvSpPr/>
                    <p:nvPr/>
                  </p:nvSpPr>
                  <p:spPr bwMode="auto">
                    <a:xfrm>
                      <a:off x="990600" y="4114800"/>
                      <a:ext cx="762000" cy="685800"/>
                    </a:xfrm>
                    <a:prstGeom prst="star5">
                      <a:avLst/>
                    </a:prstGeom>
                    <a:ln>
                      <a:headEnd type="none" w="med" len="med"/>
                      <a:tailEnd type="none" w="med" len="med"/>
                    </a:ln>
                    <a:scene3d>
                      <a:camera prst="orthographicFront" fov="0">
                        <a:rot lat="0" lon="0" rev="0"/>
                      </a:camera>
                      <a:lightRig rig="glow" dir="t">
                        <a:rot lat="0" lon="0" rev="6360000"/>
                      </a:lightRig>
                    </a:scene3d>
                  </p:spPr>
                  <p:style>
                    <a:lnRef idx="0">
                      <a:schemeClr val="accent4"/>
                    </a:lnRef>
                    <a:fillRef idx="3">
                      <a:schemeClr val="accent4"/>
                    </a:fillRef>
                    <a:effectRef idx="3">
                      <a:schemeClr val="accent4"/>
                    </a:effectRef>
                    <a:fontRef idx="minor">
                      <a:schemeClr val="lt1"/>
                    </a:fontRef>
                  </p:style>
                  <p:txBody>
                    <a:bodyPr lIns="91436" tIns="45718" rIns="91436" bIns="45718" anchor="ctr"/>
                    <a:lstStyle/>
                    <a:p>
                      <a:pPr algn="ctr" defTabSz="914099" fontAlgn="auto">
                        <a:spcBef>
                          <a:spcPts val="0"/>
                        </a:spcBef>
                        <a:spcAft>
                          <a:spcPts val="0"/>
                        </a:spcAft>
                        <a:defRPr/>
                      </a:pPr>
                      <a:endParaRPr lang="en-US" sz="2300" dirty="0" smtClean="0">
                        <a:solidFill>
                          <a:srgbClr val="FFFFFF"/>
                        </a:solidFill>
                        <a:effectLst>
                          <a:outerShdw blurRad="38100" dist="38100" dir="2700000" algn="tl">
                            <a:srgbClr val="000000">
                              <a:alpha val="43137"/>
                            </a:srgbClr>
                          </a:outerShdw>
                        </a:effectLst>
                      </a:endParaRPr>
                    </a:p>
                  </p:txBody>
                </p:sp>
                <p:sp>
                  <p:nvSpPr>
                    <p:cNvPr id="452" name="Isosceles Triangle 651"/>
                    <p:cNvSpPr/>
                    <p:nvPr/>
                  </p:nvSpPr>
                  <p:spPr bwMode="auto">
                    <a:xfrm>
                      <a:off x="1295400" y="5105400"/>
                      <a:ext cx="685800" cy="609600"/>
                    </a:xfrm>
                    <a:prstGeom prst="triangle">
                      <a:avLst/>
                    </a:prstGeom>
                    <a:ln>
                      <a:headEnd type="none" w="med" len="med"/>
                      <a:tailEnd type="none" w="med" len="med"/>
                    </a:ln>
                    <a:scene3d>
                      <a:camera prst="orthographicFront" fov="0">
                        <a:rot lat="0" lon="0" rev="0"/>
                      </a:camera>
                      <a:lightRig rig="glow" dir="t">
                        <a:rot lat="0" lon="0" rev="6360000"/>
                      </a:lightRig>
                    </a:scene3d>
                  </p:spPr>
                  <p:style>
                    <a:lnRef idx="0">
                      <a:schemeClr val="accent3"/>
                    </a:lnRef>
                    <a:fillRef idx="3">
                      <a:schemeClr val="accent3"/>
                    </a:fillRef>
                    <a:effectRef idx="3">
                      <a:schemeClr val="accent3"/>
                    </a:effectRef>
                    <a:fontRef idx="minor">
                      <a:schemeClr val="lt1"/>
                    </a:fontRef>
                  </p:style>
                  <p:txBody>
                    <a:bodyPr lIns="91436" tIns="45718" rIns="91436" bIns="45718" anchor="ctr"/>
                    <a:lstStyle/>
                    <a:p>
                      <a:pPr algn="ctr" defTabSz="914099">
                        <a:defRPr/>
                      </a:pPr>
                      <a:endParaRPr lang="en-US" sz="2300" dirty="0" smtClean="0">
                        <a:solidFill>
                          <a:srgbClr val="FFFFFF"/>
                        </a:solidFill>
                        <a:effectLst>
                          <a:outerShdw blurRad="38100" dist="38100" dir="2700000" algn="tl">
                            <a:srgbClr val="000000">
                              <a:alpha val="43137"/>
                            </a:srgbClr>
                          </a:outerShdw>
                        </a:effectLst>
                      </a:endParaRPr>
                    </a:p>
                  </p:txBody>
                </p:sp>
                <p:sp>
                  <p:nvSpPr>
                    <p:cNvPr id="453" name="Hexagon 652"/>
                    <p:cNvSpPr/>
                    <p:nvPr/>
                  </p:nvSpPr>
                  <p:spPr bwMode="auto">
                    <a:xfrm>
                      <a:off x="1981200" y="4953000"/>
                      <a:ext cx="762000" cy="685800"/>
                    </a:xfrm>
                    <a:prstGeom prst="hexagon">
                      <a:avLst/>
                    </a:prstGeom>
                    <a:ln>
                      <a:headEnd type="none" w="med" len="med"/>
                      <a:tailEnd type="none" w="med" len="med"/>
                    </a:ln>
                    <a:scene3d>
                      <a:camera prst="orthographicFront" fov="0">
                        <a:rot lat="0" lon="0" rev="0"/>
                      </a:camera>
                      <a:lightRig rig="glow" dir="t">
                        <a:rot lat="0" lon="0" rev="6360000"/>
                      </a:lightRig>
                    </a:scene3d>
                  </p:spPr>
                  <p:style>
                    <a:lnRef idx="0">
                      <a:schemeClr val="accent6"/>
                    </a:lnRef>
                    <a:fillRef idx="3">
                      <a:schemeClr val="accent6"/>
                    </a:fillRef>
                    <a:effectRef idx="3">
                      <a:schemeClr val="accent6"/>
                    </a:effectRef>
                    <a:fontRef idx="minor">
                      <a:schemeClr val="lt1"/>
                    </a:fontRef>
                  </p:style>
                  <p:txBody>
                    <a:bodyPr lIns="91436" tIns="45718" rIns="91436" bIns="45718" anchor="ctr"/>
                    <a:lstStyle/>
                    <a:p>
                      <a:pPr algn="ctr" defTabSz="914099">
                        <a:defRPr/>
                      </a:pPr>
                      <a:endParaRPr lang="en-US" sz="2300" dirty="0" smtClean="0">
                        <a:solidFill>
                          <a:srgbClr val="FFFFFF"/>
                        </a:solidFill>
                        <a:effectLst>
                          <a:outerShdw blurRad="38100" dist="38100" dir="2700000" algn="tl">
                            <a:srgbClr val="000000">
                              <a:alpha val="43137"/>
                            </a:srgbClr>
                          </a:outerShdw>
                        </a:effectLst>
                      </a:endParaRPr>
                    </a:p>
                  </p:txBody>
                </p:sp>
                <p:sp>
                  <p:nvSpPr>
                    <p:cNvPr id="454" name="Parallelogram 653"/>
                    <p:cNvSpPr/>
                    <p:nvPr/>
                  </p:nvSpPr>
                  <p:spPr bwMode="auto">
                    <a:xfrm>
                      <a:off x="1828800" y="4419600"/>
                      <a:ext cx="685800" cy="609600"/>
                    </a:xfrm>
                    <a:prstGeom prst="parallelogram">
                      <a:avLst/>
                    </a:prstGeom>
                    <a:ln>
                      <a:headEnd type="none" w="med" len="med"/>
                      <a:tailEnd type="none" w="med" len="med"/>
                    </a:ln>
                    <a:scene3d>
                      <a:camera prst="orthographicFront" fov="0">
                        <a:rot lat="0" lon="0" rev="0"/>
                      </a:camera>
                      <a:lightRig rig="glow" dir="t">
                        <a:rot lat="0" lon="0" rev="6360000"/>
                      </a:lightRig>
                    </a:scene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455" name="Oval 654"/>
                    <p:cNvSpPr/>
                    <p:nvPr/>
                  </p:nvSpPr>
                  <p:spPr bwMode="auto">
                    <a:xfrm rot="19114396">
                      <a:off x="976475" y="4807784"/>
                      <a:ext cx="914400" cy="533400"/>
                    </a:xfrm>
                    <a:prstGeom prst="ellipse">
                      <a:avLst/>
                    </a:prstGeom>
                    <a:ln>
                      <a:headEnd type="none" w="med" len="med"/>
                      <a:tailEnd type="none" w="med" len="med"/>
                    </a:ln>
                    <a:scene3d>
                      <a:camera prst="orthographicFront" fov="0">
                        <a:rot lat="0" lon="0" rev="0"/>
                      </a:camera>
                      <a:lightRig rig="glow" dir="t">
                        <a:rot lat="0" lon="0" rev="6360000"/>
                      </a:lightRig>
                    </a:scene3d>
                  </p:spPr>
                  <p:style>
                    <a:lnRef idx="0">
                      <a:schemeClr val="accent5"/>
                    </a:lnRef>
                    <a:fillRef idx="3">
                      <a:schemeClr val="accent5"/>
                    </a:fillRef>
                    <a:effectRef idx="3">
                      <a:schemeClr val="accent5"/>
                    </a:effectRef>
                    <a:fontRef idx="minor">
                      <a:schemeClr val="lt1"/>
                    </a:fontRef>
                  </p:style>
                  <p:txBody>
                    <a:bodyPr lIns="91436" tIns="45718" rIns="91436" bIns="45718" anchor="ctr"/>
                    <a:lstStyle/>
                    <a:p>
                      <a:pPr algn="ctr" defTabSz="914099">
                        <a:defRPr/>
                      </a:pPr>
                      <a:endParaRPr lang="en-US" sz="2300" dirty="0" smtClean="0">
                        <a:solidFill>
                          <a:srgbClr val="FFFFFF"/>
                        </a:solidFill>
                        <a:effectLst>
                          <a:outerShdw blurRad="38100" dist="38100" dir="2700000" algn="tl">
                            <a:srgbClr val="000000">
                              <a:alpha val="43137"/>
                            </a:srgbClr>
                          </a:outerShdw>
                        </a:effectLst>
                      </a:endParaRPr>
                    </a:p>
                  </p:txBody>
                </p:sp>
              </p:grpSp>
            </p:grpSp>
          </p:grpSp>
          <p:grpSp>
            <p:nvGrpSpPr>
              <p:cNvPr id="432" name="Group 114"/>
              <p:cNvGrpSpPr/>
              <p:nvPr/>
            </p:nvGrpSpPr>
            <p:grpSpPr>
              <a:xfrm>
                <a:off x="4722015" y="5915165"/>
                <a:ext cx="1055680" cy="522291"/>
                <a:chOff x="4722015" y="5915165"/>
                <a:chExt cx="1055680" cy="522291"/>
              </a:xfrm>
            </p:grpSpPr>
            <p:grpSp>
              <p:nvGrpSpPr>
                <p:cNvPr id="433" name="Group 99"/>
                <p:cNvGrpSpPr/>
                <p:nvPr/>
              </p:nvGrpSpPr>
              <p:grpSpPr>
                <a:xfrm>
                  <a:off x="5094334" y="5917095"/>
                  <a:ext cx="683361" cy="520361"/>
                  <a:chOff x="5601691" y="5278557"/>
                  <a:chExt cx="683361" cy="520361"/>
                </a:xfrm>
              </p:grpSpPr>
              <p:grpSp>
                <p:nvGrpSpPr>
                  <p:cNvPr id="446" name="Group 55"/>
                  <p:cNvGrpSpPr/>
                  <p:nvPr/>
                </p:nvGrpSpPr>
                <p:grpSpPr>
                  <a:xfrm>
                    <a:off x="5601691" y="5278557"/>
                    <a:ext cx="512616" cy="482092"/>
                    <a:chOff x="914400" y="3886200"/>
                    <a:chExt cx="1981200" cy="2057400"/>
                  </a:xfrm>
                </p:grpSpPr>
                <p:sp>
                  <p:nvSpPr>
                    <p:cNvPr id="440" name="Can 639"/>
                    <p:cNvSpPr/>
                    <p:nvPr/>
                  </p:nvSpPr>
                  <p:spPr bwMode="auto">
                    <a:xfrm>
                      <a:off x="914400" y="3886200"/>
                      <a:ext cx="1981200" cy="2057400"/>
                    </a:xfrm>
                    <a:prstGeom prst="can">
                      <a:avLst/>
                    </a:prstGeom>
                    <a:ln>
                      <a:headEnd type="none" w="med" len="med"/>
                      <a:tailEnd type="none" w="med" len="med"/>
                    </a:ln>
                    <a:scene3d>
                      <a:camera prst="orthographicFront" fov="0">
                        <a:rot lat="0" lon="0" rev="0"/>
                      </a:camera>
                      <a:lightRig rig="glow" dir="t">
                        <a:rot lat="0" lon="0" rev="6360000"/>
                      </a:lightRig>
                    </a:scene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441" name="5-Point Star 640"/>
                    <p:cNvSpPr/>
                    <p:nvPr/>
                  </p:nvSpPr>
                  <p:spPr bwMode="auto">
                    <a:xfrm>
                      <a:off x="990600" y="4114800"/>
                      <a:ext cx="762000" cy="685800"/>
                    </a:xfrm>
                    <a:prstGeom prst="star5">
                      <a:avLst/>
                    </a:prstGeom>
                    <a:ln>
                      <a:headEnd type="none" w="med" len="med"/>
                      <a:tailEnd type="none" w="med" len="med"/>
                    </a:ln>
                    <a:scene3d>
                      <a:camera prst="orthographicFront" fov="0">
                        <a:rot lat="0" lon="0" rev="0"/>
                      </a:camera>
                      <a:lightRig rig="glow" dir="t">
                        <a:rot lat="0" lon="0" rev="6360000"/>
                      </a:lightRig>
                    </a:scene3d>
                  </p:spPr>
                  <p:style>
                    <a:lnRef idx="0">
                      <a:schemeClr val="accent4"/>
                    </a:lnRef>
                    <a:fillRef idx="3">
                      <a:schemeClr val="accent4"/>
                    </a:fillRef>
                    <a:effectRef idx="3">
                      <a:schemeClr val="accent4"/>
                    </a:effectRef>
                    <a:fontRef idx="minor">
                      <a:schemeClr val="lt1"/>
                    </a:fontRef>
                  </p:style>
                  <p:txBody>
                    <a:bodyPr lIns="91436" tIns="45718" rIns="91436" bIns="45718" anchor="ctr"/>
                    <a:lstStyle/>
                    <a:p>
                      <a:pPr algn="ctr" defTabSz="914099" fontAlgn="auto">
                        <a:spcBef>
                          <a:spcPts val="0"/>
                        </a:spcBef>
                        <a:spcAft>
                          <a:spcPts val="0"/>
                        </a:spcAft>
                        <a:defRPr/>
                      </a:pPr>
                      <a:endParaRPr lang="en-US" sz="2300" dirty="0" smtClean="0">
                        <a:solidFill>
                          <a:srgbClr val="FFFFFF"/>
                        </a:solidFill>
                        <a:effectLst>
                          <a:outerShdw blurRad="38100" dist="38100" dir="2700000" algn="tl">
                            <a:srgbClr val="000000">
                              <a:alpha val="43137"/>
                            </a:srgbClr>
                          </a:outerShdw>
                        </a:effectLst>
                      </a:endParaRPr>
                    </a:p>
                  </p:txBody>
                </p:sp>
                <p:sp>
                  <p:nvSpPr>
                    <p:cNvPr id="442" name="Isosceles Triangle 641"/>
                    <p:cNvSpPr/>
                    <p:nvPr/>
                  </p:nvSpPr>
                  <p:spPr bwMode="auto">
                    <a:xfrm>
                      <a:off x="1295400" y="5105400"/>
                      <a:ext cx="685800" cy="609600"/>
                    </a:xfrm>
                    <a:prstGeom prst="triangle">
                      <a:avLst/>
                    </a:prstGeom>
                    <a:ln>
                      <a:headEnd type="none" w="med" len="med"/>
                      <a:tailEnd type="none" w="med" len="med"/>
                    </a:ln>
                    <a:scene3d>
                      <a:camera prst="orthographicFront" fov="0">
                        <a:rot lat="0" lon="0" rev="0"/>
                      </a:camera>
                      <a:lightRig rig="glow" dir="t">
                        <a:rot lat="0" lon="0" rev="6360000"/>
                      </a:lightRig>
                    </a:scene3d>
                  </p:spPr>
                  <p:style>
                    <a:lnRef idx="0">
                      <a:schemeClr val="accent3"/>
                    </a:lnRef>
                    <a:fillRef idx="3">
                      <a:schemeClr val="accent3"/>
                    </a:fillRef>
                    <a:effectRef idx="3">
                      <a:schemeClr val="accent3"/>
                    </a:effectRef>
                    <a:fontRef idx="minor">
                      <a:schemeClr val="lt1"/>
                    </a:fontRef>
                  </p:style>
                  <p:txBody>
                    <a:bodyPr lIns="91436" tIns="45718" rIns="91436" bIns="45718" anchor="ctr"/>
                    <a:lstStyle/>
                    <a:p>
                      <a:pPr algn="ctr" defTabSz="914099">
                        <a:defRPr/>
                      </a:pPr>
                      <a:endParaRPr lang="en-US" sz="2300" dirty="0" smtClean="0">
                        <a:solidFill>
                          <a:srgbClr val="FFFFFF"/>
                        </a:solidFill>
                        <a:effectLst>
                          <a:outerShdw blurRad="38100" dist="38100" dir="2700000" algn="tl">
                            <a:srgbClr val="000000">
                              <a:alpha val="43137"/>
                            </a:srgbClr>
                          </a:outerShdw>
                        </a:effectLst>
                      </a:endParaRPr>
                    </a:p>
                  </p:txBody>
                </p:sp>
                <p:sp>
                  <p:nvSpPr>
                    <p:cNvPr id="443" name="Hexagon 642"/>
                    <p:cNvSpPr/>
                    <p:nvPr/>
                  </p:nvSpPr>
                  <p:spPr bwMode="auto">
                    <a:xfrm>
                      <a:off x="1981200" y="4953000"/>
                      <a:ext cx="762000" cy="685800"/>
                    </a:xfrm>
                    <a:prstGeom prst="hexagon">
                      <a:avLst/>
                    </a:prstGeom>
                    <a:ln>
                      <a:headEnd type="none" w="med" len="med"/>
                      <a:tailEnd type="none" w="med" len="med"/>
                    </a:ln>
                    <a:scene3d>
                      <a:camera prst="orthographicFront" fov="0">
                        <a:rot lat="0" lon="0" rev="0"/>
                      </a:camera>
                      <a:lightRig rig="glow" dir="t">
                        <a:rot lat="0" lon="0" rev="6360000"/>
                      </a:lightRig>
                    </a:scene3d>
                  </p:spPr>
                  <p:style>
                    <a:lnRef idx="0">
                      <a:schemeClr val="accent6"/>
                    </a:lnRef>
                    <a:fillRef idx="3">
                      <a:schemeClr val="accent6"/>
                    </a:fillRef>
                    <a:effectRef idx="3">
                      <a:schemeClr val="accent6"/>
                    </a:effectRef>
                    <a:fontRef idx="minor">
                      <a:schemeClr val="lt1"/>
                    </a:fontRef>
                  </p:style>
                  <p:txBody>
                    <a:bodyPr lIns="91436" tIns="45718" rIns="91436" bIns="45718" anchor="ctr"/>
                    <a:lstStyle/>
                    <a:p>
                      <a:pPr algn="ctr" defTabSz="914099">
                        <a:defRPr/>
                      </a:pPr>
                      <a:endParaRPr lang="en-US" sz="2300" dirty="0" smtClean="0">
                        <a:solidFill>
                          <a:srgbClr val="FFFFFF"/>
                        </a:solidFill>
                        <a:effectLst>
                          <a:outerShdw blurRad="38100" dist="38100" dir="2700000" algn="tl">
                            <a:srgbClr val="000000">
                              <a:alpha val="43137"/>
                            </a:srgbClr>
                          </a:outerShdw>
                        </a:effectLst>
                      </a:endParaRPr>
                    </a:p>
                  </p:txBody>
                </p:sp>
                <p:sp>
                  <p:nvSpPr>
                    <p:cNvPr id="444" name="Parallelogram 643"/>
                    <p:cNvSpPr/>
                    <p:nvPr/>
                  </p:nvSpPr>
                  <p:spPr bwMode="auto">
                    <a:xfrm>
                      <a:off x="1828800" y="4419600"/>
                      <a:ext cx="685800" cy="609600"/>
                    </a:xfrm>
                    <a:prstGeom prst="parallelogram">
                      <a:avLst/>
                    </a:prstGeom>
                    <a:ln>
                      <a:headEnd type="none" w="med" len="med"/>
                      <a:tailEnd type="none" w="med" len="med"/>
                    </a:ln>
                    <a:scene3d>
                      <a:camera prst="orthographicFront" fov="0">
                        <a:rot lat="0" lon="0" rev="0"/>
                      </a:camera>
                      <a:lightRig rig="glow" dir="t">
                        <a:rot lat="0" lon="0" rev="6360000"/>
                      </a:lightRig>
                    </a:scene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445" name="Oval 644"/>
                    <p:cNvSpPr/>
                    <p:nvPr/>
                  </p:nvSpPr>
                  <p:spPr bwMode="auto">
                    <a:xfrm rot="19114396">
                      <a:off x="976475" y="4807784"/>
                      <a:ext cx="914400" cy="533400"/>
                    </a:xfrm>
                    <a:prstGeom prst="ellipse">
                      <a:avLst/>
                    </a:prstGeom>
                    <a:ln>
                      <a:headEnd type="none" w="med" len="med"/>
                      <a:tailEnd type="none" w="med" len="med"/>
                    </a:ln>
                    <a:scene3d>
                      <a:camera prst="orthographicFront" fov="0">
                        <a:rot lat="0" lon="0" rev="0"/>
                      </a:camera>
                      <a:lightRig rig="glow" dir="t">
                        <a:rot lat="0" lon="0" rev="6360000"/>
                      </a:lightRig>
                    </a:scene3d>
                  </p:spPr>
                  <p:style>
                    <a:lnRef idx="0">
                      <a:schemeClr val="accent5"/>
                    </a:lnRef>
                    <a:fillRef idx="3">
                      <a:schemeClr val="accent5"/>
                    </a:fillRef>
                    <a:effectRef idx="3">
                      <a:schemeClr val="accent5"/>
                    </a:effectRef>
                    <a:fontRef idx="minor">
                      <a:schemeClr val="lt1"/>
                    </a:fontRef>
                  </p:style>
                  <p:txBody>
                    <a:bodyPr lIns="91436" tIns="45718" rIns="91436" bIns="45718" anchor="ctr"/>
                    <a:lstStyle/>
                    <a:p>
                      <a:pPr algn="ctr" defTabSz="914099">
                        <a:defRPr/>
                      </a:pPr>
                      <a:endParaRPr lang="en-US" sz="2300" dirty="0" smtClean="0">
                        <a:solidFill>
                          <a:srgbClr val="FFFFFF"/>
                        </a:solidFill>
                        <a:effectLst>
                          <a:outerShdw blurRad="38100" dist="38100" dir="2700000" algn="tl">
                            <a:srgbClr val="000000">
                              <a:alpha val="43137"/>
                            </a:srgbClr>
                          </a:outerShdw>
                        </a:effectLst>
                      </a:endParaRPr>
                    </a:p>
                  </p:txBody>
                </p:sp>
              </p:grpSp>
              <p:grpSp>
                <p:nvGrpSpPr>
                  <p:cNvPr id="447" name="Group 90"/>
                  <p:cNvGrpSpPr/>
                  <p:nvPr/>
                </p:nvGrpSpPr>
                <p:grpSpPr>
                  <a:xfrm>
                    <a:off x="5772436" y="5316826"/>
                    <a:ext cx="512616" cy="482092"/>
                    <a:chOff x="914400" y="3886200"/>
                    <a:chExt cx="1981200" cy="2057400"/>
                  </a:xfrm>
                </p:grpSpPr>
                <p:sp>
                  <p:nvSpPr>
                    <p:cNvPr id="434" name="Can 633"/>
                    <p:cNvSpPr/>
                    <p:nvPr/>
                  </p:nvSpPr>
                  <p:spPr bwMode="auto">
                    <a:xfrm>
                      <a:off x="914400" y="3886200"/>
                      <a:ext cx="1981200" cy="2057400"/>
                    </a:xfrm>
                    <a:prstGeom prst="can">
                      <a:avLst/>
                    </a:prstGeom>
                    <a:ln>
                      <a:headEnd type="none" w="med" len="med"/>
                      <a:tailEnd type="none" w="med" len="med"/>
                    </a:ln>
                    <a:scene3d>
                      <a:camera prst="orthographicFront" fov="0">
                        <a:rot lat="0" lon="0" rev="0"/>
                      </a:camera>
                      <a:lightRig rig="glow" dir="t">
                        <a:rot lat="0" lon="0" rev="6360000"/>
                      </a:lightRig>
                    </a:scene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435" name="5-Point Star 634"/>
                    <p:cNvSpPr/>
                    <p:nvPr/>
                  </p:nvSpPr>
                  <p:spPr bwMode="auto">
                    <a:xfrm>
                      <a:off x="990600" y="4114800"/>
                      <a:ext cx="762000" cy="685800"/>
                    </a:xfrm>
                    <a:prstGeom prst="star5">
                      <a:avLst/>
                    </a:prstGeom>
                    <a:ln>
                      <a:headEnd type="none" w="med" len="med"/>
                      <a:tailEnd type="none" w="med" len="med"/>
                    </a:ln>
                    <a:scene3d>
                      <a:camera prst="orthographicFront" fov="0">
                        <a:rot lat="0" lon="0" rev="0"/>
                      </a:camera>
                      <a:lightRig rig="glow" dir="t">
                        <a:rot lat="0" lon="0" rev="6360000"/>
                      </a:lightRig>
                    </a:scene3d>
                  </p:spPr>
                  <p:style>
                    <a:lnRef idx="0">
                      <a:schemeClr val="accent4"/>
                    </a:lnRef>
                    <a:fillRef idx="3">
                      <a:schemeClr val="accent4"/>
                    </a:fillRef>
                    <a:effectRef idx="3">
                      <a:schemeClr val="accent4"/>
                    </a:effectRef>
                    <a:fontRef idx="minor">
                      <a:schemeClr val="lt1"/>
                    </a:fontRef>
                  </p:style>
                  <p:txBody>
                    <a:bodyPr lIns="91436" tIns="45718" rIns="91436" bIns="45718" anchor="ctr"/>
                    <a:lstStyle/>
                    <a:p>
                      <a:pPr algn="ctr" defTabSz="914099" fontAlgn="auto">
                        <a:spcBef>
                          <a:spcPts val="0"/>
                        </a:spcBef>
                        <a:spcAft>
                          <a:spcPts val="0"/>
                        </a:spcAft>
                        <a:defRPr/>
                      </a:pPr>
                      <a:endParaRPr lang="en-US" sz="2300" dirty="0" smtClean="0">
                        <a:solidFill>
                          <a:srgbClr val="FFFFFF"/>
                        </a:solidFill>
                        <a:effectLst>
                          <a:outerShdw blurRad="38100" dist="38100" dir="2700000" algn="tl">
                            <a:srgbClr val="000000">
                              <a:alpha val="43137"/>
                            </a:srgbClr>
                          </a:outerShdw>
                        </a:effectLst>
                      </a:endParaRPr>
                    </a:p>
                  </p:txBody>
                </p:sp>
                <p:sp>
                  <p:nvSpPr>
                    <p:cNvPr id="436" name="Isosceles Triangle 635"/>
                    <p:cNvSpPr/>
                    <p:nvPr/>
                  </p:nvSpPr>
                  <p:spPr bwMode="auto">
                    <a:xfrm>
                      <a:off x="1295400" y="5105400"/>
                      <a:ext cx="685800" cy="609600"/>
                    </a:xfrm>
                    <a:prstGeom prst="triangle">
                      <a:avLst/>
                    </a:prstGeom>
                    <a:ln>
                      <a:headEnd type="none" w="med" len="med"/>
                      <a:tailEnd type="none" w="med" len="med"/>
                    </a:ln>
                    <a:scene3d>
                      <a:camera prst="orthographicFront" fov="0">
                        <a:rot lat="0" lon="0" rev="0"/>
                      </a:camera>
                      <a:lightRig rig="glow" dir="t">
                        <a:rot lat="0" lon="0" rev="6360000"/>
                      </a:lightRig>
                    </a:scene3d>
                  </p:spPr>
                  <p:style>
                    <a:lnRef idx="0">
                      <a:schemeClr val="accent3"/>
                    </a:lnRef>
                    <a:fillRef idx="3">
                      <a:schemeClr val="accent3"/>
                    </a:fillRef>
                    <a:effectRef idx="3">
                      <a:schemeClr val="accent3"/>
                    </a:effectRef>
                    <a:fontRef idx="minor">
                      <a:schemeClr val="lt1"/>
                    </a:fontRef>
                  </p:style>
                  <p:txBody>
                    <a:bodyPr lIns="91436" tIns="45718" rIns="91436" bIns="45718" anchor="ctr"/>
                    <a:lstStyle/>
                    <a:p>
                      <a:pPr algn="ctr" defTabSz="914099">
                        <a:defRPr/>
                      </a:pPr>
                      <a:endParaRPr lang="en-US" sz="2300" dirty="0" smtClean="0">
                        <a:solidFill>
                          <a:srgbClr val="FFFFFF"/>
                        </a:solidFill>
                        <a:effectLst>
                          <a:outerShdw blurRad="38100" dist="38100" dir="2700000" algn="tl">
                            <a:srgbClr val="000000">
                              <a:alpha val="43137"/>
                            </a:srgbClr>
                          </a:outerShdw>
                        </a:effectLst>
                      </a:endParaRPr>
                    </a:p>
                  </p:txBody>
                </p:sp>
                <p:sp>
                  <p:nvSpPr>
                    <p:cNvPr id="437" name="Hexagon 636"/>
                    <p:cNvSpPr/>
                    <p:nvPr/>
                  </p:nvSpPr>
                  <p:spPr bwMode="auto">
                    <a:xfrm>
                      <a:off x="1981200" y="4953000"/>
                      <a:ext cx="762000" cy="685800"/>
                    </a:xfrm>
                    <a:prstGeom prst="hexagon">
                      <a:avLst/>
                    </a:prstGeom>
                    <a:ln>
                      <a:headEnd type="none" w="med" len="med"/>
                      <a:tailEnd type="none" w="med" len="med"/>
                    </a:ln>
                    <a:scene3d>
                      <a:camera prst="orthographicFront" fov="0">
                        <a:rot lat="0" lon="0" rev="0"/>
                      </a:camera>
                      <a:lightRig rig="glow" dir="t">
                        <a:rot lat="0" lon="0" rev="6360000"/>
                      </a:lightRig>
                    </a:scene3d>
                  </p:spPr>
                  <p:style>
                    <a:lnRef idx="0">
                      <a:schemeClr val="accent6"/>
                    </a:lnRef>
                    <a:fillRef idx="3">
                      <a:schemeClr val="accent6"/>
                    </a:fillRef>
                    <a:effectRef idx="3">
                      <a:schemeClr val="accent6"/>
                    </a:effectRef>
                    <a:fontRef idx="minor">
                      <a:schemeClr val="lt1"/>
                    </a:fontRef>
                  </p:style>
                  <p:txBody>
                    <a:bodyPr lIns="91436" tIns="45718" rIns="91436" bIns="45718" anchor="ctr"/>
                    <a:lstStyle/>
                    <a:p>
                      <a:pPr algn="ctr" defTabSz="914099">
                        <a:defRPr/>
                      </a:pPr>
                      <a:endParaRPr lang="en-US" sz="2300" dirty="0" smtClean="0">
                        <a:solidFill>
                          <a:srgbClr val="FFFFFF"/>
                        </a:solidFill>
                        <a:effectLst>
                          <a:outerShdw blurRad="38100" dist="38100" dir="2700000" algn="tl">
                            <a:srgbClr val="000000">
                              <a:alpha val="43137"/>
                            </a:srgbClr>
                          </a:outerShdw>
                        </a:effectLst>
                      </a:endParaRPr>
                    </a:p>
                  </p:txBody>
                </p:sp>
                <p:sp>
                  <p:nvSpPr>
                    <p:cNvPr id="438" name="Parallelogram 637"/>
                    <p:cNvSpPr/>
                    <p:nvPr/>
                  </p:nvSpPr>
                  <p:spPr bwMode="auto">
                    <a:xfrm>
                      <a:off x="1828800" y="4419600"/>
                      <a:ext cx="685800" cy="609600"/>
                    </a:xfrm>
                    <a:prstGeom prst="parallelogram">
                      <a:avLst/>
                    </a:prstGeom>
                    <a:ln>
                      <a:headEnd type="none" w="med" len="med"/>
                      <a:tailEnd type="none" w="med" len="med"/>
                    </a:ln>
                    <a:scene3d>
                      <a:camera prst="orthographicFront" fov="0">
                        <a:rot lat="0" lon="0" rev="0"/>
                      </a:camera>
                      <a:lightRig rig="glow" dir="t">
                        <a:rot lat="0" lon="0" rev="6360000"/>
                      </a:lightRig>
                    </a:scene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439" name="Oval 638"/>
                    <p:cNvSpPr/>
                    <p:nvPr/>
                  </p:nvSpPr>
                  <p:spPr bwMode="auto">
                    <a:xfrm rot="19114396">
                      <a:off x="976475" y="4807784"/>
                      <a:ext cx="914400" cy="533400"/>
                    </a:xfrm>
                    <a:prstGeom prst="ellipse">
                      <a:avLst/>
                    </a:prstGeom>
                    <a:ln>
                      <a:headEnd type="none" w="med" len="med"/>
                      <a:tailEnd type="none" w="med" len="med"/>
                    </a:ln>
                    <a:scene3d>
                      <a:camera prst="orthographicFront" fov="0">
                        <a:rot lat="0" lon="0" rev="0"/>
                      </a:camera>
                      <a:lightRig rig="glow" dir="t">
                        <a:rot lat="0" lon="0" rev="6360000"/>
                      </a:lightRig>
                    </a:scene3d>
                  </p:spPr>
                  <p:style>
                    <a:lnRef idx="0">
                      <a:schemeClr val="accent5"/>
                    </a:lnRef>
                    <a:fillRef idx="3">
                      <a:schemeClr val="accent5"/>
                    </a:fillRef>
                    <a:effectRef idx="3">
                      <a:schemeClr val="accent5"/>
                    </a:effectRef>
                    <a:fontRef idx="minor">
                      <a:schemeClr val="lt1"/>
                    </a:fontRef>
                  </p:style>
                  <p:txBody>
                    <a:bodyPr lIns="91436" tIns="45718" rIns="91436" bIns="45718" anchor="ctr"/>
                    <a:lstStyle/>
                    <a:p>
                      <a:pPr algn="ctr" defTabSz="914099">
                        <a:defRPr/>
                      </a:pPr>
                      <a:endParaRPr lang="en-US" sz="2300" dirty="0" smtClean="0">
                        <a:solidFill>
                          <a:srgbClr val="FFFFFF"/>
                        </a:solidFill>
                        <a:effectLst>
                          <a:outerShdw blurRad="38100" dist="38100" dir="2700000" algn="tl">
                            <a:srgbClr val="000000">
                              <a:alpha val="43137"/>
                            </a:srgbClr>
                          </a:outerShdw>
                        </a:effectLst>
                      </a:endParaRPr>
                    </a:p>
                  </p:txBody>
                </p:sp>
              </p:grpSp>
            </p:grpSp>
            <p:grpSp>
              <p:nvGrpSpPr>
                <p:cNvPr id="448" name="Group 98"/>
                <p:cNvGrpSpPr/>
                <p:nvPr/>
              </p:nvGrpSpPr>
              <p:grpSpPr>
                <a:xfrm>
                  <a:off x="4722015" y="5915165"/>
                  <a:ext cx="683361" cy="520361"/>
                  <a:chOff x="5601691" y="5278557"/>
                  <a:chExt cx="683361" cy="520361"/>
                </a:xfrm>
              </p:grpSpPr>
              <p:grpSp>
                <p:nvGrpSpPr>
                  <p:cNvPr id="449" name="Group 55"/>
                  <p:cNvGrpSpPr/>
                  <p:nvPr/>
                </p:nvGrpSpPr>
                <p:grpSpPr>
                  <a:xfrm>
                    <a:off x="5601691" y="5278557"/>
                    <a:ext cx="512616" cy="482092"/>
                    <a:chOff x="914400" y="3886200"/>
                    <a:chExt cx="1981200" cy="2057400"/>
                  </a:xfrm>
                </p:grpSpPr>
                <p:sp>
                  <p:nvSpPr>
                    <p:cNvPr id="426" name="Can 625"/>
                    <p:cNvSpPr/>
                    <p:nvPr/>
                  </p:nvSpPr>
                  <p:spPr bwMode="auto">
                    <a:xfrm>
                      <a:off x="914400" y="3886200"/>
                      <a:ext cx="1981200" cy="2057400"/>
                    </a:xfrm>
                    <a:prstGeom prst="can">
                      <a:avLst/>
                    </a:prstGeom>
                    <a:ln>
                      <a:headEnd type="none" w="med" len="med"/>
                      <a:tailEnd type="none" w="med" len="med"/>
                    </a:ln>
                    <a:scene3d>
                      <a:camera prst="orthographicFront" fov="0">
                        <a:rot lat="0" lon="0" rev="0"/>
                      </a:camera>
                      <a:lightRig rig="glow" dir="t">
                        <a:rot lat="0" lon="0" rev="6360000"/>
                      </a:lightRig>
                    </a:scene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427" name="5-Point Star 626"/>
                    <p:cNvSpPr/>
                    <p:nvPr/>
                  </p:nvSpPr>
                  <p:spPr bwMode="auto">
                    <a:xfrm>
                      <a:off x="990600" y="4114800"/>
                      <a:ext cx="762000" cy="685800"/>
                    </a:xfrm>
                    <a:prstGeom prst="star5">
                      <a:avLst/>
                    </a:prstGeom>
                    <a:ln>
                      <a:headEnd type="none" w="med" len="med"/>
                      <a:tailEnd type="none" w="med" len="med"/>
                    </a:ln>
                    <a:scene3d>
                      <a:camera prst="orthographicFront" fov="0">
                        <a:rot lat="0" lon="0" rev="0"/>
                      </a:camera>
                      <a:lightRig rig="glow" dir="t">
                        <a:rot lat="0" lon="0" rev="6360000"/>
                      </a:lightRig>
                    </a:scene3d>
                  </p:spPr>
                  <p:style>
                    <a:lnRef idx="0">
                      <a:schemeClr val="accent4"/>
                    </a:lnRef>
                    <a:fillRef idx="3">
                      <a:schemeClr val="accent4"/>
                    </a:fillRef>
                    <a:effectRef idx="3">
                      <a:schemeClr val="accent4"/>
                    </a:effectRef>
                    <a:fontRef idx="minor">
                      <a:schemeClr val="lt1"/>
                    </a:fontRef>
                  </p:style>
                  <p:txBody>
                    <a:bodyPr lIns="91436" tIns="45718" rIns="91436" bIns="45718" anchor="ctr"/>
                    <a:lstStyle/>
                    <a:p>
                      <a:pPr algn="ctr" defTabSz="914099" fontAlgn="auto">
                        <a:spcBef>
                          <a:spcPts val="0"/>
                        </a:spcBef>
                        <a:spcAft>
                          <a:spcPts val="0"/>
                        </a:spcAft>
                        <a:defRPr/>
                      </a:pPr>
                      <a:endParaRPr lang="en-US" sz="2300" dirty="0" smtClean="0">
                        <a:solidFill>
                          <a:srgbClr val="FFFFFF"/>
                        </a:solidFill>
                        <a:effectLst>
                          <a:outerShdw blurRad="38100" dist="38100" dir="2700000" algn="tl">
                            <a:srgbClr val="000000">
                              <a:alpha val="43137"/>
                            </a:srgbClr>
                          </a:outerShdw>
                        </a:effectLst>
                      </a:endParaRPr>
                    </a:p>
                  </p:txBody>
                </p:sp>
                <p:sp>
                  <p:nvSpPr>
                    <p:cNvPr id="428" name="Isosceles Triangle 627"/>
                    <p:cNvSpPr/>
                    <p:nvPr/>
                  </p:nvSpPr>
                  <p:spPr bwMode="auto">
                    <a:xfrm>
                      <a:off x="1295400" y="5105400"/>
                      <a:ext cx="685800" cy="609600"/>
                    </a:xfrm>
                    <a:prstGeom prst="triangle">
                      <a:avLst/>
                    </a:prstGeom>
                    <a:ln>
                      <a:headEnd type="none" w="med" len="med"/>
                      <a:tailEnd type="none" w="med" len="med"/>
                    </a:ln>
                    <a:scene3d>
                      <a:camera prst="orthographicFront" fov="0">
                        <a:rot lat="0" lon="0" rev="0"/>
                      </a:camera>
                      <a:lightRig rig="glow" dir="t">
                        <a:rot lat="0" lon="0" rev="6360000"/>
                      </a:lightRig>
                    </a:scene3d>
                  </p:spPr>
                  <p:style>
                    <a:lnRef idx="0">
                      <a:schemeClr val="accent3"/>
                    </a:lnRef>
                    <a:fillRef idx="3">
                      <a:schemeClr val="accent3"/>
                    </a:fillRef>
                    <a:effectRef idx="3">
                      <a:schemeClr val="accent3"/>
                    </a:effectRef>
                    <a:fontRef idx="minor">
                      <a:schemeClr val="lt1"/>
                    </a:fontRef>
                  </p:style>
                  <p:txBody>
                    <a:bodyPr lIns="91436" tIns="45718" rIns="91436" bIns="45718" anchor="ctr"/>
                    <a:lstStyle/>
                    <a:p>
                      <a:pPr algn="ctr" defTabSz="914099">
                        <a:defRPr/>
                      </a:pPr>
                      <a:endParaRPr lang="en-US" sz="2300" dirty="0" smtClean="0">
                        <a:solidFill>
                          <a:srgbClr val="FFFFFF"/>
                        </a:solidFill>
                        <a:effectLst>
                          <a:outerShdw blurRad="38100" dist="38100" dir="2700000" algn="tl">
                            <a:srgbClr val="000000">
                              <a:alpha val="43137"/>
                            </a:srgbClr>
                          </a:outerShdw>
                        </a:effectLst>
                      </a:endParaRPr>
                    </a:p>
                  </p:txBody>
                </p:sp>
                <p:sp>
                  <p:nvSpPr>
                    <p:cNvPr id="429" name="Hexagon 628"/>
                    <p:cNvSpPr/>
                    <p:nvPr/>
                  </p:nvSpPr>
                  <p:spPr bwMode="auto">
                    <a:xfrm>
                      <a:off x="1981200" y="4953000"/>
                      <a:ext cx="762000" cy="685800"/>
                    </a:xfrm>
                    <a:prstGeom prst="hexagon">
                      <a:avLst/>
                    </a:prstGeom>
                    <a:ln>
                      <a:headEnd type="none" w="med" len="med"/>
                      <a:tailEnd type="none" w="med" len="med"/>
                    </a:ln>
                    <a:scene3d>
                      <a:camera prst="orthographicFront" fov="0">
                        <a:rot lat="0" lon="0" rev="0"/>
                      </a:camera>
                      <a:lightRig rig="glow" dir="t">
                        <a:rot lat="0" lon="0" rev="6360000"/>
                      </a:lightRig>
                    </a:scene3d>
                  </p:spPr>
                  <p:style>
                    <a:lnRef idx="0">
                      <a:schemeClr val="accent6"/>
                    </a:lnRef>
                    <a:fillRef idx="3">
                      <a:schemeClr val="accent6"/>
                    </a:fillRef>
                    <a:effectRef idx="3">
                      <a:schemeClr val="accent6"/>
                    </a:effectRef>
                    <a:fontRef idx="minor">
                      <a:schemeClr val="lt1"/>
                    </a:fontRef>
                  </p:style>
                  <p:txBody>
                    <a:bodyPr lIns="91436" tIns="45718" rIns="91436" bIns="45718" anchor="ctr"/>
                    <a:lstStyle/>
                    <a:p>
                      <a:pPr algn="ctr" defTabSz="914099">
                        <a:defRPr/>
                      </a:pPr>
                      <a:endParaRPr lang="en-US" sz="2300" dirty="0" smtClean="0">
                        <a:solidFill>
                          <a:srgbClr val="FFFFFF"/>
                        </a:solidFill>
                        <a:effectLst>
                          <a:outerShdw blurRad="38100" dist="38100" dir="2700000" algn="tl">
                            <a:srgbClr val="000000">
                              <a:alpha val="43137"/>
                            </a:srgbClr>
                          </a:outerShdw>
                        </a:effectLst>
                      </a:endParaRPr>
                    </a:p>
                  </p:txBody>
                </p:sp>
                <p:sp>
                  <p:nvSpPr>
                    <p:cNvPr id="430" name="Parallelogram 629"/>
                    <p:cNvSpPr/>
                    <p:nvPr/>
                  </p:nvSpPr>
                  <p:spPr bwMode="auto">
                    <a:xfrm>
                      <a:off x="1828800" y="4419600"/>
                      <a:ext cx="685800" cy="609600"/>
                    </a:xfrm>
                    <a:prstGeom prst="parallelogram">
                      <a:avLst/>
                    </a:prstGeom>
                    <a:ln>
                      <a:headEnd type="none" w="med" len="med"/>
                      <a:tailEnd type="none" w="med" len="med"/>
                    </a:ln>
                    <a:scene3d>
                      <a:camera prst="orthographicFront" fov="0">
                        <a:rot lat="0" lon="0" rev="0"/>
                      </a:camera>
                      <a:lightRig rig="glow" dir="t">
                        <a:rot lat="0" lon="0" rev="6360000"/>
                      </a:lightRig>
                    </a:scene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431" name="Oval 630"/>
                    <p:cNvSpPr/>
                    <p:nvPr/>
                  </p:nvSpPr>
                  <p:spPr bwMode="auto">
                    <a:xfrm rot="19114396">
                      <a:off x="976475" y="4807784"/>
                      <a:ext cx="914400" cy="533400"/>
                    </a:xfrm>
                    <a:prstGeom prst="ellipse">
                      <a:avLst/>
                    </a:prstGeom>
                    <a:ln>
                      <a:headEnd type="none" w="med" len="med"/>
                      <a:tailEnd type="none" w="med" len="med"/>
                    </a:ln>
                    <a:scene3d>
                      <a:camera prst="orthographicFront" fov="0">
                        <a:rot lat="0" lon="0" rev="0"/>
                      </a:camera>
                      <a:lightRig rig="glow" dir="t">
                        <a:rot lat="0" lon="0" rev="6360000"/>
                      </a:lightRig>
                    </a:scene3d>
                  </p:spPr>
                  <p:style>
                    <a:lnRef idx="0">
                      <a:schemeClr val="accent5"/>
                    </a:lnRef>
                    <a:fillRef idx="3">
                      <a:schemeClr val="accent5"/>
                    </a:fillRef>
                    <a:effectRef idx="3">
                      <a:schemeClr val="accent5"/>
                    </a:effectRef>
                    <a:fontRef idx="minor">
                      <a:schemeClr val="lt1"/>
                    </a:fontRef>
                  </p:style>
                  <p:txBody>
                    <a:bodyPr lIns="91436" tIns="45718" rIns="91436" bIns="45718" anchor="ctr"/>
                    <a:lstStyle/>
                    <a:p>
                      <a:pPr algn="ctr" defTabSz="914099">
                        <a:defRPr/>
                      </a:pPr>
                      <a:endParaRPr lang="en-US" sz="2300" dirty="0" smtClean="0">
                        <a:solidFill>
                          <a:srgbClr val="FFFFFF"/>
                        </a:solidFill>
                        <a:effectLst>
                          <a:outerShdw blurRad="38100" dist="38100" dir="2700000" algn="tl">
                            <a:srgbClr val="000000">
                              <a:alpha val="43137"/>
                            </a:srgbClr>
                          </a:outerShdw>
                        </a:effectLst>
                      </a:endParaRPr>
                    </a:p>
                  </p:txBody>
                </p:sp>
              </p:grpSp>
              <p:grpSp>
                <p:nvGrpSpPr>
                  <p:cNvPr id="462" name="Group 90"/>
                  <p:cNvGrpSpPr/>
                  <p:nvPr/>
                </p:nvGrpSpPr>
                <p:grpSpPr>
                  <a:xfrm>
                    <a:off x="5772436" y="5316826"/>
                    <a:ext cx="512616" cy="482092"/>
                    <a:chOff x="914400" y="3886200"/>
                    <a:chExt cx="1981200" cy="2057400"/>
                  </a:xfrm>
                </p:grpSpPr>
                <p:sp>
                  <p:nvSpPr>
                    <p:cNvPr id="420" name="Can 619"/>
                    <p:cNvSpPr/>
                    <p:nvPr/>
                  </p:nvSpPr>
                  <p:spPr bwMode="auto">
                    <a:xfrm>
                      <a:off x="914400" y="3886200"/>
                      <a:ext cx="1981200" cy="2057400"/>
                    </a:xfrm>
                    <a:prstGeom prst="can">
                      <a:avLst/>
                    </a:prstGeom>
                    <a:ln>
                      <a:headEnd type="none" w="med" len="med"/>
                      <a:tailEnd type="none" w="med" len="med"/>
                    </a:ln>
                    <a:scene3d>
                      <a:camera prst="orthographicFront" fov="0">
                        <a:rot lat="0" lon="0" rev="0"/>
                      </a:camera>
                      <a:lightRig rig="glow" dir="t">
                        <a:rot lat="0" lon="0" rev="6360000"/>
                      </a:lightRig>
                    </a:scene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421" name="5-Point Star 620"/>
                    <p:cNvSpPr/>
                    <p:nvPr/>
                  </p:nvSpPr>
                  <p:spPr bwMode="auto">
                    <a:xfrm>
                      <a:off x="990600" y="4114800"/>
                      <a:ext cx="762000" cy="685800"/>
                    </a:xfrm>
                    <a:prstGeom prst="star5">
                      <a:avLst/>
                    </a:prstGeom>
                    <a:ln>
                      <a:headEnd type="none" w="med" len="med"/>
                      <a:tailEnd type="none" w="med" len="med"/>
                    </a:ln>
                    <a:scene3d>
                      <a:camera prst="orthographicFront" fov="0">
                        <a:rot lat="0" lon="0" rev="0"/>
                      </a:camera>
                      <a:lightRig rig="glow" dir="t">
                        <a:rot lat="0" lon="0" rev="6360000"/>
                      </a:lightRig>
                    </a:scene3d>
                  </p:spPr>
                  <p:style>
                    <a:lnRef idx="0">
                      <a:schemeClr val="accent4"/>
                    </a:lnRef>
                    <a:fillRef idx="3">
                      <a:schemeClr val="accent4"/>
                    </a:fillRef>
                    <a:effectRef idx="3">
                      <a:schemeClr val="accent4"/>
                    </a:effectRef>
                    <a:fontRef idx="minor">
                      <a:schemeClr val="lt1"/>
                    </a:fontRef>
                  </p:style>
                  <p:txBody>
                    <a:bodyPr lIns="91436" tIns="45718" rIns="91436" bIns="45718" anchor="ctr"/>
                    <a:lstStyle/>
                    <a:p>
                      <a:pPr algn="ctr" defTabSz="914099" fontAlgn="auto">
                        <a:spcBef>
                          <a:spcPts val="0"/>
                        </a:spcBef>
                        <a:spcAft>
                          <a:spcPts val="0"/>
                        </a:spcAft>
                        <a:defRPr/>
                      </a:pPr>
                      <a:endParaRPr lang="en-US" sz="2300" dirty="0" smtClean="0">
                        <a:solidFill>
                          <a:srgbClr val="FFFFFF"/>
                        </a:solidFill>
                        <a:effectLst>
                          <a:outerShdw blurRad="38100" dist="38100" dir="2700000" algn="tl">
                            <a:srgbClr val="000000">
                              <a:alpha val="43137"/>
                            </a:srgbClr>
                          </a:outerShdw>
                        </a:effectLst>
                      </a:endParaRPr>
                    </a:p>
                  </p:txBody>
                </p:sp>
                <p:sp>
                  <p:nvSpPr>
                    <p:cNvPr id="422" name="Isosceles Triangle 621"/>
                    <p:cNvSpPr/>
                    <p:nvPr/>
                  </p:nvSpPr>
                  <p:spPr bwMode="auto">
                    <a:xfrm>
                      <a:off x="1295400" y="5105400"/>
                      <a:ext cx="685800" cy="609600"/>
                    </a:xfrm>
                    <a:prstGeom prst="triangle">
                      <a:avLst/>
                    </a:prstGeom>
                    <a:ln>
                      <a:headEnd type="none" w="med" len="med"/>
                      <a:tailEnd type="none" w="med" len="med"/>
                    </a:ln>
                    <a:scene3d>
                      <a:camera prst="orthographicFront" fov="0">
                        <a:rot lat="0" lon="0" rev="0"/>
                      </a:camera>
                      <a:lightRig rig="glow" dir="t">
                        <a:rot lat="0" lon="0" rev="6360000"/>
                      </a:lightRig>
                    </a:scene3d>
                  </p:spPr>
                  <p:style>
                    <a:lnRef idx="0">
                      <a:schemeClr val="accent3"/>
                    </a:lnRef>
                    <a:fillRef idx="3">
                      <a:schemeClr val="accent3"/>
                    </a:fillRef>
                    <a:effectRef idx="3">
                      <a:schemeClr val="accent3"/>
                    </a:effectRef>
                    <a:fontRef idx="minor">
                      <a:schemeClr val="lt1"/>
                    </a:fontRef>
                  </p:style>
                  <p:txBody>
                    <a:bodyPr lIns="91436" tIns="45718" rIns="91436" bIns="45718" anchor="ctr"/>
                    <a:lstStyle/>
                    <a:p>
                      <a:pPr algn="ctr" defTabSz="914099">
                        <a:defRPr/>
                      </a:pPr>
                      <a:endParaRPr lang="en-US" sz="2300" dirty="0" smtClean="0">
                        <a:solidFill>
                          <a:srgbClr val="FFFFFF"/>
                        </a:solidFill>
                        <a:effectLst>
                          <a:outerShdw blurRad="38100" dist="38100" dir="2700000" algn="tl">
                            <a:srgbClr val="000000">
                              <a:alpha val="43137"/>
                            </a:srgbClr>
                          </a:outerShdw>
                        </a:effectLst>
                      </a:endParaRPr>
                    </a:p>
                  </p:txBody>
                </p:sp>
                <p:sp>
                  <p:nvSpPr>
                    <p:cNvPr id="423" name="Hexagon 622"/>
                    <p:cNvSpPr/>
                    <p:nvPr/>
                  </p:nvSpPr>
                  <p:spPr bwMode="auto">
                    <a:xfrm>
                      <a:off x="1981200" y="4953000"/>
                      <a:ext cx="762000" cy="685800"/>
                    </a:xfrm>
                    <a:prstGeom prst="hexagon">
                      <a:avLst/>
                    </a:prstGeom>
                    <a:ln>
                      <a:headEnd type="none" w="med" len="med"/>
                      <a:tailEnd type="none" w="med" len="med"/>
                    </a:ln>
                    <a:scene3d>
                      <a:camera prst="orthographicFront" fov="0">
                        <a:rot lat="0" lon="0" rev="0"/>
                      </a:camera>
                      <a:lightRig rig="glow" dir="t">
                        <a:rot lat="0" lon="0" rev="6360000"/>
                      </a:lightRig>
                    </a:scene3d>
                  </p:spPr>
                  <p:style>
                    <a:lnRef idx="0">
                      <a:schemeClr val="accent6"/>
                    </a:lnRef>
                    <a:fillRef idx="3">
                      <a:schemeClr val="accent6"/>
                    </a:fillRef>
                    <a:effectRef idx="3">
                      <a:schemeClr val="accent6"/>
                    </a:effectRef>
                    <a:fontRef idx="minor">
                      <a:schemeClr val="lt1"/>
                    </a:fontRef>
                  </p:style>
                  <p:txBody>
                    <a:bodyPr lIns="91436" tIns="45718" rIns="91436" bIns="45718" anchor="ctr"/>
                    <a:lstStyle/>
                    <a:p>
                      <a:pPr algn="ctr" defTabSz="914099">
                        <a:defRPr/>
                      </a:pPr>
                      <a:endParaRPr lang="en-US" sz="2300" dirty="0" smtClean="0">
                        <a:solidFill>
                          <a:srgbClr val="FFFFFF"/>
                        </a:solidFill>
                        <a:effectLst>
                          <a:outerShdw blurRad="38100" dist="38100" dir="2700000" algn="tl">
                            <a:srgbClr val="000000">
                              <a:alpha val="43137"/>
                            </a:srgbClr>
                          </a:outerShdw>
                        </a:effectLst>
                      </a:endParaRPr>
                    </a:p>
                  </p:txBody>
                </p:sp>
                <p:sp>
                  <p:nvSpPr>
                    <p:cNvPr id="424" name="Parallelogram 623"/>
                    <p:cNvSpPr/>
                    <p:nvPr/>
                  </p:nvSpPr>
                  <p:spPr bwMode="auto">
                    <a:xfrm>
                      <a:off x="1828800" y="4419600"/>
                      <a:ext cx="685800" cy="609600"/>
                    </a:xfrm>
                    <a:prstGeom prst="parallelogram">
                      <a:avLst/>
                    </a:prstGeom>
                    <a:ln>
                      <a:headEnd type="none" w="med" len="med"/>
                      <a:tailEnd type="none" w="med" len="med"/>
                    </a:ln>
                    <a:scene3d>
                      <a:camera prst="orthographicFront" fov="0">
                        <a:rot lat="0" lon="0" rev="0"/>
                      </a:camera>
                      <a:lightRig rig="glow" dir="t">
                        <a:rot lat="0" lon="0" rev="6360000"/>
                      </a:lightRig>
                    </a:scene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425" name="Oval 624"/>
                    <p:cNvSpPr/>
                    <p:nvPr/>
                  </p:nvSpPr>
                  <p:spPr bwMode="auto">
                    <a:xfrm rot="19114396">
                      <a:off x="976475" y="4807784"/>
                      <a:ext cx="914400" cy="533400"/>
                    </a:xfrm>
                    <a:prstGeom prst="ellipse">
                      <a:avLst/>
                    </a:prstGeom>
                    <a:ln>
                      <a:headEnd type="none" w="med" len="med"/>
                      <a:tailEnd type="none" w="med" len="med"/>
                    </a:ln>
                    <a:scene3d>
                      <a:camera prst="orthographicFront" fov="0">
                        <a:rot lat="0" lon="0" rev="0"/>
                      </a:camera>
                      <a:lightRig rig="glow" dir="t">
                        <a:rot lat="0" lon="0" rev="6360000"/>
                      </a:lightRig>
                    </a:scene3d>
                  </p:spPr>
                  <p:style>
                    <a:lnRef idx="0">
                      <a:schemeClr val="accent5"/>
                    </a:lnRef>
                    <a:fillRef idx="3">
                      <a:schemeClr val="accent5"/>
                    </a:fillRef>
                    <a:effectRef idx="3">
                      <a:schemeClr val="accent5"/>
                    </a:effectRef>
                    <a:fontRef idx="minor">
                      <a:schemeClr val="lt1"/>
                    </a:fontRef>
                  </p:style>
                  <p:txBody>
                    <a:bodyPr lIns="91436" tIns="45718" rIns="91436" bIns="45718" anchor="ctr"/>
                    <a:lstStyle/>
                    <a:p>
                      <a:pPr algn="ctr" defTabSz="914099">
                        <a:defRPr/>
                      </a:pPr>
                      <a:endParaRPr lang="en-US" sz="2300" dirty="0" smtClean="0">
                        <a:solidFill>
                          <a:srgbClr val="FFFFFF"/>
                        </a:solidFill>
                        <a:effectLst>
                          <a:outerShdw blurRad="38100" dist="38100" dir="2700000" algn="tl">
                            <a:srgbClr val="000000">
                              <a:alpha val="43137"/>
                            </a:srgbClr>
                          </a:outerShdw>
                        </a:effectLst>
                      </a:endParaRPr>
                    </a:p>
                  </p:txBody>
                </p:sp>
              </p:grpSp>
            </p:grpSp>
          </p:grpSp>
        </p:grpSp>
        <p:sp>
          <p:nvSpPr>
            <p:cNvPr id="346" name="Rounded Rectangle 545"/>
            <p:cNvSpPr/>
            <p:nvPr/>
          </p:nvSpPr>
          <p:spPr bwMode="auto">
            <a:xfrm>
              <a:off x="4127343" y="5194139"/>
              <a:ext cx="1562582" cy="862311"/>
            </a:xfrm>
            <a:prstGeom prst="roundRect">
              <a:avLst/>
            </a:prstGeom>
            <a:gradFill>
              <a:gsLst>
                <a:gs pos="0">
                  <a:schemeClr val="accent1">
                    <a:shade val="15000"/>
                    <a:satMod val="180000"/>
                    <a:alpha val="29000"/>
                  </a:schemeClr>
                </a:gs>
                <a:gs pos="50000">
                  <a:schemeClr val="accent1">
                    <a:shade val="45000"/>
                    <a:satMod val="170000"/>
                    <a:alpha val="51000"/>
                  </a:schemeClr>
                </a:gs>
                <a:gs pos="70000">
                  <a:schemeClr val="accent1">
                    <a:tint val="99000"/>
                    <a:shade val="65000"/>
                    <a:satMod val="155000"/>
                  </a:schemeClr>
                </a:gs>
                <a:gs pos="100000">
                  <a:schemeClr val="accent1">
                    <a:tint val="95500"/>
                    <a:shade val="100000"/>
                    <a:satMod val="155000"/>
                  </a:schemeClr>
                </a:gs>
              </a:gsLst>
              <a:lin ang="16200000" scaled="0"/>
            </a:gra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347" name="Rectangle 346"/>
            <p:cNvSpPr/>
            <p:nvPr/>
          </p:nvSpPr>
          <p:spPr>
            <a:xfrm>
              <a:off x="4392322" y="5194859"/>
              <a:ext cx="1077026" cy="307777"/>
            </a:xfrm>
            <a:prstGeom prst="rect">
              <a:avLst/>
            </a:prstGeom>
          </p:spPr>
          <p:txBody>
            <a:bodyPr wrap="none">
              <a:spAutoFit/>
            </a:bodyPr>
            <a:lstStyle/>
            <a:p>
              <a:pPr lvl="0" algn="ctr"/>
              <a:r>
                <a:rPr lang="en-US" sz="1400" dirty="0" smtClean="0">
                  <a:solidFill>
                    <a:srgbClr val="FFFFFF"/>
                  </a:solidFill>
                  <a:effectLst>
                    <a:outerShdw blurRad="38100" dist="38100" dir="2700000" algn="tl">
                      <a:srgbClr val="000000">
                        <a:alpha val="43137"/>
                      </a:srgbClr>
                    </a:outerShdw>
                  </a:effectLst>
                </a:rPr>
                <a:t>Authority11</a:t>
              </a:r>
            </a:p>
          </p:txBody>
        </p:sp>
        <p:grpSp>
          <p:nvGrpSpPr>
            <p:cNvPr id="463" name="Group 259"/>
            <p:cNvGrpSpPr/>
            <p:nvPr/>
          </p:nvGrpSpPr>
          <p:grpSpPr>
            <a:xfrm>
              <a:off x="4068998" y="5786882"/>
              <a:ext cx="1354692" cy="448982"/>
              <a:chOff x="4722015" y="5905519"/>
              <a:chExt cx="1833113" cy="531937"/>
            </a:xfrm>
          </p:grpSpPr>
          <p:grpSp>
            <p:nvGrpSpPr>
              <p:cNvPr id="476" name="Group 115"/>
              <p:cNvGrpSpPr/>
              <p:nvPr/>
            </p:nvGrpSpPr>
            <p:grpSpPr>
              <a:xfrm>
                <a:off x="5499448" y="5905519"/>
                <a:ext cx="1055680" cy="522291"/>
                <a:chOff x="4722015" y="5915165"/>
                <a:chExt cx="1055680" cy="522291"/>
              </a:xfrm>
            </p:grpSpPr>
            <p:grpSp>
              <p:nvGrpSpPr>
                <p:cNvPr id="477" name="Group 99"/>
                <p:cNvGrpSpPr/>
                <p:nvPr/>
              </p:nvGrpSpPr>
              <p:grpSpPr>
                <a:xfrm>
                  <a:off x="5094334" y="5917095"/>
                  <a:ext cx="683361" cy="520361"/>
                  <a:chOff x="5601691" y="5278557"/>
                  <a:chExt cx="683361" cy="520361"/>
                </a:xfrm>
              </p:grpSpPr>
              <p:grpSp>
                <p:nvGrpSpPr>
                  <p:cNvPr id="478" name="Group 55"/>
                  <p:cNvGrpSpPr/>
                  <p:nvPr/>
                </p:nvGrpSpPr>
                <p:grpSpPr>
                  <a:xfrm>
                    <a:off x="5601691" y="5278557"/>
                    <a:ext cx="512616" cy="482092"/>
                    <a:chOff x="914400" y="3886200"/>
                    <a:chExt cx="1981200" cy="2057400"/>
                  </a:xfrm>
                </p:grpSpPr>
                <p:sp>
                  <p:nvSpPr>
                    <p:cNvPr id="408" name="Can 607"/>
                    <p:cNvSpPr/>
                    <p:nvPr/>
                  </p:nvSpPr>
                  <p:spPr bwMode="auto">
                    <a:xfrm>
                      <a:off x="914400" y="3886200"/>
                      <a:ext cx="1981200" cy="2057400"/>
                    </a:xfrm>
                    <a:prstGeom prst="can">
                      <a:avLst/>
                    </a:prstGeom>
                    <a:ln>
                      <a:headEnd type="none" w="med" len="med"/>
                      <a:tailEnd type="none" w="med" len="med"/>
                    </a:ln>
                    <a:scene3d>
                      <a:camera prst="orthographicFront" fov="0">
                        <a:rot lat="0" lon="0" rev="0"/>
                      </a:camera>
                      <a:lightRig rig="glow" dir="t">
                        <a:rot lat="0" lon="0" rev="6360000"/>
                      </a:lightRig>
                    </a:scene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409" name="5-Point Star 608"/>
                    <p:cNvSpPr/>
                    <p:nvPr/>
                  </p:nvSpPr>
                  <p:spPr bwMode="auto">
                    <a:xfrm>
                      <a:off x="990600" y="4114800"/>
                      <a:ext cx="762000" cy="685800"/>
                    </a:xfrm>
                    <a:prstGeom prst="star5">
                      <a:avLst/>
                    </a:prstGeom>
                    <a:ln>
                      <a:headEnd type="none" w="med" len="med"/>
                      <a:tailEnd type="none" w="med" len="med"/>
                    </a:ln>
                    <a:scene3d>
                      <a:camera prst="orthographicFront" fov="0">
                        <a:rot lat="0" lon="0" rev="0"/>
                      </a:camera>
                      <a:lightRig rig="glow" dir="t">
                        <a:rot lat="0" lon="0" rev="6360000"/>
                      </a:lightRig>
                    </a:scene3d>
                  </p:spPr>
                  <p:style>
                    <a:lnRef idx="0">
                      <a:schemeClr val="accent4"/>
                    </a:lnRef>
                    <a:fillRef idx="3">
                      <a:schemeClr val="accent4"/>
                    </a:fillRef>
                    <a:effectRef idx="3">
                      <a:schemeClr val="accent4"/>
                    </a:effectRef>
                    <a:fontRef idx="minor">
                      <a:schemeClr val="lt1"/>
                    </a:fontRef>
                  </p:style>
                  <p:txBody>
                    <a:bodyPr lIns="91436" tIns="45718" rIns="91436" bIns="45718" anchor="ctr"/>
                    <a:lstStyle/>
                    <a:p>
                      <a:pPr algn="ctr" defTabSz="914099" fontAlgn="auto">
                        <a:spcBef>
                          <a:spcPts val="0"/>
                        </a:spcBef>
                        <a:spcAft>
                          <a:spcPts val="0"/>
                        </a:spcAft>
                        <a:defRPr/>
                      </a:pPr>
                      <a:endParaRPr lang="en-US" sz="2300" dirty="0" smtClean="0">
                        <a:solidFill>
                          <a:srgbClr val="FFFFFF"/>
                        </a:solidFill>
                        <a:effectLst>
                          <a:outerShdw blurRad="38100" dist="38100" dir="2700000" algn="tl">
                            <a:srgbClr val="000000">
                              <a:alpha val="43137"/>
                            </a:srgbClr>
                          </a:outerShdw>
                        </a:effectLst>
                      </a:endParaRPr>
                    </a:p>
                  </p:txBody>
                </p:sp>
                <p:sp>
                  <p:nvSpPr>
                    <p:cNvPr id="410" name="Isosceles Triangle 609"/>
                    <p:cNvSpPr/>
                    <p:nvPr/>
                  </p:nvSpPr>
                  <p:spPr bwMode="auto">
                    <a:xfrm>
                      <a:off x="1295400" y="5105400"/>
                      <a:ext cx="685800" cy="609600"/>
                    </a:xfrm>
                    <a:prstGeom prst="triangle">
                      <a:avLst/>
                    </a:prstGeom>
                    <a:ln>
                      <a:headEnd type="none" w="med" len="med"/>
                      <a:tailEnd type="none" w="med" len="med"/>
                    </a:ln>
                    <a:scene3d>
                      <a:camera prst="orthographicFront" fov="0">
                        <a:rot lat="0" lon="0" rev="0"/>
                      </a:camera>
                      <a:lightRig rig="glow" dir="t">
                        <a:rot lat="0" lon="0" rev="6360000"/>
                      </a:lightRig>
                    </a:scene3d>
                  </p:spPr>
                  <p:style>
                    <a:lnRef idx="0">
                      <a:schemeClr val="accent3"/>
                    </a:lnRef>
                    <a:fillRef idx="3">
                      <a:schemeClr val="accent3"/>
                    </a:fillRef>
                    <a:effectRef idx="3">
                      <a:schemeClr val="accent3"/>
                    </a:effectRef>
                    <a:fontRef idx="minor">
                      <a:schemeClr val="lt1"/>
                    </a:fontRef>
                  </p:style>
                  <p:txBody>
                    <a:bodyPr lIns="91436" tIns="45718" rIns="91436" bIns="45718" anchor="ctr"/>
                    <a:lstStyle/>
                    <a:p>
                      <a:pPr algn="ctr" defTabSz="914099">
                        <a:defRPr/>
                      </a:pPr>
                      <a:endParaRPr lang="en-US" sz="2300" dirty="0" smtClean="0">
                        <a:solidFill>
                          <a:srgbClr val="FFFFFF"/>
                        </a:solidFill>
                        <a:effectLst>
                          <a:outerShdw blurRad="38100" dist="38100" dir="2700000" algn="tl">
                            <a:srgbClr val="000000">
                              <a:alpha val="43137"/>
                            </a:srgbClr>
                          </a:outerShdw>
                        </a:effectLst>
                      </a:endParaRPr>
                    </a:p>
                  </p:txBody>
                </p:sp>
                <p:sp>
                  <p:nvSpPr>
                    <p:cNvPr id="411" name="Hexagon 610"/>
                    <p:cNvSpPr/>
                    <p:nvPr/>
                  </p:nvSpPr>
                  <p:spPr bwMode="auto">
                    <a:xfrm>
                      <a:off x="1981200" y="4953000"/>
                      <a:ext cx="762000" cy="685800"/>
                    </a:xfrm>
                    <a:prstGeom prst="hexagon">
                      <a:avLst/>
                    </a:prstGeom>
                    <a:ln>
                      <a:headEnd type="none" w="med" len="med"/>
                      <a:tailEnd type="none" w="med" len="med"/>
                    </a:ln>
                    <a:scene3d>
                      <a:camera prst="orthographicFront" fov="0">
                        <a:rot lat="0" lon="0" rev="0"/>
                      </a:camera>
                      <a:lightRig rig="glow" dir="t">
                        <a:rot lat="0" lon="0" rev="6360000"/>
                      </a:lightRig>
                    </a:scene3d>
                  </p:spPr>
                  <p:style>
                    <a:lnRef idx="0">
                      <a:schemeClr val="accent6"/>
                    </a:lnRef>
                    <a:fillRef idx="3">
                      <a:schemeClr val="accent6"/>
                    </a:fillRef>
                    <a:effectRef idx="3">
                      <a:schemeClr val="accent6"/>
                    </a:effectRef>
                    <a:fontRef idx="minor">
                      <a:schemeClr val="lt1"/>
                    </a:fontRef>
                  </p:style>
                  <p:txBody>
                    <a:bodyPr lIns="91436" tIns="45718" rIns="91436" bIns="45718" anchor="ctr"/>
                    <a:lstStyle/>
                    <a:p>
                      <a:pPr algn="ctr" defTabSz="914099">
                        <a:defRPr/>
                      </a:pPr>
                      <a:endParaRPr lang="en-US" sz="2300" dirty="0" smtClean="0">
                        <a:solidFill>
                          <a:srgbClr val="FFFFFF"/>
                        </a:solidFill>
                        <a:effectLst>
                          <a:outerShdw blurRad="38100" dist="38100" dir="2700000" algn="tl">
                            <a:srgbClr val="000000">
                              <a:alpha val="43137"/>
                            </a:srgbClr>
                          </a:outerShdw>
                        </a:effectLst>
                      </a:endParaRPr>
                    </a:p>
                  </p:txBody>
                </p:sp>
                <p:sp>
                  <p:nvSpPr>
                    <p:cNvPr id="412" name="Parallelogram 611"/>
                    <p:cNvSpPr/>
                    <p:nvPr/>
                  </p:nvSpPr>
                  <p:spPr bwMode="auto">
                    <a:xfrm>
                      <a:off x="1828800" y="4419600"/>
                      <a:ext cx="685800" cy="609600"/>
                    </a:xfrm>
                    <a:prstGeom prst="parallelogram">
                      <a:avLst/>
                    </a:prstGeom>
                    <a:ln>
                      <a:headEnd type="none" w="med" len="med"/>
                      <a:tailEnd type="none" w="med" len="med"/>
                    </a:ln>
                    <a:scene3d>
                      <a:camera prst="orthographicFront" fov="0">
                        <a:rot lat="0" lon="0" rev="0"/>
                      </a:camera>
                      <a:lightRig rig="glow" dir="t">
                        <a:rot lat="0" lon="0" rev="6360000"/>
                      </a:lightRig>
                    </a:scene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413" name="Oval 612"/>
                    <p:cNvSpPr/>
                    <p:nvPr/>
                  </p:nvSpPr>
                  <p:spPr bwMode="auto">
                    <a:xfrm rot="19114396">
                      <a:off x="976475" y="4807784"/>
                      <a:ext cx="914400" cy="533400"/>
                    </a:xfrm>
                    <a:prstGeom prst="ellipse">
                      <a:avLst/>
                    </a:prstGeom>
                    <a:ln>
                      <a:headEnd type="none" w="med" len="med"/>
                      <a:tailEnd type="none" w="med" len="med"/>
                    </a:ln>
                    <a:scene3d>
                      <a:camera prst="orthographicFront" fov="0">
                        <a:rot lat="0" lon="0" rev="0"/>
                      </a:camera>
                      <a:lightRig rig="glow" dir="t">
                        <a:rot lat="0" lon="0" rev="6360000"/>
                      </a:lightRig>
                    </a:scene3d>
                  </p:spPr>
                  <p:style>
                    <a:lnRef idx="0">
                      <a:schemeClr val="accent5"/>
                    </a:lnRef>
                    <a:fillRef idx="3">
                      <a:schemeClr val="accent5"/>
                    </a:fillRef>
                    <a:effectRef idx="3">
                      <a:schemeClr val="accent5"/>
                    </a:effectRef>
                    <a:fontRef idx="minor">
                      <a:schemeClr val="lt1"/>
                    </a:fontRef>
                  </p:style>
                  <p:txBody>
                    <a:bodyPr lIns="91436" tIns="45718" rIns="91436" bIns="45718" anchor="ctr"/>
                    <a:lstStyle/>
                    <a:p>
                      <a:pPr algn="ctr" defTabSz="914099">
                        <a:defRPr/>
                      </a:pPr>
                      <a:endParaRPr lang="en-US" sz="2300" dirty="0" smtClean="0">
                        <a:solidFill>
                          <a:srgbClr val="FFFFFF"/>
                        </a:solidFill>
                        <a:effectLst>
                          <a:outerShdw blurRad="38100" dist="38100" dir="2700000" algn="tl">
                            <a:srgbClr val="000000">
                              <a:alpha val="43137"/>
                            </a:srgbClr>
                          </a:outerShdw>
                        </a:effectLst>
                      </a:endParaRPr>
                    </a:p>
                  </p:txBody>
                </p:sp>
              </p:grpSp>
              <p:grpSp>
                <p:nvGrpSpPr>
                  <p:cNvPr id="479" name="Group 90"/>
                  <p:cNvGrpSpPr/>
                  <p:nvPr/>
                </p:nvGrpSpPr>
                <p:grpSpPr>
                  <a:xfrm>
                    <a:off x="5772436" y="5316826"/>
                    <a:ext cx="512616" cy="482092"/>
                    <a:chOff x="914400" y="3886200"/>
                    <a:chExt cx="1981200" cy="2057400"/>
                  </a:xfrm>
                </p:grpSpPr>
                <p:sp>
                  <p:nvSpPr>
                    <p:cNvPr id="402" name="Can 601"/>
                    <p:cNvSpPr/>
                    <p:nvPr/>
                  </p:nvSpPr>
                  <p:spPr bwMode="auto">
                    <a:xfrm>
                      <a:off x="914400" y="3886200"/>
                      <a:ext cx="1981200" cy="2057400"/>
                    </a:xfrm>
                    <a:prstGeom prst="can">
                      <a:avLst/>
                    </a:prstGeom>
                    <a:ln>
                      <a:headEnd type="none" w="med" len="med"/>
                      <a:tailEnd type="none" w="med" len="med"/>
                    </a:ln>
                    <a:scene3d>
                      <a:camera prst="orthographicFront" fov="0">
                        <a:rot lat="0" lon="0" rev="0"/>
                      </a:camera>
                      <a:lightRig rig="glow" dir="t">
                        <a:rot lat="0" lon="0" rev="6360000"/>
                      </a:lightRig>
                    </a:scene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403" name="5-Point Star 602"/>
                    <p:cNvSpPr/>
                    <p:nvPr/>
                  </p:nvSpPr>
                  <p:spPr bwMode="auto">
                    <a:xfrm>
                      <a:off x="990600" y="4114800"/>
                      <a:ext cx="762000" cy="685800"/>
                    </a:xfrm>
                    <a:prstGeom prst="star5">
                      <a:avLst/>
                    </a:prstGeom>
                    <a:ln>
                      <a:headEnd type="none" w="med" len="med"/>
                      <a:tailEnd type="none" w="med" len="med"/>
                    </a:ln>
                    <a:scene3d>
                      <a:camera prst="orthographicFront" fov="0">
                        <a:rot lat="0" lon="0" rev="0"/>
                      </a:camera>
                      <a:lightRig rig="glow" dir="t">
                        <a:rot lat="0" lon="0" rev="6360000"/>
                      </a:lightRig>
                    </a:scene3d>
                  </p:spPr>
                  <p:style>
                    <a:lnRef idx="0">
                      <a:schemeClr val="accent4"/>
                    </a:lnRef>
                    <a:fillRef idx="3">
                      <a:schemeClr val="accent4"/>
                    </a:fillRef>
                    <a:effectRef idx="3">
                      <a:schemeClr val="accent4"/>
                    </a:effectRef>
                    <a:fontRef idx="minor">
                      <a:schemeClr val="lt1"/>
                    </a:fontRef>
                  </p:style>
                  <p:txBody>
                    <a:bodyPr lIns="91436" tIns="45718" rIns="91436" bIns="45718" anchor="ctr"/>
                    <a:lstStyle/>
                    <a:p>
                      <a:pPr algn="ctr" defTabSz="914099" fontAlgn="auto">
                        <a:spcBef>
                          <a:spcPts val="0"/>
                        </a:spcBef>
                        <a:spcAft>
                          <a:spcPts val="0"/>
                        </a:spcAft>
                        <a:defRPr/>
                      </a:pPr>
                      <a:endParaRPr lang="en-US" sz="2300" dirty="0" smtClean="0">
                        <a:solidFill>
                          <a:srgbClr val="FFFFFF"/>
                        </a:solidFill>
                        <a:effectLst>
                          <a:outerShdw blurRad="38100" dist="38100" dir="2700000" algn="tl">
                            <a:srgbClr val="000000">
                              <a:alpha val="43137"/>
                            </a:srgbClr>
                          </a:outerShdw>
                        </a:effectLst>
                      </a:endParaRPr>
                    </a:p>
                  </p:txBody>
                </p:sp>
                <p:sp>
                  <p:nvSpPr>
                    <p:cNvPr id="404" name="Isosceles Triangle 603"/>
                    <p:cNvSpPr/>
                    <p:nvPr/>
                  </p:nvSpPr>
                  <p:spPr bwMode="auto">
                    <a:xfrm>
                      <a:off x="1295400" y="5105400"/>
                      <a:ext cx="685800" cy="609600"/>
                    </a:xfrm>
                    <a:prstGeom prst="triangle">
                      <a:avLst/>
                    </a:prstGeom>
                    <a:ln>
                      <a:headEnd type="none" w="med" len="med"/>
                      <a:tailEnd type="none" w="med" len="med"/>
                    </a:ln>
                    <a:scene3d>
                      <a:camera prst="orthographicFront" fov="0">
                        <a:rot lat="0" lon="0" rev="0"/>
                      </a:camera>
                      <a:lightRig rig="glow" dir="t">
                        <a:rot lat="0" lon="0" rev="6360000"/>
                      </a:lightRig>
                    </a:scene3d>
                  </p:spPr>
                  <p:style>
                    <a:lnRef idx="0">
                      <a:schemeClr val="accent3"/>
                    </a:lnRef>
                    <a:fillRef idx="3">
                      <a:schemeClr val="accent3"/>
                    </a:fillRef>
                    <a:effectRef idx="3">
                      <a:schemeClr val="accent3"/>
                    </a:effectRef>
                    <a:fontRef idx="minor">
                      <a:schemeClr val="lt1"/>
                    </a:fontRef>
                  </p:style>
                  <p:txBody>
                    <a:bodyPr lIns="91436" tIns="45718" rIns="91436" bIns="45718" anchor="ctr"/>
                    <a:lstStyle/>
                    <a:p>
                      <a:pPr algn="ctr" defTabSz="914099">
                        <a:defRPr/>
                      </a:pPr>
                      <a:endParaRPr lang="en-US" sz="2300" dirty="0" smtClean="0">
                        <a:solidFill>
                          <a:srgbClr val="FFFFFF"/>
                        </a:solidFill>
                        <a:effectLst>
                          <a:outerShdw blurRad="38100" dist="38100" dir="2700000" algn="tl">
                            <a:srgbClr val="000000">
                              <a:alpha val="43137"/>
                            </a:srgbClr>
                          </a:outerShdw>
                        </a:effectLst>
                      </a:endParaRPr>
                    </a:p>
                  </p:txBody>
                </p:sp>
                <p:sp>
                  <p:nvSpPr>
                    <p:cNvPr id="405" name="Hexagon 604"/>
                    <p:cNvSpPr/>
                    <p:nvPr/>
                  </p:nvSpPr>
                  <p:spPr bwMode="auto">
                    <a:xfrm>
                      <a:off x="1981200" y="4953000"/>
                      <a:ext cx="762000" cy="685800"/>
                    </a:xfrm>
                    <a:prstGeom prst="hexagon">
                      <a:avLst/>
                    </a:prstGeom>
                    <a:ln>
                      <a:headEnd type="none" w="med" len="med"/>
                      <a:tailEnd type="none" w="med" len="med"/>
                    </a:ln>
                    <a:scene3d>
                      <a:camera prst="orthographicFront" fov="0">
                        <a:rot lat="0" lon="0" rev="0"/>
                      </a:camera>
                      <a:lightRig rig="glow" dir="t">
                        <a:rot lat="0" lon="0" rev="6360000"/>
                      </a:lightRig>
                    </a:scene3d>
                  </p:spPr>
                  <p:style>
                    <a:lnRef idx="0">
                      <a:schemeClr val="accent6"/>
                    </a:lnRef>
                    <a:fillRef idx="3">
                      <a:schemeClr val="accent6"/>
                    </a:fillRef>
                    <a:effectRef idx="3">
                      <a:schemeClr val="accent6"/>
                    </a:effectRef>
                    <a:fontRef idx="minor">
                      <a:schemeClr val="lt1"/>
                    </a:fontRef>
                  </p:style>
                  <p:txBody>
                    <a:bodyPr lIns="91436" tIns="45718" rIns="91436" bIns="45718" anchor="ctr"/>
                    <a:lstStyle/>
                    <a:p>
                      <a:pPr algn="ctr" defTabSz="914099">
                        <a:defRPr/>
                      </a:pPr>
                      <a:endParaRPr lang="en-US" sz="2300" dirty="0" smtClean="0">
                        <a:solidFill>
                          <a:srgbClr val="FFFFFF"/>
                        </a:solidFill>
                        <a:effectLst>
                          <a:outerShdw blurRad="38100" dist="38100" dir="2700000" algn="tl">
                            <a:srgbClr val="000000">
                              <a:alpha val="43137"/>
                            </a:srgbClr>
                          </a:outerShdw>
                        </a:effectLst>
                      </a:endParaRPr>
                    </a:p>
                  </p:txBody>
                </p:sp>
                <p:sp>
                  <p:nvSpPr>
                    <p:cNvPr id="406" name="Parallelogram 605"/>
                    <p:cNvSpPr/>
                    <p:nvPr/>
                  </p:nvSpPr>
                  <p:spPr bwMode="auto">
                    <a:xfrm>
                      <a:off x="1828800" y="4419600"/>
                      <a:ext cx="685800" cy="609600"/>
                    </a:xfrm>
                    <a:prstGeom prst="parallelogram">
                      <a:avLst/>
                    </a:prstGeom>
                    <a:ln>
                      <a:headEnd type="none" w="med" len="med"/>
                      <a:tailEnd type="none" w="med" len="med"/>
                    </a:ln>
                    <a:scene3d>
                      <a:camera prst="orthographicFront" fov="0">
                        <a:rot lat="0" lon="0" rev="0"/>
                      </a:camera>
                      <a:lightRig rig="glow" dir="t">
                        <a:rot lat="0" lon="0" rev="6360000"/>
                      </a:lightRig>
                    </a:scene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407" name="Oval 606"/>
                    <p:cNvSpPr/>
                    <p:nvPr/>
                  </p:nvSpPr>
                  <p:spPr bwMode="auto">
                    <a:xfrm rot="19114396">
                      <a:off x="976475" y="4807784"/>
                      <a:ext cx="914400" cy="533400"/>
                    </a:xfrm>
                    <a:prstGeom prst="ellipse">
                      <a:avLst/>
                    </a:prstGeom>
                    <a:ln>
                      <a:headEnd type="none" w="med" len="med"/>
                      <a:tailEnd type="none" w="med" len="med"/>
                    </a:ln>
                    <a:scene3d>
                      <a:camera prst="orthographicFront" fov="0">
                        <a:rot lat="0" lon="0" rev="0"/>
                      </a:camera>
                      <a:lightRig rig="glow" dir="t">
                        <a:rot lat="0" lon="0" rev="6360000"/>
                      </a:lightRig>
                    </a:scene3d>
                  </p:spPr>
                  <p:style>
                    <a:lnRef idx="0">
                      <a:schemeClr val="accent5"/>
                    </a:lnRef>
                    <a:fillRef idx="3">
                      <a:schemeClr val="accent5"/>
                    </a:fillRef>
                    <a:effectRef idx="3">
                      <a:schemeClr val="accent5"/>
                    </a:effectRef>
                    <a:fontRef idx="minor">
                      <a:schemeClr val="lt1"/>
                    </a:fontRef>
                  </p:style>
                  <p:txBody>
                    <a:bodyPr lIns="91436" tIns="45718" rIns="91436" bIns="45718" anchor="ctr"/>
                    <a:lstStyle/>
                    <a:p>
                      <a:pPr algn="ctr" defTabSz="914099">
                        <a:defRPr/>
                      </a:pPr>
                      <a:endParaRPr lang="en-US" sz="2300" dirty="0" smtClean="0">
                        <a:solidFill>
                          <a:srgbClr val="FFFFFF"/>
                        </a:solidFill>
                        <a:effectLst>
                          <a:outerShdw blurRad="38100" dist="38100" dir="2700000" algn="tl">
                            <a:srgbClr val="000000">
                              <a:alpha val="43137"/>
                            </a:srgbClr>
                          </a:outerShdw>
                        </a:effectLst>
                      </a:endParaRPr>
                    </a:p>
                  </p:txBody>
                </p:sp>
              </p:grpSp>
            </p:grpSp>
            <p:grpSp>
              <p:nvGrpSpPr>
                <p:cNvPr id="480" name="Group 98"/>
                <p:cNvGrpSpPr/>
                <p:nvPr/>
              </p:nvGrpSpPr>
              <p:grpSpPr>
                <a:xfrm>
                  <a:off x="4722015" y="5915165"/>
                  <a:ext cx="683361" cy="520361"/>
                  <a:chOff x="5601691" y="5278557"/>
                  <a:chExt cx="683361" cy="520361"/>
                </a:xfrm>
              </p:grpSpPr>
              <p:grpSp>
                <p:nvGrpSpPr>
                  <p:cNvPr id="481" name="Group 55"/>
                  <p:cNvGrpSpPr/>
                  <p:nvPr/>
                </p:nvGrpSpPr>
                <p:grpSpPr>
                  <a:xfrm>
                    <a:off x="5601691" y="5278557"/>
                    <a:ext cx="512616" cy="482092"/>
                    <a:chOff x="914400" y="3886200"/>
                    <a:chExt cx="1981200" cy="2057400"/>
                  </a:xfrm>
                </p:grpSpPr>
                <p:sp>
                  <p:nvSpPr>
                    <p:cNvPr id="394" name="Can 593"/>
                    <p:cNvSpPr/>
                    <p:nvPr/>
                  </p:nvSpPr>
                  <p:spPr bwMode="auto">
                    <a:xfrm>
                      <a:off x="914400" y="3886200"/>
                      <a:ext cx="1981200" cy="2057400"/>
                    </a:xfrm>
                    <a:prstGeom prst="can">
                      <a:avLst/>
                    </a:prstGeom>
                    <a:ln>
                      <a:headEnd type="none" w="med" len="med"/>
                      <a:tailEnd type="none" w="med" len="med"/>
                    </a:ln>
                    <a:scene3d>
                      <a:camera prst="orthographicFront" fov="0">
                        <a:rot lat="0" lon="0" rev="0"/>
                      </a:camera>
                      <a:lightRig rig="glow" dir="t">
                        <a:rot lat="0" lon="0" rev="6360000"/>
                      </a:lightRig>
                    </a:scene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395" name="5-Point Star 594"/>
                    <p:cNvSpPr/>
                    <p:nvPr/>
                  </p:nvSpPr>
                  <p:spPr bwMode="auto">
                    <a:xfrm>
                      <a:off x="990600" y="4114800"/>
                      <a:ext cx="762000" cy="685800"/>
                    </a:xfrm>
                    <a:prstGeom prst="star5">
                      <a:avLst/>
                    </a:prstGeom>
                    <a:ln>
                      <a:headEnd type="none" w="med" len="med"/>
                      <a:tailEnd type="none" w="med" len="med"/>
                    </a:ln>
                    <a:scene3d>
                      <a:camera prst="orthographicFront" fov="0">
                        <a:rot lat="0" lon="0" rev="0"/>
                      </a:camera>
                      <a:lightRig rig="glow" dir="t">
                        <a:rot lat="0" lon="0" rev="6360000"/>
                      </a:lightRig>
                    </a:scene3d>
                  </p:spPr>
                  <p:style>
                    <a:lnRef idx="0">
                      <a:schemeClr val="accent4"/>
                    </a:lnRef>
                    <a:fillRef idx="3">
                      <a:schemeClr val="accent4"/>
                    </a:fillRef>
                    <a:effectRef idx="3">
                      <a:schemeClr val="accent4"/>
                    </a:effectRef>
                    <a:fontRef idx="minor">
                      <a:schemeClr val="lt1"/>
                    </a:fontRef>
                  </p:style>
                  <p:txBody>
                    <a:bodyPr lIns="91436" tIns="45718" rIns="91436" bIns="45718" anchor="ctr"/>
                    <a:lstStyle/>
                    <a:p>
                      <a:pPr algn="ctr" defTabSz="914099" fontAlgn="auto">
                        <a:spcBef>
                          <a:spcPts val="0"/>
                        </a:spcBef>
                        <a:spcAft>
                          <a:spcPts val="0"/>
                        </a:spcAft>
                        <a:defRPr/>
                      </a:pPr>
                      <a:endParaRPr lang="en-US" sz="2300" dirty="0" smtClean="0">
                        <a:solidFill>
                          <a:srgbClr val="FFFFFF"/>
                        </a:solidFill>
                        <a:effectLst>
                          <a:outerShdw blurRad="38100" dist="38100" dir="2700000" algn="tl">
                            <a:srgbClr val="000000">
                              <a:alpha val="43137"/>
                            </a:srgbClr>
                          </a:outerShdw>
                        </a:effectLst>
                      </a:endParaRPr>
                    </a:p>
                  </p:txBody>
                </p:sp>
                <p:sp>
                  <p:nvSpPr>
                    <p:cNvPr id="396" name="Isosceles Triangle 595"/>
                    <p:cNvSpPr/>
                    <p:nvPr/>
                  </p:nvSpPr>
                  <p:spPr bwMode="auto">
                    <a:xfrm>
                      <a:off x="1295400" y="5105400"/>
                      <a:ext cx="685800" cy="609600"/>
                    </a:xfrm>
                    <a:prstGeom prst="triangle">
                      <a:avLst/>
                    </a:prstGeom>
                    <a:ln>
                      <a:headEnd type="none" w="med" len="med"/>
                      <a:tailEnd type="none" w="med" len="med"/>
                    </a:ln>
                    <a:scene3d>
                      <a:camera prst="orthographicFront" fov="0">
                        <a:rot lat="0" lon="0" rev="0"/>
                      </a:camera>
                      <a:lightRig rig="glow" dir="t">
                        <a:rot lat="0" lon="0" rev="6360000"/>
                      </a:lightRig>
                    </a:scene3d>
                  </p:spPr>
                  <p:style>
                    <a:lnRef idx="0">
                      <a:schemeClr val="accent3"/>
                    </a:lnRef>
                    <a:fillRef idx="3">
                      <a:schemeClr val="accent3"/>
                    </a:fillRef>
                    <a:effectRef idx="3">
                      <a:schemeClr val="accent3"/>
                    </a:effectRef>
                    <a:fontRef idx="minor">
                      <a:schemeClr val="lt1"/>
                    </a:fontRef>
                  </p:style>
                  <p:txBody>
                    <a:bodyPr lIns="91436" tIns="45718" rIns="91436" bIns="45718" anchor="ctr"/>
                    <a:lstStyle/>
                    <a:p>
                      <a:pPr algn="ctr" defTabSz="914099">
                        <a:defRPr/>
                      </a:pPr>
                      <a:endParaRPr lang="en-US" sz="2300" dirty="0" smtClean="0">
                        <a:solidFill>
                          <a:srgbClr val="FFFFFF"/>
                        </a:solidFill>
                        <a:effectLst>
                          <a:outerShdw blurRad="38100" dist="38100" dir="2700000" algn="tl">
                            <a:srgbClr val="000000">
                              <a:alpha val="43137"/>
                            </a:srgbClr>
                          </a:outerShdw>
                        </a:effectLst>
                      </a:endParaRPr>
                    </a:p>
                  </p:txBody>
                </p:sp>
                <p:sp>
                  <p:nvSpPr>
                    <p:cNvPr id="397" name="Hexagon 596"/>
                    <p:cNvSpPr/>
                    <p:nvPr/>
                  </p:nvSpPr>
                  <p:spPr bwMode="auto">
                    <a:xfrm>
                      <a:off x="1981200" y="4953000"/>
                      <a:ext cx="762000" cy="685800"/>
                    </a:xfrm>
                    <a:prstGeom prst="hexagon">
                      <a:avLst/>
                    </a:prstGeom>
                    <a:ln>
                      <a:headEnd type="none" w="med" len="med"/>
                      <a:tailEnd type="none" w="med" len="med"/>
                    </a:ln>
                    <a:scene3d>
                      <a:camera prst="orthographicFront" fov="0">
                        <a:rot lat="0" lon="0" rev="0"/>
                      </a:camera>
                      <a:lightRig rig="glow" dir="t">
                        <a:rot lat="0" lon="0" rev="6360000"/>
                      </a:lightRig>
                    </a:scene3d>
                  </p:spPr>
                  <p:style>
                    <a:lnRef idx="0">
                      <a:schemeClr val="accent6"/>
                    </a:lnRef>
                    <a:fillRef idx="3">
                      <a:schemeClr val="accent6"/>
                    </a:fillRef>
                    <a:effectRef idx="3">
                      <a:schemeClr val="accent6"/>
                    </a:effectRef>
                    <a:fontRef idx="minor">
                      <a:schemeClr val="lt1"/>
                    </a:fontRef>
                  </p:style>
                  <p:txBody>
                    <a:bodyPr lIns="91436" tIns="45718" rIns="91436" bIns="45718" anchor="ctr"/>
                    <a:lstStyle/>
                    <a:p>
                      <a:pPr algn="ctr" defTabSz="914099">
                        <a:defRPr/>
                      </a:pPr>
                      <a:endParaRPr lang="en-US" sz="2300" dirty="0" smtClean="0">
                        <a:solidFill>
                          <a:srgbClr val="FFFFFF"/>
                        </a:solidFill>
                        <a:effectLst>
                          <a:outerShdw blurRad="38100" dist="38100" dir="2700000" algn="tl">
                            <a:srgbClr val="000000">
                              <a:alpha val="43137"/>
                            </a:srgbClr>
                          </a:outerShdw>
                        </a:effectLst>
                      </a:endParaRPr>
                    </a:p>
                  </p:txBody>
                </p:sp>
                <p:sp>
                  <p:nvSpPr>
                    <p:cNvPr id="398" name="Parallelogram 597"/>
                    <p:cNvSpPr/>
                    <p:nvPr/>
                  </p:nvSpPr>
                  <p:spPr bwMode="auto">
                    <a:xfrm>
                      <a:off x="1828800" y="4419600"/>
                      <a:ext cx="685800" cy="609600"/>
                    </a:xfrm>
                    <a:prstGeom prst="parallelogram">
                      <a:avLst/>
                    </a:prstGeom>
                    <a:ln>
                      <a:headEnd type="none" w="med" len="med"/>
                      <a:tailEnd type="none" w="med" len="med"/>
                    </a:ln>
                    <a:scene3d>
                      <a:camera prst="orthographicFront" fov="0">
                        <a:rot lat="0" lon="0" rev="0"/>
                      </a:camera>
                      <a:lightRig rig="glow" dir="t">
                        <a:rot lat="0" lon="0" rev="6360000"/>
                      </a:lightRig>
                    </a:scene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399" name="Oval 598"/>
                    <p:cNvSpPr/>
                    <p:nvPr/>
                  </p:nvSpPr>
                  <p:spPr bwMode="auto">
                    <a:xfrm rot="19114396">
                      <a:off x="976475" y="4807784"/>
                      <a:ext cx="914400" cy="533400"/>
                    </a:xfrm>
                    <a:prstGeom prst="ellipse">
                      <a:avLst/>
                    </a:prstGeom>
                    <a:ln>
                      <a:headEnd type="none" w="med" len="med"/>
                      <a:tailEnd type="none" w="med" len="med"/>
                    </a:ln>
                    <a:scene3d>
                      <a:camera prst="orthographicFront" fov="0">
                        <a:rot lat="0" lon="0" rev="0"/>
                      </a:camera>
                      <a:lightRig rig="glow" dir="t">
                        <a:rot lat="0" lon="0" rev="6360000"/>
                      </a:lightRig>
                    </a:scene3d>
                  </p:spPr>
                  <p:style>
                    <a:lnRef idx="0">
                      <a:schemeClr val="accent5"/>
                    </a:lnRef>
                    <a:fillRef idx="3">
                      <a:schemeClr val="accent5"/>
                    </a:fillRef>
                    <a:effectRef idx="3">
                      <a:schemeClr val="accent5"/>
                    </a:effectRef>
                    <a:fontRef idx="minor">
                      <a:schemeClr val="lt1"/>
                    </a:fontRef>
                  </p:style>
                  <p:txBody>
                    <a:bodyPr lIns="91436" tIns="45718" rIns="91436" bIns="45718" anchor="ctr"/>
                    <a:lstStyle/>
                    <a:p>
                      <a:pPr algn="ctr" defTabSz="914099">
                        <a:defRPr/>
                      </a:pPr>
                      <a:endParaRPr lang="en-US" sz="2300" dirty="0" smtClean="0">
                        <a:solidFill>
                          <a:srgbClr val="FFFFFF"/>
                        </a:solidFill>
                        <a:effectLst>
                          <a:outerShdw blurRad="38100" dist="38100" dir="2700000" algn="tl">
                            <a:srgbClr val="000000">
                              <a:alpha val="43137"/>
                            </a:srgbClr>
                          </a:outerShdw>
                        </a:effectLst>
                      </a:endParaRPr>
                    </a:p>
                  </p:txBody>
                </p:sp>
              </p:grpSp>
              <p:grpSp>
                <p:nvGrpSpPr>
                  <p:cNvPr id="494" name="Group 90"/>
                  <p:cNvGrpSpPr/>
                  <p:nvPr/>
                </p:nvGrpSpPr>
                <p:grpSpPr>
                  <a:xfrm>
                    <a:off x="5772436" y="5316826"/>
                    <a:ext cx="512616" cy="482092"/>
                    <a:chOff x="914400" y="3886200"/>
                    <a:chExt cx="1981200" cy="2057400"/>
                  </a:xfrm>
                </p:grpSpPr>
                <p:sp>
                  <p:nvSpPr>
                    <p:cNvPr id="388" name="Can 587"/>
                    <p:cNvSpPr/>
                    <p:nvPr/>
                  </p:nvSpPr>
                  <p:spPr bwMode="auto">
                    <a:xfrm>
                      <a:off x="914400" y="3886200"/>
                      <a:ext cx="1981200" cy="2057400"/>
                    </a:xfrm>
                    <a:prstGeom prst="can">
                      <a:avLst/>
                    </a:prstGeom>
                    <a:ln>
                      <a:headEnd type="none" w="med" len="med"/>
                      <a:tailEnd type="none" w="med" len="med"/>
                    </a:ln>
                    <a:scene3d>
                      <a:camera prst="orthographicFront" fov="0">
                        <a:rot lat="0" lon="0" rev="0"/>
                      </a:camera>
                      <a:lightRig rig="glow" dir="t">
                        <a:rot lat="0" lon="0" rev="6360000"/>
                      </a:lightRig>
                    </a:scene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389" name="5-Point Star 588"/>
                    <p:cNvSpPr/>
                    <p:nvPr/>
                  </p:nvSpPr>
                  <p:spPr bwMode="auto">
                    <a:xfrm>
                      <a:off x="990600" y="4114800"/>
                      <a:ext cx="762000" cy="685800"/>
                    </a:xfrm>
                    <a:prstGeom prst="star5">
                      <a:avLst/>
                    </a:prstGeom>
                    <a:ln>
                      <a:headEnd type="none" w="med" len="med"/>
                      <a:tailEnd type="none" w="med" len="med"/>
                    </a:ln>
                    <a:scene3d>
                      <a:camera prst="orthographicFront" fov="0">
                        <a:rot lat="0" lon="0" rev="0"/>
                      </a:camera>
                      <a:lightRig rig="glow" dir="t">
                        <a:rot lat="0" lon="0" rev="6360000"/>
                      </a:lightRig>
                    </a:scene3d>
                  </p:spPr>
                  <p:style>
                    <a:lnRef idx="0">
                      <a:schemeClr val="accent4"/>
                    </a:lnRef>
                    <a:fillRef idx="3">
                      <a:schemeClr val="accent4"/>
                    </a:fillRef>
                    <a:effectRef idx="3">
                      <a:schemeClr val="accent4"/>
                    </a:effectRef>
                    <a:fontRef idx="minor">
                      <a:schemeClr val="lt1"/>
                    </a:fontRef>
                  </p:style>
                  <p:txBody>
                    <a:bodyPr lIns="91436" tIns="45718" rIns="91436" bIns="45718" anchor="ctr"/>
                    <a:lstStyle/>
                    <a:p>
                      <a:pPr algn="ctr" defTabSz="914099" fontAlgn="auto">
                        <a:spcBef>
                          <a:spcPts val="0"/>
                        </a:spcBef>
                        <a:spcAft>
                          <a:spcPts val="0"/>
                        </a:spcAft>
                        <a:defRPr/>
                      </a:pPr>
                      <a:endParaRPr lang="en-US" sz="2300" dirty="0" smtClean="0">
                        <a:solidFill>
                          <a:srgbClr val="FFFFFF"/>
                        </a:solidFill>
                        <a:effectLst>
                          <a:outerShdw blurRad="38100" dist="38100" dir="2700000" algn="tl">
                            <a:srgbClr val="000000">
                              <a:alpha val="43137"/>
                            </a:srgbClr>
                          </a:outerShdw>
                        </a:effectLst>
                      </a:endParaRPr>
                    </a:p>
                  </p:txBody>
                </p:sp>
                <p:sp>
                  <p:nvSpPr>
                    <p:cNvPr id="390" name="Isosceles Triangle 589"/>
                    <p:cNvSpPr/>
                    <p:nvPr/>
                  </p:nvSpPr>
                  <p:spPr bwMode="auto">
                    <a:xfrm>
                      <a:off x="1295400" y="5105400"/>
                      <a:ext cx="685800" cy="609600"/>
                    </a:xfrm>
                    <a:prstGeom prst="triangle">
                      <a:avLst/>
                    </a:prstGeom>
                    <a:ln>
                      <a:headEnd type="none" w="med" len="med"/>
                      <a:tailEnd type="none" w="med" len="med"/>
                    </a:ln>
                    <a:scene3d>
                      <a:camera prst="orthographicFront" fov="0">
                        <a:rot lat="0" lon="0" rev="0"/>
                      </a:camera>
                      <a:lightRig rig="glow" dir="t">
                        <a:rot lat="0" lon="0" rev="6360000"/>
                      </a:lightRig>
                    </a:scene3d>
                  </p:spPr>
                  <p:style>
                    <a:lnRef idx="0">
                      <a:schemeClr val="accent3"/>
                    </a:lnRef>
                    <a:fillRef idx="3">
                      <a:schemeClr val="accent3"/>
                    </a:fillRef>
                    <a:effectRef idx="3">
                      <a:schemeClr val="accent3"/>
                    </a:effectRef>
                    <a:fontRef idx="minor">
                      <a:schemeClr val="lt1"/>
                    </a:fontRef>
                  </p:style>
                  <p:txBody>
                    <a:bodyPr lIns="91436" tIns="45718" rIns="91436" bIns="45718" anchor="ctr"/>
                    <a:lstStyle/>
                    <a:p>
                      <a:pPr algn="ctr" defTabSz="914099">
                        <a:defRPr/>
                      </a:pPr>
                      <a:endParaRPr lang="en-US" sz="2300" dirty="0" smtClean="0">
                        <a:solidFill>
                          <a:srgbClr val="FFFFFF"/>
                        </a:solidFill>
                        <a:effectLst>
                          <a:outerShdw blurRad="38100" dist="38100" dir="2700000" algn="tl">
                            <a:srgbClr val="000000">
                              <a:alpha val="43137"/>
                            </a:srgbClr>
                          </a:outerShdw>
                        </a:effectLst>
                      </a:endParaRPr>
                    </a:p>
                  </p:txBody>
                </p:sp>
                <p:sp>
                  <p:nvSpPr>
                    <p:cNvPr id="391" name="Hexagon 590"/>
                    <p:cNvSpPr/>
                    <p:nvPr/>
                  </p:nvSpPr>
                  <p:spPr bwMode="auto">
                    <a:xfrm>
                      <a:off x="1981200" y="4953000"/>
                      <a:ext cx="762000" cy="685800"/>
                    </a:xfrm>
                    <a:prstGeom prst="hexagon">
                      <a:avLst/>
                    </a:prstGeom>
                    <a:ln>
                      <a:headEnd type="none" w="med" len="med"/>
                      <a:tailEnd type="none" w="med" len="med"/>
                    </a:ln>
                    <a:scene3d>
                      <a:camera prst="orthographicFront" fov="0">
                        <a:rot lat="0" lon="0" rev="0"/>
                      </a:camera>
                      <a:lightRig rig="glow" dir="t">
                        <a:rot lat="0" lon="0" rev="6360000"/>
                      </a:lightRig>
                    </a:scene3d>
                  </p:spPr>
                  <p:style>
                    <a:lnRef idx="0">
                      <a:schemeClr val="accent6"/>
                    </a:lnRef>
                    <a:fillRef idx="3">
                      <a:schemeClr val="accent6"/>
                    </a:fillRef>
                    <a:effectRef idx="3">
                      <a:schemeClr val="accent6"/>
                    </a:effectRef>
                    <a:fontRef idx="minor">
                      <a:schemeClr val="lt1"/>
                    </a:fontRef>
                  </p:style>
                  <p:txBody>
                    <a:bodyPr lIns="91436" tIns="45718" rIns="91436" bIns="45718" anchor="ctr"/>
                    <a:lstStyle/>
                    <a:p>
                      <a:pPr algn="ctr" defTabSz="914099">
                        <a:defRPr/>
                      </a:pPr>
                      <a:endParaRPr lang="en-US" sz="2300" dirty="0" smtClean="0">
                        <a:solidFill>
                          <a:srgbClr val="FFFFFF"/>
                        </a:solidFill>
                        <a:effectLst>
                          <a:outerShdw blurRad="38100" dist="38100" dir="2700000" algn="tl">
                            <a:srgbClr val="000000">
                              <a:alpha val="43137"/>
                            </a:srgbClr>
                          </a:outerShdw>
                        </a:effectLst>
                      </a:endParaRPr>
                    </a:p>
                  </p:txBody>
                </p:sp>
                <p:sp>
                  <p:nvSpPr>
                    <p:cNvPr id="392" name="Parallelogram 591"/>
                    <p:cNvSpPr/>
                    <p:nvPr/>
                  </p:nvSpPr>
                  <p:spPr bwMode="auto">
                    <a:xfrm>
                      <a:off x="1828800" y="4419600"/>
                      <a:ext cx="685800" cy="609600"/>
                    </a:xfrm>
                    <a:prstGeom prst="parallelogram">
                      <a:avLst/>
                    </a:prstGeom>
                    <a:ln>
                      <a:headEnd type="none" w="med" len="med"/>
                      <a:tailEnd type="none" w="med" len="med"/>
                    </a:ln>
                    <a:scene3d>
                      <a:camera prst="orthographicFront" fov="0">
                        <a:rot lat="0" lon="0" rev="0"/>
                      </a:camera>
                      <a:lightRig rig="glow" dir="t">
                        <a:rot lat="0" lon="0" rev="6360000"/>
                      </a:lightRig>
                    </a:scene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393" name="Oval 592"/>
                    <p:cNvSpPr/>
                    <p:nvPr/>
                  </p:nvSpPr>
                  <p:spPr bwMode="auto">
                    <a:xfrm rot="19114396">
                      <a:off x="976475" y="4807784"/>
                      <a:ext cx="914400" cy="533400"/>
                    </a:xfrm>
                    <a:prstGeom prst="ellipse">
                      <a:avLst/>
                    </a:prstGeom>
                    <a:ln>
                      <a:headEnd type="none" w="med" len="med"/>
                      <a:tailEnd type="none" w="med" len="med"/>
                    </a:ln>
                    <a:scene3d>
                      <a:camera prst="orthographicFront" fov="0">
                        <a:rot lat="0" lon="0" rev="0"/>
                      </a:camera>
                      <a:lightRig rig="glow" dir="t">
                        <a:rot lat="0" lon="0" rev="6360000"/>
                      </a:lightRig>
                    </a:scene3d>
                  </p:spPr>
                  <p:style>
                    <a:lnRef idx="0">
                      <a:schemeClr val="accent5"/>
                    </a:lnRef>
                    <a:fillRef idx="3">
                      <a:schemeClr val="accent5"/>
                    </a:fillRef>
                    <a:effectRef idx="3">
                      <a:schemeClr val="accent5"/>
                    </a:effectRef>
                    <a:fontRef idx="minor">
                      <a:schemeClr val="lt1"/>
                    </a:fontRef>
                  </p:style>
                  <p:txBody>
                    <a:bodyPr lIns="91436" tIns="45718" rIns="91436" bIns="45718" anchor="ctr"/>
                    <a:lstStyle/>
                    <a:p>
                      <a:pPr algn="ctr" defTabSz="914099">
                        <a:defRPr/>
                      </a:pPr>
                      <a:endParaRPr lang="en-US" sz="2300" dirty="0" smtClean="0">
                        <a:solidFill>
                          <a:srgbClr val="FFFFFF"/>
                        </a:solidFill>
                        <a:effectLst>
                          <a:outerShdw blurRad="38100" dist="38100" dir="2700000" algn="tl">
                            <a:srgbClr val="000000">
                              <a:alpha val="43137"/>
                            </a:srgbClr>
                          </a:outerShdw>
                        </a:effectLst>
                      </a:endParaRPr>
                    </a:p>
                  </p:txBody>
                </p:sp>
              </p:grpSp>
            </p:grpSp>
          </p:grpSp>
          <p:grpSp>
            <p:nvGrpSpPr>
              <p:cNvPr id="495" name="Group 114"/>
              <p:cNvGrpSpPr/>
              <p:nvPr/>
            </p:nvGrpSpPr>
            <p:grpSpPr>
              <a:xfrm>
                <a:off x="4722015" y="5915165"/>
                <a:ext cx="1055680" cy="522291"/>
                <a:chOff x="4722015" y="5915165"/>
                <a:chExt cx="1055680" cy="522291"/>
              </a:xfrm>
            </p:grpSpPr>
            <p:grpSp>
              <p:nvGrpSpPr>
                <p:cNvPr id="508" name="Group 99"/>
                <p:cNvGrpSpPr/>
                <p:nvPr/>
              </p:nvGrpSpPr>
              <p:grpSpPr>
                <a:xfrm>
                  <a:off x="5094334" y="5917095"/>
                  <a:ext cx="683361" cy="520361"/>
                  <a:chOff x="5601691" y="5278557"/>
                  <a:chExt cx="683361" cy="520361"/>
                </a:xfrm>
              </p:grpSpPr>
              <p:grpSp>
                <p:nvGrpSpPr>
                  <p:cNvPr id="509" name="Group 55"/>
                  <p:cNvGrpSpPr/>
                  <p:nvPr/>
                </p:nvGrpSpPr>
                <p:grpSpPr>
                  <a:xfrm>
                    <a:off x="5601691" y="5278557"/>
                    <a:ext cx="512616" cy="482092"/>
                    <a:chOff x="914400" y="3886200"/>
                    <a:chExt cx="1981200" cy="2057400"/>
                  </a:xfrm>
                </p:grpSpPr>
                <p:sp>
                  <p:nvSpPr>
                    <p:cNvPr id="378" name="Can 577"/>
                    <p:cNvSpPr/>
                    <p:nvPr/>
                  </p:nvSpPr>
                  <p:spPr bwMode="auto">
                    <a:xfrm>
                      <a:off x="914400" y="3886200"/>
                      <a:ext cx="1981200" cy="2057400"/>
                    </a:xfrm>
                    <a:prstGeom prst="can">
                      <a:avLst/>
                    </a:prstGeom>
                    <a:ln>
                      <a:headEnd type="none" w="med" len="med"/>
                      <a:tailEnd type="none" w="med" len="med"/>
                    </a:ln>
                    <a:scene3d>
                      <a:camera prst="orthographicFront" fov="0">
                        <a:rot lat="0" lon="0" rev="0"/>
                      </a:camera>
                      <a:lightRig rig="glow" dir="t">
                        <a:rot lat="0" lon="0" rev="6360000"/>
                      </a:lightRig>
                    </a:scene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379" name="5-Point Star 578"/>
                    <p:cNvSpPr/>
                    <p:nvPr/>
                  </p:nvSpPr>
                  <p:spPr bwMode="auto">
                    <a:xfrm>
                      <a:off x="990600" y="4114800"/>
                      <a:ext cx="762000" cy="685800"/>
                    </a:xfrm>
                    <a:prstGeom prst="star5">
                      <a:avLst/>
                    </a:prstGeom>
                    <a:ln>
                      <a:headEnd type="none" w="med" len="med"/>
                      <a:tailEnd type="none" w="med" len="med"/>
                    </a:ln>
                    <a:scene3d>
                      <a:camera prst="orthographicFront" fov="0">
                        <a:rot lat="0" lon="0" rev="0"/>
                      </a:camera>
                      <a:lightRig rig="glow" dir="t">
                        <a:rot lat="0" lon="0" rev="6360000"/>
                      </a:lightRig>
                    </a:scene3d>
                  </p:spPr>
                  <p:style>
                    <a:lnRef idx="0">
                      <a:schemeClr val="accent4"/>
                    </a:lnRef>
                    <a:fillRef idx="3">
                      <a:schemeClr val="accent4"/>
                    </a:fillRef>
                    <a:effectRef idx="3">
                      <a:schemeClr val="accent4"/>
                    </a:effectRef>
                    <a:fontRef idx="minor">
                      <a:schemeClr val="lt1"/>
                    </a:fontRef>
                  </p:style>
                  <p:txBody>
                    <a:bodyPr lIns="91436" tIns="45718" rIns="91436" bIns="45718" anchor="ctr"/>
                    <a:lstStyle/>
                    <a:p>
                      <a:pPr algn="ctr" defTabSz="914099" fontAlgn="auto">
                        <a:spcBef>
                          <a:spcPts val="0"/>
                        </a:spcBef>
                        <a:spcAft>
                          <a:spcPts val="0"/>
                        </a:spcAft>
                        <a:defRPr/>
                      </a:pPr>
                      <a:endParaRPr lang="en-US" sz="2300" dirty="0" smtClean="0">
                        <a:solidFill>
                          <a:srgbClr val="FFFFFF"/>
                        </a:solidFill>
                        <a:effectLst>
                          <a:outerShdw blurRad="38100" dist="38100" dir="2700000" algn="tl">
                            <a:srgbClr val="000000">
                              <a:alpha val="43137"/>
                            </a:srgbClr>
                          </a:outerShdw>
                        </a:effectLst>
                      </a:endParaRPr>
                    </a:p>
                  </p:txBody>
                </p:sp>
                <p:sp>
                  <p:nvSpPr>
                    <p:cNvPr id="380" name="Isosceles Triangle 579"/>
                    <p:cNvSpPr/>
                    <p:nvPr/>
                  </p:nvSpPr>
                  <p:spPr bwMode="auto">
                    <a:xfrm>
                      <a:off x="1295400" y="5105400"/>
                      <a:ext cx="685800" cy="609600"/>
                    </a:xfrm>
                    <a:prstGeom prst="triangle">
                      <a:avLst/>
                    </a:prstGeom>
                    <a:ln>
                      <a:headEnd type="none" w="med" len="med"/>
                      <a:tailEnd type="none" w="med" len="med"/>
                    </a:ln>
                    <a:scene3d>
                      <a:camera prst="orthographicFront" fov="0">
                        <a:rot lat="0" lon="0" rev="0"/>
                      </a:camera>
                      <a:lightRig rig="glow" dir="t">
                        <a:rot lat="0" lon="0" rev="6360000"/>
                      </a:lightRig>
                    </a:scene3d>
                  </p:spPr>
                  <p:style>
                    <a:lnRef idx="0">
                      <a:schemeClr val="accent3"/>
                    </a:lnRef>
                    <a:fillRef idx="3">
                      <a:schemeClr val="accent3"/>
                    </a:fillRef>
                    <a:effectRef idx="3">
                      <a:schemeClr val="accent3"/>
                    </a:effectRef>
                    <a:fontRef idx="minor">
                      <a:schemeClr val="lt1"/>
                    </a:fontRef>
                  </p:style>
                  <p:txBody>
                    <a:bodyPr lIns="91436" tIns="45718" rIns="91436" bIns="45718" anchor="ctr"/>
                    <a:lstStyle/>
                    <a:p>
                      <a:pPr algn="ctr" defTabSz="914099">
                        <a:defRPr/>
                      </a:pPr>
                      <a:endParaRPr lang="en-US" sz="2300" dirty="0" smtClean="0">
                        <a:solidFill>
                          <a:srgbClr val="FFFFFF"/>
                        </a:solidFill>
                        <a:effectLst>
                          <a:outerShdw blurRad="38100" dist="38100" dir="2700000" algn="tl">
                            <a:srgbClr val="000000">
                              <a:alpha val="43137"/>
                            </a:srgbClr>
                          </a:outerShdw>
                        </a:effectLst>
                      </a:endParaRPr>
                    </a:p>
                  </p:txBody>
                </p:sp>
                <p:sp>
                  <p:nvSpPr>
                    <p:cNvPr id="381" name="Hexagon 580"/>
                    <p:cNvSpPr/>
                    <p:nvPr/>
                  </p:nvSpPr>
                  <p:spPr bwMode="auto">
                    <a:xfrm>
                      <a:off x="1981200" y="4953000"/>
                      <a:ext cx="762000" cy="685800"/>
                    </a:xfrm>
                    <a:prstGeom prst="hexagon">
                      <a:avLst/>
                    </a:prstGeom>
                    <a:ln>
                      <a:headEnd type="none" w="med" len="med"/>
                      <a:tailEnd type="none" w="med" len="med"/>
                    </a:ln>
                    <a:scene3d>
                      <a:camera prst="orthographicFront" fov="0">
                        <a:rot lat="0" lon="0" rev="0"/>
                      </a:camera>
                      <a:lightRig rig="glow" dir="t">
                        <a:rot lat="0" lon="0" rev="6360000"/>
                      </a:lightRig>
                    </a:scene3d>
                  </p:spPr>
                  <p:style>
                    <a:lnRef idx="0">
                      <a:schemeClr val="accent6"/>
                    </a:lnRef>
                    <a:fillRef idx="3">
                      <a:schemeClr val="accent6"/>
                    </a:fillRef>
                    <a:effectRef idx="3">
                      <a:schemeClr val="accent6"/>
                    </a:effectRef>
                    <a:fontRef idx="minor">
                      <a:schemeClr val="lt1"/>
                    </a:fontRef>
                  </p:style>
                  <p:txBody>
                    <a:bodyPr lIns="91436" tIns="45718" rIns="91436" bIns="45718" anchor="ctr"/>
                    <a:lstStyle/>
                    <a:p>
                      <a:pPr algn="ctr" defTabSz="914099">
                        <a:defRPr/>
                      </a:pPr>
                      <a:endParaRPr lang="en-US" sz="2300" dirty="0" smtClean="0">
                        <a:solidFill>
                          <a:srgbClr val="FFFFFF"/>
                        </a:solidFill>
                        <a:effectLst>
                          <a:outerShdw blurRad="38100" dist="38100" dir="2700000" algn="tl">
                            <a:srgbClr val="000000">
                              <a:alpha val="43137"/>
                            </a:srgbClr>
                          </a:outerShdw>
                        </a:effectLst>
                      </a:endParaRPr>
                    </a:p>
                  </p:txBody>
                </p:sp>
                <p:sp>
                  <p:nvSpPr>
                    <p:cNvPr id="382" name="Parallelogram 581"/>
                    <p:cNvSpPr/>
                    <p:nvPr/>
                  </p:nvSpPr>
                  <p:spPr bwMode="auto">
                    <a:xfrm>
                      <a:off x="1828800" y="4419600"/>
                      <a:ext cx="685800" cy="609600"/>
                    </a:xfrm>
                    <a:prstGeom prst="parallelogram">
                      <a:avLst/>
                    </a:prstGeom>
                    <a:ln>
                      <a:headEnd type="none" w="med" len="med"/>
                      <a:tailEnd type="none" w="med" len="med"/>
                    </a:ln>
                    <a:scene3d>
                      <a:camera prst="orthographicFront" fov="0">
                        <a:rot lat="0" lon="0" rev="0"/>
                      </a:camera>
                      <a:lightRig rig="glow" dir="t">
                        <a:rot lat="0" lon="0" rev="6360000"/>
                      </a:lightRig>
                    </a:scene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383" name="Oval 582"/>
                    <p:cNvSpPr/>
                    <p:nvPr/>
                  </p:nvSpPr>
                  <p:spPr bwMode="auto">
                    <a:xfrm rot="19114396">
                      <a:off x="976475" y="4807784"/>
                      <a:ext cx="914400" cy="533400"/>
                    </a:xfrm>
                    <a:prstGeom prst="ellipse">
                      <a:avLst/>
                    </a:prstGeom>
                    <a:ln>
                      <a:headEnd type="none" w="med" len="med"/>
                      <a:tailEnd type="none" w="med" len="med"/>
                    </a:ln>
                    <a:scene3d>
                      <a:camera prst="orthographicFront" fov="0">
                        <a:rot lat="0" lon="0" rev="0"/>
                      </a:camera>
                      <a:lightRig rig="glow" dir="t">
                        <a:rot lat="0" lon="0" rev="6360000"/>
                      </a:lightRig>
                    </a:scene3d>
                  </p:spPr>
                  <p:style>
                    <a:lnRef idx="0">
                      <a:schemeClr val="accent5"/>
                    </a:lnRef>
                    <a:fillRef idx="3">
                      <a:schemeClr val="accent5"/>
                    </a:fillRef>
                    <a:effectRef idx="3">
                      <a:schemeClr val="accent5"/>
                    </a:effectRef>
                    <a:fontRef idx="minor">
                      <a:schemeClr val="lt1"/>
                    </a:fontRef>
                  </p:style>
                  <p:txBody>
                    <a:bodyPr lIns="91436" tIns="45718" rIns="91436" bIns="45718" anchor="ctr"/>
                    <a:lstStyle/>
                    <a:p>
                      <a:pPr algn="ctr" defTabSz="914099">
                        <a:defRPr/>
                      </a:pPr>
                      <a:endParaRPr lang="en-US" sz="2300" dirty="0" smtClean="0">
                        <a:solidFill>
                          <a:srgbClr val="FFFFFF"/>
                        </a:solidFill>
                        <a:effectLst>
                          <a:outerShdw blurRad="38100" dist="38100" dir="2700000" algn="tl">
                            <a:srgbClr val="000000">
                              <a:alpha val="43137"/>
                            </a:srgbClr>
                          </a:outerShdw>
                        </a:effectLst>
                      </a:endParaRPr>
                    </a:p>
                  </p:txBody>
                </p:sp>
              </p:grpSp>
              <p:grpSp>
                <p:nvGrpSpPr>
                  <p:cNvPr id="510" name="Group 90"/>
                  <p:cNvGrpSpPr/>
                  <p:nvPr/>
                </p:nvGrpSpPr>
                <p:grpSpPr>
                  <a:xfrm>
                    <a:off x="5772436" y="5316826"/>
                    <a:ext cx="512616" cy="482092"/>
                    <a:chOff x="914400" y="3886200"/>
                    <a:chExt cx="1981200" cy="2057400"/>
                  </a:xfrm>
                </p:grpSpPr>
                <p:sp>
                  <p:nvSpPr>
                    <p:cNvPr id="372" name="Can 571"/>
                    <p:cNvSpPr/>
                    <p:nvPr/>
                  </p:nvSpPr>
                  <p:spPr bwMode="auto">
                    <a:xfrm>
                      <a:off x="914400" y="3886200"/>
                      <a:ext cx="1981200" cy="2057400"/>
                    </a:xfrm>
                    <a:prstGeom prst="can">
                      <a:avLst/>
                    </a:prstGeom>
                    <a:ln>
                      <a:headEnd type="none" w="med" len="med"/>
                      <a:tailEnd type="none" w="med" len="med"/>
                    </a:ln>
                    <a:scene3d>
                      <a:camera prst="orthographicFront" fov="0">
                        <a:rot lat="0" lon="0" rev="0"/>
                      </a:camera>
                      <a:lightRig rig="glow" dir="t">
                        <a:rot lat="0" lon="0" rev="6360000"/>
                      </a:lightRig>
                    </a:scene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373" name="5-Point Star 572"/>
                    <p:cNvSpPr/>
                    <p:nvPr/>
                  </p:nvSpPr>
                  <p:spPr bwMode="auto">
                    <a:xfrm>
                      <a:off x="990600" y="4114800"/>
                      <a:ext cx="762000" cy="685800"/>
                    </a:xfrm>
                    <a:prstGeom prst="star5">
                      <a:avLst/>
                    </a:prstGeom>
                    <a:ln>
                      <a:headEnd type="none" w="med" len="med"/>
                      <a:tailEnd type="none" w="med" len="med"/>
                    </a:ln>
                    <a:scene3d>
                      <a:camera prst="orthographicFront" fov="0">
                        <a:rot lat="0" lon="0" rev="0"/>
                      </a:camera>
                      <a:lightRig rig="glow" dir="t">
                        <a:rot lat="0" lon="0" rev="6360000"/>
                      </a:lightRig>
                    </a:scene3d>
                  </p:spPr>
                  <p:style>
                    <a:lnRef idx="0">
                      <a:schemeClr val="accent4"/>
                    </a:lnRef>
                    <a:fillRef idx="3">
                      <a:schemeClr val="accent4"/>
                    </a:fillRef>
                    <a:effectRef idx="3">
                      <a:schemeClr val="accent4"/>
                    </a:effectRef>
                    <a:fontRef idx="minor">
                      <a:schemeClr val="lt1"/>
                    </a:fontRef>
                  </p:style>
                  <p:txBody>
                    <a:bodyPr lIns="91436" tIns="45718" rIns="91436" bIns="45718" anchor="ctr"/>
                    <a:lstStyle/>
                    <a:p>
                      <a:pPr algn="ctr" defTabSz="914099" fontAlgn="auto">
                        <a:spcBef>
                          <a:spcPts val="0"/>
                        </a:spcBef>
                        <a:spcAft>
                          <a:spcPts val="0"/>
                        </a:spcAft>
                        <a:defRPr/>
                      </a:pPr>
                      <a:endParaRPr lang="en-US" sz="2300" dirty="0" smtClean="0">
                        <a:solidFill>
                          <a:srgbClr val="FFFFFF"/>
                        </a:solidFill>
                        <a:effectLst>
                          <a:outerShdw blurRad="38100" dist="38100" dir="2700000" algn="tl">
                            <a:srgbClr val="000000">
                              <a:alpha val="43137"/>
                            </a:srgbClr>
                          </a:outerShdw>
                        </a:effectLst>
                      </a:endParaRPr>
                    </a:p>
                  </p:txBody>
                </p:sp>
                <p:sp>
                  <p:nvSpPr>
                    <p:cNvPr id="374" name="Isosceles Triangle 573"/>
                    <p:cNvSpPr/>
                    <p:nvPr/>
                  </p:nvSpPr>
                  <p:spPr bwMode="auto">
                    <a:xfrm>
                      <a:off x="1295400" y="5105400"/>
                      <a:ext cx="685800" cy="609600"/>
                    </a:xfrm>
                    <a:prstGeom prst="triangle">
                      <a:avLst/>
                    </a:prstGeom>
                    <a:ln>
                      <a:headEnd type="none" w="med" len="med"/>
                      <a:tailEnd type="none" w="med" len="med"/>
                    </a:ln>
                    <a:scene3d>
                      <a:camera prst="orthographicFront" fov="0">
                        <a:rot lat="0" lon="0" rev="0"/>
                      </a:camera>
                      <a:lightRig rig="glow" dir="t">
                        <a:rot lat="0" lon="0" rev="6360000"/>
                      </a:lightRig>
                    </a:scene3d>
                  </p:spPr>
                  <p:style>
                    <a:lnRef idx="0">
                      <a:schemeClr val="accent3"/>
                    </a:lnRef>
                    <a:fillRef idx="3">
                      <a:schemeClr val="accent3"/>
                    </a:fillRef>
                    <a:effectRef idx="3">
                      <a:schemeClr val="accent3"/>
                    </a:effectRef>
                    <a:fontRef idx="minor">
                      <a:schemeClr val="lt1"/>
                    </a:fontRef>
                  </p:style>
                  <p:txBody>
                    <a:bodyPr lIns="91436" tIns="45718" rIns="91436" bIns="45718" anchor="ctr"/>
                    <a:lstStyle/>
                    <a:p>
                      <a:pPr algn="ctr" defTabSz="914099">
                        <a:defRPr/>
                      </a:pPr>
                      <a:endParaRPr lang="en-US" sz="2300" dirty="0" smtClean="0">
                        <a:solidFill>
                          <a:srgbClr val="FFFFFF"/>
                        </a:solidFill>
                        <a:effectLst>
                          <a:outerShdw blurRad="38100" dist="38100" dir="2700000" algn="tl">
                            <a:srgbClr val="000000">
                              <a:alpha val="43137"/>
                            </a:srgbClr>
                          </a:outerShdw>
                        </a:effectLst>
                      </a:endParaRPr>
                    </a:p>
                  </p:txBody>
                </p:sp>
                <p:sp>
                  <p:nvSpPr>
                    <p:cNvPr id="375" name="Hexagon 574"/>
                    <p:cNvSpPr/>
                    <p:nvPr/>
                  </p:nvSpPr>
                  <p:spPr bwMode="auto">
                    <a:xfrm>
                      <a:off x="1981200" y="4953000"/>
                      <a:ext cx="762000" cy="685800"/>
                    </a:xfrm>
                    <a:prstGeom prst="hexagon">
                      <a:avLst/>
                    </a:prstGeom>
                    <a:ln>
                      <a:headEnd type="none" w="med" len="med"/>
                      <a:tailEnd type="none" w="med" len="med"/>
                    </a:ln>
                    <a:scene3d>
                      <a:camera prst="orthographicFront" fov="0">
                        <a:rot lat="0" lon="0" rev="0"/>
                      </a:camera>
                      <a:lightRig rig="glow" dir="t">
                        <a:rot lat="0" lon="0" rev="6360000"/>
                      </a:lightRig>
                    </a:scene3d>
                  </p:spPr>
                  <p:style>
                    <a:lnRef idx="0">
                      <a:schemeClr val="accent6"/>
                    </a:lnRef>
                    <a:fillRef idx="3">
                      <a:schemeClr val="accent6"/>
                    </a:fillRef>
                    <a:effectRef idx="3">
                      <a:schemeClr val="accent6"/>
                    </a:effectRef>
                    <a:fontRef idx="minor">
                      <a:schemeClr val="lt1"/>
                    </a:fontRef>
                  </p:style>
                  <p:txBody>
                    <a:bodyPr lIns="91436" tIns="45718" rIns="91436" bIns="45718" anchor="ctr"/>
                    <a:lstStyle/>
                    <a:p>
                      <a:pPr algn="ctr" defTabSz="914099">
                        <a:defRPr/>
                      </a:pPr>
                      <a:endParaRPr lang="en-US" sz="2300" dirty="0" smtClean="0">
                        <a:solidFill>
                          <a:srgbClr val="FFFFFF"/>
                        </a:solidFill>
                        <a:effectLst>
                          <a:outerShdw blurRad="38100" dist="38100" dir="2700000" algn="tl">
                            <a:srgbClr val="000000">
                              <a:alpha val="43137"/>
                            </a:srgbClr>
                          </a:outerShdw>
                        </a:effectLst>
                      </a:endParaRPr>
                    </a:p>
                  </p:txBody>
                </p:sp>
                <p:sp>
                  <p:nvSpPr>
                    <p:cNvPr id="376" name="Parallelogram 575"/>
                    <p:cNvSpPr/>
                    <p:nvPr/>
                  </p:nvSpPr>
                  <p:spPr bwMode="auto">
                    <a:xfrm>
                      <a:off x="1828800" y="4419600"/>
                      <a:ext cx="685800" cy="609600"/>
                    </a:xfrm>
                    <a:prstGeom prst="parallelogram">
                      <a:avLst/>
                    </a:prstGeom>
                    <a:ln>
                      <a:headEnd type="none" w="med" len="med"/>
                      <a:tailEnd type="none" w="med" len="med"/>
                    </a:ln>
                    <a:scene3d>
                      <a:camera prst="orthographicFront" fov="0">
                        <a:rot lat="0" lon="0" rev="0"/>
                      </a:camera>
                      <a:lightRig rig="glow" dir="t">
                        <a:rot lat="0" lon="0" rev="6360000"/>
                      </a:lightRig>
                    </a:scene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377" name="Oval 576"/>
                    <p:cNvSpPr/>
                    <p:nvPr/>
                  </p:nvSpPr>
                  <p:spPr bwMode="auto">
                    <a:xfrm rot="19114396">
                      <a:off x="976475" y="4807784"/>
                      <a:ext cx="914400" cy="533400"/>
                    </a:xfrm>
                    <a:prstGeom prst="ellipse">
                      <a:avLst/>
                    </a:prstGeom>
                    <a:ln>
                      <a:headEnd type="none" w="med" len="med"/>
                      <a:tailEnd type="none" w="med" len="med"/>
                    </a:ln>
                    <a:scene3d>
                      <a:camera prst="orthographicFront" fov="0">
                        <a:rot lat="0" lon="0" rev="0"/>
                      </a:camera>
                      <a:lightRig rig="glow" dir="t">
                        <a:rot lat="0" lon="0" rev="6360000"/>
                      </a:lightRig>
                    </a:scene3d>
                  </p:spPr>
                  <p:style>
                    <a:lnRef idx="0">
                      <a:schemeClr val="accent5"/>
                    </a:lnRef>
                    <a:fillRef idx="3">
                      <a:schemeClr val="accent5"/>
                    </a:fillRef>
                    <a:effectRef idx="3">
                      <a:schemeClr val="accent5"/>
                    </a:effectRef>
                    <a:fontRef idx="minor">
                      <a:schemeClr val="lt1"/>
                    </a:fontRef>
                  </p:style>
                  <p:txBody>
                    <a:bodyPr lIns="91436" tIns="45718" rIns="91436" bIns="45718" anchor="ctr"/>
                    <a:lstStyle/>
                    <a:p>
                      <a:pPr algn="ctr" defTabSz="914099">
                        <a:defRPr/>
                      </a:pPr>
                      <a:endParaRPr lang="en-US" sz="2300" dirty="0" smtClean="0">
                        <a:solidFill>
                          <a:srgbClr val="FFFFFF"/>
                        </a:solidFill>
                        <a:effectLst>
                          <a:outerShdw blurRad="38100" dist="38100" dir="2700000" algn="tl">
                            <a:srgbClr val="000000">
                              <a:alpha val="43137"/>
                            </a:srgbClr>
                          </a:outerShdw>
                        </a:effectLst>
                      </a:endParaRPr>
                    </a:p>
                  </p:txBody>
                </p:sp>
              </p:grpSp>
            </p:grpSp>
            <p:grpSp>
              <p:nvGrpSpPr>
                <p:cNvPr id="511" name="Group 98"/>
                <p:cNvGrpSpPr/>
                <p:nvPr/>
              </p:nvGrpSpPr>
              <p:grpSpPr>
                <a:xfrm>
                  <a:off x="4722015" y="5915165"/>
                  <a:ext cx="683361" cy="520361"/>
                  <a:chOff x="5601691" y="5278557"/>
                  <a:chExt cx="683361" cy="520361"/>
                </a:xfrm>
              </p:grpSpPr>
              <p:grpSp>
                <p:nvGrpSpPr>
                  <p:cNvPr id="524" name="Group 55"/>
                  <p:cNvGrpSpPr/>
                  <p:nvPr/>
                </p:nvGrpSpPr>
                <p:grpSpPr>
                  <a:xfrm>
                    <a:off x="5601691" y="5278557"/>
                    <a:ext cx="512616" cy="482092"/>
                    <a:chOff x="914400" y="3886200"/>
                    <a:chExt cx="1981200" cy="2057400"/>
                  </a:xfrm>
                </p:grpSpPr>
                <p:sp>
                  <p:nvSpPr>
                    <p:cNvPr id="364" name="Can 563"/>
                    <p:cNvSpPr/>
                    <p:nvPr/>
                  </p:nvSpPr>
                  <p:spPr bwMode="auto">
                    <a:xfrm>
                      <a:off x="914400" y="3886200"/>
                      <a:ext cx="1981200" cy="2057400"/>
                    </a:xfrm>
                    <a:prstGeom prst="can">
                      <a:avLst/>
                    </a:prstGeom>
                    <a:ln>
                      <a:headEnd type="none" w="med" len="med"/>
                      <a:tailEnd type="none" w="med" len="med"/>
                    </a:ln>
                    <a:scene3d>
                      <a:camera prst="orthographicFront" fov="0">
                        <a:rot lat="0" lon="0" rev="0"/>
                      </a:camera>
                      <a:lightRig rig="glow" dir="t">
                        <a:rot lat="0" lon="0" rev="6360000"/>
                      </a:lightRig>
                    </a:scene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365" name="5-Point Star 564"/>
                    <p:cNvSpPr/>
                    <p:nvPr/>
                  </p:nvSpPr>
                  <p:spPr bwMode="auto">
                    <a:xfrm>
                      <a:off x="990600" y="4114800"/>
                      <a:ext cx="762000" cy="685800"/>
                    </a:xfrm>
                    <a:prstGeom prst="star5">
                      <a:avLst/>
                    </a:prstGeom>
                    <a:ln>
                      <a:headEnd type="none" w="med" len="med"/>
                      <a:tailEnd type="none" w="med" len="med"/>
                    </a:ln>
                    <a:scene3d>
                      <a:camera prst="orthographicFront" fov="0">
                        <a:rot lat="0" lon="0" rev="0"/>
                      </a:camera>
                      <a:lightRig rig="glow" dir="t">
                        <a:rot lat="0" lon="0" rev="6360000"/>
                      </a:lightRig>
                    </a:scene3d>
                  </p:spPr>
                  <p:style>
                    <a:lnRef idx="0">
                      <a:schemeClr val="accent4"/>
                    </a:lnRef>
                    <a:fillRef idx="3">
                      <a:schemeClr val="accent4"/>
                    </a:fillRef>
                    <a:effectRef idx="3">
                      <a:schemeClr val="accent4"/>
                    </a:effectRef>
                    <a:fontRef idx="minor">
                      <a:schemeClr val="lt1"/>
                    </a:fontRef>
                  </p:style>
                  <p:txBody>
                    <a:bodyPr lIns="91436" tIns="45718" rIns="91436" bIns="45718" anchor="ctr"/>
                    <a:lstStyle/>
                    <a:p>
                      <a:pPr algn="ctr" defTabSz="914099" fontAlgn="auto">
                        <a:spcBef>
                          <a:spcPts val="0"/>
                        </a:spcBef>
                        <a:spcAft>
                          <a:spcPts val="0"/>
                        </a:spcAft>
                        <a:defRPr/>
                      </a:pPr>
                      <a:endParaRPr lang="en-US" sz="2300" dirty="0" smtClean="0">
                        <a:solidFill>
                          <a:srgbClr val="FFFFFF"/>
                        </a:solidFill>
                        <a:effectLst>
                          <a:outerShdw blurRad="38100" dist="38100" dir="2700000" algn="tl">
                            <a:srgbClr val="000000">
                              <a:alpha val="43137"/>
                            </a:srgbClr>
                          </a:outerShdw>
                        </a:effectLst>
                      </a:endParaRPr>
                    </a:p>
                  </p:txBody>
                </p:sp>
                <p:sp>
                  <p:nvSpPr>
                    <p:cNvPr id="366" name="Isosceles Triangle 565"/>
                    <p:cNvSpPr/>
                    <p:nvPr/>
                  </p:nvSpPr>
                  <p:spPr bwMode="auto">
                    <a:xfrm>
                      <a:off x="1295400" y="5105400"/>
                      <a:ext cx="685800" cy="609600"/>
                    </a:xfrm>
                    <a:prstGeom prst="triangle">
                      <a:avLst/>
                    </a:prstGeom>
                    <a:ln>
                      <a:headEnd type="none" w="med" len="med"/>
                      <a:tailEnd type="none" w="med" len="med"/>
                    </a:ln>
                    <a:scene3d>
                      <a:camera prst="orthographicFront" fov="0">
                        <a:rot lat="0" lon="0" rev="0"/>
                      </a:camera>
                      <a:lightRig rig="glow" dir="t">
                        <a:rot lat="0" lon="0" rev="6360000"/>
                      </a:lightRig>
                    </a:scene3d>
                  </p:spPr>
                  <p:style>
                    <a:lnRef idx="0">
                      <a:schemeClr val="accent3"/>
                    </a:lnRef>
                    <a:fillRef idx="3">
                      <a:schemeClr val="accent3"/>
                    </a:fillRef>
                    <a:effectRef idx="3">
                      <a:schemeClr val="accent3"/>
                    </a:effectRef>
                    <a:fontRef idx="minor">
                      <a:schemeClr val="lt1"/>
                    </a:fontRef>
                  </p:style>
                  <p:txBody>
                    <a:bodyPr lIns="91436" tIns="45718" rIns="91436" bIns="45718" anchor="ctr"/>
                    <a:lstStyle/>
                    <a:p>
                      <a:pPr algn="ctr" defTabSz="914099">
                        <a:defRPr/>
                      </a:pPr>
                      <a:endParaRPr lang="en-US" sz="2300" dirty="0" smtClean="0">
                        <a:solidFill>
                          <a:srgbClr val="FFFFFF"/>
                        </a:solidFill>
                        <a:effectLst>
                          <a:outerShdw blurRad="38100" dist="38100" dir="2700000" algn="tl">
                            <a:srgbClr val="000000">
                              <a:alpha val="43137"/>
                            </a:srgbClr>
                          </a:outerShdw>
                        </a:effectLst>
                      </a:endParaRPr>
                    </a:p>
                  </p:txBody>
                </p:sp>
                <p:sp>
                  <p:nvSpPr>
                    <p:cNvPr id="367" name="Hexagon 566"/>
                    <p:cNvSpPr/>
                    <p:nvPr/>
                  </p:nvSpPr>
                  <p:spPr bwMode="auto">
                    <a:xfrm>
                      <a:off x="1981200" y="4953000"/>
                      <a:ext cx="762000" cy="685800"/>
                    </a:xfrm>
                    <a:prstGeom prst="hexagon">
                      <a:avLst/>
                    </a:prstGeom>
                    <a:ln>
                      <a:headEnd type="none" w="med" len="med"/>
                      <a:tailEnd type="none" w="med" len="med"/>
                    </a:ln>
                    <a:scene3d>
                      <a:camera prst="orthographicFront" fov="0">
                        <a:rot lat="0" lon="0" rev="0"/>
                      </a:camera>
                      <a:lightRig rig="glow" dir="t">
                        <a:rot lat="0" lon="0" rev="6360000"/>
                      </a:lightRig>
                    </a:scene3d>
                  </p:spPr>
                  <p:style>
                    <a:lnRef idx="0">
                      <a:schemeClr val="accent6"/>
                    </a:lnRef>
                    <a:fillRef idx="3">
                      <a:schemeClr val="accent6"/>
                    </a:fillRef>
                    <a:effectRef idx="3">
                      <a:schemeClr val="accent6"/>
                    </a:effectRef>
                    <a:fontRef idx="minor">
                      <a:schemeClr val="lt1"/>
                    </a:fontRef>
                  </p:style>
                  <p:txBody>
                    <a:bodyPr lIns="91436" tIns="45718" rIns="91436" bIns="45718" anchor="ctr"/>
                    <a:lstStyle/>
                    <a:p>
                      <a:pPr algn="ctr" defTabSz="914099">
                        <a:defRPr/>
                      </a:pPr>
                      <a:endParaRPr lang="en-US" sz="2300" dirty="0" smtClean="0">
                        <a:solidFill>
                          <a:srgbClr val="FFFFFF"/>
                        </a:solidFill>
                        <a:effectLst>
                          <a:outerShdw blurRad="38100" dist="38100" dir="2700000" algn="tl">
                            <a:srgbClr val="000000">
                              <a:alpha val="43137"/>
                            </a:srgbClr>
                          </a:outerShdw>
                        </a:effectLst>
                      </a:endParaRPr>
                    </a:p>
                  </p:txBody>
                </p:sp>
                <p:sp>
                  <p:nvSpPr>
                    <p:cNvPr id="368" name="Parallelogram 567"/>
                    <p:cNvSpPr/>
                    <p:nvPr/>
                  </p:nvSpPr>
                  <p:spPr bwMode="auto">
                    <a:xfrm>
                      <a:off x="1828800" y="4419600"/>
                      <a:ext cx="685800" cy="609600"/>
                    </a:xfrm>
                    <a:prstGeom prst="parallelogram">
                      <a:avLst/>
                    </a:prstGeom>
                    <a:ln>
                      <a:headEnd type="none" w="med" len="med"/>
                      <a:tailEnd type="none" w="med" len="med"/>
                    </a:ln>
                    <a:scene3d>
                      <a:camera prst="orthographicFront" fov="0">
                        <a:rot lat="0" lon="0" rev="0"/>
                      </a:camera>
                      <a:lightRig rig="glow" dir="t">
                        <a:rot lat="0" lon="0" rev="6360000"/>
                      </a:lightRig>
                    </a:scene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369" name="Oval 568"/>
                    <p:cNvSpPr/>
                    <p:nvPr/>
                  </p:nvSpPr>
                  <p:spPr bwMode="auto">
                    <a:xfrm rot="19114396">
                      <a:off x="976475" y="4807784"/>
                      <a:ext cx="914400" cy="533400"/>
                    </a:xfrm>
                    <a:prstGeom prst="ellipse">
                      <a:avLst/>
                    </a:prstGeom>
                    <a:ln>
                      <a:headEnd type="none" w="med" len="med"/>
                      <a:tailEnd type="none" w="med" len="med"/>
                    </a:ln>
                    <a:scene3d>
                      <a:camera prst="orthographicFront" fov="0">
                        <a:rot lat="0" lon="0" rev="0"/>
                      </a:camera>
                      <a:lightRig rig="glow" dir="t">
                        <a:rot lat="0" lon="0" rev="6360000"/>
                      </a:lightRig>
                    </a:scene3d>
                  </p:spPr>
                  <p:style>
                    <a:lnRef idx="0">
                      <a:schemeClr val="accent5"/>
                    </a:lnRef>
                    <a:fillRef idx="3">
                      <a:schemeClr val="accent5"/>
                    </a:fillRef>
                    <a:effectRef idx="3">
                      <a:schemeClr val="accent5"/>
                    </a:effectRef>
                    <a:fontRef idx="minor">
                      <a:schemeClr val="lt1"/>
                    </a:fontRef>
                  </p:style>
                  <p:txBody>
                    <a:bodyPr lIns="91436" tIns="45718" rIns="91436" bIns="45718" anchor="ctr"/>
                    <a:lstStyle/>
                    <a:p>
                      <a:pPr algn="ctr" defTabSz="914099">
                        <a:defRPr/>
                      </a:pPr>
                      <a:endParaRPr lang="en-US" sz="2300" dirty="0" smtClean="0">
                        <a:solidFill>
                          <a:srgbClr val="FFFFFF"/>
                        </a:solidFill>
                        <a:effectLst>
                          <a:outerShdw blurRad="38100" dist="38100" dir="2700000" algn="tl">
                            <a:srgbClr val="000000">
                              <a:alpha val="43137"/>
                            </a:srgbClr>
                          </a:outerShdw>
                        </a:effectLst>
                      </a:endParaRPr>
                    </a:p>
                  </p:txBody>
                </p:sp>
              </p:grpSp>
              <p:grpSp>
                <p:nvGrpSpPr>
                  <p:cNvPr id="525" name="Group 90"/>
                  <p:cNvGrpSpPr/>
                  <p:nvPr/>
                </p:nvGrpSpPr>
                <p:grpSpPr>
                  <a:xfrm>
                    <a:off x="5772436" y="5316826"/>
                    <a:ext cx="512616" cy="482092"/>
                    <a:chOff x="914400" y="3886200"/>
                    <a:chExt cx="1981200" cy="2057400"/>
                  </a:xfrm>
                </p:grpSpPr>
                <p:sp>
                  <p:nvSpPr>
                    <p:cNvPr id="358" name="Can 557"/>
                    <p:cNvSpPr/>
                    <p:nvPr/>
                  </p:nvSpPr>
                  <p:spPr bwMode="auto">
                    <a:xfrm>
                      <a:off x="914400" y="3886200"/>
                      <a:ext cx="1981200" cy="2057400"/>
                    </a:xfrm>
                    <a:prstGeom prst="can">
                      <a:avLst/>
                    </a:prstGeom>
                    <a:ln>
                      <a:headEnd type="none" w="med" len="med"/>
                      <a:tailEnd type="none" w="med" len="med"/>
                    </a:ln>
                    <a:scene3d>
                      <a:camera prst="orthographicFront" fov="0">
                        <a:rot lat="0" lon="0" rev="0"/>
                      </a:camera>
                      <a:lightRig rig="glow" dir="t">
                        <a:rot lat="0" lon="0" rev="6360000"/>
                      </a:lightRig>
                    </a:scene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359" name="5-Point Star 558"/>
                    <p:cNvSpPr/>
                    <p:nvPr/>
                  </p:nvSpPr>
                  <p:spPr bwMode="auto">
                    <a:xfrm>
                      <a:off x="990600" y="4114800"/>
                      <a:ext cx="762000" cy="685800"/>
                    </a:xfrm>
                    <a:prstGeom prst="star5">
                      <a:avLst/>
                    </a:prstGeom>
                    <a:ln>
                      <a:headEnd type="none" w="med" len="med"/>
                      <a:tailEnd type="none" w="med" len="med"/>
                    </a:ln>
                    <a:scene3d>
                      <a:camera prst="orthographicFront" fov="0">
                        <a:rot lat="0" lon="0" rev="0"/>
                      </a:camera>
                      <a:lightRig rig="glow" dir="t">
                        <a:rot lat="0" lon="0" rev="6360000"/>
                      </a:lightRig>
                    </a:scene3d>
                  </p:spPr>
                  <p:style>
                    <a:lnRef idx="0">
                      <a:schemeClr val="accent4"/>
                    </a:lnRef>
                    <a:fillRef idx="3">
                      <a:schemeClr val="accent4"/>
                    </a:fillRef>
                    <a:effectRef idx="3">
                      <a:schemeClr val="accent4"/>
                    </a:effectRef>
                    <a:fontRef idx="minor">
                      <a:schemeClr val="lt1"/>
                    </a:fontRef>
                  </p:style>
                  <p:txBody>
                    <a:bodyPr lIns="91436" tIns="45718" rIns="91436" bIns="45718" anchor="ctr"/>
                    <a:lstStyle/>
                    <a:p>
                      <a:pPr algn="ctr" defTabSz="914099" fontAlgn="auto">
                        <a:spcBef>
                          <a:spcPts val="0"/>
                        </a:spcBef>
                        <a:spcAft>
                          <a:spcPts val="0"/>
                        </a:spcAft>
                        <a:defRPr/>
                      </a:pPr>
                      <a:endParaRPr lang="en-US" sz="2300" dirty="0" smtClean="0">
                        <a:solidFill>
                          <a:srgbClr val="FFFFFF"/>
                        </a:solidFill>
                        <a:effectLst>
                          <a:outerShdw blurRad="38100" dist="38100" dir="2700000" algn="tl">
                            <a:srgbClr val="000000">
                              <a:alpha val="43137"/>
                            </a:srgbClr>
                          </a:outerShdw>
                        </a:effectLst>
                      </a:endParaRPr>
                    </a:p>
                  </p:txBody>
                </p:sp>
                <p:sp>
                  <p:nvSpPr>
                    <p:cNvPr id="360" name="Isosceles Triangle 559"/>
                    <p:cNvSpPr/>
                    <p:nvPr/>
                  </p:nvSpPr>
                  <p:spPr bwMode="auto">
                    <a:xfrm>
                      <a:off x="1295400" y="5105400"/>
                      <a:ext cx="685800" cy="609600"/>
                    </a:xfrm>
                    <a:prstGeom prst="triangle">
                      <a:avLst/>
                    </a:prstGeom>
                    <a:ln>
                      <a:headEnd type="none" w="med" len="med"/>
                      <a:tailEnd type="none" w="med" len="med"/>
                    </a:ln>
                    <a:scene3d>
                      <a:camera prst="orthographicFront" fov="0">
                        <a:rot lat="0" lon="0" rev="0"/>
                      </a:camera>
                      <a:lightRig rig="glow" dir="t">
                        <a:rot lat="0" lon="0" rev="6360000"/>
                      </a:lightRig>
                    </a:scene3d>
                  </p:spPr>
                  <p:style>
                    <a:lnRef idx="0">
                      <a:schemeClr val="accent3"/>
                    </a:lnRef>
                    <a:fillRef idx="3">
                      <a:schemeClr val="accent3"/>
                    </a:fillRef>
                    <a:effectRef idx="3">
                      <a:schemeClr val="accent3"/>
                    </a:effectRef>
                    <a:fontRef idx="minor">
                      <a:schemeClr val="lt1"/>
                    </a:fontRef>
                  </p:style>
                  <p:txBody>
                    <a:bodyPr lIns="91436" tIns="45718" rIns="91436" bIns="45718" anchor="ctr"/>
                    <a:lstStyle/>
                    <a:p>
                      <a:pPr algn="ctr" defTabSz="914099">
                        <a:defRPr/>
                      </a:pPr>
                      <a:endParaRPr lang="en-US" sz="2300" dirty="0" smtClean="0">
                        <a:solidFill>
                          <a:srgbClr val="FFFFFF"/>
                        </a:solidFill>
                        <a:effectLst>
                          <a:outerShdw blurRad="38100" dist="38100" dir="2700000" algn="tl">
                            <a:srgbClr val="000000">
                              <a:alpha val="43137"/>
                            </a:srgbClr>
                          </a:outerShdw>
                        </a:effectLst>
                      </a:endParaRPr>
                    </a:p>
                  </p:txBody>
                </p:sp>
                <p:sp>
                  <p:nvSpPr>
                    <p:cNvPr id="361" name="Hexagon 560"/>
                    <p:cNvSpPr/>
                    <p:nvPr/>
                  </p:nvSpPr>
                  <p:spPr bwMode="auto">
                    <a:xfrm>
                      <a:off x="1981200" y="4953000"/>
                      <a:ext cx="762000" cy="685800"/>
                    </a:xfrm>
                    <a:prstGeom prst="hexagon">
                      <a:avLst/>
                    </a:prstGeom>
                    <a:ln>
                      <a:headEnd type="none" w="med" len="med"/>
                      <a:tailEnd type="none" w="med" len="med"/>
                    </a:ln>
                    <a:scene3d>
                      <a:camera prst="orthographicFront" fov="0">
                        <a:rot lat="0" lon="0" rev="0"/>
                      </a:camera>
                      <a:lightRig rig="glow" dir="t">
                        <a:rot lat="0" lon="0" rev="6360000"/>
                      </a:lightRig>
                    </a:scene3d>
                  </p:spPr>
                  <p:style>
                    <a:lnRef idx="0">
                      <a:schemeClr val="accent6"/>
                    </a:lnRef>
                    <a:fillRef idx="3">
                      <a:schemeClr val="accent6"/>
                    </a:fillRef>
                    <a:effectRef idx="3">
                      <a:schemeClr val="accent6"/>
                    </a:effectRef>
                    <a:fontRef idx="minor">
                      <a:schemeClr val="lt1"/>
                    </a:fontRef>
                  </p:style>
                  <p:txBody>
                    <a:bodyPr lIns="91436" tIns="45718" rIns="91436" bIns="45718" anchor="ctr"/>
                    <a:lstStyle/>
                    <a:p>
                      <a:pPr algn="ctr" defTabSz="914099">
                        <a:defRPr/>
                      </a:pPr>
                      <a:endParaRPr lang="en-US" sz="2300" dirty="0" smtClean="0">
                        <a:solidFill>
                          <a:srgbClr val="FFFFFF"/>
                        </a:solidFill>
                        <a:effectLst>
                          <a:outerShdw blurRad="38100" dist="38100" dir="2700000" algn="tl">
                            <a:srgbClr val="000000">
                              <a:alpha val="43137"/>
                            </a:srgbClr>
                          </a:outerShdw>
                        </a:effectLst>
                      </a:endParaRPr>
                    </a:p>
                  </p:txBody>
                </p:sp>
                <p:sp>
                  <p:nvSpPr>
                    <p:cNvPr id="362" name="Parallelogram 561"/>
                    <p:cNvSpPr/>
                    <p:nvPr/>
                  </p:nvSpPr>
                  <p:spPr bwMode="auto">
                    <a:xfrm>
                      <a:off x="1828800" y="4419600"/>
                      <a:ext cx="685800" cy="609600"/>
                    </a:xfrm>
                    <a:prstGeom prst="parallelogram">
                      <a:avLst/>
                    </a:prstGeom>
                    <a:ln>
                      <a:headEnd type="none" w="med" len="med"/>
                      <a:tailEnd type="none" w="med" len="med"/>
                    </a:ln>
                    <a:scene3d>
                      <a:camera prst="orthographicFront" fov="0">
                        <a:rot lat="0" lon="0" rev="0"/>
                      </a:camera>
                      <a:lightRig rig="glow" dir="t">
                        <a:rot lat="0" lon="0" rev="6360000"/>
                      </a:lightRig>
                    </a:scene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363" name="Oval 562"/>
                    <p:cNvSpPr/>
                    <p:nvPr/>
                  </p:nvSpPr>
                  <p:spPr bwMode="auto">
                    <a:xfrm rot="19114396">
                      <a:off x="976475" y="4807784"/>
                      <a:ext cx="914400" cy="533400"/>
                    </a:xfrm>
                    <a:prstGeom prst="ellipse">
                      <a:avLst/>
                    </a:prstGeom>
                    <a:ln>
                      <a:headEnd type="none" w="med" len="med"/>
                      <a:tailEnd type="none" w="med" len="med"/>
                    </a:ln>
                    <a:scene3d>
                      <a:camera prst="orthographicFront" fov="0">
                        <a:rot lat="0" lon="0" rev="0"/>
                      </a:camera>
                      <a:lightRig rig="glow" dir="t">
                        <a:rot lat="0" lon="0" rev="6360000"/>
                      </a:lightRig>
                    </a:scene3d>
                  </p:spPr>
                  <p:style>
                    <a:lnRef idx="0">
                      <a:schemeClr val="accent5"/>
                    </a:lnRef>
                    <a:fillRef idx="3">
                      <a:schemeClr val="accent5"/>
                    </a:fillRef>
                    <a:effectRef idx="3">
                      <a:schemeClr val="accent5"/>
                    </a:effectRef>
                    <a:fontRef idx="minor">
                      <a:schemeClr val="lt1"/>
                    </a:fontRef>
                  </p:style>
                  <p:txBody>
                    <a:bodyPr lIns="91436" tIns="45718" rIns="91436" bIns="45718" anchor="ctr"/>
                    <a:lstStyle/>
                    <a:p>
                      <a:pPr algn="ctr" defTabSz="914099">
                        <a:defRPr/>
                      </a:pPr>
                      <a:endParaRPr lang="en-US" sz="2300" dirty="0" smtClean="0">
                        <a:solidFill>
                          <a:srgbClr val="FFFFFF"/>
                        </a:solidFill>
                        <a:effectLst>
                          <a:outerShdw blurRad="38100" dist="38100" dir="2700000" algn="tl">
                            <a:srgbClr val="000000">
                              <a:alpha val="43137"/>
                            </a:srgbClr>
                          </a:outerShdw>
                        </a:effectLst>
                      </a:endParaRPr>
                    </a:p>
                  </p:txBody>
                </p:sp>
              </p:grpSp>
            </p:grpSp>
          </p:grpSp>
        </p:grpSp>
        <p:sp>
          <p:nvSpPr>
            <p:cNvPr id="349" name="Rounded Rectangle 548"/>
            <p:cNvSpPr/>
            <p:nvPr/>
          </p:nvSpPr>
          <p:spPr bwMode="auto">
            <a:xfrm>
              <a:off x="3955643" y="5462289"/>
              <a:ext cx="1562582" cy="862311"/>
            </a:xfrm>
            <a:prstGeom prst="roundRect">
              <a:avLst/>
            </a:prstGeom>
            <a:gradFill>
              <a:gsLst>
                <a:gs pos="0">
                  <a:schemeClr val="accent1">
                    <a:shade val="15000"/>
                    <a:satMod val="180000"/>
                    <a:alpha val="29000"/>
                  </a:schemeClr>
                </a:gs>
                <a:gs pos="50000">
                  <a:schemeClr val="accent1">
                    <a:shade val="45000"/>
                    <a:satMod val="170000"/>
                    <a:alpha val="51000"/>
                  </a:schemeClr>
                </a:gs>
                <a:gs pos="70000">
                  <a:schemeClr val="accent1">
                    <a:tint val="99000"/>
                    <a:shade val="65000"/>
                    <a:satMod val="155000"/>
                  </a:schemeClr>
                </a:gs>
                <a:gs pos="100000">
                  <a:schemeClr val="accent1">
                    <a:tint val="95500"/>
                    <a:shade val="100000"/>
                    <a:satMod val="155000"/>
                  </a:schemeClr>
                </a:gs>
              </a:gsLst>
              <a:lin ang="16200000" scaled="0"/>
            </a:gra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pic>
          <p:nvPicPr>
            <p:cNvPr id="350" name="Picture 550" descr="datacenter.jpg"/>
            <p:cNvPicPr>
              <a:picLocks noChangeAspect="1"/>
            </p:cNvPicPr>
            <p:nvPr/>
          </p:nvPicPr>
          <p:blipFill>
            <a:blip r:embed="rId5" cstate="print"/>
            <a:stretch>
              <a:fillRect/>
            </a:stretch>
          </p:blipFill>
          <p:spPr>
            <a:xfrm>
              <a:off x="4742724" y="4365942"/>
              <a:ext cx="706124" cy="531129"/>
            </a:xfrm>
            <a:prstGeom prst="rect">
              <a:avLst/>
            </a:prstGeom>
          </p:spPr>
        </p:pic>
        <p:sp>
          <p:nvSpPr>
            <p:cNvPr id="351" name="Rectangle 350"/>
            <p:cNvSpPr/>
            <p:nvPr/>
          </p:nvSpPr>
          <p:spPr>
            <a:xfrm>
              <a:off x="4220622" y="5463009"/>
              <a:ext cx="1090363" cy="307777"/>
            </a:xfrm>
            <a:prstGeom prst="rect">
              <a:avLst/>
            </a:prstGeom>
          </p:spPr>
          <p:txBody>
            <a:bodyPr wrap="none">
              <a:spAutoFit/>
            </a:bodyPr>
            <a:lstStyle/>
            <a:p>
              <a:pPr lvl="0" algn="ctr"/>
              <a:r>
                <a:rPr lang="en-US" sz="1400" dirty="0" smtClean="0">
                  <a:solidFill>
                    <a:srgbClr val="FFFFFF"/>
                  </a:solidFill>
                  <a:effectLst>
                    <a:outerShdw blurRad="38100" dist="38100" dir="2700000" algn="tl">
                      <a:srgbClr val="000000">
                        <a:alpha val="43137"/>
                      </a:srgbClr>
                    </a:outerShdw>
                  </a:effectLst>
                </a:rPr>
                <a:t>Authority10</a:t>
              </a:r>
              <a:endParaRPr lang="en-US" sz="1200" dirty="0" smtClean="0">
                <a:solidFill>
                  <a:srgbClr val="FFFFFF"/>
                </a:solidFill>
                <a:effectLst>
                  <a:outerShdw blurRad="38100" dist="38100" dir="2700000" algn="tl">
                    <a:srgbClr val="000000">
                      <a:alpha val="43137"/>
                    </a:srgbClr>
                  </a:outerShdw>
                </a:effectLst>
              </a:endParaRPr>
            </a:p>
          </p:txBody>
        </p:sp>
      </p:grpSp>
      <p:grpSp>
        <p:nvGrpSpPr>
          <p:cNvPr id="538" name="Group 1269"/>
          <p:cNvGrpSpPr/>
          <p:nvPr/>
        </p:nvGrpSpPr>
        <p:grpSpPr>
          <a:xfrm>
            <a:off x="5923502" y="5296865"/>
            <a:ext cx="1143000" cy="884542"/>
            <a:chOff x="2133600" y="2449010"/>
            <a:chExt cx="1143000" cy="751390"/>
          </a:xfrm>
        </p:grpSpPr>
        <p:sp>
          <p:nvSpPr>
            <p:cNvPr id="539" name="Right Arrow 944"/>
            <p:cNvSpPr/>
            <p:nvPr/>
          </p:nvSpPr>
          <p:spPr bwMode="auto">
            <a:xfrm>
              <a:off x="2182545" y="2449010"/>
              <a:ext cx="1094055" cy="751390"/>
            </a:xfrm>
            <a:prstGeom prst="rightArrow">
              <a:avLst/>
            </a:prstGeom>
            <a:gradFill>
              <a:gsLst>
                <a:gs pos="0">
                  <a:srgbClr val="7D4200"/>
                </a:gs>
                <a:gs pos="50000">
                  <a:srgbClr val="C97200"/>
                </a:gs>
                <a:gs pos="70000">
                  <a:srgbClr val="DC8100"/>
                </a:gs>
                <a:gs pos="100000">
                  <a:srgbClr val="FF9C11"/>
                </a:gs>
              </a:gsLst>
            </a:gra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540" name="TextBox 945"/>
            <p:cNvSpPr txBox="1"/>
            <p:nvPr/>
          </p:nvSpPr>
          <p:spPr>
            <a:xfrm>
              <a:off x="2133600" y="2593285"/>
              <a:ext cx="848309" cy="444459"/>
            </a:xfrm>
            <a:prstGeom prst="rect">
              <a:avLst/>
            </a:prstGeom>
            <a:noFill/>
          </p:spPr>
          <p:txBody>
            <a:bodyPr wrap="square" rtlCol="0">
              <a:spAutoFit/>
            </a:bodyPr>
            <a:lstStyle/>
            <a:p>
              <a:pPr algn="ctr"/>
              <a:r>
                <a:rPr lang="en-US" sz="1400" dirty="0" smtClean="0">
                  <a:effectLst>
                    <a:outerShdw blurRad="38100" dist="38100" dir="2700000" algn="tl">
                      <a:srgbClr val="000000">
                        <a:alpha val="43137"/>
                      </a:srgbClr>
                    </a:outerShdw>
                  </a:effectLst>
                </a:rPr>
                <a:t>Geo</a:t>
              </a:r>
            </a:p>
            <a:p>
              <a:pPr algn="ctr"/>
              <a:r>
                <a:rPr lang="en-US" sz="1400" dirty="0" smtClean="0">
                  <a:effectLst>
                    <a:outerShdw blurRad="38100" dist="38100" dir="2700000" algn="tl">
                      <a:srgbClr val="000000">
                        <a:alpha val="43137"/>
                      </a:srgbClr>
                    </a:outerShdw>
                  </a:effectLst>
                </a:rPr>
                <a:t>Backup</a:t>
              </a:r>
              <a:endParaRPr lang="en-US" sz="1600" dirty="0" smtClean="0">
                <a:effectLst>
                  <a:outerShdw blurRad="38100" dist="38100" dir="2700000" algn="tl">
                    <a:srgbClr val="000000">
                      <a:alpha val="43137"/>
                    </a:srgbClr>
                  </a:outerShdw>
                </a:effectLst>
              </a:endParaRPr>
            </a:p>
          </p:txBody>
        </p:sp>
      </p:grpSp>
      <p:grpSp>
        <p:nvGrpSpPr>
          <p:cNvPr id="541" name="Group 1225"/>
          <p:cNvGrpSpPr/>
          <p:nvPr/>
        </p:nvGrpSpPr>
        <p:grpSpPr>
          <a:xfrm>
            <a:off x="7259325" y="4761234"/>
            <a:ext cx="1543039" cy="1319774"/>
            <a:chOff x="3752450" y="1957744"/>
            <a:chExt cx="1543039" cy="1319774"/>
          </a:xfrm>
        </p:grpSpPr>
        <p:grpSp>
          <p:nvGrpSpPr>
            <p:cNvPr id="542" name="Group 259"/>
            <p:cNvGrpSpPr/>
            <p:nvPr/>
          </p:nvGrpSpPr>
          <p:grpSpPr>
            <a:xfrm>
              <a:off x="3864397" y="2765859"/>
              <a:ext cx="1337753" cy="427222"/>
              <a:chOff x="4722015" y="5905519"/>
              <a:chExt cx="1833113" cy="531937"/>
            </a:xfrm>
          </p:grpSpPr>
          <p:grpSp>
            <p:nvGrpSpPr>
              <p:cNvPr id="546" name="Group 115"/>
              <p:cNvGrpSpPr/>
              <p:nvPr/>
            </p:nvGrpSpPr>
            <p:grpSpPr>
              <a:xfrm>
                <a:off x="5499448" y="5905519"/>
                <a:ext cx="1055680" cy="522291"/>
                <a:chOff x="4722015" y="5915165"/>
                <a:chExt cx="1055680" cy="522291"/>
              </a:xfrm>
            </p:grpSpPr>
            <p:grpSp>
              <p:nvGrpSpPr>
                <p:cNvPr id="547" name="Group 99"/>
                <p:cNvGrpSpPr/>
                <p:nvPr/>
              </p:nvGrpSpPr>
              <p:grpSpPr>
                <a:xfrm>
                  <a:off x="5094334" y="5917095"/>
                  <a:ext cx="683361" cy="520361"/>
                  <a:chOff x="5601691" y="5278557"/>
                  <a:chExt cx="683361" cy="520361"/>
                </a:xfrm>
              </p:grpSpPr>
              <p:grpSp>
                <p:nvGrpSpPr>
                  <p:cNvPr id="548" name="Group 55"/>
                  <p:cNvGrpSpPr/>
                  <p:nvPr/>
                </p:nvGrpSpPr>
                <p:grpSpPr>
                  <a:xfrm>
                    <a:off x="5601691" y="5278557"/>
                    <a:ext cx="512616" cy="482092"/>
                    <a:chOff x="914400" y="3886200"/>
                    <a:chExt cx="1981200" cy="2057400"/>
                  </a:xfrm>
                </p:grpSpPr>
                <p:sp>
                  <p:nvSpPr>
                    <p:cNvPr id="602" name="Can 1180"/>
                    <p:cNvSpPr/>
                    <p:nvPr/>
                  </p:nvSpPr>
                  <p:spPr bwMode="auto">
                    <a:xfrm>
                      <a:off x="914400" y="3886200"/>
                      <a:ext cx="1981200" cy="2057400"/>
                    </a:xfrm>
                    <a:prstGeom prst="can">
                      <a:avLst/>
                    </a:prstGeom>
                    <a:ln>
                      <a:headEnd type="none" w="med" len="med"/>
                      <a:tailEnd type="none" w="med" len="med"/>
                    </a:ln>
                    <a:scene3d>
                      <a:camera prst="orthographicFront" fov="0">
                        <a:rot lat="0" lon="0" rev="0"/>
                      </a:camera>
                      <a:lightRig rig="glow" dir="t">
                        <a:rot lat="0" lon="0" rev="6360000"/>
                      </a:lightRig>
                    </a:scene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603" name="5-Point Star 1193"/>
                    <p:cNvSpPr/>
                    <p:nvPr/>
                  </p:nvSpPr>
                  <p:spPr bwMode="auto">
                    <a:xfrm>
                      <a:off x="990600" y="4114800"/>
                      <a:ext cx="762000" cy="685800"/>
                    </a:xfrm>
                    <a:prstGeom prst="star5">
                      <a:avLst/>
                    </a:prstGeom>
                    <a:ln>
                      <a:headEnd type="none" w="med" len="med"/>
                      <a:tailEnd type="none" w="med" len="med"/>
                    </a:ln>
                    <a:scene3d>
                      <a:camera prst="orthographicFront" fov="0">
                        <a:rot lat="0" lon="0" rev="0"/>
                      </a:camera>
                      <a:lightRig rig="glow" dir="t">
                        <a:rot lat="0" lon="0" rev="6360000"/>
                      </a:lightRig>
                    </a:scene3d>
                  </p:spPr>
                  <p:style>
                    <a:lnRef idx="0">
                      <a:schemeClr val="accent4"/>
                    </a:lnRef>
                    <a:fillRef idx="3">
                      <a:schemeClr val="accent4"/>
                    </a:fillRef>
                    <a:effectRef idx="3">
                      <a:schemeClr val="accent4"/>
                    </a:effectRef>
                    <a:fontRef idx="minor">
                      <a:schemeClr val="lt1"/>
                    </a:fontRef>
                  </p:style>
                  <p:txBody>
                    <a:bodyPr lIns="91436" tIns="45718" rIns="91436" bIns="45718" anchor="ctr"/>
                    <a:lstStyle/>
                    <a:p>
                      <a:pPr algn="ctr" defTabSz="914099" fontAlgn="auto">
                        <a:spcBef>
                          <a:spcPts val="0"/>
                        </a:spcBef>
                        <a:spcAft>
                          <a:spcPts val="0"/>
                        </a:spcAft>
                        <a:defRPr/>
                      </a:pPr>
                      <a:endParaRPr lang="en-US" sz="2300" dirty="0" smtClean="0">
                        <a:solidFill>
                          <a:srgbClr val="FFFFFF"/>
                        </a:solidFill>
                        <a:effectLst>
                          <a:outerShdw blurRad="38100" dist="38100" dir="2700000" algn="tl">
                            <a:srgbClr val="000000">
                              <a:alpha val="43137"/>
                            </a:srgbClr>
                          </a:outerShdw>
                        </a:effectLst>
                      </a:endParaRPr>
                    </a:p>
                  </p:txBody>
                </p:sp>
                <p:sp>
                  <p:nvSpPr>
                    <p:cNvPr id="604" name="Isosceles Triangle 1194"/>
                    <p:cNvSpPr/>
                    <p:nvPr/>
                  </p:nvSpPr>
                  <p:spPr bwMode="auto">
                    <a:xfrm>
                      <a:off x="1295400" y="5105400"/>
                      <a:ext cx="685800" cy="609600"/>
                    </a:xfrm>
                    <a:prstGeom prst="triangle">
                      <a:avLst/>
                    </a:prstGeom>
                    <a:ln>
                      <a:headEnd type="none" w="med" len="med"/>
                      <a:tailEnd type="none" w="med" len="med"/>
                    </a:ln>
                    <a:scene3d>
                      <a:camera prst="orthographicFront" fov="0">
                        <a:rot lat="0" lon="0" rev="0"/>
                      </a:camera>
                      <a:lightRig rig="glow" dir="t">
                        <a:rot lat="0" lon="0" rev="6360000"/>
                      </a:lightRig>
                    </a:scene3d>
                  </p:spPr>
                  <p:style>
                    <a:lnRef idx="0">
                      <a:schemeClr val="accent3"/>
                    </a:lnRef>
                    <a:fillRef idx="3">
                      <a:schemeClr val="accent3"/>
                    </a:fillRef>
                    <a:effectRef idx="3">
                      <a:schemeClr val="accent3"/>
                    </a:effectRef>
                    <a:fontRef idx="minor">
                      <a:schemeClr val="lt1"/>
                    </a:fontRef>
                  </p:style>
                  <p:txBody>
                    <a:bodyPr lIns="91436" tIns="45718" rIns="91436" bIns="45718" anchor="ctr"/>
                    <a:lstStyle/>
                    <a:p>
                      <a:pPr algn="ctr" defTabSz="914099">
                        <a:defRPr/>
                      </a:pPr>
                      <a:endParaRPr lang="en-US" sz="2300" dirty="0" smtClean="0">
                        <a:solidFill>
                          <a:srgbClr val="FFFFFF"/>
                        </a:solidFill>
                        <a:effectLst>
                          <a:outerShdw blurRad="38100" dist="38100" dir="2700000" algn="tl">
                            <a:srgbClr val="000000">
                              <a:alpha val="43137"/>
                            </a:srgbClr>
                          </a:outerShdw>
                        </a:effectLst>
                      </a:endParaRPr>
                    </a:p>
                  </p:txBody>
                </p:sp>
                <p:sp>
                  <p:nvSpPr>
                    <p:cNvPr id="605" name="Hexagon 1207"/>
                    <p:cNvSpPr/>
                    <p:nvPr/>
                  </p:nvSpPr>
                  <p:spPr bwMode="auto">
                    <a:xfrm>
                      <a:off x="1981200" y="4953000"/>
                      <a:ext cx="762000" cy="685800"/>
                    </a:xfrm>
                    <a:prstGeom prst="hexagon">
                      <a:avLst/>
                    </a:prstGeom>
                    <a:ln>
                      <a:headEnd type="none" w="med" len="med"/>
                      <a:tailEnd type="none" w="med" len="med"/>
                    </a:ln>
                    <a:scene3d>
                      <a:camera prst="orthographicFront" fov="0">
                        <a:rot lat="0" lon="0" rev="0"/>
                      </a:camera>
                      <a:lightRig rig="glow" dir="t">
                        <a:rot lat="0" lon="0" rev="6360000"/>
                      </a:lightRig>
                    </a:scene3d>
                  </p:spPr>
                  <p:style>
                    <a:lnRef idx="0">
                      <a:schemeClr val="accent6"/>
                    </a:lnRef>
                    <a:fillRef idx="3">
                      <a:schemeClr val="accent6"/>
                    </a:fillRef>
                    <a:effectRef idx="3">
                      <a:schemeClr val="accent6"/>
                    </a:effectRef>
                    <a:fontRef idx="minor">
                      <a:schemeClr val="lt1"/>
                    </a:fontRef>
                  </p:style>
                  <p:txBody>
                    <a:bodyPr lIns="91436" tIns="45718" rIns="91436" bIns="45718" anchor="ctr"/>
                    <a:lstStyle/>
                    <a:p>
                      <a:pPr algn="ctr" defTabSz="914099">
                        <a:defRPr/>
                      </a:pPr>
                      <a:endParaRPr lang="en-US" sz="2300" dirty="0" smtClean="0">
                        <a:solidFill>
                          <a:srgbClr val="FFFFFF"/>
                        </a:solidFill>
                        <a:effectLst>
                          <a:outerShdw blurRad="38100" dist="38100" dir="2700000" algn="tl">
                            <a:srgbClr val="000000">
                              <a:alpha val="43137"/>
                            </a:srgbClr>
                          </a:outerShdw>
                        </a:effectLst>
                      </a:endParaRPr>
                    </a:p>
                  </p:txBody>
                </p:sp>
                <p:sp>
                  <p:nvSpPr>
                    <p:cNvPr id="606" name="Parallelogram 1208"/>
                    <p:cNvSpPr/>
                    <p:nvPr/>
                  </p:nvSpPr>
                  <p:spPr bwMode="auto">
                    <a:xfrm>
                      <a:off x="1828800" y="4419600"/>
                      <a:ext cx="685800" cy="609600"/>
                    </a:xfrm>
                    <a:prstGeom prst="parallelogram">
                      <a:avLst/>
                    </a:prstGeom>
                    <a:ln>
                      <a:headEnd type="none" w="med" len="med"/>
                      <a:tailEnd type="none" w="med" len="med"/>
                    </a:ln>
                    <a:scene3d>
                      <a:camera prst="orthographicFront" fov="0">
                        <a:rot lat="0" lon="0" rev="0"/>
                      </a:camera>
                      <a:lightRig rig="glow" dir="t">
                        <a:rot lat="0" lon="0" rev="6360000"/>
                      </a:lightRig>
                    </a:scene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607" name="Oval 1209"/>
                    <p:cNvSpPr/>
                    <p:nvPr/>
                  </p:nvSpPr>
                  <p:spPr bwMode="auto">
                    <a:xfrm rot="19114396">
                      <a:off x="976475" y="4807784"/>
                      <a:ext cx="914400" cy="533400"/>
                    </a:xfrm>
                    <a:prstGeom prst="ellipse">
                      <a:avLst/>
                    </a:prstGeom>
                    <a:ln>
                      <a:headEnd type="none" w="med" len="med"/>
                      <a:tailEnd type="none" w="med" len="med"/>
                    </a:ln>
                    <a:scene3d>
                      <a:camera prst="orthographicFront" fov="0">
                        <a:rot lat="0" lon="0" rev="0"/>
                      </a:camera>
                      <a:lightRig rig="glow" dir="t">
                        <a:rot lat="0" lon="0" rev="6360000"/>
                      </a:lightRig>
                    </a:scene3d>
                  </p:spPr>
                  <p:style>
                    <a:lnRef idx="0">
                      <a:schemeClr val="accent5"/>
                    </a:lnRef>
                    <a:fillRef idx="3">
                      <a:schemeClr val="accent5"/>
                    </a:fillRef>
                    <a:effectRef idx="3">
                      <a:schemeClr val="accent5"/>
                    </a:effectRef>
                    <a:fontRef idx="minor">
                      <a:schemeClr val="lt1"/>
                    </a:fontRef>
                  </p:style>
                  <p:txBody>
                    <a:bodyPr lIns="91436" tIns="45718" rIns="91436" bIns="45718" anchor="ctr"/>
                    <a:lstStyle/>
                    <a:p>
                      <a:pPr algn="ctr" defTabSz="914099">
                        <a:defRPr/>
                      </a:pPr>
                      <a:endParaRPr lang="en-US" sz="2300" dirty="0" smtClean="0">
                        <a:solidFill>
                          <a:srgbClr val="FFFFFF"/>
                        </a:solidFill>
                        <a:effectLst>
                          <a:outerShdw blurRad="38100" dist="38100" dir="2700000" algn="tl">
                            <a:srgbClr val="000000">
                              <a:alpha val="43137"/>
                            </a:srgbClr>
                          </a:outerShdw>
                        </a:effectLst>
                      </a:endParaRPr>
                    </a:p>
                  </p:txBody>
                </p:sp>
              </p:grpSp>
              <p:grpSp>
                <p:nvGrpSpPr>
                  <p:cNvPr id="549" name="Group 90"/>
                  <p:cNvGrpSpPr/>
                  <p:nvPr/>
                </p:nvGrpSpPr>
                <p:grpSpPr>
                  <a:xfrm>
                    <a:off x="5772436" y="5316826"/>
                    <a:ext cx="512616" cy="482092"/>
                    <a:chOff x="914400" y="3886200"/>
                    <a:chExt cx="1981200" cy="2057400"/>
                  </a:xfrm>
                </p:grpSpPr>
                <p:sp>
                  <p:nvSpPr>
                    <p:cNvPr id="596" name="Can 1150"/>
                    <p:cNvSpPr/>
                    <p:nvPr/>
                  </p:nvSpPr>
                  <p:spPr bwMode="auto">
                    <a:xfrm>
                      <a:off x="914400" y="3886200"/>
                      <a:ext cx="1981200" cy="2057400"/>
                    </a:xfrm>
                    <a:prstGeom prst="can">
                      <a:avLst/>
                    </a:prstGeom>
                    <a:ln>
                      <a:headEnd type="none" w="med" len="med"/>
                      <a:tailEnd type="none" w="med" len="med"/>
                    </a:ln>
                    <a:scene3d>
                      <a:camera prst="orthographicFront" fov="0">
                        <a:rot lat="0" lon="0" rev="0"/>
                      </a:camera>
                      <a:lightRig rig="glow" dir="t">
                        <a:rot lat="0" lon="0" rev="6360000"/>
                      </a:lightRig>
                    </a:scene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597" name="5-Point Star 1163"/>
                    <p:cNvSpPr/>
                    <p:nvPr/>
                  </p:nvSpPr>
                  <p:spPr bwMode="auto">
                    <a:xfrm>
                      <a:off x="990600" y="4114800"/>
                      <a:ext cx="762000" cy="685800"/>
                    </a:xfrm>
                    <a:prstGeom prst="star5">
                      <a:avLst/>
                    </a:prstGeom>
                    <a:ln>
                      <a:headEnd type="none" w="med" len="med"/>
                      <a:tailEnd type="none" w="med" len="med"/>
                    </a:ln>
                    <a:scene3d>
                      <a:camera prst="orthographicFront" fov="0">
                        <a:rot lat="0" lon="0" rev="0"/>
                      </a:camera>
                      <a:lightRig rig="glow" dir="t">
                        <a:rot lat="0" lon="0" rev="6360000"/>
                      </a:lightRig>
                    </a:scene3d>
                  </p:spPr>
                  <p:style>
                    <a:lnRef idx="0">
                      <a:schemeClr val="accent4"/>
                    </a:lnRef>
                    <a:fillRef idx="3">
                      <a:schemeClr val="accent4"/>
                    </a:fillRef>
                    <a:effectRef idx="3">
                      <a:schemeClr val="accent4"/>
                    </a:effectRef>
                    <a:fontRef idx="minor">
                      <a:schemeClr val="lt1"/>
                    </a:fontRef>
                  </p:style>
                  <p:txBody>
                    <a:bodyPr lIns="91436" tIns="45718" rIns="91436" bIns="45718" anchor="ctr"/>
                    <a:lstStyle/>
                    <a:p>
                      <a:pPr algn="ctr" defTabSz="914099" fontAlgn="auto">
                        <a:spcBef>
                          <a:spcPts val="0"/>
                        </a:spcBef>
                        <a:spcAft>
                          <a:spcPts val="0"/>
                        </a:spcAft>
                        <a:defRPr/>
                      </a:pPr>
                      <a:endParaRPr lang="en-US" sz="2300" dirty="0" smtClean="0">
                        <a:solidFill>
                          <a:srgbClr val="FFFFFF"/>
                        </a:solidFill>
                        <a:effectLst>
                          <a:outerShdw blurRad="38100" dist="38100" dir="2700000" algn="tl">
                            <a:srgbClr val="000000">
                              <a:alpha val="43137"/>
                            </a:srgbClr>
                          </a:outerShdw>
                        </a:effectLst>
                      </a:endParaRPr>
                    </a:p>
                  </p:txBody>
                </p:sp>
                <p:sp>
                  <p:nvSpPr>
                    <p:cNvPr id="598" name="Isosceles Triangle 1164"/>
                    <p:cNvSpPr/>
                    <p:nvPr/>
                  </p:nvSpPr>
                  <p:spPr bwMode="auto">
                    <a:xfrm>
                      <a:off x="1295400" y="5105400"/>
                      <a:ext cx="685800" cy="609600"/>
                    </a:xfrm>
                    <a:prstGeom prst="triangle">
                      <a:avLst/>
                    </a:prstGeom>
                    <a:ln>
                      <a:headEnd type="none" w="med" len="med"/>
                      <a:tailEnd type="none" w="med" len="med"/>
                    </a:ln>
                    <a:scene3d>
                      <a:camera prst="orthographicFront" fov="0">
                        <a:rot lat="0" lon="0" rev="0"/>
                      </a:camera>
                      <a:lightRig rig="glow" dir="t">
                        <a:rot lat="0" lon="0" rev="6360000"/>
                      </a:lightRig>
                    </a:scene3d>
                  </p:spPr>
                  <p:style>
                    <a:lnRef idx="0">
                      <a:schemeClr val="accent3"/>
                    </a:lnRef>
                    <a:fillRef idx="3">
                      <a:schemeClr val="accent3"/>
                    </a:fillRef>
                    <a:effectRef idx="3">
                      <a:schemeClr val="accent3"/>
                    </a:effectRef>
                    <a:fontRef idx="minor">
                      <a:schemeClr val="lt1"/>
                    </a:fontRef>
                  </p:style>
                  <p:txBody>
                    <a:bodyPr lIns="91436" tIns="45718" rIns="91436" bIns="45718" anchor="ctr"/>
                    <a:lstStyle/>
                    <a:p>
                      <a:pPr algn="ctr" defTabSz="914099">
                        <a:defRPr/>
                      </a:pPr>
                      <a:endParaRPr lang="en-US" sz="2300" dirty="0" smtClean="0">
                        <a:solidFill>
                          <a:srgbClr val="FFFFFF"/>
                        </a:solidFill>
                        <a:effectLst>
                          <a:outerShdw blurRad="38100" dist="38100" dir="2700000" algn="tl">
                            <a:srgbClr val="000000">
                              <a:alpha val="43137"/>
                            </a:srgbClr>
                          </a:outerShdw>
                        </a:effectLst>
                      </a:endParaRPr>
                    </a:p>
                  </p:txBody>
                </p:sp>
                <p:sp>
                  <p:nvSpPr>
                    <p:cNvPr id="599" name="Hexagon 1177"/>
                    <p:cNvSpPr/>
                    <p:nvPr/>
                  </p:nvSpPr>
                  <p:spPr bwMode="auto">
                    <a:xfrm>
                      <a:off x="1981200" y="4953000"/>
                      <a:ext cx="762000" cy="685800"/>
                    </a:xfrm>
                    <a:prstGeom prst="hexagon">
                      <a:avLst/>
                    </a:prstGeom>
                    <a:ln>
                      <a:headEnd type="none" w="med" len="med"/>
                      <a:tailEnd type="none" w="med" len="med"/>
                    </a:ln>
                    <a:scene3d>
                      <a:camera prst="orthographicFront" fov="0">
                        <a:rot lat="0" lon="0" rev="0"/>
                      </a:camera>
                      <a:lightRig rig="glow" dir="t">
                        <a:rot lat="0" lon="0" rev="6360000"/>
                      </a:lightRig>
                    </a:scene3d>
                  </p:spPr>
                  <p:style>
                    <a:lnRef idx="0">
                      <a:schemeClr val="accent6"/>
                    </a:lnRef>
                    <a:fillRef idx="3">
                      <a:schemeClr val="accent6"/>
                    </a:fillRef>
                    <a:effectRef idx="3">
                      <a:schemeClr val="accent6"/>
                    </a:effectRef>
                    <a:fontRef idx="minor">
                      <a:schemeClr val="lt1"/>
                    </a:fontRef>
                  </p:style>
                  <p:txBody>
                    <a:bodyPr lIns="91436" tIns="45718" rIns="91436" bIns="45718" anchor="ctr"/>
                    <a:lstStyle/>
                    <a:p>
                      <a:pPr algn="ctr" defTabSz="914099">
                        <a:defRPr/>
                      </a:pPr>
                      <a:endParaRPr lang="en-US" sz="2300" dirty="0" smtClean="0">
                        <a:solidFill>
                          <a:srgbClr val="FFFFFF"/>
                        </a:solidFill>
                        <a:effectLst>
                          <a:outerShdw blurRad="38100" dist="38100" dir="2700000" algn="tl">
                            <a:srgbClr val="000000">
                              <a:alpha val="43137"/>
                            </a:srgbClr>
                          </a:outerShdw>
                        </a:effectLst>
                      </a:endParaRPr>
                    </a:p>
                  </p:txBody>
                </p:sp>
                <p:sp>
                  <p:nvSpPr>
                    <p:cNvPr id="600" name="Parallelogram 1178"/>
                    <p:cNvSpPr/>
                    <p:nvPr/>
                  </p:nvSpPr>
                  <p:spPr bwMode="auto">
                    <a:xfrm>
                      <a:off x="1828800" y="4419600"/>
                      <a:ext cx="685800" cy="609600"/>
                    </a:xfrm>
                    <a:prstGeom prst="parallelogram">
                      <a:avLst/>
                    </a:prstGeom>
                    <a:ln>
                      <a:headEnd type="none" w="med" len="med"/>
                      <a:tailEnd type="none" w="med" len="med"/>
                    </a:ln>
                    <a:scene3d>
                      <a:camera prst="orthographicFront" fov="0">
                        <a:rot lat="0" lon="0" rev="0"/>
                      </a:camera>
                      <a:lightRig rig="glow" dir="t">
                        <a:rot lat="0" lon="0" rev="6360000"/>
                      </a:lightRig>
                    </a:scene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601" name="Oval 1179"/>
                    <p:cNvSpPr/>
                    <p:nvPr/>
                  </p:nvSpPr>
                  <p:spPr bwMode="auto">
                    <a:xfrm rot="19114396">
                      <a:off x="976475" y="4807784"/>
                      <a:ext cx="914400" cy="533400"/>
                    </a:xfrm>
                    <a:prstGeom prst="ellipse">
                      <a:avLst/>
                    </a:prstGeom>
                    <a:ln>
                      <a:headEnd type="none" w="med" len="med"/>
                      <a:tailEnd type="none" w="med" len="med"/>
                    </a:ln>
                    <a:scene3d>
                      <a:camera prst="orthographicFront" fov="0">
                        <a:rot lat="0" lon="0" rev="0"/>
                      </a:camera>
                      <a:lightRig rig="glow" dir="t">
                        <a:rot lat="0" lon="0" rev="6360000"/>
                      </a:lightRig>
                    </a:scene3d>
                  </p:spPr>
                  <p:style>
                    <a:lnRef idx="0">
                      <a:schemeClr val="accent5"/>
                    </a:lnRef>
                    <a:fillRef idx="3">
                      <a:schemeClr val="accent5"/>
                    </a:fillRef>
                    <a:effectRef idx="3">
                      <a:schemeClr val="accent5"/>
                    </a:effectRef>
                    <a:fontRef idx="minor">
                      <a:schemeClr val="lt1"/>
                    </a:fontRef>
                  </p:style>
                  <p:txBody>
                    <a:bodyPr lIns="91436" tIns="45718" rIns="91436" bIns="45718" anchor="ctr"/>
                    <a:lstStyle/>
                    <a:p>
                      <a:pPr algn="ctr" defTabSz="914099">
                        <a:defRPr/>
                      </a:pPr>
                      <a:endParaRPr lang="en-US" sz="2300" dirty="0" smtClean="0">
                        <a:solidFill>
                          <a:srgbClr val="FFFFFF"/>
                        </a:solidFill>
                        <a:effectLst>
                          <a:outerShdw blurRad="38100" dist="38100" dir="2700000" algn="tl">
                            <a:srgbClr val="000000">
                              <a:alpha val="43137"/>
                            </a:srgbClr>
                          </a:outerShdw>
                        </a:effectLst>
                      </a:endParaRPr>
                    </a:p>
                  </p:txBody>
                </p:sp>
              </p:grpSp>
            </p:grpSp>
            <p:grpSp>
              <p:nvGrpSpPr>
                <p:cNvPr id="550" name="Group 98"/>
                <p:cNvGrpSpPr/>
                <p:nvPr/>
              </p:nvGrpSpPr>
              <p:grpSpPr>
                <a:xfrm>
                  <a:off x="4722015" y="5915165"/>
                  <a:ext cx="683361" cy="520361"/>
                  <a:chOff x="5601691" y="5278557"/>
                  <a:chExt cx="683361" cy="520361"/>
                </a:xfrm>
              </p:grpSpPr>
              <p:grpSp>
                <p:nvGrpSpPr>
                  <p:cNvPr id="551" name="Group 55"/>
                  <p:cNvGrpSpPr/>
                  <p:nvPr/>
                </p:nvGrpSpPr>
                <p:grpSpPr>
                  <a:xfrm>
                    <a:off x="5601691" y="5278557"/>
                    <a:ext cx="512616" cy="482092"/>
                    <a:chOff x="914400" y="3886200"/>
                    <a:chExt cx="1981200" cy="2057400"/>
                  </a:xfrm>
                </p:grpSpPr>
                <p:sp>
                  <p:nvSpPr>
                    <p:cNvPr id="588" name="Can 1118"/>
                    <p:cNvSpPr/>
                    <p:nvPr/>
                  </p:nvSpPr>
                  <p:spPr bwMode="auto">
                    <a:xfrm>
                      <a:off x="914400" y="3886200"/>
                      <a:ext cx="1981200" cy="2057400"/>
                    </a:xfrm>
                    <a:prstGeom prst="can">
                      <a:avLst/>
                    </a:prstGeom>
                    <a:ln>
                      <a:headEnd type="none" w="med" len="med"/>
                      <a:tailEnd type="none" w="med" len="med"/>
                    </a:ln>
                    <a:scene3d>
                      <a:camera prst="orthographicFront" fov="0">
                        <a:rot lat="0" lon="0" rev="0"/>
                      </a:camera>
                      <a:lightRig rig="glow" dir="t">
                        <a:rot lat="0" lon="0" rev="6360000"/>
                      </a:lightRig>
                    </a:scene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589" name="5-Point Star 1131"/>
                    <p:cNvSpPr/>
                    <p:nvPr/>
                  </p:nvSpPr>
                  <p:spPr bwMode="auto">
                    <a:xfrm>
                      <a:off x="990600" y="4114800"/>
                      <a:ext cx="762000" cy="685800"/>
                    </a:xfrm>
                    <a:prstGeom prst="star5">
                      <a:avLst/>
                    </a:prstGeom>
                    <a:ln>
                      <a:headEnd type="none" w="med" len="med"/>
                      <a:tailEnd type="none" w="med" len="med"/>
                    </a:ln>
                    <a:scene3d>
                      <a:camera prst="orthographicFront" fov="0">
                        <a:rot lat="0" lon="0" rev="0"/>
                      </a:camera>
                      <a:lightRig rig="glow" dir="t">
                        <a:rot lat="0" lon="0" rev="6360000"/>
                      </a:lightRig>
                    </a:scene3d>
                  </p:spPr>
                  <p:style>
                    <a:lnRef idx="0">
                      <a:schemeClr val="accent4"/>
                    </a:lnRef>
                    <a:fillRef idx="3">
                      <a:schemeClr val="accent4"/>
                    </a:fillRef>
                    <a:effectRef idx="3">
                      <a:schemeClr val="accent4"/>
                    </a:effectRef>
                    <a:fontRef idx="minor">
                      <a:schemeClr val="lt1"/>
                    </a:fontRef>
                  </p:style>
                  <p:txBody>
                    <a:bodyPr lIns="91436" tIns="45718" rIns="91436" bIns="45718" anchor="ctr"/>
                    <a:lstStyle/>
                    <a:p>
                      <a:pPr algn="ctr" defTabSz="914099" fontAlgn="auto">
                        <a:spcBef>
                          <a:spcPts val="0"/>
                        </a:spcBef>
                        <a:spcAft>
                          <a:spcPts val="0"/>
                        </a:spcAft>
                        <a:defRPr/>
                      </a:pPr>
                      <a:endParaRPr lang="en-US" sz="2300" dirty="0" smtClean="0">
                        <a:solidFill>
                          <a:srgbClr val="FFFFFF"/>
                        </a:solidFill>
                        <a:effectLst>
                          <a:outerShdw blurRad="38100" dist="38100" dir="2700000" algn="tl">
                            <a:srgbClr val="000000">
                              <a:alpha val="43137"/>
                            </a:srgbClr>
                          </a:outerShdw>
                        </a:effectLst>
                      </a:endParaRPr>
                    </a:p>
                  </p:txBody>
                </p:sp>
                <p:sp>
                  <p:nvSpPr>
                    <p:cNvPr id="590" name="Isosceles Triangle 1132"/>
                    <p:cNvSpPr/>
                    <p:nvPr/>
                  </p:nvSpPr>
                  <p:spPr bwMode="auto">
                    <a:xfrm>
                      <a:off x="1295400" y="5105400"/>
                      <a:ext cx="685800" cy="609600"/>
                    </a:xfrm>
                    <a:prstGeom prst="triangle">
                      <a:avLst/>
                    </a:prstGeom>
                    <a:ln>
                      <a:headEnd type="none" w="med" len="med"/>
                      <a:tailEnd type="none" w="med" len="med"/>
                    </a:ln>
                    <a:scene3d>
                      <a:camera prst="orthographicFront" fov="0">
                        <a:rot lat="0" lon="0" rev="0"/>
                      </a:camera>
                      <a:lightRig rig="glow" dir="t">
                        <a:rot lat="0" lon="0" rev="6360000"/>
                      </a:lightRig>
                    </a:scene3d>
                  </p:spPr>
                  <p:style>
                    <a:lnRef idx="0">
                      <a:schemeClr val="accent3"/>
                    </a:lnRef>
                    <a:fillRef idx="3">
                      <a:schemeClr val="accent3"/>
                    </a:fillRef>
                    <a:effectRef idx="3">
                      <a:schemeClr val="accent3"/>
                    </a:effectRef>
                    <a:fontRef idx="minor">
                      <a:schemeClr val="lt1"/>
                    </a:fontRef>
                  </p:style>
                  <p:txBody>
                    <a:bodyPr lIns="91436" tIns="45718" rIns="91436" bIns="45718" anchor="ctr"/>
                    <a:lstStyle/>
                    <a:p>
                      <a:pPr algn="ctr" defTabSz="914099">
                        <a:defRPr/>
                      </a:pPr>
                      <a:endParaRPr lang="en-US" sz="2300" dirty="0" smtClean="0">
                        <a:solidFill>
                          <a:srgbClr val="FFFFFF"/>
                        </a:solidFill>
                        <a:effectLst>
                          <a:outerShdw blurRad="38100" dist="38100" dir="2700000" algn="tl">
                            <a:srgbClr val="000000">
                              <a:alpha val="43137"/>
                            </a:srgbClr>
                          </a:outerShdw>
                        </a:effectLst>
                      </a:endParaRPr>
                    </a:p>
                  </p:txBody>
                </p:sp>
                <p:sp>
                  <p:nvSpPr>
                    <p:cNvPr id="591" name="Hexagon 1145"/>
                    <p:cNvSpPr/>
                    <p:nvPr/>
                  </p:nvSpPr>
                  <p:spPr bwMode="auto">
                    <a:xfrm>
                      <a:off x="1981200" y="4953000"/>
                      <a:ext cx="762000" cy="685800"/>
                    </a:xfrm>
                    <a:prstGeom prst="hexagon">
                      <a:avLst/>
                    </a:prstGeom>
                    <a:ln>
                      <a:headEnd type="none" w="med" len="med"/>
                      <a:tailEnd type="none" w="med" len="med"/>
                    </a:ln>
                    <a:scene3d>
                      <a:camera prst="orthographicFront" fov="0">
                        <a:rot lat="0" lon="0" rev="0"/>
                      </a:camera>
                      <a:lightRig rig="glow" dir="t">
                        <a:rot lat="0" lon="0" rev="6360000"/>
                      </a:lightRig>
                    </a:scene3d>
                  </p:spPr>
                  <p:style>
                    <a:lnRef idx="0">
                      <a:schemeClr val="accent6"/>
                    </a:lnRef>
                    <a:fillRef idx="3">
                      <a:schemeClr val="accent6"/>
                    </a:fillRef>
                    <a:effectRef idx="3">
                      <a:schemeClr val="accent6"/>
                    </a:effectRef>
                    <a:fontRef idx="minor">
                      <a:schemeClr val="lt1"/>
                    </a:fontRef>
                  </p:style>
                  <p:txBody>
                    <a:bodyPr lIns="91436" tIns="45718" rIns="91436" bIns="45718" anchor="ctr"/>
                    <a:lstStyle/>
                    <a:p>
                      <a:pPr algn="ctr" defTabSz="914099">
                        <a:defRPr/>
                      </a:pPr>
                      <a:endParaRPr lang="en-US" sz="2300" dirty="0" smtClean="0">
                        <a:solidFill>
                          <a:srgbClr val="FFFFFF"/>
                        </a:solidFill>
                        <a:effectLst>
                          <a:outerShdw blurRad="38100" dist="38100" dir="2700000" algn="tl">
                            <a:srgbClr val="000000">
                              <a:alpha val="43137"/>
                            </a:srgbClr>
                          </a:outerShdw>
                        </a:effectLst>
                      </a:endParaRPr>
                    </a:p>
                  </p:txBody>
                </p:sp>
                <p:sp>
                  <p:nvSpPr>
                    <p:cNvPr id="592" name="Parallelogram 1146"/>
                    <p:cNvSpPr/>
                    <p:nvPr/>
                  </p:nvSpPr>
                  <p:spPr bwMode="auto">
                    <a:xfrm>
                      <a:off x="1828800" y="4419600"/>
                      <a:ext cx="685800" cy="609600"/>
                    </a:xfrm>
                    <a:prstGeom prst="parallelogram">
                      <a:avLst/>
                    </a:prstGeom>
                    <a:ln>
                      <a:headEnd type="none" w="med" len="med"/>
                      <a:tailEnd type="none" w="med" len="med"/>
                    </a:ln>
                    <a:scene3d>
                      <a:camera prst="orthographicFront" fov="0">
                        <a:rot lat="0" lon="0" rev="0"/>
                      </a:camera>
                      <a:lightRig rig="glow" dir="t">
                        <a:rot lat="0" lon="0" rev="6360000"/>
                      </a:lightRig>
                    </a:scene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593" name="Oval 1147"/>
                    <p:cNvSpPr/>
                    <p:nvPr/>
                  </p:nvSpPr>
                  <p:spPr bwMode="auto">
                    <a:xfrm rot="19114396">
                      <a:off x="976475" y="4807784"/>
                      <a:ext cx="914400" cy="533400"/>
                    </a:xfrm>
                    <a:prstGeom prst="ellipse">
                      <a:avLst/>
                    </a:prstGeom>
                    <a:ln>
                      <a:headEnd type="none" w="med" len="med"/>
                      <a:tailEnd type="none" w="med" len="med"/>
                    </a:ln>
                    <a:scene3d>
                      <a:camera prst="orthographicFront" fov="0">
                        <a:rot lat="0" lon="0" rev="0"/>
                      </a:camera>
                      <a:lightRig rig="glow" dir="t">
                        <a:rot lat="0" lon="0" rev="6360000"/>
                      </a:lightRig>
                    </a:scene3d>
                  </p:spPr>
                  <p:style>
                    <a:lnRef idx="0">
                      <a:schemeClr val="accent5"/>
                    </a:lnRef>
                    <a:fillRef idx="3">
                      <a:schemeClr val="accent5"/>
                    </a:fillRef>
                    <a:effectRef idx="3">
                      <a:schemeClr val="accent5"/>
                    </a:effectRef>
                    <a:fontRef idx="minor">
                      <a:schemeClr val="lt1"/>
                    </a:fontRef>
                  </p:style>
                  <p:txBody>
                    <a:bodyPr lIns="91436" tIns="45718" rIns="91436" bIns="45718" anchor="ctr"/>
                    <a:lstStyle/>
                    <a:p>
                      <a:pPr algn="ctr" defTabSz="914099">
                        <a:defRPr/>
                      </a:pPr>
                      <a:endParaRPr lang="en-US" sz="2300" dirty="0" smtClean="0">
                        <a:solidFill>
                          <a:srgbClr val="FFFFFF"/>
                        </a:solidFill>
                        <a:effectLst>
                          <a:outerShdw blurRad="38100" dist="38100" dir="2700000" algn="tl">
                            <a:srgbClr val="000000">
                              <a:alpha val="43137"/>
                            </a:srgbClr>
                          </a:outerShdw>
                        </a:effectLst>
                      </a:endParaRPr>
                    </a:p>
                  </p:txBody>
                </p:sp>
              </p:grpSp>
              <p:grpSp>
                <p:nvGrpSpPr>
                  <p:cNvPr id="564" name="Group 90"/>
                  <p:cNvGrpSpPr/>
                  <p:nvPr/>
                </p:nvGrpSpPr>
                <p:grpSpPr>
                  <a:xfrm>
                    <a:off x="5772436" y="5316826"/>
                    <a:ext cx="512616" cy="482092"/>
                    <a:chOff x="914400" y="3886200"/>
                    <a:chExt cx="1981200" cy="2057400"/>
                  </a:xfrm>
                </p:grpSpPr>
                <p:sp>
                  <p:nvSpPr>
                    <p:cNvPr id="582" name="Can 1088"/>
                    <p:cNvSpPr/>
                    <p:nvPr/>
                  </p:nvSpPr>
                  <p:spPr bwMode="auto">
                    <a:xfrm>
                      <a:off x="914400" y="3886200"/>
                      <a:ext cx="1981200" cy="2057400"/>
                    </a:xfrm>
                    <a:prstGeom prst="can">
                      <a:avLst/>
                    </a:prstGeom>
                    <a:ln>
                      <a:headEnd type="none" w="med" len="med"/>
                      <a:tailEnd type="none" w="med" len="med"/>
                    </a:ln>
                    <a:scene3d>
                      <a:camera prst="orthographicFront" fov="0">
                        <a:rot lat="0" lon="0" rev="0"/>
                      </a:camera>
                      <a:lightRig rig="glow" dir="t">
                        <a:rot lat="0" lon="0" rev="6360000"/>
                      </a:lightRig>
                    </a:scene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583" name="5-Point Star 1101"/>
                    <p:cNvSpPr/>
                    <p:nvPr/>
                  </p:nvSpPr>
                  <p:spPr bwMode="auto">
                    <a:xfrm>
                      <a:off x="990600" y="4114800"/>
                      <a:ext cx="762000" cy="685800"/>
                    </a:xfrm>
                    <a:prstGeom prst="star5">
                      <a:avLst/>
                    </a:prstGeom>
                    <a:ln>
                      <a:headEnd type="none" w="med" len="med"/>
                      <a:tailEnd type="none" w="med" len="med"/>
                    </a:ln>
                    <a:scene3d>
                      <a:camera prst="orthographicFront" fov="0">
                        <a:rot lat="0" lon="0" rev="0"/>
                      </a:camera>
                      <a:lightRig rig="glow" dir="t">
                        <a:rot lat="0" lon="0" rev="6360000"/>
                      </a:lightRig>
                    </a:scene3d>
                  </p:spPr>
                  <p:style>
                    <a:lnRef idx="0">
                      <a:schemeClr val="accent4"/>
                    </a:lnRef>
                    <a:fillRef idx="3">
                      <a:schemeClr val="accent4"/>
                    </a:fillRef>
                    <a:effectRef idx="3">
                      <a:schemeClr val="accent4"/>
                    </a:effectRef>
                    <a:fontRef idx="minor">
                      <a:schemeClr val="lt1"/>
                    </a:fontRef>
                  </p:style>
                  <p:txBody>
                    <a:bodyPr lIns="91436" tIns="45718" rIns="91436" bIns="45718" anchor="ctr"/>
                    <a:lstStyle/>
                    <a:p>
                      <a:pPr algn="ctr" defTabSz="914099" fontAlgn="auto">
                        <a:spcBef>
                          <a:spcPts val="0"/>
                        </a:spcBef>
                        <a:spcAft>
                          <a:spcPts val="0"/>
                        </a:spcAft>
                        <a:defRPr/>
                      </a:pPr>
                      <a:endParaRPr lang="en-US" sz="2300" dirty="0" smtClean="0">
                        <a:solidFill>
                          <a:srgbClr val="FFFFFF"/>
                        </a:solidFill>
                        <a:effectLst>
                          <a:outerShdw blurRad="38100" dist="38100" dir="2700000" algn="tl">
                            <a:srgbClr val="000000">
                              <a:alpha val="43137"/>
                            </a:srgbClr>
                          </a:outerShdw>
                        </a:effectLst>
                      </a:endParaRPr>
                    </a:p>
                  </p:txBody>
                </p:sp>
                <p:sp>
                  <p:nvSpPr>
                    <p:cNvPr id="584" name="Isosceles Triangle 1102"/>
                    <p:cNvSpPr/>
                    <p:nvPr/>
                  </p:nvSpPr>
                  <p:spPr bwMode="auto">
                    <a:xfrm>
                      <a:off x="1295400" y="5105400"/>
                      <a:ext cx="685800" cy="609600"/>
                    </a:xfrm>
                    <a:prstGeom prst="triangle">
                      <a:avLst/>
                    </a:prstGeom>
                    <a:ln>
                      <a:headEnd type="none" w="med" len="med"/>
                      <a:tailEnd type="none" w="med" len="med"/>
                    </a:ln>
                    <a:scene3d>
                      <a:camera prst="orthographicFront" fov="0">
                        <a:rot lat="0" lon="0" rev="0"/>
                      </a:camera>
                      <a:lightRig rig="glow" dir="t">
                        <a:rot lat="0" lon="0" rev="6360000"/>
                      </a:lightRig>
                    </a:scene3d>
                  </p:spPr>
                  <p:style>
                    <a:lnRef idx="0">
                      <a:schemeClr val="accent3"/>
                    </a:lnRef>
                    <a:fillRef idx="3">
                      <a:schemeClr val="accent3"/>
                    </a:fillRef>
                    <a:effectRef idx="3">
                      <a:schemeClr val="accent3"/>
                    </a:effectRef>
                    <a:fontRef idx="minor">
                      <a:schemeClr val="lt1"/>
                    </a:fontRef>
                  </p:style>
                  <p:txBody>
                    <a:bodyPr lIns="91436" tIns="45718" rIns="91436" bIns="45718" anchor="ctr"/>
                    <a:lstStyle/>
                    <a:p>
                      <a:pPr algn="ctr" defTabSz="914099">
                        <a:defRPr/>
                      </a:pPr>
                      <a:endParaRPr lang="en-US" sz="2300" dirty="0" smtClean="0">
                        <a:solidFill>
                          <a:srgbClr val="FFFFFF"/>
                        </a:solidFill>
                        <a:effectLst>
                          <a:outerShdw blurRad="38100" dist="38100" dir="2700000" algn="tl">
                            <a:srgbClr val="000000">
                              <a:alpha val="43137"/>
                            </a:srgbClr>
                          </a:outerShdw>
                        </a:effectLst>
                      </a:endParaRPr>
                    </a:p>
                  </p:txBody>
                </p:sp>
                <p:sp>
                  <p:nvSpPr>
                    <p:cNvPr id="585" name="Hexagon 1115"/>
                    <p:cNvSpPr/>
                    <p:nvPr/>
                  </p:nvSpPr>
                  <p:spPr bwMode="auto">
                    <a:xfrm>
                      <a:off x="1981200" y="4953000"/>
                      <a:ext cx="762000" cy="685800"/>
                    </a:xfrm>
                    <a:prstGeom prst="hexagon">
                      <a:avLst/>
                    </a:prstGeom>
                    <a:ln>
                      <a:headEnd type="none" w="med" len="med"/>
                      <a:tailEnd type="none" w="med" len="med"/>
                    </a:ln>
                    <a:scene3d>
                      <a:camera prst="orthographicFront" fov="0">
                        <a:rot lat="0" lon="0" rev="0"/>
                      </a:camera>
                      <a:lightRig rig="glow" dir="t">
                        <a:rot lat="0" lon="0" rev="6360000"/>
                      </a:lightRig>
                    </a:scene3d>
                  </p:spPr>
                  <p:style>
                    <a:lnRef idx="0">
                      <a:schemeClr val="accent6"/>
                    </a:lnRef>
                    <a:fillRef idx="3">
                      <a:schemeClr val="accent6"/>
                    </a:fillRef>
                    <a:effectRef idx="3">
                      <a:schemeClr val="accent6"/>
                    </a:effectRef>
                    <a:fontRef idx="minor">
                      <a:schemeClr val="lt1"/>
                    </a:fontRef>
                  </p:style>
                  <p:txBody>
                    <a:bodyPr lIns="91436" tIns="45718" rIns="91436" bIns="45718" anchor="ctr"/>
                    <a:lstStyle/>
                    <a:p>
                      <a:pPr algn="ctr" defTabSz="914099">
                        <a:defRPr/>
                      </a:pPr>
                      <a:endParaRPr lang="en-US" sz="2300" dirty="0" smtClean="0">
                        <a:solidFill>
                          <a:srgbClr val="FFFFFF"/>
                        </a:solidFill>
                        <a:effectLst>
                          <a:outerShdw blurRad="38100" dist="38100" dir="2700000" algn="tl">
                            <a:srgbClr val="000000">
                              <a:alpha val="43137"/>
                            </a:srgbClr>
                          </a:outerShdw>
                        </a:effectLst>
                      </a:endParaRPr>
                    </a:p>
                  </p:txBody>
                </p:sp>
                <p:sp>
                  <p:nvSpPr>
                    <p:cNvPr id="586" name="Parallelogram 1116"/>
                    <p:cNvSpPr/>
                    <p:nvPr/>
                  </p:nvSpPr>
                  <p:spPr bwMode="auto">
                    <a:xfrm>
                      <a:off x="1828800" y="4419600"/>
                      <a:ext cx="685800" cy="609600"/>
                    </a:xfrm>
                    <a:prstGeom prst="parallelogram">
                      <a:avLst/>
                    </a:prstGeom>
                    <a:ln>
                      <a:headEnd type="none" w="med" len="med"/>
                      <a:tailEnd type="none" w="med" len="med"/>
                    </a:ln>
                    <a:scene3d>
                      <a:camera prst="orthographicFront" fov="0">
                        <a:rot lat="0" lon="0" rev="0"/>
                      </a:camera>
                      <a:lightRig rig="glow" dir="t">
                        <a:rot lat="0" lon="0" rev="6360000"/>
                      </a:lightRig>
                    </a:scene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587" name="Oval 1117"/>
                    <p:cNvSpPr/>
                    <p:nvPr/>
                  </p:nvSpPr>
                  <p:spPr bwMode="auto">
                    <a:xfrm rot="19114396">
                      <a:off x="976475" y="4807784"/>
                      <a:ext cx="914400" cy="533400"/>
                    </a:xfrm>
                    <a:prstGeom prst="ellipse">
                      <a:avLst/>
                    </a:prstGeom>
                    <a:ln>
                      <a:headEnd type="none" w="med" len="med"/>
                      <a:tailEnd type="none" w="med" len="med"/>
                    </a:ln>
                    <a:scene3d>
                      <a:camera prst="orthographicFront" fov="0">
                        <a:rot lat="0" lon="0" rev="0"/>
                      </a:camera>
                      <a:lightRig rig="glow" dir="t">
                        <a:rot lat="0" lon="0" rev="6360000"/>
                      </a:lightRig>
                    </a:scene3d>
                  </p:spPr>
                  <p:style>
                    <a:lnRef idx="0">
                      <a:schemeClr val="accent5"/>
                    </a:lnRef>
                    <a:fillRef idx="3">
                      <a:schemeClr val="accent5"/>
                    </a:fillRef>
                    <a:effectRef idx="3">
                      <a:schemeClr val="accent5"/>
                    </a:effectRef>
                    <a:fontRef idx="minor">
                      <a:schemeClr val="lt1"/>
                    </a:fontRef>
                  </p:style>
                  <p:txBody>
                    <a:bodyPr lIns="91436" tIns="45718" rIns="91436" bIns="45718" anchor="ctr"/>
                    <a:lstStyle/>
                    <a:p>
                      <a:pPr algn="ctr" defTabSz="914099">
                        <a:defRPr/>
                      </a:pPr>
                      <a:endParaRPr lang="en-US" sz="2300" dirty="0" smtClean="0">
                        <a:solidFill>
                          <a:srgbClr val="FFFFFF"/>
                        </a:solidFill>
                        <a:effectLst>
                          <a:outerShdw blurRad="38100" dist="38100" dir="2700000" algn="tl">
                            <a:srgbClr val="000000">
                              <a:alpha val="43137"/>
                            </a:srgbClr>
                          </a:outerShdw>
                        </a:effectLst>
                      </a:endParaRPr>
                    </a:p>
                  </p:txBody>
                </p:sp>
              </p:grpSp>
            </p:grpSp>
          </p:grpSp>
          <p:grpSp>
            <p:nvGrpSpPr>
              <p:cNvPr id="565" name="Group 114"/>
              <p:cNvGrpSpPr/>
              <p:nvPr/>
            </p:nvGrpSpPr>
            <p:grpSpPr>
              <a:xfrm>
                <a:off x="4722015" y="5915165"/>
                <a:ext cx="1055680" cy="522291"/>
                <a:chOff x="4722015" y="5915165"/>
                <a:chExt cx="1055680" cy="522291"/>
              </a:xfrm>
            </p:grpSpPr>
            <p:grpSp>
              <p:nvGrpSpPr>
                <p:cNvPr id="578" name="Group 99"/>
                <p:cNvGrpSpPr/>
                <p:nvPr/>
              </p:nvGrpSpPr>
              <p:grpSpPr>
                <a:xfrm>
                  <a:off x="5094334" y="5917095"/>
                  <a:ext cx="683361" cy="520361"/>
                  <a:chOff x="5601691" y="5278557"/>
                  <a:chExt cx="683361" cy="520361"/>
                </a:xfrm>
              </p:grpSpPr>
              <p:grpSp>
                <p:nvGrpSpPr>
                  <p:cNvPr id="579" name="Group 55"/>
                  <p:cNvGrpSpPr/>
                  <p:nvPr/>
                </p:nvGrpSpPr>
                <p:grpSpPr>
                  <a:xfrm>
                    <a:off x="5601691" y="5278557"/>
                    <a:ext cx="512616" cy="482092"/>
                    <a:chOff x="914400" y="3886200"/>
                    <a:chExt cx="1981200" cy="2057400"/>
                  </a:xfrm>
                </p:grpSpPr>
                <p:sp>
                  <p:nvSpPr>
                    <p:cNvPr id="572" name="Can 1071"/>
                    <p:cNvSpPr/>
                    <p:nvPr/>
                  </p:nvSpPr>
                  <p:spPr bwMode="auto">
                    <a:xfrm>
                      <a:off x="914400" y="3886200"/>
                      <a:ext cx="1981200" cy="2057400"/>
                    </a:xfrm>
                    <a:prstGeom prst="can">
                      <a:avLst/>
                    </a:prstGeom>
                    <a:ln>
                      <a:headEnd type="none" w="med" len="med"/>
                      <a:tailEnd type="none" w="med" len="med"/>
                    </a:ln>
                    <a:scene3d>
                      <a:camera prst="orthographicFront" fov="0">
                        <a:rot lat="0" lon="0" rev="0"/>
                      </a:camera>
                      <a:lightRig rig="glow" dir="t">
                        <a:rot lat="0" lon="0" rev="6360000"/>
                      </a:lightRig>
                    </a:scene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573" name="5-Point Star 1072"/>
                    <p:cNvSpPr/>
                    <p:nvPr/>
                  </p:nvSpPr>
                  <p:spPr bwMode="auto">
                    <a:xfrm>
                      <a:off x="990600" y="4114800"/>
                      <a:ext cx="762000" cy="685800"/>
                    </a:xfrm>
                    <a:prstGeom prst="star5">
                      <a:avLst/>
                    </a:prstGeom>
                    <a:ln>
                      <a:headEnd type="none" w="med" len="med"/>
                      <a:tailEnd type="none" w="med" len="med"/>
                    </a:ln>
                    <a:scene3d>
                      <a:camera prst="orthographicFront" fov="0">
                        <a:rot lat="0" lon="0" rev="0"/>
                      </a:camera>
                      <a:lightRig rig="glow" dir="t">
                        <a:rot lat="0" lon="0" rev="6360000"/>
                      </a:lightRig>
                    </a:scene3d>
                  </p:spPr>
                  <p:style>
                    <a:lnRef idx="0">
                      <a:schemeClr val="accent4"/>
                    </a:lnRef>
                    <a:fillRef idx="3">
                      <a:schemeClr val="accent4"/>
                    </a:fillRef>
                    <a:effectRef idx="3">
                      <a:schemeClr val="accent4"/>
                    </a:effectRef>
                    <a:fontRef idx="minor">
                      <a:schemeClr val="lt1"/>
                    </a:fontRef>
                  </p:style>
                  <p:txBody>
                    <a:bodyPr lIns="91436" tIns="45718" rIns="91436" bIns="45718" anchor="ctr"/>
                    <a:lstStyle/>
                    <a:p>
                      <a:pPr algn="ctr" defTabSz="914099" fontAlgn="auto">
                        <a:spcBef>
                          <a:spcPts val="0"/>
                        </a:spcBef>
                        <a:spcAft>
                          <a:spcPts val="0"/>
                        </a:spcAft>
                        <a:defRPr/>
                      </a:pPr>
                      <a:endParaRPr lang="en-US" sz="2300" dirty="0" smtClean="0">
                        <a:solidFill>
                          <a:srgbClr val="FFFFFF"/>
                        </a:solidFill>
                        <a:effectLst>
                          <a:outerShdw blurRad="38100" dist="38100" dir="2700000" algn="tl">
                            <a:srgbClr val="000000">
                              <a:alpha val="43137"/>
                            </a:srgbClr>
                          </a:outerShdw>
                        </a:effectLst>
                      </a:endParaRPr>
                    </a:p>
                  </p:txBody>
                </p:sp>
                <p:sp>
                  <p:nvSpPr>
                    <p:cNvPr id="574" name="Isosceles Triangle 1073"/>
                    <p:cNvSpPr/>
                    <p:nvPr/>
                  </p:nvSpPr>
                  <p:spPr bwMode="auto">
                    <a:xfrm>
                      <a:off x="1295400" y="5105400"/>
                      <a:ext cx="685800" cy="609600"/>
                    </a:xfrm>
                    <a:prstGeom prst="triangle">
                      <a:avLst/>
                    </a:prstGeom>
                    <a:ln>
                      <a:headEnd type="none" w="med" len="med"/>
                      <a:tailEnd type="none" w="med" len="med"/>
                    </a:ln>
                    <a:scene3d>
                      <a:camera prst="orthographicFront" fov="0">
                        <a:rot lat="0" lon="0" rev="0"/>
                      </a:camera>
                      <a:lightRig rig="glow" dir="t">
                        <a:rot lat="0" lon="0" rev="6360000"/>
                      </a:lightRig>
                    </a:scene3d>
                  </p:spPr>
                  <p:style>
                    <a:lnRef idx="0">
                      <a:schemeClr val="accent3"/>
                    </a:lnRef>
                    <a:fillRef idx="3">
                      <a:schemeClr val="accent3"/>
                    </a:fillRef>
                    <a:effectRef idx="3">
                      <a:schemeClr val="accent3"/>
                    </a:effectRef>
                    <a:fontRef idx="minor">
                      <a:schemeClr val="lt1"/>
                    </a:fontRef>
                  </p:style>
                  <p:txBody>
                    <a:bodyPr lIns="91436" tIns="45718" rIns="91436" bIns="45718" anchor="ctr"/>
                    <a:lstStyle/>
                    <a:p>
                      <a:pPr algn="ctr" defTabSz="914099">
                        <a:defRPr/>
                      </a:pPr>
                      <a:endParaRPr lang="en-US" sz="2300" dirty="0" smtClean="0">
                        <a:solidFill>
                          <a:srgbClr val="FFFFFF"/>
                        </a:solidFill>
                        <a:effectLst>
                          <a:outerShdw blurRad="38100" dist="38100" dir="2700000" algn="tl">
                            <a:srgbClr val="000000">
                              <a:alpha val="43137"/>
                            </a:srgbClr>
                          </a:outerShdw>
                        </a:effectLst>
                      </a:endParaRPr>
                    </a:p>
                  </p:txBody>
                </p:sp>
                <p:sp>
                  <p:nvSpPr>
                    <p:cNvPr id="575" name="Hexagon 1076"/>
                    <p:cNvSpPr/>
                    <p:nvPr/>
                  </p:nvSpPr>
                  <p:spPr bwMode="auto">
                    <a:xfrm>
                      <a:off x="1981200" y="4953000"/>
                      <a:ext cx="762000" cy="685800"/>
                    </a:xfrm>
                    <a:prstGeom prst="hexagon">
                      <a:avLst/>
                    </a:prstGeom>
                    <a:ln>
                      <a:headEnd type="none" w="med" len="med"/>
                      <a:tailEnd type="none" w="med" len="med"/>
                    </a:ln>
                    <a:scene3d>
                      <a:camera prst="orthographicFront" fov="0">
                        <a:rot lat="0" lon="0" rev="0"/>
                      </a:camera>
                      <a:lightRig rig="glow" dir="t">
                        <a:rot lat="0" lon="0" rev="6360000"/>
                      </a:lightRig>
                    </a:scene3d>
                  </p:spPr>
                  <p:style>
                    <a:lnRef idx="0">
                      <a:schemeClr val="accent6"/>
                    </a:lnRef>
                    <a:fillRef idx="3">
                      <a:schemeClr val="accent6"/>
                    </a:fillRef>
                    <a:effectRef idx="3">
                      <a:schemeClr val="accent6"/>
                    </a:effectRef>
                    <a:fontRef idx="minor">
                      <a:schemeClr val="lt1"/>
                    </a:fontRef>
                  </p:style>
                  <p:txBody>
                    <a:bodyPr lIns="91436" tIns="45718" rIns="91436" bIns="45718" anchor="ctr"/>
                    <a:lstStyle/>
                    <a:p>
                      <a:pPr algn="ctr" defTabSz="914099">
                        <a:defRPr/>
                      </a:pPr>
                      <a:endParaRPr lang="en-US" sz="2300" dirty="0" smtClean="0">
                        <a:solidFill>
                          <a:srgbClr val="FFFFFF"/>
                        </a:solidFill>
                        <a:effectLst>
                          <a:outerShdw blurRad="38100" dist="38100" dir="2700000" algn="tl">
                            <a:srgbClr val="000000">
                              <a:alpha val="43137"/>
                            </a:srgbClr>
                          </a:outerShdw>
                        </a:effectLst>
                      </a:endParaRPr>
                    </a:p>
                  </p:txBody>
                </p:sp>
                <p:sp>
                  <p:nvSpPr>
                    <p:cNvPr id="576" name="Parallelogram 1079"/>
                    <p:cNvSpPr/>
                    <p:nvPr/>
                  </p:nvSpPr>
                  <p:spPr bwMode="auto">
                    <a:xfrm>
                      <a:off x="1828800" y="4419600"/>
                      <a:ext cx="685800" cy="609600"/>
                    </a:xfrm>
                    <a:prstGeom prst="parallelogram">
                      <a:avLst/>
                    </a:prstGeom>
                    <a:ln>
                      <a:headEnd type="none" w="med" len="med"/>
                      <a:tailEnd type="none" w="med" len="med"/>
                    </a:ln>
                    <a:scene3d>
                      <a:camera prst="orthographicFront" fov="0">
                        <a:rot lat="0" lon="0" rev="0"/>
                      </a:camera>
                      <a:lightRig rig="glow" dir="t">
                        <a:rot lat="0" lon="0" rev="6360000"/>
                      </a:lightRig>
                    </a:scene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577" name="Oval 1083"/>
                    <p:cNvSpPr/>
                    <p:nvPr/>
                  </p:nvSpPr>
                  <p:spPr bwMode="auto">
                    <a:xfrm rot="19114396">
                      <a:off x="976475" y="4807784"/>
                      <a:ext cx="914400" cy="533400"/>
                    </a:xfrm>
                    <a:prstGeom prst="ellipse">
                      <a:avLst/>
                    </a:prstGeom>
                    <a:ln>
                      <a:headEnd type="none" w="med" len="med"/>
                      <a:tailEnd type="none" w="med" len="med"/>
                    </a:ln>
                    <a:scene3d>
                      <a:camera prst="orthographicFront" fov="0">
                        <a:rot lat="0" lon="0" rev="0"/>
                      </a:camera>
                      <a:lightRig rig="glow" dir="t">
                        <a:rot lat="0" lon="0" rev="6360000"/>
                      </a:lightRig>
                    </a:scene3d>
                  </p:spPr>
                  <p:style>
                    <a:lnRef idx="0">
                      <a:schemeClr val="accent5"/>
                    </a:lnRef>
                    <a:fillRef idx="3">
                      <a:schemeClr val="accent5"/>
                    </a:fillRef>
                    <a:effectRef idx="3">
                      <a:schemeClr val="accent5"/>
                    </a:effectRef>
                    <a:fontRef idx="minor">
                      <a:schemeClr val="lt1"/>
                    </a:fontRef>
                  </p:style>
                  <p:txBody>
                    <a:bodyPr lIns="91436" tIns="45718" rIns="91436" bIns="45718" anchor="ctr"/>
                    <a:lstStyle/>
                    <a:p>
                      <a:pPr algn="ctr" defTabSz="914099">
                        <a:defRPr/>
                      </a:pPr>
                      <a:endParaRPr lang="en-US" sz="2300" dirty="0" smtClean="0">
                        <a:solidFill>
                          <a:srgbClr val="FFFFFF"/>
                        </a:solidFill>
                        <a:effectLst>
                          <a:outerShdw blurRad="38100" dist="38100" dir="2700000" algn="tl">
                            <a:srgbClr val="000000">
                              <a:alpha val="43137"/>
                            </a:srgbClr>
                          </a:outerShdw>
                        </a:effectLst>
                      </a:endParaRPr>
                    </a:p>
                  </p:txBody>
                </p:sp>
              </p:grpSp>
              <p:grpSp>
                <p:nvGrpSpPr>
                  <p:cNvPr id="580" name="Group 90"/>
                  <p:cNvGrpSpPr/>
                  <p:nvPr/>
                </p:nvGrpSpPr>
                <p:grpSpPr>
                  <a:xfrm>
                    <a:off x="5772436" y="5316826"/>
                    <a:ext cx="512616" cy="482092"/>
                    <a:chOff x="914400" y="3886200"/>
                    <a:chExt cx="1981200" cy="2057400"/>
                  </a:xfrm>
                </p:grpSpPr>
                <p:sp>
                  <p:nvSpPr>
                    <p:cNvPr id="566" name="Can 1039"/>
                    <p:cNvSpPr/>
                    <p:nvPr/>
                  </p:nvSpPr>
                  <p:spPr bwMode="auto">
                    <a:xfrm>
                      <a:off x="914400" y="3886200"/>
                      <a:ext cx="1981200" cy="2057400"/>
                    </a:xfrm>
                    <a:prstGeom prst="can">
                      <a:avLst/>
                    </a:prstGeom>
                    <a:ln>
                      <a:headEnd type="none" w="med" len="med"/>
                      <a:tailEnd type="none" w="med" len="med"/>
                    </a:ln>
                    <a:scene3d>
                      <a:camera prst="orthographicFront" fov="0">
                        <a:rot lat="0" lon="0" rev="0"/>
                      </a:camera>
                      <a:lightRig rig="glow" dir="t">
                        <a:rot lat="0" lon="0" rev="6360000"/>
                      </a:lightRig>
                    </a:scene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567" name="5-Point Star 1040"/>
                    <p:cNvSpPr/>
                    <p:nvPr/>
                  </p:nvSpPr>
                  <p:spPr bwMode="auto">
                    <a:xfrm>
                      <a:off x="990600" y="4114800"/>
                      <a:ext cx="762000" cy="685800"/>
                    </a:xfrm>
                    <a:prstGeom prst="star5">
                      <a:avLst/>
                    </a:prstGeom>
                    <a:ln>
                      <a:headEnd type="none" w="med" len="med"/>
                      <a:tailEnd type="none" w="med" len="med"/>
                    </a:ln>
                    <a:scene3d>
                      <a:camera prst="orthographicFront" fov="0">
                        <a:rot lat="0" lon="0" rev="0"/>
                      </a:camera>
                      <a:lightRig rig="glow" dir="t">
                        <a:rot lat="0" lon="0" rev="6360000"/>
                      </a:lightRig>
                    </a:scene3d>
                  </p:spPr>
                  <p:style>
                    <a:lnRef idx="0">
                      <a:schemeClr val="accent4"/>
                    </a:lnRef>
                    <a:fillRef idx="3">
                      <a:schemeClr val="accent4"/>
                    </a:fillRef>
                    <a:effectRef idx="3">
                      <a:schemeClr val="accent4"/>
                    </a:effectRef>
                    <a:fontRef idx="minor">
                      <a:schemeClr val="lt1"/>
                    </a:fontRef>
                  </p:style>
                  <p:txBody>
                    <a:bodyPr lIns="91436" tIns="45718" rIns="91436" bIns="45718" anchor="ctr"/>
                    <a:lstStyle/>
                    <a:p>
                      <a:pPr algn="ctr" defTabSz="914099" fontAlgn="auto">
                        <a:spcBef>
                          <a:spcPts val="0"/>
                        </a:spcBef>
                        <a:spcAft>
                          <a:spcPts val="0"/>
                        </a:spcAft>
                        <a:defRPr/>
                      </a:pPr>
                      <a:endParaRPr lang="en-US" sz="2300" dirty="0" smtClean="0">
                        <a:solidFill>
                          <a:srgbClr val="FFFFFF"/>
                        </a:solidFill>
                        <a:effectLst>
                          <a:outerShdw blurRad="38100" dist="38100" dir="2700000" algn="tl">
                            <a:srgbClr val="000000">
                              <a:alpha val="43137"/>
                            </a:srgbClr>
                          </a:outerShdw>
                        </a:effectLst>
                      </a:endParaRPr>
                    </a:p>
                  </p:txBody>
                </p:sp>
                <p:sp>
                  <p:nvSpPr>
                    <p:cNvPr id="568" name="Isosceles Triangle 1041"/>
                    <p:cNvSpPr/>
                    <p:nvPr/>
                  </p:nvSpPr>
                  <p:spPr bwMode="auto">
                    <a:xfrm>
                      <a:off x="1295400" y="5105400"/>
                      <a:ext cx="685800" cy="609600"/>
                    </a:xfrm>
                    <a:prstGeom prst="triangle">
                      <a:avLst/>
                    </a:prstGeom>
                    <a:ln>
                      <a:headEnd type="none" w="med" len="med"/>
                      <a:tailEnd type="none" w="med" len="med"/>
                    </a:ln>
                    <a:scene3d>
                      <a:camera prst="orthographicFront" fov="0">
                        <a:rot lat="0" lon="0" rev="0"/>
                      </a:camera>
                      <a:lightRig rig="glow" dir="t">
                        <a:rot lat="0" lon="0" rev="6360000"/>
                      </a:lightRig>
                    </a:scene3d>
                  </p:spPr>
                  <p:style>
                    <a:lnRef idx="0">
                      <a:schemeClr val="accent3"/>
                    </a:lnRef>
                    <a:fillRef idx="3">
                      <a:schemeClr val="accent3"/>
                    </a:fillRef>
                    <a:effectRef idx="3">
                      <a:schemeClr val="accent3"/>
                    </a:effectRef>
                    <a:fontRef idx="minor">
                      <a:schemeClr val="lt1"/>
                    </a:fontRef>
                  </p:style>
                  <p:txBody>
                    <a:bodyPr lIns="91436" tIns="45718" rIns="91436" bIns="45718" anchor="ctr"/>
                    <a:lstStyle/>
                    <a:p>
                      <a:pPr algn="ctr" defTabSz="914099">
                        <a:defRPr/>
                      </a:pPr>
                      <a:endParaRPr lang="en-US" sz="2300" dirty="0" smtClean="0">
                        <a:solidFill>
                          <a:srgbClr val="FFFFFF"/>
                        </a:solidFill>
                        <a:effectLst>
                          <a:outerShdw blurRad="38100" dist="38100" dir="2700000" algn="tl">
                            <a:srgbClr val="000000">
                              <a:alpha val="43137"/>
                            </a:srgbClr>
                          </a:outerShdw>
                        </a:effectLst>
                      </a:endParaRPr>
                    </a:p>
                  </p:txBody>
                </p:sp>
                <p:sp>
                  <p:nvSpPr>
                    <p:cNvPr id="569" name="Hexagon 1054"/>
                    <p:cNvSpPr/>
                    <p:nvPr/>
                  </p:nvSpPr>
                  <p:spPr bwMode="auto">
                    <a:xfrm>
                      <a:off x="1981200" y="4953000"/>
                      <a:ext cx="762000" cy="685800"/>
                    </a:xfrm>
                    <a:prstGeom prst="hexagon">
                      <a:avLst/>
                    </a:prstGeom>
                    <a:ln>
                      <a:headEnd type="none" w="med" len="med"/>
                      <a:tailEnd type="none" w="med" len="med"/>
                    </a:ln>
                    <a:scene3d>
                      <a:camera prst="orthographicFront" fov="0">
                        <a:rot lat="0" lon="0" rev="0"/>
                      </a:camera>
                      <a:lightRig rig="glow" dir="t">
                        <a:rot lat="0" lon="0" rev="6360000"/>
                      </a:lightRig>
                    </a:scene3d>
                  </p:spPr>
                  <p:style>
                    <a:lnRef idx="0">
                      <a:schemeClr val="accent6"/>
                    </a:lnRef>
                    <a:fillRef idx="3">
                      <a:schemeClr val="accent6"/>
                    </a:fillRef>
                    <a:effectRef idx="3">
                      <a:schemeClr val="accent6"/>
                    </a:effectRef>
                    <a:fontRef idx="minor">
                      <a:schemeClr val="lt1"/>
                    </a:fontRef>
                  </p:style>
                  <p:txBody>
                    <a:bodyPr lIns="91436" tIns="45718" rIns="91436" bIns="45718" anchor="ctr"/>
                    <a:lstStyle/>
                    <a:p>
                      <a:pPr algn="ctr" defTabSz="914099">
                        <a:defRPr/>
                      </a:pPr>
                      <a:endParaRPr lang="en-US" sz="2300" dirty="0" smtClean="0">
                        <a:solidFill>
                          <a:srgbClr val="FFFFFF"/>
                        </a:solidFill>
                        <a:effectLst>
                          <a:outerShdw blurRad="38100" dist="38100" dir="2700000" algn="tl">
                            <a:srgbClr val="000000">
                              <a:alpha val="43137"/>
                            </a:srgbClr>
                          </a:outerShdw>
                        </a:effectLst>
                      </a:endParaRPr>
                    </a:p>
                  </p:txBody>
                </p:sp>
                <p:sp>
                  <p:nvSpPr>
                    <p:cNvPr id="570" name="Parallelogram 1055"/>
                    <p:cNvSpPr/>
                    <p:nvPr/>
                  </p:nvSpPr>
                  <p:spPr bwMode="auto">
                    <a:xfrm>
                      <a:off x="1828800" y="4419600"/>
                      <a:ext cx="685800" cy="609600"/>
                    </a:xfrm>
                    <a:prstGeom prst="parallelogram">
                      <a:avLst/>
                    </a:prstGeom>
                    <a:ln>
                      <a:headEnd type="none" w="med" len="med"/>
                      <a:tailEnd type="none" w="med" len="med"/>
                    </a:ln>
                    <a:scene3d>
                      <a:camera prst="orthographicFront" fov="0">
                        <a:rot lat="0" lon="0" rev="0"/>
                      </a:camera>
                      <a:lightRig rig="glow" dir="t">
                        <a:rot lat="0" lon="0" rev="6360000"/>
                      </a:lightRig>
                    </a:scene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571" name="Oval 1068"/>
                    <p:cNvSpPr/>
                    <p:nvPr/>
                  </p:nvSpPr>
                  <p:spPr bwMode="auto">
                    <a:xfrm rot="19114396">
                      <a:off x="976475" y="4807784"/>
                      <a:ext cx="914400" cy="533400"/>
                    </a:xfrm>
                    <a:prstGeom prst="ellipse">
                      <a:avLst/>
                    </a:prstGeom>
                    <a:ln>
                      <a:headEnd type="none" w="med" len="med"/>
                      <a:tailEnd type="none" w="med" len="med"/>
                    </a:ln>
                    <a:scene3d>
                      <a:camera prst="orthographicFront" fov="0">
                        <a:rot lat="0" lon="0" rev="0"/>
                      </a:camera>
                      <a:lightRig rig="glow" dir="t">
                        <a:rot lat="0" lon="0" rev="6360000"/>
                      </a:lightRig>
                    </a:scene3d>
                  </p:spPr>
                  <p:style>
                    <a:lnRef idx="0">
                      <a:schemeClr val="accent5"/>
                    </a:lnRef>
                    <a:fillRef idx="3">
                      <a:schemeClr val="accent5"/>
                    </a:fillRef>
                    <a:effectRef idx="3">
                      <a:schemeClr val="accent5"/>
                    </a:effectRef>
                    <a:fontRef idx="minor">
                      <a:schemeClr val="lt1"/>
                    </a:fontRef>
                  </p:style>
                  <p:txBody>
                    <a:bodyPr lIns="91436" tIns="45718" rIns="91436" bIns="45718" anchor="ctr"/>
                    <a:lstStyle/>
                    <a:p>
                      <a:pPr algn="ctr" defTabSz="914099">
                        <a:defRPr/>
                      </a:pPr>
                      <a:endParaRPr lang="en-US" sz="2300" dirty="0" smtClean="0">
                        <a:solidFill>
                          <a:srgbClr val="FFFFFF"/>
                        </a:solidFill>
                        <a:effectLst>
                          <a:outerShdw blurRad="38100" dist="38100" dir="2700000" algn="tl">
                            <a:srgbClr val="000000">
                              <a:alpha val="43137"/>
                            </a:srgbClr>
                          </a:outerShdw>
                        </a:effectLst>
                      </a:endParaRPr>
                    </a:p>
                  </p:txBody>
                </p:sp>
              </p:grpSp>
            </p:grpSp>
            <p:grpSp>
              <p:nvGrpSpPr>
                <p:cNvPr id="581" name="Group 98"/>
                <p:cNvGrpSpPr/>
                <p:nvPr/>
              </p:nvGrpSpPr>
              <p:grpSpPr>
                <a:xfrm>
                  <a:off x="4722015" y="5915165"/>
                  <a:ext cx="683361" cy="520361"/>
                  <a:chOff x="5601691" y="5278557"/>
                  <a:chExt cx="683361" cy="520361"/>
                </a:xfrm>
              </p:grpSpPr>
              <p:grpSp>
                <p:nvGrpSpPr>
                  <p:cNvPr id="594" name="Group 55"/>
                  <p:cNvGrpSpPr/>
                  <p:nvPr/>
                </p:nvGrpSpPr>
                <p:grpSpPr>
                  <a:xfrm>
                    <a:off x="5601691" y="5278557"/>
                    <a:ext cx="512616" cy="482092"/>
                    <a:chOff x="914400" y="3886200"/>
                    <a:chExt cx="1981200" cy="2057400"/>
                  </a:xfrm>
                </p:grpSpPr>
                <p:sp>
                  <p:nvSpPr>
                    <p:cNvPr id="558" name="Can 1007"/>
                    <p:cNvSpPr/>
                    <p:nvPr/>
                  </p:nvSpPr>
                  <p:spPr bwMode="auto">
                    <a:xfrm>
                      <a:off x="914400" y="3886200"/>
                      <a:ext cx="1981200" cy="2057400"/>
                    </a:xfrm>
                    <a:prstGeom prst="can">
                      <a:avLst/>
                    </a:prstGeom>
                    <a:ln>
                      <a:headEnd type="none" w="med" len="med"/>
                      <a:tailEnd type="none" w="med" len="med"/>
                    </a:ln>
                    <a:scene3d>
                      <a:camera prst="orthographicFront" fov="0">
                        <a:rot lat="0" lon="0" rev="0"/>
                      </a:camera>
                      <a:lightRig rig="glow" dir="t">
                        <a:rot lat="0" lon="0" rev="6360000"/>
                      </a:lightRig>
                    </a:scene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559" name="5-Point Star 1008"/>
                    <p:cNvSpPr/>
                    <p:nvPr/>
                  </p:nvSpPr>
                  <p:spPr bwMode="auto">
                    <a:xfrm>
                      <a:off x="990600" y="4114800"/>
                      <a:ext cx="762000" cy="685800"/>
                    </a:xfrm>
                    <a:prstGeom prst="star5">
                      <a:avLst/>
                    </a:prstGeom>
                    <a:ln>
                      <a:headEnd type="none" w="med" len="med"/>
                      <a:tailEnd type="none" w="med" len="med"/>
                    </a:ln>
                    <a:scene3d>
                      <a:camera prst="orthographicFront" fov="0">
                        <a:rot lat="0" lon="0" rev="0"/>
                      </a:camera>
                      <a:lightRig rig="glow" dir="t">
                        <a:rot lat="0" lon="0" rev="6360000"/>
                      </a:lightRig>
                    </a:scene3d>
                  </p:spPr>
                  <p:style>
                    <a:lnRef idx="0">
                      <a:schemeClr val="accent4"/>
                    </a:lnRef>
                    <a:fillRef idx="3">
                      <a:schemeClr val="accent4"/>
                    </a:fillRef>
                    <a:effectRef idx="3">
                      <a:schemeClr val="accent4"/>
                    </a:effectRef>
                    <a:fontRef idx="minor">
                      <a:schemeClr val="lt1"/>
                    </a:fontRef>
                  </p:style>
                  <p:txBody>
                    <a:bodyPr lIns="91436" tIns="45718" rIns="91436" bIns="45718" anchor="ctr"/>
                    <a:lstStyle/>
                    <a:p>
                      <a:pPr algn="ctr" defTabSz="914099" fontAlgn="auto">
                        <a:spcBef>
                          <a:spcPts val="0"/>
                        </a:spcBef>
                        <a:spcAft>
                          <a:spcPts val="0"/>
                        </a:spcAft>
                        <a:defRPr/>
                      </a:pPr>
                      <a:endParaRPr lang="en-US" sz="2300" dirty="0" smtClean="0">
                        <a:solidFill>
                          <a:srgbClr val="FFFFFF"/>
                        </a:solidFill>
                        <a:effectLst>
                          <a:outerShdw blurRad="38100" dist="38100" dir="2700000" algn="tl">
                            <a:srgbClr val="000000">
                              <a:alpha val="43137"/>
                            </a:srgbClr>
                          </a:outerShdw>
                        </a:effectLst>
                      </a:endParaRPr>
                    </a:p>
                  </p:txBody>
                </p:sp>
                <p:sp>
                  <p:nvSpPr>
                    <p:cNvPr id="560" name="Isosceles Triangle 1009"/>
                    <p:cNvSpPr/>
                    <p:nvPr/>
                  </p:nvSpPr>
                  <p:spPr bwMode="auto">
                    <a:xfrm>
                      <a:off x="1295400" y="5105400"/>
                      <a:ext cx="685800" cy="609600"/>
                    </a:xfrm>
                    <a:prstGeom prst="triangle">
                      <a:avLst/>
                    </a:prstGeom>
                    <a:ln>
                      <a:headEnd type="none" w="med" len="med"/>
                      <a:tailEnd type="none" w="med" len="med"/>
                    </a:ln>
                    <a:scene3d>
                      <a:camera prst="orthographicFront" fov="0">
                        <a:rot lat="0" lon="0" rev="0"/>
                      </a:camera>
                      <a:lightRig rig="glow" dir="t">
                        <a:rot lat="0" lon="0" rev="6360000"/>
                      </a:lightRig>
                    </a:scene3d>
                  </p:spPr>
                  <p:style>
                    <a:lnRef idx="0">
                      <a:schemeClr val="accent3"/>
                    </a:lnRef>
                    <a:fillRef idx="3">
                      <a:schemeClr val="accent3"/>
                    </a:fillRef>
                    <a:effectRef idx="3">
                      <a:schemeClr val="accent3"/>
                    </a:effectRef>
                    <a:fontRef idx="minor">
                      <a:schemeClr val="lt1"/>
                    </a:fontRef>
                  </p:style>
                  <p:txBody>
                    <a:bodyPr lIns="91436" tIns="45718" rIns="91436" bIns="45718" anchor="ctr"/>
                    <a:lstStyle/>
                    <a:p>
                      <a:pPr algn="ctr" defTabSz="914099">
                        <a:defRPr/>
                      </a:pPr>
                      <a:endParaRPr lang="en-US" sz="2300" dirty="0" smtClean="0">
                        <a:solidFill>
                          <a:srgbClr val="FFFFFF"/>
                        </a:solidFill>
                        <a:effectLst>
                          <a:outerShdw blurRad="38100" dist="38100" dir="2700000" algn="tl">
                            <a:srgbClr val="000000">
                              <a:alpha val="43137"/>
                            </a:srgbClr>
                          </a:outerShdw>
                        </a:effectLst>
                      </a:endParaRPr>
                    </a:p>
                  </p:txBody>
                </p:sp>
                <p:sp>
                  <p:nvSpPr>
                    <p:cNvPr id="561" name="Hexagon 1010"/>
                    <p:cNvSpPr/>
                    <p:nvPr/>
                  </p:nvSpPr>
                  <p:spPr bwMode="auto">
                    <a:xfrm>
                      <a:off x="1981200" y="4953000"/>
                      <a:ext cx="762000" cy="685800"/>
                    </a:xfrm>
                    <a:prstGeom prst="hexagon">
                      <a:avLst/>
                    </a:prstGeom>
                    <a:ln>
                      <a:headEnd type="none" w="med" len="med"/>
                      <a:tailEnd type="none" w="med" len="med"/>
                    </a:ln>
                    <a:scene3d>
                      <a:camera prst="orthographicFront" fov="0">
                        <a:rot lat="0" lon="0" rev="0"/>
                      </a:camera>
                      <a:lightRig rig="glow" dir="t">
                        <a:rot lat="0" lon="0" rev="6360000"/>
                      </a:lightRig>
                    </a:scene3d>
                  </p:spPr>
                  <p:style>
                    <a:lnRef idx="0">
                      <a:schemeClr val="accent6"/>
                    </a:lnRef>
                    <a:fillRef idx="3">
                      <a:schemeClr val="accent6"/>
                    </a:fillRef>
                    <a:effectRef idx="3">
                      <a:schemeClr val="accent6"/>
                    </a:effectRef>
                    <a:fontRef idx="minor">
                      <a:schemeClr val="lt1"/>
                    </a:fontRef>
                  </p:style>
                  <p:txBody>
                    <a:bodyPr lIns="91436" tIns="45718" rIns="91436" bIns="45718" anchor="ctr"/>
                    <a:lstStyle/>
                    <a:p>
                      <a:pPr algn="ctr" defTabSz="914099">
                        <a:defRPr/>
                      </a:pPr>
                      <a:endParaRPr lang="en-US" sz="2300" dirty="0" smtClean="0">
                        <a:solidFill>
                          <a:srgbClr val="FFFFFF"/>
                        </a:solidFill>
                        <a:effectLst>
                          <a:outerShdw blurRad="38100" dist="38100" dir="2700000" algn="tl">
                            <a:srgbClr val="000000">
                              <a:alpha val="43137"/>
                            </a:srgbClr>
                          </a:outerShdw>
                        </a:effectLst>
                      </a:endParaRPr>
                    </a:p>
                  </p:txBody>
                </p:sp>
                <p:sp>
                  <p:nvSpPr>
                    <p:cNvPr id="562" name="Parallelogram 1011"/>
                    <p:cNvSpPr/>
                    <p:nvPr/>
                  </p:nvSpPr>
                  <p:spPr bwMode="auto">
                    <a:xfrm>
                      <a:off x="1828800" y="4419600"/>
                      <a:ext cx="685800" cy="609600"/>
                    </a:xfrm>
                    <a:prstGeom prst="parallelogram">
                      <a:avLst/>
                    </a:prstGeom>
                    <a:ln>
                      <a:headEnd type="none" w="med" len="med"/>
                      <a:tailEnd type="none" w="med" len="med"/>
                    </a:ln>
                    <a:scene3d>
                      <a:camera prst="orthographicFront" fov="0">
                        <a:rot lat="0" lon="0" rev="0"/>
                      </a:camera>
                      <a:lightRig rig="glow" dir="t">
                        <a:rot lat="0" lon="0" rev="6360000"/>
                      </a:lightRig>
                    </a:scene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563" name="Oval 1024"/>
                    <p:cNvSpPr/>
                    <p:nvPr/>
                  </p:nvSpPr>
                  <p:spPr bwMode="auto">
                    <a:xfrm rot="19114396">
                      <a:off x="976475" y="4807784"/>
                      <a:ext cx="914400" cy="533400"/>
                    </a:xfrm>
                    <a:prstGeom prst="ellipse">
                      <a:avLst/>
                    </a:prstGeom>
                    <a:ln>
                      <a:headEnd type="none" w="med" len="med"/>
                      <a:tailEnd type="none" w="med" len="med"/>
                    </a:ln>
                    <a:scene3d>
                      <a:camera prst="orthographicFront" fov="0">
                        <a:rot lat="0" lon="0" rev="0"/>
                      </a:camera>
                      <a:lightRig rig="glow" dir="t">
                        <a:rot lat="0" lon="0" rev="6360000"/>
                      </a:lightRig>
                    </a:scene3d>
                  </p:spPr>
                  <p:style>
                    <a:lnRef idx="0">
                      <a:schemeClr val="accent5"/>
                    </a:lnRef>
                    <a:fillRef idx="3">
                      <a:schemeClr val="accent5"/>
                    </a:fillRef>
                    <a:effectRef idx="3">
                      <a:schemeClr val="accent5"/>
                    </a:effectRef>
                    <a:fontRef idx="minor">
                      <a:schemeClr val="lt1"/>
                    </a:fontRef>
                  </p:style>
                  <p:txBody>
                    <a:bodyPr lIns="91436" tIns="45718" rIns="91436" bIns="45718" anchor="ctr"/>
                    <a:lstStyle/>
                    <a:p>
                      <a:pPr algn="ctr" defTabSz="914099">
                        <a:defRPr/>
                      </a:pPr>
                      <a:endParaRPr lang="en-US" sz="2300" dirty="0" smtClean="0">
                        <a:solidFill>
                          <a:srgbClr val="FFFFFF"/>
                        </a:solidFill>
                        <a:effectLst>
                          <a:outerShdw blurRad="38100" dist="38100" dir="2700000" algn="tl">
                            <a:srgbClr val="000000">
                              <a:alpha val="43137"/>
                            </a:srgbClr>
                          </a:outerShdw>
                        </a:effectLst>
                      </a:endParaRPr>
                    </a:p>
                  </p:txBody>
                </p:sp>
              </p:grpSp>
              <p:grpSp>
                <p:nvGrpSpPr>
                  <p:cNvPr id="595" name="Group 90"/>
                  <p:cNvGrpSpPr/>
                  <p:nvPr/>
                </p:nvGrpSpPr>
                <p:grpSpPr>
                  <a:xfrm>
                    <a:off x="5772436" y="5316826"/>
                    <a:ext cx="512616" cy="482092"/>
                    <a:chOff x="914400" y="3886200"/>
                    <a:chExt cx="1981200" cy="2057400"/>
                  </a:xfrm>
                </p:grpSpPr>
                <p:sp>
                  <p:nvSpPr>
                    <p:cNvPr id="552" name="Can 977"/>
                    <p:cNvSpPr/>
                    <p:nvPr/>
                  </p:nvSpPr>
                  <p:spPr bwMode="auto">
                    <a:xfrm>
                      <a:off x="914400" y="3886200"/>
                      <a:ext cx="1981200" cy="2057400"/>
                    </a:xfrm>
                    <a:prstGeom prst="can">
                      <a:avLst/>
                    </a:prstGeom>
                    <a:ln>
                      <a:headEnd type="none" w="med" len="med"/>
                      <a:tailEnd type="none" w="med" len="med"/>
                    </a:ln>
                    <a:scene3d>
                      <a:camera prst="orthographicFront" fov="0">
                        <a:rot lat="0" lon="0" rev="0"/>
                      </a:camera>
                      <a:lightRig rig="glow" dir="t">
                        <a:rot lat="0" lon="0" rev="6360000"/>
                      </a:lightRig>
                    </a:scene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553" name="5-Point Star 978"/>
                    <p:cNvSpPr/>
                    <p:nvPr/>
                  </p:nvSpPr>
                  <p:spPr bwMode="auto">
                    <a:xfrm>
                      <a:off x="990600" y="4114800"/>
                      <a:ext cx="762000" cy="685800"/>
                    </a:xfrm>
                    <a:prstGeom prst="star5">
                      <a:avLst/>
                    </a:prstGeom>
                    <a:ln>
                      <a:headEnd type="none" w="med" len="med"/>
                      <a:tailEnd type="none" w="med" len="med"/>
                    </a:ln>
                    <a:scene3d>
                      <a:camera prst="orthographicFront" fov="0">
                        <a:rot lat="0" lon="0" rev="0"/>
                      </a:camera>
                      <a:lightRig rig="glow" dir="t">
                        <a:rot lat="0" lon="0" rev="6360000"/>
                      </a:lightRig>
                    </a:scene3d>
                  </p:spPr>
                  <p:style>
                    <a:lnRef idx="0">
                      <a:schemeClr val="accent4"/>
                    </a:lnRef>
                    <a:fillRef idx="3">
                      <a:schemeClr val="accent4"/>
                    </a:fillRef>
                    <a:effectRef idx="3">
                      <a:schemeClr val="accent4"/>
                    </a:effectRef>
                    <a:fontRef idx="minor">
                      <a:schemeClr val="lt1"/>
                    </a:fontRef>
                  </p:style>
                  <p:txBody>
                    <a:bodyPr lIns="91436" tIns="45718" rIns="91436" bIns="45718" anchor="ctr"/>
                    <a:lstStyle/>
                    <a:p>
                      <a:pPr algn="ctr" defTabSz="914099" fontAlgn="auto">
                        <a:spcBef>
                          <a:spcPts val="0"/>
                        </a:spcBef>
                        <a:spcAft>
                          <a:spcPts val="0"/>
                        </a:spcAft>
                        <a:defRPr/>
                      </a:pPr>
                      <a:endParaRPr lang="en-US" sz="2300" dirty="0" smtClean="0">
                        <a:solidFill>
                          <a:srgbClr val="FFFFFF"/>
                        </a:solidFill>
                        <a:effectLst>
                          <a:outerShdw blurRad="38100" dist="38100" dir="2700000" algn="tl">
                            <a:srgbClr val="000000">
                              <a:alpha val="43137"/>
                            </a:srgbClr>
                          </a:outerShdw>
                        </a:effectLst>
                      </a:endParaRPr>
                    </a:p>
                  </p:txBody>
                </p:sp>
                <p:sp>
                  <p:nvSpPr>
                    <p:cNvPr id="554" name="Isosceles Triangle 979"/>
                    <p:cNvSpPr/>
                    <p:nvPr/>
                  </p:nvSpPr>
                  <p:spPr bwMode="auto">
                    <a:xfrm>
                      <a:off x="1295400" y="5105400"/>
                      <a:ext cx="685800" cy="609600"/>
                    </a:xfrm>
                    <a:prstGeom prst="triangle">
                      <a:avLst/>
                    </a:prstGeom>
                    <a:ln>
                      <a:headEnd type="none" w="med" len="med"/>
                      <a:tailEnd type="none" w="med" len="med"/>
                    </a:ln>
                    <a:scene3d>
                      <a:camera prst="orthographicFront" fov="0">
                        <a:rot lat="0" lon="0" rev="0"/>
                      </a:camera>
                      <a:lightRig rig="glow" dir="t">
                        <a:rot lat="0" lon="0" rev="6360000"/>
                      </a:lightRig>
                    </a:scene3d>
                  </p:spPr>
                  <p:style>
                    <a:lnRef idx="0">
                      <a:schemeClr val="accent3"/>
                    </a:lnRef>
                    <a:fillRef idx="3">
                      <a:schemeClr val="accent3"/>
                    </a:fillRef>
                    <a:effectRef idx="3">
                      <a:schemeClr val="accent3"/>
                    </a:effectRef>
                    <a:fontRef idx="minor">
                      <a:schemeClr val="lt1"/>
                    </a:fontRef>
                  </p:style>
                  <p:txBody>
                    <a:bodyPr lIns="91436" tIns="45718" rIns="91436" bIns="45718" anchor="ctr"/>
                    <a:lstStyle/>
                    <a:p>
                      <a:pPr algn="ctr" defTabSz="914099">
                        <a:defRPr/>
                      </a:pPr>
                      <a:endParaRPr lang="en-US" sz="2300" dirty="0" smtClean="0">
                        <a:solidFill>
                          <a:srgbClr val="FFFFFF"/>
                        </a:solidFill>
                        <a:effectLst>
                          <a:outerShdw blurRad="38100" dist="38100" dir="2700000" algn="tl">
                            <a:srgbClr val="000000">
                              <a:alpha val="43137"/>
                            </a:srgbClr>
                          </a:outerShdw>
                        </a:effectLst>
                      </a:endParaRPr>
                    </a:p>
                  </p:txBody>
                </p:sp>
                <p:sp>
                  <p:nvSpPr>
                    <p:cNvPr id="555" name="Hexagon 992"/>
                    <p:cNvSpPr/>
                    <p:nvPr/>
                  </p:nvSpPr>
                  <p:spPr bwMode="auto">
                    <a:xfrm>
                      <a:off x="1981200" y="4953000"/>
                      <a:ext cx="762000" cy="685800"/>
                    </a:xfrm>
                    <a:prstGeom prst="hexagon">
                      <a:avLst/>
                    </a:prstGeom>
                    <a:ln>
                      <a:headEnd type="none" w="med" len="med"/>
                      <a:tailEnd type="none" w="med" len="med"/>
                    </a:ln>
                    <a:scene3d>
                      <a:camera prst="orthographicFront" fov="0">
                        <a:rot lat="0" lon="0" rev="0"/>
                      </a:camera>
                      <a:lightRig rig="glow" dir="t">
                        <a:rot lat="0" lon="0" rev="6360000"/>
                      </a:lightRig>
                    </a:scene3d>
                  </p:spPr>
                  <p:style>
                    <a:lnRef idx="0">
                      <a:schemeClr val="accent6"/>
                    </a:lnRef>
                    <a:fillRef idx="3">
                      <a:schemeClr val="accent6"/>
                    </a:fillRef>
                    <a:effectRef idx="3">
                      <a:schemeClr val="accent6"/>
                    </a:effectRef>
                    <a:fontRef idx="minor">
                      <a:schemeClr val="lt1"/>
                    </a:fontRef>
                  </p:style>
                  <p:txBody>
                    <a:bodyPr lIns="91436" tIns="45718" rIns="91436" bIns="45718" anchor="ctr"/>
                    <a:lstStyle/>
                    <a:p>
                      <a:pPr algn="ctr" defTabSz="914099">
                        <a:defRPr/>
                      </a:pPr>
                      <a:endParaRPr lang="en-US" sz="2300" dirty="0" smtClean="0">
                        <a:solidFill>
                          <a:srgbClr val="FFFFFF"/>
                        </a:solidFill>
                        <a:effectLst>
                          <a:outerShdw blurRad="38100" dist="38100" dir="2700000" algn="tl">
                            <a:srgbClr val="000000">
                              <a:alpha val="43137"/>
                            </a:srgbClr>
                          </a:outerShdw>
                        </a:effectLst>
                      </a:endParaRPr>
                    </a:p>
                  </p:txBody>
                </p:sp>
                <p:sp>
                  <p:nvSpPr>
                    <p:cNvPr id="556" name="Parallelogram 993"/>
                    <p:cNvSpPr/>
                    <p:nvPr/>
                  </p:nvSpPr>
                  <p:spPr bwMode="auto">
                    <a:xfrm>
                      <a:off x="1828800" y="4419600"/>
                      <a:ext cx="685800" cy="609600"/>
                    </a:xfrm>
                    <a:prstGeom prst="parallelogram">
                      <a:avLst/>
                    </a:prstGeom>
                    <a:ln>
                      <a:headEnd type="none" w="med" len="med"/>
                      <a:tailEnd type="none" w="med" len="med"/>
                    </a:ln>
                    <a:scene3d>
                      <a:camera prst="orthographicFront" fov="0">
                        <a:rot lat="0" lon="0" rev="0"/>
                      </a:camera>
                      <a:lightRig rig="glow" dir="t">
                        <a:rot lat="0" lon="0" rev="6360000"/>
                      </a:lightRig>
                    </a:scene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557" name="Oval 1006"/>
                    <p:cNvSpPr/>
                    <p:nvPr/>
                  </p:nvSpPr>
                  <p:spPr bwMode="auto">
                    <a:xfrm rot="19114396">
                      <a:off x="976475" y="4807784"/>
                      <a:ext cx="914400" cy="533400"/>
                    </a:xfrm>
                    <a:prstGeom prst="ellipse">
                      <a:avLst/>
                    </a:prstGeom>
                    <a:ln>
                      <a:headEnd type="none" w="med" len="med"/>
                      <a:tailEnd type="none" w="med" len="med"/>
                    </a:ln>
                    <a:scene3d>
                      <a:camera prst="orthographicFront" fov="0">
                        <a:rot lat="0" lon="0" rev="0"/>
                      </a:camera>
                      <a:lightRig rig="glow" dir="t">
                        <a:rot lat="0" lon="0" rev="6360000"/>
                      </a:lightRig>
                    </a:scene3d>
                  </p:spPr>
                  <p:style>
                    <a:lnRef idx="0">
                      <a:schemeClr val="accent5"/>
                    </a:lnRef>
                    <a:fillRef idx="3">
                      <a:schemeClr val="accent5"/>
                    </a:fillRef>
                    <a:effectRef idx="3">
                      <a:schemeClr val="accent5"/>
                    </a:effectRef>
                    <a:fontRef idx="minor">
                      <a:schemeClr val="lt1"/>
                    </a:fontRef>
                  </p:style>
                  <p:txBody>
                    <a:bodyPr lIns="91436" tIns="45718" rIns="91436" bIns="45718" anchor="ctr"/>
                    <a:lstStyle/>
                    <a:p>
                      <a:pPr algn="ctr" defTabSz="914099">
                        <a:defRPr/>
                      </a:pPr>
                      <a:endParaRPr lang="en-US" sz="2300" dirty="0" smtClean="0">
                        <a:solidFill>
                          <a:srgbClr val="FFFFFF"/>
                        </a:solidFill>
                        <a:effectLst>
                          <a:outerShdw blurRad="38100" dist="38100" dir="2700000" algn="tl">
                            <a:srgbClr val="000000">
                              <a:alpha val="43137"/>
                            </a:srgbClr>
                          </a:outerShdw>
                        </a:effectLst>
                      </a:endParaRPr>
                    </a:p>
                  </p:txBody>
                </p:sp>
              </p:grpSp>
            </p:grpSp>
          </p:grpSp>
        </p:grpSp>
        <p:sp>
          <p:nvSpPr>
            <p:cNvPr id="543" name="Rounded Rectangle 1210"/>
            <p:cNvSpPr/>
            <p:nvPr/>
          </p:nvSpPr>
          <p:spPr bwMode="auto">
            <a:xfrm>
              <a:off x="3752450" y="2456998"/>
              <a:ext cx="1543039" cy="820520"/>
            </a:xfrm>
            <a:prstGeom prst="roundRect">
              <a:avLst/>
            </a:prstGeom>
            <a:gradFill>
              <a:gsLst>
                <a:gs pos="0">
                  <a:srgbClr val="0D2D30">
                    <a:alpha val="28627"/>
                  </a:srgbClr>
                </a:gs>
                <a:gs pos="50000">
                  <a:srgbClr val="1F4E52">
                    <a:alpha val="50980"/>
                  </a:srgbClr>
                </a:gs>
                <a:gs pos="82000">
                  <a:schemeClr val="accent2">
                    <a:lumMod val="75000"/>
                  </a:schemeClr>
                </a:gs>
                <a:gs pos="100000">
                  <a:schemeClr val="accent2">
                    <a:lumMod val="60000"/>
                    <a:lumOff val="40000"/>
                  </a:schemeClr>
                </a:gs>
              </a:gsLst>
              <a:lin ang="16200000" scaled="0"/>
            </a:gra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544" name="Rectangle 543"/>
            <p:cNvSpPr/>
            <p:nvPr/>
          </p:nvSpPr>
          <p:spPr>
            <a:xfrm>
              <a:off x="4014115" y="2435381"/>
              <a:ext cx="840935" cy="307777"/>
            </a:xfrm>
            <a:prstGeom prst="rect">
              <a:avLst/>
            </a:prstGeom>
          </p:spPr>
          <p:txBody>
            <a:bodyPr wrap="none">
              <a:spAutoFit/>
            </a:bodyPr>
            <a:lstStyle/>
            <a:p>
              <a:pPr algn="ctr"/>
              <a:r>
                <a:rPr lang="en-US" sz="1400" dirty="0" smtClean="0">
                  <a:solidFill>
                    <a:srgbClr val="FFFFFF"/>
                  </a:solidFill>
                  <a:effectLst>
                    <a:outerShdw blurRad="38100" dist="38100" dir="2700000" algn="tl">
                      <a:srgbClr val="000000">
                        <a:alpha val="43137"/>
                      </a:srgbClr>
                    </a:outerShdw>
                  </a:effectLst>
                </a:rPr>
                <a:t>Backup</a:t>
              </a:r>
              <a:endParaRPr lang="en-US" sz="1200" dirty="0" smtClean="0">
                <a:solidFill>
                  <a:srgbClr val="FFFFFF"/>
                </a:solidFill>
                <a:effectLst>
                  <a:outerShdw blurRad="38100" dist="38100" dir="2700000" algn="tl">
                    <a:srgbClr val="000000">
                      <a:alpha val="43137"/>
                    </a:srgbClr>
                  </a:outerShdw>
                </a:effectLst>
              </a:endParaRPr>
            </a:p>
          </p:txBody>
        </p:sp>
        <p:pic>
          <p:nvPicPr>
            <p:cNvPr id="545" name="Picture 1212" descr="datacenter.jpg"/>
            <p:cNvPicPr>
              <a:picLocks noChangeAspect="1"/>
            </p:cNvPicPr>
            <p:nvPr/>
          </p:nvPicPr>
          <p:blipFill>
            <a:blip r:embed="rId4" cstate="print"/>
            <a:stretch>
              <a:fillRect/>
            </a:stretch>
          </p:blipFill>
          <p:spPr>
            <a:xfrm>
              <a:off x="4125752" y="1957744"/>
              <a:ext cx="697293" cy="505388"/>
            </a:xfrm>
            <a:prstGeom prst="rect">
              <a:avLst/>
            </a:prstGeom>
            <a:gradFill>
              <a:gsLst>
                <a:gs pos="0">
                  <a:schemeClr val="accent1">
                    <a:shade val="15000"/>
                    <a:satMod val="180000"/>
                    <a:alpha val="29000"/>
                  </a:schemeClr>
                </a:gs>
                <a:gs pos="50000">
                  <a:schemeClr val="accent1">
                    <a:shade val="45000"/>
                    <a:satMod val="170000"/>
                    <a:alpha val="51000"/>
                  </a:schemeClr>
                </a:gs>
                <a:gs pos="70000">
                  <a:schemeClr val="accent1">
                    <a:tint val="99000"/>
                    <a:shade val="65000"/>
                    <a:satMod val="155000"/>
                  </a:schemeClr>
                </a:gs>
                <a:gs pos="100000">
                  <a:schemeClr val="accent1">
                    <a:tint val="95500"/>
                    <a:shade val="100000"/>
                    <a:satMod val="155000"/>
                  </a:schemeClr>
                </a:gs>
              </a:gsLst>
              <a:lin ang="16200000" scaled="0"/>
            </a:gradFill>
            <a:ln>
              <a:noFill/>
              <a:headEnd type="none" w="med" len="med"/>
              <a:tailEnd type="none" w="med" len="med"/>
            </a:ln>
          </p:spPr>
        </p:pic>
      </p:grpSp>
      <p:sp>
        <p:nvSpPr>
          <p:cNvPr id="608" name="Text Placeholder 2"/>
          <p:cNvSpPr txBox="1">
            <a:spLocks/>
          </p:cNvSpPr>
          <p:nvPr/>
        </p:nvSpPr>
        <p:spPr>
          <a:xfrm>
            <a:off x="5922661" y="1128164"/>
            <a:ext cx="2990228" cy="1615036"/>
          </a:xfrm>
          <a:prstGeom prst="rect">
            <a:avLst/>
          </a:prstGeom>
        </p:spPr>
        <p:txBody>
          <a:bodyPr vert="horz" wrap="square" lIns="0" tIns="0" rIns="0" bIns="0" rtlCol="0">
            <a:noAutofit/>
          </a:bodyPr>
          <a:lstStyle/>
          <a:p>
            <a:pPr marL="463550" marR="0" lvl="0" indent="-463550" algn="l" defTabSz="914363" rtl="0" eaLnBrk="1" fontAlgn="auto" latinLnBrk="0" hangingPunct="1">
              <a:lnSpc>
                <a:spcPct val="90000"/>
              </a:lnSpc>
              <a:spcBef>
                <a:spcPct val="20000"/>
              </a:spcBef>
              <a:spcAft>
                <a:spcPts val="0"/>
              </a:spcAft>
              <a:buClrTx/>
              <a:buSzPct val="120000"/>
              <a:tabLst/>
              <a:defRPr/>
            </a:pPr>
            <a:r>
              <a:rPr kumimoji="0" lang="en-US" b="0" i="0" u="none" strike="noStrike" kern="1200" cap="none" spc="0" normalizeH="0" baseline="0" noProof="0" dirty="0" smtClean="0">
                <a:ln>
                  <a:noFill/>
                </a:ln>
                <a:solidFill>
                  <a:schemeClr val="tx1"/>
                </a:solidFill>
                <a:effectLst/>
                <a:uLnTx/>
                <a:uFillTx/>
                <a:latin typeface="Calibri" pitchFamily="34" charset="0"/>
                <a:ea typeface="+mn-ea"/>
                <a:cs typeface="+mn-cs"/>
              </a:rPr>
              <a:t>Live v1</a:t>
            </a:r>
          </a:p>
          <a:p>
            <a:pPr marL="463550" marR="0" lvl="0" indent="-463550" algn="l" defTabSz="914363" rtl="0" eaLnBrk="1" fontAlgn="auto" latinLnBrk="0" hangingPunct="1">
              <a:lnSpc>
                <a:spcPct val="90000"/>
              </a:lnSpc>
              <a:spcBef>
                <a:spcPct val="20000"/>
              </a:spcBef>
              <a:spcAft>
                <a:spcPts val="0"/>
              </a:spcAft>
              <a:buClrTx/>
              <a:buSzPct val="120000"/>
              <a:buFontTx/>
              <a:buBlip>
                <a:blip r:embed="rId6"/>
              </a:buBlip>
              <a:tabLst/>
              <a:defRPr/>
            </a:pPr>
            <a:r>
              <a:rPr kumimoji="0" lang="en-US" b="0" i="0" u="none" strike="noStrike" kern="1200" cap="none" spc="0" normalizeH="0" baseline="0" noProof="0" dirty="0" smtClean="0">
                <a:ln>
                  <a:noFill/>
                </a:ln>
                <a:solidFill>
                  <a:schemeClr val="tx1"/>
                </a:solidFill>
                <a:effectLst/>
                <a:uLnTx/>
                <a:uFillTx/>
                <a:latin typeface="Calibri" pitchFamily="34" charset="0"/>
                <a:ea typeface="+mn-ea"/>
                <a:cs typeface="+mn-cs"/>
              </a:rPr>
              <a:t>Geo-location</a:t>
            </a:r>
          </a:p>
          <a:p>
            <a:pPr marL="833438" marR="0" lvl="1" indent="-369888" algn="l" defTabSz="914363" rtl="0" eaLnBrk="1" fontAlgn="auto" latinLnBrk="0" hangingPunct="1">
              <a:lnSpc>
                <a:spcPct val="90000"/>
              </a:lnSpc>
              <a:spcBef>
                <a:spcPct val="20000"/>
              </a:spcBef>
              <a:spcAft>
                <a:spcPts val="0"/>
              </a:spcAft>
              <a:buClrTx/>
              <a:buSzTx/>
              <a:buFontTx/>
              <a:buBlip>
                <a:blip r:embed="rId6"/>
              </a:buBlip>
              <a:tabLst/>
              <a:defRPr/>
            </a:pPr>
            <a:r>
              <a:rPr kumimoji="0" lang="en-US" sz="1400" b="0" i="0" u="none" strike="noStrike" kern="1200" cap="none" spc="0" normalizeH="0" baseline="0" noProof="0" dirty="0" smtClean="0">
                <a:ln>
                  <a:noFill/>
                </a:ln>
                <a:solidFill>
                  <a:schemeClr val="tx1"/>
                </a:solidFill>
                <a:effectLst/>
                <a:uLnTx/>
                <a:uFillTx/>
                <a:latin typeface="Calibri" pitchFamily="34" charset="0"/>
                <a:ea typeface="+mn-ea"/>
                <a:cs typeface="+mn-cs"/>
              </a:rPr>
              <a:t>Based on authority</a:t>
            </a:r>
          </a:p>
          <a:p>
            <a:pPr marL="463550" marR="0" lvl="0" indent="-463550" algn="l" defTabSz="914363" rtl="0" eaLnBrk="1" fontAlgn="auto" latinLnBrk="0" hangingPunct="1">
              <a:lnSpc>
                <a:spcPct val="90000"/>
              </a:lnSpc>
              <a:spcBef>
                <a:spcPct val="20000"/>
              </a:spcBef>
              <a:spcAft>
                <a:spcPts val="0"/>
              </a:spcAft>
              <a:buClrTx/>
              <a:buSzPct val="120000"/>
              <a:buFontTx/>
              <a:buBlip>
                <a:blip r:embed="rId6"/>
              </a:buBlip>
              <a:tabLst/>
              <a:defRPr/>
            </a:pPr>
            <a:r>
              <a:rPr kumimoji="0" lang="en-US" b="0" i="0" u="none" strike="noStrike" kern="1200" cap="none" spc="0" normalizeH="0" baseline="0" noProof="0" dirty="0" smtClean="0">
                <a:ln>
                  <a:noFill/>
                </a:ln>
                <a:solidFill>
                  <a:schemeClr val="tx1"/>
                </a:solidFill>
                <a:effectLst/>
                <a:uLnTx/>
                <a:uFillTx/>
                <a:latin typeface="Calibri" pitchFamily="34" charset="0"/>
                <a:ea typeface="+mn-ea"/>
                <a:cs typeface="+mn-cs"/>
              </a:rPr>
              <a:t>Local backup</a:t>
            </a:r>
          </a:p>
          <a:p>
            <a:pPr marL="463550" marR="0" lvl="0" indent="-463550" algn="l" defTabSz="914363" rtl="0" eaLnBrk="1" fontAlgn="auto" latinLnBrk="0" hangingPunct="1">
              <a:lnSpc>
                <a:spcPct val="90000"/>
              </a:lnSpc>
              <a:spcBef>
                <a:spcPct val="20000"/>
              </a:spcBef>
              <a:spcAft>
                <a:spcPts val="0"/>
              </a:spcAft>
              <a:buClrTx/>
              <a:buSzPct val="120000"/>
              <a:buFontTx/>
              <a:buBlip>
                <a:blip r:embed="rId6"/>
              </a:buBlip>
              <a:tabLst/>
              <a:defRPr/>
            </a:pPr>
            <a:r>
              <a:rPr kumimoji="0" lang="en-US" b="0" i="0" u="none" strike="noStrike" kern="1200" cap="none" spc="0" normalizeH="0" baseline="0" noProof="0" dirty="0" smtClean="0">
                <a:ln>
                  <a:noFill/>
                </a:ln>
                <a:solidFill>
                  <a:schemeClr val="tx1"/>
                </a:solidFill>
                <a:effectLst/>
                <a:uLnTx/>
                <a:uFillTx/>
                <a:latin typeface="Calibri" pitchFamily="34" charset="0"/>
                <a:ea typeface="+mn-ea"/>
                <a:cs typeface="+mn-cs"/>
              </a:rPr>
              <a:t>Geo-backup</a:t>
            </a:r>
          </a:p>
        </p:txBody>
      </p:sp>
      <p:sp>
        <p:nvSpPr>
          <p:cNvPr id="609" name="Curved Up Arrow 1273"/>
          <p:cNvSpPr/>
          <p:nvPr/>
        </p:nvSpPr>
        <p:spPr>
          <a:xfrm rot="1931943">
            <a:off x="158323" y="5392482"/>
            <a:ext cx="3713683" cy="936182"/>
          </a:xfrm>
          <a:prstGeom prst="curvedUpArrow">
            <a:avLst>
              <a:gd name="adj1" fmla="val 22591"/>
              <a:gd name="adj2" fmla="val 49382"/>
              <a:gd name="adj3" fmla="val 26226"/>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300">
              <a:solidFill>
                <a:srgbClr val="FFFFFF"/>
              </a:solidFill>
              <a:effectLst>
                <a:outerShdw blurRad="38100" dist="38100" dir="2700000" algn="tl">
                  <a:srgbClr val="000000">
                    <a:alpha val="43137"/>
                  </a:srgbClr>
                </a:outerShdw>
              </a:effectLst>
              <a:latin typeface="Segoe" pitchFamily="34" charset="0"/>
            </a:endParaRPr>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977314" y="1987551"/>
            <a:ext cx="7899986" cy="1523495"/>
          </a:xfrm>
        </p:spPr>
        <p:txBody>
          <a:bodyPr/>
          <a:lstStyle/>
          <a:p>
            <a:pPr lvl="1"/>
            <a:r>
              <a:rPr lang="fr-FR" sz="3200" dirty="0" smtClean="0">
                <a:solidFill>
                  <a:schemeClr val="tx1"/>
                </a:solidFill>
              </a:rPr>
              <a:t>Exploration de données dans SQL Server Data Services</a:t>
            </a:r>
          </a:p>
        </p:txBody>
      </p:sp>
      <p:sp>
        <p:nvSpPr>
          <p:cNvPr id="3" name="Espace réservé du texte 2"/>
          <p:cNvSpPr>
            <a:spLocks noGrp="1"/>
          </p:cNvSpPr>
          <p:nvPr>
            <p:ph type="body" sz="quarter" idx="11"/>
          </p:nvPr>
        </p:nvSpPr>
        <p:spPr/>
        <p:txBody>
          <a:bodyPr/>
          <a:lstStyle/>
          <a:p>
            <a:r>
              <a:rPr lang="fr-FR" dirty="0" err="1" smtClean="0"/>
              <a:t>Demo</a:t>
            </a:r>
            <a:endParaRPr lang="fr-FR" dirty="0"/>
          </a:p>
        </p:txBody>
      </p:sp>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De nouveaux repères à prendre</a:t>
            </a:r>
            <a:endParaRPr lang="fr-FR" dirty="0"/>
          </a:p>
        </p:txBody>
      </p:sp>
      <p:sp>
        <p:nvSpPr>
          <p:cNvPr id="3" name="Espace réservé du contenu 2"/>
          <p:cNvSpPr>
            <a:spLocks noGrp="1"/>
          </p:cNvSpPr>
          <p:nvPr>
            <p:ph sz="quarter" idx="10"/>
          </p:nvPr>
        </p:nvSpPr>
        <p:spPr/>
        <p:txBody>
          <a:bodyPr/>
          <a:lstStyle/>
          <a:p>
            <a:r>
              <a:rPr lang="fr-FR" dirty="0" smtClean="0"/>
              <a:t>La performance est correcte</a:t>
            </a:r>
          </a:p>
          <a:p>
            <a:pPr lvl="1"/>
            <a:r>
              <a:rPr lang="fr-FR" dirty="0" smtClean="0"/>
              <a:t>Au prix de l’exécution asynchrone</a:t>
            </a:r>
          </a:p>
          <a:p>
            <a:r>
              <a:rPr lang="fr-FR" dirty="0" smtClean="0"/>
              <a:t>Le mécanisme est robuste</a:t>
            </a:r>
          </a:p>
          <a:p>
            <a:pPr lvl="1"/>
            <a:r>
              <a:rPr lang="fr-FR" dirty="0" smtClean="0"/>
              <a:t>Au prix de la perte des transactions ACID</a:t>
            </a:r>
          </a:p>
          <a:p>
            <a:r>
              <a:rPr lang="fr-FR" dirty="0" smtClean="0"/>
              <a:t>La souplesse de représentation est importante</a:t>
            </a:r>
          </a:p>
          <a:p>
            <a:pPr lvl="1"/>
            <a:r>
              <a:rPr lang="fr-FR" dirty="0" smtClean="0"/>
              <a:t>Au prix d’une représentation non tabulaire</a:t>
            </a:r>
          </a:p>
          <a:p>
            <a:r>
              <a:rPr lang="fr-FR" dirty="0" smtClean="0"/>
              <a:t>La disponibilité et la charge sont très bonnes</a:t>
            </a:r>
          </a:p>
          <a:p>
            <a:pPr lvl="1"/>
            <a:r>
              <a:rPr lang="fr-FR" dirty="0" smtClean="0"/>
              <a:t>Au prix de la perte de proximité</a:t>
            </a:r>
            <a:endParaRPr lang="fr-FR" dirty="0"/>
          </a:p>
        </p:txBody>
      </p:sp>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a:t>
            </a:r>
            <a:r>
              <a:rPr lang="fr-FR" dirty="0" smtClean="0"/>
              <a:t>loud </a:t>
            </a:r>
            <a:r>
              <a:rPr lang="fr-FR" dirty="0" err="1" smtClean="0"/>
              <a:t>computing</a:t>
            </a:r>
            <a:r>
              <a:rPr lang="fr-FR" dirty="0" smtClean="0"/>
              <a:t>, </a:t>
            </a:r>
            <a:r>
              <a:rPr lang="fr-FR" dirty="0" err="1" smtClean="0"/>
              <a:t>vaporware</a:t>
            </a:r>
            <a:r>
              <a:rPr lang="fr-FR" dirty="0" smtClean="0"/>
              <a:t> ?</a:t>
            </a:r>
            <a:endParaRPr lang="fr-FR" dirty="0"/>
          </a:p>
        </p:txBody>
      </p:sp>
      <p:sp>
        <p:nvSpPr>
          <p:cNvPr id="3" name="Espace réservé du contenu 2"/>
          <p:cNvSpPr>
            <a:spLocks noGrp="1"/>
          </p:cNvSpPr>
          <p:nvPr>
            <p:ph sz="quarter" idx="10"/>
          </p:nvPr>
        </p:nvSpPr>
        <p:spPr/>
        <p:txBody>
          <a:bodyPr/>
          <a:lstStyle/>
          <a:p>
            <a:r>
              <a:rPr lang="fr-FR" dirty="0" smtClean="0"/>
              <a:t>Comptons les initiatives de Microsoft </a:t>
            </a:r>
          </a:p>
          <a:p>
            <a:pPr lvl="1"/>
            <a:r>
              <a:rPr lang="fr-FR" dirty="0" smtClean="0"/>
              <a:t>SSDS : une zone dans le </a:t>
            </a:r>
            <a:r>
              <a:rPr lang="fr-FR" dirty="0" err="1" smtClean="0"/>
              <a:t>cloud</a:t>
            </a:r>
            <a:endParaRPr lang="fr-FR" dirty="0" smtClean="0"/>
          </a:p>
          <a:p>
            <a:pPr lvl="1"/>
            <a:r>
              <a:rPr lang="fr-FR" dirty="0" smtClean="0"/>
              <a:t>Live : une zone dans le </a:t>
            </a:r>
            <a:r>
              <a:rPr lang="fr-FR" dirty="0" err="1" smtClean="0"/>
              <a:t>cloud</a:t>
            </a:r>
            <a:endParaRPr lang="fr-FR" dirty="0" smtClean="0"/>
          </a:p>
          <a:p>
            <a:pPr lvl="1"/>
            <a:r>
              <a:rPr lang="fr-FR" dirty="0" err="1" smtClean="0"/>
              <a:t>Mesh</a:t>
            </a:r>
            <a:endParaRPr lang="fr-FR" dirty="0" smtClean="0"/>
          </a:p>
          <a:p>
            <a:pPr lvl="1"/>
            <a:r>
              <a:rPr lang="fr-FR" dirty="0" err="1" smtClean="0"/>
              <a:t>Silverlight</a:t>
            </a:r>
            <a:r>
              <a:rPr lang="fr-FR" dirty="0" smtClean="0"/>
              <a:t> streaming</a:t>
            </a:r>
          </a:p>
          <a:p>
            <a:pPr lvl="1"/>
            <a:r>
              <a:rPr lang="fr-FR" dirty="0" smtClean="0"/>
              <a:t>Biztalk Services </a:t>
            </a:r>
          </a:p>
          <a:p>
            <a:pPr lvl="1"/>
            <a:r>
              <a:rPr lang="fr-FR" dirty="0" err="1" smtClean="0"/>
              <a:t>SkyDrive</a:t>
            </a:r>
            <a:endParaRPr lang="fr-FR" dirty="0" smtClean="0"/>
          </a:p>
          <a:p>
            <a:pPr lvl="1"/>
            <a:r>
              <a:rPr lang="fr-FR" dirty="0" smtClean="0"/>
              <a:t>…</a:t>
            </a:r>
          </a:p>
        </p:txBody>
      </p:sp>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457200" y="228600"/>
            <a:ext cx="8375650" cy="701731"/>
          </a:xfrm>
          <a:prstGeom prst="rect">
            <a:avLst/>
          </a:prstGeom>
        </p:spPr>
        <p:txBody>
          <a:bodyPr wrap="square">
            <a:spAutoFit/>
          </a:bodyPr>
          <a:lstStyle/>
          <a:p>
            <a:pPr algn="ctr"/>
            <a:r>
              <a:rPr lang="fr-FR" sz="4400" dirty="0" smtClean="0"/>
              <a:t>La plate-forme du Cloud Computing</a:t>
            </a:r>
            <a:endParaRPr lang="fr-FR" sz="4400" dirty="0"/>
          </a:p>
        </p:txBody>
      </p:sp>
      <p:grpSp>
        <p:nvGrpSpPr>
          <p:cNvPr id="2" name="Group 129"/>
          <p:cNvGrpSpPr/>
          <p:nvPr/>
        </p:nvGrpSpPr>
        <p:grpSpPr>
          <a:xfrm>
            <a:off x="514350" y="5011735"/>
            <a:ext cx="8382000" cy="1319254"/>
            <a:chOff x="785063" y="4339859"/>
            <a:chExt cx="9696835" cy="1319254"/>
          </a:xfrm>
        </p:grpSpPr>
        <p:sp>
          <p:nvSpPr>
            <p:cNvPr id="8" name="Rectangle 7"/>
            <p:cNvSpPr/>
            <p:nvPr/>
          </p:nvSpPr>
          <p:spPr>
            <a:xfrm>
              <a:off x="2048844" y="4339859"/>
              <a:ext cx="8433054" cy="1308159"/>
            </a:xfrm>
            <a:prstGeom prst="rect">
              <a:avLst/>
            </a:prstGeom>
            <a:ln/>
          </p:spPr>
          <p:style>
            <a:lnRef idx="1">
              <a:schemeClr val="accent6"/>
            </a:lnRef>
            <a:fillRef idx="2">
              <a:schemeClr val="accent6"/>
            </a:fillRef>
            <a:effectRef idx="1">
              <a:schemeClr val="accent6"/>
            </a:effectRef>
            <a:fontRef idx="minor">
              <a:schemeClr val="dk1"/>
            </a:fontRef>
          </p:style>
          <p:txBody>
            <a:bodyPr lIns="0" tIns="45718" rIns="0" bIns="45718" anchor="ctr"/>
            <a:lstStyle/>
            <a:p>
              <a:pPr algn="ctr" defTabSz="1096919" rtl="0" fontAlgn="base">
                <a:lnSpc>
                  <a:spcPct val="75000"/>
                </a:lnSpc>
                <a:spcBef>
                  <a:spcPct val="0"/>
                </a:spcBef>
                <a:spcAft>
                  <a:spcPct val="0"/>
                </a:spcAft>
                <a:defRPr/>
              </a:pPr>
              <a:endParaRPr lang="en-US" sz="2000" i="1" kern="1200" dirty="0">
                <a:ln w="18415" cmpd="sng">
                  <a:noFill/>
                  <a:prstDash val="solid"/>
                </a:ln>
                <a:gradFill>
                  <a:gsLst>
                    <a:gs pos="0">
                      <a:srgbClr val="000000"/>
                    </a:gs>
                    <a:gs pos="50000">
                      <a:srgbClr val="000000"/>
                    </a:gs>
                  </a:gsLst>
                  <a:lin ang="5400000" scaled="0"/>
                </a:gradFill>
                <a:effectLst>
                  <a:glow rad="101600">
                    <a:srgbClr val="FFFFFF">
                      <a:alpha val="40000"/>
                    </a:srgbClr>
                  </a:glow>
                  <a:innerShdw blurRad="114300">
                    <a:prstClr val="black"/>
                  </a:innerShdw>
                </a:effectLst>
                <a:latin typeface="Segoe"/>
                <a:ea typeface="+mn-ea"/>
                <a:cs typeface="+mn-cs"/>
              </a:endParaRPr>
            </a:p>
          </p:txBody>
        </p:sp>
        <p:sp>
          <p:nvSpPr>
            <p:cNvPr id="9" name="Rectangle 8"/>
            <p:cNvSpPr/>
            <p:nvPr/>
          </p:nvSpPr>
          <p:spPr>
            <a:xfrm>
              <a:off x="2297432" y="5172538"/>
              <a:ext cx="3703319" cy="235449"/>
            </a:xfrm>
            <a:prstGeom prst="rect">
              <a:avLst/>
            </a:prstGeom>
            <a:noFill/>
            <a:ln w="12700">
              <a:noFill/>
            </a:ln>
          </p:spPr>
          <p:txBody>
            <a:bodyPr wrap="square" lIns="0" tIns="0" rIns="0" bIns="0" anchor="ctr">
              <a:spAutoFit/>
            </a:bodyPr>
            <a:lstStyle/>
            <a:p>
              <a:pPr algn="ctr" defTabSz="914363" rtl="0">
                <a:lnSpc>
                  <a:spcPct val="85000"/>
                </a:lnSpc>
                <a:spcBef>
                  <a:spcPts val="1200"/>
                </a:spcBef>
                <a:defRPr/>
              </a:pPr>
              <a:r>
                <a:rPr lang="en-US" b="1" kern="1200" spc="-100" dirty="0" smtClean="0">
                  <a:ln w="0" cmpd="sng">
                    <a:noFill/>
                    <a:prstDash val="solid"/>
                  </a:ln>
                  <a:gradFill>
                    <a:gsLst>
                      <a:gs pos="0">
                        <a:srgbClr val="000000"/>
                      </a:gs>
                      <a:gs pos="50000">
                        <a:srgbClr val="000000"/>
                      </a:gs>
                    </a:gsLst>
                    <a:lin ang="5400000" scaled="0"/>
                  </a:gradFill>
                  <a:latin typeface="Segoe"/>
                  <a:ea typeface="+mn-ea"/>
                  <a:cs typeface="+mn-cs"/>
                </a:rPr>
                <a:t>Microsoft Data Centers</a:t>
              </a:r>
              <a:endParaRPr lang="en-US" b="1" kern="1200" spc="-100" dirty="0">
                <a:ln w="0" cmpd="sng">
                  <a:noFill/>
                  <a:prstDash val="solid"/>
                </a:ln>
                <a:gradFill>
                  <a:gsLst>
                    <a:gs pos="0">
                      <a:srgbClr val="000000"/>
                    </a:gs>
                    <a:gs pos="50000">
                      <a:srgbClr val="000000"/>
                    </a:gs>
                  </a:gsLst>
                  <a:lin ang="5400000" scaled="0"/>
                </a:gradFill>
                <a:latin typeface="Segoe"/>
                <a:ea typeface="+mn-ea"/>
                <a:cs typeface="+mn-cs"/>
              </a:endParaRPr>
            </a:p>
          </p:txBody>
        </p:sp>
        <p:sp>
          <p:nvSpPr>
            <p:cNvPr id="10" name="Rectangle 9"/>
            <p:cNvSpPr/>
            <p:nvPr/>
          </p:nvSpPr>
          <p:spPr bwMode="auto">
            <a:xfrm>
              <a:off x="785063" y="4356093"/>
              <a:ext cx="1252352" cy="130302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0" tIns="45718" rIns="0" bIns="45718" anchor="ctr"/>
            <a:lstStyle/>
            <a:p>
              <a:pPr algn="ctr" defTabSz="1096919" rtl="0" fontAlgn="base">
                <a:lnSpc>
                  <a:spcPct val="75000"/>
                </a:lnSpc>
                <a:spcBef>
                  <a:spcPct val="0"/>
                </a:spcBef>
                <a:spcAft>
                  <a:spcPct val="0"/>
                </a:spcAft>
                <a:defRPr/>
              </a:pPr>
              <a:r>
                <a:rPr lang="en-US" sz="1400" kern="1200" dirty="0" smtClean="0">
                  <a:ln w="18415" cmpd="sng">
                    <a:noFill/>
                    <a:prstDash val="solid"/>
                  </a:ln>
                  <a:gradFill>
                    <a:gsLst>
                      <a:gs pos="0">
                        <a:srgbClr val="000000"/>
                      </a:gs>
                      <a:gs pos="50000">
                        <a:srgbClr val="000000"/>
                      </a:gs>
                    </a:gsLst>
                    <a:lin ang="5400000" scaled="0"/>
                  </a:gradFill>
                  <a:effectLst>
                    <a:glow rad="101600">
                      <a:srgbClr val="FFFFFF">
                        <a:alpha val="40000"/>
                      </a:srgbClr>
                    </a:glow>
                    <a:innerShdw blurRad="114300">
                      <a:prstClr val="black"/>
                    </a:innerShdw>
                  </a:effectLst>
                  <a:latin typeface="Segoe"/>
                  <a:ea typeface="+mn-ea"/>
                  <a:cs typeface="+mn-cs"/>
                </a:rPr>
                <a:t>Foundation</a:t>
              </a:r>
              <a:r>
                <a:rPr lang="en-US" sz="1400" kern="1200" dirty="0">
                  <a:ln w="18415" cmpd="sng">
                    <a:noFill/>
                    <a:prstDash val="solid"/>
                  </a:ln>
                  <a:gradFill>
                    <a:gsLst>
                      <a:gs pos="0">
                        <a:srgbClr val="000000"/>
                      </a:gs>
                      <a:gs pos="50000">
                        <a:srgbClr val="000000"/>
                      </a:gs>
                    </a:gsLst>
                    <a:lin ang="5400000" scaled="0"/>
                  </a:gradFill>
                  <a:effectLst>
                    <a:glow rad="101600">
                      <a:srgbClr val="FFFFFF">
                        <a:alpha val="40000"/>
                      </a:srgbClr>
                    </a:glow>
                    <a:innerShdw blurRad="114300">
                      <a:prstClr val="black"/>
                    </a:innerShdw>
                  </a:effectLst>
                  <a:latin typeface="Segoe"/>
                  <a:ea typeface="+mn-ea"/>
                  <a:cs typeface="+mn-cs"/>
                </a:rPr>
                <a:t/>
              </a:r>
              <a:br>
                <a:rPr lang="en-US" sz="1400" kern="1200" dirty="0">
                  <a:ln w="18415" cmpd="sng">
                    <a:noFill/>
                    <a:prstDash val="solid"/>
                  </a:ln>
                  <a:gradFill>
                    <a:gsLst>
                      <a:gs pos="0">
                        <a:srgbClr val="000000"/>
                      </a:gs>
                      <a:gs pos="50000">
                        <a:srgbClr val="000000"/>
                      </a:gs>
                    </a:gsLst>
                    <a:lin ang="5400000" scaled="0"/>
                  </a:gradFill>
                  <a:effectLst>
                    <a:glow rad="101600">
                      <a:srgbClr val="FFFFFF">
                        <a:alpha val="40000"/>
                      </a:srgbClr>
                    </a:glow>
                    <a:innerShdw blurRad="114300">
                      <a:prstClr val="black"/>
                    </a:innerShdw>
                  </a:effectLst>
                  <a:latin typeface="Segoe"/>
                  <a:ea typeface="+mn-ea"/>
                  <a:cs typeface="+mn-cs"/>
                </a:rPr>
              </a:br>
              <a:r>
                <a:rPr lang="en-US" sz="1400" kern="1200" dirty="0">
                  <a:ln w="18415" cmpd="sng">
                    <a:noFill/>
                    <a:prstDash val="solid"/>
                  </a:ln>
                  <a:gradFill>
                    <a:gsLst>
                      <a:gs pos="0">
                        <a:srgbClr val="000000"/>
                      </a:gs>
                      <a:gs pos="50000">
                        <a:srgbClr val="000000"/>
                      </a:gs>
                    </a:gsLst>
                    <a:lin ang="5400000" scaled="0"/>
                  </a:gradFill>
                  <a:effectLst>
                    <a:glow rad="101600">
                      <a:srgbClr val="FFFFFF">
                        <a:alpha val="40000"/>
                      </a:srgbClr>
                    </a:glow>
                    <a:innerShdw blurRad="114300">
                      <a:prstClr val="black"/>
                    </a:innerShdw>
                  </a:effectLst>
                  <a:latin typeface="Segoe"/>
                  <a:ea typeface="+mn-ea"/>
                  <a:cs typeface="+mn-cs"/>
                </a:rPr>
                <a:t> Services</a:t>
              </a:r>
            </a:p>
          </p:txBody>
        </p:sp>
        <p:sp>
          <p:nvSpPr>
            <p:cNvPr id="11" name="Rounded Rectangle 40"/>
            <p:cNvSpPr/>
            <p:nvPr/>
          </p:nvSpPr>
          <p:spPr bwMode="auto">
            <a:xfrm>
              <a:off x="2154914" y="4490366"/>
              <a:ext cx="1095756" cy="493776"/>
            </a:xfrm>
            <a:prstGeom prst="round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363" rtl="0">
                <a:lnSpc>
                  <a:spcPct val="85000"/>
                </a:lnSpc>
                <a:spcBef>
                  <a:spcPts val="1200"/>
                </a:spcBef>
                <a:defRPr/>
              </a:pPr>
              <a:r>
                <a:rPr lang="en-US" sz="1200" kern="1200" spc="-100" dirty="0" smtClean="0">
                  <a:ln w="18415" cmpd="sng">
                    <a:noFill/>
                    <a:prstDash val="solid"/>
                  </a:ln>
                  <a:gradFill>
                    <a:gsLst>
                      <a:gs pos="0">
                        <a:srgbClr val="000000"/>
                      </a:gs>
                      <a:gs pos="50000">
                        <a:srgbClr val="000000"/>
                      </a:gs>
                    </a:gsLst>
                    <a:lin ang="5400000" scaled="0"/>
                  </a:gradFill>
                  <a:latin typeface="Segoe"/>
                  <a:ea typeface="+mn-ea"/>
                  <a:cs typeface="Segoe UI" pitchFamily="34" charset="0"/>
                </a:rPr>
                <a:t>Hardware</a:t>
              </a:r>
              <a:endParaRPr lang="en-US" sz="1300" kern="1200" spc="-100" dirty="0">
                <a:ln w="18415" cmpd="sng">
                  <a:noFill/>
                  <a:prstDash val="solid"/>
                </a:ln>
                <a:gradFill>
                  <a:gsLst>
                    <a:gs pos="0">
                      <a:srgbClr val="000000"/>
                    </a:gs>
                    <a:gs pos="50000">
                      <a:srgbClr val="000000"/>
                    </a:gs>
                  </a:gsLst>
                  <a:lin ang="5400000" scaled="0"/>
                </a:gradFill>
                <a:latin typeface="Segoe"/>
                <a:ea typeface="+mn-ea"/>
                <a:cs typeface="Segoe UI" pitchFamily="34" charset="0"/>
              </a:endParaRPr>
            </a:p>
          </p:txBody>
        </p:sp>
        <p:sp>
          <p:nvSpPr>
            <p:cNvPr id="12" name="Rounded Rectangle 41"/>
            <p:cNvSpPr/>
            <p:nvPr/>
          </p:nvSpPr>
          <p:spPr bwMode="auto">
            <a:xfrm>
              <a:off x="3347057" y="4490366"/>
              <a:ext cx="1095756" cy="493776"/>
            </a:xfrm>
            <a:prstGeom prst="round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363" rtl="0">
                <a:lnSpc>
                  <a:spcPct val="85000"/>
                </a:lnSpc>
                <a:spcBef>
                  <a:spcPts val="1200"/>
                </a:spcBef>
                <a:defRPr/>
              </a:pPr>
              <a:r>
                <a:rPr lang="en-US" sz="1200" kern="1200" spc="-100" dirty="0" err="1" smtClean="0">
                  <a:ln w="18415" cmpd="sng">
                    <a:noFill/>
                    <a:prstDash val="solid"/>
                  </a:ln>
                  <a:gradFill>
                    <a:gsLst>
                      <a:gs pos="0">
                        <a:srgbClr val="000000"/>
                      </a:gs>
                      <a:gs pos="50000">
                        <a:srgbClr val="000000"/>
                      </a:gs>
                    </a:gsLst>
                    <a:lin ang="5400000" scaled="0"/>
                  </a:gradFill>
                  <a:latin typeface="Segoe"/>
                  <a:ea typeface="+mn-ea"/>
                  <a:cs typeface="Segoe UI" pitchFamily="34" charset="0"/>
                </a:rPr>
                <a:t>Opérations</a:t>
              </a:r>
              <a:endParaRPr lang="en-US" sz="1300" kern="1200" spc="-100" dirty="0">
                <a:ln w="18415" cmpd="sng">
                  <a:noFill/>
                  <a:prstDash val="solid"/>
                </a:ln>
                <a:gradFill>
                  <a:gsLst>
                    <a:gs pos="0">
                      <a:srgbClr val="000000"/>
                    </a:gs>
                    <a:gs pos="50000">
                      <a:srgbClr val="000000"/>
                    </a:gs>
                  </a:gsLst>
                  <a:lin ang="5400000" scaled="0"/>
                </a:gradFill>
                <a:latin typeface="Segoe"/>
                <a:ea typeface="+mn-ea"/>
                <a:cs typeface="Segoe UI" pitchFamily="34" charset="0"/>
              </a:endParaRPr>
            </a:p>
          </p:txBody>
        </p:sp>
        <p:sp>
          <p:nvSpPr>
            <p:cNvPr id="13" name="Rounded Rectangle 47"/>
            <p:cNvSpPr/>
            <p:nvPr/>
          </p:nvSpPr>
          <p:spPr bwMode="auto">
            <a:xfrm>
              <a:off x="4539202" y="4490366"/>
              <a:ext cx="1182432" cy="493776"/>
            </a:xfrm>
            <a:prstGeom prst="round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363" rtl="0">
                <a:lnSpc>
                  <a:spcPct val="85000"/>
                </a:lnSpc>
                <a:spcBef>
                  <a:spcPts val="1200"/>
                </a:spcBef>
                <a:defRPr/>
              </a:pPr>
              <a:r>
                <a:rPr lang="en-US" sz="1200" kern="1200" spc="-100" dirty="0" err="1" smtClean="0">
                  <a:ln w="18415" cmpd="sng">
                    <a:noFill/>
                    <a:prstDash val="solid"/>
                  </a:ln>
                  <a:gradFill>
                    <a:gsLst>
                      <a:gs pos="0">
                        <a:srgbClr val="000000"/>
                      </a:gs>
                      <a:gs pos="50000">
                        <a:srgbClr val="000000"/>
                      </a:gs>
                    </a:gsLst>
                    <a:lin ang="5400000" scaled="0"/>
                  </a:gradFill>
                  <a:latin typeface="Segoe"/>
                  <a:ea typeface="+mn-ea"/>
                  <a:cs typeface="Segoe UI" pitchFamily="34" charset="0"/>
                </a:rPr>
                <a:t>Déploiement</a:t>
              </a:r>
              <a:endParaRPr lang="en-US" sz="1050" kern="1200" spc="-100" dirty="0">
                <a:ln w="18415" cmpd="sng">
                  <a:noFill/>
                  <a:prstDash val="solid"/>
                </a:ln>
                <a:gradFill>
                  <a:gsLst>
                    <a:gs pos="0">
                      <a:srgbClr val="000000"/>
                    </a:gs>
                    <a:gs pos="50000">
                      <a:srgbClr val="000000"/>
                    </a:gs>
                  </a:gsLst>
                  <a:lin ang="5400000" scaled="0"/>
                </a:gradFill>
                <a:latin typeface="Segoe"/>
                <a:ea typeface="+mn-ea"/>
                <a:cs typeface="Segoe UI" pitchFamily="34" charset="0"/>
              </a:endParaRPr>
            </a:p>
          </p:txBody>
        </p:sp>
        <p:sp>
          <p:nvSpPr>
            <p:cNvPr id="14" name="Rounded Rectangle 54"/>
            <p:cNvSpPr/>
            <p:nvPr/>
          </p:nvSpPr>
          <p:spPr bwMode="auto">
            <a:xfrm>
              <a:off x="5809788" y="4490366"/>
              <a:ext cx="1022575" cy="493776"/>
            </a:xfrm>
            <a:prstGeom prst="round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363" rtl="0">
                <a:lnSpc>
                  <a:spcPct val="85000"/>
                </a:lnSpc>
                <a:spcBef>
                  <a:spcPts val="1200"/>
                </a:spcBef>
                <a:defRPr/>
              </a:pPr>
              <a:r>
                <a:rPr lang="en-US" sz="1200" kern="1200" spc="-100" dirty="0" err="1" smtClean="0">
                  <a:ln w="18415" cmpd="sng">
                    <a:noFill/>
                    <a:prstDash val="solid"/>
                  </a:ln>
                  <a:gradFill>
                    <a:gsLst>
                      <a:gs pos="0">
                        <a:srgbClr val="000000"/>
                      </a:gs>
                      <a:gs pos="50000">
                        <a:srgbClr val="000000"/>
                      </a:gs>
                    </a:gsLst>
                    <a:lin ang="5400000" scaled="0"/>
                  </a:gradFill>
                  <a:latin typeface="Segoe"/>
                  <a:ea typeface="+mn-ea"/>
                  <a:cs typeface="Segoe UI" pitchFamily="34" charset="0"/>
                </a:rPr>
                <a:t>Réseau</a:t>
              </a:r>
              <a:endParaRPr lang="en-US" sz="1200" kern="1200" spc="-100" dirty="0">
                <a:ln w="18415" cmpd="sng">
                  <a:noFill/>
                  <a:prstDash val="solid"/>
                </a:ln>
                <a:gradFill>
                  <a:gsLst>
                    <a:gs pos="0">
                      <a:srgbClr val="000000"/>
                    </a:gs>
                    <a:gs pos="50000">
                      <a:srgbClr val="000000"/>
                    </a:gs>
                  </a:gsLst>
                  <a:lin ang="5400000" scaled="0"/>
                </a:gradFill>
                <a:latin typeface="Segoe"/>
                <a:ea typeface="+mn-ea"/>
                <a:cs typeface="Segoe UI" pitchFamily="34" charset="0"/>
              </a:endParaRPr>
            </a:p>
          </p:txBody>
        </p:sp>
        <p:sp>
          <p:nvSpPr>
            <p:cNvPr id="15" name="Rounded Rectangle 76"/>
            <p:cNvSpPr/>
            <p:nvPr/>
          </p:nvSpPr>
          <p:spPr bwMode="auto">
            <a:xfrm>
              <a:off x="6923486" y="4490366"/>
              <a:ext cx="1095756" cy="493776"/>
            </a:xfrm>
            <a:prstGeom prst="round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363" rtl="0">
                <a:lnSpc>
                  <a:spcPct val="85000"/>
                </a:lnSpc>
                <a:spcBef>
                  <a:spcPts val="1200"/>
                </a:spcBef>
                <a:defRPr/>
              </a:pPr>
              <a:r>
                <a:rPr lang="en-US" sz="1200" kern="1200" spc="-100" dirty="0" smtClean="0">
                  <a:ln w="18415" cmpd="sng">
                    <a:noFill/>
                    <a:prstDash val="solid"/>
                  </a:ln>
                  <a:gradFill>
                    <a:gsLst>
                      <a:gs pos="0">
                        <a:srgbClr val="000000"/>
                      </a:gs>
                      <a:gs pos="50000">
                        <a:srgbClr val="000000"/>
                      </a:gs>
                    </a:gsLst>
                    <a:lin ang="5400000" scaled="0"/>
                  </a:gradFill>
                  <a:latin typeface="Segoe"/>
                  <a:ea typeface="+mn-ea"/>
                  <a:cs typeface="Segoe UI" pitchFamily="34" charset="0"/>
                </a:rPr>
                <a:t>Supervision</a:t>
              </a:r>
              <a:endParaRPr lang="en-US" sz="1050" kern="1200" spc="-100" dirty="0">
                <a:ln w="18415" cmpd="sng">
                  <a:noFill/>
                  <a:prstDash val="solid"/>
                </a:ln>
                <a:gradFill>
                  <a:gsLst>
                    <a:gs pos="0">
                      <a:srgbClr val="000000"/>
                    </a:gs>
                    <a:gs pos="50000">
                      <a:srgbClr val="000000"/>
                    </a:gs>
                  </a:gsLst>
                  <a:lin ang="5400000" scaled="0"/>
                </a:gradFill>
                <a:latin typeface="Segoe"/>
                <a:ea typeface="+mn-ea"/>
                <a:cs typeface="Segoe UI" pitchFamily="34" charset="0"/>
              </a:endParaRPr>
            </a:p>
          </p:txBody>
        </p:sp>
        <p:sp>
          <p:nvSpPr>
            <p:cNvPr id="16" name="Rounded Rectangle 77"/>
            <p:cNvSpPr/>
            <p:nvPr/>
          </p:nvSpPr>
          <p:spPr bwMode="auto">
            <a:xfrm>
              <a:off x="8115629" y="4490366"/>
              <a:ext cx="1095756" cy="493776"/>
            </a:xfrm>
            <a:prstGeom prst="round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363" rtl="0">
                <a:lnSpc>
                  <a:spcPct val="85000"/>
                </a:lnSpc>
                <a:spcBef>
                  <a:spcPts val="1200"/>
                </a:spcBef>
                <a:defRPr/>
              </a:pPr>
              <a:r>
                <a:rPr lang="en-US" sz="1200" kern="1200" spc="-100" dirty="0" err="1" smtClean="0">
                  <a:ln w="18415" cmpd="sng">
                    <a:noFill/>
                    <a:prstDash val="solid"/>
                  </a:ln>
                  <a:gradFill>
                    <a:gsLst>
                      <a:gs pos="0">
                        <a:srgbClr val="000000"/>
                      </a:gs>
                      <a:gs pos="50000">
                        <a:srgbClr val="000000"/>
                      </a:gs>
                    </a:gsLst>
                    <a:lin ang="5400000" scaled="0"/>
                  </a:gradFill>
                  <a:latin typeface="Segoe"/>
                  <a:ea typeface="+mn-ea"/>
                  <a:cs typeface="Segoe UI" pitchFamily="34" charset="0"/>
                </a:rPr>
                <a:t>Stockage</a:t>
              </a:r>
              <a:endParaRPr lang="en-US" sz="1100" kern="1200" spc="-100" dirty="0">
                <a:ln w="18415" cmpd="sng">
                  <a:noFill/>
                  <a:prstDash val="solid"/>
                </a:ln>
                <a:gradFill>
                  <a:gsLst>
                    <a:gs pos="0">
                      <a:srgbClr val="000000"/>
                    </a:gs>
                    <a:gs pos="50000">
                      <a:srgbClr val="000000"/>
                    </a:gs>
                  </a:gsLst>
                  <a:lin ang="5400000" scaled="0"/>
                </a:gradFill>
                <a:latin typeface="Segoe"/>
                <a:ea typeface="+mn-ea"/>
                <a:cs typeface="Segoe UI" pitchFamily="34" charset="0"/>
              </a:endParaRPr>
            </a:p>
          </p:txBody>
        </p:sp>
        <p:sp>
          <p:nvSpPr>
            <p:cNvPr id="17" name="Rounded Rectangle 127"/>
            <p:cNvSpPr/>
            <p:nvPr/>
          </p:nvSpPr>
          <p:spPr bwMode="auto">
            <a:xfrm>
              <a:off x="9307771" y="4490366"/>
              <a:ext cx="1095756" cy="493776"/>
            </a:xfrm>
            <a:prstGeom prst="round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363" rtl="0">
                <a:lnSpc>
                  <a:spcPct val="85000"/>
                </a:lnSpc>
                <a:spcBef>
                  <a:spcPts val="1200"/>
                </a:spcBef>
                <a:defRPr/>
              </a:pPr>
              <a:r>
                <a:rPr lang="en-US" sz="1400" kern="1200" spc="-100" dirty="0" err="1" smtClean="0">
                  <a:ln w="18415" cmpd="sng">
                    <a:noFill/>
                    <a:prstDash val="solid"/>
                  </a:ln>
                  <a:gradFill>
                    <a:gsLst>
                      <a:gs pos="0">
                        <a:srgbClr val="000000"/>
                      </a:gs>
                      <a:gs pos="50000">
                        <a:srgbClr val="000000"/>
                      </a:gs>
                    </a:gsLst>
                    <a:lin ang="5400000" scaled="0"/>
                  </a:gradFill>
                  <a:latin typeface="Segoe"/>
                  <a:ea typeface="+mn-ea"/>
                  <a:cs typeface="Segoe UI" pitchFamily="34" charset="0"/>
                </a:rPr>
                <a:t>Exécution</a:t>
              </a:r>
              <a:endParaRPr lang="en-US" sz="1200" kern="1200" spc="-100" dirty="0">
                <a:ln w="18415" cmpd="sng">
                  <a:noFill/>
                  <a:prstDash val="solid"/>
                </a:ln>
                <a:gradFill>
                  <a:gsLst>
                    <a:gs pos="0">
                      <a:srgbClr val="000000"/>
                    </a:gs>
                    <a:gs pos="50000">
                      <a:srgbClr val="000000"/>
                    </a:gs>
                  </a:gsLst>
                  <a:lin ang="5400000" scaled="0"/>
                </a:gradFill>
                <a:latin typeface="Segoe"/>
                <a:ea typeface="+mn-ea"/>
                <a:cs typeface="Segoe UI" pitchFamily="34" charset="0"/>
              </a:endParaRPr>
            </a:p>
          </p:txBody>
        </p:sp>
      </p:grpSp>
      <p:grpSp>
        <p:nvGrpSpPr>
          <p:cNvPr id="3" name="Group 128"/>
          <p:cNvGrpSpPr/>
          <p:nvPr/>
        </p:nvGrpSpPr>
        <p:grpSpPr>
          <a:xfrm>
            <a:off x="514350" y="2901989"/>
            <a:ext cx="8382000" cy="1905001"/>
            <a:chOff x="785063" y="2215208"/>
            <a:chExt cx="9689217" cy="1905001"/>
          </a:xfrm>
        </p:grpSpPr>
        <p:sp>
          <p:nvSpPr>
            <p:cNvPr id="19" name="Rectangle 18"/>
            <p:cNvSpPr/>
            <p:nvPr/>
          </p:nvSpPr>
          <p:spPr>
            <a:xfrm>
              <a:off x="2041227" y="2215209"/>
              <a:ext cx="8433053" cy="1905000"/>
            </a:xfrm>
            <a:prstGeom prst="rect">
              <a:avLst/>
            </a:prstGeom>
            <a:ln/>
          </p:spPr>
          <p:style>
            <a:lnRef idx="1">
              <a:schemeClr val="accent6"/>
            </a:lnRef>
            <a:fillRef idx="2">
              <a:schemeClr val="accent6"/>
            </a:fillRef>
            <a:effectRef idx="1">
              <a:schemeClr val="accent6"/>
            </a:effectRef>
            <a:fontRef idx="minor">
              <a:schemeClr val="dk1"/>
            </a:fontRef>
          </p:style>
          <p:txBody>
            <a:bodyPr lIns="0" tIns="45718" rIns="0" bIns="45718" anchor="ctr"/>
            <a:lstStyle/>
            <a:p>
              <a:pPr algn="ctr" defTabSz="1096919" rtl="0" fontAlgn="base">
                <a:lnSpc>
                  <a:spcPct val="75000"/>
                </a:lnSpc>
                <a:spcBef>
                  <a:spcPct val="0"/>
                </a:spcBef>
                <a:spcAft>
                  <a:spcPct val="0"/>
                </a:spcAft>
                <a:defRPr/>
              </a:pPr>
              <a:endParaRPr lang="en-US" sz="2000" i="1" kern="1200" dirty="0">
                <a:ln w="18415" cmpd="sng">
                  <a:noFill/>
                  <a:prstDash val="solid"/>
                </a:ln>
                <a:gradFill>
                  <a:gsLst>
                    <a:gs pos="0">
                      <a:srgbClr val="000000"/>
                    </a:gs>
                    <a:gs pos="50000">
                      <a:srgbClr val="000000"/>
                    </a:gs>
                  </a:gsLst>
                  <a:lin ang="5400000" scaled="0"/>
                </a:gradFill>
                <a:effectLst>
                  <a:glow rad="101600">
                    <a:srgbClr val="FFFFFF">
                      <a:alpha val="40000"/>
                    </a:srgbClr>
                  </a:glow>
                  <a:innerShdw blurRad="114300">
                    <a:prstClr val="black"/>
                  </a:innerShdw>
                </a:effectLst>
                <a:latin typeface="Segoe"/>
                <a:ea typeface="+mn-ea"/>
                <a:cs typeface="+mn-cs"/>
              </a:endParaRPr>
            </a:p>
          </p:txBody>
        </p:sp>
        <p:sp>
          <p:nvSpPr>
            <p:cNvPr id="20" name="Rounded Rectangle 56"/>
            <p:cNvSpPr/>
            <p:nvPr/>
          </p:nvSpPr>
          <p:spPr bwMode="auto">
            <a:xfrm>
              <a:off x="2151330" y="3023549"/>
              <a:ext cx="1095756" cy="493776"/>
            </a:xfrm>
            <a:prstGeom prst="round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363" rtl="0">
                <a:lnSpc>
                  <a:spcPct val="85000"/>
                </a:lnSpc>
                <a:spcBef>
                  <a:spcPts val="1200"/>
                </a:spcBef>
                <a:defRPr/>
              </a:pPr>
              <a:r>
                <a:rPr lang="en-US" sz="1300" kern="1200" spc="-100" dirty="0">
                  <a:ln w="18415" cmpd="sng">
                    <a:noFill/>
                    <a:prstDash val="solid"/>
                  </a:ln>
                  <a:gradFill>
                    <a:gsLst>
                      <a:gs pos="0">
                        <a:srgbClr val="000000"/>
                      </a:gs>
                      <a:gs pos="50000">
                        <a:srgbClr val="000000"/>
                      </a:gs>
                    </a:gsLst>
                    <a:lin ang="5400000" scaled="0"/>
                  </a:gradFill>
                  <a:latin typeface="Segoe"/>
                  <a:ea typeface="+mn-ea"/>
                  <a:cs typeface="Segoe UI" pitchFamily="34" charset="0"/>
                </a:rPr>
                <a:t>Device</a:t>
              </a:r>
              <a:br>
                <a:rPr lang="en-US" sz="1300" kern="1200" spc="-100" dirty="0">
                  <a:ln w="18415" cmpd="sng">
                    <a:noFill/>
                    <a:prstDash val="solid"/>
                  </a:ln>
                  <a:gradFill>
                    <a:gsLst>
                      <a:gs pos="0">
                        <a:srgbClr val="000000"/>
                      </a:gs>
                      <a:gs pos="50000">
                        <a:srgbClr val="000000"/>
                      </a:gs>
                    </a:gsLst>
                    <a:lin ang="5400000" scaled="0"/>
                  </a:gradFill>
                  <a:latin typeface="Segoe"/>
                  <a:ea typeface="+mn-ea"/>
                  <a:cs typeface="Segoe UI" pitchFamily="34" charset="0"/>
                </a:rPr>
              </a:br>
              <a:r>
                <a:rPr lang="en-US" sz="1300" kern="1200" spc="-100" dirty="0">
                  <a:ln w="18415" cmpd="sng">
                    <a:noFill/>
                    <a:prstDash val="solid"/>
                  </a:ln>
                  <a:gradFill>
                    <a:gsLst>
                      <a:gs pos="0">
                        <a:srgbClr val="000000"/>
                      </a:gs>
                      <a:gs pos="50000">
                        <a:srgbClr val="000000"/>
                      </a:gs>
                    </a:gsLst>
                    <a:lin ang="5400000" scaled="0"/>
                  </a:gradFill>
                  <a:latin typeface="Segoe"/>
                  <a:ea typeface="+mn-ea"/>
                  <a:cs typeface="Segoe UI" pitchFamily="34" charset="0"/>
                </a:rPr>
                <a:t>Mesh</a:t>
              </a:r>
            </a:p>
          </p:txBody>
        </p:sp>
        <p:sp>
          <p:nvSpPr>
            <p:cNvPr id="21" name="Rectangle 20"/>
            <p:cNvSpPr/>
            <p:nvPr/>
          </p:nvSpPr>
          <p:spPr bwMode="auto">
            <a:xfrm>
              <a:off x="785063" y="2215208"/>
              <a:ext cx="1244733" cy="1904999"/>
            </a:xfrm>
            <a:prstGeom prst="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lIns="0" tIns="45718" rIns="0" bIns="45718" anchor="ctr"/>
            <a:lstStyle/>
            <a:p>
              <a:pPr algn="ctr" defTabSz="1096919" rtl="0" fontAlgn="base">
                <a:lnSpc>
                  <a:spcPct val="75000"/>
                </a:lnSpc>
                <a:spcBef>
                  <a:spcPct val="0"/>
                </a:spcBef>
                <a:spcAft>
                  <a:spcPct val="0"/>
                </a:spcAft>
                <a:defRPr/>
              </a:pPr>
              <a:r>
                <a:rPr lang="en-US" sz="1600" kern="1200" dirty="0">
                  <a:ln w="18415" cmpd="sng">
                    <a:noFill/>
                    <a:prstDash val="solid"/>
                  </a:ln>
                  <a:gradFill>
                    <a:gsLst>
                      <a:gs pos="0">
                        <a:srgbClr val="000000"/>
                      </a:gs>
                      <a:gs pos="50000">
                        <a:srgbClr val="000000"/>
                      </a:gs>
                    </a:gsLst>
                    <a:lin ang="5400000" scaled="0"/>
                  </a:gradFill>
                  <a:effectLst>
                    <a:glow rad="101600">
                      <a:srgbClr val="FFFFFF">
                        <a:alpha val="40000"/>
                      </a:srgbClr>
                    </a:glow>
                    <a:innerShdw blurRad="114300">
                      <a:prstClr val="black"/>
                    </a:innerShdw>
                  </a:effectLst>
                  <a:latin typeface="Segoe"/>
                  <a:ea typeface="+mn-ea"/>
                  <a:cs typeface="+mn-cs"/>
                </a:rPr>
                <a:t>Building Block Services</a:t>
              </a:r>
            </a:p>
          </p:txBody>
        </p:sp>
        <p:sp>
          <p:nvSpPr>
            <p:cNvPr id="22" name="Rounded Rectangle 59"/>
            <p:cNvSpPr/>
            <p:nvPr/>
          </p:nvSpPr>
          <p:spPr bwMode="auto">
            <a:xfrm>
              <a:off x="3341790" y="3023549"/>
              <a:ext cx="1095756" cy="493776"/>
            </a:xfrm>
            <a:prstGeom prst="round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363" rtl="0">
                <a:lnSpc>
                  <a:spcPct val="85000"/>
                </a:lnSpc>
                <a:spcBef>
                  <a:spcPts val="1200"/>
                </a:spcBef>
                <a:defRPr/>
              </a:pPr>
              <a:r>
                <a:rPr lang="en-US" sz="1300" kern="1200" spc="-100" dirty="0">
                  <a:ln w="18415" cmpd="sng">
                    <a:noFill/>
                    <a:prstDash val="solid"/>
                  </a:ln>
                  <a:gradFill>
                    <a:gsLst>
                      <a:gs pos="0">
                        <a:srgbClr val="000000"/>
                      </a:gs>
                      <a:gs pos="50000">
                        <a:srgbClr val="000000"/>
                      </a:gs>
                    </a:gsLst>
                    <a:lin ang="5400000" scaled="0"/>
                  </a:gradFill>
                  <a:latin typeface="Segoe"/>
                  <a:ea typeface="+mn-ea"/>
                  <a:cs typeface="Segoe UI" pitchFamily="34" charset="0"/>
                </a:rPr>
                <a:t>Data</a:t>
              </a:r>
              <a:br>
                <a:rPr lang="en-US" sz="1300" kern="1200" spc="-100" dirty="0">
                  <a:ln w="18415" cmpd="sng">
                    <a:noFill/>
                    <a:prstDash val="solid"/>
                  </a:ln>
                  <a:gradFill>
                    <a:gsLst>
                      <a:gs pos="0">
                        <a:srgbClr val="000000"/>
                      </a:gs>
                      <a:gs pos="50000">
                        <a:srgbClr val="000000"/>
                      </a:gs>
                    </a:gsLst>
                    <a:lin ang="5400000" scaled="0"/>
                  </a:gradFill>
                  <a:latin typeface="Segoe"/>
                  <a:ea typeface="+mn-ea"/>
                  <a:cs typeface="Segoe UI" pitchFamily="34" charset="0"/>
                </a:rPr>
              </a:br>
              <a:r>
                <a:rPr lang="en-US" sz="1300" kern="1200" spc="-100" dirty="0">
                  <a:ln w="18415" cmpd="sng">
                    <a:noFill/>
                    <a:prstDash val="solid"/>
                  </a:ln>
                  <a:gradFill>
                    <a:gsLst>
                      <a:gs pos="0">
                        <a:srgbClr val="000000"/>
                      </a:gs>
                      <a:gs pos="50000">
                        <a:srgbClr val="000000"/>
                      </a:gs>
                    </a:gsLst>
                    <a:lin ang="5400000" scaled="0"/>
                  </a:gradFill>
                  <a:latin typeface="Segoe"/>
                  <a:ea typeface="+mn-ea"/>
                  <a:cs typeface="Segoe UI" pitchFamily="34" charset="0"/>
                </a:rPr>
                <a:t>Sync</a:t>
              </a:r>
            </a:p>
          </p:txBody>
        </p:sp>
        <p:sp>
          <p:nvSpPr>
            <p:cNvPr id="23" name="Rounded Rectangle 60"/>
            <p:cNvSpPr/>
            <p:nvPr/>
          </p:nvSpPr>
          <p:spPr bwMode="auto">
            <a:xfrm>
              <a:off x="4532249" y="3023549"/>
              <a:ext cx="1095756" cy="493776"/>
            </a:xfrm>
            <a:prstGeom prst="round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363" rtl="0">
                <a:lnSpc>
                  <a:spcPct val="85000"/>
                </a:lnSpc>
                <a:spcBef>
                  <a:spcPts val="1200"/>
                </a:spcBef>
                <a:defRPr/>
              </a:pPr>
              <a:r>
                <a:rPr lang="en-US" sz="1300" kern="1200" spc="-100" dirty="0" smtClean="0">
                  <a:ln w="18415" cmpd="sng">
                    <a:noFill/>
                    <a:prstDash val="solid"/>
                  </a:ln>
                  <a:gradFill>
                    <a:gsLst>
                      <a:gs pos="0">
                        <a:srgbClr val="000000"/>
                      </a:gs>
                      <a:gs pos="50000">
                        <a:srgbClr val="000000"/>
                      </a:gs>
                    </a:gsLst>
                    <a:lin ang="5400000" scaled="0"/>
                  </a:gradFill>
                  <a:latin typeface="Segoe"/>
                  <a:ea typeface="+mn-ea"/>
                  <a:cs typeface="Segoe UI" pitchFamily="34" charset="0"/>
                </a:rPr>
                <a:t>App</a:t>
              </a:r>
              <a:r>
                <a:rPr lang="en-US" sz="1300" kern="1200" spc="-100" dirty="0">
                  <a:ln w="18415" cmpd="sng">
                    <a:noFill/>
                    <a:prstDash val="solid"/>
                  </a:ln>
                  <a:gradFill>
                    <a:gsLst>
                      <a:gs pos="0">
                        <a:srgbClr val="000000"/>
                      </a:gs>
                      <a:gs pos="50000">
                        <a:srgbClr val="000000"/>
                      </a:gs>
                    </a:gsLst>
                    <a:lin ang="5400000" scaled="0"/>
                  </a:gradFill>
                  <a:latin typeface="Segoe"/>
                  <a:ea typeface="+mn-ea"/>
                  <a:cs typeface="Segoe UI" pitchFamily="34" charset="0"/>
                </a:rPr>
                <a:t/>
              </a:r>
              <a:br>
                <a:rPr lang="en-US" sz="1300" kern="1200" spc="-100" dirty="0">
                  <a:ln w="18415" cmpd="sng">
                    <a:noFill/>
                    <a:prstDash val="solid"/>
                  </a:ln>
                  <a:gradFill>
                    <a:gsLst>
                      <a:gs pos="0">
                        <a:srgbClr val="000000"/>
                      </a:gs>
                      <a:gs pos="50000">
                        <a:srgbClr val="000000"/>
                      </a:gs>
                    </a:gsLst>
                    <a:lin ang="5400000" scaled="0"/>
                  </a:gradFill>
                  <a:latin typeface="Segoe"/>
                  <a:ea typeface="+mn-ea"/>
                  <a:cs typeface="Segoe UI" pitchFamily="34" charset="0"/>
                </a:rPr>
              </a:br>
              <a:r>
                <a:rPr lang="en-US" sz="1300" kern="1200" spc="-100" dirty="0">
                  <a:ln w="18415" cmpd="sng">
                    <a:noFill/>
                    <a:prstDash val="solid"/>
                  </a:ln>
                  <a:gradFill>
                    <a:gsLst>
                      <a:gs pos="0">
                        <a:srgbClr val="000000"/>
                      </a:gs>
                      <a:gs pos="50000">
                        <a:srgbClr val="000000"/>
                      </a:gs>
                    </a:gsLst>
                    <a:lin ang="5400000" scaled="0"/>
                  </a:gradFill>
                  <a:latin typeface="Segoe"/>
                  <a:ea typeface="+mn-ea"/>
                  <a:cs typeface="Segoe UI" pitchFamily="34" charset="0"/>
                </a:rPr>
                <a:t>Mgmt</a:t>
              </a:r>
            </a:p>
          </p:txBody>
        </p:sp>
        <p:sp>
          <p:nvSpPr>
            <p:cNvPr id="24" name="Rounded Rectangle 61"/>
            <p:cNvSpPr/>
            <p:nvPr/>
          </p:nvSpPr>
          <p:spPr bwMode="auto">
            <a:xfrm>
              <a:off x="6913170" y="3023549"/>
              <a:ext cx="1095756" cy="493776"/>
            </a:xfrm>
            <a:prstGeom prst="round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363" rtl="0">
                <a:lnSpc>
                  <a:spcPct val="85000"/>
                </a:lnSpc>
                <a:spcBef>
                  <a:spcPts val="1200"/>
                </a:spcBef>
                <a:defRPr/>
              </a:pPr>
              <a:r>
                <a:rPr lang="en-US" sz="1300" kern="1200" spc="-100" dirty="0" err="1" smtClean="0">
                  <a:ln w="18415" cmpd="sng">
                    <a:noFill/>
                    <a:prstDash val="solid"/>
                  </a:ln>
                  <a:gradFill>
                    <a:gsLst>
                      <a:gs pos="0">
                        <a:srgbClr val="000000"/>
                      </a:gs>
                      <a:gs pos="50000">
                        <a:srgbClr val="000000"/>
                      </a:gs>
                    </a:gsLst>
                    <a:lin ang="5400000" scaled="0"/>
                  </a:gradFill>
                  <a:latin typeface="Segoe"/>
                  <a:ea typeface="+mn-ea"/>
                  <a:cs typeface="Segoe UI" pitchFamily="34" charset="0"/>
                </a:rPr>
                <a:t>Identité</a:t>
              </a:r>
              <a:endParaRPr lang="en-US" sz="1300" kern="1200" spc="-100" dirty="0">
                <a:ln w="18415" cmpd="sng">
                  <a:noFill/>
                  <a:prstDash val="solid"/>
                </a:ln>
                <a:gradFill>
                  <a:gsLst>
                    <a:gs pos="0">
                      <a:srgbClr val="000000"/>
                    </a:gs>
                    <a:gs pos="50000">
                      <a:srgbClr val="000000"/>
                    </a:gs>
                  </a:gsLst>
                  <a:lin ang="5400000" scaled="0"/>
                </a:gradFill>
                <a:latin typeface="Segoe"/>
                <a:ea typeface="+mn-ea"/>
                <a:cs typeface="Segoe UI" pitchFamily="34" charset="0"/>
              </a:endParaRPr>
            </a:p>
          </p:txBody>
        </p:sp>
        <p:sp>
          <p:nvSpPr>
            <p:cNvPr id="25" name="Rounded Rectangle 62"/>
            <p:cNvSpPr/>
            <p:nvPr/>
          </p:nvSpPr>
          <p:spPr bwMode="auto">
            <a:xfrm>
              <a:off x="8103630" y="3023549"/>
              <a:ext cx="1095756" cy="493776"/>
            </a:xfrm>
            <a:prstGeom prst="round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363" rtl="0">
                <a:lnSpc>
                  <a:spcPct val="85000"/>
                </a:lnSpc>
                <a:spcBef>
                  <a:spcPts val="1200"/>
                </a:spcBef>
                <a:defRPr/>
              </a:pPr>
              <a:r>
                <a:rPr lang="en-US" sz="1300" kern="1200" spc="-100" dirty="0" smtClean="0">
                  <a:ln w="18415" cmpd="sng">
                    <a:noFill/>
                    <a:prstDash val="solid"/>
                  </a:ln>
                  <a:gradFill>
                    <a:gsLst>
                      <a:gs pos="0">
                        <a:srgbClr val="000000"/>
                      </a:gs>
                      <a:gs pos="50000">
                        <a:srgbClr val="000000"/>
                      </a:gs>
                    </a:gsLst>
                    <a:lin ang="5400000" scaled="0"/>
                  </a:gradFill>
                  <a:latin typeface="Segoe"/>
                  <a:ea typeface="+mn-ea"/>
                  <a:cs typeface="Segoe UI" pitchFamily="34" charset="0"/>
                </a:rPr>
                <a:t>Bus</a:t>
              </a:r>
              <a:endParaRPr lang="en-US" sz="1300" kern="1200" spc="-100" dirty="0">
                <a:ln w="18415" cmpd="sng">
                  <a:noFill/>
                  <a:prstDash val="solid"/>
                </a:ln>
                <a:gradFill>
                  <a:gsLst>
                    <a:gs pos="0">
                      <a:srgbClr val="000000"/>
                    </a:gs>
                    <a:gs pos="50000">
                      <a:srgbClr val="000000"/>
                    </a:gs>
                  </a:gsLst>
                  <a:lin ang="5400000" scaled="0"/>
                </a:gradFill>
                <a:latin typeface="Segoe"/>
                <a:ea typeface="+mn-ea"/>
                <a:cs typeface="Segoe UI" pitchFamily="34" charset="0"/>
              </a:endParaRPr>
            </a:p>
          </p:txBody>
        </p:sp>
        <p:sp>
          <p:nvSpPr>
            <p:cNvPr id="26" name="Rounded Rectangle 63"/>
            <p:cNvSpPr/>
            <p:nvPr/>
          </p:nvSpPr>
          <p:spPr bwMode="auto">
            <a:xfrm>
              <a:off x="9294090" y="3023549"/>
              <a:ext cx="1095756" cy="493776"/>
            </a:xfrm>
            <a:prstGeom prst="round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363" rtl="0">
                <a:lnSpc>
                  <a:spcPct val="85000"/>
                </a:lnSpc>
                <a:spcBef>
                  <a:spcPts val="1200"/>
                </a:spcBef>
                <a:defRPr/>
              </a:pPr>
              <a:r>
                <a:rPr lang="en-US" sz="1300" kern="1200" spc="-100" dirty="0" smtClean="0">
                  <a:ln w="18415" cmpd="sng">
                    <a:noFill/>
                    <a:prstDash val="solid"/>
                  </a:ln>
                  <a:gradFill>
                    <a:gsLst>
                      <a:gs pos="0">
                        <a:srgbClr val="000000"/>
                      </a:gs>
                      <a:gs pos="50000">
                        <a:srgbClr val="000000"/>
                      </a:gs>
                    </a:gsLst>
                    <a:lin ang="5400000" scaled="0"/>
                  </a:gradFill>
                  <a:latin typeface="Segoe"/>
                  <a:ea typeface="+mn-ea"/>
                  <a:cs typeface="Segoe UI" pitchFamily="34" charset="0"/>
                </a:rPr>
                <a:t>Workflow</a:t>
              </a:r>
              <a:endParaRPr lang="en-US" sz="1300" kern="1200" spc="-100" dirty="0">
                <a:ln w="18415" cmpd="sng">
                  <a:noFill/>
                  <a:prstDash val="solid"/>
                </a:ln>
                <a:gradFill>
                  <a:gsLst>
                    <a:gs pos="0">
                      <a:srgbClr val="000000"/>
                    </a:gs>
                    <a:gs pos="50000">
                      <a:srgbClr val="000000"/>
                    </a:gs>
                  </a:gsLst>
                  <a:lin ang="5400000" scaled="0"/>
                </a:gradFill>
                <a:latin typeface="Segoe"/>
                <a:ea typeface="+mn-ea"/>
                <a:cs typeface="Segoe UI" pitchFamily="34" charset="0"/>
              </a:endParaRPr>
            </a:p>
          </p:txBody>
        </p:sp>
        <p:sp>
          <p:nvSpPr>
            <p:cNvPr id="27" name="Rounded Rectangle 125"/>
            <p:cNvSpPr/>
            <p:nvPr/>
          </p:nvSpPr>
          <p:spPr bwMode="auto">
            <a:xfrm>
              <a:off x="5722710" y="3023549"/>
              <a:ext cx="1095756" cy="493776"/>
            </a:xfrm>
            <a:prstGeom prst="round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0" tIns="45718" rIns="0" bIns="45718" numCol="1" rtlCol="0" anchor="ctr" anchorCtr="0" compatLnSpc="1">
              <a:prstTxWarp prst="textNoShape">
                <a:avLst/>
              </a:prstTxWarp>
            </a:bodyPr>
            <a:lstStyle/>
            <a:p>
              <a:pPr algn="ctr" defTabSz="914363" rtl="0">
                <a:lnSpc>
                  <a:spcPct val="85000"/>
                </a:lnSpc>
                <a:spcBef>
                  <a:spcPts val="1200"/>
                </a:spcBef>
                <a:defRPr/>
              </a:pPr>
              <a:r>
                <a:rPr lang="en-US" sz="1300" kern="1200" spc="-100" dirty="0" smtClean="0">
                  <a:ln w="18415" cmpd="sng">
                    <a:noFill/>
                    <a:prstDash val="solid"/>
                  </a:ln>
                  <a:gradFill>
                    <a:gsLst>
                      <a:gs pos="0">
                        <a:srgbClr val="000000"/>
                      </a:gs>
                      <a:gs pos="50000">
                        <a:srgbClr val="000000"/>
                      </a:gs>
                    </a:gsLst>
                    <a:lin ang="5400000" scaled="0"/>
                  </a:gradFill>
                  <a:latin typeface="Segoe"/>
                  <a:ea typeface="+mn-ea"/>
                  <a:cs typeface="Segoe UI" pitchFamily="34" charset="0"/>
                </a:rPr>
                <a:t>Base de </a:t>
              </a:r>
              <a:r>
                <a:rPr lang="en-US" sz="1300" kern="1200" spc="-100" dirty="0" err="1" smtClean="0">
                  <a:ln w="18415" cmpd="sng">
                    <a:noFill/>
                    <a:prstDash val="solid"/>
                  </a:ln>
                  <a:gradFill>
                    <a:gsLst>
                      <a:gs pos="0">
                        <a:srgbClr val="000000"/>
                      </a:gs>
                      <a:gs pos="50000">
                        <a:srgbClr val="000000"/>
                      </a:gs>
                    </a:gsLst>
                    <a:lin ang="5400000" scaled="0"/>
                  </a:gradFill>
                  <a:latin typeface="Segoe"/>
                  <a:ea typeface="+mn-ea"/>
                  <a:cs typeface="Segoe UI" pitchFamily="34" charset="0"/>
                </a:rPr>
                <a:t>données</a:t>
              </a:r>
              <a:endParaRPr lang="en-US" sz="1300" kern="1200" spc="-100" dirty="0">
                <a:ln w="18415" cmpd="sng">
                  <a:noFill/>
                  <a:prstDash val="solid"/>
                </a:ln>
                <a:gradFill>
                  <a:gsLst>
                    <a:gs pos="0">
                      <a:srgbClr val="000000"/>
                    </a:gs>
                    <a:gs pos="50000">
                      <a:srgbClr val="000000"/>
                    </a:gs>
                  </a:gsLst>
                  <a:lin ang="5400000" scaled="0"/>
                </a:gradFill>
                <a:latin typeface="Segoe"/>
                <a:ea typeface="+mn-ea"/>
                <a:cs typeface="Segoe UI" pitchFamily="34" charset="0"/>
              </a:endParaRPr>
            </a:p>
          </p:txBody>
        </p:sp>
      </p:grpSp>
      <p:sp>
        <p:nvSpPr>
          <p:cNvPr id="28" name="Rectangle 27"/>
          <p:cNvSpPr/>
          <p:nvPr/>
        </p:nvSpPr>
        <p:spPr>
          <a:xfrm>
            <a:off x="2231806" y="4476072"/>
            <a:ext cx="3921190" cy="235449"/>
          </a:xfrm>
          <a:prstGeom prst="rect">
            <a:avLst/>
          </a:prstGeom>
          <a:noFill/>
          <a:ln w="12700">
            <a:noFill/>
          </a:ln>
        </p:spPr>
        <p:txBody>
          <a:bodyPr wrap="square" lIns="0" tIns="0" rIns="0" bIns="0" anchor="ctr">
            <a:spAutoFit/>
          </a:bodyPr>
          <a:lstStyle/>
          <a:p>
            <a:pPr defTabSz="914363" rtl="0">
              <a:lnSpc>
                <a:spcPct val="85000"/>
              </a:lnSpc>
              <a:spcBef>
                <a:spcPts val="1200"/>
              </a:spcBef>
              <a:defRPr/>
            </a:pPr>
            <a:r>
              <a:rPr lang="en-US" b="1" kern="1200" spc="-100" dirty="0" smtClean="0">
                <a:ln w="0" cmpd="sng">
                  <a:noFill/>
                  <a:prstDash val="solid"/>
                </a:ln>
                <a:gradFill>
                  <a:gsLst>
                    <a:gs pos="0">
                      <a:srgbClr val="000000"/>
                    </a:gs>
                    <a:gs pos="50000">
                      <a:srgbClr val="000000"/>
                    </a:gs>
                  </a:gsLst>
                  <a:lin ang="5400000" scaled="0"/>
                </a:gradFill>
                <a:latin typeface="Segoe"/>
                <a:ea typeface="+mn-ea"/>
                <a:cs typeface="+mn-cs"/>
              </a:rPr>
              <a:t>Microsoft Infrastructure Services</a:t>
            </a:r>
            <a:endParaRPr lang="en-US" b="1" kern="1200" spc="-100" dirty="0">
              <a:ln w="0" cmpd="sng">
                <a:noFill/>
                <a:prstDash val="solid"/>
              </a:ln>
              <a:gradFill>
                <a:gsLst>
                  <a:gs pos="0">
                    <a:srgbClr val="000000"/>
                  </a:gs>
                  <a:gs pos="50000">
                    <a:srgbClr val="000000"/>
                  </a:gs>
                </a:gsLst>
                <a:lin ang="5400000" scaled="0"/>
              </a:gradFill>
              <a:latin typeface="Segoe"/>
              <a:ea typeface="+mn-ea"/>
              <a:cs typeface="+mn-cs"/>
            </a:endParaRPr>
          </a:p>
        </p:txBody>
      </p:sp>
      <p:sp>
        <p:nvSpPr>
          <p:cNvPr id="29" name="Rectangle 28"/>
          <p:cNvSpPr/>
          <p:nvPr/>
        </p:nvSpPr>
        <p:spPr bwMode="auto">
          <a:xfrm>
            <a:off x="514350" y="1446569"/>
            <a:ext cx="1077672" cy="1303020"/>
          </a:xfrm>
          <a:prstGeom prst="rect">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lIns="0" tIns="45718" rIns="0" bIns="45718" anchor="ctr"/>
          <a:lstStyle/>
          <a:p>
            <a:pPr algn="ctr" defTabSz="1096919" rtl="0" fontAlgn="base">
              <a:lnSpc>
                <a:spcPct val="75000"/>
              </a:lnSpc>
              <a:spcBef>
                <a:spcPct val="0"/>
              </a:spcBef>
              <a:spcAft>
                <a:spcPct val="0"/>
              </a:spcAft>
              <a:defRPr/>
            </a:pPr>
            <a:r>
              <a:rPr lang="en-US" sz="1600" kern="1200" dirty="0">
                <a:ln w="18415" cmpd="sng">
                  <a:noFill/>
                  <a:prstDash val="solid"/>
                </a:ln>
                <a:gradFill>
                  <a:gsLst>
                    <a:gs pos="0">
                      <a:srgbClr val="000000"/>
                    </a:gs>
                    <a:gs pos="50000">
                      <a:srgbClr val="000000"/>
                    </a:gs>
                  </a:gsLst>
                  <a:lin ang="5400000" scaled="0"/>
                </a:gradFill>
                <a:effectLst>
                  <a:glow rad="101600">
                    <a:srgbClr val="FFFFFF">
                      <a:alpha val="40000"/>
                    </a:srgbClr>
                  </a:glow>
                  <a:innerShdw blurRad="114300">
                    <a:prstClr val="black"/>
                  </a:innerShdw>
                </a:effectLst>
                <a:latin typeface="Segoe"/>
                <a:ea typeface="+mn-ea"/>
                <a:cs typeface="+mn-cs"/>
              </a:rPr>
              <a:t>Finished </a:t>
            </a:r>
            <a:br>
              <a:rPr lang="en-US" sz="1600" kern="1200" dirty="0">
                <a:ln w="18415" cmpd="sng">
                  <a:noFill/>
                  <a:prstDash val="solid"/>
                </a:ln>
                <a:gradFill>
                  <a:gsLst>
                    <a:gs pos="0">
                      <a:srgbClr val="000000"/>
                    </a:gs>
                    <a:gs pos="50000">
                      <a:srgbClr val="000000"/>
                    </a:gs>
                  </a:gsLst>
                  <a:lin ang="5400000" scaled="0"/>
                </a:gradFill>
                <a:effectLst>
                  <a:glow rad="101600">
                    <a:srgbClr val="FFFFFF">
                      <a:alpha val="40000"/>
                    </a:srgbClr>
                  </a:glow>
                  <a:innerShdw blurRad="114300">
                    <a:prstClr val="black"/>
                  </a:innerShdw>
                </a:effectLst>
                <a:latin typeface="Segoe"/>
                <a:ea typeface="+mn-ea"/>
                <a:cs typeface="+mn-cs"/>
              </a:rPr>
            </a:br>
            <a:r>
              <a:rPr lang="en-US" sz="1600" kern="1200" dirty="0">
                <a:ln w="18415" cmpd="sng">
                  <a:noFill/>
                  <a:prstDash val="solid"/>
                </a:ln>
                <a:gradFill>
                  <a:gsLst>
                    <a:gs pos="0">
                      <a:srgbClr val="000000"/>
                    </a:gs>
                    <a:gs pos="50000">
                      <a:srgbClr val="000000"/>
                    </a:gs>
                  </a:gsLst>
                  <a:lin ang="5400000" scaled="0"/>
                </a:gradFill>
                <a:effectLst>
                  <a:glow rad="101600">
                    <a:srgbClr val="FFFFFF">
                      <a:alpha val="40000"/>
                    </a:srgbClr>
                  </a:glow>
                  <a:innerShdw blurRad="114300">
                    <a:prstClr val="black"/>
                  </a:innerShdw>
                </a:effectLst>
                <a:latin typeface="Segoe"/>
                <a:ea typeface="+mn-ea"/>
                <a:cs typeface="+mn-cs"/>
              </a:rPr>
              <a:t>Services &amp; Solutions</a:t>
            </a:r>
          </a:p>
        </p:txBody>
      </p:sp>
      <p:sp>
        <p:nvSpPr>
          <p:cNvPr id="31" name="Rectangle 30"/>
          <p:cNvSpPr/>
          <p:nvPr/>
        </p:nvSpPr>
        <p:spPr>
          <a:xfrm>
            <a:off x="1600694" y="1428750"/>
            <a:ext cx="7267081" cy="1308159"/>
          </a:xfrm>
          <a:prstGeom prst="rect">
            <a:avLst/>
          </a:prstGeom>
          <a:ln/>
        </p:spPr>
        <p:style>
          <a:lnRef idx="1">
            <a:schemeClr val="accent6"/>
          </a:lnRef>
          <a:fillRef idx="2">
            <a:schemeClr val="accent6"/>
          </a:fillRef>
          <a:effectRef idx="1">
            <a:schemeClr val="accent6"/>
          </a:effectRef>
          <a:fontRef idx="minor">
            <a:schemeClr val="dk1"/>
          </a:fontRef>
        </p:style>
        <p:txBody>
          <a:bodyPr lIns="0" tIns="45718" rIns="0" bIns="45718" anchor="ctr"/>
          <a:lstStyle/>
          <a:p>
            <a:pPr algn="ctr" defTabSz="1096919" rtl="0" fontAlgn="base">
              <a:lnSpc>
                <a:spcPct val="75000"/>
              </a:lnSpc>
              <a:spcBef>
                <a:spcPct val="0"/>
              </a:spcBef>
              <a:spcAft>
                <a:spcPct val="0"/>
              </a:spcAft>
              <a:defRPr/>
            </a:pPr>
            <a:endParaRPr lang="en-US" sz="2000" i="1" kern="1200" dirty="0">
              <a:ln w="18415" cmpd="sng">
                <a:noFill/>
                <a:prstDash val="solid"/>
              </a:ln>
              <a:solidFill>
                <a:schemeClr val="tx1"/>
              </a:solidFill>
              <a:effectLst>
                <a:glow rad="101600">
                  <a:srgbClr val="FFFFFF">
                    <a:alpha val="40000"/>
                  </a:srgbClr>
                </a:glow>
                <a:innerShdw blurRad="114300">
                  <a:prstClr val="black"/>
                </a:innerShdw>
              </a:effectLst>
              <a:latin typeface="Segoe"/>
              <a:ea typeface="+mn-ea"/>
              <a:cs typeface="+mn-cs"/>
            </a:endParaRPr>
          </a:p>
        </p:txBody>
      </p:sp>
      <p:sp>
        <p:nvSpPr>
          <p:cNvPr id="32" name="Rectangle 31"/>
          <p:cNvSpPr/>
          <p:nvPr/>
        </p:nvSpPr>
        <p:spPr>
          <a:xfrm>
            <a:off x="1744794" y="2289886"/>
            <a:ext cx="2595490" cy="235449"/>
          </a:xfrm>
          <a:prstGeom prst="rect">
            <a:avLst/>
          </a:prstGeom>
          <a:noFill/>
          <a:ln w="12700">
            <a:noFill/>
          </a:ln>
        </p:spPr>
        <p:txBody>
          <a:bodyPr wrap="square" lIns="0" tIns="0" rIns="0" bIns="0" anchor="ctr">
            <a:spAutoFit/>
          </a:bodyPr>
          <a:lstStyle/>
          <a:p>
            <a:pPr algn="ctr" defTabSz="914363" rtl="0">
              <a:lnSpc>
                <a:spcPct val="85000"/>
              </a:lnSpc>
              <a:spcBef>
                <a:spcPts val="1200"/>
              </a:spcBef>
              <a:defRPr/>
            </a:pPr>
            <a:r>
              <a:rPr lang="en-US" b="1" kern="1200" spc="-100" dirty="0">
                <a:ln w="0" cmpd="sng">
                  <a:noFill/>
                  <a:prstDash val="solid"/>
                </a:ln>
                <a:gradFill>
                  <a:gsLst>
                    <a:gs pos="0">
                      <a:srgbClr val="000000"/>
                    </a:gs>
                    <a:gs pos="50000">
                      <a:srgbClr val="000000"/>
                    </a:gs>
                  </a:gsLst>
                  <a:lin ang="5400000" scaled="0"/>
                </a:gradFill>
                <a:latin typeface="Segoe"/>
                <a:ea typeface="+mn-ea"/>
                <a:cs typeface="+mn-cs"/>
              </a:rPr>
              <a:t>“Live” </a:t>
            </a:r>
            <a:r>
              <a:rPr lang="en-US" b="1" kern="1200" spc="-100" dirty="0" smtClean="0">
                <a:ln w="0" cmpd="sng">
                  <a:noFill/>
                  <a:prstDash val="solid"/>
                </a:ln>
                <a:gradFill>
                  <a:gsLst>
                    <a:gs pos="0">
                      <a:srgbClr val="000000"/>
                    </a:gs>
                    <a:gs pos="50000">
                      <a:srgbClr val="000000"/>
                    </a:gs>
                  </a:gsLst>
                  <a:lin ang="5400000" scaled="0"/>
                </a:gradFill>
                <a:latin typeface="Segoe"/>
                <a:ea typeface="+mn-ea"/>
                <a:cs typeface="+mn-cs"/>
              </a:rPr>
              <a:t>Personal </a:t>
            </a:r>
            <a:r>
              <a:rPr lang="en-US" b="1" kern="1200" spc="-100" dirty="0">
                <a:ln w="0" cmpd="sng">
                  <a:noFill/>
                  <a:prstDash val="solid"/>
                </a:ln>
                <a:gradFill>
                  <a:gsLst>
                    <a:gs pos="0">
                      <a:srgbClr val="000000"/>
                    </a:gs>
                    <a:gs pos="50000">
                      <a:srgbClr val="000000"/>
                    </a:gs>
                  </a:gsLst>
                  <a:lin ang="5400000" scaled="0"/>
                </a:gradFill>
                <a:latin typeface="Segoe"/>
                <a:ea typeface="+mn-ea"/>
                <a:cs typeface="+mn-cs"/>
              </a:rPr>
              <a:t>Solutions</a:t>
            </a:r>
          </a:p>
        </p:txBody>
      </p:sp>
      <p:sp>
        <p:nvSpPr>
          <p:cNvPr id="33" name="Rectangle 32"/>
          <p:cNvSpPr/>
          <p:nvPr/>
        </p:nvSpPr>
        <p:spPr>
          <a:xfrm>
            <a:off x="4610100" y="2282864"/>
            <a:ext cx="3095625" cy="235449"/>
          </a:xfrm>
          <a:prstGeom prst="rect">
            <a:avLst/>
          </a:prstGeom>
          <a:noFill/>
          <a:ln w="12700">
            <a:noFill/>
          </a:ln>
        </p:spPr>
        <p:txBody>
          <a:bodyPr wrap="square" lIns="0" tIns="0" rIns="0" bIns="0" anchor="ctr">
            <a:spAutoFit/>
          </a:bodyPr>
          <a:lstStyle/>
          <a:p>
            <a:pPr algn="ctr" defTabSz="914363" rtl="0">
              <a:lnSpc>
                <a:spcPct val="85000"/>
              </a:lnSpc>
              <a:spcBef>
                <a:spcPts val="1200"/>
              </a:spcBef>
              <a:defRPr/>
            </a:pPr>
            <a:r>
              <a:rPr lang="en-US" b="1" kern="1200" spc="-100" dirty="0">
                <a:ln w="0" cmpd="sng">
                  <a:noFill/>
                  <a:prstDash val="solid"/>
                </a:ln>
                <a:gradFill>
                  <a:gsLst>
                    <a:gs pos="0">
                      <a:srgbClr val="000000"/>
                    </a:gs>
                    <a:gs pos="50000">
                      <a:srgbClr val="000000"/>
                    </a:gs>
                  </a:gsLst>
                  <a:lin ang="5400000" scaled="0"/>
                </a:gradFill>
                <a:latin typeface="Segoe"/>
                <a:ea typeface="+mn-ea"/>
                <a:cs typeface="+mn-cs"/>
              </a:rPr>
              <a:t>“Online” Business Solutions</a:t>
            </a:r>
          </a:p>
        </p:txBody>
      </p:sp>
      <p:grpSp>
        <p:nvGrpSpPr>
          <p:cNvPr id="4" name="Group 85"/>
          <p:cNvGrpSpPr/>
          <p:nvPr/>
        </p:nvGrpSpPr>
        <p:grpSpPr>
          <a:xfrm>
            <a:off x="5301875" y="1575873"/>
            <a:ext cx="832867" cy="493776"/>
            <a:chOff x="7018610" y="1205937"/>
            <a:chExt cx="1095756" cy="493776"/>
          </a:xfrm>
        </p:grpSpPr>
        <p:sp>
          <p:nvSpPr>
            <p:cNvPr id="53" name="Rounded Rectangle 109"/>
            <p:cNvSpPr/>
            <p:nvPr/>
          </p:nvSpPr>
          <p:spPr bwMode="auto">
            <a:xfrm>
              <a:off x="7018610" y="1205937"/>
              <a:ext cx="1095756" cy="493776"/>
            </a:xfrm>
            <a:prstGeom prst="round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363" rtl="0">
                <a:lnSpc>
                  <a:spcPct val="85000"/>
                </a:lnSpc>
                <a:spcBef>
                  <a:spcPts val="1200"/>
                </a:spcBef>
                <a:defRPr/>
              </a:pPr>
              <a:endParaRPr lang="en-US" sz="1300" kern="1200" spc="-100" dirty="0">
                <a:ln w="18415" cmpd="sng">
                  <a:noFill/>
                  <a:prstDash val="solid"/>
                </a:ln>
                <a:gradFill>
                  <a:gsLst>
                    <a:gs pos="0">
                      <a:srgbClr val="000000"/>
                    </a:gs>
                    <a:gs pos="50000">
                      <a:srgbClr val="000000"/>
                    </a:gs>
                  </a:gsLst>
                  <a:lin ang="5400000" scaled="0"/>
                </a:gradFill>
                <a:latin typeface="Segoe"/>
                <a:ea typeface="+mn-ea"/>
                <a:cs typeface="Segoe UI" pitchFamily="34" charset="0"/>
              </a:endParaRPr>
            </a:p>
          </p:txBody>
        </p:sp>
        <p:grpSp>
          <p:nvGrpSpPr>
            <p:cNvPr id="6" name="Group 86"/>
            <p:cNvGrpSpPr/>
            <p:nvPr/>
          </p:nvGrpSpPr>
          <p:grpSpPr>
            <a:xfrm>
              <a:off x="7062168" y="1314683"/>
              <a:ext cx="1008640" cy="276285"/>
              <a:chOff x="7029502" y="1250488"/>
              <a:chExt cx="1008640" cy="276285"/>
            </a:xfrm>
          </p:grpSpPr>
          <p:pic>
            <p:nvPicPr>
              <p:cNvPr id="55" name="Picture 6" descr="C:\Users\garycar\Desktop\DVD_ART34\Logos\Microsoft Office 2007 - all products\Office SharePoint Online\Office SharePoint Online logo h.png"/>
              <p:cNvPicPr>
                <a:picLocks noChangeAspect="1" noChangeArrowheads="1"/>
              </p:cNvPicPr>
              <p:nvPr/>
            </p:nvPicPr>
            <p:blipFill>
              <a:blip r:embed="rId3" cstate="print">
                <a:duotone>
                  <a:schemeClr val="bg2">
                    <a:shade val="45000"/>
                    <a:satMod val="135000"/>
                  </a:schemeClr>
                  <a:prstClr val="white"/>
                </a:duotone>
                <a:lum contrast="100000"/>
              </a:blip>
              <a:srcRect l="74880"/>
              <a:stretch>
                <a:fillRect/>
              </a:stretch>
            </p:blipFill>
            <p:spPr bwMode="auto">
              <a:xfrm>
                <a:off x="7686672" y="1355323"/>
                <a:ext cx="331984" cy="171450"/>
              </a:xfrm>
              <a:prstGeom prst="rect">
                <a:avLst/>
              </a:prstGeom>
              <a:noFill/>
            </p:spPr>
          </p:pic>
          <p:pic>
            <p:nvPicPr>
              <p:cNvPr id="56" name="Picture 6" descr="C:\Users\garycar\Desktop\DVD_ART34\Logos\Microsoft Office 2007 - all products\Office SharePoint Online\Office SharePoint Online logo h.png"/>
              <p:cNvPicPr>
                <a:picLocks noChangeAspect="1" noChangeArrowheads="1"/>
              </p:cNvPicPr>
              <p:nvPr/>
            </p:nvPicPr>
            <p:blipFill>
              <a:blip r:embed="rId3" cstate="print">
                <a:duotone>
                  <a:schemeClr val="bg2">
                    <a:shade val="45000"/>
                    <a:satMod val="135000"/>
                  </a:schemeClr>
                  <a:prstClr val="white"/>
                </a:duotone>
                <a:lum contrast="100000"/>
              </a:blip>
              <a:srcRect r="23680"/>
              <a:stretch>
                <a:fillRect/>
              </a:stretch>
            </p:blipFill>
            <p:spPr bwMode="auto">
              <a:xfrm>
                <a:off x="7029502" y="1250488"/>
                <a:ext cx="1008640" cy="171450"/>
              </a:xfrm>
              <a:prstGeom prst="rect">
                <a:avLst/>
              </a:prstGeom>
              <a:noFill/>
            </p:spPr>
          </p:pic>
        </p:grpSp>
      </p:grpSp>
      <p:grpSp>
        <p:nvGrpSpPr>
          <p:cNvPr id="7" name="Group 64"/>
          <p:cNvGrpSpPr/>
          <p:nvPr/>
        </p:nvGrpSpPr>
        <p:grpSpPr>
          <a:xfrm>
            <a:off x="1681974" y="1575873"/>
            <a:ext cx="832867" cy="493776"/>
            <a:chOff x="2202770" y="1205937"/>
            <a:chExt cx="1095756" cy="493776"/>
          </a:xfrm>
        </p:grpSpPr>
        <p:sp>
          <p:nvSpPr>
            <p:cNvPr id="51" name="Rounded Rectangle 107"/>
            <p:cNvSpPr/>
            <p:nvPr/>
          </p:nvSpPr>
          <p:spPr bwMode="auto">
            <a:xfrm>
              <a:off x="2202770" y="1205937"/>
              <a:ext cx="1095756" cy="493776"/>
            </a:xfrm>
            <a:prstGeom prst="round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363" rtl="0">
                <a:lnSpc>
                  <a:spcPct val="85000"/>
                </a:lnSpc>
                <a:spcBef>
                  <a:spcPts val="1200"/>
                </a:spcBef>
                <a:defRPr/>
              </a:pPr>
              <a:endParaRPr lang="en-US" sz="1300" kern="1200" spc="-100" dirty="0">
                <a:ln w="18415" cmpd="sng">
                  <a:noFill/>
                  <a:prstDash val="solid"/>
                </a:ln>
                <a:gradFill>
                  <a:gsLst>
                    <a:gs pos="0">
                      <a:srgbClr val="000000"/>
                    </a:gs>
                    <a:gs pos="50000">
                      <a:srgbClr val="000000"/>
                    </a:gs>
                  </a:gsLst>
                  <a:lin ang="5400000" scaled="0"/>
                </a:gradFill>
                <a:latin typeface="Segoe"/>
                <a:ea typeface="+mn-ea"/>
                <a:cs typeface="Segoe UI" pitchFamily="34" charset="0"/>
              </a:endParaRPr>
            </a:p>
          </p:txBody>
        </p:sp>
        <p:pic>
          <p:nvPicPr>
            <p:cNvPr id="52" name="Picture 108" descr="\\eventsql\dvd\Online_ART\DVD_ART34\Logos\Xbox Live\Xbox Live logo horiz.png"/>
            <p:cNvPicPr/>
            <p:nvPr/>
          </p:nvPicPr>
          <p:blipFill>
            <a:blip r:embed="rId4" cstate="print">
              <a:duotone>
                <a:schemeClr val="bg2">
                  <a:shade val="45000"/>
                  <a:satMod val="135000"/>
                </a:schemeClr>
                <a:prstClr val="white"/>
              </a:duotone>
            </a:blip>
            <a:srcRect/>
            <a:stretch>
              <a:fillRect/>
            </a:stretch>
          </p:blipFill>
          <p:spPr bwMode="auto">
            <a:xfrm>
              <a:off x="2221217" y="1383991"/>
              <a:ext cx="1058862" cy="137669"/>
            </a:xfrm>
            <a:prstGeom prst="rect">
              <a:avLst/>
            </a:prstGeom>
            <a:noFill/>
            <a:ln w="9525">
              <a:noFill/>
              <a:miter lim="800000"/>
              <a:headEnd/>
              <a:tailEnd/>
            </a:ln>
            <a:effectLst>
              <a:outerShdw blurRad="12700" dist="12700" dir="4800000" algn="ctr" rotWithShape="0">
                <a:srgbClr val="000000"/>
              </a:outerShdw>
            </a:effectLst>
          </p:spPr>
        </p:pic>
      </p:grpSp>
      <p:grpSp>
        <p:nvGrpSpPr>
          <p:cNvPr id="18" name="Group 63"/>
          <p:cNvGrpSpPr/>
          <p:nvPr/>
        </p:nvGrpSpPr>
        <p:grpSpPr>
          <a:xfrm>
            <a:off x="3491925" y="1575873"/>
            <a:ext cx="832867" cy="493776"/>
            <a:chOff x="4610690" y="1205937"/>
            <a:chExt cx="1095756" cy="493776"/>
          </a:xfrm>
        </p:grpSpPr>
        <p:sp>
          <p:nvSpPr>
            <p:cNvPr id="49" name="Rounded Rectangle 105"/>
            <p:cNvSpPr/>
            <p:nvPr/>
          </p:nvSpPr>
          <p:spPr bwMode="auto">
            <a:xfrm>
              <a:off x="4610690" y="1205937"/>
              <a:ext cx="1095756" cy="493776"/>
            </a:xfrm>
            <a:prstGeom prst="round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363" rtl="0">
                <a:lnSpc>
                  <a:spcPct val="85000"/>
                </a:lnSpc>
                <a:spcBef>
                  <a:spcPts val="1200"/>
                </a:spcBef>
                <a:defRPr/>
              </a:pPr>
              <a:endParaRPr lang="en-US" sz="1300" kern="1200" spc="-100" dirty="0">
                <a:ln w="18415" cmpd="sng">
                  <a:noFill/>
                  <a:prstDash val="solid"/>
                </a:ln>
                <a:gradFill>
                  <a:gsLst>
                    <a:gs pos="0">
                      <a:srgbClr val="000000"/>
                    </a:gs>
                    <a:gs pos="50000">
                      <a:srgbClr val="000000"/>
                    </a:gs>
                  </a:gsLst>
                  <a:lin ang="5400000" scaled="0"/>
                </a:gradFill>
                <a:latin typeface="Segoe"/>
                <a:ea typeface="+mn-ea"/>
                <a:cs typeface="Segoe UI" pitchFamily="34" charset="0"/>
              </a:endParaRPr>
            </a:p>
          </p:txBody>
        </p:sp>
        <p:pic>
          <p:nvPicPr>
            <p:cNvPr id="50" name="Picture 106" descr="\\eventsql\dvd\Online_ART\DVD_ART34\Logos\Windows Live - (Brand)\Windows Live logo c h.png"/>
            <p:cNvPicPr>
              <a:picLocks noChangeAspect="1"/>
            </p:cNvPicPr>
            <p:nvPr/>
          </p:nvPicPr>
          <p:blipFill>
            <a:blip r:embed="rId5" cstate="print">
              <a:duotone>
                <a:schemeClr val="bg2">
                  <a:shade val="45000"/>
                  <a:satMod val="135000"/>
                </a:schemeClr>
                <a:prstClr val="white"/>
              </a:duotone>
              <a:lum contrast="100000"/>
            </a:blip>
            <a:srcRect/>
            <a:stretch>
              <a:fillRect/>
            </a:stretch>
          </p:blipFill>
          <p:spPr bwMode="auto">
            <a:xfrm>
              <a:off x="4621834" y="1347479"/>
              <a:ext cx="1073468" cy="210693"/>
            </a:xfrm>
            <a:prstGeom prst="rect">
              <a:avLst/>
            </a:prstGeom>
            <a:noFill/>
            <a:ln w="9525">
              <a:noFill/>
              <a:miter lim="800000"/>
              <a:headEnd/>
              <a:tailEnd/>
            </a:ln>
          </p:spPr>
        </p:pic>
      </p:grpSp>
      <p:grpSp>
        <p:nvGrpSpPr>
          <p:cNvPr id="30" name="Group 67"/>
          <p:cNvGrpSpPr/>
          <p:nvPr/>
        </p:nvGrpSpPr>
        <p:grpSpPr>
          <a:xfrm>
            <a:off x="2586950" y="1575873"/>
            <a:ext cx="832867" cy="493776"/>
            <a:chOff x="3402393" y="1205937"/>
            <a:chExt cx="1095756" cy="493776"/>
          </a:xfrm>
        </p:grpSpPr>
        <p:sp>
          <p:nvSpPr>
            <p:cNvPr id="47" name="Rounded Rectangle 103"/>
            <p:cNvSpPr/>
            <p:nvPr/>
          </p:nvSpPr>
          <p:spPr bwMode="auto">
            <a:xfrm>
              <a:off x="3402393" y="1205937"/>
              <a:ext cx="1095756" cy="493776"/>
            </a:xfrm>
            <a:prstGeom prst="round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363" rtl="0">
                <a:lnSpc>
                  <a:spcPct val="85000"/>
                </a:lnSpc>
                <a:spcBef>
                  <a:spcPts val="1200"/>
                </a:spcBef>
                <a:defRPr/>
              </a:pPr>
              <a:endParaRPr lang="en-US" sz="1300" kern="1200" spc="-100" dirty="0">
                <a:ln w="18415" cmpd="sng">
                  <a:noFill/>
                  <a:prstDash val="solid"/>
                </a:ln>
                <a:gradFill>
                  <a:gsLst>
                    <a:gs pos="0">
                      <a:srgbClr val="000000"/>
                    </a:gs>
                    <a:gs pos="50000">
                      <a:srgbClr val="000000"/>
                    </a:gs>
                  </a:gsLst>
                  <a:lin ang="5400000" scaled="0"/>
                </a:gradFill>
                <a:latin typeface="Segoe"/>
                <a:ea typeface="+mn-ea"/>
                <a:cs typeface="Segoe UI" pitchFamily="34" charset="0"/>
              </a:endParaRPr>
            </a:p>
          </p:txBody>
        </p:sp>
        <p:pic>
          <p:nvPicPr>
            <p:cNvPr id="48" name="Picture 104" descr="\\eventsql\dvd\Online_ART\DVD_ART34\Logos\Zune\zune bk small.png"/>
            <p:cNvPicPr>
              <a:picLocks noChangeAspect="1"/>
            </p:cNvPicPr>
            <p:nvPr/>
          </p:nvPicPr>
          <p:blipFill>
            <a:blip r:embed="rId6" cstate="print">
              <a:duotone>
                <a:schemeClr val="bg2">
                  <a:shade val="45000"/>
                  <a:satMod val="135000"/>
                </a:schemeClr>
                <a:prstClr val="white"/>
              </a:duotone>
              <a:lum contrast="75000"/>
            </a:blip>
            <a:srcRect/>
            <a:stretch>
              <a:fillRect/>
            </a:stretch>
          </p:blipFill>
          <p:spPr bwMode="auto">
            <a:xfrm>
              <a:off x="3409917" y="1261194"/>
              <a:ext cx="1080708" cy="383263"/>
            </a:xfrm>
            <a:prstGeom prst="rect">
              <a:avLst/>
            </a:prstGeom>
            <a:noFill/>
            <a:ln w="9525">
              <a:noFill/>
              <a:miter lim="800000"/>
              <a:headEnd/>
              <a:tailEnd/>
            </a:ln>
          </p:spPr>
        </p:pic>
      </p:grpSp>
      <p:grpSp>
        <p:nvGrpSpPr>
          <p:cNvPr id="34" name="Group 66"/>
          <p:cNvGrpSpPr/>
          <p:nvPr/>
        </p:nvGrpSpPr>
        <p:grpSpPr>
          <a:xfrm>
            <a:off x="4396900" y="1575873"/>
            <a:ext cx="832867" cy="493776"/>
            <a:chOff x="5817861" y="1205937"/>
            <a:chExt cx="1095756" cy="493776"/>
          </a:xfrm>
        </p:grpSpPr>
        <p:sp>
          <p:nvSpPr>
            <p:cNvPr id="45" name="Rounded Rectangle 101"/>
            <p:cNvSpPr/>
            <p:nvPr/>
          </p:nvSpPr>
          <p:spPr bwMode="auto">
            <a:xfrm>
              <a:off x="5817861" y="1205937"/>
              <a:ext cx="1095756" cy="493776"/>
            </a:xfrm>
            <a:prstGeom prst="round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363" rtl="0">
                <a:lnSpc>
                  <a:spcPct val="85000"/>
                </a:lnSpc>
                <a:spcBef>
                  <a:spcPts val="1200"/>
                </a:spcBef>
                <a:defRPr/>
              </a:pPr>
              <a:endParaRPr lang="en-US" sz="1300" kern="1200" spc="-100" dirty="0">
                <a:ln w="18415" cmpd="sng">
                  <a:noFill/>
                  <a:prstDash val="solid"/>
                </a:ln>
                <a:gradFill>
                  <a:gsLst>
                    <a:gs pos="0">
                      <a:srgbClr val="000000"/>
                    </a:gs>
                    <a:gs pos="50000">
                      <a:srgbClr val="000000"/>
                    </a:gs>
                  </a:gsLst>
                  <a:lin ang="5400000" scaled="0"/>
                </a:gradFill>
                <a:latin typeface="Segoe"/>
                <a:ea typeface="+mn-ea"/>
                <a:cs typeface="Segoe UI" pitchFamily="34" charset="0"/>
              </a:endParaRPr>
            </a:p>
          </p:txBody>
        </p:sp>
        <p:pic>
          <p:nvPicPr>
            <p:cNvPr id="46" name="Picture 102" descr="\\eventsql\dvd\Online_ART\DVD_ART34\Logos\Microsoft Office Live\_Office Live brand logos\Office Live.png"/>
            <p:cNvPicPr>
              <a:picLocks noChangeAspect="1"/>
            </p:cNvPicPr>
            <p:nvPr/>
          </p:nvPicPr>
          <p:blipFill>
            <a:blip r:embed="rId7" cstate="print">
              <a:duotone>
                <a:schemeClr val="bg2">
                  <a:shade val="45000"/>
                  <a:satMod val="135000"/>
                </a:schemeClr>
                <a:prstClr val="white"/>
              </a:duotone>
              <a:lum contrast="100000"/>
            </a:blip>
            <a:srcRect/>
            <a:stretch>
              <a:fillRect/>
            </a:stretch>
          </p:blipFill>
          <p:spPr bwMode="auto">
            <a:xfrm>
              <a:off x="5840231" y="1313522"/>
              <a:ext cx="1051016" cy="278606"/>
            </a:xfrm>
            <a:prstGeom prst="rect">
              <a:avLst/>
            </a:prstGeom>
            <a:noFill/>
            <a:ln w="9525">
              <a:noFill/>
              <a:miter lim="800000"/>
              <a:headEnd/>
              <a:tailEnd/>
            </a:ln>
          </p:spPr>
        </p:pic>
      </p:grpSp>
      <p:grpSp>
        <p:nvGrpSpPr>
          <p:cNvPr id="35" name="Group 70"/>
          <p:cNvGrpSpPr/>
          <p:nvPr/>
        </p:nvGrpSpPr>
        <p:grpSpPr>
          <a:xfrm>
            <a:off x="7111826" y="1575873"/>
            <a:ext cx="832867" cy="493776"/>
            <a:chOff x="9397320" y="1199587"/>
            <a:chExt cx="1095756" cy="493776"/>
          </a:xfrm>
        </p:grpSpPr>
        <p:sp>
          <p:nvSpPr>
            <p:cNvPr id="43" name="Rounded Rectangle 99"/>
            <p:cNvSpPr/>
            <p:nvPr/>
          </p:nvSpPr>
          <p:spPr bwMode="auto">
            <a:xfrm>
              <a:off x="9397320" y="1199587"/>
              <a:ext cx="1095756" cy="493776"/>
            </a:xfrm>
            <a:prstGeom prst="round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363" rtl="0">
                <a:lnSpc>
                  <a:spcPct val="85000"/>
                </a:lnSpc>
                <a:spcBef>
                  <a:spcPts val="1200"/>
                </a:spcBef>
                <a:defRPr/>
              </a:pPr>
              <a:endParaRPr lang="en-US" sz="1300" kern="1200" spc="-100" dirty="0">
                <a:ln w="18415" cmpd="sng">
                  <a:noFill/>
                  <a:prstDash val="solid"/>
                </a:ln>
                <a:gradFill>
                  <a:gsLst>
                    <a:gs pos="0">
                      <a:srgbClr val="000000"/>
                    </a:gs>
                    <a:gs pos="50000">
                      <a:srgbClr val="000000"/>
                    </a:gs>
                  </a:gsLst>
                  <a:lin ang="5400000" scaled="0"/>
                </a:gradFill>
                <a:latin typeface="Segoe"/>
                <a:ea typeface="+mn-ea"/>
                <a:cs typeface="Segoe UI" pitchFamily="34" charset="0"/>
              </a:endParaRPr>
            </a:p>
          </p:txBody>
        </p:sp>
        <p:pic>
          <p:nvPicPr>
            <p:cNvPr id="44" name="Picture 7" descr="C:\Users\garycar\Desktop\DVD_ART34\Logos\Microsoft Dynamics\Dynamics CRM Online\Microsoft Dynamics CRM Online logo h.png"/>
            <p:cNvPicPr>
              <a:picLocks noChangeAspect="1" noChangeArrowheads="1"/>
            </p:cNvPicPr>
            <p:nvPr/>
          </p:nvPicPr>
          <p:blipFill>
            <a:blip r:embed="rId8" cstate="print">
              <a:duotone>
                <a:schemeClr val="bg2">
                  <a:shade val="45000"/>
                  <a:satMod val="135000"/>
                </a:schemeClr>
                <a:prstClr val="white"/>
              </a:duotone>
              <a:lum contrast="100000"/>
            </a:blip>
            <a:srcRect/>
            <a:stretch>
              <a:fillRect/>
            </a:stretch>
          </p:blipFill>
          <p:spPr bwMode="auto">
            <a:xfrm>
              <a:off x="9438264" y="1347029"/>
              <a:ext cx="1013868" cy="198893"/>
            </a:xfrm>
            <a:prstGeom prst="rect">
              <a:avLst/>
            </a:prstGeom>
            <a:noFill/>
          </p:spPr>
        </p:pic>
      </p:grpSp>
      <p:grpSp>
        <p:nvGrpSpPr>
          <p:cNvPr id="36" name="Group 72"/>
          <p:cNvGrpSpPr/>
          <p:nvPr/>
        </p:nvGrpSpPr>
        <p:grpSpPr>
          <a:xfrm>
            <a:off x="6206851" y="1575873"/>
            <a:ext cx="832867" cy="493776"/>
            <a:chOff x="8222570" y="1205937"/>
            <a:chExt cx="1095756" cy="493776"/>
          </a:xfrm>
        </p:grpSpPr>
        <p:sp>
          <p:nvSpPr>
            <p:cNvPr id="41" name="Rounded Rectangle 97"/>
            <p:cNvSpPr/>
            <p:nvPr/>
          </p:nvSpPr>
          <p:spPr bwMode="auto">
            <a:xfrm>
              <a:off x="8222570" y="1205937"/>
              <a:ext cx="1095756" cy="493776"/>
            </a:xfrm>
            <a:prstGeom prst="round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363" rtl="0">
                <a:lnSpc>
                  <a:spcPct val="85000"/>
                </a:lnSpc>
                <a:spcBef>
                  <a:spcPts val="1200"/>
                </a:spcBef>
                <a:defRPr/>
              </a:pPr>
              <a:endParaRPr lang="en-US" sz="1300" kern="1200" spc="-100" dirty="0">
                <a:ln w="18415" cmpd="sng">
                  <a:noFill/>
                  <a:prstDash val="solid"/>
                </a:ln>
                <a:gradFill>
                  <a:gsLst>
                    <a:gs pos="0">
                      <a:srgbClr val="000000"/>
                    </a:gs>
                    <a:gs pos="50000">
                      <a:srgbClr val="000000"/>
                    </a:gs>
                  </a:gsLst>
                  <a:lin ang="5400000" scaled="0"/>
                </a:gradFill>
                <a:latin typeface="Segoe"/>
                <a:ea typeface="+mn-ea"/>
                <a:cs typeface="Segoe UI" pitchFamily="34" charset="0"/>
              </a:endParaRPr>
            </a:p>
          </p:txBody>
        </p:sp>
        <p:pic>
          <p:nvPicPr>
            <p:cNvPr id="42" name="Picture 98" descr="\\eventsql\dvd\Online_ART\DVD_ART34\Logos\Exchange Online\Exchange Online Logo.png"/>
            <p:cNvPicPr/>
            <p:nvPr/>
          </p:nvPicPr>
          <p:blipFill>
            <a:blip r:embed="rId9" cstate="print">
              <a:duotone>
                <a:schemeClr val="bg2">
                  <a:shade val="45000"/>
                  <a:satMod val="135000"/>
                </a:schemeClr>
                <a:prstClr val="white"/>
              </a:duotone>
              <a:lum contrast="100000"/>
            </a:blip>
            <a:srcRect/>
            <a:stretch>
              <a:fillRect/>
            </a:stretch>
          </p:blipFill>
          <p:spPr bwMode="auto">
            <a:xfrm>
              <a:off x="8261654" y="1351719"/>
              <a:ext cx="1017588" cy="202213"/>
            </a:xfrm>
            <a:prstGeom prst="rect">
              <a:avLst/>
            </a:prstGeom>
            <a:noFill/>
            <a:ln w="9525">
              <a:noFill/>
              <a:miter lim="800000"/>
              <a:headEnd/>
              <a:tailEnd/>
            </a:ln>
          </p:spPr>
        </p:pic>
      </p:grpSp>
      <p:sp>
        <p:nvSpPr>
          <p:cNvPr id="58" name="Rounded Rectangle 105"/>
          <p:cNvSpPr/>
          <p:nvPr/>
        </p:nvSpPr>
        <p:spPr bwMode="auto">
          <a:xfrm>
            <a:off x="3181350" y="3054389"/>
            <a:ext cx="974431" cy="493776"/>
          </a:xfrm>
          <a:prstGeom prst="round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363" rtl="0">
              <a:lnSpc>
                <a:spcPct val="85000"/>
              </a:lnSpc>
              <a:spcBef>
                <a:spcPts val="1200"/>
              </a:spcBef>
              <a:defRPr/>
            </a:pPr>
            <a:r>
              <a:rPr lang="en-US" sz="1300" kern="1200" spc="-100" dirty="0" smtClean="0">
                <a:ln w="18415" cmpd="sng">
                  <a:noFill/>
                  <a:prstDash val="solid"/>
                </a:ln>
                <a:gradFill>
                  <a:gsLst>
                    <a:gs pos="0">
                      <a:srgbClr val="000000"/>
                    </a:gs>
                    <a:gs pos="50000">
                      <a:srgbClr val="000000"/>
                    </a:gs>
                  </a:gsLst>
                  <a:lin ang="5400000" scaled="0"/>
                </a:gradFill>
                <a:latin typeface="Segoe"/>
                <a:ea typeface="+mn-ea"/>
                <a:cs typeface="Segoe UI" pitchFamily="34" charset="0"/>
              </a:rPr>
              <a:t>Live  API</a:t>
            </a:r>
            <a:endParaRPr lang="en-US" sz="1300" kern="1200" spc="-100" dirty="0">
              <a:ln w="18415" cmpd="sng">
                <a:noFill/>
                <a:prstDash val="solid"/>
              </a:ln>
              <a:gradFill>
                <a:gsLst>
                  <a:gs pos="0">
                    <a:srgbClr val="000000"/>
                  </a:gs>
                  <a:gs pos="50000">
                    <a:srgbClr val="000000"/>
                  </a:gs>
                </a:gsLst>
                <a:lin ang="5400000" scaled="0"/>
              </a:gradFill>
              <a:latin typeface="Segoe"/>
              <a:ea typeface="+mn-ea"/>
              <a:cs typeface="Segoe UI" pitchFamily="34" charset="0"/>
            </a:endParaRPr>
          </a:p>
        </p:txBody>
      </p:sp>
      <p:sp>
        <p:nvSpPr>
          <p:cNvPr id="59" name="Rounded Rectangle 105"/>
          <p:cNvSpPr/>
          <p:nvPr/>
        </p:nvSpPr>
        <p:spPr bwMode="auto">
          <a:xfrm>
            <a:off x="4248150" y="3054389"/>
            <a:ext cx="1390650" cy="493776"/>
          </a:xfrm>
          <a:prstGeom prst="round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363" rtl="0">
              <a:lnSpc>
                <a:spcPct val="85000"/>
              </a:lnSpc>
              <a:spcBef>
                <a:spcPts val="1200"/>
              </a:spcBef>
              <a:defRPr/>
            </a:pPr>
            <a:r>
              <a:rPr lang="en-US" sz="1300" kern="1200" spc="-100" dirty="0" smtClean="0">
                <a:ln w="18415" cmpd="sng">
                  <a:noFill/>
                  <a:prstDash val="solid"/>
                </a:ln>
                <a:gradFill>
                  <a:gsLst>
                    <a:gs pos="0">
                      <a:srgbClr val="000000"/>
                    </a:gs>
                    <a:gs pos="50000">
                      <a:srgbClr val="000000"/>
                    </a:gs>
                  </a:gsLst>
                  <a:lin ang="5400000" scaled="0"/>
                </a:gradFill>
                <a:latin typeface="Segoe"/>
                <a:ea typeface="+mn-ea"/>
                <a:cs typeface="Segoe UI" pitchFamily="34" charset="0"/>
              </a:rPr>
              <a:t>Virtual  Earth SDK</a:t>
            </a:r>
            <a:endParaRPr lang="en-US" sz="1300" kern="1200" spc="-100" dirty="0">
              <a:ln w="18415" cmpd="sng">
                <a:noFill/>
                <a:prstDash val="solid"/>
              </a:ln>
              <a:gradFill>
                <a:gsLst>
                  <a:gs pos="0">
                    <a:srgbClr val="000000"/>
                  </a:gs>
                  <a:gs pos="50000">
                    <a:srgbClr val="000000"/>
                  </a:gs>
                </a:gsLst>
                <a:lin ang="5400000" scaled="0"/>
              </a:gradFill>
              <a:latin typeface="Segoe"/>
              <a:ea typeface="+mn-ea"/>
              <a:cs typeface="Segoe UI" pitchFamily="34" charset="0"/>
            </a:endParaRPr>
          </a:p>
        </p:txBody>
      </p:sp>
      <p:sp>
        <p:nvSpPr>
          <p:cNvPr id="60" name="Rounded Rectangle 105"/>
          <p:cNvSpPr/>
          <p:nvPr/>
        </p:nvSpPr>
        <p:spPr bwMode="auto">
          <a:xfrm>
            <a:off x="2114550" y="3054389"/>
            <a:ext cx="974431" cy="493776"/>
          </a:xfrm>
          <a:prstGeom prst="round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363" rtl="0">
              <a:lnSpc>
                <a:spcPct val="85000"/>
              </a:lnSpc>
              <a:spcBef>
                <a:spcPts val="1200"/>
              </a:spcBef>
              <a:defRPr/>
            </a:pPr>
            <a:r>
              <a:rPr lang="en-US" sz="1300" kern="1200" spc="-100" dirty="0" smtClean="0">
                <a:ln w="18415" cmpd="sng">
                  <a:noFill/>
                  <a:prstDash val="solid"/>
                </a:ln>
                <a:gradFill>
                  <a:gsLst>
                    <a:gs pos="0">
                      <a:srgbClr val="000000"/>
                    </a:gs>
                    <a:gs pos="50000">
                      <a:srgbClr val="000000"/>
                    </a:gs>
                  </a:gsLst>
                  <a:lin ang="5400000" scaled="0"/>
                </a:gradFill>
                <a:latin typeface="Segoe"/>
                <a:ea typeface="+mn-ea"/>
                <a:cs typeface="Segoe UI" pitchFamily="34" charset="0"/>
              </a:rPr>
              <a:t>Live ID</a:t>
            </a:r>
            <a:endParaRPr lang="en-US" sz="1300" kern="1200" spc="-100" dirty="0">
              <a:ln w="18415" cmpd="sng">
                <a:noFill/>
                <a:prstDash val="solid"/>
              </a:ln>
              <a:gradFill>
                <a:gsLst>
                  <a:gs pos="0">
                    <a:srgbClr val="000000"/>
                  </a:gs>
                  <a:gs pos="50000">
                    <a:srgbClr val="000000"/>
                  </a:gs>
                </a:gsLst>
                <a:lin ang="5400000" scaled="0"/>
              </a:gradFill>
              <a:latin typeface="Segoe"/>
              <a:ea typeface="+mn-ea"/>
              <a:cs typeface="Segoe UI" pitchFamily="34" charset="0"/>
            </a:endParaRPr>
          </a:p>
        </p:txBody>
      </p:sp>
      <p:sp>
        <p:nvSpPr>
          <p:cNvPr id="64" name="Rounded Rectangle 99"/>
          <p:cNvSpPr/>
          <p:nvPr/>
        </p:nvSpPr>
        <p:spPr bwMode="auto">
          <a:xfrm>
            <a:off x="8007177" y="1047750"/>
            <a:ext cx="736774" cy="1038225"/>
          </a:xfrm>
          <a:prstGeom prst="round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363" rtl="0">
              <a:lnSpc>
                <a:spcPct val="85000"/>
              </a:lnSpc>
              <a:spcBef>
                <a:spcPts val="1200"/>
              </a:spcBef>
              <a:defRPr/>
            </a:pPr>
            <a:r>
              <a:rPr lang="en-US" sz="1100" kern="1200" spc="-100" dirty="0" smtClean="0">
                <a:ln w="18415" cmpd="sng">
                  <a:noFill/>
                  <a:prstDash val="solid"/>
                </a:ln>
                <a:gradFill>
                  <a:gsLst>
                    <a:gs pos="0">
                      <a:srgbClr val="000000"/>
                    </a:gs>
                    <a:gs pos="50000">
                      <a:srgbClr val="000000"/>
                    </a:gs>
                  </a:gsLst>
                  <a:lin ang="5400000" scaled="0"/>
                </a:gradFill>
                <a:latin typeface="Segoe"/>
                <a:ea typeface="+mn-ea"/>
                <a:cs typeface="Segoe UI" pitchFamily="34" charset="0"/>
              </a:rPr>
              <a:t>Custom Apps</a:t>
            </a:r>
            <a:endParaRPr lang="en-US" sz="1100" kern="1200" spc="-100" dirty="0">
              <a:ln w="18415" cmpd="sng">
                <a:noFill/>
                <a:prstDash val="solid"/>
              </a:ln>
              <a:gradFill>
                <a:gsLst>
                  <a:gs pos="0">
                    <a:srgbClr val="000000"/>
                  </a:gs>
                  <a:gs pos="50000">
                    <a:srgbClr val="000000"/>
                  </a:gs>
                </a:gsLst>
                <a:lin ang="5400000" scaled="0"/>
              </a:gradFill>
              <a:latin typeface="Segoe"/>
              <a:ea typeface="+mn-ea"/>
              <a:cs typeface="Segoe UI" pitchFamily="34" charset="0"/>
            </a:endParaRPr>
          </a:p>
        </p:txBody>
      </p:sp>
      <p:sp>
        <p:nvSpPr>
          <p:cNvPr id="66" name="Rectangle 65"/>
          <p:cNvSpPr/>
          <p:nvPr/>
        </p:nvSpPr>
        <p:spPr>
          <a:xfrm>
            <a:off x="7086515" y="2273339"/>
            <a:ext cx="2476585" cy="235449"/>
          </a:xfrm>
          <a:prstGeom prst="rect">
            <a:avLst/>
          </a:prstGeom>
          <a:noFill/>
          <a:ln w="12700">
            <a:noFill/>
          </a:ln>
        </p:spPr>
        <p:txBody>
          <a:bodyPr wrap="square" lIns="0" tIns="0" rIns="0" bIns="0" anchor="ctr">
            <a:spAutoFit/>
          </a:bodyPr>
          <a:lstStyle/>
          <a:p>
            <a:pPr algn="ctr" defTabSz="914363" rtl="0">
              <a:lnSpc>
                <a:spcPct val="85000"/>
              </a:lnSpc>
              <a:spcBef>
                <a:spcPts val="1200"/>
              </a:spcBef>
              <a:defRPr/>
            </a:pPr>
            <a:r>
              <a:rPr lang="en-US" b="1" kern="1200" spc="-100" dirty="0" err="1" smtClean="0">
                <a:ln w="0" cmpd="sng">
                  <a:noFill/>
                  <a:prstDash val="solid"/>
                </a:ln>
                <a:gradFill>
                  <a:gsLst>
                    <a:gs pos="0">
                      <a:srgbClr val="000000"/>
                    </a:gs>
                    <a:gs pos="50000">
                      <a:srgbClr val="000000"/>
                    </a:gs>
                  </a:gsLst>
                  <a:lin ang="5400000" scaled="0"/>
                </a:gradFill>
                <a:latin typeface="Segoe"/>
                <a:ea typeface="+mn-ea"/>
                <a:cs typeface="+mn-cs"/>
              </a:rPr>
              <a:t>Vous</a:t>
            </a:r>
            <a:endParaRPr lang="en-US" b="1" kern="1200" spc="-100" dirty="0">
              <a:ln w="0" cmpd="sng">
                <a:noFill/>
                <a:prstDash val="solid"/>
              </a:ln>
              <a:gradFill>
                <a:gsLst>
                  <a:gs pos="0">
                    <a:srgbClr val="000000"/>
                  </a:gs>
                  <a:gs pos="50000">
                    <a:srgbClr val="000000"/>
                  </a:gs>
                </a:gsLst>
                <a:lin ang="5400000" scaled="0"/>
              </a:gradFill>
              <a:latin typeface="Segoe"/>
              <a:ea typeface="+mn-ea"/>
              <a:cs typeface="+mn-cs"/>
            </a:endParaRPr>
          </a:p>
        </p:txBody>
      </p:sp>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Le Cloud Computing pour le SI</a:t>
            </a:r>
            <a:endParaRPr lang="fr-FR" dirty="0"/>
          </a:p>
        </p:txBody>
      </p:sp>
      <p:sp>
        <p:nvSpPr>
          <p:cNvPr id="3" name="Espace réservé du contenu 2"/>
          <p:cNvSpPr>
            <a:spLocks noGrp="1"/>
          </p:cNvSpPr>
          <p:nvPr>
            <p:ph sz="quarter" idx="10"/>
          </p:nvPr>
        </p:nvSpPr>
        <p:spPr>
          <a:xfrm>
            <a:off x="2697843" y="1279525"/>
            <a:ext cx="6446157" cy="4086225"/>
          </a:xfrm>
        </p:spPr>
        <p:txBody>
          <a:bodyPr>
            <a:normAutofit/>
          </a:bodyPr>
          <a:lstStyle/>
          <a:p>
            <a:pPr>
              <a:buNone/>
            </a:pPr>
            <a:r>
              <a:rPr lang="fr-FR" dirty="0" smtClean="0"/>
              <a:t>«</a:t>
            </a:r>
            <a:r>
              <a:rPr lang="fr-FR" i="1" dirty="0" smtClean="0"/>
              <a:t> Assurer une continuité entre l’entreprise et les nuages en intégrant les deux univers et en vous laissant le contrôle »</a:t>
            </a:r>
            <a:endParaRPr lang="fr-FR" sz="2400" i="1" dirty="0"/>
          </a:p>
        </p:txBody>
      </p:sp>
      <p:sp>
        <p:nvSpPr>
          <p:cNvPr id="8" name="&quot;RADIANT&quot; Silverto White to Transparent Radial; 1pt stroke;"/>
          <p:cNvSpPr/>
          <p:nvPr/>
        </p:nvSpPr>
        <p:spPr bwMode="auto">
          <a:xfrm rot="10800000">
            <a:off x="457201" y="1981286"/>
            <a:ext cx="6701591" cy="4640175"/>
          </a:xfrm>
          <a:prstGeom prst="roundRect">
            <a:avLst>
              <a:gd name="adj" fmla="val 11928"/>
            </a:avLst>
          </a:prstGeom>
          <a:gradFill flip="none" rotWithShape="1">
            <a:gsLst>
              <a:gs pos="2000">
                <a:schemeClr val="bg2">
                  <a:lumMod val="20000"/>
                  <a:lumOff val="80000"/>
                </a:schemeClr>
              </a:gs>
              <a:gs pos="63000">
                <a:schemeClr val="tx1">
                  <a:alpha val="0"/>
                </a:schemeClr>
              </a:gs>
              <a:gs pos="45000">
                <a:schemeClr val="bg2">
                  <a:alpha val="56000"/>
                </a:schemeClr>
              </a:gs>
            </a:gsLst>
            <a:lin ang="8100000" scaled="1"/>
            <a:tileRect/>
          </a:gradFill>
          <a:ln w="31750">
            <a:solidFill>
              <a:srgbClr val="FFFFFF">
                <a:alpha val="10000"/>
              </a:srgbClr>
            </a:solid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a:lstStyle/>
          <a:p>
            <a:pPr indent="-628625" algn="ctr" defTabSz="1096919" fontAlgn="auto">
              <a:lnSpc>
                <a:spcPct val="85000"/>
              </a:lnSpc>
              <a:spcBef>
                <a:spcPts val="0"/>
              </a:spcBef>
              <a:spcAft>
                <a:spcPts val="0"/>
              </a:spcAft>
              <a:buClr>
                <a:schemeClr val="tx2"/>
              </a:buClr>
              <a:buSzPct val="76000"/>
              <a:defRPr/>
            </a:pPr>
            <a:endParaRPr lang="en-US" sz="2400" i="1" dirty="0">
              <a:ln>
                <a:solidFill>
                  <a:schemeClr val="accent5"/>
                </a:solidFill>
              </a:ln>
              <a:gradFill>
                <a:gsLst>
                  <a:gs pos="0">
                    <a:schemeClr val="accent5">
                      <a:lumMod val="40000"/>
                      <a:lumOff val="60000"/>
                    </a:schemeClr>
                  </a:gs>
                  <a:gs pos="49000">
                    <a:schemeClr val="accent5">
                      <a:lumMod val="60000"/>
                      <a:lumOff val="40000"/>
                    </a:schemeClr>
                  </a:gs>
                  <a:gs pos="100000">
                    <a:schemeClr val="accent5"/>
                  </a:gs>
                </a:gsLst>
                <a:lin ang="5400000" scaled="1"/>
              </a:gradFill>
              <a:latin typeface="Segoe Semibold" pitchFamily="34" charset="0"/>
            </a:endParaRPr>
          </a:p>
        </p:txBody>
      </p:sp>
      <p:sp>
        <p:nvSpPr>
          <p:cNvPr id="11" name="TextBox 54"/>
          <p:cNvSpPr txBox="1">
            <a:spLocks noChangeArrowheads="1"/>
          </p:cNvSpPr>
          <p:nvPr/>
        </p:nvSpPr>
        <p:spPr bwMode="auto">
          <a:xfrm>
            <a:off x="434975" y="1981200"/>
            <a:ext cx="1851025" cy="830262"/>
          </a:xfrm>
          <a:prstGeom prst="rect">
            <a:avLst/>
          </a:prstGeom>
          <a:noFill/>
          <a:ln w="9525">
            <a:noFill/>
            <a:miter lim="800000"/>
            <a:headEnd/>
            <a:tailEnd/>
          </a:ln>
        </p:spPr>
        <p:txBody>
          <a:bodyPr>
            <a:spAutoFit/>
          </a:bodyPr>
          <a:lstStyle/>
          <a:p>
            <a:pPr algn="ctr"/>
            <a:r>
              <a:rPr lang="en-US" sz="2400" i="1" dirty="0">
                <a:latin typeface="Calibri" pitchFamily="34" charset="0"/>
              </a:rPr>
              <a:t>100% </a:t>
            </a:r>
          </a:p>
          <a:p>
            <a:pPr algn="ctr"/>
            <a:r>
              <a:rPr lang="en-US" sz="2400" i="1" dirty="0">
                <a:latin typeface="Calibri" pitchFamily="34" charset="0"/>
              </a:rPr>
              <a:t>On Premise</a:t>
            </a:r>
          </a:p>
        </p:txBody>
      </p:sp>
      <p:sp>
        <p:nvSpPr>
          <p:cNvPr id="12" name="Up-Down Arrow 20"/>
          <p:cNvSpPr/>
          <p:nvPr/>
        </p:nvSpPr>
        <p:spPr bwMode="auto">
          <a:xfrm rot="18577868">
            <a:off x="3831431" y="1645444"/>
            <a:ext cx="703263" cy="5092700"/>
          </a:xfrm>
          <a:prstGeom prst="upDownArrow">
            <a:avLst>
              <a:gd name="adj1" fmla="val 46582"/>
              <a:gd name="adj2" fmla="val 50000"/>
            </a:avLst>
          </a:prstGeom>
          <a:gradFill flip="none" rotWithShape="1">
            <a:gsLst>
              <a:gs pos="0">
                <a:schemeClr val="tx1"/>
              </a:gs>
              <a:gs pos="50000">
                <a:schemeClr val="tx1">
                  <a:alpha val="0"/>
                </a:schemeClr>
              </a:gs>
              <a:gs pos="100000">
                <a:schemeClr val="tx1"/>
              </a:gs>
            </a:gsLst>
            <a:lin ang="9000000" scaled="0"/>
            <a:tileRect/>
          </a:gradFill>
          <a:ln w="22225" cap="flat" cmpd="sng" algn="ctr">
            <a:solidFill>
              <a:srgbClr val="FFFFFF">
                <a:alpha val="47000"/>
              </a:srgbClr>
            </a:solidFill>
            <a:prstDash val="solid"/>
            <a:round/>
            <a:headEnd type="none" w="med" len="med"/>
            <a:tailEnd type="none" w="med" len="med"/>
          </a:ln>
          <a:effectLst>
            <a:outerShdw blurRad="63500" sx="102000" sy="102000" algn="ctr" rotWithShape="0">
              <a:prstClr val="black">
                <a:alpha val="40000"/>
              </a:prstClr>
            </a:outerShdw>
          </a:effectLst>
        </p:spPr>
        <p:txBody>
          <a:bodyPr anchor="ctr"/>
          <a:lstStyle/>
          <a:p>
            <a:pPr defTabSz="1096963" fontAlgn="auto">
              <a:spcBef>
                <a:spcPts val="0"/>
              </a:spcBef>
              <a:spcAft>
                <a:spcPts val="0"/>
              </a:spcAft>
              <a:defRPr/>
            </a:pPr>
            <a:endParaRPr lang="en-US" dirty="0">
              <a:latin typeface="Segoe Semibold" pitchFamily="34" charset="0"/>
              <a:cs typeface="+mn-cs"/>
            </a:endParaRPr>
          </a:p>
        </p:txBody>
      </p:sp>
      <p:sp>
        <p:nvSpPr>
          <p:cNvPr id="13" name="TextBox 24"/>
          <p:cNvSpPr txBox="1">
            <a:spLocks noChangeArrowheads="1"/>
          </p:cNvSpPr>
          <p:nvPr/>
        </p:nvSpPr>
        <p:spPr bwMode="auto">
          <a:xfrm>
            <a:off x="5867400" y="5630862"/>
            <a:ext cx="1565275" cy="830263"/>
          </a:xfrm>
          <a:prstGeom prst="rect">
            <a:avLst/>
          </a:prstGeom>
          <a:noFill/>
          <a:ln w="9525">
            <a:noFill/>
            <a:miter lim="800000"/>
            <a:headEnd/>
            <a:tailEnd/>
          </a:ln>
        </p:spPr>
        <p:txBody>
          <a:bodyPr>
            <a:spAutoFit/>
          </a:bodyPr>
          <a:lstStyle/>
          <a:p>
            <a:pPr algn="ctr"/>
            <a:r>
              <a:rPr lang="en-US" sz="2400" i="1" dirty="0">
                <a:latin typeface="Calibri" pitchFamily="34" charset="0"/>
              </a:rPr>
              <a:t>100% </a:t>
            </a:r>
          </a:p>
          <a:p>
            <a:pPr algn="ctr"/>
            <a:r>
              <a:rPr lang="en-US" sz="2400" i="1" dirty="0" err="1">
                <a:latin typeface="Calibri" pitchFamily="34" charset="0"/>
              </a:rPr>
              <a:t>Hébergés</a:t>
            </a:r>
            <a:endParaRPr lang="en-US" sz="2400" i="1" dirty="0">
              <a:latin typeface="Calibri" pitchFamily="34" charset="0"/>
            </a:endParaRPr>
          </a:p>
        </p:txBody>
      </p:sp>
      <p:pic>
        <p:nvPicPr>
          <p:cNvPr id="14" name="Rectangle 137238"/>
          <p:cNvPicPr>
            <a:picLocks noChangeAspect="1" noChangeArrowheads="1"/>
          </p:cNvPicPr>
          <p:nvPr/>
        </p:nvPicPr>
        <p:blipFill>
          <a:blip r:embed="rId3"/>
          <a:srcRect/>
          <a:stretch>
            <a:fillRect/>
          </a:stretch>
        </p:blipFill>
        <p:spPr bwMode="auto">
          <a:xfrm rot="7834595" flipV="1">
            <a:off x="2037557" y="2734468"/>
            <a:ext cx="785812" cy="1920875"/>
          </a:xfrm>
          <a:prstGeom prst="rect">
            <a:avLst/>
          </a:prstGeom>
          <a:noFill/>
          <a:ln w="9525">
            <a:noFill/>
            <a:miter lim="800000"/>
            <a:headEnd/>
            <a:tailEnd/>
          </a:ln>
        </p:spPr>
      </p:pic>
      <p:pic>
        <p:nvPicPr>
          <p:cNvPr id="15" name="Rectangle 137238"/>
          <p:cNvPicPr>
            <a:picLocks noChangeAspect="1" noChangeArrowheads="1"/>
          </p:cNvPicPr>
          <p:nvPr/>
        </p:nvPicPr>
        <p:blipFill>
          <a:blip r:embed="rId3"/>
          <a:srcRect/>
          <a:stretch>
            <a:fillRect/>
          </a:stretch>
        </p:blipFill>
        <p:spPr bwMode="auto">
          <a:xfrm rot="7834595">
            <a:off x="3605213" y="4291012"/>
            <a:ext cx="785812" cy="1849438"/>
          </a:xfrm>
          <a:prstGeom prst="rect">
            <a:avLst/>
          </a:prstGeom>
          <a:noFill/>
          <a:ln w="9525">
            <a:noFill/>
            <a:miter lim="800000"/>
            <a:headEnd/>
            <a:tailEnd/>
          </a:ln>
        </p:spPr>
      </p:pic>
      <p:sp>
        <p:nvSpPr>
          <p:cNvPr id="16" name="Rectangle 11"/>
          <p:cNvSpPr>
            <a:spLocks noChangeArrowheads="1"/>
          </p:cNvSpPr>
          <p:nvPr/>
        </p:nvSpPr>
        <p:spPr bwMode="auto">
          <a:xfrm>
            <a:off x="4219575" y="5800725"/>
            <a:ext cx="1793875" cy="757237"/>
          </a:xfrm>
          <a:prstGeom prst="rect">
            <a:avLst/>
          </a:prstGeom>
          <a:noFill/>
          <a:ln w="9525">
            <a:noFill/>
            <a:miter lim="800000"/>
            <a:headEnd/>
            <a:tailEnd/>
          </a:ln>
        </p:spPr>
        <p:txBody>
          <a:bodyPr>
            <a:spAutoFit/>
          </a:bodyPr>
          <a:lstStyle/>
          <a:p>
            <a:pPr algn="ctr">
              <a:lnSpc>
                <a:spcPct val="90000"/>
              </a:lnSpc>
              <a:spcBef>
                <a:spcPct val="30000"/>
              </a:spcBef>
              <a:buClr>
                <a:schemeClr val="tx2"/>
              </a:buClr>
              <a:buFont typeface="Wingdings 2" pitchFamily="18" charset="2"/>
              <a:buNone/>
            </a:pPr>
            <a:r>
              <a:rPr lang="en-US" sz="2400" b="1">
                <a:latin typeface="Calibri" pitchFamily="34" charset="0"/>
              </a:rPr>
              <a:t>“Modèle SaaS pur”</a:t>
            </a:r>
          </a:p>
        </p:txBody>
      </p:sp>
      <p:sp>
        <p:nvSpPr>
          <p:cNvPr id="17" name="Rectangle 11"/>
          <p:cNvSpPr>
            <a:spLocks noChangeArrowheads="1"/>
          </p:cNvSpPr>
          <p:nvPr/>
        </p:nvSpPr>
        <p:spPr bwMode="auto">
          <a:xfrm>
            <a:off x="381000" y="2811462"/>
            <a:ext cx="2071688" cy="1089025"/>
          </a:xfrm>
          <a:prstGeom prst="rect">
            <a:avLst/>
          </a:prstGeom>
          <a:noFill/>
          <a:ln w="9525">
            <a:noFill/>
            <a:miter lim="800000"/>
            <a:headEnd/>
            <a:tailEnd/>
          </a:ln>
        </p:spPr>
        <p:txBody>
          <a:bodyPr>
            <a:spAutoFit/>
          </a:bodyPr>
          <a:lstStyle/>
          <a:p>
            <a:pPr algn="ctr">
              <a:lnSpc>
                <a:spcPct val="90000"/>
              </a:lnSpc>
              <a:spcBef>
                <a:spcPct val="30000"/>
              </a:spcBef>
              <a:buClr>
                <a:schemeClr val="tx2"/>
              </a:buClr>
              <a:buFont typeface="Wingdings 2" pitchFamily="18" charset="2"/>
              <a:buNone/>
            </a:pPr>
            <a:r>
              <a:rPr lang="en-US" sz="2400" b="1">
                <a:latin typeface="Calibri" pitchFamily="34" charset="0"/>
              </a:rPr>
              <a:t>“Monde traditionnel de l’entreprise”</a:t>
            </a:r>
          </a:p>
        </p:txBody>
      </p:sp>
      <p:pic>
        <p:nvPicPr>
          <p:cNvPr id="18" name="Picture 13" descr="white oval shaped glow"/>
          <p:cNvPicPr>
            <a:picLocks noChangeAspect="1" noChangeArrowheads="1"/>
          </p:cNvPicPr>
          <p:nvPr/>
        </p:nvPicPr>
        <p:blipFill>
          <a:blip r:embed="rId4"/>
          <a:srcRect/>
          <a:stretch>
            <a:fillRect/>
          </a:stretch>
        </p:blipFill>
        <p:spPr bwMode="auto">
          <a:xfrm>
            <a:off x="2024063" y="3382962"/>
            <a:ext cx="2506662" cy="2076450"/>
          </a:xfrm>
          <a:prstGeom prst="rect">
            <a:avLst/>
          </a:prstGeom>
          <a:noFill/>
          <a:ln w="9525">
            <a:noFill/>
            <a:miter lim="800000"/>
            <a:headEnd/>
            <a:tailEnd/>
          </a:ln>
        </p:spPr>
      </p:pic>
      <p:sp>
        <p:nvSpPr>
          <p:cNvPr id="19" name="TextBox 51"/>
          <p:cNvSpPr txBox="1">
            <a:spLocks noChangeArrowheads="1"/>
          </p:cNvSpPr>
          <p:nvPr/>
        </p:nvSpPr>
        <p:spPr bwMode="auto">
          <a:xfrm>
            <a:off x="2524125" y="4073525"/>
            <a:ext cx="3073400" cy="523875"/>
          </a:xfrm>
          <a:prstGeom prst="rect">
            <a:avLst/>
          </a:prstGeom>
          <a:noFill/>
          <a:ln w="9525">
            <a:noFill/>
            <a:miter lim="800000"/>
            <a:headEnd/>
            <a:tailEnd/>
          </a:ln>
        </p:spPr>
        <p:txBody>
          <a:bodyPr wrap="none">
            <a:spAutoFit/>
          </a:bodyPr>
          <a:lstStyle/>
          <a:p>
            <a:pPr algn="ctr"/>
            <a:r>
              <a:rPr lang="en-US" sz="2800" b="1" i="1" dirty="0">
                <a:solidFill>
                  <a:schemeClr val="bg1"/>
                </a:solidFill>
                <a:latin typeface="Calibri" pitchFamily="34" charset="0"/>
              </a:rPr>
              <a:t>Software</a:t>
            </a:r>
            <a:r>
              <a:rPr lang="en-US" sz="2800" b="1" i="1" dirty="0">
                <a:latin typeface="Calibri" pitchFamily="34" charset="0"/>
              </a:rPr>
              <a:t> + Services</a:t>
            </a: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i="1" smtClean="0">
                <a:gradFill>
                  <a:gsLst>
                    <a:gs pos="36000">
                      <a:schemeClr val="tx1"/>
                    </a:gs>
                    <a:gs pos="86000">
                      <a:schemeClr val="tx1"/>
                    </a:gs>
                  </a:gsLst>
                  <a:lin ang="5400000" scaled="0"/>
                </a:gradFill>
                <a:effectLst>
                  <a:outerShdw blurRad="38100" dist="38100" dir="2700000" algn="tl">
                    <a:srgbClr val="000000">
                      <a:alpha val="43137"/>
                    </a:srgbClr>
                  </a:outerShdw>
                </a:effectLst>
              </a:rPr>
              <a:t>… tout simplement une option de déploiement ?</a:t>
            </a:r>
            <a:br>
              <a:rPr i="1" smtClean="0">
                <a:gradFill>
                  <a:gsLst>
                    <a:gs pos="36000">
                      <a:schemeClr val="tx1"/>
                    </a:gs>
                    <a:gs pos="86000">
                      <a:schemeClr val="tx1"/>
                    </a:gs>
                  </a:gsLst>
                  <a:lin ang="5400000" scaled="0"/>
                </a:gradFill>
                <a:effectLst>
                  <a:outerShdw blurRad="38100" dist="38100" dir="2700000" algn="tl">
                    <a:srgbClr val="000000">
                      <a:alpha val="43137"/>
                    </a:srgbClr>
                  </a:outerShdw>
                </a:effectLst>
              </a:rPr>
            </a:br>
            <a:r>
              <a:rPr lang="en-US" sz="3600" dirty="0" smtClean="0"/>
              <a:t/>
            </a:r>
            <a:br>
              <a:rPr lang="en-US" sz="3600" dirty="0" smtClean="0"/>
            </a:br>
            <a:endParaRPr lang="en-US" sz="3600" dirty="0"/>
          </a:p>
        </p:txBody>
      </p:sp>
      <p:pic>
        <p:nvPicPr>
          <p:cNvPr id="62467" name="Picture 3"/>
          <p:cNvPicPr>
            <a:picLocks noChangeAspect="1" noChangeArrowheads="1"/>
          </p:cNvPicPr>
          <p:nvPr/>
        </p:nvPicPr>
        <p:blipFill>
          <a:blip r:embed="rId3"/>
          <a:srcRect/>
          <a:stretch>
            <a:fillRect/>
          </a:stretch>
        </p:blipFill>
        <p:spPr bwMode="auto">
          <a:xfrm>
            <a:off x="0" y="2333625"/>
            <a:ext cx="9163050" cy="3152775"/>
          </a:xfrm>
          <a:prstGeom prst="rect">
            <a:avLst/>
          </a:prstGeom>
          <a:noFill/>
          <a:ln w="9525">
            <a:noFill/>
            <a:miter lim="800000"/>
            <a:headEnd/>
            <a:tailEnd/>
          </a:ln>
          <a:effectLst/>
        </p:spPr>
      </p:pic>
      <p:pic>
        <p:nvPicPr>
          <p:cNvPr id="5" name="Picture 4" descr="plug.png"/>
          <p:cNvPicPr>
            <a:picLocks noChangeAspect="1"/>
          </p:cNvPicPr>
          <p:nvPr/>
        </p:nvPicPr>
        <p:blipFill>
          <a:blip r:embed="rId4"/>
          <a:stretch>
            <a:fillRect/>
          </a:stretch>
        </p:blipFill>
        <p:spPr>
          <a:xfrm>
            <a:off x="14287" y="1914525"/>
            <a:ext cx="9115425" cy="3571875"/>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3" name="Picture 2" descr="\\eventsql\dvd\Online_ART\DVD_ART34\Artwork_Imagery\Shapes\Clear glass shapes\large horizontal glass rectangle 2.png"/>
          <p:cNvPicPr>
            <a:picLocks noChangeAspect="1" noChangeArrowheads="1"/>
          </p:cNvPicPr>
          <p:nvPr/>
        </p:nvPicPr>
        <p:blipFill>
          <a:blip r:embed="rId3"/>
          <a:srcRect/>
          <a:stretch>
            <a:fillRect/>
          </a:stretch>
        </p:blipFill>
        <p:spPr bwMode="auto">
          <a:xfrm>
            <a:off x="0" y="1096108"/>
            <a:ext cx="9144000" cy="2332892"/>
          </a:xfrm>
          <a:prstGeom prst="rect">
            <a:avLst/>
          </a:prstGeom>
          <a:noFill/>
        </p:spPr>
      </p:pic>
      <p:grpSp>
        <p:nvGrpSpPr>
          <p:cNvPr id="2" name="Group 24"/>
          <p:cNvGrpSpPr/>
          <p:nvPr/>
        </p:nvGrpSpPr>
        <p:grpSpPr>
          <a:xfrm>
            <a:off x="0" y="3671733"/>
            <a:ext cx="9144000" cy="3186267"/>
            <a:chOff x="0" y="4406080"/>
            <a:chExt cx="9144000" cy="2451920"/>
          </a:xfrm>
        </p:grpSpPr>
        <p:sp>
          <p:nvSpPr>
            <p:cNvPr id="26" name="Freeform 13"/>
            <p:cNvSpPr>
              <a:spLocks/>
            </p:cNvSpPr>
            <p:nvPr/>
          </p:nvSpPr>
          <p:spPr bwMode="ltGray">
            <a:xfrm>
              <a:off x="0" y="4406080"/>
              <a:ext cx="9144000" cy="732896"/>
            </a:xfrm>
            <a:custGeom>
              <a:avLst/>
              <a:gdLst/>
              <a:ahLst/>
              <a:cxnLst>
                <a:cxn ang="0">
                  <a:pos x="6912" y="267"/>
                </a:cxn>
                <a:cxn ang="0">
                  <a:pos x="6763" y="294"/>
                </a:cxn>
                <a:cxn ang="0">
                  <a:pos x="6512" y="333"/>
                </a:cxn>
                <a:cxn ang="0">
                  <a:pos x="6152" y="383"/>
                </a:cxn>
                <a:cxn ang="0">
                  <a:pos x="5693" y="438"/>
                </a:cxn>
                <a:cxn ang="0">
                  <a:pos x="5146" y="487"/>
                </a:cxn>
                <a:cxn ang="0">
                  <a:pos x="4842" y="510"/>
                </a:cxn>
                <a:cxn ang="0">
                  <a:pos x="4523" y="527"/>
                </a:cxn>
                <a:cxn ang="0">
                  <a:pos x="4187" y="542"/>
                </a:cxn>
                <a:cxn ang="0">
                  <a:pos x="3835" y="551"/>
                </a:cxn>
                <a:cxn ang="0">
                  <a:pos x="3470" y="554"/>
                </a:cxn>
                <a:cxn ang="0">
                  <a:pos x="3290" y="554"/>
                </a:cxn>
                <a:cxn ang="0">
                  <a:pos x="2940" y="547"/>
                </a:cxn>
                <a:cxn ang="0">
                  <a:pos x="2601" y="535"/>
                </a:cxn>
                <a:cxn ang="0">
                  <a:pos x="2274" y="518"/>
                </a:cxn>
                <a:cxn ang="0">
                  <a:pos x="1964" y="499"/>
                </a:cxn>
                <a:cxn ang="0">
                  <a:pos x="1528" y="463"/>
                </a:cxn>
                <a:cxn ang="0">
                  <a:pos x="1014" y="410"/>
                </a:cxn>
                <a:cxn ang="0">
                  <a:pos x="591" y="357"/>
                </a:cxn>
                <a:cxn ang="0">
                  <a:pos x="271" y="311"/>
                </a:cxn>
                <a:cxn ang="0">
                  <a:pos x="0" y="267"/>
                </a:cxn>
                <a:cxn ang="0">
                  <a:pos x="0" y="0"/>
                </a:cxn>
                <a:cxn ang="0">
                  <a:pos x="152" y="46"/>
                </a:cxn>
                <a:cxn ang="0">
                  <a:pos x="408" y="115"/>
                </a:cxn>
                <a:cxn ang="0">
                  <a:pos x="775" y="200"/>
                </a:cxn>
                <a:cxn ang="0">
                  <a:pos x="997" y="246"/>
                </a:cxn>
                <a:cxn ang="0">
                  <a:pos x="1241" y="292"/>
                </a:cxn>
                <a:cxn ang="0">
                  <a:pos x="1508" y="337"/>
                </a:cxn>
                <a:cxn ang="0">
                  <a:pos x="1793" y="378"/>
                </a:cxn>
                <a:cxn ang="0">
                  <a:pos x="2099" y="416"/>
                </a:cxn>
                <a:cxn ang="0">
                  <a:pos x="2420" y="446"/>
                </a:cxn>
                <a:cxn ang="0">
                  <a:pos x="2756" y="472"/>
                </a:cxn>
                <a:cxn ang="0">
                  <a:pos x="3106" y="487"/>
                </a:cxn>
                <a:cxn ang="0">
                  <a:pos x="3470" y="492"/>
                </a:cxn>
                <a:cxn ang="0">
                  <a:pos x="3652" y="491"/>
                </a:cxn>
                <a:cxn ang="0">
                  <a:pos x="4009" y="480"/>
                </a:cxn>
                <a:cxn ang="0">
                  <a:pos x="4352" y="460"/>
                </a:cxn>
                <a:cxn ang="0">
                  <a:pos x="4680" y="433"/>
                </a:cxn>
                <a:cxn ang="0">
                  <a:pos x="4991" y="397"/>
                </a:cxn>
                <a:cxn ang="0">
                  <a:pos x="5285" y="357"/>
                </a:cxn>
                <a:cxn ang="0">
                  <a:pos x="5558" y="315"/>
                </a:cxn>
                <a:cxn ang="0">
                  <a:pos x="5811" y="268"/>
                </a:cxn>
                <a:cxn ang="0">
                  <a:pos x="6041" y="224"/>
                </a:cxn>
                <a:cxn ang="0">
                  <a:pos x="6342" y="156"/>
                </a:cxn>
                <a:cxn ang="0">
                  <a:pos x="6651" y="77"/>
                </a:cxn>
                <a:cxn ang="0">
                  <a:pos x="6845" y="21"/>
                </a:cxn>
                <a:cxn ang="0">
                  <a:pos x="6912" y="267"/>
                </a:cxn>
              </a:cxnLst>
              <a:rect l="0" t="0" r="r" b="b"/>
              <a:pathLst>
                <a:path w="6912" h="554">
                  <a:moveTo>
                    <a:pt x="6912" y="267"/>
                  </a:moveTo>
                  <a:lnTo>
                    <a:pt x="6912" y="267"/>
                  </a:lnTo>
                  <a:lnTo>
                    <a:pt x="6845" y="279"/>
                  </a:lnTo>
                  <a:lnTo>
                    <a:pt x="6763" y="294"/>
                  </a:lnTo>
                  <a:lnTo>
                    <a:pt x="6652" y="311"/>
                  </a:lnTo>
                  <a:lnTo>
                    <a:pt x="6512" y="333"/>
                  </a:lnTo>
                  <a:lnTo>
                    <a:pt x="6345" y="357"/>
                  </a:lnTo>
                  <a:lnTo>
                    <a:pt x="6152" y="383"/>
                  </a:lnTo>
                  <a:lnTo>
                    <a:pt x="5934" y="410"/>
                  </a:lnTo>
                  <a:lnTo>
                    <a:pt x="5693" y="438"/>
                  </a:lnTo>
                  <a:lnTo>
                    <a:pt x="5430" y="463"/>
                  </a:lnTo>
                  <a:lnTo>
                    <a:pt x="5146" y="487"/>
                  </a:lnTo>
                  <a:lnTo>
                    <a:pt x="4996" y="499"/>
                  </a:lnTo>
                  <a:lnTo>
                    <a:pt x="4842" y="510"/>
                  </a:lnTo>
                  <a:lnTo>
                    <a:pt x="4685" y="518"/>
                  </a:lnTo>
                  <a:lnTo>
                    <a:pt x="4523" y="527"/>
                  </a:lnTo>
                  <a:lnTo>
                    <a:pt x="4356" y="535"/>
                  </a:lnTo>
                  <a:lnTo>
                    <a:pt x="4187" y="542"/>
                  </a:lnTo>
                  <a:lnTo>
                    <a:pt x="4013" y="547"/>
                  </a:lnTo>
                  <a:lnTo>
                    <a:pt x="3835" y="551"/>
                  </a:lnTo>
                  <a:lnTo>
                    <a:pt x="3654" y="554"/>
                  </a:lnTo>
                  <a:lnTo>
                    <a:pt x="3470" y="554"/>
                  </a:lnTo>
                  <a:lnTo>
                    <a:pt x="3470" y="554"/>
                  </a:lnTo>
                  <a:lnTo>
                    <a:pt x="3290" y="554"/>
                  </a:lnTo>
                  <a:lnTo>
                    <a:pt x="3114" y="551"/>
                  </a:lnTo>
                  <a:lnTo>
                    <a:pt x="2940" y="547"/>
                  </a:lnTo>
                  <a:lnTo>
                    <a:pt x="2770" y="542"/>
                  </a:lnTo>
                  <a:lnTo>
                    <a:pt x="2601" y="535"/>
                  </a:lnTo>
                  <a:lnTo>
                    <a:pt x="2437" y="527"/>
                  </a:lnTo>
                  <a:lnTo>
                    <a:pt x="2274" y="518"/>
                  </a:lnTo>
                  <a:lnTo>
                    <a:pt x="2117" y="510"/>
                  </a:lnTo>
                  <a:lnTo>
                    <a:pt x="1964" y="499"/>
                  </a:lnTo>
                  <a:lnTo>
                    <a:pt x="1813" y="487"/>
                  </a:lnTo>
                  <a:lnTo>
                    <a:pt x="1528" y="463"/>
                  </a:lnTo>
                  <a:lnTo>
                    <a:pt x="1262" y="438"/>
                  </a:lnTo>
                  <a:lnTo>
                    <a:pt x="1014" y="410"/>
                  </a:lnTo>
                  <a:lnTo>
                    <a:pt x="791" y="383"/>
                  </a:lnTo>
                  <a:lnTo>
                    <a:pt x="591" y="357"/>
                  </a:lnTo>
                  <a:lnTo>
                    <a:pt x="418" y="333"/>
                  </a:lnTo>
                  <a:lnTo>
                    <a:pt x="271" y="311"/>
                  </a:lnTo>
                  <a:lnTo>
                    <a:pt x="70" y="279"/>
                  </a:lnTo>
                  <a:lnTo>
                    <a:pt x="0" y="267"/>
                  </a:lnTo>
                  <a:lnTo>
                    <a:pt x="0" y="0"/>
                  </a:lnTo>
                  <a:lnTo>
                    <a:pt x="0" y="0"/>
                  </a:lnTo>
                  <a:lnTo>
                    <a:pt x="68" y="21"/>
                  </a:lnTo>
                  <a:lnTo>
                    <a:pt x="152" y="46"/>
                  </a:lnTo>
                  <a:lnTo>
                    <a:pt x="266" y="77"/>
                  </a:lnTo>
                  <a:lnTo>
                    <a:pt x="408" y="115"/>
                  </a:lnTo>
                  <a:lnTo>
                    <a:pt x="579" y="156"/>
                  </a:lnTo>
                  <a:lnTo>
                    <a:pt x="775" y="200"/>
                  </a:lnTo>
                  <a:lnTo>
                    <a:pt x="883" y="224"/>
                  </a:lnTo>
                  <a:lnTo>
                    <a:pt x="997" y="246"/>
                  </a:lnTo>
                  <a:lnTo>
                    <a:pt x="1117" y="268"/>
                  </a:lnTo>
                  <a:lnTo>
                    <a:pt x="1241" y="292"/>
                  </a:lnTo>
                  <a:lnTo>
                    <a:pt x="1371" y="315"/>
                  </a:lnTo>
                  <a:lnTo>
                    <a:pt x="1508" y="337"/>
                  </a:lnTo>
                  <a:lnTo>
                    <a:pt x="1648" y="357"/>
                  </a:lnTo>
                  <a:lnTo>
                    <a:pt x="1793" y="378"/>
                  </a:lnTo>
                  <a:lnTo>
                    <a:pt x="1943" y="397"/>
                  </a:lnTo>
                  <a:lnTo>
                    <a:pt x="2099" y="416"/>
                  </a:lnTo>
                  <a:lnTo>
                    <a:pt x="2256" y="433"/>
                  </a:lnTo>
                  <a:lnTo>
                    <a:pt x="2420" y="446"/>
                  </a:lnTo>
                  <a:lnTo>
                    <a:pt x="2585" y="460"/>
                  </a:lnTo>
                  <a:lnTo>
                    <a:pt x="2756" y="472"/>
                  </a:lnTo>
                  <a:lnTo>
                    <a:pt x="2930" y="480"/>
                  </a:lnTo>
                  <a:lnTo>
                    <a:pt x="3106" y="487"/>
                  </a:lnTo>
                  <a:lnTo>
                    <a:pt x="3287" y="491"/>
                  </a:lnTo>
                  <a:lnTo>
                    <a:pt x="3470" y="492"/>
                  </a:lnTo>
                  <a:lnTo>
                    <a:pt x="3470" y="492"/>
                  </a:lnTo>
                  <a:lnTo>
                    <a:pt x="3652" y="491"/>
                  </a:lnTo>
                  <a:lnTo>
                    <a:pt x="3832" y="487"/>
                  </a:lnTo>
                  <a:lnTo>
                    <a:pt x="4009" y="480"/>
                  </a:lnTo>
                  <a:lnTo>
                    <a:pt x="4182" y="472"/>
                  </a:lnTo>
                  <a:lnTo>
                    <a:pt x="4352" y="460"/>
                  </a:lnTo>
                  <a:lnTo>
                    <a:pt x="4518" y="446"/>
                  </a:lnTo>
                  <a:lnTo>
                    <a:pt x="4680" y="433"/>
                  </a:lnTo>
                  <a:lnTo>
                    <a:pt x="4837" y="416"/>
                  </a:lnTo>
                  <a:lnTo>
                    <a:pt x="4991" y="397"/>
                  </a:lnTo>
                  <a:lnTo>
                    <a:pt x="5140" y="378"/>
                  </a:lnTo>
                  <a:lnTo>
                    <a:pt x="5285" y="357"/>
                  </a:lnTo>
                  <a:lnTo>
                    <a:pt x="5423" y="337"/>
                  </a:lnTo>
                  <a:lnTo>
                    <a:pt x="5558" y="315"/>
                  </a:lnTo>
                  <a:lnTo>
                    <a:pt x="5686" y="292"/>
                  </a:lnTo>
                  <a:lnTo>
                    <a:pt x="5811" y="268"/>
                  </a:lnTo>
                  <a:lnTo>
                    <a:pt x="5928" y="246"/>
                  </a:lnTo>
                  <a:lnTo>
                    <a:pt x="6041" y="224"/>
                  </a:lnTo>
                  <a:lnTo>
                    <a:pt x="6147" y="200"/>
                  </a:lnTo>
                  <a:lnTo>
                    <a:pt x="6342" y="156"/>
                  </a:lnTo>
                  <a:lnTo>
                    <a:pt x="6509" y="115"/>
                  </a:lnTo>
                  <a:lnTo>
                    <a:pt x="6651" y="77"/>
                  </a:lnTo>
                  <a:lnTo>
                    <a:pt x="6763" y="46"/>
                  </a:lnTo>
                  <a:lnTo>
                    <a:pt x="6845" y="21"/>
                  </a:lnTo>
                  <a:lnTo>
                    <a:pt x="6912" y="0"/>
                  </a:lnTo>
                  <a:lnTo>
                    <a:pt x="6912" y="267"/>
                  </a:lnTo>
                  <a:close/>
                </a:path>
              </a:pathLst>
            </a:custGeom>
            <a:gradFill flip="none" rotWithShape="1">
              <a:gsLst>
                <a:gs pos="0">
                  <a:srgbClr val="7438B6">
                    <a:alpha val="35000"/>
                  </a:srgbClr>
                </a:gs>
                <a:gs pos="25000">
                  <a:srgbClr val="17ADB1"/>
                </a:gs>
                <a:gs pos="50000">
                  <a:srgbClr val="FFFFFF"/>
                </a:gs>
                <a:gs pos="75000">
                  <a:srgbClr val="00B0F0"/>
                </a:gs>
                <a:gs pos="100000">
                  <a:srgbClr val="7030A0">
                    <a:alpha val="35000"/>
                  </a:srgbClr>
                </a:gs>
              </a:gsLst>
              <a:lin ang="0" scaled="0"/>
              <a:tileRect/>
            </a:gradFill>
            <a:ln w="12700" cap="flat" cmpd="sng" algn="ctr">
              <a:noFill/>
              <a:prstDash val="solid"/>
              <a:round/>
              <a:headEnd type="none" w="med" len="med"/>
              <a:tailEnd type="none" w="med" len="med"/>
            </a:ln>
            <a:effectLst>
              <a:outerShdw blurRad="63500" algn="ctr" rotWithShape="0">
                <a:prstClr val="black">
                  <a:alpha val="19000"/>
                </a:prstClr>
              </a:outerShdw>
            </a:effectLst>
          </p:spPr>
          <p:txBody>
            <a:bodyPr vert="horz" wrap="square" lIns="91440" tIns="45720" rIns="91440" bIns="45720" numCol="1" rtlCol="0" anchor="ctr" anchorCtr="0" compatLnSpc="1">
              <a:prstTxWarp prst="textNoShape">
                <a:avLst/>
              </a:prstTxWarp>
            </a:bodyPr>
            <a:lstStyle/>
            <a:p>
              <a:pPr>
                <a:defRPr/>
              </a:pPr>
              <a:endParaRPr lang="en-US" sz="1500" dirty="0" smtClean="0">
                <a:effectLst>
                  <a:outerShdw blurRad="38100" dist="38100" dir="2700000" algn="tl">
                    <a:srgbClr val="000000">
                      <a:alpha val="43137"/>
                    </a:srgbClr>
                  </a:outerShdw>
                </a:effectLst>
                <a:latin typeface="Segoe" pitchFamily="34" charset="0"/>
              </a:endParaRPr>
            </a:p>
          </p:txBody>
        </p:sp>
        <p:sp>
          <p:nvSpPr>
            <p:cNvPr id="27" name="Freeform 9"/>
            <p:cNvSpPr>
              <a:spLocks/>
            </p:cNvSpPr>
            <p:nvPr/>
          </p:nvSpPr>
          <p:spPr bwMode="ltGray">
            <a:xfrm>
              <a:off x="0" y="4804913"/>
              <a:ext cx="9144000" cy="2053087"/>
            </a:xfrm>
            <a:custGeom>
              <a:avLst/>
              <a:gdLst/>
              <a:ahLst/>
              <a:cxnLst>
                <a:cxn ang="0">
                  <a:pos x="6912" y="1510"/>
                </a:cxn>
                <a:cxn ang="0">
                  <a:pos x="0" y="1510"/>
                </a:cxn>
                <a:cxn ang="0">
                  <a:pos x="0" y="0"/>
                </a:cxn>
                <a:cxn ang="0">
                  <a:pos x="0" y="0"/>
                </a:cxn>
                <a:cxn ang="0">
                  <a:pos x="68" y="12"/>
                </a:cxn>
                <a:cxn ang="0">
                  <a:pos x="266" y="44"/>
                </a:cxn>
                <a:cxn ang="0">
                  <a:pos x="408" y="65"/>
                </a:cxn>
                <a:cxn ang="0">
                  <a:pos x="579" y="89"/>
                </a:cxn>
                <a:cxn ang="0">
                  <a:pos x="775" y="114"/>
                </a:cxn>
                <a:cxn ang="0">
                  <a:pos x="997" y="140"/>
                </a:cxn>
                <a:cxn ang="0">
                  <a:pos x="1241" y="166"/>
                </a:cxn>
                <a:cxn ang="0">
                  <a:pos x="1508" y="191"/>
                </a:cxn>
                <a:cxn ang="0">
                  <a:pos x="1793" y="215"/>
                </a:cxn>
                <a:cxn ang="0">
                  <a:pos x="1943" y="225"/>
                </a:cxn>
                <a:cxn ang="0">
                  <a:pos x="2099" y="236"/>
                </a:cxn>
                <a:cxn ang="0">
                  <a:pos x="2256" y="246"/>
                </a:cxn>
                <a:cxn ang="0">
                  <a:pos x="2420" y="255"/>
                </a:cxn>
                <a:cxn ang="0">
                  <a:pos x="2585" y="261"/>
                </a:cxn>
                <a:cxn ang="0">
                  <a:pos x="2756" y="268"/>
                </a:cxn>
                <a:cxn ang="0">
                  <a:pos x="2930" y="273"/>
                </a:cxn>
                <a:cxn ang="0">
                  <a:pos x="3106" y="277"/>
                </a:cxn>
                <a:cxn ang="0">
                  <a:pos x="3287" y="280"/>
                </a:cxn>
                <a:cxn ang="0">
                  <a:pos x="3470" y="280"/>
                </a:cxn>
                <a:cxn ang="0">
                  <a:pos x="3470" y="280"/>
                </a:cxn>
                <a:cxn ang="0">
                  <a:pos x="3652" y="280"/>
                </a:cxn>
                <a:cxn ang="0">
                  <a:pos x="3832" y="277"/>
                </a:cxn>
                <a:cxn ang="0">
                  <a:pos x="4009" y="273"/>
                </a:cxn>
                <a:cxn ang="0">
                  <a:pos x="4182" y="268"/>
                </a:cxn>
                <a:cxn ang="0">
                  <a:pos x="4352" y="261"/>
                </a:cxn>
                <a:cxn ang="0">
                  <a:pos x="4518" y="255"/>
                </a:cxn>
                <a:cxn ang="0">
                  <a:pos x="4680" y="246"/>
                </a:cxn>
                <a:cxn ang="0">
                  <a:pos x="4837" y="236"/>
                </a:cxn>
                <a:cxn ang="0">
                  <a:pos x="4991" y="225"/>
                </a:cxn>
                <a:cxn ang="0">
                  <a:pos x="5140" y="215"/>
                </a:cxn>
                <a:cxn ang="0">
                  <a:pos x="5423" y="191"/>
                </a:cxn>
                <a:cxn ang="0">
                  <a:pos x="5686" y="166"/>
                </a:cxn>
                <a:cxn ang="0">
                  <a:pos x="5928" y="140"/>
                </a:cxn>
                <a:cxn ang="0">
                  <a:pos x="6147" y="114"/>
                </a:cxn>
                <a:cxn ang="0">
                  <a:pos x="6342" y="89"/>
                </a:cxn>
                <a:cxn ang="0">
                  <a:pos x="6509" y="65"/>
                </a:cxn>
                <a:cxn ang="0">
                  <a:pos x="6651" y="44"/>
                </a:cxn>
                <a:cxn ang="0">
                  <a:pos x="6763" y="26"/>
                </a:cxn>
                <a:cxn ang="0">
                  <a:pos x="6845" y="12"/>
                </a:cxn>
                <a:cxn ang="0">
                  <a:pos x="6912" y="0"/>
                </a:cxn>
                <a:cxn ang="0">
                  <a:pos x="6912" y="1510"/>
                </a:cxn>
              </a:cxnLst>
              <a:rect l="0" t="0" r="r" b="b"/>
              <a:pathLst>
                <a:path w="6912" h="1510">
                  <a:moveTo>
                    <a:pt x="6912" y="1510"/>
                  </a:moveTo>
                  <a:lnTo>
                    <a:pt x="0" y="1510"/>
                  </a:lnTo>
                  <a:lnTo>
                    <a:pt x="0" y="0"/>
                  </a:lnTo>
                  <a:lnTo>
                    <a:pt x="0" y="0"/>
                  </a:lnTo>
                  <a:lnTo>
                    <a:pt x="68" y="12"/>
                  </a:lnTo>
                  <a:lnTo>
                    <a:pt x="266" y="44"/>
                  </a:lnTo>
                  <a:lnTo>
                    <a:pt x="408" y="65"/>
                  </a:lnTo>
                  <a:lnTo>
                    <a:pt x="579" y="89"/>
                  </a:lnTo>
                  <a:lnTo>
                    <a:pt x="775" y="114"/>
                  </a:lnTo>
                  <a:lnTo>
                    <a:pt x="997" y="140"/>
                  </a:lnTo>
                  <a:lnTo>
                    <a:pt x="1241" y="166"/>
                  </a:lnTo>
                  <a:lnTo>
                    <a:pt x="1508" y="191"/>
                  </a:lnTo>
                  <a:lnTo>
                    <a:pt x="1793" y="215"/>
                  </a:lnTo>
                  <a:lnTo>
                    <a:pt x="1943" y="225"/>
                  </a:lnTo>
                  <a:lnTo>
                    <a:pt x="2099" y="236"/>
                  </a:lnTo>
                  <a:lnTo>
                    <a:pt x="2256" y="246"/>
                  </a:lnTo>
                  <a:lnTo>
                    <a:pt x="2420" y="255"/>
                  </a:lnTo>
                  <a:lnTo>
                    <a:pt x="2585" y="261"/>
                  </a:lnTo>
                  <a:lnTo>
                    <a:pt x="2756" y="268"/>
                  </a:lnTo>
                  <a:lnTo>
                    <a:pt x="2930" y="273"/>
                  </a:lnTo>
                  <a:lnTo>
                    <a:pt x="3106" y="277"/>
                  </a:lnTo>
                  <a:lnTo>
                    <a:pt x="3287" y="280"/>
                  </a:lnTo>
                  <a:lnTo>
                    <a:pt x="3470" y="280"/>
                  </a:lnTo>
                  <a:lnTo>
                    <a:pt x="3470" y="280"/>
                  </a:lnTo>
                  <a:lnTo>
                    <a:pt x="3652" y="280"/>
                  </a:lnTo>
                  <a:lnTo>
                    <a:pt x="3832" y="277"/>
                  </a:lnTo>
                  <a:lnTo>
                    <a:pt x="4009" y="273"/>
                  </a:lnTo>
                  <a:lnTo>
                    <a:pt x="4182" y="268"/>
                  </a:lnTo>
                  <a:lnTo>
                    <a:pt x="4352" y="261"/>
                  </a:lnTo>
                  <a:lnTo>
                    <a:pt x="4518" y="255"/>
                  </a:lnTo>
                  <a:lnTo>
                    <a:pt x="4680" y="246"/>
                  </a:lnTo>
                  <a:lnTo>
                    <a:pt x="4837" y="236"/>
                  </a:lnTo>
                  <a:lnTo>
                    <a:pt x="4991" y="225"/>
                  </a:lnTo>
                  <a:lnTo>
                    <a:pt x="5140" y="215"/>
                  </a:lnTo>
                  <a:lnTo>
                    <a:pt x="5423" y="191"/>
                  </a:lnTo>
                  <a:lnTo>
                    <a:pt x="5686" y="166"/>
                  </a:lnTo>
                  <a:lnTo>
                    <a:pt x="5928" y="140"/>
                  </a:lnTo>
                  <a:lnTo>
                    <a:pt x="6147" y="114"/>
                  </a:lnTo>
                  <a:lnTo>
                    <a:pt x="6342" y="89"/>
                  </a:lnTo>
                  <a:lnTo>
                    <a:pt x="6509" y="65"/>
                  </a:lnTo>
                  <a:lnTo>
                    <a:pt x="6651" y="44"/>
                  </a:lnTo>
                  <a:lnTo>
                    <a:pt x="6763" y="26"/>
                  </a:lnTo>
                  <a:lnTo>
                    <a:pt x="6845" y="12"/>
                  </a:lnTo>
                  <a:lnTo>
                    <a:pt x="6912" y="0"/>
                  </a:lnTo>
                  <a:lnTo>
                    <a:pt x="6912" y="1510"/>
                  </a:lnTo>
                  <a:close/>
                </a:path>
              </a:pathLst>
            </a:custGeom>
            <a:gradFill flip="none" rotWithShape="1">
              <a:gsLst>
                <a:gs pos="0">
                  <a:srgbClr val="000000">
                    <a:alpha val="48000"/>
                  </a:srgbClr>
                </a:gs>
                <a:gs pos="50000">
                  <a:srgbClr val="000000">
                    <a:alpha val="8000"/>
                  </a:srgbClr>
                </a:gs>
                <a:gs pos="100000">
                  <a:srgbClr val="000000">
                    <a:alpha val="67000"/>
                  </a:srgbClr>
                </a:gs>
              </a:gsLst>
              <a:lin ang="5400000" scaled="1"/>
              <a:tileRect/>
            </a:gradFill>
            <a:ln>
              <a:headEnd type="none" w="med" len="med"/>
              <a:tailEnd type="none" w="med" len="med"/>
            </a:ln>
            <a:effectLst>
              <a:outerShdw sx="1000" sy="1000" rotWithShape="0">
                <a:srgbClr val="000000"/>
              </a:outerShdw>
            </a:effectLst>
            <a:scene3d>
              <a:camera prst="orthographicFront" fov="0">
                <a:rot lat="0" lon="0" rev="0"/>
              </a:camera>
              <a:lightRig rig="glow" dir="t">
                <a:rot lat="0" lon="0" rev="6360000"/>
              </a:lightRig>
            </a:scene3d>
            <a:sp3d prstMaterial="flat">
              <a:bevelT w="0" h="101600"/>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761689"/>
              <a:endParaRPr lang="en-US" sz="1900" dirty="0" smtClean="0">
                <a:effectLst>
                  <a:outerShdw blurRad="38100" dist="38100" dir="2700000" algn="tl">
                    <a:srgbClr val="000000">
                      <a:alpha val="43137"/>
                    </a:srgbClr>
                  </a:outerShdw>
                </a:effectLst>
                <a:latin typeface="Segoe" pitchFamily="34" charset="0"/>
              </a:endParaRPr>
            </a:p>
          </p:txBody>
        </p:sp>
      </p:grpSp>
      <p:sp>
        <p:nvSpPr>
          <p:cNvPr id="28" name="Title 27"/>
          <p:cNvSpPr>
            <a:spLocks noGrp="1"/>
          </p:cNvSpPr>
          <p:nvPr>
            <p:ph type="title"/>
          </p:nvPr>
        </p:nvSpPr>
        <p:spPr/>
        <p:txBody>
          <a:bodyPr/>
          <a:lstStyle/>
          <a:p>
            <a:r>
              <a:rPr lang="fr-FR" dirty="0" smtClean="0"/>
              <a:t>Pourquoi s’y intéresser ?</a:t>
            </a:r>
            <a:endParaRPr lang="en-US" dirty="0"/>
          </a:p>
        </p:txBody>
      </p:sp>
      <p:sp>
        <p:nvSpPr>
          <p:cNvPr id="40" name="Rounded Rectangle 39"/>
          <p:cNvSpPr/>
          <p:nvPr/>
        </p:nvSpPr>
        <p:spPr bwMode="auto">
          <a:xfrm>
            <a:off x="128953" y="1547446"/>
            <a:ext cx="2130552" cy="1676400"/>
          </a:xfrm>
          <a:prstGeom prst="roundRect">
            <a:avLst>
              <a:gd name="adj" fmla="val 19593"/>
            </a:avLst>
          </a:prstGeom>
          <a:gradFill flip="none" rotWithShape="1">
            <a:gsLst>
              <a:gs pos="0">
                <a:srgbClr val="FFFFFF">
                  <a:alpha val="73000"/>
                </a:srgbClr>
              </a:gs>
              <a:gs pos="5000">
                <a:schemeClr val="bg1">
                  <a:alpha val="3000"/>
                </a:schemeClr>
              </a:gs>
              <a:gs pos="19000">
                <a:schemeClr val="bg1">
                  <a:alpha val="16000"/>
                </a:schemeClr>
              </a:gs>
              <a:gs pos="78000">
                <a:schemeClr val="bg1"/>
              </a:gs>
            </a:gsLst>
            <a:lin ang="16200000" scaled="1"/>
            <a:tileRect/>
          </a:gradFill>
          <a:ln w="19050">
            <a:solidFill>
              <a:schemeClr val="tx1">
                <a:alpha val="23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76197" tIns="304788" rIns="76197" bIns="38098" rtlCol="0" anchor="t"/>
          <a:lstStyle/>
          <a:p>
            <a:pPr marL="145509" indent="-145509">
              <a:lnSpc>
                <a:spcPct val="85000"/>
              </a:lnSpc>
              <a:spcBef>
                <a:spcPct val="15000"/>
              </a:spcBef>
              <a:buClr>
                <a:srgbClr val="FFFFFF"/>
              </a:buClr>
              <a:buSzPct val="95000"/>
              <a:buBlip>
                <a:blip r:embed="rId4"/>
              </a:buBlip>
            </a:pPr>
            <a:endParaRPr lang="en-US" sz="1100" dirty="0" smtClean="0">
              <a:solidFill>
                <a:srgbClr val="FFFFFF"/>
              </a:solidFill>
            </a:endParaRPr>
          </a:p>
        </p:txBody>
      </p:sp>
      <p:sp>
        <p:nvSpPr>
          <p:cNvPr id="52" name="Text Box 54"/>
          <p:cNvSpPr txBox="1">
            <a:spLocks noChangeArrowheads="1"/>
          </p:cNvSpPr>
          <p:nvPr/>
        </p:nvSpPr>
        <p:spPr bwMode="auto">
          <a:xfrm>
            <a:off x="146697" y="1675911"/>
            <a:ext cx="2076901" cy="367646"/>
          </a:xfrm>
          <a:prstGeom prst="rect">
            <a:avLst/>
          </a:prstGeom>
          <a:noFill/>
          <a:ln w="9525">
            <a:noFill/>
            <a:miter lim="800000"/>
            <a:headEnd/>
            <a:tailEnd/>
          </a:ln>
        </p:spPr>
        <p:txBody>
          <a:bodyPr wrap="square" lIns="76197" tIns="38098" rIns="76197" bIns="38098">
            <a:spAutoFit/>
          </a:bodyPr>
          <a:lstStyle/>
          <a:p>
            <a:pPr algn="ctr" defTabSz="914063">
              <a:lnSpc>
                <a:spcPct val="75000"/>
              </a:lnSpc>
              <a:defRPr/>
            </a:pPr>
            <a:r>
              <a:rPr lang="en-US" sz="2800" spc="-104" dirty="0" smtClean="0">
                <a:ln w="3175">
                  <a:noFill/>
                </a:ln>
                <a:gradFill flip="none" rotWithShape="1">
                  <a:gsLst>
                    <a:gs pos="0">
                      <a:srgbClr val="FFFFB9"/>
                    </a:gs>
                    <a:gs pos="36000">
                      <a:srgbClr val="FFFF99"/>
                    </a:gs>
                    <a:gs pos="86000">
                      <a:srgbClr val="F9C661"/>
                    </a:gs>
                  </a:gsLst>
                  <a:lin ang="5400000" scaled="0"/>
                  <a:tileRect/>
                </a:gradFill>
                <a:latin typeface="Segoe" pitchFamily="34" charset="0"/>
                <a:cs typeface="Arial" charset="0"/>
              </a:rPr>
              <a:t>Provisioning</a:t>
            </a:r>
            <a:endParaRPr lang="en-US" sz="1600" spc="-104" dirty="0" smtClean="0">
              <a:ln w="3175">
                <a:noFill/>
              </a:ln>
              <a:gradFill flip="none" rotWithShape="1">
                <a:gsLst>
                  <a:gs pos="0">
                    <a:srgbClr val="FFFFB9"/>
                  </a:gs>
                  <a:gs pos="36000">
                    <a:srgbClr val="FFFF99"/>
                  </a:gs>
                  <a:gs pos="86000">
                    <a:srgbClr val="F9C661"/>
                  </a:gs>
                </a:gsLst>
                <a:lin ang="5400000" scaled="0"/>
                <a:tileRect/>
              </a:gradFill>
              <a:latin typeface="Segoe" pitchFamily="34" charset="0"/>
              <a:cs typeface="Arial" charset="0"/>
            </a:endParaRPr>
          </a:p>
        </p:txBody>
      </p:sp>
      <p:sp>
        <p:nvSpPr>
          <p:cNvPr id="30" name="Content Placeholder 28"/>
          <p:cNvSpPr txBox="1">
            <a:spLocks/>
          </p:cNvSpPr>
          <p:nvPr/>
        </p:nvSpPr>
        <p:spPr>
          <a:xfrm>
            <a:off x="207882" y="2071470"/>
            <a:ext cx="1985358" cy="876137"/>
          </a:xfrm>
          <a:prstGeom prst="rect">
            <a:avLst/>
          </a:prstGeom>
        </p:spPr>
        <p:txBody>
          <a:bodyPr vert="horz" wrap="square" lIns="0" tIns="0" rIns="0" bIns="0" rtlCol="0">
            <a:spAutoFit/>
          </a:bodyPr>
          <a:lstStyle/>
          <a:p>
            <a:pPr marL="190492" indent="-190492" defTabSz="912777" fontAlgn="auto">
              <a:lnSpc>
                <a:spcPct val="90000"/>
              </a:lnSpc>
              <a:spcBef>
                <a:spcPts val="500"/>
              </a:spcBef>
              <a:spcAft>
                <a:spcPts val="0"/>
              </a:spcAft>
              <a:buClr>
                <a:schemeClr val="tx2"/>
              </a:buClr>
              <a:buSzPct val="95000"/>
              <a:buBlip>
                <a:blip r:embed="rId4"/>
              </a:buBlip>
              <a:tabLst>
                <a:tab pos="173296" algn="l"/>
              </a:tabLst>
              <a:defRPr/>
            </a:pPr>
            <a:r>
              <a:rPr lang="en-US" dirty="0" err="1" smtClean="0">
                <a:effectLst>
                  <a:outerShdw blurRad="38100" dist="38100" dir="2700000" algn="tl">
                    <a:srgbClr val="000000">
                      <a:alpha val="43137"/>
                    </a:srgbClr>
                  </a:outerShdw>
                </a:effectLst>
                <a:latin typeface="+mn-lt"/>
              </a:rPr>
              <a:t>Serveurs</a:t>
            </a:r>
            <a:endParaRPr lang="en-US" dirty="0" smtClean="0">
              <a:effectLst>
                <a:outerShdw blurRad="38100" dist="38100" dir="2700000" algn="tl">
                  <a:srgbClr val="000000">
                    <a:alpha val="43137"/>
                  </a:srgbClr>
                </a:outerShdw>
              </a:effectLst>
              <a:latin typeface="+mn-lt"/>
            </a:endParaRPr>
          </a:p>
          <a:p>
            <a:pPr marL="190492" indent="-190492" defTabSz="912777" fontAlgn="auto">
              <a:lnSpc>
                <a:spcPct val="90000"/>
              </a:lnSpc>
              <a:spcBef>
                <a:spcPts val="500"/>
              </a:spcBef>
              <a:spcAft>
                <a:spcPts val="0"/>
              </a:spcAft>
              <a:buClr>
                <a:schemeClr val="tx2"/>
              </a:buClr>
              <a:buSzPct val="95000"/>
              <a:buBlip>
                <a:blip r:embed="rId4"/>
              </a:buBlip>
              <a:tabLst>
                <a:tab pos="173296" algn="l"/>
              </a:tabLst>
              <a:defRPr/>
            </a:pPr>
            <a:r>
              <a:rPr lang="en-US" dirty="0" err="1" smtClean="0">
                <a:effectLst>
                  <a:outerShdw blurRad="38100" dist="38100" dir="2700000" algn="tl">
                    <a:srgbClr val="000000">
                      <a:alpha val="43137"/>
                    </a:srgbClr>
                  </a:outerShdw>
                </a:effectLst>
                <a:latin typeface="+mn-lt"/>
              </a:rPr>
              <a:t>Espaces</a:t>
            </a:r>
            <a:endParaRPr lang="en-US" dirty="0" smtClean="0">
              <a:effectLst>
                <a:outerShdw blurRad="38100" dist="38100" dir="2700000" algn="tl">
                  <a:srgbClr val="000000">
                    <a:alpha val="43137"/>
                  </a:srgbClr>
                </a:outerShdw>
              </a:effectLst>
              <a:latin typeface="+mn-lt"/>
            </a:endParaRPr>
          </a:p>
          <a:p>
            <a:pPr marL="190492" indent="-190492" defTabSz="912777" fontAlgn="auto">
              <a:lnSpc>
                <a:spcPct val="90000"/>
              </a:lnSpc>
              <a:spcBef>
                <a:spcPts val="500"/>
              </a:spcBef>
              <a:spcAft>
                <a:spcPts val="0"/>
              </a:spcAft>
              <a:buClr>
                <a:schemeClr val="tx2"/>
              </a:buClr>
              <a:buSzPct val="95000"/>
              <a:buBlip>
                <a:blip r:embed="rId4"/>
              </a:buBlip>
              <a:tabLst>
                <a:tab pos="173296" algn="l"/>
              </a:tabLst>
              <a:defRPr/>
            </a:pPr>
            <a:r>
              <a:rPr lang="en-US" dirty="0" err="1" smtClean="0">
                <a:effectLst>
                  <a:outerShdw blurRad="38100" dist="38100" dir="2700000" algn="tl">
                    <a:srgbClr val="000000">
                      <a:alpha val="43137"/>
                    </a:srgbClr>
                  </a:outerShdw>
                </a:effectLst>
                <a:latin typeface="+mn-lt"/>
              </a:rPr>
              <a:t>Logiciels</a:t>
            </a:r>
            <a:endParaRPr lang="en-US" dirty="0" smtClean="0">
              <a:effectLst>
                <a:outerShdw blurRad="38100" dist="38100" dir="2700000" algn="tl">
                  <a:srgbClr val="000000">
                    <a:alpha val="43137"/>
                  </a:srgbClr>
                </a:outerShdw>
              </a:effectLst>
              <a:latin typeface="+mn-lt"/>
            </a:endParaRPr>
          </a:p>
        </p:txBody>
      </p:sp>
      <p:sp>
        <p:nvSpPr>
          <p:cNvPr id="39" name="Rounded Rectangle 38"/>
          <p:cNvSpPr/>
          <p:nvPr/>
        </p:nvSpPr>
        <p:spPr bwMode="auto">
          <a:xfrm>
            <a:off x="2384708" y="1547446"/>
            <a:ext cx="2130552" cy="1673352"/>
          </a:xfrm>
          <a:prstGeom prst="roundRect">
            <a:avLst>
              <a:gd name="adj" fmla="val 19593"/>
            </a:avLst>
          </a:prstGeom>
          <a:gradFill flip="none" rotWithShape="1">
            <a:gsLst>
              <a:gs pos="0">
                <a:srgbClr val="FFFFFF">
                  <a:alpha val="73000"/>
                </a:srgbClr>
              </a:gs>
              <a:gs pos="5000">
                <a:schemeClr val="bg1">
                  <a:alpha val="3000"/>
                </a:schemeClr>
              </a:gs>
              <a:gs pos="19000">
                <a:schemeClr val="bg1">
                  <a:alpha val="16000"/>
                </a:schemeClr>
              </a:gs>
              <a:gs pos="78000">
                <a:schemeClr val="bg1"/>
              </a:gs>
            </a:gsLst>
            <a:lin ang="16200000" scaled="1"/>
            <a:tileRect/>
          </a:gradFill>
          <a:ln w="19050">
            <a:solidFill>
              <a:schemeClr val="tx1">
                <a:alpha val="23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76197" tIns="304788" rIns="76197" bIns="38098" rtlCol="0" anchor="t"/>
          <a:lstStyle/>
          <a:p>
            <a:pPr marL="145509" indent="-145509">
              <a:lnSpc>
                <a:spcPct val="85000"/>
              </a:lnSpc>
              <a:spcBef>
                <a:spcPct val="15000"/>
              </a:spcBef>
              <a:buClr>
                <a:srgbClr val="FFFFFF"/>
              </a:buClr>
              <a:buSzPct val="95000"/>
              <a:buBlip>
                <a:blip r:embed="rId4"/>
              </a:buBlip>
            </a:pPr>
            <a:endParaRPr lang="en-US" sz="1100" dirty="0" smtClean="0">
              <a:solidFill>
                <a:srgbClr val="FFFFFF"/>
              </a:solidFill>
            </a:endParaRPr>
          </a:p>
        </p:txBody>
      </p:sp>
      <p:sp>
        <p:nvSpPr>
          <p:cNvPr id="57" name="Text Box 52"/>
          <p:cNvSpPr txBox="1">
            <a:spLocks noChangeArrowheads="1"/>
          </p:cNvSpPr>
          <p:nvPr/>
        </p:nvSpPr>
        <p:spPr bwMode="auto">
          <a:xfrm>
            <a:off x="2455773" y="1686363"/>
            <a:ext cx="2007620" cy="401068"/>
          </a:xfrm>
          <a:prstGeom prst="rect">
            <a:avLst/>
          </a:prstGeom>
          <a:noFill/>
          <a:ln w="9525">
            <a:noFill/>
            <a:miter lim="800000"/>
            <a:headEnd/>
            <a:tailEnd/>
          </a:ln>
        </p:spPr>
        <p:txBody>
          <a:bodyPr wrap="square" lIns="76197" tIns="38098" rIns="76197" bIns="38098">
            <a:spAutoFit/>
          </a:bodyPr>
          <a:lstStyle/>
          <a:p>
            <a:pPr algn="ctr" defTabSz="914063">
              <a:lnSpc>
                <a:spcPct val="75000"/>
              </a:lnSpc>
              <a:defRPr/>
            </a:pPr>
            <a:r>
              <a:rPr lang="en-US" sz="2800" spc="-104" dirty="0" err="1" smtClean="0">
                <a:ln w="3175">
                  <a:noFill/>
                </a:ln>
                <a:gradFill flip="none" rotWithShape="1">
                  <a:gsLst>
                    <a:gs pos="0">
                      <a:srgbClr val="FFFFB9"/>
                    </a:gs>
                    <a:gs pos="36000">
                      <a:srgbClr val="FFFF99"/>
                    </a:gs>
                    <a:gs pos="86000">
                      <a:srgbClr val="F9C661"/>
                    </a:gs>
                  </a:gsLst>
                  <a:lin ang="5400000" scaled="0"/>
                  <a:tileRect/>
                </a:gradFill>
                <a:latin typeface="Segoe" pitchFamily="34" charset="0"/>
                <a:cs typeface="Arial" charset="0"/>
              </a:rPr>
              <a:t>Opérations</a:t>
            </a:r>
            <a:endParaRPr lang="en-US" sz="2800" spc="-104" dirty="0" smtClean="0">
              <a:ln w="3175">
                <a:noFill/>
              </a:ln>
              <a:gradFill flip="none" rotWithShape="1">
                <a:gsLst>
                  <a:gs pos="0">
                    <a:srgbClr val="FFFFB9"/>
                  </a:gs>
                  <a:gs pos="36000">
                    <a:srgbClr val="FFFF99"/>
                  </a:gs>
                  <a:gs pos="86000">
                    <a:srgbClr val="F9C661"/>
                  </a:gs>
                </a:gsLst>
                <a:lin ang="5400000" scaled="0"/>
                <a:tileRect/>
              </a:gradFill>
              <a:latin typeface="Segoe" pitchFamily="34" charset="0"/>
              <a:cs typeface="Arial" charset="0"/>
            </a:endParaRPr>
          </a:p>
        </p:txBody>
      </p:sp>
      <p:sp>
        <p:nvSpPr>
          <p:cNvPr id="32" name="Content Placeholder 28"/>
          <p:cNvSpPr txBox="1">
            <a:spLocks/>
          </p:cNvSpPr>
          <p:nvPr/>
        </p:nvSpPr>
        <p:spPr>
          <a:xfrm>
            <a:off x="2461844" y="2117154"/>
            <a:ext cx="1985358" cy="876137"/>
          </a:xfrm>
          <a:prstGeom prst="rect">
            <a:avLst/>
          </a:prstGeom>
        </p:spPr>
        <p:txBody>
          <a:bodyPr vert="horz" wrap="square" lIns="0" tIns="0" rIns="0" bIns="0" rtlCol="0">
            <a:spAutoFit/>
          </a:bodyPr>
          <a:lstStyle/>
          <a:p>
            <a:pPr marL="190492" indent="-190492" defTabSz="912777" fontAlgn="auto">
              <a:lnSpc>
                <a:spcPct val="90000"/>
              </a:lnSpc>
              <a:spcBef>
                <a:spcPts val="500"/>
              </a:spcBef>
              <a:spcAft>
                <a:spcPts val="0"/>
              </a:spcAft>
              <a:buClr>
                <a:schemeClr val="tx2"/>
              </a:buClr>
              <a:buSzPct val="95000"/>
              <a:buBlip>
                <a:blip r:embed="rId4"/>
              </a:buBlip>
              <a:tabLst>
                <a:tab pos="173296" algn="l"/>
              </a:tabLst>
              <a:defRPr/>
            </a:pPr>
            <a:r>
              <a:rPr lang="en-US" dirty="0" err="1" smtClean="0">
                <a:effectLst>
                  <a:outerShdw blurRad="38100" dist="38100" dir="2700000" algn="tl">
                    <a:srgbClr val="000000">
                      <a:alpha val="43137"/>
                    </a:srgbClr>
                  </a:outerShdw>
                </a:effectLst>
                <a:latin typeface="+mn-lt"/>
              </a:rPr>
              <a:t>Disponibilité</a:t>
            </a:r>
            <a:endParaRPr lang="en-US" dirty="0" smtClean="0">
              <a:effectLst>
                <a:outerShdw blurRad="38100" dist="38100" dir="2700000" algn="tl">
                  <a:srgbClr val="000000">
                    <a:alpha val="43137"/>
                  </a:srgbClr>
                </a:outerShdw>
              </a:effectLst>
              <a:latin typeface="+mn-lt"/>
            </a:endParaRPr>
          </a:p>
          <a:p>
            <a:pPr marL="190492" indent="-190492" defTabSz="912777" fontAlgn="auto">
              <a:lnSpc>
                <a:spcPct val="90000"/>
              </a:lnSpc>
              <a:spcBef>
                <a:spcPts val="500"/>
              </a:spcBef>
              <a:spcAft>
                <a:spcPts val="0"/>
              </a:spcAft>
              <a:buClr>
                <a:schemeClr val="tx2"/>
              </a:buClr>
              <a:buSzPct val="95000"/>
              <a:buBlip>
                <a:blip r:embed="rId4"/>
              </a:buBlip>
              <a:tabLst>
                <a:tab pos="173296" algn="l"/>
              </a:tabLst>
              <a:defRPr/>
            </a:pPr>
            <a:r>
              <a:rPr lang="en-US" dirty="0" err="1" smtClean="0">
                <a:effectLst>
                  <a:outerShdw blurRad="38100" dist="38100" dir="2700000" algn="tl">
                    <a:srgbClr val="000000">
                      <a:alpha val="43137"/>
                    </a:srgbClr>
                  </a:outerShdw>
                </a:effectLst>
              </a:rPr>
              <a:t>Montée</a:t>
            </a:r>
            <a:r>
              <a:rPr lang="en-US" dirty="0" smtClean="0">
                <a:effectLst>
                  <a:outerShdw blurRad="38100" dist="38100" dir="2700000" algn="tl">
                    <a:srgbClr val="000000">
                      <a:alpha val="43137"/>
                    </a:srgbClr>
                  </a:outerShdw>
                </a:effectLst>
              </a:rPr>
              <a:t> en charge</a:t>
            </a:r>
            <a:endParaRPr lang="en-US" dirty="0" smtClean="0">
              <a:effectLst>
                <a:outerShdw blurRad="38100" dist="38100" dir="2700000" algn="tl">
                  <a:srgbClr val="000000">
                    <a:alpha val="43137"/>
                  </a:srgbClr>
                </a:outerShdw>
              </a:effectLst>
              <a:latin typeface="+mn-lt"/>
            </a:endParaRPr>
          </a:p>
          <a:p>
            <a:pPr marL="190492" indent="-190492" defTabSz="912777" fontAlgn="auto">
              <a:lnSpc>
                <a:spcPct val="90000"/>
              </a:lnSpc>
              <a:spcBef>
                <a:spcPts val="500"/>
              </a:spcBef>
              <a:spcAft>
                <a:spcPts val="0"/>
              </a:spcAft>
              <a:buClr>
                <a:schemeClr val="tx2"/>
              </a:buClr>
              <a:buSzPct val="95000"/>
              <a:buBlip>
                <a:blip r:embed="rId4"/>
              </a:buBlip>
              <a:tabLst>
                <a:tab pos="173296" algn="l"/>
              </a:tabLst>
              <a:defRPr/>
            </a:pPr>
            <a:r>
              <a:rPr lang="en-US" dirty="0" smtClean="0">
                <a:effectLst>
                  <a:outerShdw blurRad="38100" dist="38100" dir="2700000" algn="tl">
                    <a:srgbClr val="000000">
                      <a:alpha val="43137"/>
                    </a:srgbClr>
                  </a:outerShdw>
                </a:effectLst>
                <a:latin typeface="+mn-lt"/>
              </a:rPr>
              <a:t>Capacity Planning</a:t>
            </a:r>
          </a:p>
        </p:txBody>
      </p:sp>
      <p:sp>
        <p:nvSpPr>
          <p:cNvPr id="41" name="Rounded Rectangle 40"/>
          <p:cNvSpPr/>
          <p:nvPr/>
        </p:nvSpPr>
        <p:spPr bwMode="auto">
          <a:xfrm>
            <a:off x="4640463" y="1547446"/>
            <a:ext cx="2130552" cy="1673352"/>
          </a:xfrm>
          <a:prstGeom prst="roundRect">
            <a:avLst>
              <a:gd name="adj" fmla="val 19593"/>
            </a:avLst>
          </a:prstGeom>
          <a:gradFill flip="none" rotWithShape="1">
            <a:gsLst>
              <a:gs pos="0">
                <a:srgbClr val="FFFFFF">
                  <a:alpha val="73000"/>
                </a:srgbClr>
              </a:gs>
              <a:gs pos="5000">
                <a:schemeClr val="bg1">
                  <a:alpha val="3000"/>
                </a:schemeClr>
              </a:gs>
              <a:gs pos="19000">
                <a:schemeClr val="bg1">
                  <a:alpha val="16000"/>
                </a:schemeClr>
              </a:gs>
              <a:gs pos="78000">
                <a:schemeClr val="bg1"/>
              </a:gs>
            </a:gsLst>
            <a:lin ang="16200000" scaled="1"/>
            <a:tileRect/>
          </a:gradFill>
          <a:ln w="19050">
            <a:solidFill>
              <a:schemeClr val="tx1">
                <a:alpha val="23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76197" tIns="304788" rIns="76197" bIns="38098" rtlCol="0" anchor="t"/>
          <a:lstStyle/>
          <a:p>
            <a:pPr marL="145509" indent="-145509">
              <a:lnSpc>
                <a:spcPct val="85000"/>
              </a:lnSpc>
              <a:spcBef>
                <a:spcPct val="15000"/>
              </a:spcBef>
              <a:buClr>
                <a:srgbClr val="FFFFFF"/>
              </a:buClr>
              <a:buSzPct val="95000"/>
              <a:buBlip>
                <a:blip r:embed="rId4"/>
              </a:buBlip>
            </a:pPr>
            <a:endParaRPr lang="en-US" sz="1100" dirty="0" smtClean="0">
              <a:solidFill>
                <a:srgbClr val="FFFFFF"/>
              </a:solidFill>
            </a:endParaRPr>
          </a:p>
        </p:txBody>
      </p:sp>
      <p:sp>
        <p:nvSpPr>
          <p:cNvPr id="67" name="Text Box 55"/>
          <p:cNvSpPr txBox="1">
            <a:spLocks noChangeArrowheads="1"/>
          </p:cNvSpPr>
          <p:nvPr/>
        </p:nvSpPr>
        <p:spPr bwMode="auto">
          <a:xfrm>
            <a:off x="4689548" y="1686363"/>
            <a:ext cx="2043997" cy="401068"/>
          </a:xfrm>
          <a:prstGeom prst="rect">
            <a:avLst/>
          </a:prstGeom>
          <a:noFill/>
          <a:ln w="9525">
            <a:noFill/>
            <a:miter lim="800000"/>
            <a:headEnd/>
            <a:tailEnd/>
          </a:ln>
        </p:spPr>
        <p:txBody>
          <a:bodyPr wrap="square" lIns="76197" tIns="38098" rIns="76197" bIns="38098">
            <a:spAutoFit/>
          </a:bodyPr>
          <a:lstStyle/>
          <a:p>
            <a:pPr algn="ctr" defTabSz="914063">
              <a:lnSpc>
                <a:spcPct val="75000"/>
              </a:lnSpc>
              <a:defRPr/>
            </a:pPr>
            <a:r>
              <a:rPr lang="en-US" sz="2800" spc="-104" dirty="0" err="1" smtClean="0">
                <a:ln w="3175">
                  <a:noFill/>
                </a:ln>
                <a:gradFill flip="none" rotWithShape="1">
                  <a:gsLst>
                    <a:gs pos="0">
                      <a:srgbClr val="FFFFB9"/>
                    </a:gs>
                    <a:gs pos="36000">
                      <a:srgbClr val="FFFF99"/>
                    </a:gs>
                    <a:gs pos="86000">
                      <a:srgbClr val="F9C661"/>
                    </a:gs>
                  </a:gsLst>
                  <a:lin ang="5400000" scaled="0"/>
                  <a:tileRect/>
                </a:gradFill>
                <a:latin typeface="Segoe" pitchFamily="34" charset="0"/>
                <a:cs typeface="Arial" charset="0"/>
              </a:rPr>
              <a:t>Capacités</a:t>
            </a:r>
            <a:endParaRPr lang="en-US" sz="2300" spc="-104" dirty="0" smtClean="0">
              <a:ln w="3175">
                <a:noFill/>
              </a:ln>
              <a:gradFill flip="none" rotWithShape="1">
                <a:gsLst>
                  <a:gs pos="0">
                    <a:srgbClr val="FFFFB9"/>
                  </a:gs>
                  <a:gs pos="36000">
                    <a:srgbClr val="FFFF99"/>
                  </a:gs>
                  <a:gs pos="86000">
                    <a:srgbClr val="F9C661"/>
                  </a:gs>
                </a:gsLst>
                <a:lin ang="5400000" scaled="0"/>
                <a:tileRect/>
              </a:gradFill>
              <a:latin typeface="Segoe" pitchFamily="34" charset="0"/>
              <a:cs typeface="Arial" charset="0"/>
            </a:endParaRPr>
          </a:p>
        </p:txBody>
      </p:sp>
      <p:sp>
        <p:nvSpPr>
          <p:cNvPr id="33" name="Content Placeholder 28"/>
          <p:cNvSpPr txBox="1">
            <a:spLocks/>
          </p:cNvSpPr>
          <p:nvPr/>
        </p:nvSpPr>
        <p:spPr>
          <a:xfrm>
            <a:off x="4701638" y="2117154"/>
            <a:ext cx="1985358" cy="876137"/>
          </a:xfrm>
          <a:prstGeom prst="rect">
            <a:avLst/>
          </a:prstGeom>
        </p:spPr>
        <p:txBody>
          <a:bodyPr vert="horz" wrap="square" lIns="0" tIns="0" rIns="0" bIns="0" rtlCol="0">
            <a:spAutoFit/>
          </a:bodyPr>
          <a:lstStyle/>
          <a:p>
            <a:pPr marL="190492" indent="-190492" defTabSz="912777" fontAlgn="auto">
              <a:lnSpc>
                <a:spcPct val="90000"/>
              </a:lnSpc>
              <a:spcBef>
                <a:spcPts val="500"/>
              </a:spcBef>
              <a:spcAft>
                <a:spcPts val="0"/>
              </a:spcAft>
              <a:buClr>
                <a:schemeClr val="tx2"/>
              </a:buClr>
              <a:buSzPct val="95000"/>
              <a:buBlip>
                <a:blip r:embed="rId4"/>
              </a:buBlip>
              <a:tabLst>
                <a:tab pos="173296" algn="l"/>
              </a:tabLst>
              <a:defRPr/>
            </a:pPr>
            <a:r>
              <a:rPr lang="en-US" dirty="0" smtClean="0">
                <a:effectLst>
                  <a:outerShdw blurRad="38100" dist="38100" dir="2700000" algn="tl">
                    <a:srgbClr val="000000">
                      <a:alpha val="43137"/>
                    </a:srgbClr>
                  </a:outerShdw>
                </a:effectLst>
                <a:latin typeface="+mn-lt"/>
              </a:rPr>
              <a:t>Silos </a:t>
            </a:r>
            <a:r>
              <a:rPr lang="en-US" dirty="0" err="1" smtClean="0">
                <a:effectLst>
                  <a:outerShdw blurRad="38100" dist="38100" dir="2700000" algn="tl">
                    <a:srgbClr val="000000">
                      <a:alpha val="43137"/>
                    </a:srgbClr>
                  </a:outerShdw>
                </a:effectLst>
                <a:latin typeface="+mn-lt"/>
              </a:rPr>
              <a:t>d’identité</a:t>
            </a:r>
            <a:endParaRPr lang="en-US" dirty="0" smtClean="0">
              <a:effectLst>
                <a:outerShdw blurRad="38100" dist="38100" dir="2700000" algn="tl">
                  <a:srgbClr val="000000">
                    <a:alpha val="43137"/>
                  </a:srgbClr>
                </a:outerShdw>
              </a:effectLst>
              <a:latin typeface="+mn-lt"/>
            </a:endParaRPr>
          </a:p>
          <a:p>
            <a:pPr marL="190492" indent="-190492" defTabSz="912777" fontAlgn="auto">
              <a:lnSpc>
                <a:spcPct val="90000"/>
              </a:lnSpc>
              <a:spcBef>
                <a:spcPts val="500"/>
              </a:spcBef>
              <a:spcAft>
                <a:spcPts val="0"/>
              </a:spcAft>
              <a:buClr>
                <a:schemeClr val="tx2"/>
              </a:buClr>
              <a:buSzPct val="95000"/>
              <a:buBlip>
                <a:blip r:embed="rId4"/>
              </a:buBlip>
              <a:tabLst>
                <a:tab pos="173296" algn="l"/>
              </a:tabLst>
              <a:defRPr/>
            </a:pPr>
            <a:r>
              <a:rPr lang="en-US" dirty="0" err="1" smtClean="0">
                <a:effectLst>
                  <a:outerShdw blurRad="38100" dist="38100" dir="2700000" algn="tl">
                    <a:srgbClr val="000000">
                      <a:alpha val="43137"/>
                    </a:srgbClr>
                  </a:outerShdw>
                </a:effectLst>
                <a:latin typeface="+mn-lt"/>
              </a:rPr>
              <a:t>Stockage</a:t>
            </a:r>
            <a:endParaRPr lang="en-US" dirty="0" smtClean="0">
              <a:effectLst>
                <a:outerShdw blurRad="38100" dist="38100" dir="2700000" algn="tl">
                  <a:srgbClr val="000000">
                    <a:alpha val="43137"/>
                  </a:srgbClr>
                </a:outerShdw>
              </a:effectLst>
              <a:latin typeface="+mn-lt"/>
            </a:endParaRPr>
          </a:p>
          <a:p>
            <a:pPr marL="190492" indent="-190492" defTabSz="912777" fontAlgn="auto">
              <a:lnSpc>
                <a:spcPct val="90000"/>
              </a:lnSpc>
              <a:spcBef>
                <a:spcPts val="500"/>
              </a:spcBef>
              <a:spcAft>
                <a:spcPts val="0"/>
              </a:spcAft>
              <a:buClr>
                <a:schemeClr val="tx2"/>
              </a:buClr>
              <a:buSzPct val="95000"/>
              <a:buBlip>
                <a:blip r:embed="rId4"/>
              </a:buBlip>
              <a:tabLst>
                <a:tab pos="173296" algn="l"/>
              </a:tabLst>
              <a:defRPr/>
            </a:pPr>
            <a:r>
              <a:rPr lang="en-US" dirty="0" err="1" smtClean="0">
                <a:effectLst>
                  <a:outerShdw blurRad="38100" dist="38100" dir="2700000" algn="tl">
                    <a:srgbClr val="000000">
                      <a:alpha val="43137"/>
                    </a:srgbClr>
                  </a:outerShdw>
                </a:effectLst>
                <a:latin typeface="+mn-lt"/>
              </a:rPr>
              <a:t>Intégration</a:t>
            </a:r>
            <a:endParaRPr lang="en-US" dirty="0" smtClean="0">
              <a:effectLst>
                <a:outerShdw blurRad="38100" dist="38100" dir="2700000" algn="tl">
                  <a:srgbClr val="000000">
                    <a:alpha val="43137"/>
                  </a:srgbClr>
                </a:outerShdw>
              </a:effectLst>
              <a:latin typeface="+mn-lt"/>
            </a:endParaRPr>
          </a:p>
        </p:txBody>
      </p:sp>
      <p:grpSp>
        <p:nvGrpSpPr>
          <p:cNvPr id="3" name="Group 52"/>
          <p:cNvGrpSpPr/>
          <p:nvPr/>
        </p:nvGrpSpPr>
        <p:grpSpPr>
          <a:xfrm>
            <a:off x="5328138" y="3302578"/>
            <a:ext cx="898886" cy="786245"/>
            <a:chOff x="7114016" y="2273870"/>
            <a:chExt cx="3090072" cy="2329012"/>
          </a:xfrm>
        </p:grpSpPr>
        <p:pic>
          <p:nvPicPr>
            <p:cNvPr id="1031" name="Picture 7" descr="\\eventsql\dvd\Online_ART\DVD_ART34\Artwork_Imagery\Icons - Illustrations\_XML ICONS\secure security lock.png"/>
            <p:cNvPicPr>
              <a:picLocks noChangeAspect="1" noChangeArrowheads="1"/>
            </p:cNvPicPr>
            <p:nvPr/>
          </p:nvPicPr>
          <p:blipFill>
            <a:blip r:embed="rId5" cstate="print"/>
            <a:srcRect/>
            <a:stretch>
              <a:fillRect/>
            </a:stretch>
          </p:blipFill>
          <p:spPr bwMode="auto">
            <a:xfrm>
              <a:off x="7114016" y="2273870"/>
              <a:ext cx="1073153" cy="1738206"/>
            </a:xfrm>
            <a:prstGeom prst="rect">
              <a:avLst/>
            </a:prstGeom>
            <a:noFill/>
          </p:spPr>
        </p:pic>
        <p:pic>
          <p:nvPicPr>
            <p:cNvPr id="1030" name="Picture 6" descr="\\eventsql\dvd\Online_ART\DVD_ART34\Artwork_Imagery\Icons - Illustrations\_XML ICONS\Database blue.png"/>
            <p:cNvPicPr>
              <a:picLocks noChangeAspect="1" noChangeArrowheads="1"/>
            </p:cNvPicPr>
            <p:nvPr/>
          </p:nvPicPr>
          <p:blipFill>
            <a:blip r:embed="rId6" cstate="print"/>
            <a:srcRect/>
            <a:stretch>
              <a:fillRect/>
            </a:stretch>
          </p:blipFill>
          <p:spPr bwMode="auto">
            <a:xfrm>
              <a:off x="7647416" y="2883471"/>
              <a:ext cx="1271474" cy="1531942"/>
            </a:xfrm>
            <a:prstGeom prst="rect">
              <a:avLst/>
            </a:prstGeom>
            <a:noFill/>
          </p:spPr>
        </p:pic>
        <p:pic>
          <p:nvPicPr>
            <p:cNvPr id="1029" name="Picture 5" descr="\\eventsql\dvd\Online_ART\DVD_ART34\Artwork_Imagery\Icons - Illustrations\_XML ICONS\Message Bus network connection.png"/>
            <p:cNvPicPr>
              <a:picLocks noChangeAspect="1" noChangeArrowheads="1"/>
            </p:cNvPicPr>
            <p:nvPr/>
          </p:nvPicPr>
          <p:blipFill>
            <a:blip r:embed="rId7" cstate="print"/>
            <a:srcRect/>
            <a:stretch>
              <a:fillRect/>
            </a:stretch>
          </p:blipFill>
          <p:spPr bwMode="auto">
            <a:xfrm>
              <a:off x="7876016" y="3340671"/>
              <a:ext cx="2328072" cy="1262211"/>
            </a:xfrm>
            <a:prstGeom prst="rect">
              <a:avLst/>
            </a:prstGeom>
            <a:noFill/>
          </p:spPr>
        </p:pic>
      </p:grpSp>
      <p:sp>
        <p:nvSpPr>
          <p:cNvPr id="59" name="Rectangle 58"/>
          <p:cNvSpPr/>
          <p:nvPr/>
        </p:nvSpPr>
        <p:spPr>
          <a:xfrm>
            <a:off x="3040171" y="1070192"/>
            <a:ext cx="3286925" cy="523220"/>
          </a:xfrm>
          <a:prstGeom prst="rect">
            <a:avLst/>
          </a:prstGeom>
          <a:noFill/>
        </p:spPr>
        <p:txBody>
          <a:bodyPr wrap="none" lIns="91440" tIns="45720" rIns="91440" bIns="45720">
            <a:spAutoFit/>
          </a:bodyPr>
          <a:lstStyle/>
          <a:p>
            <a:pPr algn="ctr"/>
            <a:r>
              <a:rPr lang="en-US" sz="28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Les </a:t>
            </a:r>
            <a:r>
              <a:rPr lang="en-US" sz="2800" b="1" spc="50" dirty="0" err="1"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limites</a:t>
            </a:r>
            <a:r>
              <a:rPr lang="en-US" sz="28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 </a:t>
            </a:r>
            <a:r>
              <a:rPr lang="en-US" sz="2800" b="1" spc="50" dirty="0" err="1"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actuelles</a:t>
            </a:r>
            <a:endParaRPr lang="en-US" sz="28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86" name="Rounded Rectangle 85"/>
          <p:cNvSpPr/>
          <p:nvPr/>
        </p:nvSpPr>
        <p:spPr bwMode="auto">
          <a:xfrm>
            <a:off x="6896218" y="1547446"/>
            <a:ext cx="2130552" cy="1673352"/>
          </a:xfrm>
          <a:prstGeom prst="roundRect">
            <a:avLst>
              <a:gd name="adj" fmla="val 19593"/>
            </a:avLst>
          </a:prstGeom>
          <a:gradFill flip="none" rotWithShape="1">
            <a:gsLst>
              <a:gs pos="0">
                <a:srgbClr val="FFFFFF">
                  <a:alpha val="73000"/>
                </a:srgbClr>
              </a:gs>
              <a:gs pos="5000">
                <a:schemeClr val="bg1">
                  <a:alpha val="3000"/>
                </a:schemeClr>
              </a:gs>
              <a:gs pos="19000">
                <a:schemeClr val="bg1">
                  <a:alpha val="16000"/>
                </a:schemeClr>
              </a:gs>
              <a:gs pos="78000">
                <a:schemeClr val="bg1"/>
              </a:gs>
            </a:gsLst>
            <a:lin ang="16200000" scaled="1"/>
            <a:tileRect/>
          </a:gradFill>
          <a:ln w="19050">
            <a:solidFill>
              <a:schemeClr val="tx1">
                <a:alpha val="23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76197" tIns="304788" rIns="76197" bIns="38098" rtlCol="0" anchor="t"/>
          <a:lstStyle/>
          <a:p>
            <a:pPr marL="145509" indent="-145509">
              <a:lnSpc>
                <a:spcPct val="85000"/>
              </a:lnSpc>
              <a:spcBef>
                <a:spcPct val="15000"/>
              </a:spcBef>
              <a:buClr>
                <a:srgbClr val="FFFFFF"/>
              </a:buClr>
              <a:buSzPct val="95000"/>
              <a:buBlip>
                <a:blip r:embed="rId4"/>
              </a:buBlip>
            </a:pPr>
            <a:endParaRPr lang="en-US" sz="1100" dirty="0" smtClean="0">
              <a:solidFill>
                <a:srgbClr val="FFFFFF"/>
              </a:solidFill>
            </a:endParaRPr>
          </a:p>
        </p:txBody>
      </p:sp>
      <p:sp>
        <p:nvSpPr>
          <p:cNvPr id="87" name="Text Box 55"/>
          <p:cNvSpPr txBox="1">
            <a:spLocks noChangeArrowheads="1"/>
          </p:cNvSpPr>
          <p:nvPr/>
        </p:nvSpPr>
        <p:spPr bwMode="auto">
          <a:xfrm>
            <a:off x="6945303" y="1686363"/>
            <a:ext cx="2043997" cy="401068"/>
          </a:xfrm>
          <a:prstGeom prst="rect">
            <a:avLst/>
          </a:prstGeom>
          <a:noFill/>
          <a:ln w="9525">
            <a:noFill/>
            <a:miter lim="800000"/>
            <a:headEnd/>
            <a:tailEnd/>
          </a:ln>
        </p:spPr>
        <p:txBody>
          <a:bodyPr wrap="square" lIns="76197" tIns="38098" rIns="76197" bIns="38098">
            <a:spAutoFit/>
          </a:bodyPr>
          <a:lstStyle/>
          <a:p>
            <a:pPr algn="ctr" defTabSz="914063">
              <a:lnSpc>
                <a:spcPct val="75000"/>
              </a:lnSpc>
              <a:defRPr/>
            </a:pPr>
            <a:r>
              <a:rPr lang="en-US" sz="2800" spc="-104" dirty="0" err="1" smtClean="0">
                <a:ln w="3175">
                  <a:noFill/>
                </a:ln>
                <a:gradFill flip="none" rotWithShape="1">
                  <a:gsLst>
                    <a:gs pos="0">
                      <a:srgbClr val="FFFFB9"/>
                    </a:gs>
                    <a:gs pos="36000">
                      <a:srgbClr val="FFFF99"/>
                    </a:gs>
                    <a:gs pos="86000">
                      <a:srgbClr val="F9C661"/>
                    </a:gs>
                  </a:gsLst>
                  <a:lin ang="5400000" scaled="0"/>
                  <a:tileRect/>
                </a:gradFill>
                <a:latin typeface="Segoe" pitchFamily="34" charset="0"/>
                <a:cs typeface="Arial" charset="0"/>
              </a:rPr>
              <a:t>Coûts</a:t>
            </a:r>
            <a:endParaRPr lang="en-US" sz="2300" spc="-104" dirty="0" smtClean="0">
              <a:ln w="3175">
                <a:noFill/>
              </a:ln>
              <a:gradFill flip="none" rotWithShape="1">
                <a:gsLst>
                  <a:gs pos="0">
                    <a:srgbClr val="FFFFB9"/>
                  </a:gs>
                  <a:gs pos="36000">
                    <a:srgbClr val="FFFF99"/>
                  </a:gs>
                  <a:gs pos="86000">
                    <a:srgbClr val="F9C661"/>
                  </a:gs>
                </a:gsLst>
                <a:lin ang="5400000" scaled="0"/>
                <a:tileRect/>
              </a:gradFill>
              <a:latin typeface="Segoe" pitchFamily="34" charset="0"/>
              <a:cs typeface="Arial" charset="0"/>
            </a:endParaRPr>
          </a:p>
        </p:txBody>
      </p:sp>
      <p:sp>
        <p:nvSpPr>
          <p:cNvPr id="88" name="Content Placeholder 28"/>
          <p:cNvSpPr txBox="1">
            <a:spLocks/>
          </p:cNvSpPr>
          <p:nvPr/>
        </p:nvSpPr>
        <p:spPr>
          <a:xfrm>
            <a:off x="6957393" y="2117154"/>
            <a:ext cx="1985358" cy="876137"/>
          </a:xfrm>
          <a:prstGeom prst="rect">
            <a:avLst/>
          </a:prstGeom>
        </p:spPr>
        <p:txBody>
          <a:bodyPr vert="horz" wrap="square" lIns="0" tIns="0" rIns="0" bIns="0" rtlCol="0">
            <a:spAutoFit/>
          </a:bodyPr>
          <a:lstStyle/>
          <a:p>
            <a:pPr marL="190492" indent="-190492" defTabSz="912777" fontAlgn="auto">
              <a:lnSpc>
                <a:spcPct val="90000"/>
              </a:lnSpc>
              <a:spcBef>
                <a:spcPts val="500"/>
              </a:spcBef>
              <a:spcAft>
                <a:spcPts val="0"/>
              </a:spcAft>
              <a:buClr>
                <a:schemeClr val="tx2"/>
              </a:buClr>
              <a:buSzPct val="95000"/>
              <a:buBlip>
                <a:blip r:embed="rId4"/>
              </a:buBlip>
              <a:tabLst>
                <a:tab pos="173296" algn="l"/>
              </a:tabLst>
              <a:defRPr/>
            </a:pPr>
            <a:r>
              <a:rPr lang="en-US" dirty="0" smtClean="0">
                <a:effectLst>
                  <a:outerShdw blurRad="38100" dist="38100" dir="2700000" algn="tl">
                    <a:srgbClr val="000000">
                      <a:alpha val="43137"/>
                    </a:srgbClr>
                  </a:outerShdw>
                </a:effectLst>
                <a:latin typeface="+mn-lt"/>
              </a:rPr>
              <a:t>A priori</a:t>
            </a:r>
          </a:p>
          <a:p>
            <a:pPr marL="190492" indent="-190492" defTabSz="912777" fontAlgn="auto">
              <a:lnSpc>
                <a:spcPct val="90000"/>
              </a:lnSpc>
              <a:spcBef>
                <a:spcPts val="500"/>
              </a:spcBef>
              <a:spcAft>
                <a:spcPts val="0"/>
              </a:spcAft>
              <a:buClr>
                <a:schemeClr val="tx2"/>
              </a:buClr>
              <a:buSzPct val="95000"/>
              <a:buBlip>
                <a:blip r:embed="rId4"/>
              </a:buBlip>
              <a:tabLst>
                <a:tab pos="173296" algn="l"/>
              </a:tabLst>
              <a:defRPr/>
            </a:pPr>
            <a:r>
              <a:rPr lang="en-US" dirty="0" err="1" smtClean="0">
                <a:effectLst>
                  <a:outerShdw blurRad="38100" dist="38100" dir="2700000" algn="tl">
                    <a:srgbClr val="000000">
                      <a:alpha val="43137"/>
                    </a:srgbClr>
                  </a:outerShdw>
                </a:effectLst>
              </a:rPr>
              <a:t>Récurrents</a:t>
            </a:r>
            <a:endParaRPr lang="en-US" dirty="0" smtClean="0">
              <a:effectLst>
                <a:outerShdw blurRad="38100" dist="38100" dir="2700000" algn="tl">
                  <a:srgbClr val="000000">
                    <a:alpha val="43137"/>
                  </a:srgbClr>
                </a:outerShdw>
              </a:effectLst>
              <a:latin typeface="+mn-lt"/>
            </a:endParaRPr>
          </a:p>
          <a:p>
            <a:pPr marL="190492" indent="-190492" defTabSz="912777" fontAlgn="auto">
              <a:lnSpc>
                <a:spcPct val="90000"/>
              </a:lnSpc>
              <a:spcBef>
                <a:spcPts val="500"/>
              </a:spcBef>
              <a:spcAft>
                <a:spcPts val="0"/>
              </a:spcAft>
              <a:buClr>
                <a:schemeClr val="tx2"/>
              </a:buClr>
              <a:buSzPct val="95000"/>
              <a:buBlip>
                <a:blip r:embed="rId4"/>
              </a:buBlip>
              <a:tabLst>
                <a:tab pos="173296" algn="l"/>
              </a:tabLst>
              <a:defRPr/>
            </a:pPr>
            <a:r>
              <a:rPr lang="en-US" dirty="0" err="1" smtClean="0">
                <a:effectLst>
                  <a:outerShdw blurRad="38100" dist="38100" dir="2700000" algn="tl">
                    <a:srgbClr val="000000">
                      <a:alpha val="43137"/>
                    </a:srgbClr>
                  </a:outerShdw>
                </a:effectLst>
                <a:latin typeface="+mn-lt"/>
              </a:rPr>
              <a:t>Immobilisations</a:t>
            </a:r>
            <a:endParaRPr lang="en-US" dirty="0" smtClean="0">
              <a:effectLst>
                <a:outerShdw blurRad="38100" dist="38100" dir="2700000" algn="tl">
                  <a:srgbClr val="000000">
                    <a:alpha val="43137"/>
                  </a:srgbClr>
                </a:outerShdw>
              </a:effectLst>
              <a:latin typeface="+mn-lt"/>
            </a:endParaRPr>
          </a:p>
        </p:txBody>
      </p:sp>
      <p:pic>
        <p:nvPicPr>
          <p:cNvPr id="1037" name="Picture 13" descr="\\eventsql\dvd\Online_ART\DVD_ART34\Artwork_Imagery\Icons - Illustrations\charts - diagrams\economics chart financial line growth chart.png"/>
          <p:cNvPicPr>
            <a:picLocks noChangeAspect="1" noChangeArrowheads="1"/>
          </p:cNvPicPr>
          <p:nvPr/>
        </p:nvPicPr>
        <p:blipFill>
          <a:blip r:embed="rId8"/>
          <a:srcRect/>
          <a:stretch>
            <a:fillRect/>
          </a:stretch>
        </p:blipFill>
        <p:spPr bwMode="auto">
          <a:xfrm>
            <a:off x="7532076" y="3341077"/>
            <a:ext cx="922020" cy="709246"/>
          </a:xfrm>
          <a:prstGeom prst="rect">
            <a:avLst/>
          </a:prstGeom>
          <a:noFill/>
        </p:spPr>
      </p:pic>
      <p:pic>
        <p:nvPicPr>
          <p:cNvPr id="93" name="Picture 2" descr="\\eventsql\dvd\Online_ART\DVD_ART34\Artwork_Imagery\Shapes\Clear glass shapes\large horizontal glass rectangle 2.png"/>
          <p:cNvPicPr>
            <a:picLocks noChangeAspect="1" noChangeArrowheads="1"/>
          </p:cNvPicPr>
          <p:nvPr/>
        </p:nvPicPr>
        <p:blipFill>
          <a:blip r:embed="rId3"/>
          <a:srcRect/>
          <a:stretch>
            <a:fillRect/>
          </a:stretch>
        </p:blipFill>
        <p:spPr bwMode="auto">
          <a:xfrm>
            <a:off x="0" y="4138245"/>
            <a:ext cx="9144000" cy="2332892"/>
          </a:xfrm>
          <a:prstGeom prst="rect">
            <a:avLst/>
          </a:prstGeom>
          <a:noFill/>
        </p:spPr>
      </p:pic>
      <p:grpSp>
        <p:nvGrpSpPr>
          <p:cNvPr id="4" name="Group 93"/>
          <p:cNvGrpSpPr/>
          <p:nvPr/>
        </p:nvGrpSpPr>
        <p:grpSpPr>
          <a:xfrm>
            <a:off x="128953" y="4671644"/>
            <a:ext cx="2130552" cy="1676400"/>
            <a:chOff x="190500" y="1676400"/>
            <a:chExt cx="2906486" cy="1828800"/>
          </a:xfrm>
        </p:grpSpPr>
        <p:sp>
          <p:nvSpPr>
            <p:cNvPr id="95" name="Rounded Rectangle 94"/>
            <p:cNvSpPr/>
            <p:nvPr/>
          </p:nvSpPr>
          <p:spPr bwMode="auto">
            <a:xfrm>
              <a:off x="190500" y="1676400"/>
              <a:ext cx="2906486" cy="1828800"/>
            </a:xfrm>
            <a:prstGeom prst="roundRect">
              <a:avLst>
                <a:gd name="adj" fmla="val 19593"/>
              </a:avLst>
            </a:prstGeom>
            <a:gradFill flip="none" rotWithShape="1">
              <a:gsLst>
                <a:gs pos="0">
                  <a:srgbClr val="FFFFFF">
                    <a:alpha val="73000"/>
                  </a:srgbClr>
                </a:gs>
                <a:gs pos="5000">
                  <a:schemeClr val="bg1">
                    <a:alpha val="3000"/>
                  </a:schemeClr>
                </a:gs>
                <a:gs pos="19000">
                  <a:schemeClr val="bg1">
                    <a:alpha val="16000"/>
                  </a:schemeClr>
                </a:gs>
                <a:gs pos="78000">
                  <a:schemeClr val="bg1"/>
                </a:gs>
              </a:gsLst>
              <a:lin ang="16200000" scaled="1"/>
              <a:tileRect/>
            </a:gradFill>
            <a:ln w="19050">
              <a:solidFill>
                <a:schemeClr val="tx1">
                  <a:alpha val="23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76197" tIns="304788" rIns="76197" bIns="38098" rtlCol="0" anchor="t"/>
            <a:lstStyle/>
            <a:p>
              <a:pPr marL="145509" indent="-145509">
                <a:lnSpc>
                  <a:spcPct val="85000"/>
                </a:lnSpc>
                <a:spcBef>
                  <a:spcPct val="15000"/>
                </a:spcBef>
                <a:buClr>
                  <a:srgbClr val="FFFFFF"/>
                </a:buClr>
                <a:buSzPct val="95000"/>
                <a:buBlip>
                  <a:blip r:embed="rId4"/>
                </a:buBlip>
              </a:pPr>
              <a:endParaRPr lang="en-US" sz="1100" dirty="0" smtClean="0">
                <a:solidFill>
                  <a:srgbClr val="FFFFFF"/>
                </a:solidFill>
              </a:endParaRPr>
            </a:p>
          </p:txBody>
        </p:sp>
        <p:sp>
          <p:nvSpPr>
            <p:cNvPr id="96" name="Text Box 54"/>
            <p:cNvSpPr txBox="1">
              <a:spLocks noChangeArrowheads="1"/>
            </p:cNvSpPr>
            <p:nvPr/>
          </p:nvSpPr>
          <p:spPr bwMode="auto">
            <a:xfrm>
              <a:off x="214706" y="1816544"/>
              <a:ext cx="2833296" cy="401068"/>
            </a:xfrm>
            <a:prstGeom prst="rect">
              <a:avLst/>
            </a:prstGeom>
            <a:noFill/>
            <a:ln w="9525">
              <a:noFill/>
              <a:miter lim="800000"/>
              <a:headEnd/>
              <a:tailEnd/>
            </a:ln>
          </p:spPr>
          <p:txBody>
            <a:bodyPr wrap="square" lIns="76197" tIns="38098" rIns="76197" bIns="38098">
              <a:spAutoFit/>
            </a:bodyPr>
            <a:lstStyle/>
            <a:p>
              <a:pPr algn="ctr" defTabSz="914063">
                <a:lnSpc>
                  <a:spcPct val="75000"/>
                </a:lnSpc>
                <a:defRPr/>
              </a:pPr>
              <a:r>
                <a:rPr lang="en-US" sz="2800" spc="-104" dirty="0" smtClean="0">
                  <a:ln w="3175">
                    <a:noFill/>
                  </a:ln>
                  <a:gradFill flip="none" rotWithShape="1">
                    <a:gsLst>
                      <a:gs pos="0">
                        <a:srgbClr val="FFFFB9"/>
                      </a:gs>
                      <a:gs pos="36000">
                        <a:srgbClr val="FFFF99"/>
                      </a:gs>
                      <a:gs pos="86000">
                        <a:srgbClr val="F9C661"/>
                      </a:gs>
                    </a:gsLst>
                    <a:lin ang="5400000" scaled="0"/>
                    <a:tileRect/>
                  </a:gradFill>
                  <a:latin typeface="Segoe" pitchFamily="34" charset="0"/>
                  <a:cs typeface="Arial" charset="0"/>
                </a:rPr>
                <a:t>Provisioning</a:t>
              </a:r>
              <a:endParaRPr lang="en-US" sz="1600" spc="-104" dirty="0" smtClean="0">
                <a:ln w="3175">
                  <a:noFill/>
                </a:ln>
                <a:gradFill flip="none" rotWithShape="1">
                  <a:gsLst>
                    <a:gs pos="0">
                      <a:srgbClr val="FFFFB9"/>
                    </a:gs>
                    <a:gs pos="36000">
                      <a:srgbClr val="FFFF99"/>
                    </a:gs>
                    <a:gs pos="86000">
                      <a:srgbClr val="F9C661"/>
                    </a:gs>
                  </a:gsLst>
                  <a:lin ang="5400000" scaled="0"/>
                  <a:tileRect/>
                </a:gradFill>
                <a:latin typeface="Segoe" pitchFamily="34" charset="0"/>
                <a:cs typeface="Arial" charset="0"/>
              </a:endParaRPr>
            </a:p>
          </p:txBody>
        </p:sp>
        <p:sp>
          <p:nvSpPr>
            <p:cNvPr id="97" name="Content Placeholder 28"/>
            <p:cNvSpPr txBox="1">
              <a:spLocks/>
            </p:cNvSpPr>
            <p:nvPr/>
          </p:nvSpPr>
          <p:spPr>
            <a:xfrm>
              <a:off x="298174" y="2264686"/>
              <a:ext cx="2708413" cy="955786"/>
            </a:xfrm>
            <a:prstGeom prst="rect">
              <a:avLst/>
            </a:prstGeom>
          </p:spPr>
          <p:txBody>
            <a:bodyPr vert="horz" wrap="square" lIns="0" tIns="0" rIns="0" bIns="0" rtlCol="0">
              <a:spAutoFit/>
            </a:bodyPr>
            <a:lstStyle/>
            <a:p>
              <a:pPr marL="190492" indent="-190492" defTabSz="912777" fontAlgn="auto">
                <a:lnSpc>
                  <a:spcPct val="90000"/>
                </a:lnSpc>
                <a:spcBef>
                  <a:spcPts val="500"/>
                </a:spcBef>
                <a:spcAft>
                  <a:spcPts val="0"/>
                </a:spcAft>
                <a:buClr>
                  <a:schemeClr val="tx2"/>
                </a:buClr>
                <a:buSzPct val="95000"/>
                <a:buBlip>
                  <a:blip r:embed="rId4"/>
                </a:buBlip>
                <a:tabLst>
                  <a:tab pos="173296" algn="l"/>
                </a:tabLst>
                <a:defRPr/>
              </a:pPr>
              <a:r>
                <a:rPr lang="en-US" dirty="0" smtClean="0">
                  <a:effectLst>
                    <a:outerShdw blurRad="38100" dist="38100" dir="2700000" algn="tl">
                      <a:srgbClr val="000000">
                        <a:alpha val="43137"/>
                      </a:srgbClr>
                    </a:outerShdw>
                  </a:effectLst>
                  <a:latin typeface="+mn-lt"/>
                </a:rPr>
                <a:t>Abstraction</a:t>
              </a:r>
            </a:p>
            <a:p>
              <a:pPr marL="190492" indent="-190492" defTabSz="912777" fontAlgn="auto">
                <a:lnSpc>
                  <a:spcPct val="90000"/>
                </a:lnSpc>
                <a:spcBef>
                  <a:spcPts val="500"/>
                </a:spcBef>
                <a:spcAft>
                  <a:spcPts val="0"/>
                </a:spcAft>
                <a:buClr>
                  <a:schemeClr val="tx2"/>
                </a:buClr>
                <a:buSzPct val="95000"/>
                <a:buBlip>
                  <a:blip r:embed="rId4"/>
                </a:buBlip>
                <a:tabLst>
                  <a:tab pos="173296" algn="l"/>
                </a:tabLst>
                <a:defRPr/>
              </a:pPr>
              <a:r>
                <a:rPr lang="en-US" dirty="0" err="1" smtClean="0">
                  <a:effectLst>
                    <a:outerShdw blurRad="38100" dist="38100" dir="2700000" algn="tl">
                      <a:srgbClr val="000000">
                        <a:alpha val="43137"/>
                      </a:srgbClr>
                    </a:outerShdw>
                  </a:effectLst>
                  <a:latin typeface="+mn-lt"/>
                </a:rPr>
                <a:t>Automatisation</a:t>
              </a:r>
              <a:endParaRPr lang="en-US" dirty="0" smtClean="0">
                <a:effectLst>
                  <a:outerShdw blurRad="38100" dist="38100" dir="2700000" algn="tl">
                    <a:srgbClr val="000000">
                      <a:alpha val="43137"/>
                    </a:srgbClr>
                  </a:outerShdw>
                </a:effectLst>
                <a:latin typeface="+mn-lt"/>
              </a:endParaRPr>
            </a:p>
            <a:p>
              <a:pPr marL="190492" indent="-190492" defTabSz="912777" fontAlgn="auto">
                <a:lnSpc>
                  <a:spcPct val="90000"/>
                </a:lnSpc>
                <a:spcBef>
                  <a:spcPts val="500"/>
                </a:spcBef>
                <a:spcAft>
                  <a:spcPts val="0"/>
                </a:spcAft>
                <a:buClr>
                  <a:schemeClr val="tx2"/>
                </a:buClr>
                <a:buSzPct val="95000"/>
                <a:buBlip>
                  <a:blip r:embed="rId4"/>
                </a:buBlip>
                <a:tabLst>
                  <a:tab pos="173296" algn="l"/>
                </a:tabLst>
                <a:defRPr/>
              </a:pPr>
              <a:endParaRPr lang="en-US" dirty="0" smtClean="0">
                <a:effectLst>
                  <a:outerShdw blurRad="38100" dist="38100" dir="2700000" algn="tl">
                    <a:srgbClr val="000000">
                      <a:alpha val="43137"/>
                    </a:srgbClr>
                  </a:outerShdw>
                </a:effectLst>
                <a:latin typeface="+mn-lt"/>
              </a:endParaRPr>
            </a:p>
          </p:txBody>
        </p:sp>
      </p:grpSp>
      <p:grpSp>
        <p:nvGrpSpPr>
          <p:cNvPr id="5" name="Group 98"/>
          <p:cNvGrpSpPr/>
          <p:nvPr/>
        </p:nvGrpSpPr>
        <p:grpSpPr>
          <a:xfrm>
            <a:off x="2384708" y="4671644"/>
            <a:ext cx="2130552" cy="1673352"/>
            <a:chOff x="3133272" y="1295400"/>
            <a:chExt cx="2906486" cy="2212848"/>
          </a:xfrm>
        </p:grpSpPr>
        <p:sp>
          <p:nvSpPr>
            <p:cNvPr id="100" name="Rounded Rectangle 99"/>
            <p:cNvSpPr/>
            <p:nvPr/>
          </p:nvSpPr>
          <p:spPr bwMode="auto">
            <a:xfrm>
              <a:off x="3133272" y="1295400"/>
              <a:ext cx="2906486" cy="2212848"/>
            </a:xfrm>
            <a:prstGeom prst="roundRect">
              <a:avLst>
                <a:gd name="adj" fmla="val 19593"/>
              </a:avLst>
            </a:prstGeom>
            <a:gradFill flip="none" rotWithShape="1">
              <a:gsLst>
                <a:gs pos="0">
                  <a:srgbClr val="FFFFFF">
                    <a:alpha val="73000"/>
                  </a:srgbClr>
                </a:gs>
                <a:gs pos="5000">
                  <a:schemeClr val="bg1">
                    <a:alpha val="3000"/>
                  </a:schemeClr>
                </a:gs>
                <a:gs pos="19000">
                  <a:schemeClr val="bg1">
                    <a:alpha val="16000"/>
                  </a:schemeClr>
                </a:gs>
                <a:gs pos="78000">
                  <a:schemeClr val="bg1"/>
                </a:gs>
              </a:gsLst>
              <a:lin ang="16200000" scaled="1"/>
              <a:tileRect/>
            </a:gradFill>
            <a:ln w="19050">
              <a:solidFill>
                <a:schemeClr val="tx1">
                  <a:alpha val="23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76197" tIns="304788" rIns="76197" bIns="38098" rtlCol="0" anchor="t"/>
            <a:lstStyle/>
            <a:p>
              <a:pPr marL="145509" indent="-145509">
                <a:lnSpc>
                  <a:spcPct val="85000"/>
                </a:lnSpc>
                <a:spcBef>
                  <a:spcPct val="15000"/>
                </a:spcBef>
                <a:buClr>
                  <a:srgbClr val="FFFFFF"/>
                </a:buClr>
                <a:buSzPct val="95000"/>
                <a:buBlip>
                  <a:blip r:embed="rId4"/>
                </a:buBlip>
              </a:pPr>
              <a:endParaRPr lang="en-US" sz="1100" dirty="0" smtClean="0">
                <a:solidFill>
                  <a:srgbClr val="FFFFFF"/>
                </a:solidFill>
              </a:endParaRPr>
            </a:p>
          </p:txBody>
        </p:sp>
        <p:sp>
          <p:nvSpPr>
            <p:cNvPr id="101" name="Text Box 52"/>
            <p:cNvSpPr txBox="1">
              <a:spLocks noChangeArrowheads="1"/>
            </p:cNvSpPr>
            <p:nvPr/>
          </p:nvSpPr>
          <p:spPr bwMode="auto">
            <a:xfrm>
              <a:off x="3230218" y="1479104"/>
              <a:ext cx="2738783" cy="530374"/>
            </a:xfrm>
            <a:prstGeom prst="rect">
              <a:avLst/>
            </a:prstGeom>
            <a:noFill/>
            <a:ln w="9525">
              <a:noFill/>
              <a:miter lim="800000"/>
              <a:headEnd/>
              <a:tailEnd/>
            </a:ln>
          </p:spPr>
          <p:txBody>
            <a:bodyPr wrap="square" lIns="76197" tIns="38098" rIns="76197" bIns="38098">
              <a:spAutoFit/>
            </a:bodyPr>
            <a:lstStyle/>
            <a:p>
              <a:pPr algn="ctr" defTabSz="914063">
                <a:lnSpc>
                  <a:spcPct val="75000"/>
                </a:lnSpc>
                <a:defRPr/>
              </a:pPr>
              <a:r>
                <a:rPr lang="en-US" sz="2800" spc="-104" dirty="0" err="1" smtClean="0">
                  <a:ln w="3175">
                    <a:noFill/>
                  </a:ln>
                  <a:gradFill flip="none" rotWithShape="1">
                    <a:gsLst>
                      <a:gs pos="0">
                        <a:srgbClr val="FFFFB9"/>
                      </a:gs>
                      <a:gs pos="36000">
                        <a:srgbClr val="FFFF99"/>
                      </a:gs>
                      <a:gs pos="86000">
                        <a:srgbClr val="F9C661"/>
                      </a:gs>
                    </a:gsLst>
                    <a:lin ang="5400000" scaled="0"/>
                    <a:tileRect/>
                  </a:gradFill>
                  <a:latin typeface="Segoe" pitchFamily="34" charset="0"/>
                  <a:cs typeface="Arial" charset="0"/>
                </a:rPr>
                <a:t>Opérations</a:t>
              </a:r>
              <a:endParaRPr lang="en-US" sz="2800" spc="-104" dirty="0" smtClean="0">
                <a:ln w="3175">
                  <a:noFill/>
                </a:ln>
                <a:gradFill flip="none" rotWithShape="1">
                  <a:gsLst>
                    <a:gs pos="0">
                      <a:srgbClr val="FFFFB9"/>
                    </a:gs>
                    <a:gs pos="36000">
                      <a:srgbClr val="FFFF99"/>
                    </a:gs>
                    <a:gs pos="86000">
                      <a:srgbClr val="F9C661"/>
                    </a:gs>
                  </a:gsLst>
                  <a:lin ang="5400000" scaled="0"/>
                  <a:tileRect/>
                </a:gradFill>
                <a:latin typeface="Segoe" pitchFamily="34" charset="0"/>
                <a:cs typeface="Arial" charset="0"/>
              </a:endParaRPr>
            </a:p>
          </p:txBody>
        </p:sp>
        <p:sp>
          <p:nvSpPr>
            <p:cNvPr id="102" name="Content Placeholder 28"/>
            <p:cNvSpPr txBox="1">
              <a:spLocks/>
            </p:cNvSpPr>
            <p:nvPr/>
          </p:nvSpPr>
          <p:spPr>
            <a:xfrm>
              <a:off x="3238500" y="2048784"/>
              <a:ext cx="2708413" cy="1158607"/>
            </a:xfrm>
            <a:prstGeom prst="rect">
              <a:avLst/>
            </a:prstGeom>
          </p:spPr>
          <p:txBody>
            <a:bodyPr vert="horz" wrap="square" lIns="0" tIns="0" rIns="0" bIns="0" rtlCol="0">
              <a:spAutoFit/>
            </a:bodyPr>
            <a:lstStyle/>
            <a:p>
              <a:pPr marL="190492" indent="-190492" defTabSz="912777" fontAlgn="auto">
                <a:lnSpc>
                  <a:spcPct val="90000"/>
                </a:lnSpc>
                <a:spcBef>
                  <a:spcPts val="500"/>
                </a:spcBef>
                <a:spcAft>
                  <a:spcPts val="0"/>
                </a:spcAft>
                <a:buClr>
                  <a:schemeClr val="tx2"/>
                </a:buClr>
                <a:buSzPct val="95000"/>
                <a:buBlip>
                  <a:blip r:embed="rId4"/>
                </a:buBlip>
                <a:tabLst>
                  <a:tab pos="173296" algn="l"/>
                </a:tabLst>
                <a:defRPr/>
              </a:pPr>
              <a:r>
                <a:rPr lang="en-US" dirty="0" err="1" smtClean="0">
                  <a:effectLst>
                    <a:outerShdw blurRad="38100" dist="38100" dir="2700000" algn="tl">
                      <a:srgbClr val="000000">
                        <a:alpha val="43137"/>
                      </a:srgbClr>
                    </a:outerShdw>
                  </a:effectLst>
                  <a:latin typeface="+mn-lt"/>
                </a:rPr>
                <a:t>Virtualisé</a:t>
              </a:r>
              <a:endParaRPr lang="en-US" dirty="0" smtClean="0">
                <a:effectLst>
                  <a:outerShdw blurRad="38100" dist="38100" dir="2700000" algn="tl">
                    <a:srgbClr val="000000">
                      <a:alpha val="43137"/>
                    </a:srgbClr>
                  </a:outerShdw>
                </a:effectLst>
                <a:latin typeface="+mn-lt"/>
              </a:endParaRPr>
            </a:p>
            <a:p>
              <a:pPr marL="190492" indent="-190492" defTabSz="912777" fontAlgn="auto">
                <a:lnSpc>
                  <a:spcPct val="90000"/>
                </a:lnSpc>
                <a:spcBef>
                  <a:spcPts val="500"/>
                </a:spcBef>
                <a:spcAft>
                  <a:spcPts val="0"/>
                </a:spcAft>
                <a:buClr>
                  <a:schemeClr val="tx2"/>
                </a:buClr>
                <a:buSzPct val="95000"/>
                <a:buBlip>
                  <a:blip r:embed="rId4"/>
                </a:buBlip>
                <a:tabLst>
                  <a:tab pos="173296" algn="l"/>
                </a:tabLst>
                <a:defRPr/>
              </a:pPr>
              <a:r>
                <a:rPr lang="en-US" dirty="0" smtClean="0">
                  <a:effectLst>
                    <a:outerShdw blurRad="38100" dist="38100" dir="2700000" algn="tl">
                      <a:srgbClr val="000000">
                        <a:alpha val="43137"/>
                      </a:srgbClr>
                    </a:outerShdw>
                  </a:effectLst>
                  <a:latin typeface="+mn-lt"/>
                </a:rPr>
                <a:t>A la </a:t>
              </a:r>
              <a:r>
                <a:rPr lang="en-US" dirty="0" err="1" smtClean="0">
                  <a:effectLst>
                    <a:outerShdw blurRad="38100" dist="38100" dir="2700000" algn="tl">
                      <a:srgbClr val="000000">
                        <a:alpha val="43137"/>
                      </a:srgbClr>
                    </a:outerShdw>
                  </a:effectLst>
                  <a:latin typeface="+mn-lt"/>
                </a:rPr>
                <a:t>demande</a:t>
              </a:r>
              <a:endParaRPr lang="en-US" dirty="0" smtClean="0">
                <a:effectLst>
                  <a:outerShdw blurRad="38100" dist="38100" dir="2700000" algn="tl">
                    <a:srgbClr val="000000">
                      <a:alpha val="43137"/>
                    </a:srgbClr>
                  </a:outerShdw>
                </a:effectLst>
                <a:latin typeface="+mn-lt"/>
              </a:endParaRPr>
            </a:p>
            <a:p>
              <a:pPr marL="190492" indent="-190492" defTabSz="912777" fontAlgn="auto">
                <a:lnSpc>
                  <a:spcPct val="90000"/>
                </a:lnSpc>
                <a:spcBef>
                  <a:spcPts val="500"/>
                </a:spcBef>
                <a:spcAft>
                  <a:spcPts val="0"/>
                </a:spcAft>
                <a:buClr>
                  <a:schemeClr val="tx2"/>
                </a:buClr>
                <a:buSzPct val="95000"/>
                <a:buBlip>
                  <a:blip r:embed="rId4"/>
                </a:buBlip>
                <a:tabLst>
                  <a:tab pos="173296" algn="l"/>
                </a:tabLst>
                <a:defRPr/>
              </a:pPr>
              <a:endParaRPr lang="en-US" dirty="0" smtClean="0">
                <a:effectLst>
                  <a:outerShdw blurRad="38100" dist="38100" dir="2700000" algn="tl">
                    <a:srgbClr val="000000">
                      <a:alpha val="43137"/>
                    </a:srgbClr>
                  </a:outerShdw>
                </a:effectLst>
                <a:latin typeface="+mn-lt"/>
              </a:endParaRPr>
            </a:p>
          </p:txBody>
        </p:sp>
      </p:grpSp>
      <p:grpSp>
        <p:nvGrpSpPr>
          <p:cNvPr id="6" name="Group 106"/>
          <p:cNvGrpSpPr/>
          <p:nvPr/>
        </p:nvGrpSpPr>
        <p:grpSpPr>
          <a:xfrm>
            <a:off x="4640463" y="4671644"/>
            <a:ext cx="2130552" cy="2008563"/>
            <a:chOff x="6076044" y="1295400"/>
            <a:chExt cx="2906486" cy="2656132"/>
          </a:xfrm>
        </p:grpSpPr>
        <p:sp>
          <p:nvSpPr>
            <p:cNvPr id="108" name="Rounded Rectangle 107"/>
            <p:cNvSpPr/>
            <p:nvPr/>
          </p:nvSpPr>
          <p:spPr bwMode="auto">
            <a:xfrm>
              <a:off x="6076044" y="1295400"/>
              <a:ext cx="2906486" cy="2212848"/>
            </a:xfrm>
            <a:prstGeom prst="roundRect">
              <a:avLst>
                <a:gd name="adj" fmla="val 19593"/>
              </a:avLst>
            </a:prstGeom>
            <a:gradFill flip="none" rotWithShape="1">
              <a:gsLst>
                <a:gs pos="0">
                  <a:srgbClr val="FFFFFF">
                    <a:alpha val="73000"/>
                  </a:srgbClr>
                </a:gs>
                <a:gs pos="5000">
                  <a:schemeClr val="bg1">
                    <a:alpha val="3000"/>
                  </a:schemeClr>
                </a:gs>
                <a:gs pos="19000">
                  <a:schemeClr val="bg1">
                    <a:alpha val="16000"/>
                  </a:schemeClr>
                </a:gs>
                <a:gs pos="78000">
                  <a:schemeClr val="bg1"/>
                </a:gs>
              </a:gsLst>
              <a:lin ang="16200000" scaled="1"/>
              <a:tileRect/>
            </a:gradFill>
            <a:ln w="19050">
              <a:solidFill>
                <a:schemeClr val="tx1">
                  <a:alpha val="23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76197" tIns="304788" rIns="76197" bIns="38098" rtlCol="0" anchor="t"/>
            <a:lstStyle/>
            <a:p>
              <a:pPr marL="145509" indent="-145509">
                <a:lnSpc>
                  <a:spcPct val="85000"/>
                </a:lnSpc>
                <a:spcBef>
                  <a:spcPct val="15000"/>
                </a:spcBef>
                <a:buClr>
                  <a:srgbClr val="FFFFFF"/>
                </a:buClr>
                <a:buSzPct val="95000"/>
                <a:buBlip>
                  <a:blip r:embed="rId4"/>
                </a:buBlip>
              </a:pPr>
              <a:endParaRPr lang="en-US" sz="1100" dirty="0" smtClean="0">
                <a:solidFill>
                  <a:srgbClr val="FFFFFF"/>
                </a:solidFill>
              </a:endParaRPr>
            </a:p>
          </p:txBody>
        </p:sp>
        <p:sp>
          <p:nvSpPr>
            <p:cNvPr id="109" name="Text Box 55"/>
            <p:cNvSpPr txBox="1">
              <a:spLocks noChangeArrowheads="1"/>
            </p:cNvSpPr>
            <p:nvPr/>
          </p:nvSpPr>
          <p:spPr bwMode="auto">
            <a:xfrm>
              <a:off x="6143005" y="1479104"/>
              <a:ext cx="2788408" cy="530374"/>
            </a:xfrm>
            <a:prstGeom prst="rect">
              <a:avLst/>
            </a:prstGeom>
            <a:noFill/>
            <a:ln w="9525">
              <a:noFill/>
              <a:miter lim="800000"/>
              <a:headEnd/>
              <a:tailEnd/>
            </a:ln>
          </p:spPr>
          <p:txBody>
            <a:bodyPr wrap="square" lIns="76197" tIns="38098" rIns="76197" bIns="38098">
              <a:spAutoFit/>
            </a:bodyPr>
            <a:lstStyle/>
            <a:p>
              <a:pPr algn="ctr" defTabSz="914063">
                <a:lnSpc>
                  <a:spcPct val="75000"/>
                </a:lnSpc>
                <a:defRPr/>
              </a:pPr>
              <a:r>
                <a:rPr lang="en-US" sz="2800" spc="-104" dirty="0" err="1" smtClean="0">
                  <a:ln w="3175">
                    <a:noFill/>
                  </a:ln>
                  <a:gradFill flip="none" rotWithShape="1">
                    <a:gsLst>
                      <a:gs pos="0">
                        <a:srgbClr val="FFFFB9"/>
                      </a:gs>
                      <a:gs pos="36000">
                        <a:srgbClr val="FFFF99"/>
                      </a:gs>
                      <a:gs pos="86000">
                        <a:srgbClr val="F9C661"/>
                      </a:gs>
                    </a:gsLst>
                    <a:lin ang="5400000" scaled="0"/>
                    <a:tileRect/>
                  </a:gradFill>
                  <a:latin typeface="Segoe" pitchFamily="34" charset="0"/>
                  <a:cs typeface="Arial" charset="0"/>
                </a:rPr>
                <a:t>Capacités</a:t>
              </a:r>
              <a:endParaRPr lang="en-US" sz="2300" spc="-104" dirty="0" smtClean="0">
                <a:ln w="3175">
                  <a:noFill/>
                </a:ln>
                <a:gradFill flip="none" rotWithShape="1">
                  <a:gsLst>
                    <a:gs pos="0">
                      <a:srgbClr val="FFFFB9"/>
                    </a:gs>
                    <a:gs pos="36000">
                      <a:srgbClr val="FFFF99"/>
                    </a:gs>
                    <a:gs pos="86000">
                      <a:srgbClr val="F9C661"/>
                    </a:gs>
                  </a:gsLst>
                  <a:lin ang="5400000" scaled="0"/>
                  <a:tileRect/>
                </a:gradFill>
                <a:latin typeface="Segoe" pitchFamily="34" charset="0"/>
                <a:cs typeface="Arial" charset="0"/>
              </a:endParaRPr>
            </a:p>
          </p:txBody>
        </p:sp>
        <p:sp>
          <p:nvSpPr>
            <p:cNvPr id="110" name="Content Placeholder 28"/>
            <p:cNvSpPr txBox="1">
              <a:spLocks/>
            </p:cNvSpPr>
            <p:nvPr/>
          </p:nvSpPr>
          <p:spPr>
            <a:xfrm>
              <a:off x="6159499" y="2048784"/>
              <a:ext cx="2708413" cy="1902748"/>
            </a:xfrm>
            <a:prstGeom prst="rect">
              <a:avLst/>
            </a:prstGeom>
          </p:spPr>
          <p:txBody>
            <a:bodyPr vert="horz" wrap="square" lIns="0" tIns="0" rIns="0" bIns="0" rtlCol="0">
              <a:spAutoFit/>
            </a:bodyPr>
            <a:lstStyle/>
            <a:p>
              <a:pPr marL="190492" indent="-190492" defTabSz="912777" fontAlgn="auto">
                <a:lnSpc>
                  <a:spcPct val="90000"/>
                </a:lnSpc>
                <a:spcBef>
                  <a:spcPts val="500"/>
                </a:spcBef>
                <a:spcAft>
                  <a:spcPts val="0"/>
                </a:spcAft>
                <a:buClr>
                  <a:schemeClr val="tx2"/>
                </a:buClr>
                <a:buSzPct val="95000"/>
                <a:buBlip>
                  <a:blip r:embed="rId4"/>
                </a:buBlip>
                <a:tabLst>
                  <a:tab pos="173296" algn="l"/>
                </a:tabLst>
                <a:defRPr/>
              </a:pPr>
              <a:r>
                <a:rPr lang="en-US" dirty="0" err="1" smtClean="0">
                  <a:effectLst>
                    <a:outerShdw blurRad="38100" dist="38100" dir="2700000" algn="tl">
                      <a:srgbClr val="000000">
                        <a:alpha val="43137"/>
                      </a:srgbClr>
                    </a:outerShdw>
                  </a:effectLst>
                  <a:latin typeface="+mn-lt"/>
                </a:rPr>
                <a:t>Fédération</a:t>
              </a:r>
              <a:r>
                <a:rPr lang="en-US" dirty="0" smtClean="0">
                  <a:effectLst>
                    <a:outerShdw blurRad="38100" dist="38100" dir="2700000" algn="tl">
                      <a:srgbClr val="000000">
                        <a:alpha val="43137"/>
                      </a:srgbClr>
                    </a:outerShdw>
                  </a:effectLst>
                  <a:latin typeface="+mn-lt"/>
                </a:rPr>
                <a:t> </a:t>
              </a:r>
              <a:r>
                <a:rPr lang="en-US" dirty="0" err="1" smtClean="0">
                  <a:effectLst>
                    <a:outerShdw blurRad="38100" dist="38100" dir="2700000" algn="tl">
                      <a:srgbClr val="000000">
                        <a:alpha val="43137"/>
                      </a:srgbClr>
                    </a:outerShdw>
                  </a:effectLst>
                  <a:latin typeface="+mn-lt"/>
                </a:rPr>
                <a:t>d’identité</a:t>
              </a:r>
              <a:endParaRPr lang="en-US" dirty="0" smtClean="0">
                <a:effectLst>
                  <a:outerShdw blurRad="38100" dist="38100" dir="2700000" algn="tl">
                    <a:srgbClr val="000000">
                      <a:alpha val="43137"/>
                    </a:srgbClr>
                  </a:outerShdw>
                </a:effectLst>
                <a:latin typeface="+mn-lt"/>
              </a:endParaRPr>
            </a:p>
            <a:p>
              <a:pPr marL="190492" indent="-190492" defTabSz="912777" fontAlgn="auto">
                <a:lnSpc>
                  <a:spcPct val="90000"/>
                </a:lnSpc>
                <a:spcBef>
                  <a:spcPts val="500"/>
                </a:spcBef>
                <a:spcAft>
                  <a:spcPts val="0"/>
                </a:spcAft>
                <a:buClr>
                  <a:schemeClr val="tx2"/>
                </a:buClr>
                <a:buSzPct val="95000"/>
                <a:buBlip>
                  <a:blip r:embed="rId4"/>
                </a:buBlip>
                <a:tabLst>
                  <a:tab pos="173296" algn="l"/>
                </a:tabLst>
                <a:defRPr/>
              </a:pPr>
              <a:r>
                <a:rPr lang="en-US" dirty="0" err="1" smtClean="0">
                  <a:effectLst>
                    <a:outerShdw blurRad="38100" dist="38100" dir="2700000" algn="tl">
                      <a:srgbClr val="000000">
                        <a:alpha val="43137"/>
                      </a:srgbClr>
                    </a:outerShdw>
                  </a:effectLst>
                  <a:latin typeface="+mn-lt"/>
                </a:rPr>
                <a:t>Intégr</a:t>
              </a:r>
              <a:r>
                <a:rPr lang="en-US" dirty="0" err="1" smtClean="0">
                  <a:effectLst>
                    <a:outerShdw blurRad="38100" dist="38100" dir="2700000" algn="tl">
                      <a:srgbClr val="000000">
                        <a:alpha val="43137"/>
                      </a:srgbClr>
                    </a:outerShdw>
                  </a:effectLst>
                </a:rPr>
                <a:t>é</a:t>
              </a:r>
              <a:endParaRPr lang="en-US" dirty="0" smtClean="0">
                <a:effectLst>
                  <a:outerShdw blurRad="38100" dist="38100" dir="2700000" algn="tl">
                    <a:srgbClr val="000000">
                      <a:alpha val="43137"/>
                    </a:srgbClr>
                  </a:outerShdw>
                </a:effectLst>
                <a:latin typeface="+mn-lt"/>
              </a:endParaRPr>
            </a:p>
            <a:p>
              <a:pPr marL="190492" indent="-190492" defTabSz="912777" fontAlgn="auto">
                <a:lnSpc>
                  <a:spcPct val="90000"/>
                </a:lnSpc>
                <a:spcBef>
                  <a:spcPts val="500"/>
                </a:spcBef>
                <a:spcAft>
                  <a:spcPts val="0"/>
                </a:spcAft>
                <a:buClr>
                  <a:schemeClr val="tx2"/>
                </a:buClr>
                <a:buSzPct val="95000"/>
                <a:buBlip>
                  <a:blip r:embed="rId4"/>
                </a:buBlip>
                <a:tabLst>
                  <a:tab pos="173296" algn="l"/>
                </a:tabLst>
                <a:defRPr/>
              </a:pPr>
              <a:r>
                <a:rPr lang="en-US" dirty="0" err="1" smtClean="0">
                  <a:effectLst>
                    <a:outerShdw blurRad="38100" dist="38100" dir="2700000" algn="tl">
                      <a:srgbClr val="000000">
                        <a:alpha val="43137"/>
                      </a:srgbClr>
                    </a:outerShdw>
                  </a:effectLst>
                  <a:latin typeface="+mn-lt"/>
                </a:rPr>
                <a:t>Tenue</a:t>
              </a:r>
              <a:r>
                <a:rPr lang="en-US" dirty="0" smtClean="0">
                  <a:effectLst>
                    <a:outerShdw blurRad="38100" dist="38100" dir="2700000" algn="tl">
                      <a:srgbClr val="000000">
                        <a:alpha val="43137"/>
                      </a:srgbClr>
                    </a:outerShdw>
                  </a:effectLst>
                  <a:latin typeface="+mn-lt"/>
                </a:rPr>
                <a:t> à la charge</a:t>
              </a:r>
            </a:p>
            <a:p>
              <a:pPr marL="190492" indent="-190492" defTabSz="912777" fontAlgn="auto">
                <a:lnSpc>
                  <a:spcPct val="90000"/>
                </a:lnSpc>
                <a:spcBef>
                  <a:spcPts val="500"/>
                </a:spcBef>
                <a:spcAft>
                  <a:spcPts val="0"/>
                </a:spcAft>
                <a:buClr>
                  <a:schemeClr val="tx2"/>
                </a:buClr>
                <a:buSzPct val="95000"/>
                <a:buBlip>
                  <a:blip r:embed="rId4"/>
                </a:buBlip>
                <a:tabLst>
                  <a:tab pos="173296" algn="l"/>
                </a:tabLst>
                <a:defRPr/>
              </a:pPr>
              <a:endParaRPr lang="en-US" dirty="0" smtClean="0">
                <a:effectLst>
                  <a:outerShdw blurRad="38100" dist="38100" dir="2700000" algn="tl">
                    <a:srgbClr val="000000">
                      <a:alpha val="43137"/>
                    </a:srgbClr>
                  </a:outerShdw>
                </a:effectLst>
                <a:latin typeface="+mn-lt"/>
              </a:endParaRPr>
            </a:p>
          </p:txBody>
        </p:sp>
      </p:grpSp>
      <p:sp>
        <p:nvSpPr>
          <p:cNvPr id="115" name="Rectangle 114"/>
          <p:cNvSpPr/>
          <p:nvPr/>
        </p:nvSpPr>
        <p:spPr>
          <a:xfrm>
            <a:off x="2808865" y="3988504"/>
            <a:ext cx="3716980" cy="523220"/>
          </a:xfrm>
          <a:prstGeom prst="rect">
            <a:avLst/>
          </a:prstGeom>
          <a:noFill/>
        </p:spPr>
        <p:txBody>
          <a:bodyPr wrap="none" lIns="91440" tIns="45720" rIns="91440" bIns="45720">
            <a:spAutoFit/>
          </a:bodyPr>
          <a:lstStyle/>
          <a:p>
            <a:pPr algn="ctr"/>
            <a:r>
              <a:rPr lang="en-US" sz="2800" dirty="0" smtClean="0">
                <a:ln w="10160">
                  <a:solidFill>
                    <a:schemeClr val="accent1"/>
                  </a:solidFill>
                  <a:prstDash val="solid"/>
                </a:ln>
                <a:solidFill>
                  <a:srgbClr val="FFFFFF"/>
                </a:solidFill>
                <a:effectLst>
                  <a:outerShdw blurRad="38100" dist="32000" dir="5400000" algn="tl">
                    <a:srgbClr val="000000">
                      <a:alpha val="30000"/>
                    </a:srgbClr>
                  </a:outerShdw>
                </a:effectLst>
              </a:rPr>
              <a:t>La </a:t>
            </a:r>
            <a:r>
              <a:rPr lang="en-US" sz="2800" dirty="0" err="1" smtClean="0">
                <a:ln w="10160">
                  <a:solidFill>
                    <a:schemeClr val="accent1"/>
                  </a:solidFill>
                  <a:prstDash val="solid"/>
                </a:ln>
                <a:solidFill>
                  <a:srgbClr val="FFFFFF"/>
                </a:solidFill>
                <a:effectLst>
                  <a:outerShdw blurRad="38100" dist="32000" dir="5400000" algn="tl">
                    <a:srgbClr val="000000">
                      <a:alpha val="30000"/>
                    </a:srgbClr>
                  </a:outerShdw>
                </a:effectLst>
              </a:rPr>
              <a:t>promesse</a:t>
            </a:r>
            <a:r>
              <a:rPr lang="en-US" sz="2800" dirty="0" smtClean="0">
                <a:ln w="10160">
                  <a:solidFill>
                    <a:schemeClr val="accent1"/>
                  </a:solidFill>
                  <a:prstDash val="solid"/>
                </a:ln>
                <a:solidFill>
                  <a:srgbClr val="FFFFFF"/>
                </a:solidFill>
                <a:effectLst>
                  <a:outerShdw blurRad="38100" dist="32000" dir="5400000" algn="tl">
                    <a:srgbClr val="000000">
                      <a:alpha val="30000"/>
                    </a:srgbClr>
                  </a:outerShdw>
                </a:effectLst>
              </a:rPr>
              <a:t> des </a:t>
            </a:r>
            <a:r>
              <a:rPr lang="en-US" sz="2800" dirty="0" err="1" smtClean="0">
                <a:ln w="10160">
                  <a:solidFill>
                    <a:schemeClr val="accent1"/>
                  </a:solidFill>
                  <a:prstDash val="solid"/>
                </a:ln>
                <a:solidFill>
                  <a:srgbClr val="FFFFFF"/>
                </a:solidFill>
                <a:effectLst>
                  <a:outerShdw blurRad="38100" dist="32000" dir="5400000" algn="tl">
                    <a:srgbClr val="000000">
                      <a:alpha val="30000"/>
                    </a:srgbClr>
                  </a:outerShdw>
                </a:effectLst>
              </a:rPr>
              <a:t>nuages</a:t>
            </a:r>
            <a:endParaRPr lang="en-US" sz="2800" dirty="0">
              <a:ln w="10160">
                <a:solidFill>
                  <a:schemeClr val="accent1"/>
                </a:solidFill>
                <a:prstDash val="solid"/>
              </a:ln>
              <a:solidFill>
                <a:srgbClr val="FFFFFF"/>
              </a:solidFill>
              <a:effectLst>
                <a:outerShdw blurRad="38100" dist="32000" dir="5400000" algn="tl">
                  <a:srgbClr val="000000">
                    <a:alpha val="30000"/>
                  </a:srgbClr>
                </a:outerShdw>
              </a:effectLst>
            </a:endParaRPr>
          </a:p>
        </p:txBody>
      </p:sp>
      <p:grpSp>
        <p:nvGrpSpPr>
          <p:cNvPr id="7" name="Group 115"/>
          <p:cNvGrpSpPr/>
          <p:nvPr/>
        </p:nvGrpSpPr>
        <p:grpSpPr>
          <a:xfrm>
            <a:off x="6896218" y="4671644"/>
            <a:ext cx="2130552" cy="1673351"/>
            <a:chOff x="6076044" y="1295400"/>
            <a:chExt cx="2906486" cy="2212848"/>
          </a:xfrm>
        </p:grpSpPr>
        <p:sp>
          <p:nvSpPr>
            <p:cNvPr id="117" name="Rounded Rectangle 116"/>
            <p:cNvSpPr/>
            <p:nvPr/>
          </p:nvSpPr>
          <p:spPr bwMode="auto">
            <a:xfrm>
              <a:off x="6076044" y="1295400"/>
              <a:ext cx="2906486" cy="2212848"/>
            </a:xfrm>
            <a:prstGeom prst="roundRect">
              <a:avLst>
                <a:gd name="adj" fmla="val 19593"/>
              </a:avLst>
            </a:prstGeom>
            <a:gradFill flip="none" rotWithShape="1">
              <a:gsLst>
                <a:gs pos="0">
                  <a:srgbClr val="FFFFFF">
                    <a:alpha val="73000"/>
                  </a:srgbClr>
                </a:gs>
                <a:gs pos="5000">
                  <a:schemeClr val="bg1">
                    <a:alpha val="3000"/>
                  </a:schemeClr>
                </a:gs>
                <a:gs pos="19000">
                  <a:schemeClr val="bg1">
                    <a:alpha val="16000"/>
                  </a:schemeClr>
                </a:gs>
                <a:gs pos="78000">
                  <a:schemeClr val="bg1"/>
                </a:gs>
              </a:gsLst>
              <a:lin ang="16200000" scaled="1"/>
              <a:tileRect/>
            </a:gradFill>
            <a:ln w="19050">
              <a:solidFill>
                <a:schemeClr val="tx1">
                  <a:alpha val="23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76197" tIns="304788" rIns="76197" bIns="38098" rtlCol="0" anchor="t"/>
            <a:lstStyle/>
            <a:p>
              <a:pPr marL="145509" indent="-145509">
                <a:lnSpc>
                  <a:spcPct val="85000"/>
                </a:lnSpc>
                <a:spcBef>
                  <a:spcPct val="15000"/>
                </a:spcBef>
                <a:buClr>
                  <a:srgbClr val="FFFFFF"/>
                </a:buClr>
                <a:buSzPct val="95000"/>
                <a:buBlip>
                  <a:blip r:embed="rId4"/>
                </a:buBlip>
              </a:pPr>
              <a:endParaRPr lang="en-US" sz="1100" dirty="0" smtClean="0">
                <a:solidFill>
                  <a:srgbClr val="FFFFFF"/>
                </a:solidFill>
              </a:endParaRPr>
            </a:p>
          </p:txBody>
        </p:sp>
        <p:sp>
          <p:nvSpPr>
            <p:cNvPr id="118" name="Text Box 55"/>
            <p:cNvSpPr txBox="1">
              <a:spLocks noChangeArrowheads="1"/>
            </p:cNvSpPr>
            <p:nvPr/>
          </p:nvSpPr>
          <p:spPr bwMode="auto">
            <a:xfrm>
              <a:off x="6143005" y="1479104"/>
              <a:ext cx="2788408" cy="530374"/>
            </a:xfrm>
            <a:prstGeom prst="rect">
              <a:avLst/>
            </a:prstGeom>
            <a:noFill/>
            <a:ln w="9525">
              <a:noFill/>
              <a:miter lim="800000"/>
              <a:headEnd/>
              <a:tailEnd/>
            </a:ln>
          </p:spPr>
          <p:txBody>
            <a:bodyPr wrap="square" lIns="76197" tIns="38098" rIns="76197" bIns="38098">
              <a:spAutoFit/>
            </a:bodyPr>
            <a:lstStyle/>
            <a:p>
              <a:pPr algn="ctr" defTabSz="914063">
                <a:lnSpc>
                  <a:spcPct val="75000"/>
                </a:lnSpc>
                <a:defRPr/>
              </a:pPr>
              <a:r>
                <a:rPr lang="en-US" sz="2800" spc="-104" dirty="0" err="1" smtClean="0">
                  <a:ln w="3175">
                    <a:noFill/>
                  </a:ln>
                  <a:gradFill flip="none" rotWithShape="1">
                    <a:gsLst>
                      <a:gs pos="0">
                        <a:srgbClr val="FFFFB9"/>
                      </a:gs>
                      <a:gs pos="36000">
                        <a:srgbClr val="FFFF99"/>
                      </a:gs>
                      <a:gs pos="86000">
                        <a:srgbClr val="F9C661"/>
                      </a:gs>
                    </a:gsLst>
                    <a:lin ang="5400000" scaled="0"/>
                    <a:tileRect/>
                  </a:gradFill>
                  <a:latin typeface="Segoe" pitchFamily="34" charset="0"/>
                  <a:cs typeface="Arial" charset="0"/>
                </a:rPr>
                <a:t>Coûts</a:t>
              </a:r>
              <a:endParaRPr lang="en-US" sz="2300" spc="-104" dirty="0" smtClean="0">
                <a:ln w="3175">
                  <a:noFill/>
                </a:ln>
                <a:gradFill flip="none" rotWithShape="1">
                  <a:gsLst>
                    <a:gs pos="0">
                      <a:srgbClr val="FFFFB9"/>
                    </a:gs>
                    <a:gs pos="36000">
                      <a:srgbClr val="FFFF99"/>
                    </a:gs>
                    <a:gs pos="86000">
                      <a:srgbClr val="F9C661"/>
                    </a:gs>
                  </a:gsLst>
                  <a:lin ang="5400000" scaled="0"/>
                  <a:tileRect/>
                </a:gradFill>
                <a:latin typeface="Segoe" pitchFamily="34" charset="0"/>
                <a:cs typeface="Arial" charset="0"/>
              </a:endParaRPr>
            </a:p>
          </p:txBody>
        </p:sp>
        <p:sp>
          <p:nvSpPr>
            <p:cNvPr id="119" name="Content Placeholder 28"/>
            <p:cNvSpPr txBox="1">
              <a:spLocks/>
            </p:cNvSpPr>
            <p:nvPr/>
          </p:nvSpPr>
          <p:spPr>
            <a:xfrm>
              <a:off x="6159499" y="1971272"/>
              <a:ext cx="2708413" cy="1403490"/>
            </a:xfrm>
            <a:prstGeom prst="rect">
              <a:avLst/>
            </a:prstGeom>
          </p:spPr>
          <p:txBody>
            <a:bodyPr vert="horz" wrap="square" lIns="0" tIns="0" rIns="0" bIns="0" rtlCol="0">
              <a:spAutoFit/>
            </a:bodyPr>
            <a:lstStyle/>
            <a:p>
              <a:pPr marL="190492" indent="-190492" defTabSz="912777" fontAlgn="auto">
                <a:lnSpc>
                  <a:spcPct val="90000"/>
                </a:lnSpc>
                <a:spcBef>
                  <a:spcPts val="500"/>
                </a:spcBef>
                <a:spcAft>
                  <a:spcPts val="0"/>
                </a:spcAft>
                <a:buClr>
                  <a:schemeClr val="tx2"/>
                </a:buClr>
                <a:buSzPct val="95000"/>
                <a:buBlip>
                  <a:blip r:embed="rId4"/>
                </a:buBlip>
                <a:tabLst>
                  <a:tab pos="173296" algn="l"/>
                </a:tabLst>
                <a:defRPr/>
              </a:pPr>
              <a:r>
                <a:rPr lang="en-US" dirty="0" smtClean="0">
                  <a:effectLst>
                    <a:outerShdw blurRad="38100" dist="38100" dir="2700000" algn="tl">
                      <a:srgbClr val="000000">
                        <a:alpha val="43137"/>
                      </a:srgbClr>
                    </a:outerShdw>
                  </a:effectLst>
                  <a:latin typeface="+mn-lt"/>
                </a:rPr>
                <a:t>Economies </a:t>
              </a:r>
              <a:r>
                <a:rPr lang="en-US" dirty="0" err="1" smtClean="0">
                  <a:effectLst>
                    <a:outerShdw blurRad="38100" dist="38100" dir="2700000" algn="tl">
                      <a:srgbClr val="000000">
                        <a:alpha val="43137"/>
                      </a:srgbClr>
                    </a:outerShdw>
                  </a:effectLst>
                  <a:latin typeface="+mn-lt"/>
                </a:rPr>
                <a:t>d’échelle</a:t>
              </a:r>
              <a:endParaRPr lang="en-US" dirty="0" smtClean="0">
                <a:effectLst>
                  <a:outerShdw blurRad="38100" dist="38100" dir="2700000" algn="tl">
                    <a:srgbClr val="000000">
                      <a:alpha val="43137"/>
                    </a:srgbClr>
                  </a:outerShdw>
                </a:effectLst>
                <a:latin typeface="+mn-lt"/>
              </a:endParaRPr>
            </a:p>
            <a:p>
              <a:pPr marL="190492" indent="-190492" defTabSz="912777" fontAlgn="auto">
                <a:lnSpc>
                  <a:spcPct val="90000"/>
                </a:lnSpc>
                <a:spcBef>
                  <a:spcPts val="500"/>
                </a:spcBef>
                <a:spcAft>
                  <a:spcPts val="0"/>
                </a:spcAft>
                <a:buClr>
                  <a:schemeClr val="tx2"/>
                </a:buClr>
                <a:buSzPct val="95000"/>
                <a:buBlip>
                  <a:blip r:embed="rId4"/>
                </a:buBlip>
                <a:tabLst>
                  <a:tab pos="173296" algn="l"/>
                </a:tabLst>
                <a:defRPr/>
              </a:pPr>
              <a:r>
                <a:rPr lang="en-US" dirty="0" smtClean="0">
                  <a:effectLst>
                    <a:outerShdw blurRad="38100" dist="38100" dir="2700000" algn="tl">
                      <a:srgbClr val="000000">
                        <a:alpha val="43137"/>
                      </a:srgbClr>
                    </a:outerShdw>
                  </a:effectLst>
                  <a:latin typeface="+mn-lt"/>
                </a:rPr>
                <a:t>Charges </a:t>
              </a:r>
              <a:r>
                <a:rPr lang="en-US" dirty="0" err="1" smtClean="0">
                  <a:effectLst>
                    <a:outerShdw blurRad="38100" dist="38100" dir="2700000" algn="tl">
                      <a:srgbClr val="000000">
                        <a:alpha val="43137"/>
                      </a:srgbClr>
                    </a:outerShdw>
                  </a:effectLst>
                  <a:latin typeface="+mn-lt"/>
                </a:rPr>
                <a:t>d’exploitation</a:t>
              </a:r>
              <a:endParaRPr lang="en-US" dirty="0" smtClean="0">
                <a:effectLst>
                  <a:outerShdw blurRad="38100" dist="38100" dir="2700000" algn="tl">
                    <a:srgbClr val="000000">
                      <a:alpha val="43137"/>
                    </a:srgbClr>
                  </a:outerShdw>
                </a:effectLst>
                <a:latin typeface="+mn-lt"/>
              </a:endParaRPr>
            </a:p>
          </p:txBody>
        </p:sp>
      </p:grpSp>
      <p:pic>
        <p:nvPicPr>
          <p:cNvPr id="49" name="Picture 4" descr="\\eventsql\dvd\Online_ART\DVD_ART34\Artwork_Imagery\Icons - Illustrations\_VIRTUALIZATION ICONS\7_Servers.png"/>
          <p:cNvPicPr>
            <a:picLocks noChangeAspect="1" noChangeArrowheads="1"/>
          </p:cNvPicPr>
          <p:nvPr/>
        </p:nvPicPr>
        <p:blipFill>
          <a:blip r:embed="rId9" cstate="print"/>
          <a:srcRect/>
          <a:stretch>
            <a:fillRect/>
          </a:stretch>
        </p:blipFill>
        <p:spPr bwMode="auto">
          <a:xfrm>
            <a:off x="762000" y="3287680"/>
            <a:ext cx="803032" cy="816040"/>
          </a:xfrm>
          <a:prstGeom prst="rect">
            <a:avLst/>
          </a:prstGeom>
          <a:noFill/>
        </p:spPr>
      </p:pic>
      <p:grpSp>
        <p:nvGrpSpPr>
          <p:cNvPr id="8" name="Group 50"/>
          <p:cNvGrpSpPr/>
          <p:nvPr/>
        </p:nvGrpSpPr>
        <p:grpSpPr>
          <a:xfrm>
            <a:off x="2942492" y="3200400"/>
            <a:ext cx="1066800" cy="990600"/>
            <a:chOff x="4718622" y="2193904"/>
            <a:chExt cx="1149350" cy="1295400"/>
          </a:xfrm>
        </p:grpSpPr>
        <p:pic>
          <p:nvPicPr>
            <p:cNvPr id="1028" name="Picture 4" descr="\\eventsql\dvd\Online_ART\DVD_ART34\Artwork_Imagery\Shapes\Arrows\Blue Gradient Collection\arrow 0 blue arrow double headed 1-4.png"/>
            <p:cNvPicPr>
              <a:picLocks noChangeAspect="1" noChangeArrowheads="1"/>
            </p:cNvPicPr>
            <p:nvPr/>
          </p:nvPicPr>
          <p:blipFill>
            <a:blip r:embed="rId10" cstate="print"/>
            <a:srcRect/>
            <a:stretch>
              <a:fillRect/>
            </a:stretch>
          </p:blipFill>
          <p:spPr bwMode="auto">
            <a:xfrm>
              <a:off x="4718622" y="2651105"/>
              <a:ext cx="1149350" cy="364430"/>
            </a:xfrm>
            <a:prstGeom prst="rect">
              <a:avLst/>
            </a:prstGeom>
            <a:noFill/>
          </p:spPr>
        </p:pic>
        <p:pic>
          <p:nvPicPr>
            <p:cNvPr id="50" name="Picture 4" descr="\\eventsql\dvd\Online_ART\DVD_ART34\Artwork_Imagery\Shapes\Arrows\Blue Gradient Collection\arrow 0 blue arrow double headed 1-4.png"/>
            <p:cNvPicPr>
              <a:picLocks noChangeAspect="1" noChangeArrowheads="1"/>
            </p:cNvPicPr>
            <p:nvPr/>
          </p:nvPicPr>
          <p:blipFill>
            <a:blip r:embed="rId11" cstate="print"/>
            <a:srcRect/>
            <a:stretch>
              <a:fillRect/>
            </a:stretch>
          </p:blipFill>
          <p:spPr bwMode="auto">
            <a:xfrm rot="16200000">
              <a:off x="4650708" y="2659388"/>
              <a:ext cx="1295400" cy="364431"/>
            </a:xfrm>
            <a:prstGeom prst="rect">
              <a:avLst/>
            </a:prstGeom>
            <a:noFill/>
          </p:spPr>
        </p:pic>
        <p:pic>
          <p:nvPicPr>
            <p:cNvPr id="1026" name="Picture 2" descr="\\eventsql\dvd\Online_ART\DVD_ART34\Artwork_Imagery\Icons - Illustrations\_WINDOWS SERVER ICONS\Hardware\Virtual Servers.png"/>
            <p:cNvPicPr>
              <a:picLocks noChangeAspect="1" noChangeArrowheads="1"/>
            </p:cNvPicPr>
            <p:nvPr/>
          </p:nvPicPr>
          <p:blipFill>
            <a:blip r:embed="rId12" cstate="print"/>
            <a:srcRect/>
            <a:stretch>
              <a:fillRect/>
            </a:stretch>
          </p:blipFill>
          <p:spPr bwMode="auto">
            <a:xfrm>
              <a:off x="5096976" y="2515801"/>
              <a:ext cx="476287" cy="668337"/>
            </a:xfrm>
            <a:prstGeom prst="rect">
              <a:avLst/>
            </a:prstGeom>
            <a:noFill/>
          </p:spPr>
        </p:pic>
      </p:gr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lstStyle/>
          <a:p>
            <a:r>
              <a:rPr/>
              <a:t>M</a:t>
            </a:r>
            <a:r>
              <a:rPr lang="en-US" dirty="0" err="1" smtClean="0"/>
              <a:t>arché</a:t>
            </a:r>
            <a:r>
              <a:rPr lang="en-US" dirty="0" smtClean="0"/>
              <a:t> des services </a:t>
            </a:r>
            <a:r>
              <a:rPr lang="en-US" dirty="0" err="1" smtClean="0"/>
              <a:t>hébergés</a:t>
            </a:r>
            <a:r>
              <a:rPr lang="en-US" sz="4000" dirty="0" smtClean="0"/>
              <a:t/>
            </a:r>
            <a:br>
              <a:rPr lang="en-US" sz="4000" dirty="0" smtClean="0"/>
            </a:br>
            <a:r>
              <a:rPr sz="4000" smtClean="0">
                <a:solidFill>
                  <a:schemeClr val="tx2">
                    <a:lumMod val="60000"/>
                    <a:lumOff val="40000"/>
                  </a:schemeClr>
                </a:solidFill>
              </a:rPr>
              <a:t>Perspectives</a:t>
            </a:r>
            <a:endParaRPr lang="en-US" sz="4000" dirty="0">
              <a:solidFill>
                <a:schemeClr val="tx2">
                  <a:lumMod val="60000"/>
                  <a:lumOff val="40000"/>
                </a:schemeClr>
              </a:solidFill>
            </a:endParaRPr>
          </a:p>
        </p:txBody>
      </p:sp>
      <p:sp>
        <p:nvSpPr>
          <p:cNvPr id="16" name="Rectangle 15"/>
          <p:cNvSpPr/>
          <p:nvPr/>
        </p:nvSpPr>
        <p:spPr bwMode="auto">
          <a:xfrm>
            <a:off x="228600" y="2062130"/>
            <a:ext cx="8782597" cy="1075276"/>
          </a:xfrm>
          <a:prstGeom prst="rect">
            <a:avLst/>
          </a:prstGeom>
          <a:gradFill flip="none" rotWithShape="1">
            <a:gsLst>
              <a:gs pos="0">
                <a:schemeClr val="accent4"/>
              </a:gs>
              <a:gs pos="63000">
                <a:srgbClr val="FFFFFF">
                  <a:alpha val="38000"/>
                </a:srgbClr>
              </a:gs>
              <a:gs pos="75000">
                <a:srgbClr val="000000">
                  <a:alpha val="48000"/>
                </a:srgbClr>
              </a:gs>
            </a:gsLst>
            <a:lin ang="0" scaled="1"/>
            <a:tileRect/>
          </a:gradFill>
          <a:ln w="9525" cap="flat" cmpd="sng" algn="ctr">
            <a:noFill/>
            <a:prstDash val="solid"/>
            <a:round/>
            <a:headEnd type="none" w="med" len="med"/>
            <a:tailEnd type="none" w="med" len="me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i="1"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mj-lt"/>
              <a:ea typeface="+mn-ea"/>
              <a:cs typeface="Arial" charset="0"/>
            </a:endParaRPr>
          </a:p>
        </p:txBody>
      </p:sp>
      <p:cxnSp>
        <p:nvCxnSpPr>
          <p:cNvPr id="17" name="Straight Connector 16"/>
          <p:cNvCxnSpPr/>
          <p:nvPr/>
        </p:nvCxnSpPr>
        <p:spPr>
          <a:xfrm>
            <a:off x="255145" y="2028815"/>
            <a:ext cx="8763000" cy="1588"/>
          </a:xfrm>
          <a:prstGeom prst="line">
            <a:avLst/>
          </a:prstGeom>
          <a:noFill/>
          <a:ln w="63500" cap="flat" cmpd="sng" algn="ctr">
            <a:gradFill>
              <a:gsLst>
                <a:gs pos="0">
                  <a:srgbClr val="FFFFFF">
                    <a:alpha val="11000"/>
                  </a:srgbClr>
                </a:gs>
                <a:gs pos="50000">
                  <a:srgbClr val="FFFFFF"/>
                </a:gs>
                <a:gs pos="100000">
                  <a:srgbClr val="FFFFFF">
                    <a:alpha val="0"/>
                  </a:srgbClr>
                </a:gs>
              </a:gsLst>
              <a:lin ang="0" scaled="0"/>
            </a:gradFill>
            <a:prstDash val="solid"/>
          </a:ln>
          <a:effectLst>
            <a:outerShdw blurRad="50800" dist="50800" dir="5400000" algn="ctr" rotWithShape="0">
              <a:srgbClr val="000000">
                <a:alpha val="71000"/>
              </a:srgbClr>
            </a:outerShdw>
          </a:effectLst>
        </p:spPr>
      </p:cxnSp>
      <p:cxnSp>
        <p:nvCxnSpPr>
          <p:cNvPr id="18" name="Straight Connector 17"/>
          <p:cNvCxnSpPr/>
          <p:nvPr/>
        </p:nvCxnSpPr>
        <p:spPr>
          <a:xfrm>
            <a:off x="255145" y="3168067"/>
            <a:ext cx="8763000" cy="1588"/>
          </a:xfrm>
          <a:prstGeom prst="line">
            <a:avLst/>
          </a:prstGeom>
          <a:noFill/>
          <a:ln w="63500" cap="flat" cmpd="sng" algn="ctr">
            <a:gradFill>
              <a:gsLst>
                <a:gs pos="0">
                  <a:srgbClr val="FFFFFF">
                    <a:alpha val="11000"/>
                  </a:srgbClr>
                </a:gs>
                <a:gs pos="50000">
                  <a:srgbClr val="FFFFFF"/>
                </a:gs>
                <a:gs pos="100000">
                  <a:srgbClr val="FFFFFF">
                    <a:alpha val="0"/>
                  </a:srgbClr>
                </a:gs>
              </a:gsLst>
              <a:lin ang="0" scaled="0"/>
            </a:gradFill>
            <a:prstDash val="solid"/>
          </a:ln>
          <a:effectLst>
            <a:outerShdw blurRad="50800" dist="50800" dir="5400000" algn="ctr" rotWithShape="0">
              <a:srgbClr val="000000">
                <a:alpha val="71000"/>
              </a:srgbClr>
            </a:outerShdw>
          </a:effectLst>
        </p:spPr>
      </p:cxnSp>
      <p:sp>
        <p:nvSpPr>
          <p:cNvPr id="20" name="Rectangle 19"/>
          <p:cNvSpPr/>
          <p:nvPr/>
        </p:nvSpPr>
        <p:spPr bwMode="auto">
          <a:xfrm>
            <a:off x="228600" y="4965350"/>
            <a:ext cx="8782596" cy="1075276"/>
          </a:xfrm>
          <a:prstGeom prst="rect">
            <a:avLst/>
          </a:prstGeom>
          <a:gradFill flip="none" rotWithShape="1">
            <a:gsLst>
              <a:gs pos="0">
                <a:schemeClr val="accent6"/>
              </a:gs>
              <a:gs pos="63000">
                <a:srgbClr val="FFFFFF">
                  <a:alpha val="38000"/>
                </a:srgbClr>
              </a:gs>
              <a:gs pos="75000">
                <a:srgbClr val="000000">
                  <a:alpha val="48000"/>
                </a:srgbClr>
              </a:gs>
            </a:gsLst>
            <a:lin ang="0" scaled="1"/>
            <a:tileRect/>
          </a:gradFill>
          <a:ln w="9525" cap="flat" cmpd="sng" algn="ctr">
            <a:noFill/>
            <a:prstDash val="solid"/>
            <a:round/>
            <a:headEnd type="none" w="med" len="med"/>
            <a:tailEnd type="none" w="med" len="me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i="1"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mj-lt"/>
              <a:ea typeface="+mn-ea"/>
              <a:cs typeface="Arial" charset="0"/>
            </a:endParaRPr>
          </a:p>
        </p:txBody>
      </p:sp>
      <p:cxnSp>
        <p:nvCxnSpPr>
          <p:cNvPr id="22" name="Straight Connector 21"/>
          <p:cNvCxnSpPr/>
          <p:nvPr/>
        </p:nvCxnSpPr>
        <p:spPr>
          <a:xfrm>
            <a:off x="255145" y="4933048"/>
            <a:ext cx="8763000" cy="1588"/>
          </a:xfrm>
          <a:prstGeom prst="line">
            <a:avLst/>
          </a:prstGeom>
          <a:noFill/>
          <a:ln w="63500" cap="flat" cmpd="sng" algn="ctr">
            <a:gradFill>
              <a:gsLst>
                <a:gs pos="0">
                  <a:srgbClr val="FFFFFF">
                    <a:alpha val="11000"/>
                  </a:srgbClr>
                </a:gs>
                <a:gs pos="50000">
                  <a:srgbClr val="FFFFFF"/>
                </a:gs>
                <a:gs pos="100000">
                  <a:srgbClr val="FFFFFF">
                    <a:alpha val="0"/>
                  </a:srgbClr>
                </a:gs>
              </a:gsLst>
              <a:lin ang="0" scaled="0"/>
            </a:gradFill>
            <a:prstDash val="solid"/>
          </a:ln>
          <a:effectLst>
            <a:outerShdw blurRad="50800" dist="50800" dir="5400000" algn="ctr" rotWithShape="0">
              <a:srgbClr val="000000">
                <a:alpha val="71000"/>
              </a:srgbClr>
            </a:outerShdw>
          </a:effectLst>
        </p:spPr>
      </p:cxnSp>
      <p:sp>
        <p:nvSpPr>
          <p:cNvPr id="24" name="Rounded Rectangle 23"/>
          <p:cNvSpPr/>
          <p:nvPr/>
        </p:nvSpPr>
        <p:spPr bwMode="auto">
          <a:xfrm>
            <a:off x="242155" y="4930821"/>
            <a:ext cx="1387925" cy="1144334"/>
          </a:xfrm>
          <a:prstGeom prst="roundRect">
            <a:avLst>
              <a:gd name="adj" fmla="val 25641"/>
            </a:avLst>
          </a:prstGeom>
          <a:gradFill flip="none" rotWithShape="1">
            <a:gsLst>
              <a:gs pos="0">
                <a:srgbClr val="FFFFFF">
                  <a:alpha val="92000"/>
                </a:srgbClr>
              </a:gs>
              <a:gs pos="8000">
                <a:srgbClr val="0070C0">
                  <a:alpha val="63000"/>
                </a:srgbClr>
              </a:gs>
              <a:gs pos="100000">
                <a:srgbClr val="FFFFFF"/>
              </a:gs>
            </a:gsLst>
            <a:lin ang="4800000" scaled="0"/>
            <a:tileRect/>
          </a:gradFill>
          <a:ln w="12700" cap="flat" cmpd="sng" algn="ctr">
            <a:gradFill>
              <a:gsLst>
                <a:gs pos="0">
                  <a:srgbClr val="FFFFFF">
                    <a:alpha val="58000"/>
                  </a:srgbClr>
                </a:gs>
                <a:gs pos="50000">
                  <a:srgbClr val="FFFFFF">
                    <a:alpha val="0"/>
                  </a:srgbClr>
                </a:gs>
                <a:gs pos="100000">
                  <a:srgbClr val="000000">
                    <a:alpha val="45000"/>
                  </a:srgbClr>
                </a:gs>
              </a:gsLst>
              <a:lin ang="5400000" scaled="0"/>
            </a:gradFill>
            <a:prstDash val="solid"/>
            <a:round/>
            <a:headEnd type="none" w="med" len="med"/>
            <a:tailEnd type="none" w="med" len="med"/>
          </a:ln>
          <a:effectLst>
            <a:outerShdw blurRad="63500" sx="102000" sy="102000" algn="ctr" rotWithShape="0">
              <a:prstClr val="black">
                <a:alpha val="40000"/>
              </a:prstClr>
            </a:outerShdw>
          </a:effectLst>
          <a:scene3d>
            <a:camera prst="orthographicFront"/>
            <a:lightRig rig="brightRoom" dir="t"/>
          </a:scene3d>
          <a:sp3d prstMaterial="powder">
            <a:bevelT/>
            <a:bevelB w="88900" h="88900" prst="slope"/>
          </a:sp3d>
        </p:spPr>
        <p:txBody>
          <a:bodyPr vert="horz" wrap="none" lIns="0" tIns="0" rIns="0" bIns="0" numCol="1" rtlCol="0" anchor="ctr" anchorCtr="0" compatLnSpc="1">
            <a:prstTxWarp prst="textNoShape">
              <a:avLst/>
            </a:prstTxWarp>
            <a:flatTx/>
          </a:bodyPr>
          <a:lstStyle/>
          <a:p>
            <a:pPr lvl="0" algn="ctr" defTabSz="1066800">
              <a:lnSpc>
                <a:spcPct val="90000"/>
              </a:lnSpc>
              <a:spcAft>
                <a:spcPct val="35000"/>
              </a:spcAft>
            </a:pPr>
            <a:endParaRPr lang="en-US" sz="2000" dirty="0" smtClean="0">
              <a:solidFill>
                <a:schemeClr val="tx1"/>
              </a:solidFill>
              <a:effectLst>
                <a:outerShdw blurRad="38100" dist="38100" dir="2700000" algn="tl">
                  <a:srgbClr val="000000">
                    <a:alpha val="43137"/>
                  </a:srgbClr>
                </a:outerShdw>
              </a:effectLst>
              <a:latin typeface="+mn-lt"/>
            </a:endParaRPr>
          </a:p>
          <a:p>
            <a:pPr lvl="0" algn="ctr" defTabSz="1066800">
              <a:lnSpc>
                <a:spcPct val="90000"/>
              </a:lnSpc>
              <a:spcAft>
                <a:spcPct val="35000"/>
              </a:spcAft>
            </a:pPr>
            <a:r>
              <a:rPr lang="en-US" sz="2000" dirty="0" err="1" smtClean="0">
                <a:effectLst>
                  <a:outerShdw blurRad="38100" dist="38100" dir="2700000" algn="tl">
                    <a:srgbClr val="000000">
                      <a:alpha val="43137"/>
                    </a:srgbClr>
                  </a:outerShdw>
                </a:effectLst>
                <a:latin typeface="Calibri" pitchFamily="34" charset="0"/>
              </a:rPr>
              <a:t>SaaS</a:t>
            </a:r>
            <a:r>
              <a:rPr lang="en-US" sz="2000" dirty="0" smtClean="0">
                <a:effectLst>
                  <a:outerShdw blurRad="38100" dist="38100" dir="2700000" algn="tl">
                    <a:srgbClr val="000000">
                      <a:alpha val="43137"/>
                    </a:srgbClr>
                  </a:outerShdw>
                </a:effectLst>
                <a:latin typeface="Calibri" pitchFamily="34" charset="0"/>
              </a:rPr>
              <a:t> MS</a:t>
            </a:r>
          </a:p>
          <a:p>
            <a:pPr lvl="0" algn="ctr" defTabSz="1066800">
              <a:lnSpc>
                <a:spcPct val="90000"/>
              </a:lnSpc>
              <a:spcAft>
                <a:spcPct val="35000"/>
              </a:spcAft>
            </a:pPr>
            <a:r>
              <a:rPr lang="en-US" sz="2000" dirty="0" smtClean="0">
                <a:solidFill>
                  <a:schemeClr val="tx1"/>
                </a:solidFill>
                <a:effectLst>
                  <a:outerShdw blurRad="38100" dist="38100" dir="2700000" algn="tl">
                    <a:srgbClr val="000000">
                      <a:alpha val="43137"/>
                    </a:srgbClr>
                  </a:outerShdw>
                </a:effectLst>
                <a:latin typeface="Calibri" pitchFamily="34" charset="0"/>
              </a:rPr>
              <a:t>$2.4Mds</a:t>
            </a:r>
            <a:r>
              <a:rPr lang="en-US" sz="2000" dirty="0" smtClean="0">
                <a:solidFill>
                  <a:schemeClr val="tx1"/>
                </a:solidFill>
                <a:effectLst>
                  <a:outerShdw blurRad="38100" dist="38100" dir="2700000" algn="tl">
                    <a:srgbClr val="000000">
                      <a:alpha val="43137"/>
                    </a:srgbClr>
                  </a:outerShdw>
                </a:effectLst>
                <a:latin typeface="+mn-lt"/>
              </a:rPr>
              <a:t/>
            </a:r>
            <a:br>
              <a:rPr lang="en-US" sz="2000" dirty="0" smtClean="0">
                <a:solidFill>
                  <a:schemeClr val="tx1"/>
                </a:solidFill>
                <a:effectLst>
                  <a:outerShdw blurRad="38100" dist="38100" dir="2700000" algn="tl">
                    <a:srgbClr val="000000">
                      <a:alpha val="43137"/>
                    </a:srgbClr>
                  </a:outerShdw>
                </a:effectLst>
                <a:latin typeface="+mn-lt"/>
              </a:rPr>
            </a:br>
            <a:endParaRPr lang="en-US" sz="2000" dirty="0">
              <a:solidFill>
                <a:schemeClr val="tx1"/>
              </a:solidFill>
              <a:effectLst>
                <a:outerShdw blurRad="38100" dist="38100" dir="2700000" algn="tl">
                  <a:srgbClr val="000000">
                    <a:alpha val="43137"/>
                  </a:srgbClr>
                </a:outerShdw>
              </a:effectLst>
              <a:latin typeface="+mn-lt"/>
            </a:endParaRPr>
          </a:p>
        </p:txBody>
      </p:sp>
      <p:sp>
        <p:nvSpPr>
          <p:cNvPr id="25" name="Rectangle 24"/>
          <p:cNvSpPr/>
          <p:nvPr/>
        </p:nvSpPr>
        <p:spPr bwMode="auto">
          <a:xfrm>
            <a:off x="209550" y="3516557"/>
            <a:ext cx="8816090" cy="1075276"/>
          </a:xfrm>
          <a:prstGeom prst="rect">
            <a:avLst/>
          </a:prstGeom>
          <a:gradFill flip="none" rotWithShape="1">
            <a:gsLst>
              <a:gs pos="0">
                <a:schemeClr val="accent5"/>
              </a:gs>
              <a:gs pos="63000">
                <a:srgbClr val="FFFFFF">
                  <a:alpha val="38000"/>
                </a:srgbClr>
              </a:gs>
              <a:gs pos="75000">
                <a:srgbClr val="000000">
                  <a:alpha val="48000"/>
                </a:srgbClr>
              </a:gs>
            </a:gsLst>
            <a:lin ang="0" scaled="1"/>
            <a:tileRect/>
          </a:gradFill>
          <a:ln w="9525" cap="flat" cmpd="sng" algn="ctr">
            <a:noFill/>
            <a:prstDash val="solid"/>
            <a:round/>
            <a:headEnd type="none" w="med" len="med"/>
            <a:tailEnd type="none" w="med" len="me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i="1"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mj-lt"/>
              <a:ea typeface="+mn-ea"/>
              <a:cs typeface="Arial" charset="0"/>
            </a:endParaRPr>
          </a:p>
        </p:txBody>
      </p:sp>
      <p:cxnSp>
        <p:nvCxnSpPr>
          <p:cNvPr id="26" name="Straight Connector 25"/>
          <p:cNvCxnSpPr/>
          <p:nvPr/>
        </p:nvCxnSpPr>
        <p:spPr>
          <a:xfrm>
            <a:off x="255145" y="3467649"/>
            <a:ext cx="8763000" cy="1588"/>
          </a:xfrm>
          <a:prstGeom prst="line">
            <a:avLst/>
          </a:prstGeom>
          <a:noFill/>
          <a:ln w="63500" cap="flat" cmpd="sng" algn="ctr">
            <a:gradFill>
              <a:gsLst>
                <a:gs pos="0">
                  <a:srgbClr val="FFFFFF">
                    <a:alpha val="11000"/>
                  </a:srgbClr>
                </a:gs>
                <a:gs pos="50000">
                  <a:srgbClr val="FFFFFF"/>
                </a:gs>
                <a:gs pos="100000">
                  <a:srgbClr val="FFFFFF">
                    <a:alpha val="0"/>
                  </a:srgbClr>
                </a:gs>
              </a:gsLst>
              <a:lin ang="0" scaled="0"/>
            </a:gradFill>
            <a:prstDash val="solid"/>
          </a:ln>
          <a:effectLst>
            <a:outerShdw blurRad="50800" dist="50800" dir="5400000" algn="ctr" rotWithShape="0">
              <a:srgbClr val="000000">
                <a:alpha val="71000"/>
              </a:srgbClr>
            </a:outerShdw>
          </a:effectLst>
        </p:spPr>
      </p:cxnSp>
      <p:cxnSp>
        <p:nvCxnSpPr>
          <p:cNvPr id="27" name="Straight Connector 26"/>
          <p:cNvCxnSpPr/>
          <p:nvPr/>
        </p:nvCxnSpPr>
        <p:spPr>
          <a:xfrm>
            <a:off x="255145" y="4610760"/>
            <a:ext cx="8763000" cy="1588"/>
          </a:xfrm>
          <a:prstGeom prst="line">
            <a:avLst/>
          </a:prstGeom>
          <a:noFill/>
          <a:ln w="63500" cap="flat" cmpd="sng" algn="ctr">
            <a:gradFill>
              <a:gsLst>
                <a:gs pos="0">
                  <a:srgbClr val="FFFFFF">
                    <a:alpha val="11000"/>
                  </a:srgbClr>
                </a:gs>
                <a:gs pos="50000">
                  <a:srgbClr val="FFFFFF"/>
                </a:gs>
                <a:gs pos="100000">
                  <a:srgbClr val="FFFFFF">
                    <a:alpha val="0"/>
                  </a:srgbClr>
                </a:gs>
              </a:gsLst>
              <a:lin ang="0" scaled="0"/>
            </a:gradFill>
            <a:prstDash val="solid"/>
          </a:ln>
          <a:effectLst>
            <a:outerShdw blurRad="50800" dist="50800" dir="5400000" algn="ctr" rotWithShape="0">
              <a:srgbClr val="000000">
                <a:alpha val="71000"/>
              </a:srgbClr>
            </a:outerShdw>
          </a:effectLst>
        </p:spPr>
      </p:cxnSp>
      <p:sp>
        <p:nvSpPr>
          <p:cNvPr id="29" name="Rounded Rectangle 28"/>
          <p:cNvSpPr/>
          <p:nvPr/>
        </p:nvSpPr>
        <p:spPr bwMode="auto">
          <a:xfrm>
            <a:off x="213580" y="3482028"/>
            <a:ext cx="1387925" cy="1144334"/>
          </a:xfrm>
          <a:prstGeom prst="roundRect">
            <a:avLst>
              <a:gd name="adj" fmla="val 25641"/>
            </a:avLst>
          </a:prstGeom>
          <a:gradFill flip="none" rotWithShape="1">
            <a:gsLst>
              <a:gs pos="0">
                <a:srgbClr val="FFFFFF">
                  <a:alpha val="92000"/>
                </a:srgbClr>
              </a:gs>
              <a:gs pos="8000">
                <a:srgbClr val="0070C0">
                  <a:alpha val="63000"/>
                </a:srgbClr>
              </a:gs>
              <a:gs pos="100000">
                <a:srgbClr val="FFFFFF"/>
              </a:gs>
            </a:gsLst>
            <a:lin ang="4800000" scaled="0"/>
            <a:tileRect/>
          </a:gradFill>
          <a:ln w="12700" cap="flat" cmpd="sng" algn="ctr">
            <a:gradFill>
              <a:gsLst>
                <a:gs pos="0">
                  <a:srgbClr val="FFFFFF">
                    <a:alpha val="58000"/>
                  </a:srgbClr>
                </a:gs>
                <a:gs pos="50000">
                  <a:srgbClr val="FFFFFF">
                    <a:alpha val="0"/>
                  </a:srgbClr>
                </a:gs>
                <a:gs pos="100000">
                  <a:srgbClr val="000000">
                    <a:alpha val="45000"/>
                  </a:srgbClr>
                </a:gs>
              </a:gsLst>
              <a:lin ang="5400000" scaled="0"/>
            </a:gradFill>
            <a:prstDash val="solid"/>
            <a:round/>
            <a:headEnd type="none" w="med" len="med"/>
            <a:tailEnd type="none" w="med" len="med"/>
          </a:ln>
          <a:effectLst>
            <a:outerShdw blurRad="63500" sx="102000" sy="102000" algn="ctr" rotWithShape="0">
              <a:prstClr val="black">
                <a:alpha val="40000"/>
              </a:prstClr>
            </a:outerShdw>
          </a:effectLst>
          <a:scene3d>
            <a:camera prst="orthographicFront"/>
            <a:lightRig rig="brightRoom" dir="t"/>
          </a:scene3d>
          <a:sp3d prstMaterial="powder">
            <a:bevelT/>
            <a:bevelB w="88900" h="88900" prst="slope"/>
          </a:sp3d>
        </p:spPr>
        <p:txBody>
          <a:bodyPr vert="horz" wrap="none" lIns="0" tIns="0" rIns="0" bIns="0" numCol="1" rtlCol="0" anchor="ctr" anchorCtr="0" compatLnSpc="1">
            <a:prstTxWarp prst="textNoShape">
              <a:avLst/>
            </a:prstTxWarp>
            <a:flatTx/>
          </a:bodyPr>
          <a:lstStyle/>
          <a:p>
            <a:pPr lvl="0" algn="ctr" defTabSz="1066800">
              <a:lnSpc>
                <a:spcPct val="50000"/>
              </a:lnSpc>
              <a:spcAft>
                <a:spcPts val="800"/>
              </a:spcAft>
            </a:pPr>
            <a:r>
              <a:rPr lang="en-US" sz="2000" dirty="0" smtClean="0">
                <a:solidFill>
                  <a:schemeClr val="tx1"/>
                </a:solidFill>
                <a:effectLst>
                  <a:outerShdw blurRad="38100" dist="38100" dir="2700000" algn="tl">
                    <a:srgbClr val="000000">
                      <a:alpha val="43137"/>
                    </a:srgbClr>
                  </a:outerShdw>
                </a:effectLst>
                <a:latin typeface="Calibri" pitchFamily="34" charset="0"/>
              </a:rPr>
              <a:t>25% </a:t>
            </a:r>
          </a:p>
          <a:p>
            <a:pPr lvl="0" algn="ctr" defTabSz="1066800">
              <a:lnSpc>
                <a:spcPct val="50000"/>
              </a:lnSpc>
              <a:spcAft>
                <a:spcPts val="800"/>
              </a:spcAft>
            </a:pPr>
            <a:r>
              <a:rPr lang="en-US" sz="2000" dirty="0" err="1" smtClean="0">
                <a:solidFill>
                  <a:schemeClr val="tx1"/>
                </a:solidFill>
                <a:effectLst>
                  <a:outerShdw blurRad="38100" dist="38100" dir="2700000" algn="tl">
                    <a:srgbClr val="000000">
                      <a:alpha val="43137"/>
                    </a:srgbClr>
                  </a:outerShdw>
                </a:effectLst>
                <a:latin typeface="Calibri" pitchFamily="34" charset="0"/>
              </a:rPr>
              <a:t>d’ici</a:t>
            </a:r>
            <a:r>
              <a:rPr lang="en-US" sz="2000" dirty="0" smtClean="0">
                <a:solidFill>
                  <a:schemeClr val="tx1"/>
                </a:solidFill>
                <a:effectLst>
                  <a:outerShdw blurRad="38100" dist="38100" dir="2700000" algn="tl">
                    <a:srgbClr val="000000">
                      <a:alpha val="43137"/>
                    </a:srgbClr>
                  </a:outerShdw>
                </a:effectLst>
                <a:latin typeface="Calibri" pitchFamily="34" charset="0"/>
              </a:rPr>
              <a:t> 2011</a:t>
            </a:r>
            <a:endParaRPr lang="en-US" sz="2000" dirty="0">
              <a:solidFill>
                <a:schemeClr val="tx1"/>
              </a:solidFill>
              <a:effectLst>
                <a:outerShdw blurRad="38100" dist="38100" dir="2700000" algn="tl">
                  <a:srgbClr val="000000">
                    <a:alpha val="43137"/>
                  </a:srgbClr>
                </a:outerShdw>
              </a:effectLst>
              <a:latin typeface="Calibri" pitchFamily="34" charset="0"/>
            </a:endParaRPr>
          </a:p>
        </p:txBody>
      </p:sp>
      <p:sp>
        <p:nvSpPr>
          <p:cNvPr id="30" name="Rounded Rectangle 29"/>
          <p:cNvSpPr/>
          <p:nvPr/>
        </p:nvSpPr>
        <p:spPr bwMode="auto">
          <a:xfrm>
            <a:off x="242155" y="2027601"/>
            <a:ext cx="1387925" cy="1144334"/>
          </a:xfrm>
          <a:prstGeom prst="roundRect">
            <a:avLst>
              <a:gd name="adj" fmla="val 25641"/>
            </a:avLst>
          </a:prstGeom>
          <a:gradFill flip="none" rotWithShape="1">
            <a:gsLst>
              <a:gs pos="0">
                <a:srgbClr val="FFFFFF">
                  <a:alpha val="92000"/>
                </a:srgbClr>
              </a:gs>
              <a:gs pos="8000">
                <a:srgbClr val="0070C0">
                  <a:alpha val="63000"/>
                </a:srgbClr>
              </a:gs>
              <a:gs pos="100000">
                <a:srgbClr val="FFFFFF"/>
              </a:gs>
            </a:gsLst>
            <a:lin ang="4800000" scaled="0"/>
            <a:tileRect/>
          </a:gradFill>
          <a:ln w="12700" cap="flat" cmpd="sng" algn="ctr">
            <a:gradFill>
              <a:gsLst>
                <a:gs pos="0">
                  <a:srgbClr val="FFFFFF">
                    <a:alpha val="58000"/>
                  </a:srgbClr>
                </a:gs>
                <a:gs pos="50000">
                  <a:srgbClr val="FFFFFF">
                    <a:alpha val="0"/>
                  </a:srgbClr>
                </a:gs>
                <a:gs pos="100000">
                  <a:srgbClr val="000000">
                    <a:alpha val="45000"/>
                  </a:srgbClr>
                </a:gs>
              </a:gsLst>
              <a:lin ang="5400000" scaled="0"/>
            </a:gradFill>
            <a:prstDash val="solid"/>
            <a:round/>
            <a:headEnd type="none" w="med" len="med"/>
            <a:tailEnd type="none" w="med" len="med"/>
          </a:ln>
          <a:effectLst>
            <a:outerShdw blurRad="63500" sx="102000" sy="102000" algn="ctr" rotWithShape="0">
              <a:prstClr val="black">
                <a:alpha val="40000"/>
              </a:prstClr>
            </a:outerShdw>
          </a:effectLst>
          <a:scene3d>
            <a:camera prst="orthographicFront"/>
            <a:lightRig rig="brightRoom" dir="t"/>
          </a:scene3d>
          <a:sp3d prstMaterial="powder">
            <a:bevelT/>
            <a:bevelB w="88900" h="88900" prst="slope"/>
          </a:sp3d>
        </p:spPr>
        <p:txBody>
          <a:bodyPr vert="horz" wrap="none" lIns="0" tIns="0" rIns="0" bIns="0" numCol="1" rtlCol="0" anchor="ctr" anchorCtr="0" compatLnSpc="1">
            <a:prstTxWarp prst="textNoShape">
              <a:avLst/>
            </a:prstTxWarp>
            <a:flatTx/>
          </a:bodyPr>
          <a:lstStyle/>
          <a:p>
            <a:pPr algn="ctr" defTabSz="1066800">
              <a:lnSpc>
                <a:spcPct val="50000"/>
              </a:lnSpc>
              <a:spcAft>
                <a:spcPct val="35000"/>
              </a:spcAft>
            </a:pPr>
            <a:r>
              <a:rPr lang="en-US" sz="2000" dirty="0" smtClean="0">
                <a:solidFill>
                  <a:schemeClr val="tx1"/>
                </a:solidFill>
                <a:effectLst>
                  <a:outerShdw blurRad="38100" dist="38100" dir="2700000" algn="tl">
                    <a:srgbClr val="000000">
                      <a:alpha val="43137"/>
                    </a:srgbClr>
                  </a:outerShdw>
                </a:effectLst>
                <a:latin typeface="Calibri" pitchFamily="34" charset="0"/>
              </a:rPr>
              <a:t>+ 32% / an</a:t>
            </a:r>
            <a:endParaRPr lang="en-US" sz="2000" dirty="0">
              <a:solidFill>
                <a:schemeClr val="tx1"/>
              </a:solidFill>
              <a:effectLst>
                <a:outerShdw blurRad="38100" dist="38100" dir="2700000" algn="tl">
                  <a:srgbClr val="000000">
                    <a:alpha val="43137"/>
                  </a:srgbClr>
                </a:outerShdw>
              </a:effectLst>
              <a:latin typeface="Calibri" pitchFamily="34" charset="0"/>
            </a:endParaRPr>
          </a:p>
        </p:txBody>
      </p:sp>
      <p:sp>
        <p:nvSpPr>
          <p:cNvPr id="34" name="Rectangle 1026060"/>
          <p:cNvSpPr>
            <a:spLocks noChangeArrowheads="1"/>
          </p:cNvSpPr>
          <p:nvPr/>
        </p:nvSpPr>
        <p:spPr bwMode="auto">
          <a:xfrm>
            <a:off x="1875931" y="2262753"/>
            <a:ext cx="6934694" cy="757130"/>
          </a:xfrm>
          <a:prstGeom prst="rect">
            <a:avLst/>
          </a:prstGeom>
          <a:noFill/>
          <a:ln w="9525" algn="ctr">
            <a:noFill/>
            <a:miter lim="800000"/>
            <a:headEnd/>
            <a:tailEnd/>
          </a:ln>
        </p:spPr>
        <p:txBody>
          <a:bodyPr wrap="square">
            <a:spAutoFit/>
          </a:bodyPr>
          <a:lstStyle/>
          <a:p>
            <a:pPr marL="396875" lvl="1" indent="-396875" defTabSz="914363">
              <a:lnSpc>
                <a:spcPct val="90000"/>
              </a:lnSpc>
              <a:spcBef>
                <a:spcPct val="20000"/>
              </a:spcBef>
              <a:spcAft>
                <a:spcPct val="15000"/>
              </a:spcAft>
              <a:buBlip>
                <a:blip r:embed="rId3"/>
              </a:buBlip>
            </a:pPr>
            <a:r>
              <a:rPr lang="en-US" sz="2400" dirty="0" err="1" smtClean="0">
                <a:solidFill>
                  <a:schemeClr val="tx1"/>
                </a:solidFill>
                <a:effectLst>
                  <a:outerShdw blurRad="38100" dist="38100" dir="2700000" algn="tl">
                    <a:srgbClr val="000000">
                      <a:alpha val="43137"/>
                    </a:srgbClr>
                  </a:outerShdw>
                </a:effectLst>
                <a:latin typeface="Calibri" pitchFamily="34" charset="0"/>
                <a:cs typeface="+mn-cs"/>
              </a:rPr>
              <a:t>Croissance</a:t>
            </a:r>
            <a:r>
              <a:rPr lang="en-US" sz="2400" dirty="0" smtClean="0">
                <a:solidFill>
                  <a:schemeClr val="tx1"/>
                </a:solidFill>
                <a:effectLst>
                  <a:outerShdw blurRad="38100" dist="38100" dir="2700000" algn="tl">
                    <a:srgbClr val="000000">
                      <a:alpha val="43137"/>
                    </a:srgbClr>
                  </a:outerShdw>
                </a:effectLst>
                <a:latin typeface="Calibri" pitchFamily="34" charset="0"/>
                <a:cs typeface="+mn-cs"/>
              </a:rPr>
              <a:t> </a:t>
            </a:r>
            <a:r>
              <a:rPr lang="en-US" sz="2400" dirty="0" err="1" smtClean="0">
                <a:solidFill>
                  <a:schemeClr val="tx1"/>
                </a:solidFill>
                <a:effectLst>
                  <a:outerShdw blurRad="38100" dist="38100" dir="2700000" algn="tl">
                    <a:srgbClr val="000000">
                      <a:alpha val="43137"/>
                    </a:srgbClr>
                  </a:outerShdw>
                </a:effectLst>
                <a:latin typeface="Calibri" pitchFamily="34" charset="0"/>
                <a:cs typeface="+mn-cs"/>
              </a:rPr>
              <a:t>annuelle</a:t>
            </a:r>
            <a:r>
              <a:rPr lang="en-US" sz="2400" dirty="0" smtClean="0">
                <a:solidFill>
                  <a:schemeClr val="tx1"/>
                </a:solidFill>
                <a:effectLst>
                  <a:outerShdw blurRad="38100" dist="38100" dir="2700000" algn="tl">
                    <a:srgbClr val="000000">
                      <a:alpha val="43137"/>
                    </a:srgbClr>
                  </a:outerShdw>
                </a:effectLst>
                <a:latin typeface="Calibri" pitchFamily="34" charset="0"/>
                <a:cs typeface="+mn-cs"/>
              </a:rPr>
              <a:t> 2007-2011 </a:t>
            </a:r>
            <a:r>
              <a:rPr lang="en-US" sz="2400" dirty="0" err="1" smtClean="0">
                <a:solidFill>
                  <a:schemeClr val="tx1"/>
                </a:solidFill>
                <a:effectLst>
                  <a:outerShdw blurRad="38100" dist="38100" dir="2700000" algn="tl">
                    <a:srgbClr val="000000">
                      <a:alpha val="43137"/>
                    </a:srgbClr>
                  </a:outerShdw>
                </a:effectLst>
                <a:latin typeface="Calibri" pitchFamily="34" charset="0"/>
                <a:cs typeface="+mn-cs"/>
              </a:rPr>
              <a:t>SaaS</a:t>
            </a:r>
            <a:r>
              <a:rPr lang="en-US" sz="2400" dirty="0" smtClean="0">
                <a:solidFill>
                  <a:schemeClr val="tx1"/>
                </a:solidFill>
                <a:effectLst>
                  <a:outerShdw blurRad="38100" dist="38100" dir="2700000" algn="tl">
                    <a:srgbClr val="000000">
                      <a:alpha val="43137"/>
                    </a:srgbClr>
                  </a:outerShdw>
                </a:effectLst>
                <a:latin typeface="Calibri" pitchFamily="34" charset="0"/>
                <a:cs typeface="+mn-cs"/>
              </a:rPr>
              <a:t> WW = 32% </a:t>
            </a:r>
            <a:r>
              <a:rPr lang="en-US" sz="2400" i="1" dirty="0" smtClean="0">
                <a:solidFill>
                  <a:schemeClr val="tx1"/>
                </a:solidFill>
                <a:effectLst>
                  <a:outerShdw blurRad="38100" dist="38100" dir="2700000" algn="tl">
                    <a:srgbClr val="000000">
                      <a:alpha val="43137"/>
                    </a:srgbClr>
                  </a:outerShdw>
                </a:effectLst>
                <a:latin typeface="Calibri" pitchFamily="34" charset="0"/>
                <a:cs typeface="+mn-cs"/>
              </a:rPr>
              <a:t>(IDC)</a:t>
            </a:r>
          </a:p>
        </p:txBody>
      </p:sp>
      <p:sp>
        <p:nvSpPr>
          <p:cNvPr id="37" name="Rectangle 1026060"/>
          <p:cNvSpPr>
            <a:spLocks noChangeArrowheads="1"/>
          </p:cNvSpPr>
          <p:nvPr/>
        </p:nvSpPr>
        <p:spPr bwMode="auto">
          <a:xfrm>
            <a:off x="1875931" y="5165973"/>
            <a:ext cx="6934694" cy="757130"/>
          </a:xfrm>
          <a:prstGeom prst="rect">
            <a:avLst/>
          </a:prstGeom>
          <a:noFill/>
          <a:ln w="9525" algn="ctr">
            <a:noFill/>
            <a:miter lim="800000"/>
            <a:headEnd/>
            <a:tailEnd/>
          </a:ln>
        </p:spPr>
        <p:txBody>
          <a:bodyPr wrap="square">
            <a:spAutoFit/>
          </a:bodyPr>
          <a:lstStyle/>
          <a:p>
            <a:pPr marL="396875" lvl="1" indent="-396875" defTabSz="914363">
              <a:lnSpc>
                <a:spcPct val="90000"/>
              </a:lnSpc>
              <a:spcBef>
                <a:spcPct val="20000"/>
              </a:spcBef>
              <a:spcAft>
                <a:spcPct val="15000"/>
              </a:spcAft>
              <a:buBlip>
                <a:blip r:embed="rId3"/>
              </a:buBlip>
            </a:pPr>
            <a:r>
              <a:rPr lang="en-US" sz="2400" dirty="0" smtClean="0">
                <a:solidFill>
                  <a:schemeClr val="tx1"/>
                </a:solidFill>
                <a:effectLst>
                  <a:outerShdw blurRad="38100" dist="38100" dir="2700000" algn="tl">
                    <a:srgbClr val="000000">
                      <a:alpha val="43137"/>
                    </a:srgbClr>
                  </a:outerShdw>
                </a:effectLst>
                <a:latin typeface="Calibri" pitchFamily="34" charset="0"/>
                <a:cs typeface="+mn-cs"/>
              </a:rPr>
              <a:t>Les </a:t>
            </a:r>
            <a:r>
              <a:rPr lang="en-US" sz="2400" dirty="0" err="1" smtClean="0">
                <a:solidFill>
                  <a:schemeClr val="tx1"/>
                </a:solidFill>
                <a:effectLst>
                  <a:outerShdw blurRad="38100" dist="38100" dir="2700000" algn="tl">
                    <a:srgbClr val="000000">
                      <a:alpha val="43137"/>
                    </a:srgbClr>
                  </a:outerShdw>
                </a:effectLst>
                <a:latin typeface="Calibri" pitchFamily="34" charset="0"/>
                <a:cs typeface="+mn-cs"/>
              </a:rPr>
              <a:t>ventes</a:t>
            </a:r>
            <a:r>
              <a:rPr lang="en-US" sz="2400" dirty="0" smtClean="0">
                <a:solidFill>
                  <a:schemeClr val="tx1"/>
                </a:solidFill>
                <a:effectLst>
                  <a:outerShdw blurRad="38100" dist="38100" dir="2700000" algn="tl">
                    <a:srgbClr val="000000">
                      <a:alpha val="43137"/>
                    </a:srgbClr>
                  </a:outerShdw>
                </a:effectLst>
                <a:latin typeface="Calibri" pitchFamily="34" charset="0"/>
                <a:cs typeface="+mn-cs"/>
              </a:rPr>
              <a:t> </a:t>
            </a:r>
            <a:r>
              <a:rPr lang="en-US" sz="2400" dirty="0" err="1" smtClean="0">
                <a:solidFill>
                  <a:schemeClr val="tx1"/>
                </a:solidFill>
                <a:effectLst>
                  <a:outerShdw blurRad="38100" dist="38100" dir="2700000" algn="tl">
                    <a:srgbClr val="000000">
                      <a:alpha val="43137"/>
                    </a:srgbClr>
                  </a:outerShdw>
                </a:effectLst>
                <a:latin typeface="Calibri" pitchFamily="34" charset="0"/>
                <a:cs typeface="+mn-cs"/>
              </a:rPr>
              <a:t>SaaS</a:t>
            </a:r>
            <a:r>
              <a:rPr lang="en-US" sz="2400" dirty="0" smtClean="0">
                <a:solidFill>
                  <a:schemeClr val="tx1"/>
                </a:solidFill>
                <a:effectLst>
                  <a:outerShdw blurRad="38100" dist="38100" dir="2700000" algn="tl">
                    <a:srgbClr val="000000">
                      <a:alpha val="43137"/>
                    </a:srgbClr>
                  </a:outerShdw>
                </a:effectLst>
                <a:latin typeface="Calibri" pitchFamily="34" charset="0"/>
                <a:cs typeface="+mn-cs"/>
              </a:rPr>
              <a:t> de Microsoft en 2011 = $2.4Mds </a:t>
            </a:r>
            <a:r>
              <a:rPr lang="en-US" sz="2400" i="1" dirty="0" smtClean="0">
                <a:solidFill>
                  <a:schemeClr val="tx1"/>
                </a:solidFill>
                <a:effectLst>
                  <a:outerShdw blurRad="38100" dist="38100" dir="2700000" algn="tl">
                    <a:srgbClr val="000000">
                      <a:alpha val="43137"/>
                    </a:srgbClr>
                  </a:outerShdw>
                </a:effectLst>
                <a:latin typeface="Calibri" pitchFamily="34" charset="0"/>
                <a:cs typeface="+mn-cs"/>
              </a:rPr>
              <a:t>(Infosys Consulting)</a:t>
            </a:r>
          </a:p>
        </p:txBody>
      </p:sp>
      <p:sp>
        <p:nvSpPr>
          <p:cNvPr id="38" name="Rectangle 1026060"/>
          <p:cNvSpPr>
            <a:spLocks noChangeArrowheads="1"/>
          </p:cNvSpPr>
          <p:nvPr/>
        </p:nvSpPr>
        <p:spPr bwMode="auto">
          <a:xfrm>
            <a:off x="1875931" y="3675630"/>
            <a:ext cx="6934694" cy="757130"/>
          </a:xfrm>
          <a:prstGeom prst="rect">
            <a:avLst/>
          </a:prstGeom>
          <a:noFill/>
          <a:ln w="9525" algn="ctr">
            <a:noFill/>
            <a:miter lim="800000"/>
            <a:headEnd/>
            <a:tailEnd/>
          </a:ln>
        </p:spPr>
        <p:txBody>
          <a:bodyPr wrap="square">
            <a:spAutoFit/>
          </a:bodyPr>
          <a:lstStyle/>
          <a:p>
            <a:pPr marL="396875" lvl="1" indent="-396875" defTabSz="914363">
              <a:lnSpc>
                <a:spcPct val="90000"/>
              </a:lnSpc>
              <a:spcBef>
                <a:spcPct val="20000"/>
              </a:spcBef>
              <a:spcAft>
                <a:spcPct val="15000"/>
              </a:spcAft>
              <a:buBlip>
                <a:blip r:embed="rId3"/>
              </a:buBlip>
            </a:pPr>
            <a:r>
              <a:rPr lang="en-US" sz="2400" dirty="0" smtClean="0">
                <a:solidFill>
                  <a:schemeClr val="tx1"/>
                </a:solidFill>
                <a:effectLst>
                  <a:outerShdw blurRad="38100" dist="38100" dir="2700000" algn="tl">
                    <a:srgbClr val="000000">
                      <a:alpha val="43137"/>
                    </a:srgbClr>
                  </a:outerShdw>
                </a:effectLst>
                <a:latin typeface="Calibri" pitchFamily="34" charset="0"/>
                <a:cs typeface="+mn-cs"/>
              </a:rPr>
              <a:t>25% du nouveau business </a:t>
            </a:r>
            <a:r>
              <a:rPr lang="en-US" sz="2400" dirty="0" err="1" smtClean="0">
                <a:solidFill>
                  <a:schemeClr val="tx1"/>
                </a:solidFill>
                <a:effectLst>
                  <a:outerShdw blurRad="38100" dist="38100" dir="2700000" algn="tl">
                    <a:srgbClr val="000000">
                      <a:alpha val="43137"/>
                    </a:srgbClr>
                  </a:outerShdw>
                </a:effectLst>
                <a:latin typeface="Calibri" pitchFamily="34" charset="0"/>
                <a:cs typeface="+mn-cs"/>
              </a:rPr>
              <a:t>logiciel</a:t>
            </a:r>
            <a:r>
              <a:rPr lang="en-US" sz="2400" dirty="0" smtClean="0">
                <a:solidFill>
                  <a:schemeClr val="tx1"/>
                </a:solidFill>
                <a:effectLst>
                  <a:outerShdw blurRad="38100" dist="38100" dir="2700000" algn="tl">
                    <a:srgbClr val="000000">
                      <a:alpha val="43137"/>
                    </a:srgbClr>
                  </a:outerShdw>
                </a:effectLst>
                <a:latin typeface="Calibri" pitchFamily="34" charset="0"/>
                <a:cs typeface="+mn-cs"/>
              </a:rPr>
              <a:t> sera </a:t>
            </a:r>
            <a:r>
              <a:rPr lang="en-US" sz="2400" dirty="0" err="1" smtClean="0">
                <a:solidFill>
                  <a:schemeClr val="tx1"/>
                </a:solidFill>
                <a:effectLst>
                  <a:outerShdw blurRad="38100" dist="38100" dir="2700000" algn="tl">
                    <a:srgbClr val="000000">
                      <a:alpha val="43137"/>
                    </a:srgbClr>
                  </a:outerShdw>
                </a:effectLst>
                <a:latin typeface="Calibri" pitchFamily="34" charset="0"/>
                <a:cs typeface="+mn-cs"/>
              </a:rPr>
              <a:t>fourni</a:t>
            </a:r>
            <a:r>
              <a:rPr lang="en-US" sz="2400" dirty="0" smtClean="0">
                <a:solidFill>
                  <a:schemeClr val="tx1"/>
                </a:solidFill>
                <a:effectLst>
                  <a:outerShdw blurRad="38100" dist="38100" dir="2700000" algn="tl">
                    <a:srgbClr val="000000">
                      <a:alpha val="43137"/>
                    </a:srgbClr>
                  </a:outerShdw>
                </a:effectLst>
                <a:latin typeface="Calibri" pitchFamily="34" charset="0"/>
                <a:cs typeface="+mn-cs"/>
              </a:rPr>
              <a:t> </a:t>
            </a:r>
            <a:r>
              <a:rPr lang="en-US" sz="2400" dirty="0" err="1" smtClean="0">
                <a:solidFill>
                  <a:schemeClr val="tx1"/>
                </a:solidFill>
                <a:effectLst>
                  <a:outerShdw blurRad="38100" dist="38100" dir="2700000" algn="tl">
                    <a:srgbClr val="000000">
                      <a:alpha val="43137"/>
                    </a:srgbClr>
                  </a:outerShdw>
                </a:effectLst>
                <a:latin typeface="Calibri" pitchFamily="34" charset="0"/>
                <a:cs typeface="+mn-cs"/>
              </a:rPr>
              <a:t>sous</a:t>
            </a:r>
            <a:r>
              <a:rPr lang="en-US" sz="2400" dirty="0" smtClean="0">
                <a:solidFill>
                  <a:schemeClr val="tx1"/>
                </a:solidFill>
                <a:effectLst>
                  <a:outerShdw blurRad="38100" dist="38100" dir="2700000" algn="tl">
                    <a:srgbClr val="000000">
                      <a:alpha val="43137"/>
                    </a:srgbClr>
                  </a:outerShdw>
                </a:effectLst>
                <a:latin typeface="Calibri" pitchFamily="34" charset="0"/>
                <a:cs typeface="+mn-cs"/>
              </a:rPr>
              <a:t> </a:t>
            </a:r>
            <a:r>
              <a:rPr lang="en-US" sz="2400" dirty="0" err="1" smtClean="0">
                <a:solidFill>
                  <a:schemeClr val="tx1"/>
                </a:solidFill>
                <a:effectLst>
                  <a:outerShdw blurRad="38100" dist="38100" dir="2700000" algn="tl">
                    <a:srgbClr val="000000">
                      <a:alpha val="43137"/>
                    </a:srgbClr>
                  </a:outerShdw>
                </a:effectLst>
                <a:latin typeface="Calibri" pitchFamily="34" charset="0"/>
                <a:cs typeface="+mn-cs"/>
              </a:rPr>
              <a:t>forme</a:t>
            </a:r>
            <a:r>
              <a:rPr lang="en-US" sz="2400" dirty="0" smtClean="0">
                <a:solidFill>
                  <a:schemeClr val="tx1"/>
                </a:solidFill>
                <a:effectLst>
                  <a:outerShdw blurRad="38100" dist="38100" dir="2700000" algn="tl">
                    <a:srgbClr val="000000">
                      <a:alpha val="43137"/>
                    </a:srgbClr>
                  </a:outerShdw>
                </a:effectLst>
                <a:latin typeface="Calibri" pitchFamily="34" charset="0"/>
                <a:cs typeface="+mn-cs"/>
              </a:rPr>
              <a:t> de service </a:t>
            </a:r>
            <a:r>
              <a:rPr lang="en-US" sz="2400" dirty="0" err="1" smtClean="0">
                <a:solidFill>
                  <a:schemeClr val="tx1"/>
                </a:solidFill>
                <a:effectLst>
                  <a:outerShdw blurRad="38100" dist="38100" dir="2700000" algn="tl">
                    <a:srgbClr val="000000">
                      <a:alpha val="43137"/>
                    </a:srgbClr>
                  </a:outerShdw>
                </a:effectLst>
                <a:latin typeface="Calibri" pitchFamily="34" charset="0"/>
                <a:cs typeface="+mn-cs"/>
              </a:rPr>
              <a:t>d’ici</a:t>
            </a:r>
            <a:r>
              <a:rPr lang="en-US" sz="2400" dirty="0" smtClean="0">
                <a:solidFill>
                  <a:schemeClr val="tx1"/>
                </a:solidFill>
                <a:effectLst>
                  <a:outerShdw blurRad="38100" dist="38100" dir="2700000" algn="tl">
                    <a:srgbClr val="000000">
                      <a:alpha val="43137"/>
                    </a:srgbClr>
                  </a:outerShdw>
                </a:effectLst>
                <a:latin typeface="Calibri" pitchFamily="34" charset="0"/>
                <a:cs typeface="+mn-cs"/>
              </a:rPr>
              <a:t> 2011 </a:t>
            </a:r>
            <a:r>
              <a:rPr lang="en-US" sz="2400" i="1" dirty="0" smtClean="0">
                <a:solidFill>
                  <a:schemeClr val="tx1"/>
                </a:solidFill>
                <a:effectLst>
                  <a:outerShdw blurRad="38100" dist="38100" dir="2700000" algn="tl">
                    <a:srgbClr val="000000">
                      <a:alpha val="43137"/>
                    </a:srgbClr>
                  </a:outerShdw>
                </a:effectLst>
                <a:latin typeface="Calibri" pitchFamily="34" charset="0"/>
                <a:cs typeface="+mn-cs"/>
              </a:rPr>
              <a:t>(Gartner)</a:t>
            </a: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FR" sz="5300" dirty="0" smtClean="0"/>
              <a:t>Le Cloud Computing</a:t>
            </a:r>
            <a:br>
              <a:rPr lang="fr-FR" sz="5300" dirty="0" smtClean="0"/>
            </a:br>
            <a:r>
              <a:rPr lang="fr-FR" dirty="0" smtClean="0">
                <a:solidFill>
                  <a:schemeClr val="tx2">
                    <a:lumMod val="60000"/>
                    <a:lumOff val="40000"/>
                  </a:schemeClr>
                </a:solidFill>
              </a:rPr>
              <a:t>Opportunités</a:t>
            </a:r>
            <a:endParaRPr lang="en-US" sz="3600" dirty="0">
              <a:solidFill>
                <a:schemeClr val="tx2">
                  <a:lumMod val="60000"/>
                  <a:lumOff val="40000"/>
                </a:schemeClr>
              </a:solidFill>
            </a:endParaRPr>
          </a:p>
        </p:txBody>
      </p:sp>
      <p:graphicFrame>
        <p:nvGraphicFramePr>
          <p:cNvPr id="5" name="Diagramme 4"/>
          <p:cNvGraphicFramePr/>
          <p:nvPr/>
        </p:nvGraphicFramePr>
        <p:xfrm>
          <a:off x="1342571" y="1799771"/>
          <a:ext cx="6705600" cy="3962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Exposer : Biztalk Services </a:t>
            </a:r>
            <a:endParaRPr lang="fr-FR" dirty="0"/>
          </a:p>
        </p:txBody>
      </p:sp>
      <p:sp>
        <p:nvSpPr>
          <p:cNvPr id="3" name="Espace réservé du contenu 2"/>
          <p:cNvSpPr>
            <a:spLocks noGrp="1"/>
          </p:cNvSpPr>
          <p:nvPr>
            <p:ph type="body" sz="quarter" idx="11"/>
          </p:nvPr>
        </p:nvSpPr>
        <p:spPr>
          <a:prstGeom prst="rect">
            <a:avLst/>
          </a:prstGeom>
        </p:spPr>
        <p:txBody>
          <a:bodyPr/>
          <a:lstStyle/>
          <a:p>
            <a:pPr>
              <a:buNone/>
            </a:pPr>
            <a:r>
              <a:rPr lang="fr-FR" dirty="0" smtClean="0"/>
              <a:t>Démo</a:t>
            </a:r>
          </a:p>
          <a:p>
            <a:pPr>
              <a:buNone/>
            </a:pPr>
            <a:endParaRPr lang="fr-FR" sz="4400" dirty="0" smtClean="0"/>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C:\Users\sguest\AppData\Local\Microsoft\Windows\Temporary Internet Files\Content.IE5\D6DQHEG1\MPj04243870000[1].jpg"/>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2" name="Titre 1"/>
          <p:cNvSpPr>
            <a:spLocks noGrp="1"/>
          </p:cNvSpPr>
          <p:nvPr>
            <p:ph type="title"/>
          </p:nvPr>
        </p:nvSpPr>
        <p:spPr/>
        <p:txBody>
          <a:bodyPr>
            <a:noAutofit/>
          </a:bodyPr>
          <a:lstStyle/>
          <a:p>
            <a:r>
              <a:rPr lang="fr-FR" sz="5400" dirty="0" smtClean="0"/>
              <a:t>Une nouvelle ère ?</a:t>
            </a:r>
            <a:endParaRPr lang="fr-FR" sz="5400" dirty="0"/>
          </a:p>
        </p:txBody>
      </p:sp>
      <p:sp>
        <p:nvSpPr>
          <p:cNvPr id="11" name="Rectangle 10"/>
          <p:cNvSpPr/>
          <p:nvPr/>
        </p:nvSpPr>
        <p:spPr bwMode="auto">
          <a:xfrm>
            <a:off x="571499" y="1447801"/>
            <a:ext cx="4762502" cy="3609974"/>
          </a:xfrm>
          <a:prstGeom prst="rect">
            <a:avLst/>
          </a:prstGeom>
          <a:solidFill>
            <a:schemeClr val="tx1"/>
          </a:solidFill>
          <a:ln>
            <a:solidFill>
              <a:schemeClr val="tx1"/>
            </a:solidFill>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fr-FR" sz="2000" dirty="0" smtClean="0">
              <a:solidFill>
                <a:srgbClr val="FFFFFF"/>
              </a:solidFill>
              <a:effectLst>
                <a:outerShdw blurRad="38100" dist="38100" dir="2700000" algn="tl">
                  <a:srgbClr val="000000">
                    <a:alpha val="43137"/>
                  </a:srgbClr>
                </a:outerShdw>
              </a:effectLst>
              <a:latin typeface="Calibri" pitchFamily="34" charset="0"/>
            </a:endParaRPr>
          </a:p>
        </p:txBody>
      </p:sp>
      <p:pic>
        <p:nvPicPr>
          <p:cNvPr id="5" name="Picture 6" descr="Blue Ridge white running wires"/>
          <p:cNvPicPr>
            <a:picLocks noChangeAspect="1" noChangeArrowheads="1"/>
          </p:cNvPicPr>
          <p:nvPr/>
        </p:nvPicPr>
        <p:blipFill>
          <a:blip r:embed="rId4" cstate="email"/>
          <a:srcRect/>
          <a:stretch>
            <a:fillRect/>
          </a:stretch>
        </p:blipFill>
        <p:spPr bwMode="auto">
          <a:xfrm>
            <a:off x="657200" y="1543036"/>
            <a:ext cx="4596781" cy="3447585"/>
          </a:xfrm>
          <a:prstGeom prst="rect">
            <a:avLst/>
          </a:prstGeom>
          <a:noFill/>
          <a:ln w="38100">
            <a:solidFill>
              <a:schemeClr val="bg1">
                <a:alpha val="0"/>
              </a:schemeClr>
            </a:solidFill>
          </a:ln>
        </p:spPr>
      </p:pic>
      <p:cxnSp>
        <p:nvCxnSpPr>
          <p:cNvPr id="6" name="Connecteur droit 5"/>
          <p:cNvCxnSpPr/>
          <p:nvPr/>
        </p:nvCxnSpPr>
        <p:spPr>
          <a:xfrm rot="10800000" flipV="1">
            <a:off x="1666875" y="647700"/>
            <a:ext cx="2400300" cy="47624"/>
          </a:xfrm>
          <a:prstGeom prst="line">
            <a:avLst/>
          </a:prstGeom>
          <a:ln w="762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4" descr="http://farm2.static.flickr.com/1176/542996038_75aaae111a_m.jpg"/>
          <p:cNvPicPr>
            <a:picLocks noChangeAspect="1" noChangeArrowheads="1"/>
          </p:cNvPicPr>
          <p:nvPr/>
        </p:nvPicPr>
        <p:blipFill>
          <a:blip r:embed="rId3"/>
          <a:srcRect/>
          <a:stretch>
            <a:fillRect/>
          </a:stretch>
        </p:blipFill>
        <p:spPr bwMode="auto">
          <a:xfrm>
            <a:off x="971550" y="3257550"/>
            <a:ext cx="3325580" cy="3326446"/>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15" name="Titre 1"/>
          <p:cNvSpPr txBox="1">
            <a:spLocks/>
          </p:cNvSpPr>
          <p:nvPr/>
        </p:nvSpPr>
        <p:spPr>
          <a:xfrm>
            <a:off x="4752975" y="4086225"/>
            <a:ext cx="3581400" cy="1752600"/>
          </a:xfrm>
          <a:prstGeom prst="rect">
            <a:avLst/>
          </a:prstGeom>
        </p:spPr>
        <p:txBody>
          <a:bodyPr vert="horz" wrap="square" lIns="0" tIns="0" rIns="0" bIns="0" rtlCol="0" anchor="t">
            <a:normAutofit fontScale="90000" lnSpcReduction="10000"/>
          </a:bodyPr>
          <a:lstStyle/>
          <a:p>
            <a:pPr marL="0" marR="0" lvl="0" indent="0" algn="l" defTabSz="912813" rtl="0" eaLnBrk="1" fontAlgn="base" latinLnBrk="0" hangingPunct="1">
              <a:lnSpc>
                <a:spcPct val="90000"/>
              </a:lnSpc>
              <a:spcBef>
                <a:spcPct val="0"/>
              </a:spcBef>
              <a:spcAft>
                <a:spcPct val="0"/>
              </a:spcAft>
              <a:buClrTx/>
              <a:buSzTx/>
              <a:buFontTx/>
              <a:buNone/>
              <a:tabLst/>
              <a:defRPr/>
            </a:pPr>
            <a:r>
              <a:rPr kumimoji="0" lang="fr-FR" sz="4800" b="0" i="1" u="none" strike="noStrike" kern="1200" cap="none" spc="-100" normalizeH="0" baseline="0" noProof="0" dirty="0" smtClean="0">
                <a:ln w="3175">
                  <a:noFill/>
                </a:ln>
                <a:solidFill>
                  <a:schemeClr val="tx1"/>
                </a:solidFill>
                <a:effectLst/>
                <a:uLnTx/>
                <a:uFillTx/>
                <a:latin typeface="Calibri" pitchFamily="34" charset="0"/>
                <a:ea typeface="+mn-ea"/>
                <a:cs typeface="Arial" charset="0"/>
              </a:rPr>
              <a:t>« La </a:t>
            </a:r>
            <a:r>
              <a:rPr lang="fr-FR" sz="4800" i="1" spc="-100" baseline="0" dirty="0" smtClean="0">
                <a:ln w="3175">
                  <a:noFill/>
                </a:ln>
                <a:latin typeface="Calibri" pitchFamily="34" charset="0"/>
                <a:cs typeface="Arial" charset="0"/>
              </a:rPr>
              <a:t>tête</a:t>
            </a:r>
            <a:r>
              <a:rPr lang="fr-FR" sz="4800" i="1" spc="-100" dirty="0" smtClean="0">
                <a:ln w="3175">
                  <a:noFill/>
                </a:ln>
                <a:latin typeface="Calibri" pitchFamily="34" charset="0"/>
                <a:cs typeface="Arial" charset="0"/>
              </a:rPr>
              <a:t> </a:t>
            </a:r>
            <a:r>
              <a:rPr lang="fr-FR" sz="4800" i="1" spc="-100" baseline="0" dirty="0" smtClean="0">
                <a:ln w="3175">
                  <a:noFill/>
                </a:ln>
                <a:latin typeface="Calibri" pitchFamily="34" charset="0"/>
                <a:cs typeface="Arial" charset="0"/>
              </a:rPr>
              <a:t>dans les nuages, les pieds sur terre. »</a:t>
            </a:r>
            <a:endParaRPr kumimoji="0" lang="fr-FR" sz="4800" b="0" i="1" u="none" strike="noStrike" kern="1200" cap="none" spc="-100" normalizeH="0" baseline="0" noProof="0" dirty="0">
              <a:ln w="3175">
                <a:noFill/>
              </a:ln>
              <a:solidFill>
                <a:schemeClr val="tx1"/>
              </a:solidFill>
              <a:effectLst/>
              <a:uLnTx/>
              <a:uFillTx/>
              <a:latin typeface="Calibri" pitchFamily="34" charset="0"/>
              <a:ea typeface="+mn-ea"/>
              <a:cs typeface="Arial" charset="0"/>
            </a:endParaRPr>
          </a:p>
        </p:txBody>
      </p:sp>
      <p:sp>
        <p:nvSpPr>
          <p:cNvPr id="17" name="Rounded Rectangle 18"/>
          <p:cNvSpPr/>
          <p:nvPr/>
        </p:nvSpPr>
        <p:spPr>
          <a:xfrm>
            <a:off x="1076325" y="541099"/>
            <a:ext cx="2809336" cy="2192576"/>
          </a:xfrm>
          <a:prstGeom prst="roundRect">
            <a:avLst/>
          </a:prstGeom>
          <a:solidFill>
            <a:schemeClr val="accent6">
              <a:lumMod val="40000"/>
              <a:lumOff val="60000"/>
              <a:alpha val="1098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0" tIns="91440" rIns="0" bIns="0" anchor="b" anchorCtr="0"/>
          <a:lstStyle/>
          <a:p>
            <a:pPr lvl="0" algn="ctr">
              <a:lnSpc>
                <a:spcPct val="80000"/>
              </a:lnSpc>
            </a:pPr>
            <a:r>
              <a:rPr lang="en-US" sz="4000" spc="-125" dirty="0" smtClean="0">
                <a:ln w="3175">
                  <a:noFill/>
                </a:ln>
                <a:solidFill>
                  <a:schemeClr val="tx1"/>
                </a:solidFill>
                <a:effectLst>
                  <a:outerShdw blurRad="38100" dist="38100" dir="2700000" algn="tl">
                    <a:srgbClr val="000000">
                      <a:alpha val="43137"/>
                    </a:srgbClr>
                  </a:outerShdw>
                </a:effectLst>
              </a:rPr>
              <a:t>Software</a:t>
            </a:r>
            <a:endParaRPr lang="en-US" sz="4000" spc="-125" dirty="0">
              <a:ln w="3175">
                <a:noFill/>
              </a:ln>
              <a:solidFill>
                <a:schemeClr val="tx1"/>
              </a:solidFill>
              <a:effectLst>
                <a:outerShdw blurRad="38100" dist="38100" dir="2700000" algn="tl">
                  <a:srgbClr val="000000">
                    <a:alpha val="43137"/>
                  </a:srgbClr>
                </a:outerShdw>
              </a:effectLst>
            </a:endParaRPr>
          </a:p>
        </p:txBody>
      </p:sp>
      <p:sp>
        <p:nvSpPr>
          <p:cNvPr id="18" name="Rounded Rectangle 22"/>
          <p:cNvSpPr/>
          <p:nvPr/>
        </p:nvSpPr>
        <p:spPr>
          <a:xfrm>
            <a:off x="5021743" y="541099"/>
            <a:ext cx="2809336" cy="2192576"/>
          </a:xfrm>
          <a:prstGeom prst="roundRect">
            <a:avLst/>
          </a:prstGeom>
          <a:solidFill>
            <a:srgbClr val="B3B3B3">
              <a:alpha val="18824"/>
            </a:srgb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0" tIns="91440" rIns="0" bIns="0" anchor="b" anchorCtr="0"/>
          <a:lstStyle/>
          <a:p>
            <a:pPr lvl="0" algn="ctr">
              <a:lnSpc>
                <a:spcPct val="80000"/>
              </a:lnSpc>
            </a:pPr>
            <a:r>
              <a:rPr lang="en-US" sz="4000" spc="-125" dirty="0" smtClean="0">
                <a:ln w="3175">
                  <a:noFill/>
                </a:ln>
                <a:solidFill>
                  <a:schemeClr val="tx1"/>
                </a:solidFill>
                <a:effectLst>
                  <a:outerShdw blurRad="38100" dist="38100" dir="2700000" algn="tl">
                    <a:srgbClr val="000000">
                      <a:alpha val="43137"/>
                    </a:srgbClr>
                  </a:outerShdw>
                </a:effectLst>
              </a:rPr>
              <a:t>Services</a:t>
            </a:r>
            <a:endParaRPr lang="en-US" sz="2800" dirty="0">
              <a:solidFill>
                <a:schemeClr val="tx1"/>
              </a:solidFill>
              <a:effectLst>
                <a:outerShdw blurRad="38100" dist="38100" dir="2700000" algn="tl">
                  <a:srgbClr val="000000">
                    <a:alpha val="43137"/>
                  </a:srgbClr>
                </a:outerShdw>
              </a:effectLst>
            </a:endParaRPr>
          </a:p>
        </p:txBody>
      </p:sp>
      <p:sp>
        <p:nvSpPr>
          <p:cNvPr id="19" name="Rectangle 18"/>
          <p:cNvSpPr/>
          <p:nvPr/>
        </p:nvSpPr>
        <p:spPr>
          <a:xfrm>
            <a:off x="4144647" y="976933"/>
            <a:ext cx="720027" cy="1191105"/>
          </a:xfrm>
          <a:prstGeom prst="rect">
            <a:avLst/>
          </a:prstGeom>
        </p:spPr>
        <p:txBody>
          <a:bodyPr wrap="square" lIns="82305" tIns="41153" rIns="82305" bIns="41153">
            <a:spAutoFit/>
          </a:bodyPr>
          <a:lstStyle/>
          <a:p>
            <a:pPr algn="ctr" defTabSz="1096919" rtl="0" fontAlgn="base">
              <a:lnSpc>
                <a:spcPct val="75000"/>
              </a:lnSpc>
              <a:spcBef>
                <a:spcPct val="0"/>
              </a:spcBef>
              <a:spcAft>
                <a:spcPct val="0"/>
              </a:spcAft>
              <a:defRPr/>
            </a:pPr>
            <a:r>
              <a:rPr lang="en-US" sz="9600" kern="1200" dirty="0" smtClean="0">
                <a:ln w="9525" cmpd="sng">
                  <a:noFill/>
                  <a:prstDash val="solid"/>
                </a:ln>
                <a:solidFill>
                  <a:srgbClr val="278EDB"/>
                </a:solidFill>
                <a:effectLst>
                  <a:glow rad="228600">
                    <a:srgbClr val="FFFFFF"/>
                  </a:glow>
                </a:effectLst>
                <a:ea typeface="+mn-ea"/>
                <a:cs typeface="+mn-cs"/>
              </a:rPr>
              <a:t>+</a:t>
            </a:r>
            <a:endParaRPr lang="en-US" sz="9600" kern="1200" dirty="0">
              <a:ln w="9525" cmpd="sng">
                <a:noFill/>
                <a:prstDash val="solid"/>
              </a:ln>
              <a:solidFill>
                <a:srgbClr val="278EDB"/>
              </a:solidFill>
              <a:effectLst>
                <a:glow rad="228600">
                  <a:srgbClr val="FFFFFF"/>
                </a:glow>
              </a:effectLst>
              <a:ea typeface="+mn-ea"/>
              <a:cs typeface="+mn-cs"/>
            </a:endParaRPr>
          </a:p>
        </p:txBody>
      </p:sp>
      <p:grpSp>
        <p:nvGrpSpPr>
          <p:cNvPr id="20" name="Group 34"/>
          <p:cNvGrpSpPr/>
          <p:nvPr/>
        </p:nvGrpSpPr>
        <p:grpSpPr>
          <a:xfrm>
            <a:off x="5305379" y="582611"/>
            <a:ext cx="2586634" cy="1569972"/>
            <a:chOff x="5156083" y="1592263"/>
            <a:chExt cx="3155502" cy="2003627"/>
          </a:xfrm>
        </p:grpSpPr>
        <p:grpSp>
          <p:nvGrpSpPr>
            <p:cNvPr id="21" name="Group 11"/>
            <p:cNvGrpSpPr/>
            <p:nvPr/>
          </p:nvGrpSpPr>
          <p:grpSpPr>
            <a:xfrm>
              <a:off x="5156083" y="1592263"/>
              <a:ext cx="3155502" cy="1966178"/>
              <a:chOff x="1981200" y="1219200"/>
              <a:chExt cx="5448300" cy="2743200"/>
            </a:xfrm>
          </p:grpSpPr>
          <p:pic>
            <p:nvPicPr>
              <p:cNvPr id="23" name="Picture 2" descr="C:\Program Files\Microsoft Resource DVD Artwork\DVD_ART\Artwork_Imagery\Shapes and Graphics\Internet Cloud\cloud 1.png"/>
              <p:cNvPicPr>
                <a:picLocks noChangeAspect="1" noChangeArrowheads="1"/>
              </p:cNvPicPr>
              <p:nvPr/>
            </p:nvPicPr>
            <p:blipFill>
              <a:blip r:embed="rId4"/>
              <a:srcRect/>
              <a:stretch>
                <a:fillRect/>
              </a:stretch>
            </p:blipFill>
            <p:spPr bwMode="auto">
              <a:xfrm>
                <a:off x="2514600" y="1447800"/>
                <a:ext cx="4284873" cy="2419350"/>
              </a:xfrm>
              <a:prstGeom prst="rect">
                <a:avLst/>
              </a:prstGeom>
              <a:noFill/>
            </p:spPr>
          </p:pic>
          <p:pic>
            <p:nvPicPr>
              <p:cNvPr id="24" name="Picture 3" descr="C:\Program Files\Microsoft Resource DVD Artwork\DVD_ART\Artwork_Imagery\Shapes and Graphics\Internet Cloud\cloud 2.png"/>
              <p:cNvPicPr>
                <a:picLocks noChangeAspect="1" noChangeArrowheads="1"/>
              </p:cNvPicPr>
              <p:nvPr/>
            </p:nvPicPr>
            <p:blipFill>
              <a:blip r:embed="rId5"/>
              <a:srcRect/>
              <a:stretch>
                <a:fillRect/>
              </a:stretch>
            </p:blipFill>
            <p:spPr bwMode="auto">
              <a:xfrm>
                <a:off x="1981200" y="1219200"/>
                <a:ext cx="5448300" cy="2743200"/>
              </a:xfrm>
              <a:prstGeom prst="rect">
                <a:avLst/>
              </a:prstGeom>
              <a:noFill/>
            </p:spPr>
          </p:pic>
        </p:grpSp>
        <p:pic>
          <p:nvPicPr>
            <p:cNvPr id="22" name="Picture 2" descr="C:\Users\arib\Pictures\Presentation Stuff\Globe3.png"/>
            <p:cNvPicPr>
              <a:picLocks noChangeAspect="1" noChangeArrowheads="1"/>
            </p:cNvPicPr>
            <p:nvPr/>
          </p:nvPicPr>
          <p:blipFill>
            <a:blip r:embed="rId6" cstate="print"/>
            <a:stretch>
              <a:fillRect/>
            </a:stretch>
          </p:blipFill>
          <p:spPr bwMode="auto">
            <a:xfrm>
              <a:off x="5807719" y="1905000"/>
              <a:ext cx="1852231" cy="1690890"/>
            </a:xfrm>
            <a:prstGeom prst="rect">
              <a:avLst/>
            </a:prstGeom>
            <a:noFill/>
            <a:ln>
              <a:noFill/>
            </a:ln>
          </p:spPr>
        </p:pic>
      </p:grpSp>
      <p:grpSp>
        <p:nvGrpSpPr>
          <p:cNvPr id="25" name="Group 33"/>
          <p:cNvGrpSpPr/>
          <p:nvPr/>
        </p:nvGrpSpPr>
        <p:grpSpPr>
          <a:xfrm>
            <a:off x="1481860" y="742333"/>
            <a:ext cx="2188331" cy="1193059"/>
            <a:chOff x="1187450" y="1573078"/>
            <a:chExt cx="3665738" cy="2160722"/>
          </a:xfrm>
        </p:grpSpPr>
        <p:pic>
          <p:nvPicPr>
            <p:cNvPr id="26" name="Picture 39" descr="coursesetter_large.PNG"/>
            <p:cNvPicPr>
              <a:picLocks noChangeAspect="1"/>
            </p:cNvPicPr>
            <p:nvPr/>
          </p:nvPicPr>
          <p:blipFill>
            <a:blip r:embed="rId7" cstate="print"/>
            <a:stretch>
              <a:fillRect/>
            </a:stretch>
          </p:blipFill>
          <p:spPr>
            <a:xfrm>
              <a:off x="1187450" y="1676400"/>
              <a:ext cx="1905000" cy="1253478"/>
            </a:xfrm>
            <a:prstGeom prst="rect">
              <a:avLst/>
            </a:prstGeom>
            <a:ln>
              <a:solidFill>
                <a:schemeClr val="accent1">
                  <a:lumMod val="90000"/>
                </a:schemeClr>
              </a:solidFill>
            </a:ln>
            <a:effectLst>
              <a:glow rad="101600">
                <a:srgbClr val="9EE0F8">
                  <a:alpha val="60000"/>
                </a:srgbClr>
              </a:glow>
              <a:outerShdw blurRad="127000" dist="139700" dir="2400000" algn="ctr" rotWithShape="0">
                <a:srgbClr val="000000">
                  <a:alpha val="80000"/>
                </a:srgbClr>
              </a:outerShdw>
              <a:reflection blurRad="6350" stA="52000" endA="300" endPos="35000" dir="5400000" sy="-100000" algn="bl" rotWithShape="0"/>
            </a:effectLst>
            <a:scene3d>
              <a:camera prst="perspectiveContrastingRightFacing"/>
              <a:lightRig rig="threePt" dir="t"/>
            </a:scene3d>
          </p:spPr>
        </p:pic>
        <p:pic>
          <p:nvPicPr>
            <p:cNvPr id="27" name="Picture 3" descr="C:\Users\tims\Desktop\image003.png"/>
            <p:cNvPicPr>
              <a:picLocks noChangeAspect="1" noChangeArrowheads="1"/>
            </p:cNvPicPr>
            <p:nvPr/>
          </p:nvPicPr>
          <p:blipFill>
            <a:blip r:embed="rId8" cstate="print"/>
            <a:srcRect/>
            <a:stretch>
              <a:fillRect/>
            </a:stretch>
          </p:blipFill>
          <p:spPr bwMode="auto">
            <a:xfrm>
              <a:off x="2863850" y="1573078"/>
              <a:ext cx="1989338" cy="1398722"/>
            </a:xfrm>
            <a:prstGeom prst="rect">
              <a:avLst/>
            </a:prstGeom>
            <a:ln>
              <a:solidFill>
                <a:schemeClr val="accent1">
                  <a:lumMod val="90000"/>
                </a:schemeClr>
              </a:solidFill>
            </a:ln>
            <a:effectLst>
              <a:glow rad="101600">
                <a:srgbClr val="9EE0F8">
                  <a:alpha val="60000"/>
                </a:srgbClr>
              </a:glow>
              <a:outerShdw blurRad="127000" dist="139700" dir="2400000" algn="ctr" rotWithShape="0">
                <a:srgbClr val="000000">
                  <a:alpha val="80000"/>
                </a:srgbClr>
              </a:outerShdw>
              <a:reflection blurRad="6350" stA="52000" endA="300" endPos="35000" dir="5400000" sy="-100000" algn="bl" rotWithShape="0"/>
            </a:effectLst>
            <a:scene3d>
              <a:camera prst="perspectiveContrastingLeftFacing"/>
              <a:lightRig rig="threePt" dir="t"/>
            </a:scene3d>
          </p:spPr>
        </p:pic>
        <p:grpSp>
          <p:nvGrpSpPr>
            <p:cNvPr id="28" name="Group 19"/>
            <p:cNvGrpSpPr/>
            <p:nvPr/>
          </p:nvGrpSpPr>
          <p:grpSpPr>
            <a:xfrm>
              <a:off x="1977174" y="2191861"/>
              <a:ext cx="2258277" cy="1541939"/>
              <a:chOff x="228600" y="2652998"/>
              <a:chExt cx="2508542" cy="1713265"/>
            </a:xfrm>
          </p:grpSpPr>
          <p:pic>
            <p:nvPicPr>
              <p:cNvPr id="30" name="Picture 43" descr="cell-phone-and-email-screen.png"/>
              <p:cNvPicPr>
                <a:picLocks noChangeAspect="1"/>
              </p:cNvPicPr>
              <p:nvPr/>
            </p:nvPicPr>
            <p:blipFill>
              <a:blip r:embed="rId9" cstate="print"/>
              <a:stretch>
                <a:fillRect/>
              </a:stretch>
            </p:blipFill>
            <p:spPr>
              <a:xfrm>
                <a:off x="228600" y="2652998"/>
                <a:ext cx="836595" cy="1354785"/>
              </a:xfrm>
              <a:prstGeom prst="rect">
                <a:avLst/>
              </a:prstGeom>
              <a:effectLst>
                <a:outerShdw blurRad="190500" dist="50800" dir="2400000" algn="ctr" rotWithShape="0">
                  <a:srgbClr val="000000">
                    <a:alpha val="80000"/>
                  </a:srgbClr>
                </a:outerShdw>
              </a:effectLst>
            </p:spPr>
          </p:pic>
          <p:pic>
            <p:nvPicPr>
              <p:cNvPr id="31" name="Picture 44" descr="ultra-and-mail-screen.png"/>
              <p:cNvPicPr>
                <a:picLocks noChangeAspect="1"/>
              </p:cNvPicPr>
              <p:nvPr/>
            </p:nvPicPr>
            <p:blipFill>
              <a:blip r:embed="rId10" cstate="print"/>
              <a:stretch>
                <a:fillRect/>
              </a:stretch>
            </p:blipFill>
            <p:spPr>
              <a:xfrm rot="617903">
                <a:off x="1072371" y="3021830"/>
                <a:ext cx="1664771" cy="1064812"/>
              </a:xfrm>
              <a:prstGeom prst="rect">
                <a:avLst/>
              </a:prstGeom>
              <a:effectLst>
                <a:outerShdw blurRad="190500" dist="50800" dir="2400000" algn="ctr" rotWithShape="0">
                  <a:srgbClr val="000000">
                    <a:alpha val="80000"/>
                  </a:srgbClr>
                </a:outerShdw>
              </a:effectLst>
            </p:spPr>
          </p:pic>
          <p:pic>
            <p:nvPicPr>
              <p:cNvPr id="32" name="Picture 6" descr="C:\Users\arib\Pictures\Presentation Stuff\zune-chocolate-VERTICAL.png"/>
              <p:cNvPicPr>
                <a:picLocks noChangeAspect="1" noChangeArrowheads="1"/>
              </p:cNvPicPr>
              <p:nvPr/>
            </p:nvPicPr>
            <p:blipFill>
              <a:blip r:embed="rId11" cstate="print"/>
              <a:srcRect/>
              <a:stretch>
                <a:fillRect/>
              </a:stretch>
            </p:blipFill>
            <p:spPr bwMode="auto">
              <a:xfrm>
                <a:off x="533400" y="2906444"/>
                <a:ext cx="938213" cy="1459819"/>
              </a:xfrm>
              <a:prstGeom prst="rect">
                <a:avLst/>
              </a:prstGeom>
              <a:noFill/>
            </p:spPr>
          </p:pic>
        </p:grpSp>
        <p:pic>
          <p:nvPicPr>
            <p:cNvPr id="29" name="Picture 2" descr="C:\Documents and Settings\deric\Desktop\Zune80GB_photo-72dpi.png"/>
            <p:cNvPicPr>
              <a:picLocks noChangeAspect="1" noChangeArrowheads="1"/>
            </p:cNvPicPr>
            <p:nvPr/>
          </p:nvPicPr>
          <p:blipFill>
            <a:blip r:embed="rId12" cstate="print"/>
            <a:srcRect/>
            <a:stretch>
              <a:fillRect/>
            </a:stretch>
          </p:blipFill>
          <p:spPr bwMode="auto">
            <a:xfrm>
              <a:off x="1521353" y="2523066"/>
              <a:ext cx="688447" cy="1137191"/>
            </a:xfrm>
            <a:prstGeom prst="rect">
              <a:avLst/>
            </a:prstGeom>
            <a:noFill/>
          </p:spPr>
        </p:pic>
      </p:grpSp>
      <p:cxnSp>
        <p:nvCxnSpPr>
          <p:cNvPr id="33" name="Straight Connector 20"/>
          <p:cNvCxnSpPr/>
          <p:nvPr/>
        </p:nvCxnSpPr>
        <p:spPr>
          <a:xfrm>
            <a:off x="0" y="3281476"/>
            <a:ext cx="9144000" cy="23699"/>
          </a:xfrm>
          <a:prstGeom prst="line">
            <a:avLst/>
          </a:prstGeom>
          <a:noFill/>
          <a:ln w="63500" cap="flat" cmpd="sng" algn="ctr">
            <a:gradFill>
              <a:gsLst>
                <a:gs pos="0">
                  <a:srgbClr val="FFFFFF">
                    <a:alpha val="11000"/>
                  </a:srgbClr>
                </a:gs>
                <a:gs pos="50000">
                  <a:srgbClr val="FFFFFF"/>
                </a:gs>
                <a:gs pos="100000">
                  <a:srgbClr val="FFFFFF">
                    <a:alpha val="0"/>
                  </a:srgbClr>
                </a:gs>
              </a:gsLst>
              <a:lin ang="0" scaled="0"/>
            </a:gradFill>
            <a:prstDash val="solid"/>
          </a:ln>
          <a:effectLst>
            <a:outerShdw blurRad="50800" dist="50800" dir="5400000" algn="ctr" rotWithShape="0">
              <a:srgbClr val="000000">
                <a:alpha val="71000"/>
              </a:srgbClr>
            </a:outerShdw>
          </a:effectLst>
        </p:spPr>
      </p:cxn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Template MS Days">
  <a:themeElements>
    <a:clrScheme name="TechEd IT Pro - blue">
      <a:dk1>
        <a:srgbClr val="000000"/>
      </a:dk1>
      <a:lt1>
        <a:srgbClr val="FFFFFF"/>
      </a:lt1>
      <a:dk2>
        <a:srgbClr val="5F5F5F"/>
      </a:dk2>
      <a:lt2>
        <a:srgbClr val="4A93E4"/>
      </a:lt2>
      <a:accent1>
        <a:srgbClr val="FFC000"/>
      </a:accent1>
      <a:accent2>
        <a:srgbClr val="2DB557"/>
      </a:accent2>
      <a:accent3>
        <a:srgbClr val="DF8045"/>
      </a:accent3>
      <a:accent4>
        <a:srgbClr val="2A86DA"/>
      </a:accent4>
      <a:accent5>
        <a:srgbClr val="FF9929"/>
      </a:accent5>
      <a:accent6>
        <a:srgbClr val="808080"/>
      </a:accent6>
      <a:hlink>
        <a:srgbClr val="79AFEB"/>
      </a:hlink>
      <a:folHlink>
        <a:srgbClr val="F0ED7B"/>
      </a:folHlink>
    </a:clrScheme>
    <a:fontScheme name="Custom 2">
      <a:majorFont>
        <a:latin typeface="Calibri"/>
        <a:ea typeface=""/>
        <a:cs typeface=""/>
      </a:majorFont>
      <a:minorFont>
        <a:latin typeface="Calibri"/>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a:defRPr sz="2000" dirty="0" smtClean="0">
            <a:solidFill>
              <a:srgbClr val="FFFFFF"/>
            </a:solidFill>
            <a:effectLst>
              <a:outerShdw blurRad="38100" dist="38100" dir="2700000" algn="tl">
                <a:srgbClr val="000000">
                  <a:alpha val="43137"/>
                </a:srgbClr>
              </a:outerShdw>
            </a:effectLst>
            <a:latin typeface="Calibri" pitchFamily="34" charset="0"/>
          </a:defRPr>
        </a:defPPr>
      </a:lstStyle>
      <a:style>
        <a:lnRef idx="0">
          <a:schemeClr val="accent4"/>
        </a:lnRef>
        <a:fillRef idx="3">
          <a:schemeClr val="accent4"/>
        </a:fillRef>
        <a:effectRef idx="3">
          <a:schemeClr val="accent4"/>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919920ECD49E2438B61BD4C6FCE16E7" ma:contentTypeVersion="0" ma:contentTypeDescription="Crée un document." ma:contentTypeScope="" ma:versionID="e4b70cf94f27510c1802aec49085ff06">
  <xsd:schema xmlns:xsd="http://www.w3.org/2001/XMLSchema" xmlns:p="http://schemas.microsoft.com/office/2006/metadata/properties" targetNamespace="http://schemas.microsoft.com/office/2006/metadata/properties" ma:root="true" ma:fieldsID="75019ab185b48580fc336df4da24a70b">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ma:readOnly="true"/>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36E36A69-20AF-4475-8E56-46E6A5BAB14A}"/>
</file>

<file path=customXml/itemProps2.xml><?xml version="1.0" encoding="utf-8"?>
<ds:datastoreItem xmlns:ds="http://schemas.openxmlformats.org/officeDocument/2006/customXml" ds:itemID="{727A27AF-67A1-4A64-B04E-6572043AD347}"/>
</file>

<file path=customXml/itemProps3.xml><?xml version="1.0" encoding="utf-8"?>
<ds:datastoreItem xmlns:ds="http://schemas.openxmlformats.org/officeDocument/2006/customXml" ds:itemID="{BBD027D5-830E-4390-B4E3-AD74BD18665F}"/>
</file>

<file path=docProps/app.xml><?xml version="1.0" encoding="utf-8"?>
<Properties xmlns="http://schemas.openxmlformats.org/officeDocument/2006/extended-properties" xmlns:vt="http://schemas.openxmlformats.org/officeDocument/2006/docPropsVTypes">
  <Template>Template MS Days</Template>
  <TotalTime>3852</TotalTime>
  <Words>1243</Words>
  <Application>Microsoft Office PowerPoint</Application>
  <PresentationFormat>Affichage à l'écran (4:3)</PresentationFormat>
  <Paragraphs>381</Paragraphs>
  <Slides>30</Slides>
  <Notes>17</Notes>
  <HiddenSlides>1</HiddenSlides>
  <MMClips>0</MMClips>
  <ScaleCrop>false</ScaleCrop>
  <HeadingPairs>
    <vt:vector size="4" baseType="variant">
      <vt:variant>
        <vt:lpstr>Thème</vt:lpstr>
      </vt:variant>
      <vt:variant>
        <vt:i4>1</vt:i4>
      </vt:variant>
      <vt:variant>
        <vt:lpstr>Titres des diapositives</vt:lpstr>
      </vt:variant>
      <vt:variant>
        <vt:i4>30</vt:i4>
      </vt:variant>
    </vt:vector>
  </HeadingPairs>
  <TitlesOfParts>
    <vt:vector size="31" baseType="lpstr">
      <vt:lpstr>Template MS Days</vt:lpstr>
      <vt:lpstr>Le Cloud Computing et le  Système d’informations</vt:lpstr>
      <vt:lpstr>… le Cloud Computing</vt:lpstr>
      <vt:lpstr>… tout simplement une option de déploiement ?  </vt:lpstr>
      <vt:lpstr>Pourquoi s’y intéresser ?</vt:lpstr>
      <vt:lpstr>Marché des services hébergés Perspectives</vt:lpstr>
      <vt:lpstr>Le Cloud Computing Opportunités</vt:lpstr>
      <vt:lpstr>Exposer : Biztalk Services </vt:lpstr>
      <vt:lpstr>Une nouvelle ère ?</vt:lpstr>
      <vt:lpstr>Diapositive 9</vt:lpstr>
      <vt:lpstr>Software + Services Big picture</vt:lpstr>
      <vt:lpstr>La plate-forme du Cloud Computing</vt:lpstr>
      <vt:lpstr>Le ciment Software + Services</vt:lpstr>
      <vt:lpstr>L'identité dans le cloud ?</vt:lpstr>
      <vt:lpstr>Authentification BizTalk Services</vt:lpstr>
      <vt:lpstr>Zermatt  </vt:lpstr>
      <vt:lpstr>Que deviennent mes données ? </vt:lpstr>
      <vt:lpstr>ADO.Net Data Services</vt:lpstr>
      <vt:lpstr>Exposition de données dans  ADO.NET Data Services</vt:lpstr>
      <vt:lpstr>SQL Server Data Services </vt:lpstr>
      <vt:lpstr>Mes données sur le Web ?!</vt:lpstr>
      <vt:lpstr>Positionnement de SSDS</vt:lpstr>
      <vt:lpstr>Une application SSDS</vt:lpstr>
      <vt:lpstr>SSDS – Autorité, Conteneur, Entité</vt:lpstr>
      <vt:lpstr>Disaster Recovery</vt:lpstr>
      <vt:lpstr>Exploration de données dans SQL Server Data Services</vt:lpstr>
      <vt:lpstr>De nouveaux repères à prendre</vt:lpstr>
      <vt:lpstr>Cloud computing, vaporware ?</vt:lpstr>
      <vt:lpstr>La plate-forme du Cloud Computing</vt:lpstr>
      <vt:lpstr>Le Cloud Computing pour le SI</vt:lpstr>
      <vt:lpstr>Diapositive 30</vt:lpstr>
    </vt:vector>
  </TitlesOfParts>
  <Manager>&lt;Content Manager Name Here&gt;</Manager>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Partenaires Platinium à intégrer</dc:title>
  <dc:creator>Philippe Ouensanga</dc:creator>
  <cp:keywords>Microsoft Days</cp:keywords>
  <dc:description>Base TechEd 2008</dc:description>
  <cp:lastModifiedBy>Pierre Couzy</cp:lastModifiedBy>
  <cp:revision>77</cp:revision>
  <dcterms:created xsi:type="dcterms:W3CDTF">2008-09-19T00:36:10Z</dcterms:created>
  <dcterms:modified xsi:type="dcterms:W3CDTF">2008-10-15T12:32:35Z</dcterms:modified>
  <cp:category>Présentations clients</cp:category>
  <cp:contentType>Document</cp:contentTyp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0x0101009919920ECD49E2438B61BD4C6FCE16E7</vt:lpwstr>
  </property>
  <property fmtid="{D5CDD505-2E9C-101B-9397-08002B2CF9AE}" pid="3" name="Notes0">
    <vt:lpwstr>Please review</vt:lpwstr>
  </property>
</Properties>
</file>