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commentAuthors.xml" ContentType="application/vnd.openxmlformats-officedocument.presentationml.commentAuthor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notesSlides/notesSlide10.xml" ContentType="application/vnd.openxmlformats-officedocument.presentationml.notesSlide+xml"/>
  <Override PartName="/ppt/diagrams/quickStyle8.xml" ContentType="application/vnd.openxmlformats-officedocument.drawingml.diagramStyl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diagrams/colors3.xml" ContentType="application/vnd.openxmlformats-officedocument.drawingml.diagramColors+xml"/>
  <Override PartName="/ppt/notesSlides/notesSlide5.xml" ContentType="application/vnd.openxmlformats-officedocument.presentationml.notesSlide+xml"/>
  <Override PartName="/ppt/diagrams/colors4.xml" ContentType="application/vnd.openxmlformats-officedocument.drawingml.diagramColors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notesSlides/notesSlide13.xml" ContentType="application/vnd.openxmlformats-officedocument.presentationml.notesSlide+xml"/>
  <Override PartName="/ppt/diagrams/layout2.xml" ContentType="application/vnd.openxmlformats-officedocument.drawingml.diagramLayout+xml"/>
  <Default Extension="gif" ContentType="image/gif"/>
  <Override PartName="/ppt/diagrams/data5.xml" ContentType="application/vnd.openxmlformats-officedocument.drawingml.diagramData+xml"/>
  <Override PartName="/ppt/notesSlides/notesSlide8.xml" ContentType="application/vnd.openxmlformats-officedocument.presentationml.notesSlide+xml"/>
  <Override PartName="/ppt/diagrams/colors7.xml" ContentType="application/vnd.openxmlformats-officedocument.drawingml.diagramColors+xml"/>
  <Override PartName="/ppt/notesSlides/notesSlide1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74" r:id="rId2"/>
    <p:sldId id="296" r:id="rId3"/>
    <p:sldId id="297" r:id="rId4"/>
    <p:sldId id="305" r:id="rId5"/>
    <p:sldId id="298" r:id="rId6"/>
    <p:sldId id="299" r:id="rId7"/>
    <p:sldId id="300" r:id="rId8"/>
    <p:sldId id="301" r:id="rId9"/>
    <p:sldId id="302" r:id="rId10"/>
    <p:sldId id="303" r:id="rId11"/>
    <p:sldId id="304" r:id="rId12"/>
    <p:sldId id="307" r:id="rId13"/>
    <p:sldId id="295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or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CABA"/>
    <a:srgbClr val="F9D4C7"/>
    <a:srgbClr val="FFCCCC"/>
    <a:srgbClr val="CC634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145" autoAdjust="0"/>
    <p:restoredTop sz="66373" autoAdjust="0"/>
  </p:normalViewPr>
  <p:slideViewPr>
    <p:cSldViewPr>
      <p:cViewPr varScale="1">
        <p:scale>
          <a:sx n="72" d="100"/>
          <a:sy n="72" d="100"/>
        </p:scale>
        <p:origin x="-2196" y="-96"/>
      </p:cViewPr>
      <p:guideLst>
        <p:guide orient="horz"/>
        <p:guide/>
      </p:guideLst>
    </p:cSldViewPr>
  </p:slideViewPr>
  <p:outlineViewPr>
    <p:cViewPr>
      <p:scale>
        <a:sx n="33" d="100"/>
        <a:sy n="33" d="100"/>
      </p:scale>
      <p:origin x="0" y="1230"/>
    </p:cViewPr>
    <p:sldLst>
      <p:sld r:id="rId1" collapse="1"/>
    </p:sldLst>
  </p:outlin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90" d="100"/>
          <a:sy n="90" d="100"/>
        </p:scale>
        <p:origin x="-1008" y="-78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5D30855-63FF-4A32-A135-D98260FC87D2}" type="doc">
      <dgm:prSet loTypeId="urn:microsoft.com/office/officeart/2005/8/layout/arrow5" loCatId="process" qsTypeId="urn:microsoft.com/office/officeart/2005/8/quickstyle/3d1" qsCatId="3D" csTypeId="urn:microsoft.com/office/officeart/2005/8/colors/accent1_2" csCatId="accent1"/>
      <dgm:spPr/>
      <dgm:t>
        <a:bodyPr/>
        <a:lstStyle/>
        <a:p>
          <a:endParaRPr lang="en-GB"/>
        </a:p>
      </dgm:t>
    </dgm:pt>
    <dgm:pt modelId="{410A0D6B-F1DD-422B-825D-4051E24548AB}">
      <dgm:prSet/>
      <dgm:spPr/>
      <dgm:t>
        <a:bodyPr/>
        <a:lstStyle/>
        <a:p>
          <a:pPr rtl="0"/>
          <a:r>
            <a:rPr lang="en-GB" dirty="0" smtClean="0"/>
            <a:t>Increased user-sophistication</a:t>
          </a:r>
          <a:endParaRPr lang="en-GB" dirty="0"/>
        </a:p>
      </dgm:t>
    </dgm:pt>
    <dgm:pt modelId="{103C4ECF-EB64-49B6-AF6A-E0522513DD7B}" type="parTrans" cxnId="{C6845F42-3DBE-4824-991A-75E9FA264112}">
      <dgm:prSet/>
      <dgm:spPr/>
      <dgm:t>
        <a:bodyPr/>
        <a:lstStyle/>
        <a:p>
          <a:endParaRPr lang="en-GB"/>
        </a:p>
      </dgm:t>
    </dgm:pt>
    <dgm:pt modelId="{7104A67F-32C1-4BD7-A7EA-58C848B1DE49}" type="sibTrans" cxnId="{C6845F42-3DBE-4824-991A-75E9FA264112}">
      <dgm:prSet/>
      <dgm:spPr/>
      <dgm:t>
        <a:bodyPr/>
        <a:lstStyle/>
        <a:p>
          <a:endParaRPr lang="en-GB"/>
        </a:p>
      </dgm:t>
    </dgm:pt>
    <dgm:pt modelId="{B550C896-63F6-460E-ADA8-C98F65391B80}">
      <dgm:prSet/>
      <dgm:spPr/>
      <dgm:t>
        <a:bodyPr/>
        <a:lstStyle/>
        <a:p>
          <a:pPr rtl="0"/>
          <a:r>
            <a:rPr lang="en-GB" dirty="0" smtClean="0"/>
            <a:t>More data sources</a:t>
          </a:r>
          <a:endParaRPr lang="en-GB" dirty="0"/>
        </a:p>
      </dgm:t>
    </dgm:pt>
    <dgm:pt modelId="{980CDE50-3D6A-4CED-B2E3-7698506A6F3B}" type="parTrans" cxnId="{464BEB70-CADA-4EBC-8C7E-D47808177DAB}">
      <dgm:prSet/>
      <dgm:spPr/>
      <dgm:t>
        <a:bodyPr/>
        <a:lstStyle/>
        <a:p>
          <a:endParaRPr lang="en-GB"/>
        </a:p>
      </dgm:t>
    </dgm:pt>
    <dgm:pt modelId="{CA148D55-FCB8-4179-AAEB-5B59258C4AAD}" type="sibTrans" cxnId="{464BEB70-CADA-4EBC-8C7E-D47808177DAB}">
      <dgm:prSet/>
      <dgm:spPr/>
      <dgm:t>
        <a:bodyPr/>
        <a:lstStyle/>
        <a:p>
          <a:endParaRPr lang="en-GB"/>
        </a:p>
      </dgm:t>
    </dgm:pt>
    <dgm:pt modelId="{DEB0A5FA-E9C7-45DF-BF98-C28AB1610E03}">
      <dgm:prSet/>
      <dgm:spPr/>
      <dgm:t>
        <a:bodyPr/>
        <a:lstStyle/>
        <a:p>
          <a:pPr rtl="0"/>
          <a:r>
            <a:rPr lang="en-GB" dirty="0" smtClean="0"/>
            <a:t>More kinds of data</a:t>
          </a:r>
          <a:endParaRPr lang="en-GB" dirty="0"/>
        </a:p>
      </dgm:t>
    </dgm:pt>
    <dgm:pt modelId="{C797A8B2-F964-476D-B717-7E1099F567CE}" type="parTrans" cxnId="{8D5B5D48-F1E4-4B52-BD81-A1DD15D8A9FA}">
      <dgm:prSet/>
      <dgm:spPr/>
      <dgm:t>
        <a:bodyPr/>
        <a:lstStyle/>
        <a:p>
          <a:endParaRPr lang="en-GB"/>
        </a:p>
      </dgm:t>
    </dgm:pt>
    <dgm:pt modelId="{D14D42EE-A59B-41AA-B596-8B57D76DB9A1}" type="sibTrans" cxnId="{8D5B5D48-F1E4-4B52-BD81-A1DD15D8A9FA}">
      <dgm:prSet/>
      <dgm:spPr/>
      <dgm:t>
        <a:bodyPr/>
        <a:lstStyle/>
        <a:p>
          <a:endParaRPr lang="en-GB"/>
        </a:p>
      </dgm:t>
    </dgm:pt>
    <dgm:pt modelId="{0D0C824F-D256-4189-BD44-D2DD342A18D6}">
      <dgm:prSet/>
      <dgm:spPr/>
      <dgm:t>
        <a:bodyPr/>
        <a:lstStyle/>
        <a:p>
          <a:pPr rtl="0"/>
          <a:r>
            <a:rPr lang="en-GB" dirty="0" smtClean="0"/>
            <a:t>Integrated systems and mash-ups</a:t>
          </a:r>
          <a:endParaRPr lang="en-GB" dirty="0"/>
        </a:p>
      </dgm:t>
    </dgm:pt>
    <dgm:pt modelId="{A6C4962B-BFDE-4EDE-9B41-411C8A99F00D}" type="parTrans" cxnId="{A0053191-CE27-4EEA-997F-DBCE7452D268}">
      <dgm:prSet/>
      <dgm:spPr/>
      <dgm:t>
        <a:bodyPr/>
        <a:lstStyle/>
        <a:p>
          <a:endParaRPr lang="en-GB"/>
        </a:p>
      </dgm:t>
    </dgm:pt>
    <dgm:pt modelId="{1A01D488-8E58-4923-B172-5667923B11AA}" type="sibTrans" cxnId="{A0053191-CE27-4EEA-997F-DBCE7452D268}">
      <dgm:prSet/>
      <dgm:spPr/>
      <dgm:t>
        <a:bodyPr/>
        <a:lstStyle/>
        <a:p>
          <a:endParaRPr lang="en-GB"/>
        </a:p>
      </dgm:t>
    </dgm:pt>
    <dgm:pt modelId="{20E138B7-C047-4DB4-ABE4-5E1F62264B25}">
      <dgm:prSet/>
      <dgm:spPr/>
      <dgm:t>
        <a:bodyPr/>
        <a:lstStyle/>
        <a:p>
          <a:pPr rtl="0"/>
          <a:r>
            <a:rPr lang="en-GB" dirty="0" smtClean="0"/>
            <a:t>Ubiquitous geographical technology</a:t>
          </a:r>
          <a:endParaRPr lang="en-GB" dirty="0"/>
        </a:p>
      </dgm:t>
    </dgm:pt>
    <dgm:pt modelId="{F06B0E64-2F35-4B93-AFA8-18456C98915D}" type="parTrans" cxnId="{F5AEBDCF-0624-4A14-B0C6-D12A7A5E74BC}">
      <dgm:prSet/>
      <dgm:spPr/>
      <dgm:t>
        <a:bodyPr/>
        <a:lstStyle/>
        <a:p>
          <a:endParaRPr lang="en-GB"/>
        </a:p>
      </dgm:t>
    </dgm:pt>
    <dgm:pt modelId="{C9773E3B-CFA1-47E1-A1FE-E7882583B0F8}" type="sibTrans" cxnId="{F5AEBDCF-0624-4A14-B0C6-D12A7A5E74BC}">
      <dgm:prSet/>
      <dgm:spPr/>
      <dgm:t>
        <a:bodyPr/>
        <a:lstStyle/>
        <a:p>
          <a:endParaRPr lang="en-GB"/>
        </a:p>
      </dgm:t>
    </dgm:pt>
    <dgm:pt modelId="{39EBC76F-142E-4B8D-A494-D3CC0B6D3555}">
      <dgm:prSet/>
      <dgm:spPr/>
      <dgm:t>
        <a:bodyPr/>
        <a:lstStyle/>
        <a:p>
          <a:pPr rtl="0"/>
          <a:r>
            <a:rPr lang="en-GB" dirty="0" smtClean="0"/>
            <a:t>GPS</a:t>
          </a:r>
          <a:endParaRPr lang="en-GB" dirty="0"/>
        </a:p>
      </dgm:t>
    </dgm:pt>
    <dgm:pt modelId="{4ECD8F0C-F22B-4C60-8FE0-2823FA930D51}" type="parTrans" cxnId="{084ECADA-2CCB-4966-B0CA-A2AE4BBA5714}">
      <dgm:prSet/>
      <dgm:spPr/>
      <dgm:t>
        <a:bodyPr/>
        <a:lstStyle/>
        <a:p>
          <a:endParaRPr lang="en-GB"/>
        </a:p>
      </dgm:t>
    </dgm:pt>
    <dgm:pt modelId="{EBB15D79-BE68-46B7-8966-72BD46762AE6}" type="sibTrans" cxnId="{084ECADA-2CCB-4966-B0CA-A2AE4BBA5714}">
      <dgm:prSet/>
      <dgm:spPr/>
      <dgm:t>
        <a:bodyPr/>
        <a:lstStyle/>
        <a:p>
          <a:endParaRPr lang="en-GB"/>
        </a:p>
      </dgm:t>
    </dgm:pt>
    <dgm:pt modelId="{5B6517CF-D53C-4CF7-9939-EBC8E3714FA7}">
      <dgm:prSet/>
      <dgm:spPr/>
      <dgm:t>
        <a:bodyPr/>
        <a:lstStyle/>
        <a:p>
          <a:pPr rtl="0"/>
          <a:r>
            <a:rPr lang="en-GB" dirty="0" smtClean="0"/>
            <a:t>Online mapping services</a:t>
          </a:r>
          <a:endParaRPr lang="en-GB" dirty="0"/>
        </a:p>
      </dgm:t>
    </dgm:pt>
    <dgm:pt modelId="{5FDB97FB-39C0-40E4-B7F8-6ED042D353BC}" type="parTrans" cxnId="{26144DE8-6973-47A5-8DD4-1E94A08D68E7}">
      <dgm:prSet/>
      <dgm:spPr/>
      <dgm:t>
        <a:bodyPr/>
        <a:lstStyle/>
        <a:p>
          <a:endParaRPr lang="en-GB"/>
        </a:p>
      </dgm:t>
    </dgm:pt>
    <dgm:pt modelId="{B56A5C4E-AE95-49C1-AC20-970E62B62DD5}" type="sibTrans" cxnId="{26144DE8-6973-47A5-8DD4-1E94A08D68E7}">
      <dgm:prSet/>
      <dgm:spPr/>
      <dgm:t>
        <a:bodyPr/>
        <a:lstStyle/>
        <a:p>
          <a:endParaRPr lang="en-GB"/>
        </a:p>
      </dgm:t>
    </dgm:pt>
    <dgm:pt modelId="{8640258E-4B57-44A9-A12B-337CFB01E582}">
      <dgm:prSet/>
      <dgm:spPr/>
      <dgm:t>
        <a:bodyPr/>
        <a:lstStyle/>
        <a:p>
          <a:pPr rtl="0"/>
          <a:r>
            <a:rPr lang="en-GB" dirty="0" smtClean="0"/>
            <a:t>Availability of geographical data</a:t>
          </a:r>
          <a:endParaRPr lang="en-GB" dirty="0"/>
        </a:p>
      </dgm:t>
    </dgm:pt>
    <dgm:pt modelId="{2C852409-12B6-40A7-A3AC-86D6FE92E36C}" type="parTrans" cxnId="{B063D374-C752-49A4-B2C9-C30751FEB2D9}">
      <dgm:prSet/>
      <dgm:spPr/>
      <dgm:t>
        <a:bodyPr/>
        <a:lstStyle/>
        <a:p>
          <a:endParaRPr lang="en-GB"/>
        </a:p>
      </dgm:t>
    </dgm:pt>
    <dgm:pt modelId="{950BDE7C-B353-45BA-A28E-51CA90787843}" type="sibTrans" cxnId="{B063D374-C752-49A4-B2C9-C30751FEB2D9}">
      <dgm:prSet/>
      <dgm:spPr/>
      <dgm:t>
        <a:bodyPr/>
        <a:lstStyle/>
        <a:p>
          <a:endParaRPr lang="en-GB"/>
        </a:p>
      </dgm:t>
    </dgm:pt>
    <dgm:pt modelId="{3EDC2477-F3E8-4FEC-8D08-6DE172F6EE6B}" type="pres">
      <dgm:prSet presAssocID="{25D30855-63FF-4A32-A135-D98260FC87D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1310963-96F8-4C0A-905C-6C4FE88DE65A}" type="pres">
      <dgm:prSet presAssocID="{410A0D6B-F1DD-422B-825D-4051E24548AB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53CFAC-A009-4FE2-97D6-CAE317DC6957}" type="pres">
      <dgm:prSet presAssocID="{20E138B7-C047-4DB4-ABE4-5E1F62264B25}" presName="arrow" presStyleLbl="node1" presStyleIdx="1" presStyleCnt="2" custRadScaleRad="130330" custRadScaleInc="-2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64BEB70-CADA-4EBC-8C7E-D47808177DAB}" srcId="{410A0D6B-F1DD-422B-825D-4051E24548AB}" destId="{B550C896-63F6-460E-ADA8-C98F65391B80}" srcOrd="0" destOrd="0" parTransId="{980CDE50-3D6A-4CED-B2E3-7698506A6F3B}" sibTransId="{CA148D55-FCB8-4179-AAEB-5B59258C4AAD}"/>
    <dgm:cxn modelId="{A8A84DBA-434B-4B9B-8F16-B08605070FFC}" type="presOf" srcId="{0D0C824F-D256-4189-BD44-D2DD342A18D6}" destId="{41310963-96F8-4C0A-905C-6C4FE88DE65A}" srcOrd="0" destOrd="3" presId="urn:microsoft.com/office/officeart/2005/8/layout/arrow5"/>
    <dgm:cxn modelId="{DFAC738E-2CED-494C-8C24-4384CBDB2545}" type="presOf" srcId="{39EBC76F-142E-4B8D-A494-D3CC0B6D3555}" destId="{5C53CFAC-A009-4FE2-97D6-CAE317DC6957}" srcOrd="0" destOrd="1" presId="urn:microsoft.com/office/officeart/2005/8/layout/arrow5"/>
    <dgm:cxn modelId="{77E89889-312A-4BE6-BB3F-205E8162FA7B}" type="presOf" srcId="{DEB0A5FA-E9C7-45DF-BF98-C28AB1610E03}" destId="{41310963-96F8-4C0A-905C-6C4FE88DE65A}" srcOrd="0" destOrd="2" presId="urn:microsoft.com/office/officeart/2005/8/layout/arrow5"/>
    <dgm:cxn modelId="{F5AEBDCF-0624-4A14-B0C6-D12A7A5E74BC}" srcId="{25D30855-63FF-4A32-A135-D98260FC87D2}" destId="{20E138B7-C047-4DB4-ABE4-5E1F62264B25}" srcOrd="1" destOrd="0" parTransId="{F06B0E64-2F35-4B93-AFA8-18456C98915D}" sibTransId="{C9773E3B-CFA1-47E1-A1FE-E7882583B0F8}"/>
    <dgm:cxn modelId="{C6845F42-3DBE-4824-991A-75E9FA264112}" srcId="{25D30855-63FF-4A32-A135-D98260FC87D2}" destId="{410A0D6B-F1DD-422B-825D-4051E24548AB}" srcOrd="0" destOrd="0" parTransId="{103C4ECF-EB64-49B6-AF6A-E0522513DD7B}" sibTransId="{7104A67F-32C1-4BD7-A7EA-58C848B1DE49}"/>
    <dgm:cxn modelId="{8D5B5D48-F1E4-4B52-BD81-A1DD15D8A9FA}" srcId="{410A0D6B-F1DD-422B-825D-4051E24548AB}" destId="{DEB0A5FA-E9C7-45DF-BF98-C28AB1610E03}" srcOrd="1" destOrd="0" parTransId="{C797A8B2-F964-476D-B717-7E1099F567CE}" sibTransId="{D14D42EE-A59B-41AA-B596-8B57D76DB9A1}"/>
    <dgm:cxn modelId="{A0053191-CE27-4EEA-997F-DBCE7452D268}" srcId="{410A0D6B-F1DD-422B-825D-4051E24548AB}" destId="{0D0C824F-D256-4189-BD44-D2DD342A18D6}" srcOrd="2" destOrd="0" parTransId="{A6C4962B-BFDE-4EDE-9B41-411C8A99F00D}" sibTransId="{1A01D488-8E58-4923-B172-5667923B11AA}"/>
    <dgm:cxn modelId="{1329A39F-44E6-4B58-80BC-7372958CFBBA}" type="presOf" srcId="{8640258E-4B57-44A9-A12B-337CFB01E582}" destId="{5C53CFAC-A009-4FE2-97D6-CAE317DC6957}" srcOrd="0" destOrd="3" presId="urn:microsoft.com/office/officeart/2005/8/layout/arrow5"/>
    <dgm:cxn modelId="{26144DE8-6973-47A5-8DD4-1E94A08D68E7}" srcId="{20E138B7-C047-4DB4-ABE4-5E1F62264B25}" destId="{5B6517CF-D53C-4CF7-9939-EBC8E3714FA7}" srcOrd="1" destOrd="0" parTransId="{5FDB97FB-39C0-40E4-B7F8-6ED042D353BC}" sibTransId="{B56A5C4E-AE95-49C1-AC20-970E62B62DD5}"/>
    <dgm:cxn modelId="{084ECADA-2CCB-4966-B0CA-A2AE4BBA5714}" srcId="{20E138B7-C047-4DB4-ABE4-5E1F62264B25}" destId="{39EBC76F-142E-4B8D-A494-D3CC0B6D3555}" srcOrd="0" destOrd="0" parTransId="{4ECD8F0C-F22B-4C60-8FE0-2823FA930D51}" sibTransId="{EBB15D79-BE68-46B7-8966-72BD46762AE6}"/>
    <dgm:cxn modelId="{0CBA9241-30EB-4FC8-B7A5-F73A2637CCA4}" type="presOf" srcId="{410A0D6B-F1DD-422B-825D-4051E24548AB}" destId="{41310963-96F8-4C0A-905C-6C4FE88DE65A}" srcOrd="0" destOrd="0" presId="urn:microsoft.com/office/officeart/2005/8/layout/arrow5"/>
    <dgm:cxn modelId="{E2FF77D3-F55D-40F0-B9E3-D4F4935C0F56}" type="presOf" srcId="{5B6517CF-D53C-4CF7-9939-EBC8E3714FA7}" destId="{5C53CFAC-A009-4FE2-97D6-CAE317DC6957}" srcOrd="0" destOrd="2" presId="urn:microsoft.com/office/officeart/2005/8/layout/arrow5"/>
    <dgm:cxn modelId="{C8F9AE89-7318-4A0B-BEE7-1941C71AF127}" type="presOf" srcId="{B550C896-63F6-460E-ADA8-C98F65391B80}" destId="{41310963-96F8-4C0A-905C-6C4FE88DE65A}" srcOrd="0" destOrd="1" presId="urn:microsoft.com/office/officeart/2005/8/layout/arrow5"/>
    <dgm:cxn modelId="{B063D374-C752-49A4-B2C9-C30751FEB2D9}" srcId="{20E138B7-C047-4DB4-ABE4-5E1F62264B25}" destId="{8640258E-4B57-44A9-A12B-337CFB01E582}" srcOrd="2" destOrd="0" parTransId="{2C852409-12B6-40A7-A3AC-86D6FE92E36C}" sibTransId="{950BDE7C-B353-45BA-A28E-51CA90787843}"/>
    <dgm:cxn modelId="{A986E2AF-B2A0-4854-8FAA-B58144167C6B}" type="presOf" srcId="{25D30855-63FF-4A32-A135-D98260FC87D2}" destId="{3EDC2477-F3E8-4FEC-8D08-6DE172F6EE6B}" srcOrd="0" destOrd="0" presId="urn:microsoft.com/office/officeart/2005/8/layout/arrow5"/>
    <dgm:cxn modelId="{631DE46A-8DFE-4A15-9A96-A2FD00C4C8F0}" type="presOf" srcId="{20E138B7-C047-4DB4-ABE4-5E1F62264B25}" destId="{5C53CFAC-A009-4FE2-97D6-CAE317DC6957}" srcOrd="0" destOrd="0" presId="urn:microsoft.com/office/officeart/2005/8/layout/arrow5"/>
    <dgm:cxn modelId="{524BD61C-FA26-40BA-AEFE-25A243F1B581}" type="presParOf" srcId="{3EDC2477-F3E8-4FEC-8D08-6DE172F6EE6B}" destId="{41310963-96F8-4C0A-905C-6C4FE88DE65A}" srcOrd="0" destOrd="0" presId="urn:microsoft.com/office/officeart/2005/8/layout/arrow5"/>
    <dgm:cxn modelId="{777763B2-3792-4A1B-9D9B-8E2D003BAA8E}" type="presParOf" srcId="{3EDC2477-F3E8-4FEC-8D08-6DE172F6EE6B}" destId="{5C53CFAC-A009-4FE2-97D6-CAE317DC6957}" srcOrd="1" destOrd="0" presId="urn:microsoft.com/office/officeart/2005/8/layout/arrow5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A313989-4029-4032-BF80-E1350AEF48B8}" type="doc">
      <dgm:prSet loTypeId="urn:microsoft.com/office/officeart/2005/8/layout/venn1" loCatId="relationship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1241A4B6-A822-4835-B60D-A5798DAC4BF0}">
      <dgm:prSet custT="1"/>
      <dgm:spPr/>
      <dgm:t>
        <a:bodyPr/>
        <a:lstStyle/>
        <a:p>
          <a:pPr rtl="0"/>
          <a:r>
            <a:rPr lang="en-US" sz="18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Customer-base management and development</a:t>
          </a:r>
          <a:endParaRPr lang="en-GB" sz="18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956E75E-1FD1-46EC-9824-F8649B59E039}" type="parTrans" cxnId="{9C0AD8D3-474A-4403-A300-6B1359D35764}">
      <dgm:prSet/>
      <dgm:spPr/>
      <dgm:t>
        <a:bodyPr/>
        <a:lstStyle/>
        <a:p>
          <a:endParaRPr lang="en-GB" sz="1800" b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8F6B7AF-4B59-497F-8F3C-89710174BC3B}" type="sibTrans" cxnId="{9C0AD8D3-474A-4403-A300-6B1359D35764}">
      <dgm:prSet/>
      <dgm:spPr/>
      <dgm:t>
        <a:bodyPr/>
        <a:lstStyle/>
        <a:p>
          <a:endParaRPr lang="en-GB" sz="1800" b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359F236-286C-4B3C-9788-F17FE86121D0}">
      <dgm:prSet custT="1"/>
      <dgm:spPr/>
      <dgm:t>
        <a:bodyPr/>
        <a:lstStyle/>
        <a:p>
          <a:pPr rtl="0"/>
          <a:r>
            <a:rPr lang="en-US" sz="18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Environmental-related data impact, analysis, and planning</a:t>
          </a:r>
          <a:endParaRPr lang="en-GB" sz="18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94F7480-7F33-4905-BCEE-A8BF501EFE94}" type="parTrans" cxnId="{1E1CCDC5-1E0F-484B-BD8A-890D9A410E82}">
      <dgm:prSet/>
      <dgm:spPr/>
      <dgm:t>
        <a:bodyPr/>
        <a:lstStyle/>
        <a:p>
          <a:endParaRPr lang="en-GB" sz="1800" b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D29EC54-A745-479D-B7E8-D4F3894F0513}" type="sibTrans" cxnId="{1E1CCDC5-1E0F-484B-BD8A-890D9A410E82}">
      <dgm:prSet/>
      <dgm:spPr/>
      <dgm:t>
        <a:bodyPr/>
        <a:lstStyle/>
        <a:p>
          <a:endParaRPr lang="en-GB" sz="1800" b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07C53A3-E6A2-4D4B-8005-7C9DDFE0E0C8}">
      <dgm:prSet custT="1"/>
      <dgm:spPr/>
      <dgm:t>
        <a:bodyPr/>
        <a:lstStyle/>
        <a:p>
          <a:pPr rtl="0"/>
          <a:r>
            <a:rPr lang="en-US" sz="18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Financial and economic analysis in communities</a:t>
          </a:r>
          <a:endParaRPr lang="en-GB" sz="18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6FBA757-70C6-4737-87AB-5A5B2203C317}" type="parTrans" cxnId="{094C8449-D3D2-4091-BE3F-437B81F7509D}">
      <dgm:prSet/>
      <dgm:spPr/>
      <dgm:t>
        <a:bodyPr/>
        <a:lstStyle/>
        <a:p>
          <a:endParaRPr lang="en-GB" sz="1800" b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319A5AF-C049-4AE3-B4D9-0D49AAA6764F}" type="sibTrans" cxnId="{094C8449-D3D2-4091-BE3F-437B81F7509D}">
      <dgm:prSet/>
      <dgm:spPr/>
      <dgm:t>
        <a:bodyPr/>
        <a:lstStyle/>
        <a:p>
          <a:endParaRPr lang="en-GB" sz="1800" b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49E3E92-EC5C-43D9-8336-A92FE083B679}">
      <dgm:prSet custT="1"/>
      <dgm:spPr/>
      <dgm:t>
        <a:bodyPr/>
        <a:lstStyle/>
        <a:p>
          <a:pPr rtl="0"/>
          <a:r>
            <a:rPr lang="en-US" sz="18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Government-based planning and development analysis</a:t>
          </a:r>
          <a:endParaRPr lang="en-GB" sz="18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4D3D136-AAF7-4552-8A61-3B7D8E07C3B1}" type="parTrans" cxnId="{E6CD64FF-BABF-4B58-9FB0-676CAC5901CF}">
      <dgm:prSet/>
      <dgm:spPr/>
      <dgm:t>
        <a:bodyPr/>
        <a:lstStyle/>
        <a:p>
          <a:endParaRPr lang="en-GB" sz="1800" b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A23E8DC-9929-403D-A409-25B2D37EAF1A}" type="sibTrans" cxnId="{E6CD64FF-BABF-4B58-9FB0-676CAC5901CF}">
      <dgm:prSet/>
      <dgm:spPr/>
      <dgm:t>
        <a:bodyPr/>
        <a:lstStyle/>
        <a:p>
          <a:endParaRPr lang="en-GB" sz="1800" b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1A807BD-F16C-4277-B001-A31AB3D1569E}">
      <dgm:prSet custT="1"/>
      <dgm:spPr/>
      <dgm:t>
        <a:bodyPr/>
        <a:lstStyle/>
        <a:p>
          <a:pPr rtl="0"/>
          <a:r>
            <a:rPr lang="en-US" sz="18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Market segmentation and analysis</a:t>
          </a:r>
          <a:endParaRPr lang="en-GB" sz="18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AAD4802-735C-447D-8691-DE1074EF97D7}" type="parTrans" cxnId="{135547A1-F554-4932-9B33-166708FCE4C2}">
      <dgm:prSet/>
      <dgm:spPr/>
      <dgm:t>
        <a:bodyPr/>
        <a:lstStyle/>
        <a:p>
          <a:endParaRPr lang="en-GB" sz="1800" b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FAC5F35-0553-498F-A6E0-E35502473C46}" type="sibTrans" cxnId="{135547A1-F554-4932-9B33-166708FCE4C2}">
      <dgm:prSet/>
      <dgm:spPr/>
      <dgm:t>
        <a:bodyPr/>
        <a:lstStyle/>
        <a:p>
          <a:endParaRPr lang="en-GB" sz="1800" b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5D23845-C28F-4E0E-A5DE-C44CABDFA2C4}">
      <dgm:prSet custT="1"/>
      <dgm:spPr/>
      <dgm:t>
        <a:bodyPr/>
        <a:lstStyle/>
        <a:p>
          <a:pPr rtl="0"/>
          <a:r>
            <a:rPr lang="en-US" sz="18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Scientific research study design and analysis</a:t>
          </a:r>
          <a:endParaRPr lang="en-GB" sz="18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4D04B2B-FF90-402A-B031-F16F6BAAEA53}" type="parTrans" cxnId="{F7864C45-7880-49DB-BF22-60DE39D715D2}">
      <dgm:prSet/>
      <dgm:spPr/>
      <dgm:t>
        <a:bodyPr/>
        <a:lstStyle/>
        <a:p>
          <a:endParaRPr lang="en-GB" sz="1800" b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E8B7AE4-5103-430F-93C9-DA7186D5B02D}" type="sibTrans" cxnId="{F7864C45-7880-49DB-BF22-60DE39D715D2}">
      <dgm:prSet/>
      <dgm:spPr/>
      <dgm:t>
        <a:bodyPr/>
        <a:lstStyle/>
        <a:p>
          <a:endParaRPr lang="en-GB" sz="1800" b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3C9B9E2-EF24-43AF-8998-2EE826915A09}">
      <dgm:prSet custT="1"/>
      <dgm:spPr/>
      <dgm:t>
        <a:bodyPr/>
        <a:lstStyle/>
        <a:p>
          <a:r>
            <a:rPr lang="en-US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Real-estate development and analysis</a:t>
          </a:r>
          <a:endParaRPr lang="en-U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4DDA139-2FDE-4E45-8C55-344CE136069A}" type="parTrans" cxnId="{6B34FCD1-144F-492B-ABDD-D07E3F5711AE}">
      <dgm:prSet/>
      <dgm:spPr/>
      <dgm:t>
        <a:bodyPr/>
        <a:lstStyle/>
        <a:p>
          <a:endParaRPr lang="en-GB" sz="1800" b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2CCF1C8-816D-4C01-9704-D7B9782D657A}" type="sibTrans" cxnId="{6B34FCD1-144F-492B-ABDD-D07E3F5711AE}">
      <dgm:prSet/>
      <dgm:spPr/>
      <dgm:t>
        <a:bodyPr/>
        <a:lstStyle/>
        <a:p>
          <a:endParaRPr lang="en-GB" sz="1800" b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0E564AC-B576-478B-89B4-564038FF5263}" type="pres">
      <dgm:prSet presAssocID="{AA313989-4029-4032-BF80-E1350AEF48B8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E1451E4-36F6-4986-AB87-BB06B4910157}" type="pres">
      <dgm:prSet presAssocID="{1241A4B6-A822-4835-B60D-A5798DAC4BF0}" presName="circ1" presStyleLbl="vennNode1" presStyleIdx="0" presStyleCnt="7"/>
      <dgm:spPr/>
    </dgm:pt>
    <dgm:pt modelId="{56A101E8-5522-4E76-A6F7-1E1A5F90F88A}" type="pres">
      <dgm:prSet presAssocID="{1241A4B6-A822-4835-B60D-A5798DAC4BF0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BBAA54-72C7-47C3-A6A8-125AF797A3FC}" type="pres">
      <dgm:prSet presAssocID="{E359F236-286C-4B3C-9788-F17FE86121D0}" presName="circ2" presStyleLbl="vennNode1" presStyleIdx="1" presStyleCnt="7"/>
      <dgm:spPr/>
    </dgm:pt>
    <dgm:pt modelId="{1CC2FBFB-8D6D-4365-B1BD-4273A57F9395}" type="pres">
      <dgm:prSet presAssocID="{E359F236-286C-4B3C-9788-F17FE86121D0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F8BC1D-E265-4773-B3B5-0EE53F9686BF}" type="pres">
      <dgm:prSet presAssocID="{407C53A3-E6A2-4D4B-8005-7C9DDFE0E0C8}" presName="circ3" presStyleLbl="vennNode1" presStyleIdx="2" presStyleCnt="7"/>
      <dgm:spPr/>
    </dgm:pt>
    <dgm:pt modelId="{33123B3B-BF78-42D5-AA26-EBFA88DFE5C0}" type="pres">
      <dgm:prSet presAssocID="{407C53A3-E6A2-4D4B-8005-7C9DDFE0E0C8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969D8C-4964-4B0B-A2FE-58A3CC26DC82}" type="pres">
      <dgm:prSet presAssocID="{F49E3E92-EC5C-43D9-8336-A92FE083B679}" presName="circ4" presStyleLbl="vennNode1" presStyleIdx="3" presStyleCnt="7"/>
      <dgm:spPr/>
    </dgm:pt>
    <dgm:pt modelId="{BFE66F52-B956-4AAC-AEB7-72157AA5A0EE}" type="pres">
      <dgm:prSet presAssocID="{F49E3E92-EC5C-43D9-8336-A92FE083B679}" presName="circ4Tx" presStyleLbl="revTx" presStyleIdx="0" presStyleCnt="0" custScaleX="112363" custScaleY="55703" custLinFactNeighborX="-42909" custLinFactNeighborY="402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115660-ECA9-4310-B8AE-4699D288C659}" type="pres">
      <dgm:prSet presAssocID="{21A807BD-F16C-4277-B001-A31AB3D1569E}" presName="circ5" presStyleLbl="vennNode1" presStyleIdx="4" presStyleCnt="7"/>
      <dgm:spPr/>
    </dgm:pt>
    <dgm:pt modelId="{68F141BB-1F0E-45EC-B864-F093ED218FC2}" type="pres">
      <dgm:prSet presAssocID="{21A807BD-F16C-4277-B001-A31AB3D1569E}" presName="circ5Tx" presStyleLbl="revTx" presStyleIdx="0" presStyleCnt="0" custLinFactNeighborX="437" custLinFactNeighborY="738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255F59-41ED-482D-9C23-09C67286752A}" type="pres">
      <dgm:prSet presAssocID="{55D23845-C28F-4E0E-A5DE-C44CABDFA2C4}" presName="circ6" presStyleLbl="vennNode1" presStyleIdx="5" presStyleCnt="7"/>
      <dgm:spPr/>
    </dgm:pt>
    <dgm:pt modelId="{E3EFF9ED-C412-489F-A7B5-EF17B424524A}" type="pres">
      <dgm:prSet presAssocID="{55D23845-C28F-4E0E-A5DE-C44CABDFA2C4}" presName="circ6Tx" presStyleLbl="revTx" presStyleIdx="0" presStyleCnt="0" custLinFactNeighborX="-14618" custLinFactNeighborY="-2438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3F5C1E-437B-475E-A04E-8387D0D0E9C4}" type="pres">
      <dgm:prSet presAssocID="{83C9B9E2-EF24-43AF-8998-2EE826915A09}" presName="circ7" presStyleLbl="vennNode1" presStyleIdx="6" presStyleCnt="7"/>
      <dgm:spPr/>
    </dgm:pt>
    <dgm:pt modelId="{290800C7-EA4B-4D5E-BD6B-9EE3DE4F8AAE}" type="pres">
      <dgm:prSet presAssocID="{83C9B9E2-EF24-43AF-8998-2EE826915A09}" presName="circ7Tx" presStyleLbl="revTx" presStyleIdx="0" presStyleCnt="0" custLinFactNeighborX="18401" custLinFactNeighborY="-4307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C0AD8D3-474A-4403-A300-6B1359D35764}" srcId="{AA313989-4029-4032-BF80-E1350AEF48B8}" destId="{1241A4B6-A822-4835-B60D-A5798DAC4BF0}" srcOrd="0" destOrd="0" parTransId="{8956E75E-1FD1-46EC-9824-F8649B59E039}" sibTransId="{58F6B7AF-4B59-497F-8F3C-89710174BC3B}"/>
    <dgm:cxn modelId="{19C72A48-77DB-4558-B17D-9D84B6825529}" type="presOf" srcId="{AA313989-4029-4032-BF80-E1350AEF48B8}" destId="{B0E564AC-B576-478B-89B4-564038FF5263}" srcOrd="0" destOrd="0" presId="urn:microsoft.com/office/officeart/2005/8/layout/venn1"/>
    <dgm:cxn modelId="{6B34FCD1-144F-492B-ABDD-D07E3F5711AE}" srcId="{AA313989-4029-4032-BF80-E1350AEF48B8}" destId="{83C9B9E2-EF24-43AF-8998-2EE826915A09}" srcOrd="6" destOrd="0" parTransId="{A4DDA139-2FDE-4E45-8C55-344CE136069A}" sibTransId="{B2CCF1C8-816D-4C01-9704-D7B9782D657A}"/>
    <dgm:cxn modelId="{81C1851B-C77F-4473-A83C-7442B8F5B119}" type="presOf" srcId="{55D23845-C28F-4E0E-A5DE-C44CABDFA2C4}" destId="{E3EFF9ED-C412-489F-A7B5-EF17B424524A}" srcOrd="0" destOrd="0" presId="urn:microsoft.com/office/officeart/2005/8/layout/venn1"/>
    <dgm:cxn modelId="{1BC677EF-D543-42DC-BD18-8EB6DB54AA7E}" type="presOf" srcId="{21A807BD-F16C-4277-B001-A31AB3D1569E}" destId="{68F141BB-1F0E-45EC-B864-F093ED218FC2}" srcOrd="0" destOrd="0" presId="urn:microsoft.com/office/officeart/2005/8/layout/venn1"/>
    <dgm:cxn modelId="{E6CD64FF-BABF-4B58-9FB0-676CAC5901CF}" srcId="{AA313989-4029-4032-BF80-E1350AEF48B8}" destId="{F49E3E92-EC5C-43D9-8336-A92FE083B679}" srcOrd="3" destOrd="0" parTransId="{C4D3D136-AAF7-4552-8A61-3B7D8E07C3B1}" sibTransId="{5A23E8DC-9929-403D-A409-25B2D37EAF1A}"/>
    <dgm:cxn modelId="{F7864C45-7880-49DB-BF22-60DE39D715D2}" srcId="{AA313989-4029-4032-BF80-E1350AEF48B8}" destId="{55D23845-C28F-4E0E-A5DE-C44CABDFA2C4}" srcOrd="5" destOrd="0" parTransId="{64D04B2B-FF90-402A-B031-F16F6BAAEA53}" sibTransId="{3E8B7AE4-5103-430F-93C9-DA7186D5B02D}"/>
    <dgm:cxn modelId="{B3A58692-EF63-4E29-8D9E-BB3C5B78E686}" type="presOf" srcId="{F49E3E92-EC5C-43D9-8336-A92FE083B679}" destId="{BFE66F52-B956-4AAC-AEB7-72157AA5A0EE}" srcOrd="0" destOrd="0" presId="urn:microsoft.com/office/officeart/2005/8/layout/venn1"/>
    <dgm:cxn modelId="{2D302D28-A4D4-4BC6-A2D2-F5D2CCDABD6E}" type="presOf" srcId="{83C9B9E2-EF24-43AF-8998-2EE826915A09}" destId="{290800C7-EA4B-4D5E-BD6B-9EE3DE4F8AAE}" srcOrd="0" destOrd="0" presId="urn:microsoft.com/office/officeart/2005/8/layout/venn1"/>
    <dgm:cxn modelId="{3A94AFB0-2854-4835-AAD0-596C460BEA9D}" type="presOf" srcId="{407C53A3-E6A2-4D4B-8005-7C9DDFE0E0C8}" destId="{33123B3B-BF78-42D5-AA26-EBFA88DFE5C0}" srcOrd="0" destOrd="0" presId="urn:microsoft.com/office/officeart/2005/8/layout/venn1"/>
    <dgm:cxn modelId="{F57A1DB5-4460-401E-8C52-6ED6D4426A8E}" type="presOf" srcId="{E359F236-286C-4B3C-9788-F17FE86121D0}" destId="{1CC2FBFB-8D6D-4365-B1BD-4273A57F9395}" srcOrd="0" destOrd="0" presId="urn:microsoft.com/office/officeart/2005/8/layout/venn1"/>
    <dgm:cxn modelId="{0ECB55B7-F12A-4025-ACF6-61CDF4CE7099}" type="presOf" srcId="{1241A4B6-A822-4835-B60D-A5798DAC4BF0}" destId="{56A101E8-5522-4E76-A6F7-1E1A5F90F88A}" srcOrd="0" destOrd="0" presId="urn:microsoft.com/office/officeart/2005/8/layout/venn1"/>
    <dgm:cxn modelId="{1E1CCDC5-1E0F-484B-BD8A-890D9A410E82}" srcId="{AA313989-4029-4032-BF80-E1350AEF48B8}" destId="{E359F236-286C-4B3C-9788-F17FE86121D0}" srcOrd="1" destOrd="0" parTransId="{C94F7480-7F33-4905-BCEE-A8BF501EFE94}" sibTransId="{CD29EC54-A745-479D-B7E8-D4F3894F0513}"/>
    <dgm:cxn modelId="{094C8449-D3D2-4091-BE3F-437B81F7509D}" srcId="{AA313989-4029-4032-BF80-E1350AEF48B8}" destId="{407C53A3-E6A2-4D4B-8005-7C9DDFE0E0C8}" srcOrd="2" destOrd="0" parTransId="{F6FBA757-70C6-4737-87AB-5A5B2203C317}" sibTransId="{8319A5AF-C049-4AE3-B4D9-0D49AAA6764F}"/>
    <dgm:cxn modelId="{135547A1-F554-4932-9B33-166708FCE4C2}" srcId="{AA313989-4029-4032-BF80-E1350AEF48B8}" destId="{21A807BD-F16C-4277-B001-A31AB3D1569E}" srcOrd="4" destOrd="0" parTransId="{DAAD4802-735C-447D-8691-DE1074EF97D7}" sibTransId="{DFAC5F35-0553-498F-A6E0-E35502473C46}"/>
    <dgm:cxn modelId="{54F2CB8A-2B11-4287-BD22-BE4D27DD2AF3}" type="presParOf" srcId="{B0E564AC-B576-478B-89B4-564038FF5263}" destId="{AE1451E4-36F6-4986-AB87-BB06B4910157}" srcOrd="0" destOrd="0" presId="urn:microsoft.com/office/officeart/2005/8/layout/venn1"/>
    <dgm:cxn modelId="{3BB72DEF-2885-4B59-B86A-5BB5946C7068}" type="presParOf" srcId="{B0E564AC-B576-478B-89B4-564038FF5263}" destId="{56A101E8-5522-4E76-A6F7-1E1A5F90F88A}" srcOrd="1" destOrd="0" presId="urn:microsoft.com/office/officeart/2005/8/layout/venn1"/>
    <dgm:cxn modelId="{4BD3BACA-3FC0-48A8-BA42-31B429600422}" type="presParOf" srcId="{B0E564AC-B576-478B-89B4-564038FF5263}" destId="{5CBBAA54-72C7-47C3-A6A8-125AF797A3FC}" srcOrd="2" destOrd="0" presId="urn:microsoft.com/office/officeart/2005/8/layout/venn1"/>
    <dgm:cxn modelId="{9B05B5E0-A6A3-4893-BF48-9BCC8767CC8C}" type="presParOf" srcId="{B0E564AC-B576-478B-89B4-564038FF5263}" destId="{1CC2FBFB-8D6D-4365-B1BD-4273A57F9395}" srcOrd="3" destOrd="0" presId="urn:microsoft.com/office/officeart/2005/8/layout/venn1"/>
    <dgm:cxn modelId="{1E07EF04-3E4F-4C27-9C56-114F6EA6266F}" type="presParOf" srcId="{B0E564AC-B576-478B-89B4-564038FF5263}" destId="{B3F8BC1D-E265-4773-B3B5-0EE53F9686BF}" srcOrd="4" destOrd="0" presId="urn:microsoft.com/office/officeart/2005/8/layout/venn1"/>
    <dgm:cxn modelId="{578F8A3D-7AA6-4EC5-9E02-BA507A16B5C9}" type="presParOf" srcId="{B0E564AC-B576-478B-89B4-564038FF5263}" destId="{33123B3B-BF78-42D5-AA26-EBFA88DFE5C0}" srcOrd="5" destOrd="0" presId="urn:microsoft.com/office/officeart/2005/8/layout/venn1"/>
    <dgm:cxn modelId="{94B7A296-24C6-4F46-99D5-0C9E5344B8F2}" type="presParOf" srcId="{B0E564AC-B576-478B-89B4-564038FF5263}" destId="{0A969D8C-4964-4B0B-A2FE-58A3CC26DC82}" srcOrd="6" destOrd="0" presId="urn:microsoft.com/office/officeart/2005/8/layout/venn1"/>
    <dgm:cxn modelId="{5822F207-2798-4A21-9192-995AFCB2BB3E}" type="presParOf" srcId="{B0E564AC-B576-478B-89B4-564038FF5263}" destId="{BFE66F52-B956-4AAC-AEB7-72157AA5A0EE}" srcOrd="7" destOrd="0" presId="urn:microsoft.com/office/officeart/2005/8/layout/venn1"/>
    <dgm:cxn modelId="{031BDC36-3F90-42F9-8656-D8C02F6A2D26}" type="presParOf" srcId="{B0E564AC-B576-478B-89B4-564038FF5263}" destId="{22115660-ECA9-4310-B8AE-4699D288C659}" srcOrd="8" destOrd="0" presId="urn:microsoft.com/office/officeart/2005/8/layout/venn1"/>
    <dgm:cxn modelId="{0830930B-7DE2-45AD-854C-F247DB3E6FBD}" type="presParOf" srcId="{B0E564AC-B576-478B-89B4-564038FF5263}" destId="{68F141BB-1F0E-45EC-B864-F093ED218FC2}" srcOrd="9" destOrd="0" presId="urn:microsoft.com/office/officeart/2005/8/layout/venn1"/>
    <dgm:cxn modelId="{D46D235F-9CC1-4FF9-BF37-7AF0281B8986}" type="presParOf" srcId="{B0E564AC-B576-478B-89B4-564038FF5263}" destId="{3C255F59-41ED-482D-9C23-09C67286752A}" srcOrd="10" destOrd="0" presId="urn:microsoft.com/office/officeart/2005/8/layout/venn1"/>
    <dgm:cxn modelId="{5815EA4D-56C9-418E-A143-D02413656101}" type="presParOf" srcId="{B0E564AC-B576-478B-89B4-564038FF5263}" destId="{E3EFF9ED-C412-489F-A7B5-EF17B424524A}" srcOrd="11" destOrd="0" presId="urn:microsoft.com/office/officeart/2005/8/layout/venn1"/>
    <dgm:cxn modelId="{1DD65F4B-5DD0-496E-8257-DA2C90390749}" type="presParOf" srcId="{B0E564AC-B576-478B-89B4-564038FF5263}" destId="{103F5C1E-437B-475E-A04E-8387D0D0E9C4}" srcOrd="12" destOrd="0" presId="urn:microsoft.com/office/officeart/2005/8/layout/venn1"/>
    <dgm:cxn modelId="{10E1C1D7-1D89-4E2C-9758-74495E299F63}" type="presParOf" srcId="{B0E564AC-B576-478B-89B4-564038FF5263}" destId="{290800C7-EA4B-4D5E-BD6B-9EE3DE4F8AAE}" srcOrd="13" destOrd="0" presId="urn:microsoft.com/office/officeart/2005/8/layout/venn1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1DCA48D-5123-4683-9B6B-54E15354CB96}" type="doc">
      <dgm:prSet loTypeId="urn:microsoft.com/office/officeart/2005/8/layout/list1" loCatId="list" qsTypeId="urn:microsoft.com/office/officeart/2005/8/quickstyle/3d1" qsCatId="3D" csTypeId="urn:microsoft.com/office/officeart/2005/8/colors/accent1_2" csCatId="accent1"/>
      <dgm:spPr/>
      <dgm:t>
        <a:bodyPr/>
        <a:lstStyle/>
        <a:p>
          <a:endParaRPr lang="en-GB"/>
        </a:p>
      </dgm:t>
    </dgm:pt>
    <dgm:pt modelId="{1782603F-6A0E-4CAA-A938-0DD46720EB74}">
      <dgm:prSet/>
      <dgm:spPr/>
      <dgm:t>
        <a:bodyPr/>
        <a:lstStyle/>
        <a:p>
          <a:pPr rtl="0"/>
          <a:r>
            <a:rPr lang="en-US" dirty="0" smtClean="0"/>
            <a:t>Comprehensive Spatial Support</a:t>
          </a:r>
          <a:endParaRPr lang="en-GB" dirty="0"/>
        </a:p>
      </dgm:t>
    </dgm:pt>
    <dgm:pt modelId="{679DBD3F-F9AA-4F82-AF71-A2C064E99C91}" type="parTrans" cxnId="{FB952621-872D-4222-9F9A-B86F3D7F923A}">
      <dgm:prSet/>
      <dgm:spPr/>
      <dgm:t>
        <a:bodyPr/>
        <a:lstStyle/>
        <a:p>
          <a:endParaRPr lang="en-GB"/>
        </a:p>
      </dgm:t>
    </dgm:pt>
    <dgm:pt modelId="{9C095E7E-036E-45D1-B59B-E38CB765FF59}" type="sibTrans" cxnId="{FB952621-872D-4222-9F9A-B86F3D7F923A}">
      <dgm:prSet/>
      <dgm:spPr/>
      <dgm:t>
        <a:bodyPr/>
        <a:lstStyle/>
        <a:p>
          <a:endParaRPr lang="en-GB"/>
        </a:p>
      </dgm:t>
    </dgm:pt>
    <dgm:pt modelId="{F8837584-6884-4027-94B7-C0A43AF7093A}">
      <dgm:prSet/>
      <dgm:spPr/>
      <dgm:t>
        <a:bodyPr/>
        <a:lstStyle/>
        <a:p>
          <a:pPr rtl="0"/>
          <a:r>
            <a:rPr lang="en-US" dirty="0" smtClean="0"/>
            <a:t>High Performance Spatial Capabilities</a:t>
          </a:r>
          <a:endParaRPr lang="en-GB" dirty="0"/>
        </a:p>
      </dgm:t>
    </dgm:pt>
    <dgm:pt modelId="{9299D240-3314-45EE-A182-A0C21A9253FF}" type="parTrans" cxnId="{04139A7B-667B-45ED-B730-6E8A612C3528}">
      <dgm:prSet/>
      <dgm:spPr/>
      <dgm:t>
        <a:bodyPr/>
        <a:lstStyle/>
        <a:p>
          <a:endParaRPr lang="en-GB"/>
        </a:p>
      </dgm:t>
    </dgm:pt>
    <dgm:pt modelId="{A67F134F-EEF9-4046-850E-401E8D243E12}" type="sibTrans" cxnId="{04139A7B-667B-45ED-B730-6E8A612C3528}">
      <dgm:prSet/>
      <dgm:spPr/>
      <dgm:t>
        <a:bodyPr/>
        <a:lstStyle/>
        <a:p>
          <a:endParaRPr lang="en-GB"/>
        </a:p>
      </dgm:t>
    </dgm:pt>
    <dgm:pt modelId="{B8A1A65B-19B6-40F0-BF2C-51582FF943E1}">
      <dgm:prSet/>
      <dgm:spPr/>
      <dgm:t>
        <a:bodyPr/>
        <a:lstStyle/>
        <a:p>
          <a:pPr rtl="0"/>
          <a:r>
            <a:rPr lang="en-US" dirty="0" smtClean="0"/>
            <a:t>Geospatial Application Extensibility</a:t>
          </a:r>
          <a:endParaRPr lang="en-US" dirty="0"/>
        </a:p>
      </dgm:t>
    </dgm:pt>
    <dgm:pt modelId="{B2D0E0F1-6206-4DEC-9E15-27F324A93BC6}" type="parTrans" cxnId="{6C2058AA-4AA7-456D-8303-0CAA91BE5338}">
      <dgm:prSet/>
      <dgm:spPr/>
      <dgm:t>
        <a:bodyPr/>
        <a:lstStyle/>
        <a:p>
          <a:endParaRPr lang="en-GB"/>
        </a:p>
      </dgm:t>
    </dgm:pt>
    <dgm:pt modelId="{46FDFC35-8EAA-4F4E-9DBF-3C8EDDD9F12E}" type="sibTrans" cxnId="{6C2058AA-4AA7-456D-8303-0CAA91BE5338}">
      <dgm:prSet/>
      <dgm:spPr/>
      <dgm:t>
        <a:bodyPr/>
        <a:lstStyle/>
        <a:p>
          <a:endParaRPr lang="en-GB"/>
        </a:p>
      </dgm:t>
    </dgm:pt>
    <dgm:pt modelId="{31B7F1F5-62C3-4D5F-9C5B-8560BAFCECBC}" type="pres">
      <dgm:prSet presAssocID="{11DCA48D-5123-4683-9B6B-54E15354CB9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738513B-E981-461F-9BAE-5AF01AEBCBE0}" type="pres">
      <dgm:prSet presAssocID="{1782603F-6A0E-4CAA-A938-0DD46720EB74}" presName="parentLin" presStyleCnt="0"/>
      <dgm:spPr/>
    </dgm:pt>
    <dgm:pt modelId="{ABA93371-74AB-4B53-999C-79B2D83D900D}" type="pres">
      <dgm:prSet presAssocID="{1782603F-6A0E-4CAA-A938-0DD46720EB74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A703BF03-0BEB-4291-A287-6093593CCCAA}" type="pres">
      <dgm:prSet presAssocID="{1782603F-6A0E-4CAA-A938-0DD46720EB74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8B99F2-257E-464C-9B7D-831E7B52EFCB}" type="pres">
      <dgm:prSet presAssocID="{1782603F-6A0E-4CAA-A938-0DD46720EB74}" presName="negativeSpace" presStyleCnt="0"/>
      <dgm:spPr/>
    </dgm:pt>
    <dgm:pt modelId="{307B4B91-15DF-42F5-BA42-F719C0DA0D70}" type="pres">
      <dgm:prSet presAssocID="{1782603F-6A0E-4CAA-A938-0DD46720EB74}" presName="childText" presStyleLbl="conFgAcc1" presStyleIdx="0" presStyleCnt="3">
        <dgm:presLayoutVars>
          <dgm:bulletEnabled val="1"/>
        </dgm:presLayoutVars>
      </dgm:prSet>
      <dgm:spPr/>
    </dgm:pt>
    <dgm:pt modelId="{EB5FA223-D581-49CF-BDDB-7C76D65351B6}" type="pres">
      <dgm:prSet presAssocID="{9C095E7E-036E-45D1-B59B-E38CB765FF59}" presName="spaceBetweenRectangles" presStyleCnt="0"/>
      <dgm:spPr/>
    </dgm:pt>
    <dgm:pt modelId="{A2A109D1-7802-431E-80CA-15D3F6B75D01}" type="pres">
      <dgm:prSet presAssocID="{F8837584-6884-4027-94B7-C0A43AF7093A}" presName="parentLin" presStyleCnt="0"/>
      <dgm:spPr/>
    </dgm:pt>
    <dgm:pt modelId="{99244F2D-CA95-4018-9A3C-A984664EA5CC}" type="pres">
      <dgm:prSet presAssocID="{F8837584-6884-4027-94B7-C0A43AF7093A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F48F5F50-1976-4671-ABA4-F4D938FE78E9}" type="pres">
      <dgm:prSet presAssocID="{F8837584-6884-4027-94B7-C0A43AF7093A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980E09-9CE6-4581-9F90-4300A405517F}" type="pres">
      <dgm:prSet presAssocID="{F8837584-6884-4027-94B7-C0A43AF7093A}" presName="negativeSpace" presStyleCnt="0"/>
      <dgm:spPr/>
    </dgm:pt>
    <dgm:pt modelId="{82660818-D27E-4456-BB0E-59B592D36423}" type="pres">
      <dgm:prSet presAssocID="{F8837584-6884-4027-94B7-C0A43AF7093A}" presName="childText" presStyleLbl="conFgAcc1" presStyleIdx="1" presStyleCnt="3">
        <dgm:presLayoutVars>
          <dgm:bulletEnabled val="1"/>
        </dgm:presLayoutVars>
      </dgm:prSet>
      <dgm:spPr/>
    </dgm:pt>
    <dgm:pt modelId="{43D40D30-835B-46C2-972C-8AD9F4E5A135}" type="pres">
      <dgm:prSet presAssocID="{A67F134F-EEF9-4046-850E-401E8D243E12}" presName="spaceBetweenRectangles" presStyleCnt="0"/>
      <dgm:spPr/>
    </dgm:pt>
    <dgm:pt modelId="{50E53220-AABD-4902-BC95-E94B636596C4}" type="pres">
      <dgm:prSet presAssocID="{B8A1A65B-19B6-40F0-BF2C-51582FF943E1}" presName="parentLin" presStyleCnt="0"/>
      <dgm:spPr/>
    </dgm:pt>
    <dgm:pt modelId="{D3EA0887-8AAD-4DD9-9AC9-A009FB865AE6}" type="pres">
      <dgm:prSet presAssocID="{B8A1A65B-19B6-40F0-BF2C-51582FF943E1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65D3BE12-F6E6-469F-A5C9-AB6E442801BE}" type="pres">
      <dgm:prSet presAssocID="{B8A1A65B-19B6-40F0-BF2C-51582FF943E1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24FFF7-7B9A-466F-801F-223B43DC0395}" type="pres">
      <dgm:prSet presAssocID="{B8A1A65B-19B6-40F0-BF2C-51582FF943E1}" presName="negativeSpace" presStyleCnt="0"/>
      <dgm:spPr/>
    </dgm:pt>
    <dgm:pt modelId="{3562C728-7B8F-443C-A70D-2FCA0F3CD4A0}" type="pres">
      <dgm:prSet presAssocID="{B8A1A65B-19B6-40F0-BF2C-51582FF943E1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13AA0B15-B628-4ADD-9F81-17D76530897E}" type="presOf" srcId="{B8A1A65B-19B6-40F0-BF2C-51582FF943E1}" destId="{D3EA0887-8AAD-4DD9-9AC9-A009FB865AE6}" srcOrd="0" destOrd="0" presId="urn:microsoft.com/office/officeart/2005/8/layout/list1"/>
    <dgm:cxn modelId="{FB952621-872D-4222-9F9A-B86F3D7F923A}" srcId="{11DCA48D-5123-4683-9B6B-54E15354CB96}" destId="{1782603F-6A0E-4CAA-A938-0DD46720EB74}" srcOrd="0" destOrd="0" parTransId="{679DBD3F-F9AA-4F82-AF71-A2C064E99C91}" sibTransId="{9C095E7E-036E-45D1-B59B-E38CB765FF59}"/>
    <dgm:cxn modelId="{04139A7B-667B-45ED-B730-6E8A612C3528}" srcId="{11DCA48D-5123-4683-9B6B-54E15354CB96}" destId="{F8837584-6884-4027-94B7-C0A43AF7093A}" srcOrd="1" destOrd="0" parTransId="{9299D240-3314-45EE-A182-A0C21A9253FF}" sibTransId="{A67F134F-EEF9-4046-850E-401E8D243E12}"/>
    <dgm:cxn modelId="{31EBA8B0-CF51-4397-BD2F-4A56EFECC49C}" type="presOf" srcId="{1782603F-6A0E-4CAA-A938-0DD46720EB74}" destId="{A703BF03-0BEB-4291-A287-6093593CCCAA}" srcOrd="1" destOrd="0" presId="urn:microsoft.com/office/officeart/2005/8/layout/list1"/>
    <dgm:cxn modelId="{7DE4CA14-F4EF-49C9-8063-7155CDE432BD}" type="presOf" srcId="{F8837584-6884-4027-94B7-C0A43AF7093A}" destId="{99244F2D-CA95-4018-9A3C-A984664EA5CC}" srcOrd="0" destOrd="0" presId="urn:microsoft.com/office/officeart/2005/8/layout/list1"/>
    <dgm:cxn modelId="{20F7C9EA-76D3-45E3-B55C-74A6ED2769E7}" type="presOf" srcId="{11DCA48D-5123-4683-9B6B-54E15354CB96}" destId="{31B7F1F5-62C3-4D5F-9C5B-8560BAFCECBC}" srcOrd="0" destOrd="0" presId="urn:microsoft.com/office/officeart/2005/8/layout/list1"/>
    <dgm:cxn modelId="{6C2058AA-4AA7-456D-8303-0CAA91BE5338}" srcId="{11DCA48D-5123-4683-9B6B-54E15354CB96}" destId="{B8A1A65B-19B6-40F0-BF2C-51582FF943E1}" srcOrd="2" destOrd="0" parTransId="{B2D0E0F1-6206-4DEC-9E15-27F324A93BC6}" sibTransId="{46FDFC35-8EAA-4F4E-9DBF-3C8EDDD9F12E}"/>
    <dgm:cxn modelId="{51E9BCD1-9A78-49BE-A1F6-A88CD1823CCA}" type="presOf" srcId="{1782603F-6A0E-4CAA-A938-0DD46720EB74}" destId="{ABA93371-74AB-4B53-999C-79B2D83D900D}" srcOrd="0" destOrd="0" presId="urn:microsoft.com/office/officeart/2005/8/layout/list1"/>
    <dgm:cxn modelId="{1893C482-4AFC-43FE-AA23-76761906AA91}" type="presOf" srcId="{F8837584-6884-4027-94B7-C0A43AF7093A}" destId="{F48F5F50-1976-4671-ABA4-F4D938FE78E9}" srcOrd="1" destOrd="0" presId="urn:microsoft.com/office/officeart/2005/8/layout/list1"/>
    <dgm:cxn modelId="{527B6091-C67B-42C1-B9F6-098AF8298480}" type="presOf" srcId="{B8A1A65B-19B6-40F0-BF2C-51582FF943E1}" destId="{65D3BE12-F6E6-469F-A5C9-AB6E442801BE}" srcOrd="1" destOrd="0" presId="urn:microsoft.com/office/officeart/2005/8/layout/list1"/>
    <dgm:cxn modelId="{4AB169C0-70E5-4D84-AA8C-153343EFEDE1}" type="presParOf" srcId="{31B7F1F5-62C3-4D5F-9C5B-8560BAFCECBC}" destId="{2738513B-E981-461F-9BAE-5AF01AEBCBE0}" srcOrd="0" destOrd="0" presId="urn:microsoft.com/office/officeart/2005/8/layout/list1"/>
    <dgm:cxn modelId="{614E832C-E7FF-476F-8BDF-53E9A02A7995}" type="presParOf" srcId="{2738513B-E981-461F-9BAE-5AF01AEBCBE0}" destId="{ABA93371-74AB-4B53-999C-79B2D83D900D}" srcOrd="0" destOrd="0" presId="urn:microsoft.com/office/officeart/2005/8/layout/list1"/>
    <dgm:cxn modelId="{00A38923-15BD-4FD8-B335-E238131BDE81}" type="presParOf" srcId="{2738513B-E981-461F-9BAE-5AF01AEBCBE0}" destId="{A703BF03-0BEB-4291-A287-6093593CCCAA}" srcOrd="1" destOrd="0" presId="urn:microsoft.com/office/officeart/2005/8/layout/list1"/>
    <dgm:cxn modelId="{43B7EAB4-F91D-451D-BF03-45B6A68E3E31}" type="presParOf" srcId="{31B7F1F5-62C3-4D5F-9C5B-8560BAFCECBC}" destId="{918B99F2-257E-464C-9B7D-831E7B52EFCB}" srcOrd="1" destOrd="0" presId="urn:microsoft.com/office/officeart/2005/8/layout/list1"/>
    <dgm:cxn modelId="{EEA7F4DE-86DD-48CA-8CF8-1E99AC000D4A}" type="presParOf" srcId="{31B7F1F5-62C3-4D5F-9C5B-8560BAFCECBC}" destId="{307B4B91-15DF-42F5-BA42-F719C0DA0D70}" srcOrd="2" destOrd="0" presId="urn:microsoft.com/office/officeart/2005/8/layout/list1"/>
    <dgm:cxn modelId="{EA4760A5-7E46-434C-B05E-9CEB536FA863}" type="presParOf" srcId="{31B7F1F5-62C3-4D5F-9C5B-8560BAFCECBC}" destId="{EB5FA223-D581-49CF-BDDB-7C76D65351B6}" srcOrd="3" destOrd="0" presId="urn:microsoft.com/office/officeart/2005/8/layout/list1"/>
    <dgm:cxn modelId="{3D3AF0D2-2231-4B8B-9C5D-F5A88B91E245}" type="presParOf" srcId="{31B7F1F5-62C3-4D5F-9C5B-8560BAFCECBC}" destId="{A2A109D1-7802-431E-80CA-15D3F6B75D01}" srcOrd="4" destOrd="0" presId="urn:microsoft.com/office/officeart/2005/8/layout/list1"/>
    <dgm:cxn modelId="{78B17EAB-6365-4E28-A703-210B61C05C75}" type="presParOf" srcId="{A2A109D1-7802-431E-80CA-15D3F6B75D01}" destId="{99244F2D-CA95-4018-9A3C-A984664EA5CC}" srcOrd="0" destOrd="0" presId="urn:microsoft.com/office/officeart/2005/8/layout/list1"/>
    <dgm:cxn modelId="{0CAA7020-4F0A-4DF8-AC02-1AE2FC2B8047}" type="presParOf" srcId="{A2A109D1-7802-431E-80CA-15D3F6B75D01}" destId="{F48F5F50-1976-4671-ABA4-F4D938FE78E9}" srcOrd="1" destOrd="0" presId="urn:microsoft.com/office/officeart/2005/8/layout/list1"/>
    <dgm:cxn modelId="{F5D7DBF2-B08C-4846-82C3-AE90B389F544}" type="presParOf" srcId="{31B7F1F5-62C3-4D5F-9C5B-8560BAFCECBC}" destId="{0C980E09-9CE6-4581-9F90-4300A405517F}" srcOrd="5" destOrd="0" presId="urn:microsoft.com/office/officeart/2005/8/layout/list1"/>
    <dgm:cxn modelId="{245C848F-D03A-48C7-8FB4-D1119554DD29}" type="presParOf" srcId="{31B7F1F5-62C3-4D5F-9C5B-8560BAFCECBC}" destId="{82660818-D27E-4456-BB0E-59B592D36423}" srcOrd="6" destOrd="0" presId="urn:microsoft.com/office/officeart/2005/8/layout/list1"/>
    <dgm:cxn modelId="{97380779-C4B3-4DEF-A5EC-87D4AC99E031}" type="presParOf" srcId="{31B7F1F5-62C3-4D5F-9C5B-8560BAFCECBC}" destId="{43D40D30-835B-46C2-972C-8AD9F4E5A135}" srcOrd="7" destOrd="0" presId="urn:microsoft.com/office/officeart/2005/8/layout/list1"/>
    <dgm:cxn modelId="{CF9B95FA-EEB9-4E42-89FA-6E36B5DADC6D}" type="presParOf" srcId="{31B7F1F5-62C3-4D5F-9C5B-8560BAFCECBC}" destId="{50E53220-AABD-4902-BC95-E94B636596C4}" srcOrd="8" destOrd="0" presId="urn:microsoft.com/office/officeart/2005/8/layout/list1"/>
    <dgm:cxn modelId="{DCC56388-0E00-41B7-87CF-526A41804F71}" type="presParOf" srcId="{50E53220-AABD-4902-BC95-E94B636596C4}" destId="{D3EA0887-8AAD-4DD9-9AC9-A009FB865AE6}" srcOrd="0" destOrd="0" presId="urn:microsoft.com/office/officeart/2005/8/layout/list1"/>
    <dgm:cxn modelId="{900203EC-C5DB-4B6C-82A7-7096A1DBDB5D}" type="presParOf" srcId="{50E53220-AABD-4902-BC95-E94B636596C4}" destId="{65D3BE12-F6E6-469F-A5C9-AB6E442801BE}" srcOrd="1" destOrd="0" presId="urn:microsoft.com/office/officeart/2005/8/layout/list1"/>
    <dgm:cxn modelId="{6B8ECF10-9E46-442B-98D1-F928715F486B}" type="presParOf" srcId="{31B7F1F5-62C3-4D5F-9C5B-8560BAFCECBC}" destId="{F424FFF7-7B9A-466F-801F-223B43DC0395}" srcOrd="9" destOrd="0" presId="urn:microsoft.com/office/officeart/2005/8/layout/list1"/>
    <dgm:cxn modelId="{83FDEDEB-534A-40A1-A212-DD2ADDB444AD}" type="presParOf" srcId="{31B7F1F5-62C3-4D5F-9C5B-8560BAFCECBC}" destId="{3562C728-7B8F-443C-A70D-2FCA0F3CD4A0}" srcOrd="10" destOrd="0" presId="urn:microsoft.com/office/officeart/2005/8/layout/list1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3C54618-748C-4DE0-9B0A-E7773E18434C}" type="doc">
      <dgm:prSet loTypeId="urn:microsoft.com/office/officeart/2005/8/layout/hList7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79389F55-0266-425F-AF70-E83278FD94FD}">
      <dgm:prSet/>
      <dgm:spPr/>
      <dgm:t>
        <a:bodyPr/>
        <a:lstStyle/>
        <a:p>
          <a:pPr algn="ctr" rtl="0"/>
          <a:r>
            <a:rPr lang="en-GB" b="1" dirty="0" smtClean="0"/>
            <a:t>geography</a:t>
          </a:r>
          <a:r>
            <a:rPr lang="en-GB" dirty="0" smtClean="0"/>
            <a:t> data type</a:t>
          </a:r>
          <a:endParaRPr lang="en-GB" dirty="0"/>
        </a:p>
      </dgm:t>
    </dgm:pt>
    <dgm:pt modelId="{A4963DDA-C57B-4884-BA36-6688C92BA340}" type="parTrans" cxnId="{B4505490-DB50-4A9B-85DA-D00EAD0330FA}">
      <dgm:prSet/>
      <dgm:spPr/>
      <dgm:t>
        <a:bodyPr/>
        <a:lstStyle/>
        <a:p>
          <a:endParaRPr lang="en-GB"/>
        </a:p>
      </dgm:t>
    </dgm:pt>
    <dgm:pt modelId="{F0AEA463-D402-42DF-BE7A-049451E173D0}" type="sibTrans" cxnId="{B4505490-DB50-4A9B-85DA-D00EAD0330FA}">
      <dgm:prSet/>
      <dgm:spPr/>
      <dgm:t>
        <a:bodyPr/>
        <a:lstStyle/>
        <a:p>
          <a:endParaRPr lang="en-GB"/>
        </a:p>
      </dgm:t>
    </dgm:pt>
    <dgm:pt modelId="{93BEA21D-1627-4D74-A0B1-86FFC112C749}">
      <dgm:prSet/>
      <dgm:spPr/>
      <dgm:t>
        <a:bodyPr/>
        <a:lstStyle/>
        <a:p>
          <a:pPr algn="l" rtl="0"/>
          <a:r>
            <a:rPr lang="en-GB" dirty="0" smtClean="0"/>
            <a:t>Geodetic (“Round Earth”) geospatial model</a:t>
          </a:r>
          <a:endParaRPr lang="en-GB" dirty="0"/>
        </a:p>
      </dgm:t>
    </dgm:pt>
    <dgm:pt modelId="{FE6BD967-69E2-4677-82BE-1B40666DCD2D}" type="parTrans" cxnId="{60CF0DC7-58F5-4412-AA8F-146C25C0136E}">
      <dgm:prSet/>
      <dgm:spPr/>
      <dgm:t>
        <a:bodyPr/>
        <a:lstStyle/>
        <a:p>
          <a:endParaRPr lang="en-GB"/>
        </a:p>
      </dgm:t>
    </dgm:pt>
    <dgm:pt modelId="{AEB35AA3-BB31-46F5-9B5A-4DE275DF2B82}" type="sibTrans" cxnId="{60CF0DC7-58F5-4412-AA8F-146C25C0136E}">
      <dgm:prSet/>
      <dgm:spPr/>
      <dgm:t>
        <a:bodyPr/>
        <a:lstStyle/>
        <a:p>
          <a:endParaRPr lang="en-GB"/>
        </a:p>
      </dgm:t>
    </dgm:pt>
    <dgm:pt modelId="{5FC3C730-A236-4BDE-B38C-D69C34FE6C83}">
      <dgm:prSet/>
      <dgm:spPr/>
      <dgm:t>
        <a:bodyPr/>
        <a:lstStyle/>
        <a:p>
          <a:pPr algn="ctr" rtl="0"/>
          <a:r>
            <a:rPr lang="en-GB" b="1" dirty="0" smtClean="0"/>
            <a:t>geometry</a:t>
          </a:r>
          <a:r>
            <a:rPr lang="en-GB" dirty="0" smtClean="0"/>
            <a:t> data type</a:t>
          </a:r>
          <a:endParaRPr lang="en-GB" dirty="0"/>
        </a:p>
      </dgm:t>
    </dgm:pt>
    <dgm:pt modelId="{2BED0CAE-6C3E-4FBD-9529-5D6F5351B05F}" type="parTrans" cxnId="{2E53BA2B-0FC2-4B0E-9A8D-AC14859A28CA}">
      <dgm:prSet/>
      <dgm:spPr/>
      <dgm:t>
        <a:bodyPr/>
        <a:lstStyle/>
        <a:p>
          <a:endParaRPr lang="en-GB"/>
        </a:p>
      </dgm:t>
    </dgm:pt>
    <dgm:pt modelId="{D440D821-422F-4906-9259-9F7AF2097E4E}" type="sibTrans" cxnId="{2E53BA2B-0FC2-4B0E-9A8D-AC14859A28CA}">
      <dgm:prSet/>
      <dgm:spPr/>
      <dgm:t>
        <a:bodyPr/>
        <a:lstStyle/>
        <a:p>
          <a:endParaRPr lang="en-GB"/>
        </a:p>
      </dgm:t>
    </dgm:pt>
    <dgm:pt modelId="{952B20C4-6E54-4A4E-9C34-5F286C8326DC}">
      <dgm:prSet/>
      <dgm:spPr/>
      <dgm:t>
        <a:bodyPr/>
        <a:lstStyle/>
        <a:p>
          <a:pPr algn="l" rtl="0"/>
          <a:r>
            <a:rPr lang="en-GB" dirty="0" smtClean="0"/>
            <a:t>Planar (“Flat Earth”) geospatial model</a:t>
          </a:r>
          <a:endParaRPr lang="en-GB" dirty="0"/>
        </a:p>
      </dgm:t>
    </dgm:pt>
    <dgm:pt modelId="{2E2FB905-A1B4-462F-B845-C6B54B4C413F}" type="parTrans" cxnId="{1128EFE4-AFF4-418E-B619-E6FF5C0B3AEB}">
      <dgm:prSet/>
      <dgm:spPr/>
      <dgm:t>
        <a:bodyPr/>
        <a:lstStyle/>
        <a:p>
          <a:endParaRPr lang="en-GB"/>
        </a:p>
      </dgm:t>
    </dgm:pt>
    <dgm:pt modelId="{16C2862A-EBB1-4BCE-9596-20203ADE61BF}" type="sibTrans" cxnId="{1128EFE4-AFF4-418E-B619-E6FF5C0B3AEB}">
      <dgm:prSet/>
      <dgm:spPr/>
      <dgm:t>
        <a:bodyPr/>
        <a:lstStyle/>
        <a:p>
          <a:endParaRPr lang="en-GB"/>
        </a:p>
      </dgm:t>
    </dgm:pt>
    <dgm:pt modelId="{1B5065D2-23B7-4FC9-A3D0-434B5F44CEB4}">
      <dgm:prSet/>
      <dgm:spPr/>
      <dgm:t>
        <a:bodyPr/>
        <a:lstStyle/>
        <a:p>
          <a:pPr algn="l" rtl="0" eaLnBrk="1" latinLnBrk="0"/>
          <a:r>
            <a:rPr lang="en-GB" dirty="0" smtClean="0"/>
            <a:t>Define points, lines, and areas with longitude and latitude</a:t>
          </a:r>
          <a:endParaRPr lang="en-GB" dirty="0"/>
        </a:p>
      </dgm:t>
    </dgm:pt>
    <dgm:pt modelId="{E6E6BD6B-F7DD-41D6-B5C8-74F1DF129288}" type="parTrans" cxnId="{F212DAEF-789C-4940-9ED8-42172DF44601}">
      <dgm:prSet/>
      <dgm:spPr/>
      <dgm:t>
        <a:bodyPr/>
        <a:lstStyle/>
        <a:p>
          <a:endParaRPr lang="en-GB"/>
        </a:p>
      </dgm:t>
    </dgm:pt>
    <dgm:pt modelId="{74342D4B-46F4-4052-8EBC-881456ACE91B}" type="sibTrans" cxnId="{F212DAEF-789C-4940-9ED8-42172DF44601}">
      <dgm:prSet/>
      <dgm:spPr/>
      <dgm:t>
        <a:bodyPr/>
        <a:lstStyle/>
        <a:p>
          <a:endParaRPr lang="en-GB"/>
        </a:p>
      </dgm:t>
    </dgm:pt>
    <dgm:pt modelId="{823B5C19-9BE2-4DE5-A84A-E3192C48F025}">
      <dgm:prSet/>
      <dgm:spPr/>
      <dgm:t>
        <a:bodyPr/>
        <a:lstStyle/>
        <a:p>
          <a:pPr algn="l" rtl="0"/>
          <a:r>
            <a:rPr lang="en-GB" dirty="0" smtClean="0"/>
            <a:t>Define points, lines, and areas with coordinates</a:t>
          </a:r>
          <a:endParaRPr lang="en-GB" dirty="0"/>
        </a:p>
      </dgm:t>
    </dgm:pt>
    <dgm:pt modelId="{840A89E4-A976-4179-853B-BFB37ECC96E8}" type="parTrans" cxnId="{98322F65-1F4B-420D-A85E-A8B68213E3D8}">
      <dgm:prSet/>
      <dgm:spPr/>
      <dgm:t>
        <a:bodyPr/>
        <a:lstStyle/>
        <a:p>
          <a:endParaRPr lang="en-GB"/>
        </a:p>
      </dgm:t>
    </dgm:pt>
    <dgm:pt modelId="{BFD808B8-3F38-4CC0-8F75-6F35FAB48FF9}" type="sibTrans" cxnId="{98322F65-1F4B-420D-A85E-A8B68213E3D8}">
      <dgm:prSet/>
      <dgm:spPr/>
      <dgm:t>
        <a:bodyPr/>
        <a:lstStyle/>
        <a:p>
          <a:endParaRPr lang="en-GB"/>
        </a:p>
      </dgm:t>
    </dgm:pt>
    <dgm:pt modelId="{84919AF1-770F-4A91-B81A-8C4411814982}">
      <dgm:prSet/>
      <dgm:spPr/>
      <dgm:t>
        <a:bodyPr/>
        <a:lstStyle/>
        <a:p>
          <a:pPr algn="l" rtl="0"/>
          <a:r>
            <a:rPr lang="en-GB" dirty="0" smtClean="0"/>
            <a:t>Use for localized areas or non-projected surfaces such as interior spaces</a:t>
          </a:r>
          <a:endParaRPr lang="en-GB" dirty="0"/>
        </a:p>
      </dgm:t>
    </dgm:pt>
    <dgm:pt modelId="{98D7E481-92A3-4A3C-9AE6-0AEF0137B312}" type="parTrans" cxnId="{8EB315BA-10F3-4B6A-AC73-BA61032869E4}">
      <dgm:prSet/>
      <dgm:spPr/>
      <dgm:t>
        <a:bodyPr/>
        <a:lstStyle/>
        <a:p>
          <a:endParaRPr lang="en-GB"/>
        </a:p>
      </dgm:t>
    </dgm:pt>
    <dgm:pt modelId="{9E6F104D-DC99-4421-BBCA-AEBD1345F97F}" type="sibTrans" cxnId="{8EB315BA-10F3-4B6A-AC73-BA61032869E4}">
      <dgm:prSet/>
      <dgm:spPr/>
      <dgm:t>
        <a:bodyPr/>
        <a:lstStyle/>
        <a:p>
          <a:endParaRPr lang="en-GB"/>
        </a:p>
      </dgm:t>
    </dgm:pt>
    <dgm:pt modelId="{8E7009E7-DEB0-4259-BF2D-B54DBE2D2C04}">
      <dgm:prSet/>
      <dgm:spPr/>
      <dgm:t>
        <a:bodyPr/>
        <a:lstStyle/>
        <a:p>
          <a:pPr algn="l" rtl="0" eaLnBrk="1" latinLnBrk="0"/>
          <a:r>
            <a:rPr lang="en-GB" dirty="0" smtClean="0"/>
            <a:t>Account for planetary curvature and obtain accurate “great circle” distances</a:t>
          </a:r>
        </a:p>
      </dgm:t>
    </dgm:pt>
    <dgm:pt modelId="{9F9BE5A6-5FA1-4827-94B2-E1EBDD5475D5}" type="parTrans" cxnId="{E75E1F52-9FC5-46B8-A7D4-D97DA8C4E16F}">
      <dgm:prSet/>
      <dgm:spPr/>
      <dgm:t>
        <a:bodyPr/>
        <a:lstStyle/>
        <a:p>
          <a:endParaRPr lang="en-GB"/>
        </a:p>
      </dgm:t>
    </dgm:pt>
    <dgm:pt modelId="{22AA4C3F-B0C6-47CC-97EA-4CA9D8EEAEED}" type="sibTrans" cxnId="{E75E1F52-9FC5-46B8-A7D4-D97DA8C4E16F}">
      <dgm:prSet/>
      <dgm:spPr/>
      <dgm:t>
        <a:bodyPr/>
        <a:lstStyle/>
        <a:p>
          <a:endParaRPr lang="en-GB"/>
        </a:p>
      </dgm:t>
    </dgm:pt>
    <dgm:pt modelId="{DEF90262-87D6-464D-9951-7BC1E4410691}" type="pres">
      <dgm:prSet presAssocID="{43C54618-748C-4DE0-9B0A-E7773E18434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B270183-6C89-4D90-8F05-E5E51C9FE0D3}" type="pres">
      <dgm:prSet presAssocID="{43C54618-748C-4DE0-9B0A-E7773E18434C}" presName="fgShape" presStyleLbl="fgShp" presStyleIdx="0" presStyleCnt="1"/>
      <dgm:spPr/>
      <dgm:t>
        <a:bodyPr/>
        <a:lstStyle/>
        <a:p>
          <a:endParaRPr lang="en-GB"/>
        </a:p>
      </dgm:t>
    </dgm:pt>
    <dgm:pt modelId="{E7B2F254-85FC-4D93-9486-054FE7FCBDC1}" type="pres">
      <dgm:prSet presAssocID="{43C54618-748C-4DE0-9B0A-E7773E18434C}" presName="linComp" presStyleCnt="0"/>
      <dgm:spPr/>
      <dgm:t>
        <a:bodyPr/>
        <a:lstStyle/>
        <a:p>
          <a:endParaRPr lang="en-GB"/>
        </a:p>
      </dgm:t>
    </dgm:pt>
    <dgm:pt modelId="{55D5EB0A-346C-4CBC-A5DF-A3EDA44B47B7}" type="pres">
      <dgm:prSet presAssocID="{79389F55-0266-425F-AF70-E83278FD94FD}" presName="compNode" presStyleCnt="0"/>
      <dgm:spPr/>
      <dgm:t>
        <a:bodyPr/>
        <a:lstStyle/>
        <a:p>
          <a:endParaRPr lang="en-GB"/>
        </a:p>
      </dgm:t>
    </dgm:pt>
    <dgm:pt modelId="{41C6C0FF-A729-49BA-AAC9-304C18C5611D}" type="pres">
      <dgm:prSet presAssocID="{79389F55-0266-425F-AF70-E83278FD94FD}" presName="bkgdShape" presStyleLbl="node1" presStyleIdx="0" presStyleCnt="2"/>
      <dgm:spPr/>
      <dgm:t>
        <a:bodyPr/>
        <a:lstStyle/>
        <a:p>
          <a:endParaRPr lang="en-GB"/>
        </a:p>
      </dgm:t>
    </dgm:pt>
    <dgm:pt modelId="{D7699BFC-7B7A-43B8-8A32-BC09DB809BAF}" type="pres">
      <dgm:prSet presAssocID="{79389F55-0266-425F-AF70-E83278FD94FD}" presName="nodeTx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EF421D9-C084-45EC-AB22-11F1713D1D1D}" type="pres">
      <dgm:prSet presAssocID="{79389F55-0266-425F-AF70-E83278FD94FD}" presName="invisiNode" presStyleLbl="node1" presStyleIdx="0" presStyleCnt="2"/>
      <dgm:spPr/>
      <dgm:t>
        <a:bodyPr/>
        <a:lstStyle/>
        <a:p>
          <a:endParaRPr lang="en-GB"/>
        </a:p>
      </dgm:t>
    </dgm:pt>
    <dgm:pt modelId="{CE5B5668-D364-43C3-BAF3-D0A5DCFCB7FF}" type="pres">
      <dgm:prSet presAssocID="{79389F55-0266-425F-AF70-E83278FD94FD}" presName="imagNode" presStyleLbl="fgImgPlace1" presStyleIdx="0" presStyleCnt="2"/>
      <dgm:spPr/>
      <dgm:t>
        <a:bodyPr/>
        <a:lstStyle/>
        <a:p>
          <a:endParaRPr lang="en-GB"/>
        </a:p>
      </dgm:t>
    </dgm:pt>
    <dgm:pt modelId="{55530A5F-8540-4891-8513-FCDE26F1A44A}" type="pres">
      <dgm:prSet presAssocID="{F0AEA463-D402-42DF-BE7A-049451E173D0}" presName="sibTrans" presStyleLbl="sibTrans2D1" presStyleIdx="0" presStyleCnt="0"/>
      <dgm:spPr/>
      <dgm:t>
        <a:bodyPr/>
        <a:lstStyle/>
        <a:p>
          <a:endParaRPr lang="en-US"/>
        </a:p>
      </dgm:t>
    </dgm:pt>
    <dgm:pt modelId="{B046CD6E-41FC-42AD-BB74-79227BB23D15}" type="pres">
      <dgm:prSet presAssocID="{5FC3C730-A236-4BDE-B38C-D69C34FE6C83}" presName="compNode" presStyleCnt="0"/>
      <dgm:spPr/>
      <dgm:t>
        <a:bodyPr/>
        <a:lstStyle/>
        <a:p>
          <a:endParaRPr lang="en-GB"/>
        </a:p>
      </dgm:t>
    </dgm:pt>
    <dgm:pt modelId="{6770D1B9-0D97-477B-AB3E-CE9AB6BA7218}" type="pres">
      <dgm:prSet presAssocID="{5FC3C730-A236-4BDE-B38C-D69C34FE6C83}" presName="bkgdShape" presStyleLbl="node1" presStyleIdx="1" presStyleCnt="2"/>
      <dgm:spPr/>
      <dgm:t>
        <a:bodyPr/>
        <a:lstStyle/>
        <a:p>
          <a:endParaRPr lang="en-GB"/>
        </a:p>
      </dgm:t>
    </dgm:pt>
    <dgm:pt modelId="{1D786033-7EB2-44B7-917C-25ABB42667A9}" type="pres">
      <dgm:prSet presAssocID="{5FC3C730-A236-4BDE-B38C-D69C34FE6C83}" presName="nodeT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6FAF898-280E-494E-8D18-5898C46216E0}" type="pres">
      <dgm:prSet presAssocID="{5FC3C730-A236-4BDE-B38C-D69C34FE6C83}" presName="invisiNode" presStyleLbl="node1" presStyleIdx="1" presStyleCnt="2"/>
      <dgm:spPr/>
      <dgm:t>
        <a:bodyPr/>
        <a:lstStyle/>
        <a:p>
          <a:endParaRPr lang="en-GB"/>
        </a:p>
      </dgm:t>
    </dgm:pt>
    <dgm:pt modelId="{AFAB3724-E3C1-4A0E-8D89-814DA82D2FF2}" type="pres">
      <dgm:prSet presAssocID="{5FC3C730-A236-4BDE-B38C-D69C34FE6C83}" presName="imagNode" presStyleLbl="fgImgPlace1" presStyleIdx="1" presStyleCnt="2"/>
      <dgm:spPr/>
      <dgm:t>
        <a:bodyPr/>
        <a:lstStyle/>
        <a:p>
          <a:endParaRPr lang="en-GB"/>
        </a:p>
      </dgm:t>
    </dgm:pt>
  </dgm:ptLst>
  <dgm:cxnLst>
    <dgm:cxn modelId="{D77ED403-4657-43BB-B6E6-76CF31242066}" type="presOf" srcId="{8E7009E7-DEB0-4259-BF2D-B54DBE2D2C04}" destId="{D7699BFC-7B7A-43B8-8A32-BC09DB809BAF}" srcOrd="1" destOrd="3" presId="urn:microsoft.com/office/officeart/2005/8/layout/hList7"/>
    <dgm:cxn modelId="{0C6B933D-A0CE-4BDF-A865-07AD6968F2E3}" type="presOf" srcId="{1B5065D2-23B7-4FC9-A3D0-434B5F44CEB4}" destId="{D7699BFC-7B7A-43B8-8A32-BC09DB809BAF}" srcOrd="1" destOrd="2" presId="urn:microsoft.com/office/officeart/2005/8/layout/hList7"/>
    <dgm:cxn modelId="{27BE0E27-53A5-48CB-8D9C-7F725535A167}" type="presOf" srcId="{93BEA21D-1627-4D74-A0B1-86FFC112C749}" destId="{41C6C0FF-A729-49BA-AAC9-304C18C5611D}" srcOrd="0" destOrd="1" presId="urn:microsoft.com/office/officeart/2005/8/layout/hList7"/>
    <dgm:cxn modelId="{1128EFE4-AFF4-418E-B619-E6FF5C0B3AEB}" srcId="{5FC3C730-A236-4BDE-B38C-D69C34FE6C83}" destId="{952B20C4-6E54-4A4E-9C34-5F286C8326DC}" srcOrd="0" destOrd="0" parTransId="{2E2FB905-A1B4-462F-B845-C6B54B4C413F}" sibTransId="{16C2862A-EBB1-4BCE-9596-20203ADE61BF}"/>
    <dgm:cxn modelId="{A89019D9-B5E8-4E75-844D-30F91FEA2229}" type="presOf" srcId="{84919AF1-770F-4A91-B81A-8C4411814982}" destId="{1D786033-7EB2-44B7-917C-25ABB42667A9}" srcOrd="1" destOrd="3" presId="urn:microsoft.com/office/officeart/2005/8/layout/hList7"/>
    <dgm:cxn modelId="{98322F65-1F4B-420D-A85E-A8B68213E3D8}" srcId="{5FC3C730-A236-4BDE-B38C-D69C34FE6C83}" destId="{823B5C19-9BE2-4DE5-A84A-E3192C48F025}" srcOrd="1" destOrd="0" parTransId="{840A89E4-A976-4179-853B-BFB37ECC96E8}" sibTransId="{BFD808B8-3F38-4CC0-8F75-6F35FAB48FF9}"/>
    <dgm:cxn modelId="{600093CA-AAE2-4734-BF47-180DDA756EFF}" type="presOf" srcId="{93BEA21D-1627-4D74-A0B1-86FFC112C749}" destId="{D7699BFC-7B7A-43B8-8A32-BC09DB809BAF}" srcOrd="1" destOrd="1" presId="urn:microsoft.com/office/officeart/2005/8/layout/hList7"/>
    <dgm:cxn modelId="{BB7EB856-5564-4F05-9E50-8AE99F0E5D6E}" type="presOf" srcId="{823B5C19-9BE2-4DE5-A84A-E3192C48F025}" destId="{1D786033-7EB2-44B7-917C-25ABB42667A9}" srcOrd="1" destOrd="2" presId="urn:microsoft.com/office/officeart/2005/8/layout/hList7"/>
    <dgm:cxn modelId="{A7E2D952-AD9D-4166-B392-BEC94BA50B6B}" type="presOf" srcId="{823B5C19-9BE2-4DE5-A84A-E3192C48F025}" destId="{6770D1B9-0D97-477B-AB3E-CE9AB6BA7218}" srcOrd="0" destOrd="2" presId="urn:microsoft.com/office/officeart/2005/8/layout/hList7"/>
    <dgm:cxn modelId="{F212DAEF-789C-4940-9ED8-42172DF44601}" srcId="{79389F55-0266-425F-AF70-E83278FD94FD}" destId="{1B5065D2-23B7-4FC9-A3D0-434B5F44CEB4}" srcOrd="1" destOrd="0" parTransId="{E6E6BD6B-F7DD-41D6-B5C8-74F1DF129288}" sibTransId="{74342D4B-46F4-4052-8EBC-881456ACE91B}"/>
    <dgm:cxn modelId="{60CF0DC7-58F5-4412-AA8F-146C25C0136E}" srcId="{79389F55-0266-425F-AF70-E83278FD94FD}" destId="{93BEA21D-1627-4D74-A0B1-86FFC112C749}" srcOrd="0" destOrd="0" parTransId="{FE6BD967-69E2-4677-82BE-1B40666DCD2D}" sibTransId="{AEB35AA3-BB31-46F5-9B5A-4DE275DF2B82}"/>
    <dgm:cxn modelId="{B4505490-DB50-4A9B-85DA-D00EAD0330FA}" srcId="{43C54618-748C-4DE0-9B0A-E7773E18434C}" destId="{79389F55-0266-425F-AF70-E83278FD94FD}" srcOrd="0" destOrd="0" parTransId="{A4963DDA-C57B-4884-BA36-6688C92BA340}" sibTransId="{F0AEA463-D402-42DF-BE7A-049451E173D0}"/>
    <dgm:cxn modelId="{4BF3432D-8B1A-42EE-98EC-23E956DCEFA1}" type="presOf" srcId="{952B20C4-6E54-4A4E-9C34-5F286C8326DC}" destId="{1D786033-7EB2-44B7-917C-25ABB42667A9}" srcOrd="1" destOrd="1" presId="urn:microsoft.com/office/officeart/2005/8/layout/hList7"/>
    <dgm:cxn modelId="{EAE705E1-BB2C-4811-B0EB-C7461BE6D392}" type="presOf" srcId="{F0AEA463-D402-42DF-BE7A-049451E173D0}" destId="{55530A5F-8540-4891-8513-FCDE26F1A44A}" srcOrd="0" destOrd="0" presId="urn:microsoft.com/office/officeart/2005/8/layout/hList7"/>
    <dgm:cxn modelId="{C57B0B4E-BF36-4D56-91A5-9F2A74B8C75C}" type="presOf" srcId="{43C54618-748C-4DE0-9B0A-E7773E18434C}" destId="{DEF90262-87D6-464D-9951-7BC1E4410691}" srcOrd="0" destOrd="0" presId="urn:microsoft.com/office/officeart/2005/8/layout/hList7"/>
    <dgm:cxn modelId="{4DC808C1-6600-4C50-BEB1-76D163B97A28}" type="presOf" srcId="{5FC3C730-A236-4BDE-B38C-D69C34FE6C83}" destId="{1D786033-7EB2-44B7-917C-25ABB42667A9}" srcOrd="1" destOrd="0" presId="urn:microsoft.com/office/officeart/2005/8/layout/hList7"/>
    <dgm:cxn modelId="{69D654FB-2850-4621-84DF-DFF90D90EE76}" type="presOf" srcId="{79389F55-0266-425F-AF70-E83278FD94FD}" destId="{D7699BFC-7B7A-43B8-8A32-BC09DB809BAF}" srcOrd="1" destOrd="0" presId="urn:microsoft.com/office/officeart/2005/8/layout/hList7"/>
    <dgm:cxn modelId="{CC8A083E-E6C4-4CA7-9929-7B77EB0FCEF4}" type="presOf" srcId="{5FC3C730-A236-4BDE-B38C-D69C34FE6C83}" destId="{6770D1B9-0D97-477B-AB3E-CE9AB6BA7218}" srcOrd="0" destOrd="0" presId="urn:microsoft.com/office/officeart/2005/8/layout/hList7"/>
    <dgm:cxn modelId="{8EB315BA-10F3-4B6A-AC73-BA61032869E4}" srcId="{5FC3C730-A236-4BDE-B38C-D69C34FE6C83}" destId="{84919AF1-770F-4A91-B81A-8C4411814982}" srcOrd="2" destOrd="0" parTransId="{98D7E481-92A3-4A3C-9AE6-0AEF0137B312}" sibTransId="{9E6F104D-DC99-4421-BBCA-AEBD1345F97F}"/>
    <dgm:cxn modelId="{F3816F06-C618-4EFE-A43A-C836A61CEC9C}" type="presOf" srcId="{79389F55-0266-425F-AF70-E83278FD94FD}" destId="{41C6C0FF-A729-49BA-AAC9-304C18C5611D}" srcOrd="0" destOrd="0" presId="urn:microsoft.com/office/officeart/2005/8/layout/hList7"/>
    <dgm:cxn modelId="{E937DEE0-6079-4984-B41E-BED6FD94B217}" type="presOf" srcId="{952B20C4-6E54-4A4E-9C34-5F286C8326DC}" destId="{6770D1B9-0D97-477B-AB3E-CE9AB6BA7218}" srcOrd="0" destOrd="1" presId="urn:microsoft.com/office/officeart/2005/8/layout/hList7"/>
    <dgm:cxn modelId="{2E53BA2B-0FC2-4B0E-9A8D-AC14859A28CA}" srcId="{43C54618-748C-4DE0-9B0A-E7773E18434C}" destId="{5FC3C730-A236-4BDE-B38C-D69C34FE6C83}" srcOrd="1" destOrd="0" parTransId="{2BED0CAE-6C3E-4FBD-9529-5D6F5351B05F}" sibTransId="{D440D821-422F-4906-9259-9F7AF2097E4E}"/>
    <dgm:cxn modelId="{3AB1FC52-B77D-4310-A0D0-E5CFC5600174}" type="presOf" srcId="{1B5065D2-23B7-4FC9-A3D0-434B5F44CEB4}" destId="{41C6C0FF-A729-49BA-AAC9-304C18C5611D}" srcOrd="0" destOrd="2" presId="urn:microsoft.com/office/officeart/2005/8/layout/hList7"/>
    <dgm:cxn modelId="{67165DB2-B557-46C9-85A5-C18893A89C7C}" type="presOf" srcId="{8E7009E7-DEB0-4259-BF2D-B54DBE2D2C04}" destId="{41C6C0FF-A729-49BA-AAC9-304C18C5611D}" srcOrd="0" destOrd="3" presId="urn:microsoft.com/office/officeart/2005/8/layout/hList7"/>
    <dgm:cxn modelId="{F4969753-3B92-43AF-A78C-AA64B59EB189}" type="presOf" srcId="{84919AF1-770F-4A91-B81A-8C4411814982}" destId="{6770D1B9-0D97-477B-AB3E-CE9AB6BA7218}" srcOrd="0" destOrd="3" presId="urn:microsoft.com/office/officeart/2005/8/layout/hList7"/>
    <dgm:cxn modelId="{E75E1F52-9FC5-46B8-A7D4-D97DA8C4E16F}" srcId="{79389F55-0266-425F-AF70-E83278FD94FD}" destId="{8E7009E7-DEB0-4259-BF2D-B54DBE2D2C04}" srcOrd="2" destOrd="0" parTransId="{9F9BE5A6-5FA1-4827-94B2-E1EBDD5475D5}" sibTransId="{22AA4C3F-B0C6-47CC-97EA-4CA9D8EEAEED}"/>
    <dgm:cxn modelId="{DED8E8FF-D268-4977-9B19-01EE6A0EA577}" type="presParOf" srcId="{DEF90262-87D6-464D-9951-7BC1E4410691}" destId="{CB270183-6C89-4D90-8F05-E5E51C9FE0D3}" srcOrd="0" destOrd="0" presId="urn:microsoft.com/office/officeart/2005/8/layout/hList7"/>
    <dgm:cxn modelId="{90BDA063-6449-438F-913C-4A3B3656483D}" type="presParOf" srcId="{DEF90262-87D6-464D-9951-7BC1E4410691}" destId="{E7B2F254-85FC-4D93-9486-054FE7FCBDC1}" srcOrd="1" destOrd="0" presId="urn:microsoft.com/office/officeart/2005/8/layout/hList7"/>
    <dgm:cxn modelId="{9DEBCCD1-E65D-4F5A-8B31-8992CB580008}" type="presParOf" srcId="{E7B2F254-85FC-4D93-9486-054FE7FCBDC1}" destId="{55D5EB0A-346C-4CBC-A5DF-A3EDA44B47B7}" srcOrd="0" destOrd="0" presId="urn:microsoft.com/office/officeart/2005/8/layout/hList7"/>
    <dgm:cxn modelId="{41130437-BE15-49AF-8FE9-5AC1C0713B55}" type="presParOf" srcId="{55D5EB0A-346C-4CBC-A5DF-A3EDA44B47B7}" destId="{41C6C0FF-A729-49BA-AAC9-304C18C5611D}" srcOrd="0" destOrd="0" presId="urn:microsoft.com/office/officeart/2005/8/layout/hList7"/>
    <dgm:cxn modelId="{2E7468F0-75B1-41A4-8A97-8B39A133079C}" type="presParOf" srcId="{55D5EB0A-346C-4CBC-A5DF-A3EDA44B47B7}" destId="{D7699BFC-7B7A-43B8-8A32-BC09DB809BAF}" srcOrd="1" destOrd="0" presId="urn:microsoft.com/office/officeart/2005/8/layout/hList7"/>
    <dgm:cxn modelId="{E8B3610B-A753-4530-A8E2-809F60B697F4}" type="presParOf" srcId="{55D5EB0A-346C-4CBC-A5DF-A3EDA44B47B7}" destId="{EEF421D9-C084-45EC-AB22-11F1713D1D1D}" srcOrd="2" destOrd="0" presId="urn:microsoft.com/office/officeart/2005/8/layout/hList7"/>
    <dgm:cxn modelId="{03B4662C-86DD-44C8-9455-D782D3734239}" type="presParOf" srcId="{55D5EB0A-346C-4CBC-A5DF-A3EDA44B47B7}" destId="{CE5B5668-D364-43C3-BAF3-D0A5DCFCB7FF}" srcOrd="3" destOrd="0" presId="urn:microsoft.com/office/officeart/2005/8/layout/hList7"/>
    <dgm:cxn modelId="{E1DC76A5-1C32-4EE8-8D65-9C99B436F22D}" type="presParOf" srcId="{E7B2F254-85FC-4D93-9486-054FE7FCBDC1}" destId="{55530A5F-8540-4891-8513-FCDE26F1A44A}" srcOrd="1" destOrd="0" presId="urn:microsoft.com/office/officeart/2005/8/layout/hList7"/>
    <dgm:cxn modelId="{2E43B587-9F51-43CB-A07C-732E47CBEC91}" type="presParOf" srcId="{E7B2F254-85FC-4D93-9486-054FE7FCBDC1}" destId="{B046CD6E-41FC-42AD-BB74-79227BB23D15}" srcOrd="2" destOrd="0" presId="urn:microsoft.com/office/officeart/2005/8/layout/hList7"/>
    <dgm:cxn modelId="{8A0FE6A6-9093-486A-B7FC-8B10B6853C98}" type="presParOf" srcId="{B046CD6E-41FC-42AD-BB74-79227BB23D15}" destId="{6770D1B9-0D97-477B-AB3E-CE9AB6BA7218}" srcOrd="0" destOrd="0" presId="urn:microsoft.com/office/officeart/2005/8/layout/hList7"/>
    <dgm:cxn modelId="{94B60AC8-321D-4DB1-B436-4DDC1F8C1099}" type="presParOf" srcId="{B046CD6E-41FC-42AD-BB74-79227BB23D15}" destId="{1D786033-7EB2-44B7-917C-25ABB42667A9}" srcOrd="1" destOrd="0" presId="urn:microsoft.com/office/officeart/2005/8/layout/hList7"/>
    <dgm:cxn modelId="{912F5135-63D4-468D-85D0-4E956D54A409}" type="presParOf" srcId="{B046CD6E-41FC-42AD-BB74-79227BB23D15}" destId="{26FAF898-280E-494E-8D18-5898C46216E0}" srcOrd="2" destOrd="0" presId="urn:microsoft.com/office/officeart/2005/8/layout/hList7"/>
    <dgm:cxn modelId="{C1424A99-DB78-4685-ADEB-ED7F0246478D}" type="presParOf" srcId="{B046CD6E-41FC-42AD-BB74-79227BB23D15}" destId="{AFAB3724-E3C1-4A0E-8D89-814DA82D2FF2}" srcOrd="3" destOrd="0" presId="urn:microsoft.com/office/officeart/2005/8/layout/hList7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424777A-080C-4828-BB8E-E391C438C46C}" type="doc">
      <dgm:prSet loTypeId="urn:microsoft.com/office/officeart/2005/8/layout/hierarchy3" loCatId="list" qsTypeId="urn:microsoft.com/office/officeart/2005/8/quickstyle/3d1" qsCatId="3D" csTypeId="urn:microsoft.com/office/officeart/2005/8/colors/accent1_2" csCatId="accent1"/>
      <dgm:spPr/>
      <dgm:t>
        <a:bodyPr/>
        <a:lstStyle/>
        <a:p>
          <a:endParaRPr lang="en-GB"/>
        </a:p>
      </dgm:t>
    </dgm:pt>
    <dgm:pt modelId="{7E7F77AF-20DC-4899-9EAE-14DA70520F60}">
      <dgm:prSet/>
      <dgm:spPr/>
      <dgm:t>
        <a:bodyPr/>
        <a:lstStyle/>
        <a:p>
          <a:pPr rtl="0"/>
          <a:r>
            <a:rPr lang="en-GB" b="1" dirty="0" smtClean="0"/>
            <a:t>geometry</a:t>
          </a:r>
          <a:r>
            <a:rPr lang="en-GB" dirty="0" smtClean="0"/>
            <a:t> and </a:t>
          </a:r>
          <a:r>
            <a:rPr lang="en-GB" b="1" dirty="0" smtClean="0"/>
            <a:t>geography</a:t>
          </a:r>
          <a:r>
            <a:rPr lang="en-GB" dirty="0" smtClean="0"/>
            <a:t> are CLR Types</a:t>
          </a:r>
          <a:endParaRPr lang="en-GB" dirty="0"/>
        </a:p>
      </dgm:t>
    </dgm:pt>
    <dgm:pt modelId="{D5589661-F151-496A-8191-E08F9AA18B87}" type="parTrans" cxnId="{A23A41C6-61FC-4149-B641-1A069310478F}">
      <dgm:prSet/>
      <dgm:spPr/>
      <dgm:t>
        <a:bodyPr/>
        <a:lstStyle/>
        <a:p>
          <a:endParaRPr lang="en-GB"/>
        </a:p>
      </dgm:t>
    </dgm:pt>
    <dgm:pt modelId="{D238FFE1-B913-494A-A423-A8707BBAD342}" type="sibTrans" cxnId="{A23A41C6-61FC-4149-B641-1A069310478F}">
      <dgm:prSet/>
      <dgm:spPr/>
      <dgm:t>
        <a:bodyPr/>
        <a:lstStyle/>
        <a:p>
          <a:endParaRPr lang="en-GB"/>
        </a:p>
      </dgm:t>
    </dgm:pt>
    <dgm:pt modelId="{57DC81C5-FD61-4E57-85D7-A5FD6918644B}">
      <dgm:prSet/>
      <dgm:spPr/>
      <dgm:t>
        <a:bodyPr/>
        <a:lstStyle/>
        <a:p>
          <a:pPr rtl="0"/>
          <a:r>
            <a:rPr lang="en-GB" dirty="0" smtClean="0"/>
            <a:t>Increased maximum size in SQL Server 2008 enables highly complex spatial data elements</a:t>
          </a:r>
          <a:endParaRPr lang="en-GB" dirty="0"/>
        </a:p>
      </dgm:t>
    </dgm:pt>
    <dgm:pt modelId="{E114C2AC-D9D5-40B2-B86D-779F24AE20E2}" type="parTrans" cxnId="{8B7232EB-0067-4233-BD1D-F8B5E7097547}">
      <dgm:prSet/>
      <dgm:spPr/>
      <dgm:t>
        <a:bodyPr/>
        <a:lstStyle/>
        <a:p>
          <a:endParaRPr lang="en-GB"/>
        </a:p>
      </dgm:t>
    </dgm:pt>
    <dgm:pt modelId="{82BAFF1C-5AE4-46ED-9439-FD552740D5E7}" type="sibTrans" cxnId="{8B7232EB-0067-4233-BD1D-F8B5E7097547}">
      <dgm:prSet/>
      <dgm:spPr/>
      <dgm:t>
        <a:bodyPr/>
        <a:lstStyle/>
        <a:p>
          <a:endParaRPr lang="en-GB"/>
        </a:p>
      </dgm:t>
    </dgm:pt>
    <dgm:pt modelId="{735A75C0-9328-4027-A47F-BFB32CA1EDEA}">
      <dgm:prSet/>
      <dgm:spPr/>
      <dgm:t>
        <a:bodyPr/>
        <a:lstStyle/>
        <a:p>
          <a:pPr rtl="0"/>
          <a:r>
            <a:rPr lang="en-GB" dirty="0" smtClean="0"/>
            <a:t>Integrate spatial data with other business data</a:t>
          </a:r>
          <a:endParaRPr lang="en-GB" dirty="0"/>
        </a:p>
      </dgm:t>
    </dgm:pt>
    <dgm:pt modelId="{FF9F0D0B-77FA-44BF-9807-1B09FEAA12F4}" type="parTrans" cxnId="{8CA3F036-087F-4990-949C-781756F1D241}">
      <dgm:prSet/>
      <dgm:spPr/>
      <dgm:t>
        <a:bodyPr/>
        <a:lstStyle/>
        <a:p>
          <a:endParaRPr lang="en-GB"/>
        </a:p>
      </dgm:t>
    </dgm:pt>
    <dgm:pt modelId="{206C1B63-7BA0-4BA9-BC07-664A239CCB62}" type="sibTrans" cxnId="{8CA3F036-087F-4990-949C-781756F1D241}">
      <dgm:prSet/>
      <dgm:spPr/>
      <dgm:t>
        <a:bodyPr/>
        <a:lstStyle/>
        <a:p>
          <a:endParaRPr lang="en-GB"/>
        </a:p>
      </dgm:t>
    </dgm:pt>
    <dgm:pt modelId="{2852A138-EFD0-47D4-B6A9-24407890882C}">
      <dgm:prSet/>
      <dgm:spPr/>
      <dgm:t>
        <a:bodyPr/>
        <a:lstStyle/>
        <a:p>
          <a:pPr rtl="0"/>
          <a:r>
            <a:rPr lang="en-GB" dirty="0" smtClean="0"/>
            <a:t>No need for a dedicated data store</a:t>
          </a:r>
          <a:endParaRPr lang="en-GB" dirty="0"/>
        </a:p>
      </dgm:t>
    </dgm:pt>
    <dgm:pt modelId="{77910614-04D0-45CD-9C0A-5E315A1F27DE}" type="parTrans" cxnId="{383F7377-1181-48F8-8A5E-0A3496581D14}">
      <dgm:prSet/>
      <dgm:spPr/>
      <dgm:t>
        <a:bodyPr/>
        <a:lstStyle/>
        <a:p>
          <a:endParaRPr lang="en-GB"/>
        </a:p>
      </dgm:t>
    </dgm:pt>
    <dgm:pt modelId="{CC069768-8BDF-4628-B86E-8DBF915A29BF}" type="sibTrans" cxnId="{383F7377-1181-48F8-8A5E-0A3496581D14}">
      <dgm:prSet/>
      <dgm:spPr/>
      <dgm:t>
        <a:bodyPr/>
        <a:lstStyle/>
        <a:p>
          <a:endParaRPr lang="en-GB"/>
        </a:p>
      </dgm:t>
    </dgm:pt>
    <dgm:pt modelId="{597B4C76-1090-4248-97A6-55ABB901A993}" type="pres">
      <dgm:prSet presAssocID="{6424777A-080C-4828-BB8E-E391C438C46C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43A8288E-6361-4FA5-AD60-51EEC80FB395}" type="pres">
      <dgm:prSet presAssocID="{7E7F77AF-20DC-4899-9EAE-14DA70520F60}" presName="root" presStyleCnt="0"/>
      <dgm:spPr/>
    </dgm:pt>
    <dgm:pt modelId="{C29B2A47-275C-45EF-BC19-F4DF22C0D71A}" type="pres">
      <dgm:prSet presAssocID="{7E7F77AF-20DC-4899-9EAE-14DA70520F60}" presName="rootComposite" presStyleCnt="0"/>
      <dgm:spPr/>
    </dgm:pt>
    <dgm:pt modelId="{3259A0F2-171D-4FB0-AFE0-0E508B5AE366}" type="pres">
      <dgm:prSet presAssocID="{7E7F77AF-20DC-4899-9EAE-14DA70520F60}" presName="rootText" presStyleLbl="node1" presStyleIdx="0" presStyleCnt="2"/>
      <dgm:spPr/>
      <dgm:t>
        <a:bodyPr/>
        <a:lstStyle/>
        <a:p>
          <a:endParaRPr lang="en-US"/>
        </a:p>
      </dgm:t>
    </dgm:pt>
    <dgm:pt modelId="{4BF8FE57-0C84-4AA0-A081-14EBE45A883E}" type="pres">
      <dgm:prSet presAssocID="{7E7F77AF-20DC-4899-9EAE-14DA70520F60}" presName="rootConnector" presStyleLbl="node1" presStyleIdx="0" presStyleCnt="2"/>
      <dgm:spPr/>
      <dgm:t>
        <a:bodyPr/>
        <a:lstStyle/>
        <a:p>
          <a:endParaRPr lang="en-US"/>
        </a:p>
      </dgm:t>
    </dgm:pt>
    <dgm:pt modelId="{053DB275-6891-4C29-A4B3-E0591B1826F7}" type="pres">
      <dgm:prSet presAssocID="{7E7F77AF-20DC-4899-9EAE-14DA70520F60}" presName="childShape" presStyleCnt="0"/>
      <dgm:spPr/>
    </dgm:pt>
    <dgm:pt modelId="{4608BE49-E7F6-4993-B37D-B6CC99595CDA}" type="pres">
      <dgm:prSet presAssocID="{E114C2AC-D9D5-40B2-B86D-779F24AE20E2}" presName="Name13" presStyleLbl="parChTrans1D2" presStyleIdx="0" presStyleCnt="2"/>
      <dgm:spPr/>
      <dgm:t>
        <a:bodyPr/>
        <a:lstStyle/>
        <a:p>
          <a:endParaRPr lang="en-US"/>
        </a:p>
      </dgm:t>
    </dgm:pt>
    <dgm:pt modelId="{5E685360-0CCE-4E47-8F59-A6575D6A833D}" type="pres">
      <dgm:prSet presAssocID="{57DC81C5-FD61-4E57-85D7-A5FD6918644B}" presName="childText" presStyleLbl="bg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59ED58-4E52-42D6-BBBB-D33E2F7F51DA}" type="pres">
      <dgm:prSet presAssocID="{735A75C0-9328-4027-A47F-BFB32CA1EDEA}" presName="root" presStyleCnt="0"/>
      <dgm:spPr/>
    </dgm:pt>
    <dgm:pt modelId="{1FC4E63A-FF7D-481C-8D26-976BE975EC80}" type="pres">
      <dgm:prSet presAssocID="{735A75C0-9328-4027-A47F-BFB32CA1EDEA}" presName="rootComposite" presStyleCnt="0"/>
      <dgm:spPr/>
    </dgm:pt>
    <dgm:pt modelId="{C50F6E3F-594C-4DA2-A881-34ACA419D4AA}" type="pres">
      <dgm:prSet presAssocID="{735A75C0-9328-4027-A47F-BFB32CA1EDEA}" presName="rootText" presStyleLbl="node1" presStyleIdx="1" presStyleCnt="2"/>
      <dgm:spPr/>
      <dgm:t>
        <a:bodyPr/>
        <a:lstStyle/>
        <a:p>
          <a:endParaRPr lang="en-US"/>
        </a:p>
      </dgm:t>
    </dgm:pt>
    <dgm:pt modelId="{CB4D6D35-C1AB-41C2-B7B5-9A1E4640FB5C}" type="pres">
      <dgm:prSet presAssocID="{735A75C0-9328-4027-A47F-BFB32CA1EDEA}" presName="rootConnector" presStyleLbl="node1" presStyleIdx="1" presStyleCnt="2"/>
      <dgm:spPr/>
      <dgm:t>
        <a:bodyPr/>
        <a:lstStyle/>
        <a:p>
          <a:endParaRPr lang="en-US"/>
        </a:p>
      </dgm:t>
    </dgm:pt>
    <dgm:pt modelId="{8A9A69E0-F063-438F-89D4-C80C75719151}" type="pres">
      <dgm:prSet presAssocID="{735A75C0-9328-4027-A47F-BFB32CA1EDEA}" presName="childShape" presStyleCnt="0"/>
      <dgm:spPr/>
    </dgm:pt>
    <dgm:pt modelId="{4B2CC8E2-D964-429D-BBE7-D20DCF5CC705}" type="pres">
      <dgm:prSet presAssocID="{77910614-04D0-45CD-9C0A-5E315A1F27DE}" presName="Name13" presStyleLbl="parChTrans1D2" presStyleIdx="1" presStyleCnt="2"/>
      <dgm:spPr/>
      <dgm:t>
        <a:bodyPr/>
        <a:lstStyle/>
        <a:p>
          <a:endParaRPr lang="en-US"/>
        </a:p>
      </dgm:t>
    </dgm:pt>
    <dgm:pt modelId="{EB0AF766-DD59-4247-BCB2-65702DA4DE52}" type="pres">
      <dgm:prSet presAssocID="{2852A138-EFD0-47D4-B6A9-24407890882C}" presName="childText" presStyleLbl="bg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1B8CE3B-7B9E-4B51-BAD4-AF799683D536}" type="presOf" srcId="{57DC81C5-FD61-4E57-85D7-A5FD6918644B}" destId="{5E685360-0CCE-4E47-8F59-A6575D6A833D}" srcOrd="0" destOrd="0" presId="urn:microsoft.com/office/officeart/2005/8/layout/hierarchy3"/>
    <dgm:cxn modelId="{8CA3F036-087F-4990-949C-781756F1D241}" srcId="{6424777A-080C-4828-BB8E-E391C438C46C}" destId="{735A75C0-9328-4027-A47F-BFB32CA1EDEA}" srcOrd="1" destOrd="0" parTransId="{FF9F0D0B-77FA-44BF-9807-1B09FEAA12F4}" sibTransId="{206C1B63-7BA0-4BA9-BC07-664A239CCB62}"/>
    <dgm:cxn modelId="{8B66D983-20F3-4CA1-86B7-791E2F844ECB}" type="presOf" srcId="{6424777A-080C-4828-BB8E-E391C438C46C}" destId="{597B4C76-1090-4248-97A6-55ABB901A993}" srcOrd="0" destOrd="0" presId="urn:microsoft.com/office/officeart/2005/8/layout/hierarchy3"/>
    <dgm:cxn modelId="{ADDC36C9-73B7-41EE-96B1-D0E261C68319}" type="presOf" srcId="{735A75C0-9328-4027-A47F-BFB32CA1EDEA}" destId="{C50F6E3F-594C-4DA2-A881-34ACA419D4AA}" srcOrd="0" destOrd="0" presId="urn:microsoft.com/office/officeart/2005/8/layout/hierarchy3"/>
    <dgm:cxn modelId="{1EAAD0D3-E43D-4F61-B2E7-711F4A84CA2C}" type="presOf" srcId="{735A75C0-9328-4027-A47F-BFB32CA1EDEA}" destId="{CB4D6D35-C1AB-41C2-B7B5-9A1E4640FB5C}" srcOrd="1" destOrd="0" presId="urn:microsoft.com/office/officeart/2005/8/layout/hierarchy3"/>
    <dgm:cxn modelId="{8B7232EB-0067-4233-BD1D-F8B5E7097547}" srcId="{7E7F77AF-20DC-4899-9EAE-14DA70520F60}" destId="{57DC81C5-FD61-4E57-85D7-A5FD6918644B}" srcOrd="0" destOrd="0" parTransId="{E114C2AC-D9D5-40B2-B86D-779F24AE20E2}" sibTransId="{82BAFF1C-5AE4-46ED-9439-FD552740D5E7}"/>
    <dgm:cxn modelId="{A23A41C6-61FC-4149-B641-1A069310478F}" srcId="{6424777A-080C-4828-BB8E-E391C438C46C}" destId="{7E7F77AF-20DC-4899-9EAE-14DA70520F60}" srcOrd="0" destOrd="0" parTransId="{D5589661-F151-496A-8191-E08F9AA18B87}" sibTransId="{D238FFE1-B913-494A-A423-A8707BBAD342}"/>
    <dgm:cxn modelId="{383F7377-1181-48F8-8A5E-0A3496581D14}" srcId="{735A75C0-9328-4027-A47F-BFB32CA1EDEA}" destId="{2852A138-EFD0-47D4-B6A9-24407890882C}" srcOrd="0" destOrd="0" parTransId="{77910614-04D0-45CD-9C0A-5E315A1F27DE}" sibTransId="{CC069768-8BDF-4628-B86E-8DBF915A29BF}"/>
    <dgm:cxn modelId="{D72831A6-3831-4198-A776-47F7DC2447D2}" type="presOf" srcId="{77910614-04D0-45CD-9C0A-5E315A1F27DE}" destId="{4B2CC8E2-D964-429D-BBE7-D20DCF5CC705}" srcOrd="0" destOrd="0" presId="urn:microsoft.com/office/officeart/2005/8/layout/hierarchy3"/>
    <dgm:cxn modelId="{A1AD1994-1D64-4F04-802D-ECD3875A86CF}" type="presOf" srcId="{E114C2AC-D9D5-40B2-B86D-779F24AE20E2}" destId="{4608BE49-E7F6-4993-B37D-B6CC99595CDA}" srcOrd="0" destOrd="0" presId="urn:microsoft.com/office/officeart/2005/8/layout/hierarchy3"/>
    <dgm:cxn modelId="{7155A14B-D7D0-4114-A976-D19C295EC6A6}" type="presOf" srcId="{7E7F77AF-20DC-4899-9EAE-14DA70520F60}" destId="{4BF8FE57-0C84-4AA0-A081-14EBE45A883E}" srcOrd="1" destOrd="0" presId="urn:microsoft.com/office/officeart/2005/8/layout/hierarchy3"/>
    <dgm:cxn modelId="{037968F8-9EBB-4A7F-9038-42730911BFBF}" type="presOf" srcId="{7E7F77AF-20DC-4899-9EAE-14DA70520F60}" destId="{3259A0F2-171D-4FB0-AFE0-0E508B5AE366}" srcOrd="0" destOrd="0" presId="urn:microsoft.com/office/officeart/2005/8/layout/hierarchy3"/>
    <dgm:cxn modelId="{5F683ECD-3F10-4FD4-943F-D1D22E47B311}" type="presOf" srcId="{2852A138-EFD0-47D4-B6A9-24407890882C}" destId="{EB0AF766-DD59-4247-BCB2-65702DA4DE52}" srcOrd="0" destOrd="0" presId="urn:microsoft.com/office/officeart/2005/8/layout/hierarchy3"/>
    <dgm:cxn modelId="{2A1EC642-E839-4D93-A969-218CD5D1C8DB}" type="presParOf" srcId="{597B4C76-1090-4248-97A6-55ABB901A993}" destId="{43A8288E-6361-4FA5-AD60-51EEC80FB395}" srcOrd="0" destOrd="0" presId="urn:microsoft.com/office/officeart/2005/8/layout/hierarchy3"/>
    <dgm:cxn modelId="{101B03EE-6E1A-4C95-A34A-8E7F3F583B68}" type="presParOf" srcId="{43A8288E-6361-4FA5-AD60-51EEC80FB395}" destId="{C29B2A47-275C-45EF-BC19-F4DF22C0D71A}" srcOrd="0" destOrd="0" presId="urn:microsoft.com/office/officeart/2005/8/layout/hierarchy3"/>
    <dgm:cxn modelId="{9BCA918C-3483-4F90-92CF-90A45630A63A}" type="presParOf" srcId="{C29B2A47-275C-45EF-BC19-F4DF22C0D71A}" destId="{3259A0F2-171D-4FB0-AFE0-0E508B5AE366}" srcOrd="0" destOrd="0" presId="urn:microsoft.com/office/officeart/2005/8/layout/hierarchy3"/>
    <dgm:cxn modelId="{F26D87C8-6485-438A-BDE4-FF95A89D0001}" type="presParOf" srcId="{C29B2A47-275C-45EF-BC19-F4DF22C0D71A}" destId="{4BF8FE57-0C84-4AA0-A081-14EBE45A883E}" srcOrd="1" destOrd="0" presId="urn:microsoft.com/office/officeart/2005/8/layout/hierarchy3"/>
    <dgm:cxn modelId="{44D3E716-BE25-4FD5-A821-D0646BD1D12B}" type="presParOf" srcId="{43A8288E-6361-4FA5-AD60-51EEC80FB395}" destId="{053DB275-6891-4C29-A4B3-E0591B1826F7}" srcOrd="1" destOrd="0" presId="urn:microsoft.com/office/officeart/2005/8/layout/hierarchy3"/>
    <dgm:cxn modelId="{9A44D6A8-C885-4012-925C-6B79525DA82A}" type="presParOf" srcId="{053DB275-6891-4C29-A4B3-E0591B1826F7}" destId="{4608BE49-E7F6-4993-B37D-B6CC99595CDA}" srcOrd="0" destOrd="0" presId="urn:microsoft.com/office/officeart/2005/8/layout/hierarchy3"/>
    <dgm:cxn modelId="{D2732963-16EB-4CBF-8CC7-D7D41D5AA0F4}" type="presParOf" srcId="{053DB275-6891-4C29-A4B3-E0591B1826F7}" destId="{5E685360-0CCE-4E47-8F59-A6575D6A833D}" srcOrd="1" destOrd="0" presId="urn:microsoft.com/office/officeart/2005/8/layout/hierarchy3"/>
    <dgm:cxn modelId="{6F98D5C6-4629-4260-944A-5CC97A8E3E57}" type="presParOf" srcId="{597B4C76-1090-4248-97A6-55ABB901A993}" destId="{CF59ED58-4E52-42D6-BBBB-D33E2F7F51DA}" srcOrd="1" destOrd="0" presId="urn:microsoft.com/office/officeart/2005/8/layout/hierarchy3"/>
    <dgm:cxn modelId="{4E8DB66A-7DBA-4D4E-A7B2-CE9C7E9219C8}" type="presParOf" srcId="{CF59ED58-4E52-42D6-BBBB-D33E2F7F51DA}" destId="{1FC4E63A-FF7D-481C-8D26-976BE975EC80}" srcOrd="0" destOrd="0" presId="urn:microsoft.com/office/officeart/2005/8/layout/hierarchy3"/>
    <dgm:cxn modelId="{16A8352F-8306-4D54-A1F0-0ECB0DB1D26C}" type="presParOf" srcId="{1FC4E63A-FF7D-481C-8D26-976BE975EC80}" destId="{C50F6E3F-594C-4DA2-A881-34ACA419D4AA}" srcOrd="0" destOrd="0" presId="urn:microsoft.com/office/officeart/2005/8/layout/hierarchy3"/>
    <dgm:cxn modelId="{71977282-E7F0-4F8C-9144-FE4322012A02}" type="presParOf" srcId="{1FC4E63A-FF7D-481C-8D26-976BE975EC80}" destId="{CB4D6D35-C1AB-41C2-B7B5-9A1E4640FB5C}" srcOrd="1" destOrd="0" presId="urn:microsoft.com/office/officeart/2005/8/layout/hierarchy3"/>
    <dgm:cxn modelId="{1CB38B59-41D9-4C86-A745-6D2A7690B24B}" type="presParOf" srcId="{CF59ED58-4E52-42D6-BBBB-D33E2F7F51DA}" destId="{8A9A69E0-F063-438F-89D4-C80C75719151}" srcOrd="1" destOrd="0" presId="urn:microsoft.com/office/officeart/2005/8/layout/hierarchy3"/>
    <dgm:cxn modelId="{6D2C8555-40F0-46EC-BFBC-E298ED952B03}" type="presParOf" srcId="{8A9A69E0-F063-438F-89D4-C80C75719151}" destId="{4B2CC8E2-D964-429D-BBE7-D20DCF5CC705}" srcOrd="0" destOrd="0" presId="urn:microsoft.com/office/officeart/2005/8/layout/hierarchy3"/>
    <dgm:cxn modelId="{8EE7240F-A58C-464B-B29C-081064310291}" type="presParOf" srcId="{8A9A69E0-F063-438F-89D4-C80C75719151}" destId="{EB0AF766-DD59-4247-BCB2-65702DA4DE52}" srcOrd="1" destOrd="0" presId="urn:microsoft.com/office/officeart/2005/8/layout/hierarchy3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670F5D8-EFC0-455B-98D5-A951C3B767CA}" type="doc">
      <dgm:prSet loTypeId="urn:microsoft.com/office/officeart/2005/8/layout/vList3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DF0FC80F-ED93-4187-9162-FE42D1540452}">
      <dgm:prSet/>
      <dgm:spPr/>
      <dgm:t>
        <a:bodyPr/>
        <a:lstStyle/>
        <a:p>
          <a:pPr algn="l" rtl="0"/>
          <a:r>
            <a:rPr lang="en-GB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Sourcing geographical data</a:t>
          </a:r>
          <a:endParaRPr lang="en-GB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5069954-5453-4409-9D33-0EF2E7B67307}" type="parTrans" cxnId="{C2B07188-EF8B-41B6-8E6A-0E3C467AF0C6}">
      <dgm:prSet/>
      <dgm:spPr/>
      <dgm:t>
        <a:bodyPr/>
        <a:lstStyle/>
        <a:p>
          <a:endParaRPr lang="en-GB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C513902-C9E3-4C0A-B541-A4B250D97AE9}" type="sibTrans" cxnId="{C2B07188-EF8B-41B6-8E6A-0E3C467AF0C6}">
      <dgm:prSet/>
      <dgm:spPr/>
      <dgm:t>
        <a:bodyPr/>
        <a:lstStyle/>
        <a:p>
          <a:endParaRPr lang="en-GB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94AF183-FB49-493B-85C5-785D00ACB257}">
      <dgm:prSet/>
      <dgm:spPr/>
      <dgm:t>
        <a:bodyPr/>
        <a:lstStyle/>
        <a:p>
          <a:pPr rtl="0"/>
          <a:r>
            <a:rPr lang="en-GB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Industry-standard formats for import/export</a:t>
          </a:r>
          <a:endParaRPr lang="en-GB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CAB9EC1-7087-41A3-92F0-9D738D3ACFEA}" type="parTrans" cxnId="{E43E9B9D-8E0E-47FF-BA79-5F7BB073BFAB}">
      <dgm:prSet/>
      <dgm:spPr/>
      <dgm:t>
        <a:bodyPr/>
        <a:lstStyle/>
        <a:p>
          <a:endParaRPr lang="en-GB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3B7D051-900A-4F8D-A645-306C83F95DAC}" type="sibTrans" cxnId="{E43E9B9D-8E0E-47FF-BA79-5F7BB073BFAB}">
      <dgm:prSet/>
      <dgm:spPr/>
      <dgm:t>
        <a:bodyPr/>
        <a:lstStyle/>
        <a:p>
          <a:endParaRPr lang="en-GB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CA3ED91-431A-4323-BA07-DB724392B6F6}">
      <dgm:prSet/>
      <dgm:spPr/>
      <dgm:t>
        <a:bodyPr/>
        <a:lstStyle/>
        <a:p>
          <a:pPr rtl="0"/>
          <a:r>
            <a:rPr lang="en-GB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Well Known Text (WKT)</a:t>
          </a:r>
          <a:endParaRPr lang="en-GB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FD224D4-C92E-4C41-8664-975221BC4F57}" type="parTrans" cxnId="{E55E467C-6458-470B-9A45-2AFD2CF9EB7F}">
      <dgm:prSet/>
      <dgm:spPr/>
      <dgm:t>
        <a:bodyPr/>
        <a:lstStyle/>
        <a:p>
          <a:endParaRPr lang="en-GB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69A6931-FB98-4556-B99E-E8D140976860}" type="sibTrans" cxnId="{E55E467C-6458-470B-9A45-2AFD2CF9EB7F}">
      <dgm:prSet/>
      <dgm:spPr/>
      <dgm:t>
        <a:bodyPr/>
        <a:lstStyle/>
        <a:p>
          <a:endParaRPr lang="en-GB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2BC0F37-8D89-4C3C-B6E6-19F021E69094}">
      <dgm:prSet/>
      <dgm:spPr/>
      <dgm:t>
        <a:bodyPr/>
        <a:lstStyle/>
        <a:p>
          <a:pPr rtl="0"/>
          <a:r>
            <a:rPr lang="en-GB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Well Known Binary (WKB)</a:t>
          </a:r>
          <a:endParaRPr lang="en-GB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F532DD5-25A5-4559-9009-D5C42453471F}" type="parTrans" cxnId="{74D0F9A3-C7B4-4BBF-B7AE-24FB169274E0}">
      <dgm:prSet/>
      <dgm:spPr/>
      <dgm:t>
        <a:bodyPr/>
        <a:lstStyle/>
        <a:p>
          <a:endParaRPr lang="en-GB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78AFAF0-55C8-433C-B5D4-2839038E0347}" type="sibTrans" cxnId="{74D0F9A3-C7B4-4BBF-B7AE-24FB169274E0}">
      <dgm:prSet/>
      <dgm:spPr/>
      <dgm:t>
        <a:bodyPr/>
        <a:lstStyle/>
        <a:p>
          <a:endParaRPr lang="en-GB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2B18FDC-52CF-4E43-9BF8-AFC33CE545A1}">
      <dgm:prSet/>
      <dgm:spPr/>
      <dgm:t>
        <a:bodyPr/>
        <a:lstStyle/>
        <a:p>
          <a:pPr rtl="0"/>
          <a:r>
            <a:rPr lang="en-GB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Geographic </a:t>
          </a:r>
          <a:r>
            <a:rPr lang="en-GB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Markup</a:t>
          </a:r>
          <a:r>
            <a:rPr lang="en-GB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Language (GML)</a:t>
          </a:r>
          <a:endParaRPr lang="en-GB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E301BA2-3A12-420C-B6F9-B9A99751C182}" type="parTrans" cxnId="{3FB64864-5127-4D33-BEB6-E633D74D99BB}">
      <dgm:prSet/>
      <dgm:spPr/>
      <dgm:t>
        <a:bodyPr/>
        <a:lstStyle/>
        <a:p>
          <a:endParaRPr lang="en-GB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EC906AA-079F-4240-B7A4-DFD0EE88C769}" type="sibTrans" cxnId="{3FB64864-5127-4D33-BEB6-E633D74D99BB}">
      <dgm:prSet/>
      <dgm:spPr/>
      <dgm:t>
        <a:bodyPr/>
        <a:lstStyle/>
        <a:p>
          <a:endParaRPr lang="en-GB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7CB3128-8EEF-4DAA-B0EA-1092FA4EC119}">
      <dgm:prSet/>
      <dgm:spPr/>
      <dgm:t>
        <a:bodyPr/>
        <a:lstStyle/>
        <a:p>
          <a:pPr algn="l" rtl="0"/>
          <a:r>
            <a:rPr lang="en-GB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Integration with GIS and geospatial data solutions</a:t>
          </a:r>
          <a:endParaRPr lang="en-GB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882AFDA-A321-419D-AC71-FFE6F5C6D8D3}" type="parTrans" cxnId="{4BA046AD-C461-48CD-9219-63A468E5D44A}">
      <dgm:prSet/>
      <dgm:spPr/>
      <dgm:t>
        <a:bodyPr/>
        <a:lstStyle/>
        <a:p>
          <a:endParaRPr lang="en-GB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1EDE78E-D454-4FCF-9318-50C8C048F44D}" type="sibTrans" cxnId="{4BA046AD-C461-48CD-9219-63A468E5D44A}">
      <dgm:prSet/>
      <dgm:spPr/>
      <dgm:t>
        <a:bodyPr/>
        <a:lstStyle/>
        <a:p>
          <a:endParaRPr lang="en-GB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700AC6A-AD4C-4D9D-91C8-5853E1F65EDE}" type="pres">
      <dgm:prSet presAssocID="{7670F5D8-EFC0-455B-98D5-A951C3B767CA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3F7F03E-E3F6-4148-A8D1-60F4DED8A359}" type="pres">
      <dgm:prSet presAssocID="{DF0FC80F-ED93-4187-9162-FE42D1540452}" presName="composite" presStyleCnt="0"/>
      <dgm:spPr/>
    </dgm:pt>
    <dgm:pt modelId="{D40DD6A3-3283-4288-BCF4-FA5DFFE8312A}" type="pres">
      <dgm:prSet presAssocID="{DF0FC80F-ED93-4187-9162-FE42D1540452}" presName="imgShp" presStyleLbl="fgImgPlace1" presStyleIdx="0" presStyleCnt="3"/>
      <dgm:spPr/>
    </dgm:pt>
    <dgm:pt modelId="{EDB38300-E204-480F-BEEE-9D368BDECD62}" type="pres">
      <dgm:prSet presAssocID="{DF0FC80F-ED93-4187-9162-FE42D1540452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9246C0-8ADB-4C67-B63F-5FFE2BB8B96E}" type="pres">
      <dgm:prSet presAssocID="{AC513902-C9E3-4C0A-B541-A4B250D97AE9}" presName="spacing" presStyleCnt="0"/>
      <dgm:spPr/>
    </dgm:pt>
    <dgm:pt modelId="{268F0A6C-3498-409E-AD3F-1ABD2AD1B1C2}" type="pres">
      <dgm:prSet presAssocID="{E94AF183-FB49-493B-85C5-785D00ACB257}" presName="composite" presStyleCnt="0"/>
      <dgm:spPr/>
    </dgm:pt>
    <dgm:pt modelId="{5B9EEC74-0C73-459B-99E3-A92DEBE20CDA}" type="pres">
      <dgm:prSet presAssocID="{E94AF183-FB49-493B-85C5-785D00ACB257}" presName="imgShp" presStyleLbl="fgImgPlace1" presStyleIdx="1" presStyleCnt="3"/>
      <dgm:spPr/>
    </dgm:pt>
    <dgm:pt modelId="{B742ACD8-4918-4874-8669-A66F01B85385}" type="pres">
      <dgm:prSet presAssocID="{E94AF183-FB49-493B-85C5-785D00ACB257}" presName="txShp" presStyleLbl="node1" presStyleIdx="1" presStyleCnt="3" custScaleY="1129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E7B32A-3CF4-464A-8813-D2CC7961DFEB}" type="pres">
      <dgm:prSet presAssocID="{E3B7D051-900A-4F8D-A645-306C83F95DAC}" presName="spacing" presStyleCnt="0"/>
      <dgm:spPr/>
    </dgm:pt>
    <dgm:pt modelId="{2FE9F2C7-7BB5-4E61-B7CF-E62982000988}" type="pres">
      <dgm:prSet presAssocID="{57CB3128-8EEF-4DAA-B0EA-1092FA4EC119}" presName="composite" presStyleCnt="0"/>
      <dgm:spPr/>
    </dgm:pt>
    <dgm:pt modelId="{7C51D1E9-54AC-4F5A-B401-BE1239DFEB2C}" type="pres">
      <dgm:prSet presAssocID="{57CB3128-8EEF-4DAA-B0EA-1092FA4EC119}" presName="imgShp" presStyleLbl="fgImgPlace1" presStyleIdx="2" presStyleCnt="3"/>
      <dgm:spPr/>
    </dgm:pt>
    <dgm:pt modelId="{BA766F1A-77E5-4B63-B61E-908AEEAECAD1}" type="pres">
      <dgm:prSet presAssocID="{57CB3128-8EEF-4DAA-B0EA-1092FA4EC119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55E467C-6458-470B-9A45-2AFD2CF9EB7F}" srcId="{E94AF183-FB49-493B-85C5-785D00ACB257}" destId="{6CA3ED91-431A-4323-BA07-DB724392B6F6}" srcOrd="0" destOrd="0" parTransId="{7FD224D4-C92E-4C41-8664-975221BC4F57}" sibTransId="{D69A6931-FB98-4556-B99E-E8D140976860}"/>
    <dgm:cxn modelId="{74D0F9A3-C7B4-4BBF-B7AE-24FB169274E0}" srcId="{E94AF183-FB49-493B-85C5-785D00ACB257}" destId="{42BC0F37-8D89-4C3C-B6E6-19F021E69094}" srcOrd="1" destOrd="0" parTransId="{BF532DD5-25A5-4559-9009-D5C42453471F}" sibTransId="{878AFAF0-55C8-433C-B5D4-2839038E0347}"/>
    <dgm:cxn modelId="{C2B07188-EF8B-41B6-8E6A-0E3C467AF0C6}" srcId="{7670F5D8-EFC0-455B-98D5-A951C3B767CA}" destId="{DF0FC80F-ED93-4187-9162-FE42D1540452}" srcOrd="0" destOrd="0" parTransId="{05069954-5453-4409-9D33-0EF2E7B67307}" sibTransId="{AC513902-C9E3-4C0A-B541-A4B250D97AE9}"/>
    <dgm:cxn modelId="{4BA046AD-C461-48CD-9219-63A468E5D44A}" srcId="{7670F5D8-EFC0-455B-98D5-A951C3B767CA}" destId="{57CB3128-8EEF-4DAA-B0EA-1092FA4EC119}" srcOrd="2" destOrd="0" parTransId="{2882AFDA-A321-419D-AC71-FFE6F5C6D8D3}" sibTransId="{91EDE78E-D454-4FCF-9318-50C8C048F44D}"/>
    <dgm:cxn modelId="{F70344A9-DE46-4A9B-9062-E4C8FE70D017}" type="presOf" srcId="{42BC0F37-8D89-4C3C-B6E6-19F021E69094}" destId="{B742ACD8-4918-4874-8669-A66F01B85385}" srcOrd="0" destOrd="2" presId="urn:microsoft.com/office/officeart/2005/8/layout/vList3"/>
    <dgm:cxn modelId="{4CED25DE-0B1C-47B6-8F82-F5B6294C41B7}" type="presOf" srcId="{E94AF183-FB49-493B-85C5-785D00ACB257}" destId="{B742ACD8-4918-4874-8669-A66F01B85385}" srcOrd="0" destOrd="0" presId="urn:microsoft.com/office/officeart/2005/8/layout/vList3"/>
    <dgm:cxn modelId="{75075537-ACB1-44DB-AF22-2E848FA4A14A}" type="presOf" srcId="{42B18FDC-52CF-4E43-9BF8-AFC33CE545A1}" destId="{B742ACD8-4918-4874-8669-A66F01B85385}" srcOrd="0" destOrd="3" presId="urn:microsoft.com/office/officeart/2005/8/layout/vList3"/>
    <dgm:cxn modelId="{76389A5E-6083-494D-BEB6-6209F6C989F7}" type="presOf" srcId="{DF0FC80F-ED93-4187-9162-FE42D1540452}" destId="{EDB38300-E204-480F-BEEE-9D368BDECD62}" srcOrd="0" destOrd="0" presId="urn:microsoft.com/office/officeart/2005/8/layout/vList3"/>
    <dgm:cxn modelId="{59D730B4-26DB-4042-9AF5-B0A27E4F5BFB}" type="presOf" srcId="{57CB3128-8EEF-4DAA-B0EA-1092FA4EC119}" destId="{BA766F1A-77E5-4B63-B61E-908AEEAECAD1}" srcOrd="0" destOrd="0" presId="urn:microsoft.com/office/officeart/2005/8/layout/vList3"/>
    <dgm:cxn modelId="{226AAB5D-4545-4CC3-A83A-EA36106BBF21}" type="presOf" srcId="{6CA3ED91-431A-4323-BA07-DB724392B6F6}" destId="{B742ACD8-4918-4874-8669-A66F01B85385}" srcOrd="0" destOrd="1" presId="urn:microsoft.com/office/officeart/2005/8/layout/vList3"/>
    <dgm:cxn modelId="{C6F2A8B2-B2FD-4332-8445-83EC8FBB95C5}" type="presOf" srcId="{7670F5D8-EFC0-455B-98D5-A951C3B767CA}" destId="{0700AC6A-AD4C-4D9D-91C8-5853E1F65EDE}" srcOrd="0" destOrd="0" presId="urn:microsoft.com/office/officeart/2005/8/layout/vList3"/>
    <dgm:cxn modelId="{3FB64864-5127-4D33-BEB6-E633D74D99BB}" srcId="{E94AF183-FB49-493B-85C5-785D00ACB257}" destId="{42B18FDC-52CF-4E43-9BF8-AFC33CE545A1}" srcOrd="2" destOrd="0" parTransId="{3E301BA2-3A12-420C-B6F9-B9A99751C182}" sibTransId="{7EC906AA-079F-4240-B7A4-DFD0EE88C769}"/>
    <dgm:cxn modelId="{E43E9B9D-8E0E-47FF-BA79-5F7BB073BFAB}" srcId="{7670F5D8-EFC0-455B-98D5-A951C3B767CA}" destId="{E94AF183-FB49-493B-85C5-785D00ACB257}" srcOrd="1" destOrd="0" parTransId="{7CAB9EC1-7087-41A3-92F0-9D738D3ACFEA}" sibTransId="{E3B7D051-900A-4F8D-A645-306C83F95DAC}"/>
    <dgm:cxn modelId="{085D0E95-6157-4D66-89C7-21FBC97CD3DE}" type="presParOf" srcId="{0700AC6A-AD4C-4D9D-91C8-5853E1F65EDE}" destId="{63F7F03E-E3F6-4148-A8D1-60F4DED8A359}" srcOrd="0" destOrd="0" presId="urn:microsoft.com/office/officeart/2005/8/layout/vList3"/>
    <dgm:cxn modelId="{29B551C6-02BB-4238-8A4F-82581A2528DF}" type="presParOf" srcId="{63F7F03E-E3F6-4148-A8D1-60F4DED8A359}" destId="{D40DD6A3-3283-4288-BCF4-FA5DFFE8312A}" srcOrd="0" destOrd="0" presId="urn:microsoft.com/office/officeart/2005/8/layout/vList3"/>
    <dgm:cxn modelId="{56A1C188-933E-445E-9367-FA7F7CC9F96F}" type="presParOf" srcId="{63F7F03E-E3F6-4148-A8D1-60F4DED8A359}" destId="{EDB38300-E204-480F-BEEE-9D368BDECD62}" srcOrd="1" destOrd="0" presId="urn:microsoft.com/office/officeart/2005/8/layout/vList3"/>
    <dgm:cxn modelId="{5F3F6EE2-411B-4C80-86EC-32C8473D7BF7}" type="presParOf" srcId="{0700AC6A-AD4C-4D9D-91C8-5853E1F65EDE}" destId="{A49246C0-8ADB-4C67-B63F-5FFE2BB8B96E}" srcOrd="1" destOrd="0" presId="urn:microsoft.com/office/officeart/2005/8/layout/vList3"/>
    <dgm:cxn modelId="{C65944A7-2143-4C79-8EA0-230514A1AD18}" type="presParOf" srcId="{0700AC6A-AD4C-4D9D-91C8-5853E1F65EDE}" destId="{268F0A6C-3498-409E-AD3F-1ABD2AD1B1C2}" srcOrd="2" destOrd="0" presId="urn:microsoft.com/office/officeart/2005/8/layout/vList3"/>
    <dgm:cxn modelId="{592DB8F9-88D3-413E-A8D1-EB396DFE349F}" type="presParOf" srcId="{268F0A6C-3498-409E-AD3F-1ABD2AD1B1C2}" destId="{5B9EEC74-0C73-459B-99E3-A92DEBE20CDA}" srcOrd="0" destOrd="0" presId="urn:microsoft.com/office/officeart/2005/8/layout/vList3"/>
    <dgm:cxn modelId="{569820BA-FBD2-4DB8-A96B-48BC7DEDE778}" type="presParOf" srcId="{268F0A6C-3498-409E-AD3F-1ABD2AD1B1C2}" destId="{B742ACD8-4918-4874-8669-A66F01B85385}" srcOrd="1" destOrd="0" presId="urn:microsoft.com/office/officeart/2005/8/layout/vList3"/>
    <dgm:cxn modelId="{C5DD7032-C194-4401-8962-DB43E0F98ACD}" type="presParOf" srcId="{0700AC6A-AD4C-4D9D-91C8-5853E1F65EDE}" destId="{F4E7B32A-3CF4-464A-8813-D2CC7961DFEB}" srcOrd="3" destOrd="0" presId="urn:microsoft.com/office/officeart/2005/8/layout/vList3"/>
    <dgm:cxn modelId="{3C9E498D-945A-4B2F-9370-C1FCAF851322}" type="presParOf" srcId="{0700AC6A-AD4C-4D9D-91C8-5853E1F65EDE}" destId="{2FE9F2C7-7BB5-4E61-B7CF-E62982000988}" srcOrd="4" destOrd="0" presId="urn:microsoft.com/office/officeart/2005/8/layout/vList3"/>
    <dgm:cxn modelId="{DF9EB870-69AA-49E3-B112-16EE8B5BBD80}" type="presParOf" srcId="{2FE9F2C7-7BB5-4E61-B7CF-E62982000988}" destId="{7C51D1E9-54AC-4F5A-B401-BE1239DFEB2C}" srcOrd="0" destOrd="0" presId="urn:microsoft.com/office/officeart/2005/8/layout/vList3"/>
    <dgm:cxn modelId="{8ECDADB7-7A9E-46E9-9A2B-462B56F4BDE2}" type="presParOf" srcId="{2FE9F2C7-7BB5-4E61-B7CF-E62982000988}" destId="{BA766F1A-77E5-4B63-B61E-908AEEAECAD1}" srcOrd="1" destOrd="0" presId="urn:microsoft.com/office/officeart/2005/8/layout/vList3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347D2EB-51D4-4D34-893A-FA552F1D86CF}" type="doc">
      <dgm:prSet loTypeId="urn:microsoft.com/office/officeart/2005/8/layout/pList2" loCatId="list" qsTypeId="urn:microsoft.com/office/officeart/2005/8/quickstyle/3d1" qsCatId="3D" csTypeId="urn:microsoft.com/office/officeart/2005/8/colors/accent1_2" csCatId="accent1"/>
      <dgm:spPr/>
      <dgm:t>
        <a:bodyPr/>
        <a:lstStyle/>
        <a:p>
          <a:endParaRPr lang="en-GB"/>
        </a:p>
      </dgm:t>
    </dgm:pt>
    <dgm:pt modelId="{8EBA2D38-52BB-4F86-949D-4D546C3F44C1}">
      <dgm:prSet/>
      <dgm:spPr/>
      <dgm:t>
        <a:bodyPr/>
        <a:lstStyle/>
        <a:p>
          <a:pPr rtl="0"/>
          <a:r>
            <a:rPr lang="en-GB" dirty="0" smtClean="0"/>
            <a:t>Consume spatial data through ADO.NET</a:t>
          </a:r>
          <a:endParaRPr lang="en-GB" dirty="0"/>
        </a:p>
      </dgm:t>
    </dgm:pt>
    <dgm:pt modelId="{2F7B2EF2-5B1C-428C-B07B-CECE09B1706F}" type="parTrans" cxnId="{484AADAB-83F8-4E05-94E7-7BEA9C93C6C8}">
      <dgm:prSet/>
      <dgm:spPr/>
      <dgm:t>
        <a:bodyPr/>
        <a:lstStyle/>
        <a:p>
          <a:endParaRPr lang="en-GB"/>
        </a:p>
      </dgm:t>
    </dgm:pt>
    <dgm:pt modelId="{472DAA0B-F5F4-4D8C-8CEA-C4017629B851}" type="sibTrans" cxnId="{484AADAB-83F8-4E05-94E7-7BEA9C93C6C8}">
      <dgm:prSet/>
      <dgm:spPr/>
      <dgm:t>
        <a:bodyPr/>
        <a:lstStyle/>
        <a:p>
          <a:endParaRPr lang="en-GB"/>
        </a:p>
      </dgm:t>
    </dgm:pt>
    <dgm:pt modelId="{D75A8F9B-F42B-48C7-A5FF-2F8562E896E5}">
      <dgm:prSet/>
      <dgm:spPr/>
      <dgm:t>
        <a:bodyPr/>
        <a:lstStyle/>
        <a:p>
          <a:pPr rtl="0"/>
          <a:r>
            <a:rPr lang="en-GB" dirty="0" smtClean="0"/>
            <a:t>Call spatial data type methods from .NET code</a:t>
          </a:r>
          <a:endParaRPr lang="en-GB" dirty="0"/>
        </a:p>
      </dgm:t>
    </dgm:pt>
    <dgm:pt modelId="{27C74972-7960-4773-B97C-C786CEB1BEF0}" type="parTrans" cxnId="{F356C065-992B-417F-9FAE-9A01736BC4E9}">
      <dgm:prSet/>
      <dgm:spPr/>
      <dgm:t>
        <a:bodyPr/>
        <a:lstStyle/>
        <a:p>
          <a:endParaRPr lang="en-GB"/>
        </a:p>
      </dgm:t>
    </dgm:pt>
    <dgm:pt modelId="{811DD4E7-00DB-45F9-A082-61B0563C1C8E}" type="sibTrans" cxnId="{F356C065-992B-417F-9FAE-9A01736BC4E9}">
      <dgm:prSet/>
      <dgm:spPr/>
      <dgm:t>
        <a:bodyPr/>
        <a:lstStyle/>
        <a:p>
          <a:endParaRPr lang="en-GB"/>
        </a:p>
      </dgm:t>
    </dgm:pt>
    <dgm:pt modelId="{CD5004EC-54B3-48C4-A414-C01CC9A178ED}">
      <dgm:prSet/>
      <dgm:spPr/>
      <dgm:t>
        <a:bodyPr/>
        <a:lstStyle/>
        <a:p>
          <a:pPr rtl="0"/>
          <a:r>
            <a:rPr lang="en-GB" dirty="0" smtClean="0"/>
            <a:t>Integrate with external location-aware applications such as Virtual Earth</a:t>
          </a:r>
          <a:endParaRPr lang="en-GB" dirty="0"/>
        </a:p>
      </dgm:t>
    </dgm:pt>
    <dgm:pt modelId="{C82487B3-8239-4104-833C-A34FC48BEA74}" type="parTrans" cxnId="{48F38CCD-4F3B-47F8-A732-E420E30E56A8}">
      <dgm:prSet/>
      <dgm:spPr/>
      <dgm:t>
        <a:bodyPr/>
        <a:lstStyle/>
        <a:p>
          <a:endParaRPr lang="en-GB"/>
        </a:p>
      </dgm:t>
    </dgm:pt>
    <dgm:pt modelId="{50A43305-9A41-4F61-B7AA-1DF19A0A8D35}" type="sibTrans" cxnId="{48F38CCD-4F3B-47F8-A732-E420E30E56A8}">
      <dgm:prSet/>
      <dgm:spPr/>
      <dgm:t>
        <a:bodyPr/>
        <a:lstStyle/>
        <a:p>
          <a:endParaRPr lang="en-GB"/>
        </a:p>
      </dgm:t>
    </dgm:pt>
    <dgm:pt modelId="{CD1180AF-780A-4576-889F-CCBCE8E37AF2}" type="pres">
      <dgm:prSet presAssocID="{3347D2EB-51D4-4D34-893A-FA552F1D86C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5266003-450D-4815-A02A-FDE26732B567}" type="pres">
      <dgm:prSet presAssocID="{3347D2EB-51D4-4D34-893A-FA552F1D86CF}" presName="bkgdShp" presStyleLbl="alignAccFollowNode1" presStyleIdx="0" presStyleCnt="1"/>
      <dgm:spPr/>
    </dgm:pt>
    <dgm:pt modelId="{009B5E72-240A-48AF-823E-8F4F887201C0}" type="pres">
      <dgm:prSet presAssocID="{3347D2EB-51D4-4D34-893A-FA552F1D86CF}" presName="linComp" presStyleCnt="0"/>
      <dgm:spPr/>
    </dgm:pt>
    <dgm:pt modelId="{E53BD91A-1D46-4507-B5C0-C8DDF829EC3D}" type="pres">
      <dgm:prSet presAssocID="{8EBA2D38-52BB-4F86-949D-4D546C3F44C1}" presName="compNode" presStyleCnt="0"/>
      <dgm:spPr/>
    </dgm:pt>
    <dgm:pt modelId="{09153525-8C94-4659-9FD4-A84BB81CB02A}" type="pres">
      <dgm:prSet presAssocID="{8EBA2D38-52BB-4F86-949D-4D546C3F44C1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040E1E-2CD5-44DD-A1F7-1598902AB4C7}" type="pres">
      <dgm:prSet presAssocID="{8EBA2D38-52BB-4F86-949D-4D546C3F44C1}" presName="invisiNode" presStyleLbl="node1" presStyleIdx="0" presStyleCnt="3"/>
      <dgm:spPr/>
    </dgm:pt>
    <dgm:pt modelId="{2CB9844D-A60F-4E98-951C-1EF9913D1F08}" type="pres">
      <dgm:prSet presAssocID="{8EBA2D38-52BB-4F86-949D-4D546C3F44C1}" presName="imagNode" presStyleLbl="fgImgPlace1" presStyleIdx="0" presStyleCnt="3"/>
      <dgm:spPr/>
    </dgm:pt>
    <dgm:pt modelId="{DE1438CD-BE72-4978-BC8B-3300835C2ABA}" type="pres">
      <dgm:prSet presAssocID="{472DAA0B-F5F4-4D8C-8CEA-C4017629B851}" presName="sibTrans" presStyleLbl="sibTrans2D1" presStyleIdx="0" presStyleCnt="0"/>
      <dgm:spPr/>
      <dgm:t>
        <a:bodyPr/>
        <a:lstStyle/>
        <a:p>
          <a:endParaRPr lang="en-US"/>
        </a:p>
      </dgm:t>
    </dgm:pt>
    <dgm:pt modelId="{0B98F2E2-7B60-4E4F-9C7C-0F5D63502794}" type="pres">
      <dgm:prSet presAssocID="{D75A8F9B-F42B-48C7-A5FF-2F8562E896E5}" presName="compNode" presStyleCnt="0"/>
      <dgm:spPr/>
    </dgm:pt>
    <dgm:pt modelId="{06764716-5773-4AB8-8ADF-FF5C7BC6828B}" type="pres">
      <dgm:prSet presAssocID="{D75A8F9B-F42B-48C7-A5FF-2F8562E896E5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B3F959-7206-43CE-A660-22617B0E3A4B}" type="pres">
      <dgm:prSet presAssocID="{D75A8F9B-F42B-48C7-A5FF-2F8562E896E5}" presName="invisiNode" presStyleLbl="node1" presStyleIdx="1" presStyleCnt="3"/>
      <dgm:spPr/>
    </dgm:pt>
    <dgm:pt modelId="{8533A010-AC01-4F91-859A-307D809767E1}" type="pres">
      <dgm:prSet presAssocID="{D75A8F9B-F42B-48C7-A5FF-2F8562E896E5}" presName="imagNode" presStyleLbl="fgImgPlace1" presStyleIdx="1" presStyleCnt="3"/>
      <dgm:spPr/>
    </dgm:pt>
    <dgm:pt modelId="{04330078-666F-4F05-B3D9-E7D76440CA3F}" type="pres">
      <dgm:prSet presAssocID="{811DD4E7-00DB-45F9-A082-61B0563C1C8E}" presName="sibTrans" presStyleLbl="sibTrans2D1" presStyleIdx="0" presStyleCnt="0"/>
      <dgm:spPr/>
      <dgm:t>
        <a:bodyPr/>
        <a:lstStyle/>
        <a:p>
          <a:endParaRPr lang="en-US"/>
        </a:p>
      </dgm:t>
    </dgm:pt>
    <dgm:pt modelId="{3DFFBA86-D7B3-472B-B555-6C3F6FE53AAF}" type="pres">
      <dgm:prSet presAssocID="{CD5004EC-54B3-48C4-A414-C01CC9A178ED}" presName="compNode" presStyleCnt="0"/>
      <dgm:spPr/>
    </dgm:pt>
    <dgm:pt modelId="{C6FBB14B-6DF5-4ABC-B78B-5743F785B131}" type="pres">
      <dgm:prSet presAssocID="{CD5004EC-54B3-48C4-A414-C01CC9A178ED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92CBFC-F9C3-4CDD-89E9-570159BFA924}" type="pres">
      <dgm:prSet presAssocID="{CD5004EC-54B3-48C4-A414-C01CC9A178ED}" presName="invisiNode" presStyleLbl="node1" presStyleIdx="2" presStyleCnt="3"/>
      <dgm:spPr/>
    </dgm:pt>
    <dgm:pt modelId="{2FADDFA4-203F-4A81-ACAD-43200176A51A}" type="pres">
      <dgm:prSet presAssocID="{CD5004EC-54B3-48C4-A414-C01CC9A178ED}" presName="imagNode" presStyleLbl="fgImgPlace1" presStyleIdx="2" presStyleCnt="3"/>
      <dgm:spPr/>
    </dgm:pt>
  </dgm:ptLst>
  <dgm:cxnLst>
    <dgm:cxn modelId="{41F43BE0-7BF5-434F-B482-DAA8E40DA760}" type="presOf" srcId="{D75A8F9B-F42B-48C7-A5FF-2F8562E896E5}" destId="{06764716-5773-4AB8-8ADF-FF5C7BC6828B}" srcOrd="0" destOrd="0" presId="urn:microsoft.com/office/officeart/2005/8/layout/pList2"/>
    <dgm:cxn modelId="{F356C065-992B-417F-9FAE-9A01736BC4E9}" srcId="{3347D2EB-51D4-4D34-893A-FA552F1D86CF}" destId="{D75A8F9B-F42B-48C7-A5FF-2F8562E896E5}" srcOrd="1" destOrd="0" parTransId="{27C74972-7960-4773-B97C-C786CEB1BEF0}" sibTransId="{811DD4E7-00DB-45F9-A082-61B0563C1C8E}"/>
    <dgm:cxn modelId="{B7241D28-7562-410B-8744-594752B4E31E}" type="presOf" srcId="{3347D2EB-51D4-4D34-893A-FA552F1D86CF}" destId="{CD1180AF-780A-4576-889F-CCBCE8E37AF2}" srcOrd="0" destOrd="0" presId="urn:microsoft.com/office/officeart/2005/8/layout/pList2"/>
    <dgm:cxn modelId="{A86328EC-5C05-45C4-ADA4-ED66631F45F1}" type="presOf" srcId="{811DD4E7-00DB-45F9-A082-61B0563C1C8E}" destId="{04330078-666F-4F05-B3D9-E7D76440CA3F}" srcOrd="0" destOrd="0" presId="urn:microsoft.com/office/officeart/2005/8/layout/pList2"/>
    <dgm:cxn modelId="{484AADAB-83F8-4E05-94E7-7BEA9C93C6C8}" srcId="{3347D2EB-51D4-4D34-893A-FA552F1D86CF}" destId="{8EBA2D38-52BB-4F86-949D-4D546C3F44C1}" srcOrd="0" destOrd="0" parTransId="{2F7B2EF2-5B1C-428C-B07B-CECE09B1706F}" sibTransId="{472DAA0B-F5F4-4D8C-8CEA-C4017629B851}"/>
    <dgm:cxn modelId="{F05F9F16-9355-4FE5-B4F6-83FD51BC3878}" type="presOf" srcId="{CD5004EC-54B3-48C4-A414-C01CC9A178ED}" destId="{C6FBB14B-6DF5-4ABC-B78B-5743F785B131}" srcOrd="0" destOrd="0" presId="urn:microsoft.com/office/officeart/2005/8/layout/pList2"/>
    <dgm:cxn modelId="{D7E3F7EC-ADC8-4A3D-950C-1A18655A3F27}" type="presOf" srcId="{8EBA2D38-52BB-4F86-949D-4D546C3F44C1}" destId="{09153525-8C94-4659-9FD4-A84BB81CB02A}" srcOrd="0" destOrd="0" presId="urn:microsoft.com/office/officeart/2005/8/layout/pList2"/>
    <dgm:cxn modelId="{48F38CCD-4F3B-47F8-A732-E420E30E56A8}" srcId="{3347D2EB-51D4-4D34-893A-FA552F1D86CF}" destId="{CD5004EC-54B3-48C4-A414-C01CC9A178ED}" srcOrd="2" destOrd="0" parTransId="{C82487B3-8239-4104-833C-A34FC48BEA74}" sibTransId="{50A43305-9A41-4F61-B7AA-1DF19A0A8D35}"/>
    <dgm:cxn modelId="{98D07528-747F-4E95-A532-C292182647D1}" type="presOf" srcId="{472DAA0B-F5F4-4D8C-8CEA-C4017629B851}" destId="{DE1438CD-BE72-4978-BC8B-3300835C2ABA}" srcOrd="0" destOrd="0" presId="urn:microsoft.com/office/officeart/2005/8/layout/pList2"/>
    <dgm:cxn modelId="{767A0CA9-9B5B-4004-BA55-536613A64FEF}" type="presParOf" srcId="{CD1180AF-780A-4576-889F-CCBCE8E37AF2}" destId="{95266003-450D-4815-A02A-FDE26732B567}" srcOrd="0" destOrd="0" presId="urn:microsoft.com/office/officeart/2005/8/layout/pList2"/>
    <dgm:cxn modelId="{75438D53-FA66-423D-A210-A84A4A634526}" type="presParOf" srcId="{CD1180AF-780A-4576-889F-CCBCE8E37AF2}" destId="{009B5E72-240A-48AF-823E-8F4F887201C0}" srcOrd="1" destOrd="0" presId="urn:microsoft.com/office/officeart/2005/8/layout/pList2"/>
    <dgm:cxn modelId="{5F61F362-2F50-455A-8DA2-4DCF80DF9331}" type="presParOf" srcId="{009B5E72-240A-48AF-823E-8F4F887201C0}" destId="{E53BD91A-1D46-4507-B5C0-C8DDF829EC3D}" srcOrd="0" destOrd="0" presId="urn:microsoft.com/office/officeart/2005/8/layout/pList2"/>
    <dgm:cxn modelId="{EB377581-08C2-4E6E-BFE7-469382ECBBD0}" type="presParOf" srcId="{E53BD91A-1D46-4507-B5C0-C8DDF829EC3D}" destId="{09153525-8C94-4659-9FD4-A84BB81CB02A}" srcOrd="0" destOrd="0" presId="urn:microsoft.com/office/officeart/2005/8/layout/pList2"/>
    <dgm:cxn modelId="{00E1914A-A186-415F-9066-2C496D994074}" type="presParOf" srcId="{E53BD91A-1D46-4507-B5C0-C8DDF829EC3D}" destId="{EF040E1E-2CD5-44DD-A1F7-1598902AB4C7}" srcOrd="1" destOrd="0" presId="urn:microsoft.com/office/officeart/2005/8/layout/pList2"/>
    <dgm:cxn modelId="{00B922D8-E7FE-4E25-B8B4-D94246BF12E0}" type="presParOf" srcId="{E53BD91A-1D46-4507-B5C0-C8DDF829EC3D}" destId="{2CB9844D-A60F-4E98-951C-1EF9913D1F08}" srcOrd="2" destOrd="0" presId="urn:microsoft.com/office/officeart/2005/8/layout/pList2"/>
    <dgm:cxn modelId="{6A007286-E93E-40A6-BC84-A4C91D689046}" type="presParOf" srcId="{009B5E72-240A-48AF-823E-8F4F887201C0}" destId="{DE1438CD-BE72-4978-BC8B-3300835C2ABA}" srcOrd="1" destOrd="0" presId="urn:microsoft.com/office/officeart/2005/8/layout/pList2"/>
    <dgm:cxn modelId="{F4FC19BC-FDDC-4156-98E2-C73564E86B6B}" type="presParOf" srcId="{009B5E72-240A-48AF-823E-8F4F887201C0}" destId="{0B98F2E2-7B60-4E4F-9C7C-0F5D63502794}" srcOrd="2" destOrd="0" presId="urn:microsoft.com/office/officeart/2005/8/layout/pList2"/>
    <dgm:cxn modelId="{BAAD3740-21BD-4397-BB9A-4D8D853459DE}" type="presParOf" srcId="{0B98F2E2-7B60-4E4F-9C7C-0F5D63502794}" destId="{06764716-5773-4AB8-8ADF-FF5C7BC6828B}" srcOrd="0" destOrd="0" presId="urn:microsoft.com/office/officeart/2005/8/layout/pList2"/>
    <dgm:cxn modelId="{46C52238-8756-467D-9AC5-D740203F2DDE}" type="presParOf" srcId="{0B98F2E2-7B60-4E4F-9C7C-0F5D63502794}" destId="{CAB3F959-7206-43CE-A660-22617B0E3A4B}" srcOrd="1" destOrd="0" presId="urn:microsoft.com/office/officeart/2005/8/layout/pList2"/>
    <dgm:cxn modelId="{57900BA8-114F-4016-9901-A51A7631F359}" type="presParOf" srcId="{0B98F2E2-7B60-4E4F-9C7C-0F5D63502794}" destId="{8533A010-AC01-4F91-859A-307D809767E1}" srcOrd="2" destOrd="0" presId="urn:microsoft.com/office/officeart/2005/8/layout/pList2"/>
    <dgm:cxn modelId="{CA99FA10-3B03-4A9C-8B97-CF99A81025E9}" type="presParOf" srcId="{009B5E72-240A-48AF-823E-8F4F887201C0}" destId="{04330078-666F-4F05-B3D9-E7D76440CA3F}" srcOrd="3" destOrd="0" presId="urn:microsoft.com/office/officeart/2005/8/layout/pList2"/>
    <dgm:cxn modelId="{9E50D3F5-8C42-49C7-88CB-BA0172D221F2}" type="presParOf" srcId="{009B5E72-240A-48AF-823E-8F4F887201C0}" destId="{3DFFBA86-D7B3-472B-B555-6C3F6FE53AAF}" srcOrd="4" destOrd="0" presId="urn:microsoft.com/office/officeart/2005/8/layout/pList2"/>
    <dgm:cxn modelId="{27562FB3-343D-4CB0-8B41-5644E9CB7BE0}" type="presParOf" srcId="{3DFFBA86-D7B3-472B-B555-6C3F6FE53AAF}" destId="{C6FBB14B-6DF5-4ABC-B78B-5743F785B131}" srcOrd="0" destOrd="0" presId="urn:microsoft.com/office/officeart/2005/8/layout/pList2"/>
    <dgm:cxn modelId="{E39A180A-E869-45C0-9904-B26DA85CDB41}" type="presParOf" srcId="{3DFFBA86-D7B3-472B-B555-6C3F6FE53AAF}" destId="{3F92CBFC-F9C3-4CDD-89E9-570159BFA924}" srcOrd="1" destOrd="0" presId="urn:microsoft.com/office/officeart/2005/8/layout/pList2"/>
    <dgm:cxn modelId="{8BDC7295-2F7F-4EF6-AC51-7D9CEAB5594F}" type="presParOf" srcId="{3DFFBA86-D7B3-472B-B555-6C3F6FE53AAF}" destId="{2FADDFA4-203F-4A81-ACAD-43200176A51A}" srcOrd="2" destOrd="0" presId="urn:microsoft.com/office/officeart/2005/8/layout/pList2"/>
  </dgm:cxnLst>
  <dgm:bg/>
  <dgm:whole/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1DCA48D-5123-4683-9B6B-54E15354CB96}" type="doc">
      <dgm:prSet loTypeId="urn:microsoft.com/office/officeart/2005/8/layout/vList6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1782603F-6A0E-4CAA-A938-0DD46720EB74}">
      <dgm:prSet/>
      <dgm:spPr/>
      <dgm:t>
        <a:bodyPr/>
        <a:lstStyle/>
        <a:p>
          <a:pPr algn="l" rtl="0"/>
          <a:r>
            <a:rPr lang="en-US" dirty="0" smtClean="0"/>
            <a:t>Take advantage of comprehensive spatial support</a:t>
          </a:r>
          <a:endParaRPr lang="en-GB" dirty="0"/>
        </a:p>
      </dgm:t>
    </dgm:pt>
    <dgm:pt modelId="{679DBD3F-F9AA-4F82-AF71-A2C064E99C91}" type="parTrans" cxnId="{FB952621-872D-4222-9F9A-B86F3D7F923A}">
      <dgm:prSet/>
      <dgm:spPr/>
      <dgm:t>
        <a:bodyPr/>
        <a:lstStyle/>
        <a:p>
          <a:endParaRPr lang="en-GB"/>
        </a:p>
      </dgm:t>
    </dgm:pt>
    <dgm:pt modelId="{9C095E7E-036E-45D1-B59B-E38CB765FF59}" type="sibTrans" cxnId="{FB952621-872D-4222-9F9A-B86F3D7F923A}">
      <dgm:prSet/>
      <dgm:spPr/>
      <dgm:t>
        <a:bodyPr/>
        <a:lstStyle/>
        <a:p>
          <a:endParaRPr lang="en-GB"/>
        </a:p>
      </dgm:t>
    </dgm:pt>
    <dgm:pt modelId="{F8837584-6884-4027-94B7-C0A43AF7093A}">
      <dgm:prSet/>
      <dgm:spPr/>
      <dgm:t>
        <a:bodyPr/>
        <a:lstStyle/>
        <a:p>
          <a:pPr algn="l" rtl="0"/>
          <a:r>
            <a:rPr lang="en-US" dirty="0" smtClean="0"/>
            <a:t>Build high performance spatial solutions</a:t>
          </a:r>
          <a:endParaRPr lang="en-GB" dirty="0"/>
        </a:p>
      </dgm:t>
    </dgm:pt>
    <dgm:pt modelId="{9299D240-3314-45EE-A182-A0C21A9253FF}" type="parTrans" cxnId="{04139A7B-667B-45ED-B730-6E8A612C3528}">
      <dgm:prSet/>
      <dgm:spPr/>
      <dgm:t>
        <a:bodyPr/>
        <a:lstStyle/>
        <a:p>
          <a:endParaRPr lang="en-GB"/>
        </a:p>
      </dgm:t>
    </dgm:pt>
    <dgm:pt modelId="{A67F134F-EEF9-4046-850E-401E8D243E12}" type="sibTrans" cxnId="{04139A7B-667B-45ED-B730-6E8A612C3528}">
      <dgm:prSet/>
      <dgm:spPr/>
      <dgm:t>
        <a:bodyPr/>
        <a:lstStyle/>
        <a:p>
          <a:endParaRPr lang="en-GB"/>
        </a:p>
      </dgm:t>
    </dgm:pt>
    <dgm:pt modelId="{B8A1A65B-19B6-40F0-BF2C-51582FF943E1}">
      <dgm:prSet/>
      <dgm:spPr/>
      <dgm:t>
        <a:bodyPr/>
        <a:lstStyle/>
        <a:p>
          <a:pPr algn="l" rtl="0"/>
          <a:r>
            <a:rPr lang="en-US" dirty="0" smtClean="0"/>
            <a:t>Extend and integrate geospatial applications</a:t>
          </a:r>
          <a:endParaRPr lang="en-US" dirty="0"/>
        </a:p>
      </dgm:t>
    </dgm:pt>
    <dgm:pt modelId="{B2D0E0F1-6206-4DEC-9E15-27F324A93BC6}" type="parTrans" cxnId="{6C2058AA-4AA7-456D-8303-0CAA91BE5338}">
      <dgm:prSet/>
      <dgm:spPr/>
      <dgm:t>
        <a:bodyPr/>
        <a:lstStyle/>
        <a:p>
          <a:endParaRPr lang="en-GB"/>
        </a:p>
      </dgm:t>
    </dgm:pt>
    <dgm:pt modelId="{46FDFC35-8EAA-4F4E-9DBF-3C8EDDD9F12E}" type="sibTrans" cxnId="{6C2058AA-4AA7-456D-8303-0CAA91BE5338}">
      <dgm:prSet/>
      <dgm:spPr/>
      <dgm:t>
        <a:bodyPr/>
        <a:lstStyle/>
        <a:p>
          <a:endParaRPr lang="en-GB"/>
        </a:p>
      </dgm:t>
    </dgm:pt>
    <dgm:pt modelId="{A3D3D869-B35B-46F2-BEFF-881921D16E03}">
      <dgm:prSet custT="1"/>
      <dgm:spPr/>
      <dgm:t>
        <a:bodyPr/>
        <a:lstStyle/>
        <a:p>
          <a:pPr rtl="0"/>
          <a:r>
            <a:rPr lang="en-GB" sz="2400" b="1" dirty="0" smtClean="0">
              <a:effectLst/>
            </a:rPr>
            <a:t>geometry</a:t>
          </a:r>
          <a:r>
            <a:rPr lang="en-GB" sz="2400" dirty="0" smtClean="0">
              <a:effectLst/>
            </a:rPr>
            <a:t> and </a:t>
          </a:r>
          <a:r>
            <a:rPr lang="en-GB" sz="2400" b="1" dirty="0" smtClean="0">
              <a:effectLst/>
            </a:rPr>
            <a:t>geography</a:t>
          </a:r>
          <a:r>
            <a:rPr lang="en-GB" sz="2400" dirty="0" smtClean="0">
              <a:effectLst/>
            </a:rPr>
            <a:t> data types</a:t>
          </a:r>
          <a:endParaRPr lang="en-GB" sz="2400" dirty="0">
            <a:effectLst/>
          </a:endParaRPr>
        </a:p>
      </dgm:t>
    </dgm:pt>
    <dgm:pt modelId="{73F8F6EC-28FE-44F0-B4C4-9FABBDC1292D}" type="parTrans" cxnId="{ED787527-596B-4B59-85A8-5917D68D73F4}">
      <dgm:prSet/>
      <dgm:spPr/>
      <dgm:t>
        <a:bodyPr/>
        <a:lstStyle/>
        <a:p>
          <a:endParaRPr lang="en-GB"/>
        </a:p>
      </dgm:t>
    </dgm:pt>
    <dgm:pt modelId="{C6BA3769-5D0B-494A-BB33-01E970460809}" type="sibTrans" cxnId="{ED787527-596B-4B59-85A8-5917D68D73F4}">
      <dgm:prSet/>
      <dgm:spPr/>
      <dgm:t>
        <a:bodyPr/>
        <a:lstStyle/>
        <a:p>
          <a:endParaRPr lang="en-GB"/>
        </a:p>
      </dgm:t>
    </dgm:pt>
    <dgm:pt modelId="{9BC1A363-6678-4C6D-B4A9-F12D6F067D11}">
      <dgm:prSet custT="1"/>
      <dgm:spPr/>
      <dgm:t>
        <a:bodyPr/>
        <a:lstStyle/>
        <a:p>
          <a:pPr rtl="0"/>
          <a:r>
            <a:rPr lang="en-GB" sz="2400" dirty="0" smtClean="0">
              <a:effectLst/>
            </a:rPr>
            <a:t>Methods for spatial operations</a:t>
          </a:r>
          <a:endParaRPr lang="en-GB" sz="2400" dirty="0">
            <a:effectLst/>
          </a:endParaRPr>
        </a:p>
      </dgm:t>
    </dgm:pt>
    <dgm:pt modelId="{0101B545-1E0F-4762-8EC5-E5DD1B7B3BB8}" type="parTrans" cxnId="{0D35E351-DF60-45AD-9A46-D7355A509291}">
      <dgm:prSet/>
      <dgm:spPr/>
      <dgm:t>
        <a:bodyPr/>
        <a:lstStyle/>
        <a:p>
          <a:endParaRPr lang="en-GB"/>
        </a:p>
      </dgm:t>
    </dgm:pt>
    <dgm:pt modelId="{C1A231C2-531D-4D61-979E-4E8D9D5CA1EB}" type="sibTrans" cxnId="{0D35E351-DF60-45AD-9A46-D7355A509291}">
      <dgm:prSet/>
      <dgm:spPr/>
      <dgm:t>
        <a:bodyPr/>
        <a:lstStyle/>
        <a:p>
          <a:endParaRPr lang="en-GB"/>
        </a:p>
      </dgm:t>
    </dgm:pt>
    <dgm:pt modelId="{754EC746-72BA-4A1A-9508-38C0F59068D0}">
      <dgm:prSet custT="1"/>
      <dgm:spPr/>
      <dgm:t>
        <a:bodyPr/>
        <a:lstStyle/>
        <a:p>
          <a:pPr rtl="0"/>
          <a:r>
            <a:rPr lang="en-GB" sz="2400" dirty="0" smtClean="0">
              <a:effectLst/>
            </a:rPr>
            <a:t>Store spatial data with business data</a:t>
          </a:r>
          <a:endParaRPr lang="en-GB" sz="2400" dirty="0">
            <a:effectLst/>
          </a:endParaRPr>
        </a:p>
      </dgm:t>
    </dgm:pt>
    <dgm:pt modelId="{310A0575-C71C-4B51-B8AE-11AD3A638CCB}" type="parTrans" cxnId="{378B7CE2-1ACC-4700-8696-73CC80C49F62}">
      <dgm:prSet/>
      <dgm:spPr/>
      <dgm:t>
        <a:bodyPr/>
        <a:lstStyle/>
        <a:p>
          <a:endParaRPr lang="en-GB"/>
        </a:p>
      </dgm:t>
    </dgm:pt>
    <dgm:pt modelId="{A96B23C3-FA4F-49C7-A477-E3D7E5F12DCB}" type="sibTrans" cxnId="{378B7CE2-1ACC-4700-8696-73CC80C49F62}">
      <dgm:prSet/>
      <dgm:spPr/>
      <dgm:t>
        <a:bodyPr/>
        <a:lstStyle/>
        <a:p>
          <a:endParaRPr lang="en-GB"/>
        </a:p>
      </dgm:t>
    </dgm:pt>
    <dgm:pt modelId="{1272CE30-1993-4EE3-AE15-EFE14EFE1228}">
      <dgm:prSet custT="1"/>
      <dgm:spPr/>
      <dgm:t>
        <a:bodyPr/>
        <a:lstStyle/>
        <a:p>
          <a:pPr rtl="0"/>
          <a:r>
            <a:rPr lang="en-GB" sz="2400" dirty="0" smtClean="0">
              <a:effectLst/>
            </a:rPr>
            <a:t>Spatial indexing</a:t>
          </a:r>
          <a:endParaRPr lang="en-GB" sz="2400" dirty="0">
            <a:effectLst/>
          </a:endParaRPr>
        </a:p>
      </dgm:t>
    </dgm:pt>
    <dgm:pt modelId="{3C47918B-C9B9-4C5C-A6E7-776C738F1CB7}" type="parTrans" cxnId="{9FD1E659-12F1-44DF-BC53-985BD3BF64FA}">
      <dgm:prSet/>
      <dgm:spPr/>
      <dgm:t>
        <a:bodyPr/>
        <a:lstStyle/>
        <a:p>
          <a:endParaRPr lang="en-GB"/>
        </a:p>
      </dgm:t>
    </dgm:pt>
    <dgm:pt modelId="{69C8C2A2-B99E-4D4A-BD32-3622B2B4BA51}" type="sibTrans" cxnId="{9FD1E659-12F1-44DF-BC53-985BD3BF64FA}">
      <dgm:prSet/>
      <dgm:spPr/>
      <dgm:t>
        <a:bodyPr/>
        <a:lstStyle/>
        <a:p>
          <a:endParaRPr lang="en-GB"/>
        </a:p>
      </dgm:t>
    </dgm:pt>
    <dgm:pt modelId="{E5E8F6B3-40F6-4207-89BD-9288CE2EF6A5}">
      <dgm:prSet custT="1"/>
      <dgm:spPr/>
      <dgm:t>
        <a:bodyPr/>
        <a:lstStyle/>
        <a:p>
          <a:pPr rtl="0"/>
          <a:r>
            <a:rPr lang="en-US" sz="2400" dirty="0" smtClean="0">
              <a:effectLst/>
            </a:rPr>
            <a:t>Industry-standards compatibility</a:t>
          </a:r>
          <a:endParaRPr lang="en-US" sz="2400" dirty="0">
            <a:effectLst/>
          </a:endParaRPr>
        </a:p>
      </dgm:t>
    </dgm:pt>
    <dgm:pt modelId="{5403BC2B-453E-4549-9F93-D66AF09B5817}" type="parTrans" cxnId="{CB950474-DE0C-4810-ADF6-ECCE56F45196}">
      <dgm:prSet/>
      <dgm:spPr/>
      <dgm:t>
        <a:bodyPr/>
        <a:lstStyle/>
        <a:p>
          <a:endParaRPr lang="en-GB"/>
        </a:p>
      </dgm:t>
    </dgm:pt>
    <dgm:pt modelId="{E2FDFEC4-F6DF-4E4D-B71A-DF28C54CB0B2}" type="sibTrans" cxnId="{CB950474-DE0C-4810-ADF6-ECCE56F45196}">
      <dgm:prSet/>
      <dgm:spPr/>
      <dgm:t>
        <a:bodyPr/>
        <a:lstStyle/>
        <a:p>
          <a:endParaRPr lang="en-GB"/>
        </a:p>
      </dgm:t>
    </dgm:pt>
    <dgm:pt modelId="{889D202A-C3B0-4BC4-B7AE-826B93B575FC}">
      <dgm:prSet custT="1"/>
      <dgm:spPr/>
      <dgm:t>
        <a:bodyPr/>
        <a:lstStyle/>
        <a:p>
          <a:pPr rtl="0"/>
          <a:r>
            <a:rPr lang="en-US" sz="2400" dirty="0" smtClean="0">
              <a:effectLst/>
            </a:rPr>
            <a:t>Comprehensive programmatic library</a:t>
          </a:r>
          <a:endParaRPr lang="en-US" sz="2400" dirty="0">
            <a:effectLst/>
          </a:endParaRPr>
        </a:p>
      </dgm:t>
    </dgm:pt>
    <dgm:pt modelId="{9224DED7-E5F9-4902-B537-D067D47CE44F}" type="parTrans" cxnId="{4E079504-7333-4812-9F7B-4AB8EC583FBF}">
      <dgm:prSet/>
      <dgm:spPr/>
      <dgm:t>
        <a:bodyPr/>
        <a:lstStyle/>
        <a:p>
          <a:endParaRPr lang="en-GB"/>
        </a:p>
      </dgm:t>
    </dgm:pt>
    <dgm:pt modelId="{63230069-5495-4EF5-A521-220EC3D21458}" type="sibTrans" cxnId="{4E079504-7333-4812-9F7B-4AB8EC583FBF}">
      <dgm:prSet/>
      <dgm:spPr/>
      <dgm:t>
        <a:bodyPr/>
        <a:lstStyle/>
        <a:p>
          <a:endParaRPr lang="en-GB"/>
        </a:p>
      </dgm:t>
    </dgm:pt>
    <dgm:pt modelId="{B3118643-B4E7-451B-8AAD-B98F3EE963E8}" type="pres">
      <dgm:prSet presAssocID="{11DCA48D-5123-4683-9B6B-54E15354CB96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6D870C4D-8509-46E1-888F-41A0ED872A64}" type="pres">
      <dgm:prSet presAssocID="{1782603F-6A0E-4CAA-A938-0DD46720EB74}" presName="linNode" presStyleCnt="0"/>
      <dgm:spPr/>
    </dgm:pt>
    <dgm:pt modelId="{AB66FC45-42F2-403E-B7B0-9578CA7A39FD}" type="pres">
      <dgm:prSet presAssocID="{1782603F-6A0E-4CAA-A938-0DD46720EB74}" presName="parent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5BF1DA-049A-48D4-AB92-D42943215816}" type="pres">
      <dgm:prSet presAssocID="{1782603F-6A0E-4CAA-A938-0DD46720EB74}" presName="childShp" presStyleLbl="b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D71E11-F218-4741-93C6-8FBD15467501}" type="pres">
      <dgm:prSet presAssocID="{9C095E7E-036E-45D1-B59B-E38CB765FF59}" presName="spacing" presStyleCnt="0"/>
      <dgm:spPr/>
    </dgm:pt>
    <dgm:pt modelId="{E49B99B9-A425-4ED7-8E9C-211992458EE8}" type="pres">
      <dgm:prSet presAssocID="{F8837584-6884-4027-94B7-C0A43AF7093A}" presName="linNode" presStyleCnt="0"/>
      <dgm:spPr/>
    </dgm:pt>
    <dgm:pt modelId="{B36FC7C2-F9FC-4013-AC4A-6F30E640E80B}" type="pres">
      <dgm:prSet presAssocID="{F8837584-6884-4027-94B7-C0A43AF7093A}" presName="parent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AA687D-66B6-453B-B6C9-70D8E9C2C1DD}" type="pres">
      <dgm:prSet presAssocID="{F8837584-6884-4027-94B7-C0A43AF7093A}" presName="childShp" presStyleLbl="b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76ACA2-6FE6-4D4C-8732-20BCE26D04E2}" type="pres">
      <dgm:prSet presAssocID="{A67F134F-EEF9-4046-850E-401E8D243E12}" presName="spacing" presStyleCnt="0"/>
      <dgm:spPr/>
    </dgm:pt>
    <dgm:pt modelId="{64DEDA03-F7D9-42F8-9266-1AA8BAD56154}" type="pres">
      <dgm:prSet presAssocID="{B8A1A65B-19B6-40F0-BF2C-51582FF943E1}" presName="linNode" presStyleCnt="0"/>
      <dgm:spPr/>
    </dgm:pt>
    <dgm:pt modelId="{22065C44-DE7E-420D-9A0E-9C2ABEAAD50F}" type="pres">
      <dgm:prSet presAssocID="{B8A1A65B-19B6-40F0-BF2C-51582FF943E1}" presName="parent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972C33-6A37-4D85-B251-008FE8629BE1}" type="pres">
      <dgm:prSet presAssocID="{B8A1A65B-19B6-40F0-BF2C-51582FF943E1}" presName="childShp" presStyleLbl="b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B5784E0-C4E6-404C-AFCB-92C92D3B911F}" type="presOf" srcId="{1782603F-6A0E-4CAA-A938-0DD46720EB74}" destId="{AB66FC45-42F2-403E-B7B0-9578CA7A39FD}" srcOrd="0" destOrd="0" presId="urn:microsoft.com/office/officeart/2005/8/layout/vList6"/>
    <dgm:cxn modelId="{EECFBF47-933B-425E-8FA3-63128D8721B2}" type="presOf" srcId="{9BC1A363-6678-4C6D-B4A9-F12D6F067D11}" destId="{1D5BF1DA-049A-48D4-AB92-D42943215816}" srcOrd="0" destOrd="1" presId="urn:microsoft.com/office/officeart/2005/8/layout/vList6"/>
    <dgm:cxn modelId="{9FD1E659-12F1-44DF-BC53-985BD3BF64FA}" srcId="{F8837584-6884-4027-94B7-C0A43AF7093A}" destId="{1272CE30-1993-4EE3-AE15-EFE14EFE1228}" srcOrd="1" destOrd="0" parTransId="{3C47918B-C9B9-4C5C-A6E7-776C738F1CB7}" sibTransId="{69C8C2A2-B99E-4D4A-BD32-3622B2B4BA51}"/>
    <dgm:cxn modelId="{EB3C0122-C6A6-489E-9B4F-E3E8DD13E61C}" type="presOf" srcId="{754EC746-72BA-4A1A-9508-38C0F59068D0}" destId="{6CAA687D-66B6-453B-B6C9-70D8E9C2C1DD}" srcOrd="0" destOrd="0" presId="urn:microsoft.com/office/officeart/2005/8/layout/vList6"/>
    <dgm:cxn modelId="{A4C0DF68-8531-4DFC-B1C3-7FEF17EC7C1F}" type="presOf" srcId="{F8837584-6884-4027-94B7-C0A43AF7093A}" destId="{B36FC7C2-F9FC-4013-AC4A-6F30E640E80B}" srcOrd="0" destOrd="0" presId="urn:microsoft.com/office/officeart/2005/8/layout/vList6"/>
    <dgm:cxn modelId="{378B7CE2-1ACC-4700-8696-73CC80C49F62}" srcId="{F8837584-6884-4027-94B7-C0A43AF7093A}" destId="{754EC746-72BA-4A1A-9508-38C0F59068D0}" srcOrd="0" destOrd="0" parTransId="{310A0575-C71C-4B51-B8AE-11AD3A638CCB}" sibTransId="{A96B23C3-FA4F-49C7-A477-E3D7E5F12DCB}"/>
    <dgm:cxn modelId="{FF351FA0-BD0D-49E1-88D0-ED58958C652F}" type="presOf" srcId="{11DCA48D-5123-4683-9B6B-54E15354CB96}" destId="{B3118643-B4E7-451B-8AAD-B98F3EE963E8}" srcOrd="0" destOrd="0" presId="urn:microsoft.com/office/officeart/2005/8/layout/vList6"/>
    <dgm:cxn modelId="{98C08A00-2CD2-4E09-9B6F-51B13FC4A446}" type="presOf" srcId="{B8A1A65B-19B6-40F0-BF2C-51582FF943E1}" destId="{22065C44-DE7E-420D-9A0E-9C2ABEAAD50F}" srcOrd="0" destOrd="0" presId="urn:microsoft.com/office/officeart/2005/8/layout/vList6"/>
    <dgm:cxn modelId="{6CE8C347-BA75-4D01-AE99-980D3E3D49BF}" type="presOf" srcId="{889D202A-C3B0-4BC4-B7AE-826B93B575FC}" destId="{FC972C33-6A37-4D85-B251-008FE8629BE1}" srcOrd="0" destOrd="1" presId="urn:microsoft.com/office/officeart/2005/8/layout/vList6"/>
    <dgm:cxn modelId="{CB950474-DE0C-4810-ADF6-ECCE56F45196}" srcId="{B8A1A65B-19B6-40F0-BF2C-51582FF943E1}" destId="{E5E8F6B3-40F6-4207-89BD-9288CE2EF6A5}" srcOrd="0" destOrd="0" parTransId="{5403BC2B-453E-4549-9F93-D66AF09B5817}" sibTransId="{E2FDFEC4-F6DF-4E4D-B71A-DF28C54CB0B2}"/>
    <dgm:cxn modelId="{FB952621-872D-4222-9F9A-B86F3D7F923A}" srcId="{11DCA48D-5123-4683-9B6B-54E15354CB96}" destId="{1782603F-6A0E-4CAA-A938-0DD46720EB74}" srcOrd="0" destOrd="0" parTransId="{679DBD3F-F9AA-4F82-AF71-A2C064E99C91}" sibTransId="{9C095E7E-036E-45D1-B59B-E38CB765FF59}"/>
    <dgm:cxn modelId="{04139A7B-667B-45ED-B730-6E8A612C3528}" srcId="{11DCA48D-5123-4683-9B6B-54E15354CB96}" destId="{F8837584-6884-4027-94B7-C0A43AF7093A}" srcOrd="1" destOrd="0" parTransId="{9299D240-3314-45EE-A182-A0C21A9253FF}" sibTransId="{A67F134F-EEF9-4046-850E-401E8D243E12}"/>
    <dgm:cxn modelId="{ED787527-596B-4B59-85A8-5917D68D73F4}" srcId="{1782603F-6A0E-4CAA-A938-0DD46720EB74}" destId="{A3D3D869-B35B-46F2-BEFF-881921D16E03}" srcOrd="0" destOrd="0" parTransId="{73F8F6EC-28FE-44F0-B4C4-9FABBDC1292D}" sibTransId="{C6BA3769-5D0B-494A-BB33-01E970460809}"/>
    <dgm:cxn modelId="{0D35E351-DF60-45AD-9A46-D7355A509291}" srcId="{1782603F-6A0E-4CAA-A938-0DD46720EB74}" destId="{9BC1A363-6678-4C6D-B4A9-F12D6F067D11}" srcOrd="1" destOrd="0" parTransId="{0101B545-1E0F-4762-8EC5-E5DD1B7B3BB8}" sibTransId="{C1A231C2-531D-4D61-979E-4E8D9D5CA1EB}"/>
    <dgm:cxn modelId="{8366EEEC-22B6-494C-8E82-077B9619D3DC}" type="presOf" srcId="{E5E8F6B3-40F6-4207-89BD-9288CE2EF6A5}" destId="{FC972C33-6A37-4D85-B251-008FE8629BE1}" srcOrd="0" destOrd="0" presId="urn:microsoft.com/office/officeart/2005/8/layout/vList6"/>
    <dgm:cxn modelId="{6C2058AA-4AA7-456D-8303-0CAA91BE5338}" srcId="{11DCA48D-5123-4683-9B6B-54E15354CB96}" destId="{B8A1A65B-19B6-40F0-BF2C-51582FF943E1}" srcOrd="2" destOrd="0" parTransId="{B2D0E0F1-6206-4DEC-9E15-27F324A93BC6}" sibTransId="{46FDFC35-8EAA-4F4E-9DBF-3C8EDDD9F12E}"/>
    <dgm:cxn modelId="{597FBB47-BF9A-49BA-9220-95E52547F0E6}" type="presOf" srcId="{1272CE30-1993-4EE3-AE15-EFE14EFE1228}" destId="{6CAA687D-66B6-453B-B6C9-70D8E9C2C1DD}" srcOrd="0" destOrd="1" presId="urn:microsoft.com/office/officeart/2005/8/layout/vList6"/>
    <dgm:cxn modelId="{59D91DC3-E608-4B17-9B88-5B3B2B1EF039}" type="presOf" srcId="{A3D3D869-B35B-46F2-BEFF-881921D16E03}" destId="{1D5BF1DA-049A-48D4-AB92-D42943215816}" srcOrd="0" destOrd="0" presId="urn:microsoft.com/office/officeart/2005/8/layout/vList6"/>
    <dgm:cxn modelId="{4E079504-7333-4812-9F7B-4AB8EC583FBF}" srcId="{B8A1A65B-19B6-40F0-BF2C-51582FF943E1}" destId="{889D202A-C3B0-4BC4-B7AE-826B93B575FC}" srcOrd="1" destOrd="0" parTransId="{9224DED7-E5F9-4902-B537-D067D47CE44F}" sibTransId="{63230069-5495-4EF5-A521-220EC3D21458}"/>
    <dgm:cxn modelId="{D8CD9E88-4A7B-4473-8ECE-1CFDFE123BBF}" type="presParOf" srcId="{B3118643-B4E7-451B-8AAD-B98F3EE963E8}" destId="{6D870C4D-8509-46E1-888F-41A0ED872A64}" srcOrd="0" destOrd="0" presId="urn:microsoft.com/office/officeart/2005/8/layout/vList6"/>
    <dgm:cxn modelId="{4391B03E-FC07-4F68-8943-61510BC98DFB}" type="presParOf" srcId="{6D870C4D-8509-46E1-888F-41A0ED872A64}" destId="{AB66FC45-42F2-403E-B7B0-9578CA7A39FD}" srcOrd="0" destOrd="0" presId="urn:microsoft.com/office/officeart/2005/8/layout/vList6"/>
    <dgm:cxn modelId="{92B580D9-22E9-4D46-B403-C164A02E083C}" type="presParOf" srcId="{6D870C4D-8509-46E1-888F-41A0ED872A64}" destId="{1D5BF1DA-049A-48D4-AB92-D42943215816}" srcOrd="1" destOrd="0" presId="urn:microsoft.com/office/officeart/2005/8/layout/vList6"/>
    <dgm:cxn modelId="{3D704502-12A3-4031-A3EC-9C3091B600B5}" type="presParOf" srcId="{B3118643-B4E7-451B-8AAD-B98F3EE963E8}" destId="{AED71E11-F218-4741-93C6-8FBD15467501}" srcOrd="1" destOrd="0" presId="urn:microsoft.com/office/officeart/2005/8/layout/vList6"/>
    <dgm:cxn modelId="{7E63BE96-2A56-4313-8FE8-660AD9221F7F}" type="presParOf" srcId="{B3118643-B4E7-451B-8AAD-B98F3EE963E8}" destId="{E49B99B9-A425-4ED7-8E9C-211992458EE8}" srcOrd="2" destOrd="0" presId="urn:microsoft.com/office/officeart/2005/8/layout/vList6"/>
    <dgm:cxn modelId="{5D6F2C10-DD6E-4CAD-84B5-030C5FBD7563}" type="presParOf" srcId="{E49B99B9-A425-4ED7-8E9C-211992458EE8}" destId="{B36FC7C2-F9FC-4013-AC4A-6F30E640E80B}" srcOrd="0" destOrd="0" presId="urn:microsoft.com/office/officeart/2005/8/layout/vList6"/>
    <dgm:cxn modelId="{84A7EE83-1AA4-4721-A3A5-91F2826F6ACE}" type="presParOf" srcId="{E49B99B9-A425-4ED7-8E9C-211992458EE8}" destId="{6CAA687D-66B6-453B-B6C9-70D8E9C2C1DD}" srcOrd="1" destOrd="0" presId="urn:microsoft.com/office/officeart/2005/8/layout/vList6"/>
    <dgm:cxn modelId="{82835DAF-E2FC-4BF4-9425-5C9E4D892311}" type="presParOf" srcId="{B3118643-B4E7-451B-8AAD-B98F3EE963E8}" destId="{2676ACA2-6FE6-4D4C-8732-20BCE26D04E2}" srcOrd="3" destOrd="0" presId="urn:microsoft.com/office/officeart/2005/8/layout/vList6"/>
    <dgm:cxn modelId="{CD31A223-3771-4134-8ADA-C9EB4C4EB840}" type="presParOf" srcId="{B3118643-B4E7-451B-8AAD-B98F3EE963E8}" destId="{64DEDA03-F7D9-42F8-9266-1AA8BAD56154}" srcOrd="4" destOrd="0" presId="urn:microsoft.com/office/officeart/2005/8/layout/vList6"/>
    <dgm:cxn modelId="{77BEC62D-997D-4389-A605-D93C3EF3A53D}" type="presParOf" srcId="{64DEDA03-F7D9-42F8-9266-1AA8BAD56154}" destId="{22065C44-DE7E-420D-9A0E-9C2ABEAAD50F}" srcOrd="0" destOrd="0" presId="urn:microsoft.com/office/officeart/2005/8/layout/vList6"/>
    <dgm:cxn modelId="{6CC13438-D47A-4053-8E48-A5278789753E}" type="presParOf" srcId="{64DEDA03-F7D9-42F8-9266-1AA8BAD56154}" destId="{FC972C33-6A37-4D85-B251-008FE8629BE1}" srcOrd="1" destOrd="0" presId="urn:microsoft.com/office/officeart/2005/8/layout/vList6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CD4984-0518-4AE8-AF8B-1313B5B29C71}" type="datetimeFigureOut">
              <a:rPr lang="en-US" smtClean="0"/>
              <a:pPr/>
              <a:t>9/9/2008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517F34-B688-4623-8D36-01D81A1DB3E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BFF28C-03FC-409F-8530-5F1C7CE9CABB}" type="datetimeFigureOut">
              <a:rPr lang="en-US" smtClean="0"/>
              <a:pPr/>
              <a:t>9/9/2008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FEC1EB-C3B7-4C46-8D10-2BBB70ED2ED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457200" indent="-223838" algn="l" defTabSz="91440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681038" indent="-233363" algn="l" defTabSz="91440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914400" indent="-233363" algn="l" defTabSz="91440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147763" indent="-233363" algn="l" defTabSz="91440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0655E23E-560A-4007-BF8A-1BFE5C2F67C8}" type="datetime8">
              <a:rPr lang="en-US" smtClean="0"/>
              <a:pPr/>
              <a:t>9/9/2008 5:19 PM</a:t>
            </a:fld>
            <a:endParaRPr lang="en-US" dirty="0" smtClean="0"/>
          </a:p>
        </p:txBody>
      </p:sp>
      <p:sp>
        <p:nvSpPr>
          <p:cNvPr id="1638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dirty="0" smtClean="0"/>
              <a:t>© 2004 Microsoft Corporation. All rights reserved.</a:t>
            </a:r>
          </a:p>
          <a:p>
            <a:pPr eaLnBrk="0" hangingPunct="0"/>
            <a:r>
              <a:rPr lang="en-US" dirty="0" smtClean="0"/>
              <a:t>This presentation is for informational purposes only. Microsoft makes no warranties, express or implied, in this summary.</a:t>
            </a:r>
          </a:p>
        </p:txBody>
      </p:sp>
      <p:sp>
        <p:nvSpPr>
          <p:cNvPr id="1638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299749-6EA7-4D63-8559-42ED0FF9C00A}" type="slidenum">
              <a:rPr lang="en-US" smtClean="0"/>
              <a:pPr/>
              <a:t>1</a:t>
            </a:fld>
            <a:endParaRPr lang="en-US" dirty="0" smtClean="0"/>
          </a:p>
        </p:txBody>
      </p:sp>
      <p:sp>
        <p:nvSpPr>
          <p:cNvPr id="16388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9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EC1EB-C3B7-4C46-8D10-2BBB70ED2ED5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EC1EB-C3B7-4C46-8D10-2BBB70ED2ED5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EC1EB-C3B7-4C46-8D10-2BBB70ED2ED5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81950152-480A-4DB6-BFF7-0B780E903BE2}" type="datetime8">
              <a:rPr lang="en-US"/>
              <a:pPr/>
              <a:t>9/9/2008 5:19 PM</a:t>
            </a:fld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© 2004 Microsoft Corporation. All rights reserved.</a:t>
            </a:r>
          </a:p>
          <a:p>
            <a:pPr eaLnBrk="0" hangingPunct="0"/>
            <a:r>
              <a:rPr lang="en-US" dirty="0"/>
              <a:t>This presentation is for informational purposes only. Microsoft makes no warranties, express or implied, in this summary.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2226BB-4984-425D-A231-82764EC38508}" type="slidenum">
              <a:rPr lang="en-US"/>
              <a:pPr/>
              <a:t>13</a:t>
            </a:fld>
            <a:endParaRPr lang="en-US" dirty="0"/>
          </a:p>
        </p:txBody>
      </p:sp>
      <p:sp>
        <p:nvSpPr>
          <p:cNvPr id="135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3950" y="692150"/>
            <a:ext cx="4610100" cy="3457575"/>
          </a:xfrm>
          <a:ln/>
        </p:spPr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79913"/>
            <a:ext cx="5029200" cy="4073525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EC1EB-C3B7-4C46-8D10-2BBB70ED2ED5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EC1EB-C3B7-4C46-8D10-2BBB70ED2ED5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EC1EB-C3B7-4C46-8D10-2BBB70ED2ED5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EC1EB-C3B7-4C46-8D10-2BBB70ED2ED5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EC1EB-C3B7-4C46-8D10-2BBB70ED2ED5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EC1EB-C3B7-4C46-8D10-2BBB70ED2ED5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EC1EB-C3B7-4C46-8D10-2BBB70ED2ED5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EC1EB-C3B7-4C46-8D10-2BBB70ED2ED5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4572000"/>
            <a:ext cx="6400800" cy="536575"/>
          </a:xfrm>
        </p:spPr>
        <p:txBody>
          <a:bodyPr>
            <a:normAutofit/>
          </a:bodyPr>
          <a:lstStyle>
            <a:lvl1pPr algn="r">
              <a:defRPr sz="2500">
                <a:latin typeface="Segoe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181600"/>
            <a:ext cx="6400800" cy="457200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rgbClr val="CC6346"/>
                </a:solidFill>
                <a:latin typeface="Segoe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ground1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>
            <a:lvl1pPr algn="l">
              <a:defRPr sz="3200">
                <a:latin typeface="Segoe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800600"/>
          </a:xfrm>
        </p:spPr>
        <p:txBody>
          <a:bodyPr/>
          <a:lstStyle>
            <a:lvl1pPr>
              <a:spcBef>
                <a:spcPts val="0"/>
              </a:spcBef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  <a:defRPr>
                <a:latin typeface="Segoe" pitchFamily="34" charset="0"/>
              </a:defRPr>
            </a:lvl1pPr>
            <a:lvl2pPr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  <a:defRPr>
                <a:latin typeface="Segoe" pitchFamily="34" charset="0"/>
              </a:defRPr>
            </a:lvl2pPr>
            <a:lvl3pPr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  <a:defRPr>
                <a:latin typeface="Segoe" pitchFamily="34" charset="0"/>
              </a:defRPr>
            </a:lvl3pPr>
            <a:lvl4pPr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  <a:defRPr>
                <a:latin typeface="Segoe" pitchFamily="34" charset="0"/>
              </a:defRPr>
            </a:lvl4pPr>
            <a:lvl5pPr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  <a:defRPr>
                <a:latin typeface="Segoe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6" descr="SQL08_bL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086600" y="6400800"/>
            <a:ext cx="1714500" cy="3633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strips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9/9/2008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diagramData" Target="../diagrams/data7.xml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11" Type="http://schemas.openxmlformats.org/officeDocument/2006/relationships/image" Target="../media/image35.png"/><Relationship Id="rId5" Type="http://schemas.openxmlformats.org/officeDocument/2006/relationships/diagramQuickStyle" Target="../diagrams/quickStyle7.xml"/><Relationship Id="rId10" Type="http://schemas.openxmlformats.org/officeDocument/2006/relationships/image" Target="../media/image34.png"/><Relationship Id="rId4" Type="http://schemas.openxmlformats.org/officeDocument/2006/relationships/diagramLayout" Target="../diagrams/layout7.xml"/><Relationship Id="rId9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1.xml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8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3" Type="http://schemas.openxmlformats.org/officeDocument/2006/relationships/diagramData" Target="../diagrams/data2.xml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13.png"/><Relationship Id="rId5" Type="http://schemas.openxmlformats.org/officeDocument/2006/relationships/diagramQuickStyle" Target="../diagrams/quickStyle2.xml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4" Type="http://schemas.openxmlformats.org/officeDocument/2006/relationships/diagramLayout" Target="../diagrams/layout2.xml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gif"/><Relationship Id="rId3" Type="http://schemas.openxmlformats.org/officeDocument/2006/relationships/diagramData" Target="../diagrams/data4.xml"/><Relationship Id="rId7" Type="http://schemas.openxmlformats.org/officeDocument/2006/relationships/image" Target="../media/image22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diagramData" Target="../diagrams/data6.xml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11" Type="http://schemas.openxmlformats.org/officeDocument/2006/relationships/image" Target="../media/image30.png"/><Relationship Id="rId5" Type="http://schemas.openxmlformats.org/officeDocument/2006/relationships/diagramQuickStyle" Target="../diagrams/quickStyle6.xml"/><Relationship Id="rId10" Type="http://schemas.openxmlformats.org/officeDocument/2006/relationships/image" Target="../media/image29.png"/><Relationship Id="rId4" Type="http://schemas.openxmlformats.org/officeDocument/2006/relationships/diagramLayout" Target="../diagrams/layout6.xml"/><Relationship Id="rId9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51"/>
          <p:cNvSpPr>
            <a:spLocks noGrp="1" noChangeArrowheads="1"/>
          </p:cNvSpPr>
          <p:nvPr>
            <p:ph type="ctrTitle"/>
          </p:nvPr>
        </p:nvSpPr>
        <p:spPr>
          <a:xfrm>
            <a:off x="747713" y="3684200"/>
            <a:ext cx="7672387" cy="1255712"/>
          </a:xfrm>
        </p:spPr>
        <p:txBody>
          <a:bodyPr>
            <a:scene3d>
              <a:camera prst="orthographicFront"/>
              <a:lightRig rig="threePt" dir="t"/>
            </a:scene3d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3600" dirty="0" smtClean="0">
                <a:solidFill>
                  <a:srgbClr val="4D4D4D"/>
                </a:solidFill>
              </a:rPr>
              <a:t>Your Data Any Place, Any Time</a:t>
            </a:r>
            <a:endParaRPr lang="en-US" dirty="0" smtClean="0"/>
          </a:p>
        </p:txBody>
      </p:sp>
      <p:sp>
        <p:nvSpPr>
          <p:cNvPr id="15362" name="Rectangle 52"/>
          <p:cNvSpPr>
            <a:spLocks noGrp="1" noChangeArrowheads="1"/>
          </p:cNvSpPr>
          <p:nvPr>
            <p:ph type="subTitle" idx="1"/>
          </p:nvPr>
        </p:nvSpPr>
        <p:spPr>
          <a:xfrm>
            <a:off x="769938" y="5125650"/>
            <a:ext cx="7548562" cy="563562"/>
          </a:xfrm>
        </p:spPr>
        <p:txBody>
          <a:bodyPr/>
          <a:lstStyle/>
          <a:p>
            <a:r>
              <a:rPr lang="en-US" dirty="0" smtClean="0"/>
              <a:t>Delivering Location Intelligence with Spatial Data</a:t>
            </a:r>
          </a:p>
        </p:txBody>
      </p:sp>
      <p:pic>
        <p:nvPicPr>
          <p:cNvPr id="5" name="Picture 4" descr="LOGOT_SQLServer_2008_3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339" y="3505200"/>
            <a:ext cx="4141640" cy="90839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Application Extensibility</a:t>
            </a:r>
            <a:br>
              <a:rPr lang="en-GB" dirty="0" smtClean="0"/>
            </a:br>
            <a:r>
              <a:rPr lang="en-GB" sz="3100" dirty="0" smtClean="0">
                <a:solidFill>
                  <a:srgbClr val="D34817"/>
                </a:solidFill>
              </a:rPr>
              <a:t>Data Programmability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219200"/>
          <a:ext cx="81534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050" name="Picture 2" descr="C:\Work\PAG_icon library\Database Sm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524000" y="1828800"/>
            <a:ext cx="654050" cy="783293"/>
          </a:xfrm>
          <a:prstGeom prst="rect">
            <a:avLst/>
          </a:prstGeom>
          <a:noFill/>
        </p:spPr>
      </p:pic>
      <p:pic>
        <p:nvPicPr>
          <p:cNvPr id="2051" name="Picture 3" descr="C:\Work\MSL Graphics\LOGOT_Net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752600" y="2286000"/>
            <a:ext cx="1162050" cy="581025"/>
          </a:xfrm>
          <a:prstGeom prst="rect">
            <a:avLst/>
          </a:prstGeom>
          <a:noFill/>
        </p:spPr>
      </p:pic>
      <p:pic>
        <p:nvPicPr>
          <p:cNvPr id="2052" name="Picture 4" descr="C:\Work\MSL Graphics\SolutionExplorer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886200" y="1752600"/>
            <a:ext cx="1550368" cy="1219200"/>
          </a:xfrm>
          <a:prstGeom prst="rect">
            <a:avLst/>
          </a:prstGeom>
          <a:noFill/>
        </p:spPr>
      </p:pic>
      <p:pic>
        <p:nvPicPr>
          <p:cNvPr id="2053" name="Picture 5" descr="C:\Work\PAG_icon library\Globe sm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038600" y="2057804"/>
            <a:ext cx="558800" cy="561773"/>
          </a:xfrm>
          <a:prstGeom prst="rect">
            <a:avLst/>
          </a:prstGeom>
          <a:noFill/>
        </p:spPr>
      </p:pic>
      <p:sp>
        <p:nvSpPr>
          <p:cNvPr id="11" name="Quad Arrow Callout 10"/>
          <p:cNvSpPr/>
          <p:nvPr/>
        </p:nvSpPr>
        <p:spPr>
          <a:xfrm>
            <a:off x="6400800" y="1600200"/>
            <a:ext cx="1600200" cy="1447800"/>
          </a:xfrm>
          <a:prstGeom prst="quadArrowCallou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5" descr="C:\Work\PAG_icon library\Globe sm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857999" y="1981200"/>
            <a:ext cx="682171" cy="68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Application Extensibility</a:t>
            </a:r>
            <a:br>
              <a:rPr lang="en-GB" dirty="0" smtClean="0"/>
            </a:br>
            <a:r>
              <a:rPr lang="en-GB" sz="3100" dirty="0" smtClean="0">
                <a:solidFill>
                  <a:srgbClr val="D34817"/>
                </a:solidFill>
              </a:rPr>
              <a:t>Spatial Integration – Example Virtual Earth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3733800" cy="4800600"/>
          </a:xfrm>
        </p:spPr>
        <p:txBody>
          <a:bodyPr/>
          <a:lstStyle/>
          <a:p>
            <a:r>
              <a:rPr lang="en-US" dirty="0" smtClean="0"/>
              <a:t>Query: Zip codes and Restaurants</a:t>
            </a:r>
          </a:p>
          <a:p>
            <a:pPr>
              <a:buNone/>
            </a:pPr>
            <a:r>
              <a:rPr lang="en-US" dirty="0" smtClean="0"/>
              <a:t> </a:t>
            </a:r>
          </a:p>
          <a:p>
            <a:r>
              <a:rPr lang="en-US" dirty="0" smtClean="0"/>
              <a:t>Results: Density by color</a:t>
            </a:r>
          </a:p>
          <a:p>
            <a:endParaRPr lang="en-US" dirty="0" smtClean="0"/>
          </a:p>
          <a:p>
            <a:r>
              <a:rPr lang="en-US" dirty="0" smtClean="0"/>
              <a:t>Benefit: Quickly gain insight</a:t>
            </a:r>
          </a:p>
          <a:p>
            <a:endParaRPr lang="en-US" dirty="0"/>
          </a:p>
        </p:txBody>
      </p:sp>
      <p:pic>
        <p:nvPicPr>
          <p:cNvPr id="4" name="Picture 2" descr="Spatial Data Whitepaper0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3400" y="2057400"/>
            <a:ext cx="4498611" cy="3276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219200"/>
          <a:ext cx="822960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Text Box 2"/>
          <p:cNvSpPr txBox="1">
            <a:spLocks noChangeArrowheads="1"/>
          </p:cNvSpPr>
          <p:nvPr/>
        </p:nvSpPr>
        <p:spPr bwMode="auto">
          <a:xfrm>
            <a:off x="381000" y="6219825"/>
            <a:ext cx="8148638" cy="3508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sz="900" dirty="0">
                <a:solidFill>
                  <a:schemeClr val="tx1"/>
                </a:solidFill>
                <a:cs typeface="Arial" charset="0"/>
              </a:rPr>
              <a:t>© 2004 Microsoft Corporation. All rights reserved.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sz="800" dirty="0">
                <a:solidFill>
                  <a:schemeClr val="tx1"/>
                </a:solidFill>
                <a:cs typeface="Arial" charset="0"/>
              </a:rPr>
              <a:t>This presentation is for informational purposes only. Microsoft makes no warranties, express or implied, in this summary.</a:t>
            </a:r>
          </a:p>
        </p:txBody>
      </p:sp>
      <p:pic>
        <p:nvPicPr>
          <p:cNvPr id="134149" name="Picture 5" descr="Microsoft logo and taglin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black">
          <a:xfrm>
            <a:off x="2306638" y="2820988"/>
            <a:ext cx="5122862" cy="1104900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Business Opportunity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219200"/>
          <a:ext cx="82296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6" name="Picture 2" descr="C:\Work\Katmai Marketing\PAG_icon library\PAG_icon library\goonline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76600" y="1524000"/>
            <a:ext cx="2412999" cy="4194375"/>
          </a:xfrm>
          <a:prstGeom prst="rect">
            <a:avLst/>
          </a:prstGeom>
          <a:noFill/>
        </p:spPr>
      </p:pic>
      <p:grpSp>
        <p:nvGrpSpPr>
          <p:cNvPr id="14" name="Group 13"/>
          <p:cNvGrpSpPr/>
          <p:nvPr/>
        </p:nvGrpSpPr>
        <p:grpSpPr>
          <a:xfrm>
            <a:off x="3505200" y="4191000"/>
            <a:ext cx="1587500" cy="1849967"/>
            <a:chOff x="3429000" y="4572000"/>
            <a:chExt cx="1587500" cy="1849967"/>
          </a:xfrm>
          <a:effectLst/>
        </p:grpSpPr>
        <p:grpSp>
          <p:nvGrpSpPr>
            <p:cNvPr id="13" name="Group 12"/>
            <p:cNvGrpSpPr/>
            <p:nvPr/>
          </p:nvGrpSpPr>
          <p:grpSpPr>
            <a:xfrm>
              <a:off x="3429000" y="4572000"/>
              <a:ext cx="1587500" cy="1774265"/>
              <a:chOff x="3429000" y="4572000"/>
              <a:chExt cx="1587500" cy="1774265"/>
            </a:xfrm>
          </p:grpSpPr>
          <p:pic>
            <p:nvPicPr>
              <p:cNvPr id="1033" name="Picture 9" descr="C:\Work\Katmai Marketing\PAG_icon library\PAG_icon library\Generic Application.png"/>
              <p:cNvPicPr>
                <a:picLocks noChangeAspect="1"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3810000" y="4572000"/>
                <a:ext cx="1206500" cy="1774265"/>
              </a:xfrm>
              <a:prstGeom prst="rect">
                <a:avLst/>
              </a:prstGeom>
              <a:noFill/>
            </p:spPr>
          </p:pic>
          <p:pic>
            <p:nvPicPr>
              <p:cNvPr id="1027" name="Picture 3" descr="C:\Work\Katmai Marketing\PAG_icon library\PAG_icon library\user blue.png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3429000" y="5334000"/>
                <a:ext cx="646113" cy="873125"/>
              </a:xfrm>
              <a:prstGeom prst="rect">
                <a:avLst/>
              </a:prstGeom>
              <a:noFill/>
            </p:spPr>
          </p:pic>
        </p:grpSp>
        <p:pic>
          <p:nvPicPr>
            <p:cNvPr id="1032" name="Picture 8" descr="C:\Work\Katmai Marketing\PAG_icon library\PAG_icon library\User green.pn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3810000" y="5562600"/>
              <a:ext cx="635932" cy="859367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Spatial Data Scenarios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219200"/>
          <a:ext cx="82296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050" name="Picture 2" descr="C:\Work\Katmai Marketing\PAG_icon library\PAG_icon library\Globe sm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855962" y="3048000"/>
            <a:ext cx="1478038" cy="1485900"/>
          </a:xfrm>
          <a:prstGeom prst="rect">
            <a:avLst/>
          </a:prstGeom>
          <a:noFill/>
        </p:spPr>
      </p:pic>
      <p:pic>
        <p:nvPicPr>
          <p:cNvPr id="1026" name="Picture 2" descr="C:\Work\PAG_icon library\home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295400" y="1371600"/>
            <a:ext cx="838200" cy="1583026"/>
          </a:xfrm>
          <a:prstGeom prst="rect">
            <a:avLst/>
          </a:prstGeom>
          <a:noFill/>
        </p:spPr>
      </p:pic>
      <p:pic>
        <p:nvPicPr>
          <p:cNvPr id="1027" name="Picture 3" descr="C:\Work\PAG_icon library\stocks line graph chart icon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219200" y="5181600"/>
            <a:ext cx="640006" cy="654050"/>
          </a:xfrm>
          <a:prstGeom prst="rect">
            <a:avLst/>
          </a:prstGeom>
          <a:noFill/>
        </p:spPr>
      </p:pic>
      <p:pic>
        <p:nvPicPr>
          <p:cNvPr id="1028" name="Picture 4" descr="C:\Work\PAG_icon library\MSN icon goonline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543800" y="2057400"/>
            <a:ext cx="768350" cy="728684"/>
          </a:xfrm>
          <a:prstGeom prst="rect">
            <a:avLst/>
          </a:prstGeom>
          <a:noFill/>
        </p:spPr>
      </p:pic>
      <p:pic>
        <p:nvPicPr>
          <p:cNvPr id="1029" name="Picture 5" descr="C:\Work\PAG_icon library\MSN icon money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696200" y="3810000"/>
            <a:ext cx="839003" cy="1371600"/>
          </a:xfrm>
          <a:prstGeom prst="rect">
            <a:avLst/>
          </a:prstGeom>
          <a:noFill/>
        </p:spPr>
      </p:pic>
      <p:pic>
        <p:nvPicPr>
          <p:cNvPr id="1030" name="Picture 6" descr="C:\Work\PAG_icon library\MSN icon people chat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410200" y="762000"/>
            <a:ext cx="914400" cy="1494861"/>
          </a:xfrm>
          <a:prstGeom prst="rect">
            <a:avLst/>
          </a:prstGeom>
          <a:noFill/>
        </p:spPr>
      </p:pic>
      <p:pic>
        <p:nvPicPr>
          <p:cNvPr id="1033" name="Picture 9" descr="C:\Work\PAG_icon library\learning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2971800"/>
            <a:ext cx="1184936" cy="1721201"/>
          </a:xfrm>
          <a:prstGeom prst="rect">
            <a:avLst/>
          </a:prstGeom>
          <a:noFill/>
        </p:spPr>
      </p:pic>
      <p:grpSp>
        <p:nvGrpSpPr>
          <p:cNvPr id="14" name="Group 13"/>
          <p:cNvGrpSpPr/>
          <p:nvPr/>
        </p:nvGrpSpPr>
        <p:grpSpPr>
          <a:xfrm>
            <a:off x="6553200" y="5181600"/>
            <a:ext cx="1748118" cy="914400"/>
            <a:chOff x="0" y="1371600"/>
            <a:chExt cx="9906000" cy="5181600"/>
          </a:xfrm>
        </p:grpSpPr>
        <p:pic>
          <p:nvPicPr>
            <p:cNvPr id="15" name="Rectangle 7175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990600" y="4114800"/>
              <a:ext cx="8915400" cy="2438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37" descr="soft green column pillar"/>
            <p:cNvPicPr>
              <a:picLocks noChangeAspect="1" noChangeArrowheads="1"/>
            </p:cNvPicPr>
            <p:nvPr/>
          </p:nvPicPr>
          <p:blipFill>
            <a:blip r:embed="rId15" cstate="print">
              <a:grayscl/>
            </a:blip>
            <a:srcRect/>
            <a:stretch>
              <a:fillRect/>
            </a:stretch>
          </p:blipFill>
          <p:spPr bwMode="auto">
            <a:xfrm>
              <a:off x="381000" y="2895600"/>
              <a:ext cx="2665413" cy="3429000"/>
            </a:xfrm>
            <a:prstGeom prst="rect">
              <a:avLst/>
            </a:prstGeom>
            <a:noFill/>
          </p:spPr>
        </p:pic>
        <p:pic>
          <p:nvPicPr>
            <p:cNvPr id="17" name="Picture 38" descr="yellow column pillar"/>
            <p:cNvPicPr>
              <a:picLocks noChangeAspect="1" noChangeArrowheads="1"/>
            </p:cNvPicPr>
            <p:nvPr/>
          </p:nvPicPr>
          <p:blipFill>
            <a:blip r:embed="rId16" cstate="print"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2098675" y="2895600"/>
              <a:ext cx="2665413" cy="3429000"/>
            </a:xfrm>
            <a:prstGeom prst="rect">
              <a:avLst/>
            </a:prstGeom>
            <a:noFill/>
          </p:spPr>
        </p:pic>
        <p:pic>
          <p:nvPicPr>
            <p:cNvPr id="18" name="Picture 39" descr="red column pillar"/>
            <p:cNvPicPr>
              <a:picLocks noChangeAspect="1" noChangeArrowheads="1"/>
            </p:cNvPicPr>
            <p:nvPr/>
          </p:nvPicPr>
          <p:blipFill>
            <a:blip r:embed="rId17" cstate="print">
              <a:grayscl/>
            </a:blip>
            <a:srcRect r="453"/>
            <a:stretch>
              <a:fillRect/>
            </a:stretch>
          </p:blipFill>
          <p:spPr bwMode="auto">
            <a:xfrm>
              <a:off x="7251700" y="2895600"/>
              <a:ext cx="2654300" cy="3429000"/>
            </a:xfrm>
            <a:prstGeom prst="rect">
              <a:avLst/>
            </a:prstGeom>
            <a:noFill/>
          </p:spPr>
        </p:pic>
        <p:pic>
          <p:nvPicPr>
            <p:cNvPr id="19" name="Picture 42" descr="yellow column pillar"/>
            <p:cNvPicPr>
              <a:picLocks noChangeAspect="1" noChangeArrowheads="1"/>
            </p:cNvPicPr>
            <p:nvPr/>
          </p:nvPicPr>
          <p:blipFill>
            <a:blip r:embed="rId16" cstate="print"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3816350" y="2895600"/>
              <a:ext cx="2665413" cy="3429000"/>
            </a:xfrm>
            <a:prstGeom prst="rect">
              <a:avLst/>
            </a:prstGeom>
            <a:noFill/>
          </p:spPr>
        </p:pic>
        <p:pic>
          <p:nvPicPr>
            <p:cNvPr id="20" name="Picture 43" descr="yellow column pillar"/>
            <p:cNvPicPr>
              <a:picLocks noChangeAspect="1" noChangeArrowheads="1"/>
            </p:cNvPicPr>
            <p:nvPr/>
          </p:nvPicPr>
          <p:blipFill>
            <a:blip r:embed="rId16" cstate="print"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5534025" y="2895600"/>
              <a:ext cx="2665413" cy="3429000"/>
            </a:xfrm>
            <a:prstGeom prst="rect">
              <a:avLst/>
            </a:prstGeom>
            <a:noFill/>
          </p:spPr>
        </p:pic>
        <p:pic>
          <p:nvPicPr>
            <p:cNvPr id="21" name="Picture 44" descr="pillars roof beige"/>
            <p:cNvPicPr>
              <a:picLocks noChangeAspect="1" noChangeArrowheads="1"/>
            </p:cNvPicPr>
            <p:nvPr/>
          </p:nvPicPr>
          <p:blipFill>
            <a:blip r:embed="rId18" cstate="print"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0" y="1371600"/>
              <a:ext cx="9144000" cy="1779588"/>
            </a:xfrm>
            <a:prstGeom prst="rect">
              <a:avLst/>
            </a:prstGeom>
            <a:noFill/>
          </p:spPr>
        </p:pic>
        <p:sp>
          <p:nvSpPr>
            <p:cNvPr id="22" name="Rectangle 47"/>
            <p:cNvSpPr>
              <a:spLocks noChangeArrowheads="1"/>
            </p:cNvSpPr>
            <p:nvPr/>
          </p:nvSpPr>
          <p:spPr bwMode="auto">
            <a:xfrm>
              <a:off x="393700" y="2659063"/>
              <a:ext cx="8337550" cy="285750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3" name="Line 12"/>
            <p:cNvSpPr>
              <a:spLocks noChangeShapeType="1"/>
            </p:cNvSpPr>
            <p:nvPr/>
          </p:nvSpPr>
          <p:spPr bwMode="auto">
            <a:xfrm>
              <a:off x="146050" y="5429250"/>
              <a:ext cx="8997950" cy="0"/>
            </a:xfrm>
            <a:prstGeom prst="line">
              <a:avLst/>
            </a:prstGeom>
            <a:noFill/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4" name="Line 14"/>
            <p:cNvSpPr>
              <a:spLocks noChangeShapeType="1"/>
            </p:cNvSpPr>
            <p:nvPr/>
          </p:nvSpPr>
          <p:spPr bwMode="auto">
            <a:xfrm>
              <a:off x="6669088" y="2667000"/>
              <a:ext cx="2093912" cy="0"/>
            </a:xfrm>
            <a:prstGeom prst="line">
              <a:avLst/>
            </a:prstGeom>
            <a:noFill/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pic>
          <p:nvPicPr>
            <p:cNvPr id="25" name="Picture 16" descr="right_curve"/>
            <p:cNvPicPr>
              <a:picLocks noChangeAspect="1" noChangeArrowheads="1"/>
            </p:cNvPicPr>
            <p:nvPr/>
          </p:nvPicPr>
          <p:blipFill>
            <a:blip r:embed="rId19"/>
            <a:srcRect/>
            <a:stretch>
              <a:fillRect/>
            </a:stretch>
          </p:blipFill>
          <p:spPr bwMode="auto">
            <a:xfrm>
              <a:off x="9144000" y="2674938"/>
              <a:ext cx="95250" cy="19050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Introduction to SQL Server Spatial</a:t>
            </a:r>
            <a:br>
              <a:rPr lang="en-US" dirty="0" smtClean="0"/>
            </a:br>
            <a:r>
              <a:rPr lang="en-GB" dirty="0" smtClean="0">
                <a:solidFill>
                  <a:schemeClr val="accent1"/>
                </a:solidFill>
              </a:rPr>
              <a:t> Deliver Location-aware Intelligence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219200"/>
          <a:ext cx="82296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Comprehensive Spatial Support</a:t>
            </a:r>
            <a:br>
              <a:rPr lang="en-GB" dirty="0" smtClean="0"/>
            </a:br>
            <a:r>
              <a:rPr lang="en-GB" sz="3100" dirty="0" smtClean="0">
                <a:solidFill>
                  <a:schemeClr val="accent1"/>
                </a:solidFill>
              </a:rPr>
              <a:t>Spatial Data Types</a:t>
            </a:r>
            <a:endParaRPr lang="en-GB" sz="3600" dirty="0" smtClean="0">
              <a:solidFill>
                <a:schemeClr val="accent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219200"/>
          <a:ext cx="82296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5" descr="Globe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" y="1143000"/>
            <a:ext cx="2419350" cy="2286000"/>
          </a:xfrm>
          <a:prstGeom prst="rect">
            <a:avLst/>
          </a:prstGeom>
        </p:spPr>
      </p:pic>
      <p:pic>
        <p:nvPicPr>
          <p:cNvPr id="7" name="Picture 6" descr="Map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10200" y="1371600"/>
            <a:ext cx="2505075" cy="1847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Comprehensive Spatial Support </a:t>
            </a:r>
            <a:r>
              <a:rPr lang="en-GB" dirty="0" smtClean="0">
                <a:solidFill>
                  <a:prstClr val="black"/>
                </a:solidFill>
              </a:rPr>
              <a:t/>
            </a:r>
            <a:br>
              <a:rPr lang="en-GB" dirty="0" smtClean="0">
                <a:solidFill>
                  <a:prstClr val="black"/>
                </a:solidFill>
              </a:rPr>
            </a:br>
            <a:r>
              <a:rPr lang="en-GB" sz="3100" dirty="0" smtClean="0">
                <a:solidFill>
                  <a:srgbClr val="D34817"/>
                </a:solidFill>
              </a:rPr>
              <a:t>Performing Spatial Operations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 smtClean="0"/>
              <a:t>Both types provide static and instance methods</a:t>
            </a:r>
          </a:p>
          <a:p>
            <a:pPr lvl="1"/>
            <a:r>
              <a:rPr lang="en-US" dirty="0" smtClean="0"/>
              <a:t>Calculate distances, find intersections, etc.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3352800"/>
            <a:ext cx="3182113" cy="2209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1143000" y="5105400"/>
            <a:ext cx="6477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SELECT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StreetName</a:t>
            </a: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FROM Streets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WHERE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Streets.StreetGeo.STIntersects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(@ms) = 1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4419600"/>
            <a:ext cx="51987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latin typeface="+mj-lt"/>
              </a:rPr>
              <a:t>Find streets that intersect the Microsoft campus</a:t>
            </a:r>
            <a:endParaRPr lang="en-GB" sz="20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solidFill>
                  <a:prstClr val="black"/>
                </a:solidFill>
              </a:rPr>
              <a:t>High Performance Spatial Capabilities</a:t>
            </a:r>
            <a:br>
              <a:rPr lang="en-GB" dirty="0" smtClean="0">
                <a:solidFill>
                  <a:prstClr val="black"/>
                </a:solidFill>
              </a:rPr>
            </a:br>
            <a:r>
              <a:rPr lang="en-GB" sz="3100" dirty="0" smtClean="0">
                <a:solidFill>
                  <a:srgbClr val="D34817"/>
                </a:solidFill>
              </a:rPr>
              <a:t>Native Spatial Support </a:t>
            </a:r>
          </a:p>
        </p:txBody>
      </p:sp>
      <p:graphicFrame>
        <p:nvGraphicFramePr>
          <p:cNvPr id="68" name="Content Placeholder 67"/>
          <p:cNvGraphicFramePr>
            <a:graphicFrameLocks noGrp="1"/>
          </p:cNvGraphicFramePr>
          <p:nvPr>
            <p:ph idx="1"/>
          </p:nvPr>
        </p:nvGraphicFramePr>
        <p:xfrm>
          <a:off x="457200" y="1219200"/>
          <a:ext cx="78486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solidFill>
                  <a:prstClr val="black"/>
                </a:solidFill>
              </a:rPr>
              <a:t>High Performance Spatial Capabilities</a:t>
            </a:r>
            <a:br>
              <a:rPr lang="en-GB" dirty="0" smtClean="0">
                <a:solidFill>
                  <a:prstClr val="black"/>
                </a:solidFill>
              </a:rPr>
            </a:br>
            <a:r>
              <a:rPr lang="en-GB" sz="3100" dirty="0" smtClean="0">
                <a:solidFill>
                  <a:srgbClr val="D34817"/>
                </a:solidFill>
              </a:rPr>
              <a:t>Spatial Indexing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4267200" cy="4267200"/>
          </a:xfrm>
        </p:spPr>
        <p:txBody>
          <a:bodyPr>
            <a:normAutofit/>
          </a:bodyPr>
          <a:lstStyle/>
          <a:p>
            <a:r>
              <a:rPr lang="en-GB" sz="2800" dirty="0" smtClean="0"/>
              <a:t>Spatial indexing is built into the query engine</a:t>
            </a:r>
          </a:p>
          <a:p>
            <a:pPr lvl="1"/>
            <a:r>
              <a:rPr lang="en-GB" sz="2400" dirty="0" smtClean="0"/>
              <a:t>Grid-based quad-tree index structure</a:t>
            </a:r>
          </a:p>
          <a:p>
            <a:r>
              <a:rPr lang="en-GB" sz="2800" dirty="0" smtClean="0"/>
              <a:t>Query optimizer determines cost-based query plans</a:t>
            </a:r>
          </a:p>
          <a:p>
            <a:endParaRPr lang="en-GB" sz="2800" dirty="0"/>
          </a:p>
        </p:txBody>
      </p:sp>
      <p:grpSp>
        <p:nvGrpSpPr>
          <p:cNvPr id="4" name="Group 68"/>
          <p:cNvGrpSpPr>
            <a:grpSpLocks/>
          </p:cNvGrpSpPr>
          <p:nvPr/>
        </p:nvGrpSpPr>
        <p:grpSpPr bwMode="auto">
          <a:xfrm>
            <a:off x="4876800" y="1219200"/>
            <a:ext cx="3398838" cy="4800600"/>
            <a:chOff x="2438400" y="-609600"/>
            <a:chExt cx="6096000" cy="8610600"/>
          </a:xfrm>
        </p:grpSpPr>
        <p:grpSp>
          <p:nvGrpSpPr>
            <p:cNvPr id="5" name="Group 38"/>
            <p:cNvGrpSpPr/>
            <p:nvPr/>
          </p:nvGrpSpPr>
          <p:grpSpPr>
            <a:xfrm>
              <a:off x="2438400" y="3401819"/>
              <a:ext cx="6096000" cy="4599185"/>
              <a:chOff x="0" y="-10904"/>
              <a:chExt cx="9144000" cy="6898772"/>
            </a:xfrm>
            <a:scene3d>
              <a:camera prst="perspectiveRelaxedModerately"/>
              <a:lightRig rig="threePt" dir="t"/>
            </a:scene3d>
          </p:grpSpPr>
          <p:grpSp>
            <p:nvGrpSpPr>
              <p:cNvPr id="35" name="Group 21"/>
              <p:cNvGrpSpPr/>
              <p:nvPr/>
            </p:nvGrpSpPr>
            <p:grpSpPr>
              <a:xfrm>
                <a:off x="0" y="-4430"/>
                <a:ext cx="9144000" cy="6870496"/>
                <a:chOff x="0" y="-4430"/>
                <a:chExt cx="9144000" cy="6870496"/>
              </a:xfrm>
            </p:grpSpPr>
            <p:pic>
              <p:nvPicPr>
                <p:cNvPr id="60" name="Picture 2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0" y="-4430"/>
                  <a:ext cx="9144000" cy="6862430"/>
                </a:xfrm>
                <a:prstGeom prst="rect">
                  <a:avLst/>
                </a:prstGeom>
                <a:solidFill>
                  <a:srgbClr val="FFFFFF">
                    <a:shade val="85000"/>
                  </a:srgbClr>
                </a:solidFill>
                <a:ln w="12700" cap="sq">
                  <a:solidFill>
                    <a:srgbClr val="FDFDFD"/>
                  </a:solidFill>
                  <a:miter lim="800000"/>
                </a:ln>
                <a:effectLst>
                  <a:outerShdw blurRad="57150" dist="37500" dir="7560000" sy="98000" kx="110000" ky="200000" algn="tl" rotWithShape="0">
                    <a:srgbClr val="000000">
                      <a:alpha val="20000"/>
                    </a:srgbClr>
                  </a:outerShdw>
                </a:effectLst>
                <a:scene3d>
                  <a:camera prst="perspectiveRelaxed">
                    <a:rot lat="18960000" lon="0" rev="0"/>
                  </a:camera>
                  <a:lightRig rig="twoPt" dir="t">
                    <a:rot lat="0" lon="0" rev="7200000"/>
                  </a:lightRig>
                </a:scene3d>
                <a:sp3d prstMaterial="matte">
                  <a:bevelT w="22860" h="12700"/>
                  <a:contourClr>
                    <a:srgbClr val="FFFFFF"/>
                  </a:contourClr>
                </a:sp3d>
              </p:spPr>
            </p:pic>
            <p:cxnSp>
              <p:nvCxnSpPr>
                <p:cNvPr id="61" name="Straight Connector 6"/>
                <p:cNvCxnSpPr/>
                <p:nvPr/>
              </p:nvCxnSpPr>
              <p:spPr>
                <a:xfrm rot="10800000" flipH="1">
                  <a:off x="0" y="3426785"/>
                  <a:ext cx="9144000" cy="1588"/>
                </a:xfrm>
                <a:prstGeom prst="line">
                  <a:avLst/>
                </a:prstGeom>
                <a:ln w="12700"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Straight Connector 61"/>
                <p:cNvCxnSpPr/>
                <p:nvPr/>
              </p:nvCxnSpPr>
              <p:spPr>
                <a:xfrm rot="10800000" flipH="1">
                  <a:off x="0" y="1676401"/>
                  <a:ext cx="9144000" cy="1588"/>
                </a:xfrm>
                <a:prstGeom prst="line">
                  <a:avLst/>
                </a:prstGeom>
                <a:ln w="12700"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Connector 62"/>
                <p:cNvCxnSpPr/>
                <p:nvPr/>
              </p:nvCxnSpPr>
              <p:spPr>
                <a:xfrm rot="10800000" flipH="1">
                  <a:off x="0" y="5103811"/>
                  <a:ext cx="9144000" cy="1588"/>
                </a:xfrm>
                <a:prstGeom prst="line">
                  <a:avLst/>
                </a:prstGeom>
                <a:ln w="12700"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Connector 63"/>
                <p:cNvCxnSpPr/>
                <p:nvPr/>
              </p:nvCxnSpPr>
              <p:spPr>
                <a:xfrm rot="16200000" flipH="1">
                  <a:off x="3425990" y="3430421"/>
                  <a:ext cx="6862430" cy="1588"/>
                </a:xfrm>
                <a:prstGeom prst="line">
                  <a:avLst/>
                </a:prstGeom>
                <a:ln w="12700"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Straight Connector 64"/>
                <p:cNvCxnSpPr/>
                <p:nvPr/>
              </p:nvCxnSpPr>
              <p:spPr>
                <a:xfrm rot="16200000" flipH="1">
                  <a:off x="-1144420" y="3434057"/>
                  <a:ext cx="6862430" cy="1588"/>
                </a:xfrm>
                <a:prstGeom prst="line">
                  <a:avLst/>
                </a:prstGeom>
                <a:ln w="12700"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Straight Connector 5"/>
                <p:cNvCxnSpPr/>
                <p:nvPr/>
              </p:nvCxnSpPr>
              <p:spPr>
                <a:xfrm rot="16200000" flipH="1">
                  <a:off x="1140785" y="3426785"/>
                  <a:ext cx="6862430" cy="1588"/>
                </a:xfrm>
                <a:prstGeom prst="line">
                  <a:avLst/>
                </a:prstGeom>
                <a:ln w="12700"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6" name="Straight Connector 35"/>
              <p:cNvCxnSpPr/>
              <p:nvPr/>
            </p:nvCxnSpPr>
            <p:spPr>
              <a:xfrm rot="16200000" flipH="1">
                <a:off x="-3010" y="3430422"/>
                <a:ext cx="6862430" cy="1588"/>
              </a:xfrm>
              <a:prstGeom prst="line">
                <a:avLst/>
              </a:prstGeom>
              <a:ln w="12700"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 rot="16200000" flipH="1">
                <a:off x="-2289010" y="3426787"/>
                <a:ext cx="6862430" cy="1588"/>
              </a:xfrm>
              <a:prstGeom prst="line">
                <a:avLst/>
              </a:prstGeom>
              <a:ln w="12700"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 rot="16200000" flipH="1">
                <a:off x="2282991" y="3423152"/>
                <a:ext cx="6862430" cy="1588"/>
              </a:xfrm>
              <a:prstGeom prst="line">
                <a:avLst/>
              </a:prstGeom>
              <a:ln w="12700"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16"/>
              <p:cNvCxnSpPr/>
              <p:nvPr/>
            </p:nvCxnSpPr>
            <p:spPr>
              <a:xfrm rot="16200000" flipH="1">
                <a:off x="4568990" y="3419517"/>
                <a:ext cx="6862430" cy="1588"/>
              </a:xfrm>
              <a:prstGeom prst="line">
                <a:avLst/>
              </a:prstGeom>
              <a:ln w="12700"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 rot="10800000" flipH="1">
                <a:off x="0" y="838201"/>
                <a:ext cx="9144000" cy="1588"/>
              </a:xfrm>
              <a:prstGeom prst="line">
                <a:avLst/>
              </a:prstGeom>
              <a:ln w="12700"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 rot="10800000" flipH="1">
                <a:off x="0" y="2514600"/>
                <a:ext cx="9144000" cy="1588"/>
              </a:xfrm>
              <a:prstGeom prst="line">
                <a:avLst/>
              </a:prstGeom>
              <a:ln w="12700"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 rot="10800000" flipH="1">
                <a:off x="0" y="4265611"/>
                <a:ext cx="9144000" cy="1588"/>
              </a:xfrm>
              <a:prstGeom prst="line">
                <a:avLst/>
              </a:prstGeom>
              <a:ln w="12700"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 rot="10800000" flipH="1">
                <a:off x="0" y="6016622"/>
                <a:ext cx="9144000" cy="1588"/>
              </a:xfrm>
              <a:prstGeom prst="line">
                <a:avLst/>
              </a:prstGeom>
              <a:ln w="12700"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 rot="16200000" flipH="1">
                <a:off x="-2898610" y="3430421"/>
                <a:ext cx="6862430" cy="1588"/>
              </a:xfrm>
              <a:prstGeom prst="line">
                <a:avLst/>
              </a:prstGeom>
              <a:ln w="12700"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 rot="16200000" flipH="1">
                <a:off x="-1679410" y="3434055"/>
                <a:ext cx="6862430" cy="1588"/>
              </a:xfrm>
              <a:prstGeom prst="line">
                <a:avLst/>
              </a:prstGeom>
              <a:ln w="12700"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 rot="16200000" flipH="1">
                <a:off x="-611020" y="3437689"/>
                <a:ext cx="6862430" cy="1588"/>
              </a:xfrm>
              <a:prstGeom prst="line">
                <a:avLst/>
              </a:prstGeom>
              <a:ln w="12700"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 rot="16200000" flipH="1">
                <a:off x="530390" y="3441323"/>
                <a:ext cx="6862430" cy="1588"/>
              </a:xfrm>
              <a:prstGeom prst="line">
                <a:avLst/>
              </a:prstGeom>
              <a:ln w="12700"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 rot="16200000" flipH="1">
                <a:off x="1671800" y="3444957"/>
                <a:ext cx="6862430" cy="1588"/>
              </a:xfrm>
              <a:prstGeom prst="line">
                <a:avLst/>
              </a:prstGeom>
              <a:ln w="12700"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 rot="16200000" flipH="1">
                <a:off x="2892591" y="3448591"/>
                <a:ext cx="6862430" cy="1588"/>
              </a:xfrm>
              <a:prstGeom prst="line">
                <a:avLst/>
              </a:prstGeom>
              <a:ln w="12700"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 rot="16200000" flipH="1">
                <a:off x="3960979" y="3452225"/>
                <a:ext cx="6862430" cy="1588"/>
              </a:xfrm>
              <a:prstGeom prst="line">
                <a:avLst/>
              </a:prstGeom>
              <a:ln w="12700"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 rot="16200000" flipH="1">
                <a:off x="5102391" y="3455859"/>
                <a:ext cx="6862430" cy="1588"/>
              </a:xfrm>
              <a:prstGeom prst="line">
                <a:avLst/>
              </a:prstGeom>
              <a:ln w="12700"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 rot="10800000" flipH="1">
                <a:off x="0" y="381001"/>
                <a:ext cx="9144000" cy="1588"/>
              </a:xfrm>
              <a:prstGeom prst="line">
                <a:avLst/>
              </a:prstGeom>
              <a:ln w="12700"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 rot="10800000" flipH="1">
                <a:off x="0" y="1293811"/>
                <a:ext cx="9144000" cy="1588"/>
              </a:xfrm>
              <a:prstGeom prst="line">
                <a:avLst/>
              </a:prstGeom>
              <a:ln w="12700"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32"/>
              <p:cNvCxnSpPr/>
              <p:nvPr/>
            </p:nvCxnSpPr>
            <p:spPr>
              <a:xfrm rot="10800000" flipH="1">
                <a:off x="0" y="2132011"/>
                <a:ext cx="9144000" cy="1588"/>
              </a:xfrm>
              <a:prstGeom prst="line">
                <a:avLst/>
              </a:prstGeom>
              <a:ln w="12700"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 rot="10800000" flipH="1">
                <a:off x="0" y="2970211"/>
                <a:ext cx="9144000" cy="1588"/>
              </a:xfrm>
              <a:prstGeom prst="line">
                <a:avLst/>
              </a:prstGeom>
              <a:ln w="12700"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 rot="10800000" flipH="1">
                <a:off x="0" y="3810000"/>
                <a:ext cx="9144000" cy="1588"/>
              </a:xfrm>
              <a:prstGeom prst="line">
                <a:avLst/>
              </a:prstGeom>
              <a:ln w="12700"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 rot="10800000" flipH="1">
                <a:off x="0" y="4649789"/>
                <a:ext cx="9144000" cy="1588"/>
              </a:xfrm>
              <a:prstGeom prst="line">
                <a:avLst/>
              </a:prstGeom>
              <a:ln w="12700"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 rot="10800000" flipH="1">
                <a:off x="0" y="5561011"/>
                <a:ext cx="9144000" cy="1588"/>
              </a:xfrm>
              <a:prstGeom prst="line">
                <a:avLst/>
              </a:prstGeom>
              <a:ln w="12700"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 rot="10800000" flipH="1">
                <a:off x="0" y="6472233"/>
                <a:ext cx="9144000" cy="1588"/>
              </a:xfrm>
              <a:prstGeom prst="line">
                <a:avLst/>
              </a:prstGeom>
              <a:ln w="12700"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</p:grpSp>
        <p:grpSp>
          <p:nvGrpSpPr>
            <p:cNvPr id="6" name="Group 39"/>
            <p:cNvGrpSpPr/>
            <p:nvPr/>
          </p:nvGrpSpPr>
          <p:grpSpPr>
            <a:xfrm>
              <a:off x="2438400" y="2120954"/>
              <a:ext cx="6095999" cy="4584646"/>
              <a:chOff x="0" y="-10904"/>
              <a:chExt cx="9144000" cy="6876970"/>
            </a:xfrm>
            <a:scene3d>
              <a:camera prst="perspectiveRelaxedModerately"/>
              <a:lightRig rig="threePt" dir="t"/>
            </a:scene3d>
          </p:grpSpPr>
          <p:grpSp>
            <p:nvGrpSpPr>
              <p:cNvPr id="19" name="Group 21"/>
              <p:cNvGrpSpPr/>
              <p:nvPr/>
            </p:nvGrpSpPr>
            <p:grpSpPr>
              <a:xfrm>
                <a:off x="0" y="-4430"/>
                <a:ext cx="9144000" cy="6870496"/>
                <a:chOff x="0" y="-4430"/>
                <a:chExt cx="9144000" cy="6870496"/>
              </a:xfrm>
            </p:grpSpPr>
            <p:pic>
              <p:nvPicPr>
                <p:cNvPr id="28" name="Picture 2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0" y="-4430"/>
                  <a:ext cx="9144000" cy="6862430"/>
                </a:xfrm>
                <a:prstGeom prst="rect">
                  <a:avLst/>
                </a:prstGeom>
                <a:solidFill>
                  <a:srgbClr val="FFFFFF">
                    <a:shade val="85000"/>
                  </a:srgbClr>
                </a:solidFill>
                <a:ln w="12700" cap="sq">
                  <a:solidFill>
                    <a:srgbClr val="FDFDFD"/>
                  </a:solidFill>
                  <a:miter lim="800000"/>
                </a:ln>
                <a:effectLst>
                  <a:outerShdw blurRad="57150" dist="37500" dir="7560000" sy="98000" kx="110000" ky="200000" algn="tl" rotWithShape="0">
                    <a:srgbClr val="000000">
                      <a:alpha val="20000"/>
                    </a:srgbClr>
                  </a:outerShdw>
                </a:effectLst>
                <a:scene3d>
                  <a:camera prst="perspectiveRelaxed">
                    <a:rot lat="18960000" lon="0" rev="0"/>
                  </a:camera>
                  <a:lightRig rig="twoPt" dir="t">
                    <a:rot lat="0" lon="0" rev="7200000"/>
                  </a:lightRig>
                </a:scene3d>
                <a:sp3d prstMaterial="matte">
                  <a:bevelT w="22860" h="12700"/>
                  <a:contourClr>
                    <a:srgbClr val="FFFFFF"/>
                  </a:contourClr>
                </a:sp3d>
              </p:spPr>
            </p:pic>
            <p:cxnSp>
              <p:nvCxnSpPr>
                <p:cNvPr id="29" name="Straight Connector 28"/>
                <p:cNvCxnSpPr>
                  <a:stCxn id="28" idx="1"/>
                  <a:endCxn id="28" idx="3"/>
                </p:cNvCxnSpPr>
                <p:nvPr/>
              </p:nvCxnSpPr>
              <p:spPr>
                <a:xfrm rot="10800000" flipH="1">
                  <a:off x="0" y="3426785"/>
                  <a:ext cx="9144000" cy="1588"/>
                </a:xfrm>
                <a:prstGeom prst="line">
                  <a:avLst/>
                </a:prstGeom>
                <a:ln w="12700"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/>
                <p:cNvCxnSpPr/>
                <p:nvPr/>
              </p:nvCxnSpPr>
              <p:spPr>
                <a:xfrm rot="10800000" flipH="1">
                  <a:off x="0" y="1676401"/>
                  <a:ext cx="9144000" cy="1588"/>
                </a:xfrm>
                <a:prstGeom prst="line">
                  <a:avLst/>
                </a:prstGeom>
                <a:ln w="12700"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0"/>
                <p:cNvCxnSpPr/>
                <p:nvPr/>
              </p:nvCxnSpPr>
              <p:spPr>
                <a:xfrm rot="10800000" flipH="1">
                  <a:off x="0" y="5103811"/>
                  <a:ext cx="9144000" cy="1588"/>
                </a:xfrm>
                <a:prstGeom prst="line">
                  <a:avLst/>
                </a:prstGeom>
                <a:ln w="12700"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1"/>
                <p:cNvCxnSpPr/>
                <p:nvPr/>
              </p:nvCxnSpPr>
              <p:spPr>
                <a:xfrm rot="16200000" flipH="1">
                  <a:off x="3425990" y="3430421"/>
                  <a:ext cx="6862430" cy="1588"/>
                </a:xfrm>
                <a:prstGeom prst="line">
                  <a:avLst/>
                </a:prstGeom>
                <a:ln w="12700"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/>
                <p:cNvCxnSpPr/>
                <p:nvPr/>
              </p:nvCxnSpPr>
              <p:spPr>
                <a:xfrm rot="16200000" flipH="1">
                  <a:off x="-1144420" y="3434057"/>
                  <a:ext cx="6862430" cy="1588"/>
                </a:xfrm>
                <a:prstGeom prst="line">
                  <a:avLst/>
                </a:prstGeom>
                <a:ln w="12700"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33"/>
                <p:cNvCxnSpPr>
                  <a:stCxn id="28" idx="0"/>
                  <a:endCxn id="28" idx="2"/>
                </p:cNvCxnSpPr>
                <p:nvPr/>
              </p:nvCxnSpPr>
              <p:spPr>
                <a:xfrm rot="16200000" flipH="1">
                  <a:off x="1140785" y="3426785"/>
                  <a:ext cx="6862430" cy="1588"/>
                </a:xfrm>
                <a:prstGeom prst="line">
                  <a:avLst/>
                </a:prstGeom>
                <a:ln w="12700"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3">
                  <a:schemeClr val="accent4"/>
                </a:lnRef>
                <a:fillRef idx="0">
                  <a:schemeClr val="accent4"/>
                </a:fillRef>
                <a:effectRef idx="2">
                  <a:schemeClr val="accent4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0" name="Straight Connector 19"/>
              <p:cNvCxnSpPr/>
              <p:nvPr/>
            </p:nvCxnSpPr>
            <p:spPr>
              <a:xfrm rot="16200000" flipH="1">
                <a:off x="-3010" y="3430422"/>
                <a:ext cx="6862430" cy="1588"/>
              </a:xfrm>
              <a:prstGeom prst="line">
                <a:avLst/>
              </a:prstGeom>
              <a:ln w="12700"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 rot="16200000" flipH="1">
                <a:off x="-2289010" y="3426787"/>
                <a:ext cx="6862430" cy="1588"/>
              </a:xfrm>
              <a:prstGeom prst="line">
                <a:avLst/>
              </a:prstGeom>
              <a:ln w="12700"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 rot="16200000" flipH="1">
                <a:off x="2282991" y="3423152"/>
                <a:ext cx="6862430" cy="1588"/>
              </a:xfrm>
              <a:prstGeom prst="line">
                <a:avLst/>
              </a:prstGeom>
              <a:ln w="12700"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 rot="16200000" flipH="1">
                <a:off x="4568990" y="3419517"/>
                <a:ext cx="6862430" cy="1588"/>
              </a:xfrm>
              <a:prstGeom prst="line">
                <a:avLst/>
              </a:prstGeom>
              <a:ln w="12700"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 rot="10800000" flipH="1">
                <a:off x="0" y="838201"/>
                <a:ext cx="9144000" cy="1588"/>
              </a:xfrm>
              <a:prstGeom prst="line">
                <a:avLst/>
              </a:prstGeom>
              <a:ln w="12700"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rot="10800000" flipH="1">
                <a:off x="0" y="2514600"/>
                <a:ext cx="9144000" cy="1588"/>
              </a:xfrm>
              <a:prstGeom prst="line">
                <a:avLst/>
              </a:prstGeom>
              <a:ln w="12700"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 rot="10800000" flipH="1">
                <a:off x="0" y="4265611"/>
                <a:ext cx="9144000" cy="1588"/>
              </a:xfrm>
              <a:prstGeom prst="line">
                <a:avLst/>
              </a:prstGeom>
              <a:ln w="12700"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rot="10800000" flipH="1">
                <a:off x="0" y="6016622"/>
                <a:ext cx="9144000" cy="1588"/>
              </a:xfrm>
              <a:prstGeom prst="line">
                <a:avLst/>
              </a:prstGeom>
              <a:ln w="12700"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</p:grpSp>
        <p:grpSp>
          <p:nvGrpSpPr>
            <p:cNvPr id="7" name="Group 56"/>
            <p:cNvGrpSpPr/>
            <p:nvPr/>
          </p:nvGrpSpPr>
          <p:grpSpPr>
            <a:xfrm>
              <a:off x="2438400" y="762000"/>
              <a:ext cx="6096000" cy="4580331"/>
              <a:chOff x="0" y="-4430"/>
              <a:chExt cx="9144000" cy="6870496"/>
            </a:xfrm>
            <a:scene3d>
              <a:camera prst="perspectiveRelaxedModerately"/>
              <a:lightRig rig="threePt" dir="t"/>
            </a:scene3d>
          </p:grpSpPr>
          <p:pic>
            <p:nvPicPr>
              <p:cNvPr id="12" name="Picture 2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0" y="-4430"/>
                <a:ext cx="9144000" cy="6862430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12700" cap="sq">
                <a:solidFill>
                  <a:srgbClr val="FDFDFD"/>
                </a:solidFill>
                <a:miter lim="800000"/>
              </a:ln>
              <a:effectLst>
                <a:outerShdw blurRad="57150" dist="37500" dir="7560000" sy="98000" kx="110000" ky="200000" algn="tl" rotWithShape="0">
                  <a:srgbClr val="000000">
                    <a:alpha val="20000"/>
                  </a:srgbClr>
                </a:outerShdw>
              </a:effectLst>
              <a:scene3d>
                <a:camera prst="perspectiveRelaxed">
                  <a:rot lat="18960000" lon="0" rev="0"/>
                </a:camera>
                <a:lightRig rig="twoPt" dir="t">
                  <a:rot lat="0" lon="0" rev="7200000"/>
                </a:lightRig>
              </a:scene3d>
              <a:sp3d prstMaterial="matte">
                <a:bevelT w="22860" h="12700"/>
                <a:contourClr>
                  <a:srgbClr val="FFFFFF"/>
                </a:contourClr>
              </a:sp3d>
            </p:spPr>
          </p:pic>
          <p:cxnSp>
            <p:nvCxnSpPr>
              <p:cNvPr id="13" name="Straight Connector 12"/>
              <p:cNvCxnSpPr>
                <a:stCxn id="12" idx="1"/>
                <a:endCxn id="12" idx="3"/>
              </p:cNvCxnSpPr>
              <p:nvPr/>
            </p:nvCxnSpPr>
            <p:spPr>
              <a:xfrm rot="10800000" flipH="1">
                <a:off x="0" y="3426785"/>
                <a:ext cx="9144000" cy="1588"/>
              </a:xfrm>
              <a:prstGeom prst="line">
                <a:avLst/>
              </a:prstGeom>
              <a:ln w="12700"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rot="10800000" flipH="1">
                <a:off x="0" y="1676401"/>
                <a:ext cx="9144000" cy="1588"/>
              </a:xfrm>
              <a:prstGeom prst="line">
                <a:avLst/>
              </a:prstGeom>
              <a:ln w="12700"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rot="10800000" flipH="1">
                <a:off x="0" y="5103811"/>
                <a:ext cx="9144000" cy="1588"/>
              </a:xfrm>
              <a:prstGeom prst="line">
                <a:avLst/>
              </a:prstGeom>
              <a:ln w="12700"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rot="16200000" flipH="1">
                <a:off x="3425990" y="3430421"/>
                <a:ext cx="6862430" cy="1588"/>
              </a:xfrm>
              <a:prstGeom prst="line">
                <a:avLst/>
              </a:prstGeom>
              <a:ln w="12700"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rot="16200000" flipH="1">
                <a:off x="-1144420" y="3434057"/>
                <a:ext cx="6862430" cy="1588"/>
              </a:xfrm>
              <a:prstGeom prst="line">
                <a:avLst/>
              </a:prstGeom>
              <a:ln w="12700"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>
                <a:stCxn id="12" idx="0"/>
                <a:endCxn id="12" idx="2"/>
              </p:cNvCxnSpPr>
              <p:nvPr/>
            </p:nvCxnSpPr>
            <p:spPr>
              <a:xfrm rot="16200000" flipH="1">
                <a:off x="1140785" y="3426785"/>
                <a:ext cx="6862430" cy="1587"/>
              </a:xfrm>
              <a:prstGeom prst="line">
                <a:avLst/>
              </a:prstGeom>
              <a:ln w="12700"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oup 64"/>
            <p:cNvGrpSpPr/>
            <p:nvPr/>
          </p:nvGrpSpPr>
          <p:grpSpPr>
            <a:xfrm>
              <a:off x="2438400" y="-609600"/>
              <a:ext cx="6096000" cy="4575483"/>
              <a:chOff x="0" y="-4430"/>
              <a:chExt cx="9144000" cy="6863224"/>
            </a:xfrm>
            <a:scene3d>
              <a:camera prst="perspectiveRelaxedModerately"/>
              <a:lightRig rig="threePt" dir="t"/>
            </a:scene3d>
          </p:grpSpPr>
          <p:pic>
            <p:nvPicPr>
              <p:cNvPr id="9" name="Picture 2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0" y="-4430"/>
                <a:ext cx="9144000" cy="6862430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12700" cap="sq">
                <a:solidFill>
                  <a:srgbClr val="FDFDFD"/>
                </a:solidFill>
                <a:miter lim="800000"/>
              </a:ln>
              <a:effectLst>
                <a:outerShdw blurRad="57150" dist="37500" dir="7560000" sy="98000" kx="110000" ky="200000" algn="tl" rotWithShape="0">
                  <a:srgbClr val="000000">
                    <a:alpha val="20000"/>
                  </a:srgbClr>
                </a:outerShdw>
              </a:effectLst>
              <a:scene3d>
                <a:camera prst="perspectiveRelaxed">
                  <a:rot lat="18960000" lon="0" rev="0"/>
                </a:camera>
                <a:lightRig rig="twoPt" dir="t">
                  <a:rot lat="0" lon="0" rev="7200000"/>
                </a:lightRig>
              </a:scene3d>
              <a:sp3d prstMaterial="matte">
                <a:bevelT w="22860" h="12700"/>
                <a:contourClr>
                  <a:srgbClr val="FFFFFF"/>
                </a:contourClr>
              </a:sp3d>
            </p:spPr>
          </p:pic>
          <p:cxnSp>
            <p:nvCxnSpPr>
              <p:cNvPr id="10" name="Straight Connector 9"/>
              <p:cNvCxnSpPr>
                <a:stCxn id="9" idx="0"/>
                <a:endCxn id="9" idx="2"/>
              </p:cNvCxnSpPr>
              <p:nvPr/>
            </p:nvCxnSpPr>
            <p:spPr>
              <a:xfrm rot="16200000" flipH="1">
                <a:off x="1140785" y="3426785"/>
                <a:ext cx="6862430" cy="1588"/>
              </a:xfrm>
              <a:prstGeom prst="line">
                <a:avLst/>
              </a:prstGeom>
              <a:ln w="12700"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>
                <a:stCxn id="9" idx="1"/>
                <a:endCxn id="9" idx="3"/>
              </p:cNvCxnSpPr>
              <p:nvPr/>
            </p:nvCxnSpPr>
            <p:spPr>
              <a:xfrm rot="10800000" flipH="1">
                <a:off x="0" y="3426785"/>
                <a:ext cx="9144000" cy="1588"/>
              </a:xfrm>
              <a:prstGeom prst="line">
                <a:avLst/>
              </a:prstGeom>
              <a:ln w="12700"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Application Extensibility</a:t>
            </a:r>
            <a:br>
              <a:rPr lang="en-GB" dirty="0" smtClean="0"/>
            </a:br>
            <a:r>
              <a:rPr lang="en-GB" sz="3100" dirty="0" smtClean="0">
                <a:solidFill>
                  <a:srgbClr val="D34817"/>
                </a:solidFill>
              </a:rPr>
              <a:t>Standard Format Support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-457200" y="1219200"/>
          <a:ext cx="96012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21" name="Group 20"/>
          <p:cNvGrpSpPr/>
          <p:nvPr/>
        </p:nvGrpSpPr>
        <p:grpSpPr>
          <a:xfrm>
            <a:off x="1219200" y="1295400"/>
            <a:ext cx="668338" cy="895464"/>
            <a:chOff x="1905000" y="1295400"/>
            <a:chExt cx="668338" cy="895464"/>
          </a:xfrm>
        </p:grpSpPr>
        <p:pic>
          <p:nvPicPr>
            <p:cNvPr id="5122" name="Picture 2" descr="C:\Work\Katmai Marketing\PAG_icon library\PAG_icon library\Database Sm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905000" y="1676400"/>
              <a:ext cx="429578" cy="514464"/>
            </a:xfrm>
            <a:prstGeom prst="rect">
              <a:avLst/>
            </a:prstGeom>
            <a:noFill/>
          </p:spPr>
        </p:pic>
        <p:pic>
          <p:nvPicPr>
            <p:cNvPr id="5123" name="Picture 3" descr="C:\Work\Katmai Marketing\PAG_icon library\PAG_icon library\Globe sm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133600" y="1295400"/>
              <a:ext cx="439738" cy="442077"/>
            </a:xfrm>
            <a:prstGeom prst="rect">
              <a:avLst/>
            </a:prstGeom>
            <a:noFill/>
          </p:spPr>
        </p:pic>
        <p:cxnSp>
          <p:nvCxnSpPr>
            <p:cNvPr id="8" name="Shape 7"/>
            <p:cNvCxnSpPr>
              <a:stCxn id="5123" idx="3"/>
              <a:endCxn id="5122" idx="3"/>
            </p:cNvCxnSpPr>
            <p:nvPr/>
          </p:nvCxnSpPr>
          <p:spPr>
            <a:xfrm flipH="1">
              <a:off x="2334578" y="1516439"/>
              <a:ext cx="238760" cy="417193"/>
            </a:xfrm>
            <a:prstGeom prst="curvedConnector3">
              <a:avLst>
                <a:gd name="adj1" fmla="val -74469"/>
              </a:avLst>
            </a:prstGeom>
            <a:ln w="57150">
              <a:solidFill>
                <a:schemeClr val="tx1">
                  <a:lumMod val="95000"/>
                  <a:lumOff val="5000"/>
                </a:schemeClr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>
            <a:off x="1219200" y="3200400"/>
            <a:ext cx="546696" cy="990600"/>
            <a:chOff x="1905000" y="3208338"/>
            <a:chExt cx="546696" cy="990600"/>
          </a:xfrm>
        </p:grpSpPr>
        <p:pic>
          <p:nvPicPr>
            <p:cNvPr id="5124" name="Picture 4" descr="C:\Work\Katmai Marketing\PAG_icon library\PAG_icon library\Document Sm.png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1905000" y="3208338"/>
              <a:ext cx="546696" cy="990600"/>
            </a:xfrm>
            <a:prstGeom prst="rect">
              <a:avLst/>
            </a:prstGeom>
            <a:noFill/>
          </p:spPr>
        </p:pic>
        <p:pic>
          <p:nvPicPr>
            <p:cNvPr id="19" name="Picture 3" descr="C:\Work\Katmai Marketing\PAG_icon library\PAG_icon library\Globe sm.pn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1980796" y="3520323"/>
              <a:ext cx="363941" cy="365877"/>
            </a:xfrm>
            <a:prstGeom prst="rect">
              <a:avLst/>
            </a:prstGeom>
            <a:noFill/>
          </p:spPr>
        </p:pic>
      </p:grpSp>
      <p:pic>
        <p:nvPicPr>
          <p:cNvPr id="5125" name="Picture 5" descr="C:\Work\Katmai Marketing\PAG_icon library\PAG_icon library\Server Content Management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219200" y="5105400"/>
            <a:ext cx="617538" cy="9117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FF6600"/>
      </a:accent2>
      <a:accent3>
        <a:srgbClr val="FF9933"/>
      </a:accent3>
      <a:accent4>
        <a:srgbClr val="FFA365"/>
      </a:accent4>
      <a:accent5>
        <a:srgbClr val="FF9933"/>
      </a:accent5>
      <a:accent6>
        <a:srgbClr val="FF9933"/>
      </a:accent6>
      <a:hlink>
        <a:srgbClr val="CC9900"/>
      </a:hlink>
      <a:folHlink>
        <a:srgbClr val="96A9A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471</Words>
  <Application>Microsoft Office PowerPoint</Application>
  <PresentationFormat>Pokaz na ekranie (4:3)</PresentationFormat>
  <Paragraphs>97</Paragraphs>
  <Slides>13</Slides>
  <Notes>13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4" baseType="lpstr">
      <vt:lpstr>Office Theme</vt:lpstr>
      <vt:lpstr> Your Data Any Place, Any Time</vt:lpstr>
      <vt:lpstr>The Business Opportunity</vt:lpstr>
      <vt:lpstr>Spatial Data Scenarios</vt:lpstr>
      <vt:lpstr>Introduction to SQL Server Spatial  Deliver Location-aware Intelligence</vt:lpstr>
      <vt:lpstr>Comprehensive Spatial Support Spatial Data Types</vt:lpstr>
      <vt:lpstr>Comprehensive Spatial Support  Performing Spatial Operations</vt:lpstr>
      <vt:lpstr>High Performance Spatial Capabilities Native Spatial Support </vt:lpstr>
      <vt:lpstr>High Performance Spatial Capabilities Spatial Indexing</vt:lpstr>
      <vt:lpstr>Application Extensibility Standard Format Support</vt:lpstr>
      <vt:lpstr>Application Extensibility Data Programmability</vt:lpstr>
      <vt:lpstr>Application Extensibility Spatial Integration – Example Virtual Earth</vt:lpstr>
      <vt:lpstr>Conclusion</vt:lpstr>
      <vt:lpstr>Slajd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2008-09-09T15:19:33Z</dcterms:created>
  <dcterms:modified xsi:type="dcterms:W3CDTF">2008-09-09T15:19:36Z</dcterms:modified>
</cp:coreProperties>
</file>