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558" r:id="rId3"/>
    <p:sldId id="563" r:id="rId4"/>
    <p:sldId id="424" r:id="rId5"/>
    <p:sldId id="564" r:id="rId6"/>
    <p:sldId id="561" r:id="rId7"/>
    <p:sldId id="559" r:id="rId8"/>
    <p:sldId id="514" r:id="rId9"/>
    <p:sldId id="487" r:id="rId10"/>
    <p:sldId id="522" r:id="rId11"/>
    <p:sldId id="557" r:id="rId12"/>
    <p:sldId id="566" r:id="rId13"/>
    <p:sldId id="554" r:id="rId14"/>
    <p:sldId id="545" r:id="rId15"/>
    <p:sldId id="560" r:id="rId16"/>
    <p:sldId id="565" r:id="rId17"/>
    <p:sldId id="55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959"/>
    <a:srgbClr val="525959"/>
    <a:srgbClr val="717171"/>
    <a:srgbClr val="3DA5C1"/>
    <a:srgbClr val="C5D157"/>
    <a:srgbClr val="D2DB7B"/>
    <a:srgbClr val="E6E2CC"/>
    <a:srgbClr val="B08600"/>
    <a:srgbClr val="586CC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20" autoAdjust="0"/>
    <p:restoredTop sz="82039" autoAdjust="0"/>
  </p:normalViewPr>
  <p:slideViewPr>
    <p:cSldViewPr>
      <p:cViewPr varScale="1">
        <p:scale>
          <a:sx n="90" d="100"/>
          <a:sy n="9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88ACE-D10E-4871-B65F-9534A9F84513}" type="doc">
      <dgm:prSet loTypeId="urn:microsoft.com/office/officeart/2005/8/layout/hList1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2358599F-3FE3-4866-80DC-D040FE4C3A8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Unlock Your               Data</a:t>
          </a:r>
          <a:endParaRPr lang="en-GB" dirty="0"/>
        </a:p>
      </dgm:t>
    </dgm:pt>
    <dgm:pt modelId="{441363CF-0941-444B-968A-5B3F56CD28ED}" type="parTrans" cxnId="{3F6861EC-4ADD-4C7A-9C9C-CBAC3E026C2C}">
      <dgm:prSet/>
      <dgm:spPr/>
      <dgm:t>
        <a:bodyPr/>
        <a:lstStyle/>
        <a:p>
          <a:endParaRPr lang="en-GB"/>
        </a:p>
      </dgm:t>
    </dgm:pt>
    <dgm:pt modelId="{705DFF6E-DA51-48C7-8E84-64689BAFC925}" type="sibTrans" cxnId="{3F6861EC-4ADD-4C7A-9C9C-CBAC3E026C2C}">
      <dgm:prSet/>
      <dgm:spPr/>
      <dgm:t>
        <a:bodyPr/>
        <a:lstStyle/>
        <a:p>
          <a:endParaRPr lang="en-GB"/>
        </a:p>
      </dgm:t>
    </dgm:pt>
    <dgm:pt modelId="{2F4CC589-B9AE-4AC2-87A9-7AD84430403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Deliver Relevant Information</a:t>
          </a:r>
          <a:endParaRPr lang="en-GB" dirty="0"/>
        </a:p>
      </dgm:t>
    </dgm:pt>
    <dgm:pt modelId="{D11CF95C-0D59-41C4-9626-707A0C98315F}" type="parTrans" cxnId="{13DDCF6D-69F1-467B-943C-9BCB254A4B79}">
      <dgm:prSet/>
      <dgm:spPr/>
      <dgm:t>
        <a:bodyPr/>
        <a:lstStyle/>
        <a:p>
          <a:endParaRPr lang="en-GB"/>
        </a:p>
      </dgm:t>
    </dgm:pt>
    <dgm:pt modelId="{8F43993B-F970-4B3D-BC62-FD10BB49DB04}" type="sibTrans" cxnId="{13DDCF6D-69F1-467B-943C-9BCB254A4B79}">
      <dgm:prSet/>
      <dgm:spPr/>
      <dgm:t>
        <a:bodyPr/>
        <a:lstStyle/>
        <a:p>
          <a:endParaRPr lang="en-GB"/>
        </a:p>
      </dgm:t>
    </dgm:pt>
    <dgm:pt modelId="{00001340-3440-4A6E-9FCA-7A9082272A0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Drive Actionable Insights</a:t>
          </a:r>
          <a:endParaRPr lang="en-GB" dirty="0"/>
        </a:p>
      </dgm:t>
    </dgm:pt>
    <dgm:pt modelId="{E54ED985-512C-41DA-A8BF-1E314EE5FF85}" type="parTrans" cxnId="{05259C3D-5540-464F-8494-F7B5C58C3BD1}">
      <dgm:prSet/>
      <dgm:spPr/>
      <dgm:t>
        <a:bodyPr/>
        <a:lstStyle/>
        <a:p>
          <a:endParaRPr lang="en-GB"/>
        </a:p>
      </dgm:t>
    </dgm:pt>
    <dgm:pt modelId="{E665E2B9-781E-4817-A4A3-7271E3EDA998}" type="sibTrans" cxnId="{05259C3D-5540-464F-8494-F7B5C58C3BD1}">
      <dgm:prSet/>
      <dgm:spPr/>
      <dgm:t>
        <a:bodyPr/>
        <a:lstStyle/>
        <a:p>
          <a:endParaRPr lang="en-GB"/>
        </a:p>
      </dgm:t>
    </dgm:pt>
    <dgm:pt modelId="{70BA3F1D-A736-438D-8026-41329C640305}">
      <dgm:prSet custT="1"/>
      <dgm:spPr/>
      <dgm:t>
        <a:bodyPr/>
        <a:lstStyle/>
        <a:p>
          <a:pPr rtl="0"/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EA0498B2-5746-458A-B119-4439DD65FBE1}" type="parTrans" cxnId="{6BDA5E20-ABF9-4A23-B41C-306E38705604}">
      <dgm:prSet/>
      <dgm:spPr/>
      <dgm:t>
        <a:bodyPr/>
        <a:lstStyle/>
        <a:p>
          <a:endParaRPr lang="en-US"/>
        </a:p>
      </dgm:t>
    </dgm:pt>
    <dgm:pt modelId="{B6BF0156-8294-4B7B-A16F-DD595E782D95}" type="sibTrans" cxnId="{6BDA5E20-ABF9-4A23-B41C-306E38705604}">
      <dgm:prSet/>
      <dgm:spPr/>
      <dgm:t>
        <a:bodyPr/>
        <a:lstStyle/>
        <a:p>
          <a:endParaRPr lang="en-US"/>
        </a:p>
      </dgm:t>
    </dgm:pt>
    <dgm:pt modelId="{FFA9F98B-AA04-4F90-8F67-79A01D049575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E20AAF0-70F6-4E40-B2F7-49978A111BC3}" type="parTrans" cxnId="{B49A6E77-B0B6-40C1-A42A-B941C08440DE}">
      <dgm:prSet/>
      <dgm:spPr/>
      <dgm:t>
        <a:bodyPr/>
        <a:lstStyle/>
        <a:p>
          <a:endParaRPr lang="en-US"/>
        </a:p>
      </dgm:t>
    </dgm:pt>
    <dgm:pt modelId="{7AAC39D0-21AD-4D0D-8119-AF06B5779D6B}" type="sibTrans" cxnId="{B49A6E77-B0B6-40C1-A42A-B941C08440DE}">
      <dgm:prSet/>
      <dgm:spPr/>
      <dgm:t>
        <a:bodyPr/>
        <a:lstStyle/>
        <a:p>
          <a:endParaRPr lang="en-US"/>
        </a:p>
      </dgm:t>
    </dgm:pt>
    <dgm:pt modelId="{A69AF23F-F321-40C5-AA4B-844300FA10EA}">
      <dgm:prSet custT="1"/>
      <dgm:spPr/>
      <dgm:t>
        <a:bodyPr/>
        <a:lstStyle/>
        <a:p>
          <a:pPr marL="284163" marR="0" indent="-168275" defTabSz="8001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Personalized data experience 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7134DFE-1EC4-4B4A-A78A-F13DF22FD03B}" type="parTrans" cxnId="{FD53A1A9-F492-41DB-B52F-EE10A7A3E0F7}">
      <dgm:prSet/>
      <dgm:spPr/>
      <dgm:t>
        <a:bodyPr/>
        <a:lstStyle/>
        <a:p>
          <a:endParaRPr lang="en-US"/>
        </a:p>
      </dgm:t>
    </dgm:pt>
    <dgm:pt modelId="{AD4CF6D8-C020-49DB-865D-CA1E1D44DABD}" type="sibTrans" cxnId="{FD53A1A9-F492-41DB-B52F-EE10A7A3E0F7}">
      <dgm:prSet/>
      <dgm:spPr/>
      <dgm:t>
        <a:bodyPr/>
        <a:lstStyle/>
        <a:p>
          <a:endParaRPr lang="en-US"/>
        </a:p>
      </dgm:t>
    </dgm:pt>
    <dgm:pt modelId="{DA3ECB73-F537-47E2-8CE4-CDF2403A5B24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86A3155-6D55-4C79-8FD9-149334F02CCA}" type="parTrans" cxnId="{71F2FF43-783C-4D68-8D7C-99E5B5DBA7D9}">
      <dgm:prSet/>
      <dgm:spPr/>
      <dgm:t>
        <a:bodyPr/>
        <a:lstStyle/>
        <a:p>
          <a:endParaRPr lang="en-US"/>
        </a:p>
      </dgm:t>
    </dgm:pt>
    <dgm:pt modelId="{462F9BA7-677E-4480-BDDA-A12D32C64761}" type="sibTrans" cxnId="{71F2FF43-783C-4D68-8D7C-99E5B5DBA7D9}">
      <dgm:prSet/>
      <dgm:spPr/>
      <dgm:t>
        <a:bodyPr/>
        <a:lstStyle/>
        <a:p>
          <a:endParaRPr lang="en-US"/>
        </a:p>
      </dgm:t>
    </dgm:pt>
    <dgm:pt modelId="{E2356711-F0D2-4C55-A80C-52EA227E69A3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Rich connectivity</a:t>
          </a:r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CC6D6179-C83E-4D49-A6EE-B96C7089B88B}" type="parTrans" cxnId="{24AE0451-DBAB-4EBC-82CF-CDEC1AF931F1}">
      <dgm:prSet/>
      <dgm:spPr/>
      <dgm:t>
        <a:bodyPr/>
        <a:lstStyle/>
        <a:p>
          <a:endParaRPr lang="en-US"/>
        </a:p>
      </dgm:t>
    </dgm:pt>
    <dgm:pt modelId="{68A87200-AF83-4BF1-B487-41ADBFC4DA84}" type="sibTrans" cxnId="{24AE0451-DBAB-4EBC-82CF-CDEC1AF931F1}">
      <dgm:prSet/>
      <dgm:spPr/>
      <dgm:t>
        <a:bodyPr/>
        <a:lstStyle/>
        <a:p>
          <a:endParaRPr lang="en-US"/>
        </a:p>
      </dgm:t>
    </dgm:pt>
    <dgm:pt modelId="{2A69CF55-B06C-458A-B01B-E21CD4534A96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CA0639-CCA1-4BDC-99E8-28D1873979AA}" type="parTrans" cxnId="{FC8793A9-D198-49B0-AFBE-3C8226D57571}">
      <dgm:prSet/>
      <dgm:spPr/>
      <dgm:t>
        <a:bodyPr/>
        <a:lstStyle/>
        <a:p>
          <a:endParaRPr lang="en-US"/>
        </a:p>
      </dgm:t>
    </dgm:pt>
    <dgm:pt modelId="{4F885AEC-21E2-4CE2-BB52-2AB3BC6D5B0F}" type="sibTrans" cxnId="{FC8793A9-D198-49B0-AFBE-3C8226D57571}">
      <dgm:prSet/>
      <dgm:spPr/>
      <dgm:t>
        <a:bodyPr/>
        <a:lstStyle/>
        <a:p>
          <a:endParaRPr lang="en-US"/>
        </a:p>
      </dgm:t>
    </dgm:pt>
    <dgm:pt modelId="{13B7000B-9DF3-4892-8E9B-13599FDC7725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Intuitive design environment</a:t>
          </a:r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7246E55D-F57F-459B-AD43-28DE3833FE33}" type="sibTrans" cxnId="{955D8112-BDFF-44F4-AA87-AC6EDD5B1D93}">
      <dgm:prSet/>
      <dgm:spPr/>
      <dgm:t>
        <a:bodyPr/>
        <a:lstStyle/>
        <a:p>
          <a:endParaRPr lang="en-GB"/>
        </a:p>
      </dgm:t>
    </dgm:pt>
    <dgm:pt modelId="{8162F117-2D1B-4C31-AF8B-30511CA51727}" type="parTrans" cxnId="{955D8112-BDFF-44F4-AA87-AC6EDD5B1D93}">
      <dgm:prSet/>
      <dgm:spPr/>
      <dgm:t>
        <a:bodyPr/>
        <a:lstStyle/>
        <a:p>
          <a:endParaRPr lang="en-GB"/>
        </a:p>
      </dgm:t>
    </dgm:pt>
    <dgm:pt modelId="{15590519-7DF4-42C7-996D-BFC3EBB88B72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Process aligned insights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59D8ED-B372-4B41-BE59-2E4B91A13532}" type="parTrans" cxnId="{3D4D6D9F-E404-4FA4-B1E5-942E13BB2A62}">
      <dgm:prSet/>
      <dgm:spPr/>
      <dgm:t>
        <a:bodyPr/>
        <a:lstStyle/>
        <a:p>
          <a:endParaRPr lang="en-US"/>
        </a:p>
      </dgm:t>
    </dgm:pt>
    <dgm:pt modelId="{2802B9F8-CBB8-4B2E-93FC-029167ECE25A}" type="sibTrans" cxnId="{3D4D6D9F-E404-4FA4-B1E5-942E13BB2A62}">
      <dgm:prSet/>
      <dgm:spPr/>
      <dgm:t>
        <a:bodyPr/>
        <a:lstStyle/>
        <a:p>
          <a:endParaRPr lang="en-US"/>
        </a:p>
      </dgm:t>
    </dgm:pt>
    <dgm:pt modelId="{22BA7068-45E5-4E1E-91BA-1A76BE32F536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7112B5F-C0DE-4C70-8558-596FBCCBA44B}" type="parTrans" cxnId="{841B94EE-CBBD-408F-8A20-A2F2C5D123D7}">
      <dgm:prSet/>
      <dgm:spPr/>
      <dgm:t>
        <a:bodyPr/>
        <a:lstStyle/>
        <a:p>
          <a:endParaRPr lang="en-US"/>
        </a:p>
      </dgm:t>
    </dgm:pt>
    <dgm:pt modelId="{790CA109-3AD1-443B-B224-FA1660DE21A0}" type="sibTrans" cxnId="{841B94EE-CBBD-408F-8A20-A2F2C5D123D7}">
      <dgm:prSet/>
      <dgm:spPr/>
      <dgm:t>
        <a:bodyPr/>
        <a:lstStyle/>
        <a:p>
          <a:endParaRPr lang="en-US"/>
        </a:p>
      </dgm:t>
    </dgm:pt>
    <dgm:pt modelId="{FA743FB4-3E7D-4843-BB64-D991317F26AE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Universal reach  through Office</a:t>
          </a:r>
        </a:p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EAECAC-8BD7-4F5E-93E5-AEA06480980E}" type="parTrans" cxnId="{02DDF102-EA1F-453F-8F4D-CB8F2F8CA5BC}">
      <dgm:prSet/>
      <dgm:spPr/>
      <dgm:t>
        <a:bodyPr/>
        <a:lstStyle/>
        <a:p>
          <a:endParaRPr lang="en-US"/>
        </a:p>
      </dgm:t>
    </dgm:pt>
    <dgm:pt modelId="{BF243C0E-903F-4D25-9497-DACBCFE619EB}" type="sibTrans" cxnId="{02DDF102-EA1F-453F-8F4D-CB8F2F8CA5BC}">
      <dgm:prSet/>
      <dgm:spPr/>
      <dgm:t>
        <a:bodyPr/>
        <a:lstStyle/>
        <a:p>
          <a:endParaRPr lang="en-US"/>
        </a:p>
      </dgm:t>
    </dgm:pt>
    <dgm:pt modelId="{EEF6B361-2BE0-4A98-9DC4-5985C43AAF10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EE00EE2-A31B-4621-8CFD-8745E09B59E5}" type="parTrans" cxnId="{A2A31B25-ED40-4FE0-9223-63DE2589F9B9}">
      <dgm:prSet/>
      <dgm:spPr/>
      <dgm:t>
        <a:bodyPr/>
        <a:lstStyle/>
        <a:p>
          <a:endParaRPr lang="en-US"/>
        </a:p>
      </dgm:t>
    </dgm:pt>
    <dgm:pt modelId="{FC97A842-BEC4-482F-8260-10C11841C751}" type="sibTrans" cxnId="{A2A31B25-ED40-4FE0-9223-63DE2589F9B9}">
      <dgm:prSet/>
      <dgm:spPr/>
      <dgm:t>
        <a:bodyPr/>
        <a:lstStyle/>
        <a:p>
          <a:endParaRPr lang="en-US"/>
        </a:p>
      </dgm:t>
    </dgm:pt>
    <dgm:pt modelId="{A6472F4E-2313-47EA-97FA-821754F93250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C71460A-ECC3-4284-853D-D6F477C03A94}" type="parTrans" cxnId="{73BDC021-BE9F-4C36-8F9B-A35E60A08F76}">
      <dgm:prSet/>
      <dgm:spPr/>
      <dgm:t>
        <a:bodyPr/>
        <a:lstStyle/>
        <a:p>
          <a:endParaRPr lang="en-US"/>
        </a:p>
      </dgm:t>
    </dgm:pt>
    <dgm:pt modelId="{9E69199A-5C7C-4B6F-BD4B-49BAB9CF5B10}" type="sibTrans" cxnId="{73BDC021-BE9F-4C36-8F9B-A35E60A08F76}">
      <dgm:prSet/>
      <dgm:spPr/>
      <dgm:t>
        <a:bodyPr/>
        <a:lstStyle/>
        <a:p>
          <a:endParaRPr lang="en-US"/>
        </a:p>
      </dgm:t>
    </dgm:pt>
    <dgm:pt modelId="{46451423-DE0A-47A7-B26E-ED218B7168C6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Interactive data navigation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1237FEE-3895-4617-A269-6F43F55024A4}" type="parTrans" cxnId="{673478EA-143B-4DA0-98CA-4046E07542CB}">
      <dgm:prSet/>
      <dgm:spPr/>
      <dgm:t>
        <a:bodyPr/>
        <a:lstStyle/>
        <a:p>
          <a:endParaRPr lang="en-US"/>
        </a:p>
      </dgm:t>
    </dgm:pt>
    <dgm:pt modelId="{A03DBACC-8579-41A0-9CF3-76F9CC42C3DE}" type="sibTrans" cxnId="{673478EA-143B-4DA0-98CA-4046E07542CB}">
      <dgm:prSet/>
      <dgm:spPr/>
      <dgm:t>
        <a:bodyPr/>
        <a:lstStyle/>
        <a:p>
          <a:endParaRPr lang="en-US"/>
        </a:p>
      </dgm:t>
    </dgm:pt>
    <dgm:pt modelId="{6AFB34B9-77CE-43ED-A66E-AC6A5AC0FC76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CB6CF1-E5D6-44BA-AD19-87FD6F7267F5}" type="parTrans" cxnId="{855E03D0-46C5-4615-AC34-7080E5F4BF76}">
      <dgm:prSet/>
      <dgm:spPr/>
      <dgm:t>
        <a:bodyPr/>
        <a:lstStyle/>
        <a:p>
          <a:endParaRPr lang="en-US"/>
        </a:p>
      </dgm:t>
    </dgm:pt>
    <dgm:pt modelId="{5E0CDE6F-B336-4BAF-A6B9-3B101B98F04F}" type="sibTrans" cxnId="{855E03D0-46C5-4615-AC34-7080E5F4BF76}">
      <dgm:prSet/>
      <dgm:spPr/>
      <dgm:t>
        <a:bodyPr/>
        <a:lstStyle/>
        <a:p>
          <a:endParaRPr lang="en-US"/>
        </a:p>
      </dgm:t>
    </dgm:pt>
    <dgm:pt modelId="{60C86357-25D9-4CAB-B2BB-5F78E6C64656}">
      <dgm:prSet custT="1"/>
      <dgm:spPr/>
      <dgm:t>
        <a:bodyPr/>
        <a:lstStyle/>
        <a:p>
          <a:pPr marL="225425" marR="0" indent="-225425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6D81547-8C8D-4130-B0B6-DE955E693772}" type="parTrans" cxnId="{5B44C9FF-3535-4963-9223-744558C7AF6A}">
      <dgm:prSet/>
      <dgm:spPr/>
      <dgm:t>
        <a:bodyPr/>
        <a:lstStyle/>
        <a:p>
          <a:endParaRPr lang="en-US"/>
        </a:p>
      </dgm:t>
    </dgm:pt>
    <dgm:pt modelId="{12D02035-18B4-436D-86F6-D0EADCA9C176}" type="sibTrans" cxnId="{5B44C9FF-3535-4963-9223-744558C7AF6A}">
      <dgm:prSet/>
      <dgm:spPr/>
      <dgm:t>
        <a:bodyPr/>
        <a:lstStyle/>
        <a:p>
          <a:endParaRPr lang="en-US"/>
        </a:p>
      </dgm:t>
    </dgm:pt>
    <dgm:pt modelId="{0ADC8A42-0DBB-44BF-9A94-EE35AB813967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Scale for thousands of users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7D31097-CADB-4B12-9938-C2C52452DFB3}" type="parTrans" cxnId="{53C33436-3F69-4A96-B0B6-FE87F9027A41}">
      <dgm:prSet/>
      <dgm:spPr/>
      <dgm:t>
        <a:bodyPr/>
        <a:lstStyle/>
        <a:p>
          <a:endParaRPr lang="en-US"/>
        </a:p>
      </dgm:t>
    </dgm:pt>
    <dgm:pt modelId="{A1A62E02-C866-4DF0-824E-D2FE00E408CB}" type="sibTrans" cxnId="{53C33436-3F69-4A96-B0B6-FE87F9027A41}">
      <dgm:prSet/>
      <dgm:spPr/>
      <dgm:t>
        <a:bodyPr/>
        <a:lstStyle/>
        <a:p>
          <a:endParaRPr lang="en-US"/>
        </a:p>
      </dgm:t>
    </dgm:pt>
    <dgm:pt modelId="{B3BBE546-CC2B-43EB-BD95-FC2C574ABF4D}">
      <dgm:prSet custT="1"/>
      <dgm:spPr/>
      <dgm:t>
        <a:bodyPr/>
        <a:lstStyle/>
        <a:p>
          <a:pPr marL="284163" indent="-168275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40BF0E-BB01-4C25-BCA0-0C62303586D0}" type="parTrans" cxnId="{CBEF3A93-B7AE-4CC5-9316-0C7B4E93D676}">
      <dgm:prSet/>
      <dgm:spPr/>
      <dgm:t>
        <a:bodyPr/>
        <a:lstStyle/>
        <a:p>
          <a:endParaRPr lang="en-US"/>
        </a:p>
      </dgm:t>
    </dgm:pt>
    <dgm:pt modelId="{0AE81026-EE47-4365-8B01-F59A1E1B39EE}" type="sibTrans" cxnId="{CBEF3A93-B7AE-4CC5-9316-0C7B4E93D676}">
      <dgm:prSet/>
      <dgm:spPr/>
      <dgm:t>
        <a:bodyPr/>
        <a:lstStyle/>
        <a:p>
          <a:endParaRPr lang="en-US"/>
        </a:p>
      </dgm:t>
    </dgm:pt>
    <dgm:pt modelId="{3B928CA2-B164-4A75-8493-492173FC1337}">
      <dgm:prSet custT="1"/>
      <dgm:spPr/>
      <dgm:t>
        <a:bodyPr/>
        <a:lstStyle/>
        <a:p>
          <a:pPr rtl="0"/>
          <a:r>
            <a:rPr lang="en-GB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Central manageability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E38847-855F-49B2-930D-27F9D12D3177}" type="sibTrans" cxnId="{92CF5083-BF34-489E-A76E-2C6C7E89C6CB}">
      <dgm:prSet/>
      <dgm:spPr/>
      <dgm:t>
        <a:bodyPr/>
        <a:lstStyle/>
        <a:p>
          <a:endParaRPr lang="en-US"/>
        </a:p>
      </dgm:t>
    </dgm:pt>
    <dgm:pt modelId="{89D35612-EDF5-47A7-9430-C1CC82FF5417}" type="parTrans" cxnId="{92CF5083-BF34-489E-A76E-2C6C7E89C6CB}">
      <dgm:prSet/>
      <dgm:spPr/>
      <dgm:t>
        <a:bodyPr/>
        <a:lstStyle/>
        <a:p>
          <a:endParaRPr lang="en-US"/>
        </a:p>
      </dgm:t>
    </dgm:pt>
    <dgm:pt modelId="{30FEC88A-BC8C-4B43-B1A4-9EAC87B80FC1}">
      <dgm:prSet custT="1"/>
      <dgm:spPr/>
      <dgm:t>
        <a:bodyPr/>
        <a:lstStyle/>
        <a:p>
          <a:pPr rtl="0"/>
          <a:endParaRPr lang="en-GB" sz="18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462FCF1-01AE-4075-B0EC-3BEA3846AAA4}" type="sibTrans" cxnId="{D574D48E-AC2D-4CA4-AAB9-6822E496384B}">
      <dgm:prSet/>
      <dgm:spPr/>
      <dgm:t>
        <a:bodyPr/>
        <a:lstStyle/>
        <a:p>
          <a:endParaRPr lang="en-US"/>
        </a:p>
      </dgm:t>
    </dgm:pt>
    <dgm:pt modelId="{8ACD8CFD-C356-42B1-AFE9-4A7B95BD3370}" type="parTrans" cxnId="{D574D48E-AC2D-4CA4-AAB9-6822E496384B}">
      <dgm:prSet/>
      <dgm:spPr/>
      <dgm:t>
        <a:bodyPr/>
        <a:lstStyle/>
        <a:p>
          <a:endParaRPr lang="en-US"/>
        </a:p>
      </dgm:t>
    </dgm:pt>
    <dgm:pt modelId="{EDB81AB9-0EE1-419C-9C77-74489BBC3831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Enterprise-class data integration</a:t>
          </a:r>
          <a:endParaRPr lang="en-GB" sz="18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58ADA2C-32C0-4F7A-BF95-EE51445BF46B}" type="sibTrans" cxnId="{60F37F98-3FE8-4C6E-9311-2E0D7D80B08B}">
      <dgm:prSet/>
      <dgm:spPr/>
      <dgm:t>
        <a:bodyPr/>
        <a:lstStyle/>
        <a:p>
          <a:endParaRPr lang="en-US"/>
        </a:p>
      </dgm:t>
    </dgm:pt>
    <dgm:pt modelId="{FF93187F-1060-4552-AA0A-DB27761A6FD3}" type="parTrans" cxnId="{60F37F98-3FE8-4C6E-9311-2E0D7D80B08B}">
      <dgm:prSet/>
      <dgm:spPr/>
      <dgm:t>
        <a:bodyPr/>
        <a:lstStyle/>
        <a:p>
          <a:endParaRPr lang="en-US"/>
        </a:p>
      </dgm:t>
    </dgm:pt>
    <dgm:pt modelId="{49C91AF6-9A0B-4579-9AC4-A3FBA8926B05}">
      <dgm:prSet custT="1"/>
      <dgm:spPr/>
      <dgm:t>
        <a:bodyPr/>
        <a:lstStyle/>
        <a:p>
          <a:pPr rtl="0"/>
          <a:endParaRPr lang="en-GB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521E4600-484F-41FC-AF4D-CAF9C04D1B12}" type="sibTrans" cxnId="{50C4D899-1052-43B0-BFD2-CBF91FACB276}">
      <dgm:prSet/>
      <dgm:spPr/>
      <dgm:t>
        <a:bodyPr/>
        <a:lstStyle/>
        <a:p>
          <a:endParaRPr lang="en-US"/>
        </a:p>
      </dgm:t>
    </dgm:pt>
    <dgm:pt modelId="{09E59BA7-3B6A-4C53-9648-3B6DA5FDD321}" type="parTrans" cxnId="{50C4D899-1052-43B0-BFD2-CBF91FACB276}">
      <dgm:prSet/>
      <dgm:spPr/>
      <dgm:t>
        <a:bodyPr/>
        <a:lstStyle/>
        <a:p>
          <a:endParaRPr lang="en-US"/>
        </a:p>
      </dgm:t>
    </dgm:pt>
    <dgm:pt modelId="{7CF205ED-CDF9-4CCF-91AB-FE4A16358E16}" type="pres">
      <dgm:prSet presAssocID="{2A288ACE-D10E-4871-B65F-9534A9F84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FF9FDD-1131-4E56-8E65-7143D4F05814}" type="pres">
      <dgm:prSet presAssocID="{2358599F-3FE3-4866-80DC-D040FE4C3A8B}" presName="composite" presStyleCnt="0"/>
      <dgm:spPr/>
      <dgm:t>
        <a:bodyPr/>
        <a:lstStyle/>
        <a:p>
          <a:endParaRPr lang="en-US"/>
        </a:p>
      </dgm:t>
    </dgm:pt>
    <dgm:pt modelId="{4355B1A6-6C4D-4225-8385-DEB505636246}" type="pres">
      <dgm:prSet presAssocID="{2358599F-3FE3-4866-80DC-D040FE4C3A8B}" presName="parTx" presStyleLbl="alignNode1" presStyleIdx="0" presStyleCnt="3" custScaleX="113408" custLinFactNeighborY="-4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B3E7-4D60-40C7-8B20-09F256C98AD8}" type="pres">
      <dgm:prSet presAssocID="{2358599F-3FE3-4866-80DC-D040FE4C3A8B}" presName="desTx" presStyleLbl="alignAccFollowNode1" presStyleIdx="0" presStyleCnt="3" custScaleX="114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A75E1-D744-4B47-A7A8-79F35EE9C54C}" type="pres">
      <dgm:prSet presAssocID="{705DFF6E-DA51-48C7-8E84-64689BAFC925}" presName="space" presStyleCnt="0"/>
      <dgm:spPr/>
      <dgm:t>
        <a:bodyPr/>
        <a:lstStyle/>
        <a:p>
          <a:endParaRPr lang="en-US"/>
        </a:p>
      </dgm:t>
    </dgm:pt>
    <dgm:pt modelId="{D6692420-2FCD-41E9-9BDA-B6CA678ED050}" type="pres">
      <dgm:prSet presAssocID="{2F4CC589-B9AE-4AC2-87A9-7AD844304037}" presName="composite" presStyleCnt="0"/>
      <dgm:spPr/>
      <dgm:t>
        <a:bodyPr/>
        <a:lstStyle/>
        <a:p>
          <a:endParaRPr lang="en-US"/>
        </a:p>
      </dgm:t>
    </dgm:pt>
    <dgm:pt modelId="{82F3DA48-1A87-42F3-B788-C7258CB72FB5}" type="pres">
      <dgm:prSet presAssocID="{2F4CC589-B9AE-4AC2-87A9-7AD844304037}" presName="parTx" presStyleLbl="alignNode1" presStyleIdx="1" presStyleCnt="3" custScaleX="117167" custLinFactNeighborY="-4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1A47E-7A28-4A48-93FD-CE392BCC0E2F}" type="pres">
      <dgm:prSet presAssocID="{2F4CC589-B9AE-4AC2-87A9-7AD844304037}" presName="desTx" presStyleLbl="alignAccFollowNode1" presStyleIdx="1" presStyleCnt="3" custScaleX="116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0D66A-6C84-48F5-84D4-D147554D1540}" type="pres">
      <dgm:prSet presAssocID="{8F43993B-F970-4B3D-BC62-FD10BB49DB04}" presName="space" presStyleCnt="0"/>
      <dgm:spPr/>
      <dgm:t>
        <a:bodyPr/>
        <a:lstStyle/>
        <a:p>
          <a:endParaRPr lang="en-US"/>
        </a:p>
      </dgm:t>
    </dgm:pt>
    <dgm:pt modelId="{DB3C15E9-A019-405A-BE01-256999720129}" type="pres">
      <dgm:prSet presAssocID="{00001340-3440-4A6E-9FCA-7A9082272A09}" presName="composite" presStyleCnt="0"/>
      <dgm:spPr/>
      <dgm:t>
        <a:bodyPr/>
        <a:lstStyle/>
        <a:p>
          <a:endParaRPr lang="en-US"/>
        </a:p>
      </dgm:t>
    </dgm:pt>
    <dgm:pt modelId="{2CF9736D-07F2-473F-A839-C6F65857CDC0}" type="pres">
      <dgm:prSet presAssocID="{00001340-3440-4A6E-9FCA-7A9082272A09}" presName="parTx" presStyleLbl="alignNode1" presStyleIdx="2" presStyleCnt="3" custScaleX="113408" custLinFactNeighborY="-4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E9EB-F945-4543-AFA4-B3DF006F663A}" type="pres">
      <dgm:prSet presAssocID="{00001340-3440-4A6E-9FCA-7A9082272A09}" presName="desTx" presStyleLbl="alignAccFollowNode1" presStyleIdx="2" presStyleCnt="3" custScaleX="114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A3325C-9767-4B7B-A71B-CFC9C0F80BD4}" type="presOf" srcId="{2358599F-3FE3-4866-80DC-D040FE4C3A8B}" destId="{4355B1A6-6C4D-4225-8385-DEB505636246}" srcOrd="0" destOrd="0" presId="urn:microsoft.com/office/officeart/2005/8/layout/hList1"/>
    <dgm:cxn modelId="{60F37F98-3FE8-4C6E-9311-2E0D7D80B08B}" srcId="{2358599F-3FE3-4866-80DC-D040FE4C3A8B}" destId="{EDB81AB9-0EE1-419C-9C77-74489BBC3831}" srcOrd="3" destOrd="0" parTransId="{FF93187F-1060-4552-AA0A-DB27761A6FD3}" sibTransId="{358ADA2C-32C0-4F7A-BF95-EE51445BF46B}"/>
    <dgm:cxn modelId="{F8D27FF4-752E-4DDF-8AEC-2A3DB47D5AD7}" type="presOf" srcId="{22BA7068-45E5-4E1E-91BA-1A76BE32F536}" destId="{2E8FE9EB-F945-4543-AFA4-B3DF006F663A}" srcOrd="0" destOrd="6" presId="urn:microsoft.com/office/officeart/2005/8/layout/hList1"/>
    <dgm:cxn modelId="{D574D48E-AC2D-4CA4-AAB9-6822E496384B}" srcId="{2358599F-3FE3-4866-80DC-D040FE4C3A8B}" destId="{30FEC88A-BC8C-4B43-B1A4-9EAC87B80FC1}" srcOrd="4" destOrd="0" parTransId="{8ACD8CFD-C356-42B1-AFE9-4A7B95BD3370}" sibTransId="{8462FCF1-01AE-4075-B0EC-3BEA3846AAA4}"/>
    <dgm:cxn modelId="{50C4D899-1052-43B0-BFD2-CBF91FACB276}" srcId="{2358599F-3FE3-4866-80DC-D040FE4C3A8B}" destId="{49C91AF6-9A0B-4579-9AC4-A3FBA8926B05}" srcOrd="2" destOrd="0" parTransId="{09E59BA7-3B6A-4C53-9648-3B6DA5FDD321}" sibTransId="{521E4600-484F-41FC-AF4D-CAF9C04D1B12}"/>
    <dgm:cxn modelId="{92B7548A-6BA8-4609-BB0A-67FD88E86926}" type="presOf" srcId="{FA743FB4-3E7D-4843-BB64-D991317F26AE}" destId="{2E8FE9EB-F945-4543-AFA4-B3DF006F663A}" srcOrd="0" destOrd="5" presId="urn:microsoft.com/office/officeart/2005/8/layout/hList1"/>
    <dgm:cxn modelId="{EBA1C6B6-EA83-4193-9D9B-18275185D48F}" type="presOf" srcId="{3B928CA2-B164-4A75-8493-492173FC1337}" destId="{6D54B3E7-4D60-40C7-8B20-09F256C98AD8}" srcOrd="0" destOrd="5" presId="urn:microsoft.com/office/officeart/2005/8/layout/hList1"/>
    <dgm:cxn modelId="{B49A6E77-B0B6-40C1-A42A-B941C08440DE}" srcId="{2F4CC589-B9AE-4AC2-87A9-7AD844304037}" destId="{FFA9F98B-AA04-4F90-8F67-79A01D049575}" srcOrd="0" destOrd="0" parTransId="{3E20AAF0-70F6-4E40-B2F7-49978A111BC3}" sibTransId="{7AAC39D0-21AD-4D0D-8119-AF06B5779D6B}"/>
    <dgm:cxn modelId="{7223820B-E609-47E2-8210-DD8C96E31E0B}" type="presOf" srcId="{B3BBE546-CC2B-43EB-BD95-FC2C574ABF4D}" destId="{9F71A47E-7A28-4A48-93FD-CE392BCC0E2F}" srcOrd="0" destOrd="4" presId="urn:microsoft.com/office/officeart/2005/8/layout/hList1"/>
    <dgm:cxn modelId="{DB4AA4B2-10CB-421F-89CA-BE984FC44798}" type="presOf" srcId="{FFA9F98B-AA04-4F90-8F67-79A01D049575}" destId="{9F71A47E-7A28-4A48-93FD-CE392BCC0E2F}" srcOrd="0" destOrd="0" presId="urn:microsoft.com/office/officeart/2005/8/layout/hList1"/>
    <dgm:cxn modelId="{02DDF102-EA1F-453F-8F4D-CB8F2F8CA5BC}" srcId="{00001340-3440-4A6E-9FCA-7A9082272A09}" destId="{FA743FB4-3E7D-4843-BB64-D991317F26AE}" srcOrd="5" destOrd="0" parTransId="{75EAECAC-8BD7-4F5E-93E5-AEA06480980E}" sibTransId="{BF243C0E-903F-4D25-9497-DACBCFE619EB}"/>
    <dgm:cxn modelId="{73BDC021-BE9F-4C36-8F9B-A35E60A08F76}" srcId="{2F4CC589-B9AE-4AC2-87A9-7AD844304037}" destId="{A6472F4E-2313-47EA-97FA-821754F93250}" srcOrd="2" destOrd="0" parTransId="{6C71460A-ECC3-4284-853D-D6F477C03A94}" sibTransId="{9E69199A-5C7C-4B6F-BD4B-49BAB9CF5B10}"/>
    <dgm:cxn modelId="{FD53A1A9-F492-41DB-B52F-EE10A7A3E0F7}" srcId="{2F4CC589-B9AE-4AC2-87A9-7AD844304037}" destId="{A69AF23F-F321-40C5-AA4B-844300FA10EA}" srcOrd="3" destOrd="0" parTransId="{E7134DFE-1EC4-4B4A-A78A-F13DF22FD03B}" sibTransId="{AD4CF6D8-C020-49DB-865D-CA1E1D44DABD}"/>
    <dgm:cxn modelId="{673478EA-143B-4DA0-98CA-4046E07542CB}" srcId="{00001340-3440-4A6E-9FCA-7A9082272A09}" destId="{46451423-DE0A-47A7-B26E-ED218B7168C6}" srcOrd="3" destOrd="0" parTransId="{61237FEE-3895-4617-A269-6F43F55024A4}" sibTransId="{A03DBACC-8579-41A0-9CF3-76F9CC42C3DE}"/>
    <dgm:cxn modelId="{71F2FF43-783C-4D68-8D7C-99E5B5DBA7D9}" srcId="{00001340-3440-4A6E-9FCA-7A9082272A09}" destId="{DA3ECB73-F537-47E2-8CE4-CDF2403A5B24}" srcOrd="0" destOrd="0" parTransId="{C86A3155-6D55-4C79-8FD9-149334F02CCA}" sibTransId="{462F9BA7-677E-4480-BDDA-A12D32C64761}"/>
    <dgm:cxn modelId="{92CF5083-BF34-489E-A76E-2C6C7E89C6CB}" srcId="{2358599F-3FE3-4866-80DC-D040FE4C3A8B}" destId="{3B928CA2-B164-4A75-8493-492173FC1337}" srcOrd="5" destOrd="0" parTransId="{89D35612-EDF5-47A7-9430-C1CC82FF5417}" sibTransId="{DCE38847-855F-49B2-930D-27F9D12D3177}"/>
    <dgm:cxn modelId="{3F6861EC-4ADD-4C7A-9C9C-CBAC3E026C2C}" srcId="{2A288ACE-D10E-4871-B65F-9534A9F84513}" destId="{2358599F-3FE3-4866-80DC-D040FE4C3A8B}" srcOrd="0" destOrd="0" parTransId="{441363CF-0941-444B-968A-5B3F56CD28ED}" sibTransId="{705DFF6E-DA51-48C7-8E84-64689BAFC925}"/>
    <dgm:cxn modelId="{851473E5-EDA5-47E0-A278-AD85DA2E9D17}" type="presOf" srcId="{70BA3F1D-A736-438D-8026-41329C640305}" destId="{6D54B3E7-4D60-40C7-8B20-09F256C98AD8}" srcOrd="0" destOrd="0" presId="urn:microsoft.com/office/officeart/2005/8/layout/hList1"/>
    <dgm:cxn modelId="{9D1CD421-18F0-401C-95D8-C9B32AD186BB}" type="presOf" srcId="{A6472F4E-2313-47EA-97FA-821754F93250}" destId="{9F71A47E-7A28-4A48-93FD-CE392BCC0E2F}" srcOrd="0" destOrd="2" presId="urn:microsoft.com/office/officeart/2005/8/layout/hList1"/>
    <dgm:cxn modelId="{B6E3F0B6-9689-421D-94B0-DBE35AC910A7}" type="presOf" srcId="{A69AF23F-F321-40C5-AA4B-844300FA10EA}" destId="{9F71A47E-7A28-4A48-93FD-CE392BCC0E2F}" srcOrd="0" destOrd="3" presId="urn:microsoft.com/office/officeart/2005/8/layout/hList1"/>
    <dgm:cxn modelId="{11D13978-0C59-4A04-9FD4-D9C0F0DD3966}" type="presOf" srcId="{6AFB34B9-77CE-43ED-A66E-AC6A5AC0FC76}" destId="{2E8FE9EB-F945-4543-AFA4-B3DF006F663A}" srcOrd="0" destOrd="4" presId="urn:microsoft.com/office/officeart/2005/8/layout/hList1"/>
    <dgm:cxn modelId="{FC8793A9-D198-49B0-AFBE-3C8226D57571}" srcId="{2F4CC589-B9AE-4AC2-87A9-7AD844304037}" destId="{2A69CF55-B06C-458A-B01B-E21CD4534A96}" srcOrd="7" destOrd="0" parTransId="{3DCA0639-CCA1-4BDC-99E8-28D1873979AA}" sibTransId="{4F885AEC-21E2-4CE2-BB52-2AB3BC6D5B0F}"/>
    <dgm:cxn modelId="{76B1F553-C5F7-4CC9-B431-8720007D811D}" type="presOf" srcId="{15590519-7DF4-42C7-996D-BFC3EBB88B72}" destId="{2E8FE9EB-F945-4543-AFA4-B3DF006F663A}" srcOrd="0" destOrd="1" presId="urn:microsoft.com/office/officeart/2005/8/layout/hList1"/>
    <dgm:cxn modelId="{5B44C9FF-3535-4963-9223-744558C7AF6A}" srcId="{00001340-3440-4A6E-9FCA-7A9082272A09}" destId="{60C86357-25D9-4CAB-B2BB-5F78E6C64656}" srcOrd="2" destOrd="0" parTransId="{06D81547-8C8D-4130-B0B6-DE955E693772}" sibTransId="{12D02035-18B4-436D-86F6-D0EADCA9C176}"/>
    <dgm:cxn modelId="{74153B4C-5EB4-4A4A-8A15-CC5B1973EDDF}" type="presOf" srcId="{2A288ACE-D10E-4871-B65F-9534A9F84513}" destId="{7CF205ED-CDF9-4CCF-91AB-FE4A16358E16}" srcOrd="0" destOrd="0" presId="urn:microsoft.com/office/officeart/2005/8/layout/hList1"/>
    <dgm:cxn modelId="{841B94EE-CBBD-408F-8A20-A2F2C5D123D7}" srcId="{00001340-3440-4A6E-9FCA-7A9082272A09}" destId="{22BA7068-45E5-4E1E-91BA-1A76BE32F536}" srcOrd="6" destOrd="0" parTransId="{C7112B5F-C0DE-4C70-8558-596FBCCBA44B}" sibTransId="{790CA109-3AD1-443B-B224-FA1660DE21A0}"/>
    <dgm:cxn modelId="{D3878453-C7D7-458F-8834-F6EDFA3EBA09}" type="presOf" srcId="{49C91AF6-9A0B-4579-9AC4-A3FBA8926B05}" destId="{6D54B3E7-4D60-40C7-8B20-09F256C98AD8}" srcOrd="0" destOrd="2" presId="urn:microsoft.com/office/officeart/2005/8/layout/hList1"/>
    <dgm:cxn modelId="{13DDCF6D-69F1-467B-943C-9BCB254A4B79}" srcId="{2A288ACE-D10E-4871-B65F-9534A9F84513}" destId="{2F4CC589-B9AE-4AC2-87A9-7AD844304037}" srcOrd="1" destOrd="0" parTransId="{D11CF95C-0D59-41C4-9626-707A0C98315F}" sibTransId="{8F43993B-F970-4B3D-BC62-FD10BB49DB04}"/>
    <dgm:cxn modelId="{5E1EF7A2-BDF6-40B6-8BC4-74DA309425BD}" type="presOf" srcId="{30FEC88A-BC8C-4B43-B1A4-9EAC87B80FC1}" destId="{6D54B3E7-4D60-40C7-8B20-09F256C98AD8}" srcOrd="0" destOrd="4" presId="urn:microsoft.com/office/officeart/2005/8/layout/hList1"/>
    <dgm:cxn modelId="{50C9C478-D9CD-4EEC-B6EC-AF139F7E7CFB}" type="presOf" srcId="{46451423-DE0A-47A7-B26E-ED218B7168C6}" destId="{2E8FE9EB-F945-4543-AFA4-B3DF006F663A}" srcOrd="0" destOrd="3" presId="urn:microsoft.com/office/officeart/2005/8/layout/hList1"/>
    <dgm:cxn modelId="{75D7D0F2-C3E7-4B53-8BE2-9309D20A0317}" type="presOf" srcId="{EEF6B361-2BE0-4A98-9DC4-5985C43AAF10}" destId="{9F71A47E-7A28-4A48-93FD-CE392BCC0E2F}" srcOrd="0" destOrd="6" presId="urn:microsoft.com/office/officeart/2005/8/layout/hList1"/>
    <dgm:cxn modelId="{2DFD8264-2036-4208-A4A8-ED9821DF0277}" type="presOf" srcId="{0ADC8A42-0DBB-44BF-9A94-EE35AB813967}" destId="{9F71A47E-7A28-4A48-93FD-CE392BCC0E2F}" srcOrd="0" destOrd="5" presId="urn:microsoft.com/office/officeart/2005/8/layout/hList1"/>
    <dgm:cxn modelId="{05259C3D-5540-464F-8494-F7B5C58C3BD1}" srcId="{2A288ACE-D10E-4871-B65F-9534A9F84513}" destId="{00001340-3440-4A6E-9FCA-7A9082272A09}" srcOrd="2" destOrd="0" parTransId="{E54ED985-512C-41DA-A8BF-1E314EE5FF85}" sibTransId="{E665E2B9-781E-4817-A4A3-7271E3EDA998}"/>
    <dgm:cxn modelId="{855E03D0-46C5-4615-AC34-7080E5F4BF76}" srcId="{00001340-3440-4A6E-9FCA-7A9082272A09}" destId="{6AFB34B9-77CE-43ED-A66E-AC6A5AC0FC76}" srcOrd="4" destOrd="0" parTransId="{87CB6CF1-E5D6-44BA-AD19-87FD6F7267F5}" sibTransId="{5E0CDE6F-B336-4BAF-A6B9-3B101B98F04F}"/>
    <dgm:cxn modelId="{24AE0451-DBAB-4EBC-82CF-CDEC1AF931F1}" srcId="{2358599F-3FE3-4866-80DC-D040FE4C3A8B}" destId="{E2356711-F0D2-4C55-A80C-52EA227E69A3}" srcOrd="1" destOrd="0" parTransId="{CC6D6179-C83E-4D49-A6EE-B96C7089B88B}" sibTransId="{68A87200-AF83-4BF1-B487-41ADBFC4DA84}"/>
    <dgm:cxn modelId="{C71891E5-A944-4E79-A41A-9E32DB83413A}" type="presOf" srcId="{60C86357-25D9-4CAB-B2BB-5F78E6C64656}" destId="{2E8FE9EB-F945-4543-AFA4-B3DF006F663A}" srcOrd="0" destOrd="2" presId="urn:microsoft.com/office/officeart/2005/8/layout/hList1"/>
    <dgm:cxn modelId="{F898B26C-E8EA-435F-A739-06E6AF46DEA2}" type="presOf" srcId="{2A69CF55-B06C-458A-B01B-E21CD4534A96}" destId="{9F71A47E-7A28-4A48-93FD-CE392BCC0E2F}" srcOrd="0" destOrd="7" presId="urn:microsoft.com/office/officeart/2005/8/layout/hList1"/>
    <dgm:cxn modelId="{53C33436-3F69-4A96-B0B6-FE87F9027A41}" srcId="{2F4CC589-B9AE-4AC2-87A9-7AD844304037}" destId="{0ADC8A42-0DBB-44BF-9A94-EE35AB813967}" srcOrd="5" destOrd="0" parTransId="{A7D31097-CADB-4B12-9938-C2C52452DFB3}" sibTransId="{A1A62E02-C866-4DF0-824E-D2FE00E408CB}"/>
    <dgm:cxn modelId="{9F4DCC4E-285E-44F2-B425-9F4BEA0911C6}" type="presOf" srcId="{00001340-3440-4A6E-9FCA-7A9082272A09}" destId="{2CF9736D-07F2-473F-A839-C6F65857CDC0}" srcOrd="0" destOrd="0" presId="urn:microsoft.com/office/officeart/2005/8/layout/hList1"/>
    <dgm:cxn modelId="{AC3BF4B7-9AEF-45BB-8C3C-A1546387F3E2}" type="presOf" srcId="{EDB81AB9-0EE1-419C-9C77-74489BBC3831}" destId="{6D54B3E7-4D60-40C7-8B20-09F256C98AD8}" srcOrd="0" destOrd="3" presId="urn:microsoft.com/office/officeart/2005/8/layout/hList1"/>
    <dgm:cxn modelId="{6BDA5E20-ABF9-4A23-B41C-306E38705604}" srcId="{2358599F-3FE3-4866-80DC-D040FE4C3A8B}" destId="{70BA3F1D-A736-438D-8026-41329C640305}" srcOrd="0" destOrd="0" parTransId="{EA0498B2-5746-458A-B119-4439DD65FBE1}" sibTransId="{B6BF0156-8294-4B7B-A16F-DD595E782D95}"/>
    <dgm:cxn modelId="{3D4D6D9F-E404-4FA4-B1E5-942E13BB2A62}" srcId="{00001340-3440-4A6E-9FCA-7A9082272A09}" destId="{15590519-7DF4-42C7-996D-BFC3EBB88B72}" srcOrd="1" destOrd="0" parTransId="{A959D8ED-B372-4B41-BE59-2E4B91A13532}" sibTransId="{2802B9F8-CBB8-4B2E-93FC-029167ECE25A}"/>
    <dgm:cxn modelId="{4B9D06AD-3EC3-405A-BCBF-D1D23B82BA08}" type="presOf" srcId="{E2356711-F0D2-4C55-A80C-52EA227E69A3}" destId="{6D54B3E7-4D60-40C7-8B20-09F256C98AD8}" srcOrd="0" destOrd="1" presId="urn:microsoft.com/office/officeart/2005/8/layout/hList1"/>
    <dgm:cxn modelId="{CBEF3A93-B7AE-4CC5-9316-0C7B4E93D676}" srcId="{2F4CC589-B9AE-4AC2-87A9-7AD844304037}" destId="{B3BBE546-CC2B-43EB-BD95-FC2C574ABF4D}" srcOrd="4" destOrd="0" parTransId="{BA40BF0E-BB01-4C25-BCA0-0C62303586D0}" sibTransId="{0AE81026-EE47-4365-8B01-F59A1E1B39EE}"/>
    <dgm:cxn modelId="{8BD5AF7B-C080-4FF5-9871-8267D83D3A31}" type="presOf" srcId="{2F4CC589-B9AE-4AC2-87A9-7AD844304037}" destId="{82F3DA48-1A87-42F3-B788-C7258CB72FB5}" srcOrd="0" destOrd="0" presId="urn:microsoft.com/office/officeart/2005/8/layout/hList1"/>
    <dgm:cxn modelId="{955D8112-BDFF-44F4-AA87-AC6EDD5B1D93}" srcId="{2F4CC589-B9AE-4AC2-87A9-7AD844304037}" destId="{13B7000B-9DF3-4892-8E9B-13599FDC7725}" srcOrd="1" destOrd="0" parTransId="{8162F117-2D1B-4C31-AF8B-30511CA51727}" sibTransId="{7246E55D-F57F-459B-AD43-28DE3833FE33}"/>
    <dgm:cxn modelId="{8AD40191-AAAA-43E0-A098-EBB96B686338}" type="presOf" srcId="{13B7000B-9DF3-4892-8E9B-13599FDC7725}" destId="{9F71A47E-7A28-4A48-93FD-CE392BCC0E2F}" srcOrd="0" destOrd="1" presId="urn:microsoft.com/office/officeart/2005/8/layout/hList1"/>
    <dgm:cxn modelId="{66016E51-DD93-48C8-944F-D013B90E65D0}" type="presOf" srcId="{DA3ECB73-F537-47E2-8CE4-CDF2403A5B24}" destId="{2E8FE9EB-F945-4543-AFA4-B3DF006F663A}" srcOrd="0" destOrd="0" presId="urn:microsoft.com/office/officeart/2005/8/layout/hList1"/>
    <dgm:cxn modelId="{A2A31B25-ED40-4FE0-9223-63DE2589F9B9}" srcId="{2F4CC589-B9AE-4AC2-87A9-7AD844304037}" destId="{EEF6B361-2BE0-4A98-9DC4-5985C43AAF10}" srcOrd="6" destOrd="0" parTransId="{8EE00EE2-A31B-4621-8CFD-8745E09B59E5}" sibTransId="{FC97A842-BEC4-482F-8260-10C11841C751}"/>
    <dgm:cxn modelId="{28108B16-AE4B-4510-8A97-A223DE9AF7DF}" type="presParOf" srcId="{7CF205ED-CDF9-4CCF-91AB-FE4A16358E16}" destId="{DEFF9FDD-1131-4E56-8E65-7143D4F05814}" srcOrd="0" destOrd="0" presId="urn:microsoft.com/office/officeart/2005/8/layout/hList1"/>
    <dgm:cxn modelId="{8A4F5F7D-A625-408E-979C-820052C92347}" type="presParOf" srcId="{DEFF9FDD-1131-4E56-8E65-7143D4F05814}" destId="{4355B1A6-6C4D-4225-8385-DEB505636246}" srcOrd="0" destOrd="0" presId="urn:microsoft.com/office/officeart/2005/8/layout/hList1"/>
    <dgm:cxn modelId="{AB5CB5F1-B89B-44AB-AA67-299732CE0110}" type="presParOf" srcId="{DEFF9FDD-1131-4E56-8E65-7143D4F05814}" destId="{6D54B3E7-4D60-40C7-8B20-09F256C98AD8}" srcOrd="1" destOrd="0" presId="urn:microsoft.com/office/officeart/2005/8/layout/hList1"/>
    <dgm:cxn modelId="{C2030D41-FF93-42B2-8416-64754023D0DE}" type="presParOf" srcId="{7CF205ED-CDF9-4CCF-91AB-FE4A16358E16}" destId="{A65A75E1-D744-4B47-A7A8-79F35EE9C54C}" srcOrd="1" destOrd="0" presId="urn:microsoft.com/office/officeart/2005/8/layout/hList1"/>
    <dgm:cxn modelId="{AC285F0A-2B80-4D3A-B5AA-3C8E06DBFB76}" type="presParOf" srcId="{7CF205ED-CDF9-4CCF-91AB-FE4A16358E16}" destId="{D6692420-2FCD-41E9-9BDA-B6CA678ED050}" srcOrd="2" destOrd="0" presId="urn:microsoft.com/office/officeart/2005/8/layout/hList1"/>
    <dgm:cxn modelId="{7C3A759E-CFE8-4FC5-96DA-7D860CB396BB}" type="presParOf" srcId="{D6692420-2FCD-41E9-9BDA-B6CA678ED050}" destId="{82F3DA48-1A87-42F3-B788-C7258CB72FB5}" srcOrd="0" destOrd="0" presId="urn:microsoft.com/office/officeart/2005/8/layout/hList1"/>
    <dgm:cxn modelId="{B2A76BFB-67A1-4B73-B89E-6B137B42FB99}" type="presParOf" srcId="{D6692420-2FCD-41E9-9BDA-B6CA678ED050}" destId="{9F71A47E-7A28-4A48-93FD-CE392BCC0E2F}" srcOrd="1" destOrd="0" presId="urn:microsoft.com/office/officeart/2005/8/layout/hList1"/>
    <dgm:cxn modelId="{4CAFEE80-1E38-45D8-94C2-F272D0DDAC2A}" type="presParOf" srcId="{7CF205ED-CDF9-4CCF-91AB-FE4A16358E16}" destId="{A550D66A-6C84-48F5-84D4-D147554D1540}" srcOrd="3" destOrd="0" presId="urn:microsoft.com/office/officeart/2005/8/layout/hList1"/>
    <dgm:cxn modelId="{F2CCE643-C747-4702-A6EB-FEBFF0A848DF}" type="presParOf" srcId="{7CF205ED-CDF9-4CCF-91AB-FE4A16358E16}" destId="{DB3C15E9-A019-405A-BE01-256999720129}" srcOrd="4" destOrd="0" presId="urn:microsoft.com/office/officeart/2005/8/layout/hList1"/>
    <dgm:cxn modelId="{A8F7C77A-4B8F-4693-A48B-2C51B6B35D9F}" type="presParOf" srcId="{DB3C15E9-A019-405A-BE01-256999720129}" destId="{2CF9736D-07F2-473F-A839-C6F65857CDC0}" srcOrd="0" destOrd="0" presId="urn:microsoft.com/office/officeart/2005/8/layout/hList1"/>
    <dgm:cxn modelId="{4BFAC71E-6C8C-4AA5-85B0-3F7EDC76149E}" type="presParOf" srcId="{DB3C15E9-A019-405A-BE01-256999720129}" destId="{2E8FE9EB-F945-4543-AFA4-B3DF006F663A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AC2AE-AC45-4AF2-9B1B-1589F892419F}" type="doc">
      <dgm:prSet loTypeId="urn:microsoft.com/office/officeart/2005/8/layout/cycle4" loCatId="cycl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C9D37F1-DFCA-4B0D-8ABF-C76C56FB7AB8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Store</a:t>
          </a:r>
          <a:endParaRPr lang="en-GB" dirty="0">
            <a:solidFill>
              <a:srgbClr val="FFFFFF"/>
            </a:solidFill>
          </a:endParaRPr>
        </a:p>
      </dgm:t>
    </dgm:pt>
    <dgm:pt modelId="{3F81F2E6-48BF-448D-A5B8-F5D861FE5868}" type="parTrans" cxnId="{9D187E67-AE99-4D83-BD3C-52F9E9DFCE32}">
      <dgm:prSet/>
      <dgm:spPr/>
      <dgm:t>
        <a:bodyPr/>
        <a:lstStyle/>
        <a:p>
          <a:endParaRPr lang="en-GB"/>
        </a:p>
      </dgm:t>
    </dgm:pt>
    <dgm:pt modelId="{6BE3C8D1-0F14-45A5-8B73-6EF703582221}" type="sibTrans" cxnId="{9D187E67-AE99-4D83-BD3C-52F9E9DFCE32}">
      <dgm:prSet/>
      <dgm:spPr/>
      <dgm:t>
        <a:bodyPr/>
        <a:lstStyle/>
        <a:p>
          <a:endParaRPr lang="en-GB"/>
        </a:p>
      </dgm:t>
    </dgm:pt>
    <dgm:pt modelId="{892787FC-1CBF-424D-BE80-26DC4DC6DA35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Analyze</a:t>
          </a:r>
          <a:endParaRPr lang="en-GB" dirty="0">
            <a:solidFill>
              <a:srgbClr val="FFFFFF"/>
            </a:solidFill>
          </a:endParaRPr>
        </a:p>
      </dgm:t>
    </dgm:pt>
    <dgm:pt modelId="{3947A93D-BF76-4BFE-9D10-D3649D888D33}" type="parTrans" cxnId="{4414565E-6CF2-4FAA-9C7E-7F3DFF7F9BA4}">
      <dgm:prSet/>
      <dgm:spPr/>
      <dgm:t>
        <a:bodyPr/>
        <a:lstStyle/>
        <a:p>
          <a:endParaRPr lang="en-GB"/>
        </a:p>
      </dgm:t>
    </dgm:pt>
    <dgm:pt modelId="{ADE7FFBC-78C9-4C53-B381-4484D6E95157}" type="sibTrans" cxnId="{4414565E-6CF2-4FAA-9C7E-7F3DFF7F9BA4}">
      <dgm:prSet/>
      <dgm:spPr/>
      <dgm:t>
        <a:bodyPr/>
        <a:lstStyle/>
        <a:p>
          <a:endParaRPr lang="en-GB"/>
        </a:p>
      </dgm:t>
    </dgm:pt>
    <dgm:pt modelId="{E301F602-2CB9-42A1-A013-66935630D92A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Integrate</a:t>
          </a:r>
          <a:endParaRPr lang="en-GB" dirty="0">
            <a:solidFill>
              <a:srgbClr val="FFFFFF"/>
            </a:solidFill>
          </a:endParaRPr>
        </a:p>
      </dgm:t>
    </dgm:pt>
    <dgm:pt modelId="{9EB328F3-809D-4001-AD3D-F2087B5CFA8B}" type="parTrans" cxnId="{A2537E69-47EE-40A7-9FDB-EAEF78EEEB96}">
      <dgm:prSet/>
      <dgm:spPr/>
      <dgm:t>
        <a:bodyPr/>
        <a:lstStyle/>
        <a:p>
          <a:endParaRPr lang="en-GB"/>
        </a:p>
      </dgm:t>
    </dgm:pt>
    <dgm:pt modelId="{0A73856A-8645-4759-BEA7-1D5BABE1F92A}" type="sibTrans" cxnId="{A2537E69-47EE-40A7-9FDB-EAEF78EEEB96}">
      <dgm:prSet/>
      <dgm:spPr/>
      <dgm:t>
        <a:bodyPr/>
        <a:lstStyle/>
        <a:p>
          <a:endParaRPr lang="en-GB"/>
        </a:p>
      </dgm:t>
    </dgm:pt>
    <dgm:pt modelId="{EA6FAC3F-D236-407C-AE4F-6A5B5CCFBC7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9A74B4E5-9F3A-426E-9558-BD84047CC2F8}" type="parTrans" cxnId="{EEBB3CD2-9820-4592-9165-B5C9DC35F5EA}">
      <dgm:prSet/>
      <dgm:spPr/>
      <dgm:t>
        <a:bodyPr/>
        <a:lstStyle/>
        <a:p>
          <a:endParaRPr lang="en-GB"/>
        </a:p>
      </dgm:t>
    </dgm:pt>
    <dgm:pt modelId="{CBB8F190-3D1E-4CB1-817C-F05E1CA7FB0D}" type="sibTrans" cxnId="{EEBB3CD2-9820-4592-9165-B5C9DC35F5EA}">
      <dgm:prSet/>
      <dgm:spPr/>
      <dgm:t>
        <a:bodyPr/>
        <a:lstStyle/>
        <a:p>
          <a:endParaRPr lang="en-GB"/>
        </a:p>
      </dgm:t>
    </dgm:pt>
    <dgm:pt modelId="{D1635830-5AC9-4095-B986-5A8C3B3E476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7CF7D235-26F3-4AA6-B30C-0A491B3E3CEF}" type="parTrans" cxnId="{7C9569AE-8F7C-40B1-8D24-CE81F86DF97C}">
      <dgm:prSet/>
      <dgm:spPr/>
      <dgm:t>
        <a:bodyPr/>
        <a:lstStyle/>
        <a:p>
          <a:endParaRPr lang="en-GB"/>
        </a:p>
      </dgm:t>
    </dgm:pt>
    <dgm:pt modelId="{2CF529AF-83EF-463F-847A-2FA7DF8B63EB}" type="sibTrans" cxnId="{7C9569AE-8F7C-40B1-8D24-CE81F86DF97C}">
      <dgm:prSet/>
      <dgm:spPr/>
      <dgm:t>
        <a:bodyPr/>
        <a:lstStyle/>
        <a:p>
          <a:endParaRPr lang="en-GB"/>
        </a:p>
      </dgm:t>
    </dgm:pt>
    <dgm:pt modelId="{5A6E6A12-2115-420C-A896-BA9891435CD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F1481EA8-5D9C-40CA-9841-2D29EE3A336E}" type="parTrans" cxnId="{7A09A35D-AE84-44C2-8FCA-164E720A5A7C}">
      <dgm:prSet/>
      <dgm:spPr/>
      <dgm:t>
        <a:bodyPr/>
        <a:lstStyle/>
        <a:p>
          <a:endParaRPr lang="en-GB"/>
        </a:p>
      </dgm:t>
    </dgm:pt>
    <dgm:pt modelId="{EF0FC564-08DD-4DDE-89B5-A5A09E77D1C3}" type="sibTrans" cxnId="{7A09A35D-AE84-44C2-8FCA-164E720A5A7C}">
      <dgm:prSet/>
      <dgm:spPr/>
      <dgm:t>
        <a:bodyPr/>
        <a:lstStyle/>
        <a:p>
          <a:endParaRPr lang="en-GB"/>
        </a:p>
      </dgm:t>
    </dgm:pt>
    <dgm:pt modelId="{55F4AD73-9C16-4327-857E-2B09CE7D5DEA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Report</a:t>
          </a:r>
          <a:endParaRPr lang="en-GB" dirty="0">
            <a:solidFill>
              <a:srgbClr val="FFFFFF"/>
            </a:solidFill>
          </a:endParaRPr>
        </a:p>
      </dgm:t>
    </dgm:pt>
    <dgm:pt modelId="{52BF11A6-CD0B-415B-971D-014FE64DA76F}" type="sibTrans" cxnId="{FD55E585-E164-4899-A0B8-A561AA96A297}">
      <dgm:prSet/>
      <dgm:spPr/>
      <dgm:t>
        <a:bodyPr/>
        <a:lstStyle/>
        <a:p>
          <a:endParaRPr lang="en-GB"/>
        </a:p>
      </dgm:t>
    </dgm:pt>
    <dgm:pt modelId="{37FEF42C-1FDE-4B76-84CD-1E3A49D3402D}" type="parTrans" cxnId="{FD55E585-E164-4899-A0B8-A561AA96A297}">
      <dgm:prSet/>
      <dgm:spPr/>
      <dgm:t>
        <a:bodyPr/>
        <a:lstStyle/>
        <a:p>
          <a:endParaRPr lang="en-GB"/>
        </a:p>
      </dgm:t>
    </dgm:pt>
    <dgm:pt modelId="{600716B7-DE0A-4498-8C82-1C9738A2E10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71DC8BA4-BAA0-4984-AD6D-9AD676FC2C5B}" type="sibTrans" cxnId="{85CB77CB-EBA2-4778-B780-A91BAA918372}">
      <dgm:prSet/>
      <dgm:spPr/>
      <dgm:t>
        <a:bodyPr/>
        <a:lstStyle/>
        <a:p>
          <a:endParaRPr lang="en-US"/>
        </a:p>
      </dgm:t>
    </dgm:pt>
    <dgm:pt modelId="{2E0888DE-8189-4442-B88A-FFE776592228}" type="parTrans" cxnId="{85CB77CB-EBA2-4778-B780-A91BAA918372}">
      <dgm:prSet/>
      <dgm:spPr/>
      <dgm:t>
        <a:bodyPr/>
        <a:lstStyle/>
        <a:p>
          <a:endParaRPr lang="en-US"/>
        </a:p>
      </dgm:t>
    </dgm:pt>
    <dgm:pt modelId="{A673F33D-BC55-4EDC-81E9-A81D249BB389}" type="pres">
      <dgm:prSet presAssocID="{495AC2AE-AC45-4AF2-9B1B-1589F89241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FB0170-84A3-4626-AD4B-542FAEBBE34B}" type="pres">
      <dgm:prSet presAssocID="{495AC2AE-AC45-4AF2-9B1B-1589F892419F}" presName="children" presStyleCnt="0"/>
      <dgm:spPr/>
      <dgm:t>
        <a:bodyPr/>
        <a:lstStyle/>
        <a:p>
          <a:endParaRPr lang="en-GB"/>
        </a:p>
      </dgm:t>
    </dgm:pt>
    <dgm:pt modelId="{6290F3CA-D3B8-4843-B355-3AD48FA0EC3F}" type="pres">
      <dgm:prSet presAssocID="{495AC2AE-AC45-4AF2-9B1B-1589F892419F}" presName="child1group" presStyleCnt="0"/>
      <dgm:spPr/>
      <dgm:t>
        <a:bodyPr/>
        <a:lstStyle/>
        <a:p>
          <a:endParaRPr lang="en-GB"/>
        </a:p>
      </dgm:t>
    </dgm:pt>
    <dgm:pt modelId="{40B63509-B081-4F2B-87D0-0EA575F27807}" type="pres">
      <dgm:prSet presAssocID="{495AC2AE-AC45-4AF2-9B1B-1589F892419F}" presName="child1" presStyleLbl="bgAcc1" presStyleIdx="0" presStyleCnt="4" custScaleX="113119" custLinFactNeighborX="-6452"/>
      <dgm:spPr/>
      <dgm:t>
        <a:bodyPr/>
        <a:lstStyle/>
        <a:p>
          <a:endParaRPr lang="en-GB"/>
        </a:p>
      </dgm:t>
    </dgm:pt>
    <dgm:pt modelId="{58BE3B14-40F4-4B10-B4C4-D2174DD9C014}" type="pres">
      <dgm:prSet presAssocID="{495AC2AE-AC45-4AF2-9B1B-1589F892419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56EB31-8C08-4B57-9711-2A67F41379A5}" type="pres">
      <dgm:prSet presAssocID="{495AC2AE-AC45-4AF2-9B1B-1589F892419F}" presName="child2group" presStyleCnt="0"/>
      <dgm:spPr/>
      <dgm:t>
        <a:bodyPr/>
        <a:lstStyle/>
        <a:p>
          <a:endParaRPr lang="en-GB"/>
        </a:p>
      </dgm:t>
    </dgm:pt>
    <dgm:pt modelId="{24B12CA4-12B5-499C-A8B9-F6ECF48262A9}" type="pres">
      <dgm:prSet presAssocID="{495AC2AE-AC45-4AF2-9B1B-1589F892419F}" presName="child2" presStyleLbl="bgAcc1" presStyleIdx="1" presStyleCnt="4" custScaleX="113565" custLinFactNeighborX="11800"/>
      <dgm:spPr/>
      <dgm:t>
        <a:bodyPr/>
        <a:lstStyle/>
        <a:p>
          <a:endParaRPr lang="en-GB"/>
        </a:p>
      </dgm:t>
    </dgm:pt>
    <dgm:pt modelId="{F03C63BC-24FC-42AE-B7BB-9F53C015D513}" type="pres">
      <dgm:prSet presAssocID="{495AC2AE-AC45-4AF2-9B1B-1589F892419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6805A7-6575-4F0B-9A71-555F58ADEC07}" type="pres">
      <dgm:prSet presAssocID="{495AC2AE-AC45-4AF2-9B1B-1589F892419F}" presName="child3group" presStyleCnt="0"/>
      <dgm:spPr/>
      <dgm:t>
        <a:bodyPr/>
        <a:lstStyle/>
        <a:p>
          <a:endParaRPr lang="en-GB"/>
        </a:p>
      </dgm:t>
    </dgm:pt>
    <dgm:pt modelId="{0D2DB2E9-41B4-4984-B051-6B5F1FCB0663}" type="pres">
      <dgm:prSet presAssocID="{495AC2AE-AC45-4AF2-9B1B-1589F892419F}" presName="child3" presStyleLbl="bgAcc1" presStyleIdx="2" presStyleCnt="4" custScaleX="113565" custLinFactNeighborX="12057" custLinFactNeighborY="-4305"/>
      <dgm:spPr/>
      <dgm:t>
        <a:bodyPr/>
        <a:lstStyle/>
        <a:p>
          <a:endParaRPr lang="en-GB"/>
        </a:p>
      </dgm:t>
    </dgm:pt>
    <dgm:pt modelId="{94C38DA7-6344-485A-93E5-BEE095951C82}" type="pres">
      <dgm:prSet presAssocID="{495AC2AE-AC45-4AF2-9B1B-1589F892419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E3A00F-E9CC-41DC-8742-A29D30F72499}" type="pres">
      <dgm:prSet presAssocID="{495AC2AE-AC45-4AF2-9B1B-1589F892419F}" presName="child4group" presStyleCnt="0"/>
      <dgm:spPr/>
      <dgm:t>
        <a:bodyPr/>
        <a:lstStyle/>
        <a:p>
          <a:endParaRPr lang="en-GB"/>
        </a:p>
      </dgm:t>
    </dgm:pt>
    <dgm:pt modelId="{A2EA5AA0-F2AF-4EAC-B59E-F2F78BA7C167}" type="pres">
      <dgm:prSet presAssocID="{495AC2AE-AC45-4AF2-9B1B-1589F892419F}" presName="child4" presStyleLbl="bgAcc1" presStyleIdx="3" presStyleCnt="4" custScaleX="113119" custLinFactNeighborX="-6452" custLinFactNeighborY="-6705"/>
      <dgm:spPr/>
      <dgm:t>
        <a:bodyPr/>
        <a:lstStyle/>
        <a:p>
          <a:endParaRPr lang="en-GB"/>
        </a:p>
      </dgm:t>
    </dgm:pt>
    <dgm:pt modelId="{02E3649D-80A7-4E47-90C4-828461C237C7}" type="pres">
      <dgm:prSet presAssocID="{495AC2AE-AC45-4AF2-9B1B-1589F892419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04ADD-74A6-408B-BE63-A18CA39CB637}" type="pres">
      <dgm:prSet presAssocID="{495AC2AE-AC45-4AF2-9B1B-1589F892419F}" presName="childPlaceholder" presStyleCnt="0"/>
      <dgm:spPr/>
      <dgm:t>
        <a:bodyPr/>
        <a:lstStyle/>
        <a:p>
          <a:endParaRPr lang="en-GB"/>
        </a:p>
      </dgm:t>
    </dgm:pt>
    <dgm:pt modelId="{84A07E0A-F292-453E-B457-15D895068D8B}" type="pres">
      <dgm:prSet presAssocID="{495AC2AE-AC45-4AF2-9B1B-1589F892419F}" presName="circle" presStyleCnt="0"/>
      <dgm:spPr/>
      <dgm:t>
        <a:bodyPr/>
        <a:lstStyle/>
        <a:p>
          <a:endParaRPr lang="en-GB"/>
        </a:p>
      </dgm:t>
    </dgm:pt>
    <dgm:pt modelId="{7B0B3D3C-9E73-4F1A-A660-D4412568D884}" type="pres">
      <dgm:prSet presAssocID="{495AC2AE-AC45-4AF2-9B1B-1589F89241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87D735-40A3-4A83-BEB7-A4D27BEFC66C}" type="pres">
      <dgm:prSet presAssocID="{495AC2AE-AC45-4AF2-9B1B-1589F89241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3158D-1746-4ADC-B036-3412E6077A24}" type="pres">
      <dgm:prSet presAssocID="{495AC2AE-AC45-4AF2-9B1B-1589F89241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EDB41D-0061-4A80-B024-31ACDBE54904}" type="pres">
      <dgm:prSet presAssocID="{495AC2AE-AC45-4AF2-9B1B-1589F89241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6DE125-0C66-4245-9E0C-5EE1F5191CD2}" type="pres">
      <dgm:prSet presAssocID="{495AC2AE-AC45-4AF2-9B1B-1589F892419F}" presName="quadrantPlaceholder" presStyleCnt="0"/>
      <dgm:spPr/>
      <dgm:t>
        <a:bodyPr/>
        <a:lstStyle/>
        <a:p>
          <a:endParaRPr lang="en-GB"/>
        </a:p>
      </dgm:t>
    </dgm:pt>
    <dgm:pt modelId="{B60C1718-24C8-4F3F-891F-E1D4ED5C3B5A}" type="pres">
      <dgm:prSet presAssocID="{495AC2AE-AC45-4AF2-9B1B-1589F892419F}" presName="center1" presStyleLbl="fgShp" presStyleIdx="0" presStyleCnt="2"/>
      <dgm:spPr/>
      <dgm:t>
        <a:bodyPr/>
        <a:lstStyle/>
        <a:p>
          <a:endParaRPr lang="en-GB"/>
        </a:p>
      </dgm:t>
    </dgm:pt>
    <dgm:pt modelId="{1DB17150-65A7-41C2-9717-3DD9A85C3E1D}" type="pres">
      <dgm:prSet presAssocID="{495AC2AE-AC45-4AF2-9B1B-1589F892419F}" presName="center2" presStyleLbl="fgShp" presStyleIdx="1" presStyleCnt="2"/>
      <dgm:spPr/>
      <dgm:t>
        <a:bodyPr/>
        <a:lstStyle/>
        <a:p>
          <a:endParaRPr lang="en-GB"/>
        </a:p>
      </dgm:t>
    </dgm:pt>
  </dgm:ptLst>
  <dgm:cxnLst>
    <dgm:cxn modelId="{85CB77CB-EBA2-4778-B780-A91BAA918372}" srcId="{892787FC-1CBF-424D-BE80-26DC4DC6DA35}" destId="{600716B7-DE0A-4498-8C82-1C9738A2E101}" srcOrd="0" destOrd="0" parTransId="{2E0888DE-8189-4442-B88A-FFE776592228}" sibTransId="{71DC8BA4-BAA0-4984-AD6D-9AD676FC2C5B}"/>
    <dgm:cxn modelId="{93B564C4-CBB1-4311-B77C-798B7AE39AB8}" type="presOf" srcId="{E301F602-2CB9-42A1-A013-66935630D92A}" destId="{7B0B3D3C-9E73-4F1A-A660-D4412568D884}" srcOrd="0" destOrd="0" presId="urn:microsoft.com/office/officeart/2005/8/layout/cycle4"/>
    <dgm:cxn modelId="{9D187E67-AE99-4D83-BD3C-52F9E9DFCE32}" srcId="{495AC2AE-AC45-4AF2-9B1B-1589F892419F}" destId="{EC9D37F1-DFCA-4B0D-8ABF-C76C56FB7AB8}" srcOrd="1" destOrd="0" parTransId="{3F81F2E6-48BF-448D-A5B8-F5D861FE5868}" sibTransId="{6BE3C8D1-0F14-45A5-8B73-6EF703582221}"/>
    <dgm:cxn modelId="{FD55E585-E164-4899-A0B8-A561AA96A297}" srcId="{495AC2AE-AC45-4AF2-9B1B-1589F892419F}" destId="{55F4AD73-9C16-4327-857E-2B09CE7D5DEA}" srcOrd="2" destOrd="0" parTransId="{37FEF42C-1FDE-4B76-84CD-1E3A49D3402D}" sibTransId="{52BF11A6-CD0B-415B-971D-014FE64DA76F}"/>
    <dgm:cxn modelId="{85EB0219-89FB-48E7-809E-582D0CBEC623}" type="presOf" srcId="{EC9D37F1-DFCA-4B0D-8ABF-C76C56FB7AB8}" destId="{E087D735-40A3-4A83-BEB7-A4D27BEFC66C}" srcOrd="0" destOrd="0" presId="urn:microsoft.com/office/officeart/2005/8/layout/cycle4"/>
    <dgm:cxn modelId="{BBDA0134-407C-44BF-B1FF-4C9E97E86B19}" type="presOf" srcId="{892787FC-1CBF-424D-BE80-26DC4DC6DA35}" destId="{ECEDB41D-0061-4A80-B024-31ACDBE54904}" srcOrd="0" destOrd="0" presId="urn:microsoft.com/office/officeart/2005/8/layout/cycle4"/>
    <dgm:cxn modelId="{2A06D0B8-E230-4EF8-92BF-3C8F16DED74F}" type="presOf" srcId="{EA6FAC3F-D236-407C-AE4F-6A5B5CCFBC7A}" destId="{58BE3B14-40F4-4B10-B4C4-D2174DD9C014}" srcOrd="1" destOrd="0" presId="urn:microsoft.com/office/officeart/2005/8/layout/cycle4"/>
    <dgm:cxn modelId="{B435E769-45D4-4BAC-8BBA-9F97E462C885}" type="presOf" srcId="{55F4AD73-9C16-4327-857E-2B09CE7D5DEA}" destId="{5833158D-1746-4ADC-B036-3412E6077A24}" srcOrd="0" destOrd="0" presId="urn:microsoft.com/office/officeart/2005/8/layout/cycle4"/>
    <dgm:cxn modelId="{572B7EF2-BAC0-4387-B27D-6B5D834F0A60}" type="presOf" srcId="{495AC2AE-AC45-4AF2-9B1B-1589F892419F}" destId="{A673F33D-BC55-4EDC-81E9-A81D249BB389}" srcOrd="0" destOrd="0" presId="urn:microsoft.com/office/officeart/2005/8/layout/cycle4"/>
    <dgm:cxn modelId="{7A09A35D-AE84-44C2-8FCA-164E720A5A7C}" srcId="{55F4AD73-9C16-4327-857E-2B09CE7D5DEA}" destId="{5A6E6A12-2115-420C-A896-BA9891435CD6}" srcOrd="0" destOrd="0" parTransId="{F1481EA8-5D9C-40CA-9841-2D29EE3A336E}" sibTransId="{EF0FC564-08DD-4DDE-89B5-A5A09E77D1C3}"/>
    <dgm:cxn modelId="{4414565E-6CF2-4FAA-9C7E-7F3DFF7F9BA4}" srcId="{495AC2AE-AC45-4AF2-9B1B-1589F892419F}" destId="{892787FC-1CBF-424D-BE80-26DC4DC6DA35}" srcOrd="3" destOrd="0" parTransId="{3947A93D-BF76-4BFE-9D10-D3649D888D33}" sibTransId="{ADE7FFBC-78C9-4C53-B381-4484D6E95157}"/>
    <dgm:cxn modelId="{01BDECE9-E99C-4B22-9BBE-6DBA5B1F0DDC}" type="presOf" srcId="{600716B7-DE0A-4498-8C82-1C9738A2E101}" destId="{02E3649D-80A7-4E47-90C4-828461C237C7}" srcOrd="1" destOrd="0" presId="urn:microsoft.com/office/officeart/2005/8/layout/cycle4"/>
    <dgm:cxn modelId="{1758B738-9225-422E-87DE-24A03B0CE40F}" type="presOf" srcId="{EA6FAC3F-D236-407C-AE4F-6A5B5CCFBC7A}" destId="{40B63509-B081-4F2B-87D0-0EA575F27807}" srcOrd="0" destOrd="0" presId="urn:microsoft.com/office/officeart/2005/8/layout/cycle4"/>
    <dgm:cxn modelId="{7C9569AE-8F7C-40B1-8D24-CE81F86DF97C}" srcId="{EC9D37F1-DFCA-4B0D-8ABF-C76C56FB7AB8}" destId="{D1635830-5AC9-4095-B986-5A8C3B3E476D}" srcOrd="0" destOrd="0" parTransId="{7CF7D235-26F3-4AA6-B30C-0A491B3E3CEF}" sibTransId="{2CF529AF-83EF-463F-847A-2FA7DF8B63EB}"/>
    <dgm:cxn modelId="{EEBB3CD2-9820-4592-9165-B5C9DC35F5EA}" srcId="{E301F602-2CB9-42A1-A013-66935630D92A}" destId="{EA6FAC3F-D236-407C-AE4F-6A5B5CCFBC7A}" srcOrd="0" destOrd="0" parTransId="{9A74B4E5-9F3A-426E-9558-BD84047CC2F8}" sibTransId="{CBB8F190-3D1E-4CB1-817C-F05E1CA7FB0D}"/>
    <dgm:cxn modelId="{34E1F271-C1D6-43F1-B5F8-CE70DEE0AEFF}" type="presOf" srcId="{D1635830-5AC9-4095-B986-5A8C3B3E476D}" destId="{F03C63BC-24FC-42AE-B7BB-9F53C015D513}" srcOrd="1" destOrd="0" presId="urn:microsoft.com/office/officeart/2005/8/layout/cycle4"/>
    <dgm:cxn modelId="{0CDAE450-A433-4540-969E-479A59054829}" type="presOf" srcId="{600716B7-DE0A-4498-8C82-1C9738A2E101}" destId="{A2EA5AA0-F2AF-4EAC-B59E-F2F78BA7C167}" srcOrd="0" destOrd="0" presId="urn:microsoft.com/office/officeart/2005/8/layout/cycle4"/>
    <dgm:cxn modelId="{CE007DF9-662D-4CCB-B8CB-58C6201528BD}" type="presOf" srcId="{D1635830-5AC9-4095-B986-5A8C3B3E476D}" destId="{24B12CA4-12B5-499C-A8B9-F6ECF48262A9}" srcOrd="0" destOrd="0" presId="urn:microsoft.com/office/officeart/2005/8/layout/cycle4"/>
    <dgm:cxn modelId="{CEE536F0-CFF6-4E11-946A-4040DE124F71}" type="presOf" srcId="{5A6E6A12-2115-420C-A896-BA9891435CD6}" destId="{0D2DB2E9-41B4-4984-B051-6B5F1FCB0663}" srcOrd="0" destOrd="0" presId="urn:microsoft.com/office/officeart/2005/8/layout/cycle4"/>
    <dgm:cxn modelId="{A2537E69-47EE-40A7-9FDB-EAEF78EEEB96}" srcId="{495AC2AE-AC45-4AF2-9B1B-1589F892419F}" destId="{E301F602-2CB9-42A1-A013-66935630D92A}" srcOrd="0" destOrd="0" parTransId="{9EB328F3-809D-4001-AD3D-F2087B5CFA8B}" sibTransId="{0A73856A-8645-4759-BEA7-1D5BABE1F92A}"/>
    <dgm:cxn modelId="{DF0F290F-2B46-44AB-8780-DD846F0C4EB7}" type="presOf" srcId="{5A6E6A12-2115-420C-A896-BA9891435CD6}" destId="{94C38DA7-6344-485A-93E5-BEE095951C82}" srcOrd="1" destOrd="0" presId="urn:microsoft.com/office/officeart/2005/8/layout/cycle4"/>
    <dgm:cxn modelId="{412E4808-2275-454A-A765-D0B5D4284F61}" type="presParOf" srcId="{A673F33D-BC55-4EDC-81E9-A81D249BB389}" destId="{F3FB0170-84A3-4626-AD4B-542FAEBBE34B}" srcOrd="0" destOrd="0" presId="urn:microsoft.com/office/officeart/2005/8/layout/cycle4"/>
    <dgm:cxn modelId="{5B29CF0B-1B5C-4914-8A3E-196486407C95}" type="presParOf" srcId="{F3FB0170-84A3-4626-AD4B-542FAEBBE34B}" destId="{6290F3CA-D3B8-4843-B355-3AD48FA0EC3F}" srcOrd="0" destOrd="0" presId="urn:microsoft.com/office/officeart/2005/8/layout/cycle4"/>
    <dgm:cxn modelId="{BEA4DAA8-8474-4500-A519-F7CCC076B37F}" type="presParOf" srcId="{6290F3CA-D3B8-4843-B355-3AD48FA0EC3F}" destId="{40B63509-B081-4F2B-87D0-0EA575F27807}" srcOrd="0" destOrd="0" presId="urn:microsoft.com/office/officeart/2005/8/layout/cycle4"/>
    <dgm:cxn modelId="{F2896614-BEEA-4145-8809-7ED11F0D071A}" type="presParOf" srcId="{6290F3CA-D3B8-4843-B355-3AD48FA0EC3F}" destId="{58BE3B14-40F4-4B10-B4C4-D2174DD9C014}" srcOrd="1" destOrd="0" presId="urn:microsoft.com/office/officeart/2005/8/layout/cycle4"/>
    <dgm:cxn modelId="{0B6EE1D7-9703-472B-A1C2-304A681570EE}" type="presParOf" srcId="{F3FB0170-84A3-4626-AD4B-542FAEBBE34B}" destId="{6D56EB31-8C08-4B57-9711-2A67F41379A5}" srcOrd="1" destOrd="0" presId="urn:microsoft.com/office/officeart/2005/8/layout/cycle4"/>
    <dgm:cxn modelId="{541173A9-16A2-42FA-A2DF-6B89C93AA95E}" type="presParOf" srcId="{6D56EB31-8C08-4B57-9711-2A67F41379A5}" destId="{24B12CA4-12B5-499C-A8B9-F6ECF48262A9}" srcOrd="0" destOrd="0" presId="urn:microsoft.com/office/officeart/2005/8/layout/cycle4"/>
    <dgm:cxn modelId="{9FCF9ABC-9D42-498A-BDAC-D1D3A00E8447}" type="presParOf" srcId="{6D56EB31-8C08-4B57-9711-2A67F41379A5}" destId="{F03C63BC-24FC-42AE-B7BB-9F53C015D513}" srcOrd="1" destOrd="0" presId="urn:microsoft.com/office/officeart/2005/8/layout/cycle4"/>
    <dgm:cxn modelId="{D225C024-B8E9-448E-AD46-4E6BC5E92456}" type="presParOf" srcId="{F3FB0170-84A3-4626-AD4B-542FAEBBE34B}" destId="{286805A7-6575-4F0B-9A71-555F58ADEC07}" srcOrd="2" destOrd="0" presId="urn:microsoft.com/office/officeart/2005/8/layout/cycle4"/>
    <dgm:cxn modelId="{51A327CA-3692-40D6-90EE-6C72B329ABF0}" type="presParOf" srcId="{286805A7-6575-4F0B-9A71-555F58ADEC07}" destId="{0D2DB2E9-41B4-4984-B051-6B5F1FCB0663}" srcOrd="0" destOrd="0" presId="urn:microsoft.com/office/officeart/2005/8/layout/cycle4"/>
    <dgm:cxn modelId="{D348C8DC-4965-4F1B-8AC2-DC78E5AA6955}" type="presParOf" srcId="{286805A7-6575-4F0B-9A71-555F58ADEC07}" destId="{94C38DA7-6344-485A-93E5-BEE095951C82}" srcOrd="1" destOrd="0" presId="urn:microsoft.com/office/officeart/2005/8/layout/cycle4"/>
    <dgm:cxn modelId="{595D5481-D93D-4D39-861C-613BE8563AA5}" type="presParOf" srcId="{F3FB0170-84A3-4626-AD4B-542FAEBBE34B}" destId="{7BE3A00F-E9CC-41DC-8742-A29D30F72499}" srcOrd="3" destOrd="0" presId="urn:microsoft.com/office/officeart/2005/8/layout/cycle4"/>
    <dgm:cxn modelId="{1BADB3CD-6819-486B-8FB4-74C8D43C38B6}" type="presParOf" srcId="{7BE3A00F-E9CC-41DC-8742-A29D30F72499}" destId="{A2EA5AA0-F2AF-4EAC-B59E-F2F78BA7C167}" srcOrd="0" destOrd="0" presId="urn:microsoft.com/office/officeart/2005/8/layout/cycle4"/>
    <dgm:cxn modelId="{51574E4F-9339-4CC3-9E66-0373730ED6EC}" type="presParOf" srcId="{7BE3A00F-E9CC-41DC-8742-A29D30F72499}" destId="{02E3649D-80A7-4E47-90C4-828461C237C7}" srcOrd="1" destOrd="0" presId="urn:microsoft.com/office/officeart/2005/8/layout/cycle4"/>
    <dgm:cxn modelId="{696EA172-AFF5-4440-AEFC-6BBDB1950B80}" type="presParOf" srcId="{F3FB0170-84A3-4626-AD4B-542FAEBBE34B}" destId="{86504ADD-74A6-408B-BE63-A18CA39CB637}" srcOrd="4" destOrd="0" presId="urn:microsoft.com/office/officeart/2005/8/layout/cycle4"/>
    <dgm:cxn modelId="{7997A7DA-2F66-46C9-A53B-0BC3130DD1CC}" type="presParOf" srcId="{A673F33D-BC55-4EDC-81E9-A81D249BB389}" destId="{84A07E0A-F292-453E-B457-15D895068D8B}" srcOrd="1" destOrd="0" presId="urn:microsoft.com/office/officeart/2005/8/layout/cycle4"/>
    <dgm:cxn modelId="{E9A4A52A-C4D5-48F6-855E-7D5D48818972}" type="presParOf" srcId="{84A07E0A-F292-453E-B457-15D895068D8B}" destId="{7B0B3D3C-9E73-4F1A-A660-D4412568D884}" srcOrd="0" destOrd="0" presId="urn:microsoft.com/office/officeart/2005/8/layout/cycle4"/>
    <dgm:cxn modelId="{8FEFACE6-8A23-4B0C-8989-0762B3CE1355}" type="presParOf" srcId="{84A07E0A-F292-453E-B457-15D895068D8B}" destId="{E087D735-40A3-4A83-BEB7-A4D27BEFC66C}" srcOrd="1" destOrd="0" presId="urn:microsoft.com/office/officeart/2005/8/layout/cycle4"/>
    <dgm:cxn modelId="{C32596A1-ED6B-4D8C-BFC0-1FF49D23EBE2}" type="presParOf" srcId="{84A07E0A-F292-453E-B457-15D895068D8B}" destId="{5833158D-1746-4ADC-B036-3412E6077A24}" srcOrd="2" destOrd="0" presId="urn:microsoft.com/office/officeart/2005/8/layout/cycle4"/>
    <dgm:cxn modelId="{EE602B88-28A6-4CD9-9BD8-2B68ED2FA495}" type="presParOf" srcId="{84A07E0A-F292-453E-B457-15D895068D8B}" destId="{ECEDB41D-0061-4A80-B024-31ACDBE54904}" srcOrd="3" destOrd="0" presId="urn:microsoft.com/office/officeart/2005/8/layout/cycle4"/>
    <dgm:cxn modelId="{85F78DE3-C6A0-425D-A775-2AB0BF41097F}" type="presParOf" srcId="{84A07E0A-F292-453E-B457-15D895068D8B}" destId="{5C6DE125-0C66-4245-9E0C-5EE1F5191CD2}" srcOrd="4" destOrd="0" presId="urn:microsoft.com/office/officeart/2005/8/layout/cycle4"/>
    <dgm:cxn modelId="{F721DF5C-59C0-4AF6-B09F-63636213238E}" type="presParOf" srcId="{A673F33D-BC55-4EDC-81E9-A81D249BB389}" destId="{B60C1718-24C8-4F3F-891F-E1D4ED5C3B5A}" srcOrd="2" destOrd="0" presId="urn:microsoft.com/office/officeart/2005/8/layout/cycle4"/>
    <dgm:cxn modelId="{015EAD40-1628-4813-A751-39585673A873}" type="presParOf" srcId="{A673F33D-BC55-4EDC-81E9-A81D249BB389}" destId="{1DB17150-65A7-41C2-9717-3DD9A85C3E1D}" srcOrd="3" destOrd="0" presId="urn:microsoft.com/office/officeart/2005/8/layout/cycle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AC2AE-AC45-4AF2-9B1B-1589F892419F}" type="doc">
      <dgm:prSet loTypeId="urn:microsoft.com/office/officeart/2005/8/layout/cycle4" loCatId="cycl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EC9D37F1-DFCA-4B0D-8ABF-C76C56FB7AB8}">
      <dgm:prSet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Store</a:t>
          </a:r>
          <a:endParaRPr lang="en-GB" dirty="0">
            <a:solidFill>
              <a:srgbClr val="FFFFFF"/>
            </a:solidFill>
          </a:endParaRPr>
        </a:p>
      </dgm:t>
    </dgm:pt>
    <dgm:pt modelId="{3F81F2E6-48BF-448D-A5B8-F5D861FE5868}" type="parTrans" cxnId="{9D187E67-AE99-4D83-BD3C-52F9E9DFCE32}">
      <dgm:prSet/>
      <dgm:spPr/>
      <dgm:t>
        <a:bodyPr/>
        <a:lstStyle/>
        <a:p>
          <a:endParaRPr lang="en-GB"/>
        </a:p>
      </dgm:t>
    </dgm:pt>
    <dgm:pt modelId="{6BE3C8D1-0F14-45A5-8B73-6EF703582221}" type="sibTrans" cxnId="{9D187E67-AE99-4D83-BD3C-52F9E9DFCE32}">
      <dgm:prSet/>
      <dgm:spPr/>
      <dgm:t>
        <a:bodyPr/>
        <a:lstStyle/>
        <a:p>
          <a:endParaRPr lang="en-GB"/>
        </a:p>
      </dgm:t>
    </dgm:pt>
    <dgm:pt modelId="{892787FC-1CBF-424D-BE80-26DC4DC6DA35}">
      <dgm:prSet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Analyze</a:t>
          </a:r>
          <a:endParaRPr lang="en-GB" dirty="0">
            <a:solidFill>
              <a:srgbClr val="FFFFFF"/>
            </a:solidFill>
          </a:endParaRPr>
        </a:p>
      </dgm:t>
    </dgm:pt>
    <dgm:pt modelId="{3947A93D-BF76-4BFE-9D10-D3649D888D33}" type="parTrans" cxnId="{4414565E-6CF2-4FAA-9C7E-7F3DFF7F9BA4}">
      <dgm:prSet/>
      <dgm:spPr/>
      <dgm:t>
        <a:bodyPr/>
        <a:lstStyle/>
        <a:p>
          <a:endParaRPr lang="en-GB"/>
        </a:p>
      </dgm:t>
    </dgm:pt>
    <dgm:pt modelId="{ADE7FFBC-78C9-4C53-B381-4484D6E95157}" type="sibTrans" cxnId="{4414565E-6CF2-4FAA-9C7E-7F3DFF7F9BA4}">
      <dgm:prSet/>
      <dgm:spPr/>
      <dgm:t>
        <a:bodyPr/>
        <a:lstStyle/>
        <a:p>
          <a:endParaRPr lang="en-GB"/>
        </a:p>
      </dgm:t>
    </dgm:pt>
    <dgm:pt modelId="{E301F602-2CB9-42A1-A013-66935630D92A}">
      <dgm:prSet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Integrate</a:t>
          </a:r>
          <a:endParaRPr lang="en-GB" dirty="0">
            <a:solidFill>
              <a:srgbClr val="FFFFFF"/>
            </a:solidFill>
          </a:endParaRPr>
        </a:p>
      </dgm:t>
    </dgm:pt>
    <dgm:pt modelId="{9EB328F3-809D-4001-AD3D-F2087B5CFA8B}" type="parTrans" cxnId="{A2537E69-47EE-40A7-9FDB-EAEF78EEEB96}">
      <dgm:prSet/>
      <dgm:spPr/>
      <dgm:t>
        <a:bodyPr/>
        <a:lstStyle/>
        <a:p>
          <a:endParaRPr lang="en-GB"/>
        </a:p>
      </dgm:t>
    </dgm:pt>
    <dgm:pt modelId="{0A73856A-8645-4759-BEA7-1D5BABE1F92A}" type="sibTrans" cxnId="{A2537E69-47EE-40A7-9FDB-EAEF78EEEB96}">
      <dgm:prSet/>
      <dgm:spPr/>
      <dgm:t>
        <a:bodyPr/>
        <a:lstStyle/>
        <a:p>
          <a:endParaRPr lang="en-GB"/>
        </a:p>
      </dgm:t>
    </dgm:pt>
    <dgm:pt modelId="{EA6FAC3F-D236-407C-AE4F-6A5B5CCFBC7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9A74B4E5-9F3A-426E-9558-BD84047CC2F8}" type="parTrans" cxnId="{EEBB3CD2-9820-4592-9165-B5C9DC35F5EA}">
      <dgm:prSet/>
      <dgm:spPr/>
      <dgm:t>
        <a:bodyPr/>
        <a:lstStyle/>
        <a:p>
          <a:endParaRPr lang="en-GB"/>
        </a:p>
      </dgm:t>
    </dgm:pt>
    <dgm:pt modelId="{CBB8F190-3D1E-4CB1-817C-F05E1CA7FB0D}" type="sibTrans" cxnId="{EEBB3CD2-9820-4592-9165-B5C9DC35F5EA}">
      <dgm:prSet/>
      <dgm:spPr/>
      <dgm:t>
        <a:bodyPr/>
        <a:lstStyle/>
        <a:p>
          <a:endParaRPr lang="en-GB"/>
        </a:p>
      </dgm:t>
    </dgm:pt>
    <dgm:pt modelId="{D1635830-5AC9-4095-B986-5A8C3B3E476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7CF7D235-26F3-4AA6-B30C-0A491B3E3CEF}" type="parTrans" cxnId="{7C9569AE-8F7C-40B1-8D24-CE81F86DF97C}">
      <dgm:prSet/>
      <dgm:spPr/>
      <dgm:t>
        <a:bodyPr/>
        <a:lstStyle/>
        <a:p>
          <a:endParaRPr lang="en-GB"/>
        </a:p>
      </dgm:t>
    </dgm:pt>
    <dgm:pt modelId="{2CF529AF-83EF-463F-847A-2FA7DF8B63EB}" type="sibTrans" cxnId="{7C9569AE-8F7C-40B1-8D24-CE81F86DF97C}">
      <dgm:prSet/>
      <dgm:spPr/>
      <dgm:t>
        <a:bodyPr/>
        <a:lstStyle/>
        <a:p>
          <a:endParaRPr lang="en-GB"/>
        </a:p>
      </dgm:t>
    </dgm:pt>
    <dgm:pt modelId="{5A6E6A12-2115-420C-A896-BA9891435CD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F1481EA8-5D9C-40CA-9841-2D29EE3A336E}" type="parTrans" cxnId="{7A09A35D-AE84-44C2-8FCA-164E720A5A7C}">
      <dgm:prSet/>
      <dgm:spPr/>
      <dgm:t>
        <a:bodyPr/>
        <a:lstStyle/>
        <a:p>
          <a:endParaRPr lang="en-GB"/>
        </a:p>
      </dgm:t>
    </dgm:pt>
    <dgm:pt modelId="{EF0FC564-08DD-4DDE-89B5-A5A09E77D1C3}" type="sibTrans" cxnId="{7A09A35D-AE84-44C2-8FCA-164E720A5A7C}">
      <dgm:prSet/>
      <dgm:spPr/>
      <dgm:t>
        <a:bodyPr/>
        <a:lstStyle/>
        <a:p>
          <a:endParaRPr lang="en-GB"/>
        </a:p>
      </dgm:t>
    </dgm:pt>
    <dgm:pt modelId="{55F4AD73-9C16-4327-857E-2B09CE7D5DEA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</a:rPr>
            <a:t>Report</a:t>
          </a:r>
          <a:endParaRPr lang="en-GB" dirty="0">
            <a:solidFill>
              <a:srgbClr val="FFFFFF"/>
            </a:solidFill>
          </a:endParaRPr>
        </a:p>
      </dgm:t>
    </dgm:pt>
    <dgm:pt modelId="{52BF11A6-CD0B-415B-971D-014FE64DA76F}" type="sibTrans" cxnId="{FD55E585-E164-4899-A0B8-A561AA96A297}">
      <dgm:prSet/>
      <dgm:spPr/>
      <dgm:t>
        <a:bodyPr/>
        <a:lstStyle/>
        <a:p>
          <a:endParaRPr lang="en-GB"/>
        </a:p>
      </dgm:t>
    </dgm:pt>
    <dgm:pt modelId="{37FEF42C-1FDE-4B76-84CD-1E3A49D3402D}" type="parTrans" cxnId="{FD55E585-E164-4899-A0B8-A561AA96A297}">
      <dgm:prSet/>
      <dgm:spPr/>
      <dgm:t>
        <a:bodyPr/>
        <a:lstStyle/>
        <a:p>
          <a:endParaRPr lang="en-GB"/>
        </a:p>
      </dgm:t>
    </dgm:pt>
    <dgm:pt modelId="{600716B7-DE0A-4498-8C82-1C9738A2E10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  <a:alpha val="26000"/>
          </a:schemeClr>
        </a:solidFill>
        <a:ln>
          <a:noFill/>
        </a:ln>
      </dgm:spPr>
      <dgm:t>
        <a:bodyPr/>
        <a:lstStyle/>
        <a:p>
          <a:pPr rtl="0"/>
          <a:endParaRPr lang="en-GB" sz="2000" dirty="0">
            <a:solidFill>
              <a:srgbClr val="FFFFFF"/>
            </a:solidFill>
          </a:endParaRPr>
        </a:p>
      </dgm:t>
    </dgm:pt>
    <dgm:pt modelId="{71DC8BA4-BAA0-4984-AD6D-9AD676FC2C5B}" type="sibTrans" cxnId="{85CB77CB-EBA2-4778-B780-A91BAA918372}">
      <dgm:prSet/>
      <dgm:spPr/>
      <dgm:t>
        <a:bodyPr/>
        <a:lstStyle/>
        <a:p>
          <a:endParaRPr lang="en-US"/>
        </a:p>
      </dgm:t>
    </dgm:pt>
    <dgm:pt modelId="{2E0888DE-8189-4442-B88A-FFE776592228}" type="parTrans" cxnId="{85CB77CB-EBA2-4778-B780-A91BAA918372}">
      <dgm:prSet/>
      <dgm:spPr/>
      <dgm:t>
        <a:bodyPr/>
        <a:lstStyle/>
        <a:p>
          <a:endParaRPr lang="en-US"/>
        </a:p>
      </dgm:t>
    </dgm:pt>
    <dgm:pt modelId="{A673F33D-BC55-4EDC-81E9-A81D249BB389}" type="pres">
      <dgm:prSet presAssocID="{495AC2AE-AC45-4AF2-9B1B-1589F89241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FB0170-84A3-4626-AD4B-542FAEBBE34B}" type="pres">
      <dgm:prSet presAssocID="{495AC2AE-AC45-4AF2-9B1B-1589F892419F}" presName="children" presStyleCnt="0"/>
      <dgm:spPr/>
      <dgm:t>
        <a:bodyPr/>
        <a:lstStyle/>
        <a:p>
          <a:endParaRPr lang="en-GB"/>
        </a:p>
      </dgm:t>
    </dgm:pt>
    <dgm:pt modelId="{6290F3CA-D3B8-4843-B355-3AD48FA0EC3F}" type="pres">
      <dgm:prSet presAssocID="{495AC2AE-AC45-4AF2-9B1B-1589F892419F}" presName="child1group" presStyleCnt="0"/>
      <dgm:spPr/>
      <dgm:t>
        <a:bodyPr/>
        <a:lstStyle/>
        <a:p>
          <a:endParaRPr lang="en-GB"/>
        </a:p>
      </dgm:t>
    </dgm:pt>
    <dgm:pt modelId="{40B63509-B081-4F2B-87D0-0EA575F27807}" type="pres">
      <dgm:prSet presAssocID="{495AC2AE-AC45-4AF2-9B1B-1589F892419F}" presName="child1" presStyleLbl="bgAcc1" presStyleIdx="0" presStyleCnt="4" custScaleX="113119" custLinFactNeighborX="-6452"/>
      <dgm:spPr/>
      <dgm:t>
        <a:bodyPr/>
        <a:lstStyle/>
        <a:p>
          <a:endParaRPr lang="en-GB"/>
        </a:p>
      </dgm:t>
    </dgm:pt>
    <dgm:pt modelId="{58BE3B14-40F4-4B10-B4C4-D2174DD9C014}" type="pres">
      <dgm:prSet presAssocID="{495AC2AE-AC45-4AF2-9B1B-1589F892419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56EB31-8C08-4B57-9711-2A67F41379A5}" type="pres">
      <dgm:prSet presAssocID="{495AC2AE-AC45-4AF2-9B1B-1589F892419F}" presName="child2group" presStyleCnt="0"/>
      <dgm:spPr/>
      <dgm:t>
        <a:bodyPr/>
        <a:lstStyle/>
        <a:p>
          <a:endParaRPr lang="en-GB"/>
        </a:p>
      </dgm:t>
    </dgm:pt>
    <dgm:pt modelId="{24B12CA4-12B5-499C-A8B9-F6ECF48262A9}" type="pres">
      <dgm:prSet presAssocID="{495AC2AE-AC45-4AF2-9B1B-1589F892419F}" presName="child2" presStyleLbl="bgAcc1" presStyleIdx="1" presStyleCnt="4" custScaleX="113565" custLinFactNeighborX="11800"/>
      <dgm:spPr/>
      <dgm:t>
        <a:bodyPr/>
        <a:lstStyle/>
        <a:p>
          <a:endParaRPr lang="en-GB"/>
        </a:p>
      </dgm:t>
    </dgm:pt>
    <dgm:pt modelId="{F03C63BC-24FC-42AE-B7BB-9F53C015D513}" type="pres">
      <dgm:prSet presAssocID="{495AC2AE-AC45-4AF2-9B1B-1589F892419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6805A7-6575-4F0B-9A71-555F58ADEC07}" type="pres">
      <dgm:prSet presAssocID="{495AC2AE-AC45-4AF2-9B1B-1589F892419F}" presName="child3group" presStyleCnt="0"/>
      <dgm:spPr/>
      <dgm:t>
        <a:bodyPr/>
        <a:lstStyle/>
        <a:p>
          <a:endParaRPr lang="en-GB"/>
        </a:p>
      </dgm:t>
    </dgm:pt>
    <dgm:pt modelId="{0D2DB2E9-41B4-4984-B051-6B5F1FCB0663}" type="pres">
      <dgm:prSet presAssocID="{495AC2AE-AC45-4AF2-9B1B-1589F892419F}" presName="child3" presStyleLbl="bgAcc1" presStyleIdx="2" presStyleCnt="4" custScaleX="113565" custLinFactNeighborX="12057" custLinFactNeighborY="-4305"/>
      <dgm:spPr/>
      <dgm:t>
        <a:bodyPr/>
        <a:lstStyle/>
        <a:p>
          <a:endParaRPr lang="en-GB"/>
        </a:p>
      </dgm:t>
    </dgm:pt>
    <dgm:pt modelId="{94C38DA7-6344-485A-93E5-BEE095951C82}" type="pres">
      <dgm:prSet presAssocID="{495AC2AE-AC45-4AF2-9B1B-1589F892419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E3A00F-E9CC-41DC-8742-A29D30F72499}" type="pres">
      <dgm:prSet presAssocID="{495AC2AE-AC45-4AF2-9B1B-1589F892419F}" presName="child4group" presStyleCnt="0"/>
      <dgm:spPr/>
      <dgm:t>
        <a:bodyPr/>
        <a:lstStyle/>
        <a:p>
          <a:endParaRPr lang="en-GB"/>
        </a:p>
      </dgm:t>
    </dgm:pt>
    <dgm:pt modelId="{A2EA5AA0-F2AF-4EAC-B59E-F2F78BA7C167}" type="pres">
      <dgm:prSet presAssocID="{495AC2AE-AC45-4AF2-9B1B-1589F892419F}" presName="child4" presStyleLbl="bgAcc1" presStyleIdx="3" presStyleCnt="4" custScaleX="113119" custLinFactNeighborX="-6452" custLinFactNeighborY="-6705"/>
      <dgm:spPr/>
      <dgm:t>
        <a:bodyPr/>
        <a:lstStyle/>
        <a:p>
          <a:endParaRPr lang="en-GB"/>
        </a:p>
      </dgm:t>
    </dgm:pt>
    <dgm:pt modelId="{02E3649D-80A7-4E47-90C4-828461C237C7}" type="pres">
      <dgm:prSet presAssocID="{495AC2AE-AC45-4AF2-9B1B-1589F892419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04ADD-74A6-408B-BE63-A18CA39CB637}" type="pres">
      <dgm:prSet presAssocID="{495AC2AE-AC45-4AF2-9B1B-1589F892419F}" presName="childPlaceholder" presStyleCnt="0"/>
      <dgm:spPr/>
      <dgm:t>
        <a:bodyPr/>
        <a:lstStyle/>
        <a:p>
          <a:endParaRPr lang="en-GB"/>
        </a:p>
      </dgm:t>
    </dgm:pt>
    <dgm:pt modelId="{84A07E0A-F292-453E-B457-15D895068D8B}" type="pres">
      <dgm:prSet presAssocID="{495AC2AE-AC45-4AF2-9B1B-1589F892419F}" presName="circle" presStyleCnt="0"/>
      <dgm:spPr/>
      <dgm:t>
        <a:bodyPr/>
        <a:lstStyle/>
        <a:p>
          <a:endParaRPr lang="en-GB"/>
        </a:p>
      </dgm:t>
    </dgm:pt>
    <dgm:pt modelId="{7B0B3D3C-9E73-4F1A-A660-D4412568D884}" type="pres">
      <dgm:prSet presAssocID="{495AC2AE-AC45-4AF2-9B1B-1589F89241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87D735-40A3-4A83-BEB7-A4D27BEFC66C}" type="pres">
      <dgm:prSet presAssocID="{495AC2AE-AC45-4AF2-9B1B-1589F89241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3158D-1746-4ADC-B036-3412E6077A24}" type="pres">
      <dgm:prSet presAssocID="{495AC2AE-AC45-4AF2-9B1B-1589F89241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EDB41D-0061-4A80-B024-31ACDBE54904}" type="pres">
      <dgm:prSet presAssocID="{495AC2AE-AC45-4AF2-9B1B-1589F89241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6DE125-0C66-4245-9E0C-5EE1F5191CD2}" type="pres">
      <dgm:prSet presAssocID="{495AC2AE-AC45-4AF2-9B1B-1589F892419F}" presName="quadrantPlaceholder" presStyleCnt="0"/>
      <dgm:spPr/>
      <dgm:t>
        <a:bodyPr/>
        <a:lstStyle/>
        <a:p>
          <a:endParaRPr lang="en-GB"/>
        </a:p>
      </dgm:t>
    </dgm:pt>
    <dgm:pt modelId="{B60C1718-24C8-4F3F-891F-E1D4ED5C3B5A}" type="pres">
      <dgm:prSet presAssocID="{495AC2AE-AC45-4AF2-9B1B-1589F892419F}" presName="center1" presStyleLbl="fgShp" presStyleIdx="0" presStyleCnt="2"/>
      <dgm:spPr/>
      <dgm:t>
        <a:bodyPr/>
        <a:lstStyle/>
        <a:p>
          <a:endParaRPr lang="en-GB"/>
        </a:p>
      </dgm:t>
    </dgm:pt>
    <dgm:pt modelId="{1DB17150-65A7-41C2-9717-3DD9A85C3E1D}" type="pres">
      <dgm:prSet presAssocID="{495AC2AE-AC45-4AF2-9B1B-1589F892419F}" presName="center2" presStyleLbl="fgShp" presStyleIdx="1" presStyleCnt="2"/>
      <dgm:spPr/>
      <dgm:t>
        <a:bodyPr/>
        <a:lstStyle/>
        <a:p>
          <a:endParaRPr lang="en-GB"/>
        </a:p>
      </dgm:t>
    </dgm:pt>
  </dgm:ptLst>
  <dgm:cxnLst>
    <dgm:cxn modelId="{18DD6583-3D1A-4FBB-9985-71B972024D9F}" type="presOf" srcId="{892787FC-1CBF-424D-BE80-26DC4DC6DA35}" destId="{ECEDB41D-0061-4A80-B024-31ACDBE54904}" srcOrd="0" destOrd="0" presId="urn:microsoft.com/office/officeart/2005/8/layout/cycle4"/>
    <dgm:cxn modelId="{32C4B24C-C20B-4CB2-889A-107576813746}" type="presOf" srcId="{D1635830-5AC9-4095-B986-5A8C3B3E476D}" destId="{F03C63BC-24FC-42AE-B7BB-9F53C015D513}" srcOrd="1" destOrd="0" presId="urn:microsoft.com/office/officeart/2005/8/layout/cycle4"/>
    <dgm:cxn modelId="{3E0DFA20-CFFF-4D47-987D-4AC387554F41}" type="presOf" srcId="{600716B7-DE0A-4498-8C82-1C9738A2E101}" destId="{02E3649D-80A7-4E47-90C4-828461C237C7}" srcOrd="1" destOrd="0" presId="urn:microsoft.com/office/officeart/2005/8/layout/cycle4"/>
    <dgm:cxn modelId="{F0FD7273-38CA-498B-9228-F2D99D359629}" type="presOf" srcId="{495AC2AE-AC45-4AF2-9B1B-1589F892419F}" destId="{A673F33D-BC55-4EDC-81E9-A81D249BB389}" srcOrd="0" destOrd="0" presId="urn:microsoft.com/office/officeart/2005/8/layout/cycle4"/>
    <dgm:cxn modelId="{7A09A35D-AE84-44C2-8FCA-164E720A5A7C}" srcId="{55F4AD73-9C16-4327-857E-2B09CE7D5DEA}" destId="{5A6E6A12-2115-420C-A896-BA9891435CD6}" srcOrd="0" destOrd="0" parTransId="{F1481EA8-5D9C-40CA-9841-2D29EE3A336E}" sibTransId="{EF0FC564-08DD-4DDE-89B5-A5A09E77D1C3}"/>
    <dgm:cxn modelId="{FD55E585-E164-4899-A0B8-A561AA96A297}" srcId="{495AC2AE-AC45-4AF2-9B1B-1589F892419F}" destId="{55F4AD73-9C16-4327-857E-2B09CE7D5DEA}" srcOrd="2" destOrd="0" parTransId="{37FEF42C-1FDE-4B76-84CD-1E3A49D3402D}" sibTransId="{52BF11A6-CD0B-415B-971D-014FE64DA76F}"/>
    <dgm:cxn modelId="{A6BBFD0C-112F-4B71-8B88-A7A2EE36035F}" type="presOf" srcId="{EA6FAC3F-D236-407C-AE4F-6A5B5CCFBC7A}" destId="{40B63509-B081-4F2B-87D0-0EA575F27807}" srcOrd="0" destOrd="0" presId="urn:microsoft.com/office/officeart/2005/8/layout/cycle4"/>
    <dgm:cxn modelId="{7C9569AE-8F7C-40B1-8D24-CE81F86DF97C}" srcId="{EC9D37F1-DFCA-4B0D-8ABF-C76C56FB7AB8}" destId="{D1635830-5AC9-4095-B986-5A8C3B3E476D}" srcOrd="0" destOrd="0" parTransId="{7CF7D235-26F3-4AA6-B30C-0A491B3E3CEF}" sibTransId="{2CF529AF-83EF-463F-847A-2FA7DF8B63EB}"/>
    <dgm:cxn modelId="{9D187E67-AE99-4D83-BD3C-52F9E9DFCE32}" srcId="{495AC2AE-AC45-4AF2-9B1B-1589F892419F}" destId="{EC9D37F1-DFCA-4B0D-8ABF-C76C56FB7AB8}" srcOrd="1" destOrd="0" parTransId="{3F81F2E6-48BF-448D-A5B8-F5D861FE5868}" sibTransId="{6BE3C8D1-0F14-45A5-8B73-6EF703582221}"/>
    <dgm:cxn modelId="{A2537E69-47EE-40A7-9FDB-EAEF78EEEB96}" srcId="{495AC2AE-AC45-4AF2-9B1B-1589F892419F}" destId="{E301F602-2CB9-42A1-A013-66935630D92A}" srcOrd="0" destOrd="0" parTransId="{9EB328F3-809D-4001-AD3D-F2087B5CFA8B}" sibTransId="{0A73856A-8645-4759-BEA7-1D5BABE1F92A}"/>
    <dgm:cxn modelId="{03DE1728-EF9E-4A26-8118-B9EA7738313C}" type="presOf" srcId="{5A6E6A12-2115-420C-A896-BA9891435CD6}" destId="{94C38DA7-6344-485A-93E5-BEE095951C82}" srcOrd="1" destOrd="0" presId="urn:microsoft.com/office/officeart/2005/8/layout/cycle4"/>
    <dgm:cxn modelId="{F97424EE-763A-4C25-8A56-08A97BFDED69}" type="presOf" srcId="{E301F602-2CB9-42A1-A013-66935630D92A}" destId="{7B0B3D3C-9E73-4F1A-A660-D4412568D884}" srcOrd="0" destOrd="0" presId="urn:microsoft.com/office/officeart/2005/8/layout/cycle4"/>
    <dgm:cxn modelId="{07E9E029-EF31-472A-8B7E-A932C9C80E6D}" type="presOf" srcId="{EC9D37F1-DFCA-4B0D-8ABF-C76C56FB7AB8}" destId="{E087D735-40A3-4A83-BEB7-A4D27BEFC66C}" srcOrd="0" destOrd="0" presId="urn:microsoft.com/office/officeart/2005/8/layout/cycle4"/>
    <dgm:cxn modelId="{4414565E-6CF2-4FAA-9C7E-7F3DFF7F9BA4}" srcId="{495AC2AE-AC45-4AF2-9B1B-1589F892419F}" destId="{892787FC-1CBF-424D-BE80-26DC4DC6DA35}" srcOrd="3" destOrd="0" parTransId="{3947A93D-BF76-4BFE-9D10-D3649D888D33}" sibTransId="{ADE7FFBC-78C9-4C53-B381-4484D6E95157}"/>
    <dgm:cxn modelId="{355ABFC5-ADB6-4CE6-8EB6-AECE219C64F0}" type="presOf" srcId="{5A6E6A12-2115-420C-A896-BA9891435CD6}" destId="{0D2DB2E9-41B4-4984-B051-6B5F1FCB0663}" srcOrd="0" destOrd="0" presId="urn:microsoft.com/office/officeart/2005/8/layout/cycle4"/>
    <dgm:cxn modelId="{8BD38BD8-36BE-4BA3-AAEF-49B915F444F3}" type="presOf" srcId="{55F4AD73-9C16-4327-857E-2B09CE7D5DEA}" destId="{5833158D-1746-4ADC-B036-3412E6077A24}" srcOrd="0" destOrd="0" presId="urn:microsoft.com/office/officeart/2005/8/layout/cycle4"/>
    <dgm:cxn modelId="{4979345E-B58D-4387-9192-0A067CF4C11E}" type="presOf" srcId="{D1635830-5AC9-4095-B986-5A8C3B3E476D}" destId="{24B12CA4-12B5-499C-A8B9-F6ECF48262A9}" srcOrd="0" destOrd="0" presId="urn:microsoft.com/office/officeart/2005/8/layout/cycle4"/>
    <dgm:cxn modelId="{EEBB3CD2-9820-4592-9165-B5C9DC35F5EA}" srcId="{E301F602-2CB9-42A1-A013-66935630D92A}" destId="{EA6FAC3F-D236-407C-AE4F-6A5B5CCFBC7A}" srcOrd="0" destOrd="0" parTransId="{9A74B4E5-9F3A-426E-9558-BD84047CC2F8}" sibTransId="{CBB8F190-3D1E-4CB1-817C-F05E1CA7FB0D}"/>
    <dgm:cxn modelId="{F7975BA6-5EDC-4682-A7C4-77CE25182BCD}" type="presOf" srcId="{600716B7-DE0A-4498-8C82-1C9738A2E101}" destId="{A2EA5AA0-F2AF-4EAC-B59E-F2F78BA7C167}" srcOrd="0" destOrd="0" presId="urn:microsoft.com/office/officeart/2005/8/layout/cycle4"/>
    <dgm:cxn modelId="{85CB77CB-EBA2-4778-B780-A91BAA918372}" srcId="{892787FC-1CBF-424D-BE80-26DC4DC6DA35}" destId="{600716B7-DE0A-4498-8C82-1C9738A2E101}" srcOrd="0" destOrd="0" parTransId="{2E0888DE-8189-4442-B88A-FFE776592228}" sibTransId="{71DC8BA4-BAA0-4984-AD6D-9AD676FC2C5B}"/>
    <dgm:cxn modelId="{15BA21C4-05E6-4B80-A202-8EE71E7B6C17}" type="presOf" srcId="{EA6FAC3F-D236-407C-AE4F-6A5B5CCFBC7A}" destId="{58BE3B14-40F4-4B10-B4C4-D2174DD9C014}" srcOrd="1" destOrd="0" presId="urn:microsoft.com/office/officeart/2005/8/layout/cycle4"/>
    <dgm:cxn modelId="{FFD35D15-ED50-44E8-A79B-D4CE2C516699}" type="presParOf" srcId="{A673F33D-BC55-4EDC-81E9-A81D249BB389}" destId="{F3FB0170-84A3-4626-AD4B-542FAEBBE34B}" srcOrd="0" destOrd="0" presId="urn:microsoft.com/office/officeart/2005/8/layout/cycle4"/>
    <dgm:cxn modelId="{0B02BA13-37A2-436B-B86C-79C197FCBB9F}" type="presParOf" srcId="{F3FB0170-84A3-4626-AD4B-542FAEBBE34B}" destId="{6290F3CA-D3B8-4843-B355-3AD48FA0EC3F}" srcOrd="0" destOrd="0" presId="urn:microsoft.com/office/officeart/2005/8/layout/cycle4"/>
    <dgm:cxn modelId="{ABED7B36-91A2-4783-8ACA-AA661CEF9754}" type="presParOf" srcId="{6290F3CA-D3B8-4843-B355-3AD48FA0EC3F}" destId="{40B63509-B081-4F2B-87D0-0EA575F27807}" srcOrd="0" destOrd="0" presId="urn:microsoft.com/office/officeart/2005/8/layout/cycle4"/>
    <dgm:cxn modelId="{457645EE-C4A4-4B5D-9FEC-376A4BB658F2}" type="presParOf" srcId="{6290F3CA-D3B8-4843-B355-3AD48FA0EC3F}" destId="{58BE3B14-40F4-4B10-B4C4-D2174DD9C014}" srcOrd="1" destOrd="0" presId="urn:microsoft.com/office/officeart/2005/8/layout/cycle4"/>
    <dgm:cxn modelId="{78866AAD-F7A4-479A-8283-D457C76F68B4}" type="presParOf" srcId="{F3FB0170-84A3-4626-AD4B-542FAEBBE34B}" destId="{6D56EB31-8C08-4B57-9711-2A67F41379A5}" srcOrd="1" destOrd="0" presId="urn:microsoft.com/office/officeart/2005/8/layout/cycle4"/>
    <dgm:cxn modelId="{EBA8BC8C-B751-4539-BF64-CE6822598249}" type="presParOf" srcId="{6D56EB31-8C08-4B57-9711-2A67F41379A5}" destId="{24B12CA4-12B5-499C-A8B9-F6ECF48262A9}" srcOrd="0" destOrd="0" presId="urn:microsoft.com/office/officeart/2005/8/layout/cycle4"/>
    <dgm:cxn modelId="{DA9786F5-4624-44F4-A8D2-E27D5A14D57D}" type="presParOf" srcId="{6D56EB31-8C08-4B57-9711-2A67F41379A5}" destId="{F03C63BC-24FC-42AE-B7BB-9F53C015D513}" srcOrd="1" destOrd="0" presId="urn:microsoft.com/office/officeart/2005/8/layout/cycle4"/>
    <dgm:cxn modelId="{6524B7D5-1C2A-4B19-8CA3-6F983674BD84}" type="presParOf" srcId="{F3FB0170-84A3-4626-AD4B-542FAEBBE34B}" destId="{286805A7-6575-4F0B-9A71-555F58ADEC07}" srcOrd="2" destOrd="0" presId="urn:microsoft.com/office/officeart/2005/8/layout/cycle4"/>
    <dgm:cxn modelId="{7C02F251-1192-4B8F-BE8A-7D446A198F90}" type="presParOf" srcId="{286805A7-6575-4F0B-9A71-555F58ADEC07}" destId="{0D2DB2E9-41B4-4984-B051-6B5F1FCB0663}" srcOrd="0" destOrd="0" presId="urn:microsoft.com/office/officeart/2005/8/layout/cycle4"/>
    <dgm:cxn modelId="{BEE0E821-12D4-45E9-A027-300A4D3646D5}" type="presParOf" srcId="{286805A7-6575-4F0B-9A71-555F58ADEC07}" destId="{94C38DA7-6344-485A-93E5-BEE095951C82}" srcOrd="1" destOrd="0" presId="urn:microsoft.com/office/officeart/2005/8/layout/cycle4"/>
    <dgm:cxn modelId="{8F6C8301-C52F-4996-B764-581D5C0E2F45}" type="presParOf" srcId="{F3FB0170-84A3-4626-AD4B-542FAEBBE34B}" destId="{7BE3A00F-E9CC-41DC-8742-A29D30F72499}" srcOrd="3" destOrd="0" presId="urn:microsoft.com/office/officeart/2005/8/layout/cycle4"/>
    <dgm:cxn modelId="{3F9D21CE-177C-4573-8664-2657A2197FFE}" type="presParOf" srcId="{7BE3A00F-E9CC-41DC-8742-A29D30F72499}" destId="{A2EA5AA0-F2AF-4EAC-B59E-F2F78BA7C167}" srcOrd="0" destOrd="0" presId="urn:microsoft.com/office/officeart/2005/8/layout/cycle4"/>
    <dgm:cxn modelId="{1A74A820-77CF-4E00-9988-484FF74AAFCC}" type="presParOf" srcId="{7BE3A00F-E9CC-41DC-8742-A29D30F72499}" destId="{02E3649D-80A7-4E47-90C4-828461C237C7}" srcOrd="1" destOrd="0" presId="urn:microsoft.com/office/officeart/2005/8/layout/cycle4"/>
    <dgm:cxn modelId="{683715C6-B0F1-4BC2-9D35-711EEE465C14}" type="presParOf" srcId="{F3FB0170-84A3-4626-AD4B-542FAEBBE34B}" destId="{86504ADD-74A6-408B-BE63-A18CA39CB637}" srcOrd="4" destOrd="0" presId="urn:microsoft.com/office/officeart/2005/8/layout/cycle4"/>
    <dgm:cxn modelId="{EDEB01BF-85E2-4133-AC05-D68A39D265C7}" type="presParOf" srcId="{A673F33D-BC55-4EDC-81E9-A81D249BB389}" destId="{84A07E0A-F292-453E-B457-15D895068D8B}" srcOrd="1" destOrd="0" presId="urn:microsoft.com/office/officeart/2005/8/layout/cycle4"/>
    <dgm:cxn modelId="{B83D6E4F-DED1-4ACB-8A0B-A3FC56EF8856}" type="presParOf" srcId="{84A07E0A-F292-453E-B457-15D895068D8B}" destId="{7B0B3D3C-9E73-4F1A-A660-D4412568D884}" srcOrd="0" destOrd="0" presId="urn:microsoft.com/office/officeart/2005/8/layout/cycle4"/>
    <dgm:cxn modelId="{45B0AE53-A3E5-48F6-BECF-7C9803F130F8}" type="presParOf" srcId="{84A07E0A-F292-453E-B457-15D895068D8B}" destId="{E087D735-40A3-4A83-BEB7-A4D27BEFC66C}" srcOrd="1" destOrd="0" presId="urn:microsoft.com/office/officeart/2005/8/layout/cycle4"/>
    <dgm:cxn modelId="{42034FE8-ACE7-4D5E-8D9B-0090A6F7CC36}" type="presParOf" srcId="{84A07E0A-F292-453E-B457-15D895068D8B}" destId="{5833158D-1746-4ADC-B036-3412E6077A24}" srcOrd="2" destOrd="0" presId="urn:microsoft.com/office/officeart/2005/8/layout/cycle4"/>
    <dgm:cxn modelId="{8B5875E8-BB5D-4092-9017-CFB51902536B}" type="presParOf" srcId="{84A07E0A-F292-453E-B457-15D895068D8B}" destId="{ECEDB41D-0061-4A80-B024-31ACDBE54904}" srcOrd="3" destOrd="0" presId="urn:microsoft.com/office/officeart/2005/8/layout/cycle4"/>
    <dgm:cxn modelId="{55277563-8194-42BB-B7AC-A7BB3410C64D}" type="presParOf" srcId="{84A07E0A-F292-453E-B457-15D895068D8B}" destId="{5C6DE125-0C66-4245-9E0C-5EE1F5191CD2}" srcOrd="4" destOrd="0" presId="urn:microsoft.com/office/officeart/2005/8/layout/cycle4"/>
    <dgm:cxn modelId="{325962A4-F156-4DDC-8EB3-698FD1E1FC76}" type="presParOf" srcId="{A673F33D-BC55-4EDC-81E9-A81D249BB389}" destId="{B60C1718-24C8-4F3F-891F-E1D4ED5C3B5A}" srcOrd="2" destOrd="0" presId="urn:microsoft.com/office/officeart/2005/8/layout/cycle4"/>
    <dgm:cxn modelId="{0D11AE9A-8F2F-45AB-B73D-50BE6DD3F709}" type="presParOf" srcId="{A673F33D-BC55-4EDC-81E9-A81D249BB389}" destId="{1DB17150-65A7-41C2-9717-3DD9A85C3E1D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935F3-CAFB-4315-985A-F22F7F3527DC}" type="doc">
      <dgm:prSet loTypeId="urn:microsoft.com/office/officeart/2005/8/layout/radial6" loCatId="cycle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0608A25-22C1-4322-A3E9-CF6F1BB2DCA8}">
      <dgm:prSet phldrT="[Text]" custT="1"/>
      <dgm:spPr/>
      <dgm:t>
        <a:bodyPr/>
        <a:lstStyle/>
        <a:p>
          <a:r>
            <a:rPr lang="en-US" sz="2400" dirty="0" smtClean="0"/>
            <a:t>Deliver Relevant Reports</a:t>
          </a:r>
          <a:endParaRPr lang="en-US" sz="2400" dirty="0"/>
        </a:p>
      </dgm:t>
    </dgm:pt>
    <dgm:pt modelId="{BAC93665-99DA-411D-946B-BEA5B24DC564}" type="parTrans" cxnId="{24ED76B2-F708-4EAB-B681-B05CC57BDD0F}">
      <dgm:prSet/>
      <dgm:spPr/>
      <dgm:t>
        <a:bodyPr/>
        <a:lstStyle/>
        <a:p>
          <a:endParaRPr lang="en-US"/>
        </a:p>
      </dgm:t>
    </dgm:pt>
    <dgm:pt modelId="{C98A2C00-D731-4726-81C9-7B505A4A1255}" type="sibTrans" cxnId="{24ED76B2-F708-4EAB-B681-B05CC57BDD0F}">
      <dgm:prSet/>
      <dgm:spPr/>
      <dgm:t>
        <a:bodyPr/>
        <a:lstStyle/>
        <a:p>
          <a:endParaRPr lang="en-US"/>
        </a:p>
      </dgm:t>
    </dgm:pt>
    <dgm:pt modelId="{3AA2F3E7-CC23-4FDE-9509-270C85DBC55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Author</a:t>
          </a:r>
          <a:endParaRPr lang="en-US" dirty="0"/>
        </a:p>
      </dgm:t>
    </dgm:pt>
    <dgm:pt modelId="{FFE5A305-5D11-4796-A4FB-9440EE341F2A}" type="parTrans" cxnId="{9176A126-19E0-4719-A69D-9146B621725C}">
      <dgm:prSet/>
      <dgm:spPr/>
      <dgm:t>
        <a:bodyPr/>
        <a:lstStyle/>
        <a:p>
          <a:endParaRPr lang="en-US"/>
        </a:p>
      </dgm:t>
    </dgm:pt>
    <dgm:pt modelId="{553E0C9E-9E6A-466F-B58B-251ADF2410FE}" type="sibTrans" cxnId="{9176A126-19E0-4719-A69D-9146B621725C}">
      <dgm:prSet/>
      <dgm:spPr/>
      <dgm:t>
        <a:bodyPr/>
        <a:lstStyle/>
        <a:p>
          <a:endParaRPr lang="en-US"/>
        </a:p>
      </dgm:t>
    </dgm:pt>
    <dgm:pt modelId="{4B22615F-884C-409F-9775-B71B58D5DEA8}">
      <dgm:prSet phldrT="[Text]"/>
      <dgm:spPr>
        <a:solidFill>
          <a:srgbClr val="3BA0BB"/>
        </a:solidFill>
      </dgm:spPr>
      <dgm:t>
        <a:bodyPr/>
        <a:lstStyle/>
        <a:p>
          <a:r>
            <a:rPr lang="en-US" dirty="0" smtClean="0"/>
            <a:t>Manage &amp; Scale</a:t>
          </a:r>
          <a:endParaRPr lang="en-US" dirty="0"/>
        </a:p>
      </dgm:t>
    </dgm:pt>
    <dgm:pt modelId="{6D114CA3-41A8-47FC-9D02-06298E929657}" type="parTrans" cxnId="{B1892FB6-7BF0-4D60-AC95-DA5CDA79209E}">
      <dgm:prSet/>
      <dgm:spPr/>
      <dgm:t>
        <a:bodyPr/>
        <a:lstStyle/>
        <a:p>
          <a:endParaRPr lang="en-US"/>
        </a:p>
      </dgm:t>
    </dgm:pt>
    <dgm:pt modelId="{0057EC54-C9D4-41B2-9FC4-7DBD543145C9}" type="sibTrans" cxnId="{B1892FB6-7BF0-4D60-AC95-DA5CDA79209E}">
      <dgm:prSet/>
      <dgm:spPr/>
      <dgm:t>
        <a:bodyPr/>
        <a:lstStyle/>
        <a:p>
          <a:endParaRPr lang="en-US"/>
        </a:p>
      </dgm:t>
    </dgm:pt>
    <dgm:pt modelId="{409A59E5-5ED0-4794-8E17-A21C3C759648}">
      <dgm:prSet phldrT="[Text]"/>
      <dgm:spPr>
        <a:solidFill>
          <a:srgbClr val="76C0D4"/>
        </a:solidFill>
      </dgm:spPr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8F68501C-0935-48D2-A5C2-EADF884C08B9}" type="parTrans" cxnId="{9D24C9DD-A1A2-42E7-98B8-77A73D1E5558}">
      <dgm:prSet/>
      <dgm:spPr/>
      <dgm:t>
        <a:bodyPr/>
        <a:lstStyle/>
        <a:p>
          <a:endParaRPr lang="en-US"/>
        </a:p>
      </dgm:t>
    </dgm:pt>
    <dgm:pt modelId="{975C9CB2-0E53-4796-B4EC-AED8DD91AB07}" type="sibTrans" cxnId="{9D24C9DD-A1A2-42E7-98B8-77A73D1E5558}">
      <dgm:prSet/>
      <dgm:spPr/>
      <dgm:t>
        <a:bodyPr/>
        <a:lstStyle/>
        <a:p>
          <a:endParaRPr lang="en-US"/>
        </a:p>
      </dgm:t>
    </dgm:pt>
    <dgm:pt modelId="{CCA60AF8-25B8-4073-A84A-E0554B1F326C}" type="pres">
      <dgm:prSet presAssocID="{F79935F3-CAFB-4315-985A-F22F7F352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879BF-92D4-4D11-AAFE-1355B89FB611}" type="pres">
      <dgm:prSet presAssocID="{F0608A25-22C1-4322-A3E9-CF6F1BB2DCA8}" presName="centerShape" presStyleLbl="node0" presStyleIdx="0" presStyleCnt="1"/>
      <dgm:spPr/>
      <dgm:t>
        <a:bodyPr/>
        <a:lstStyle/>
        <a:p>
          <a:endParaRPr lang="en-US"/>
        </a:p>
      </dgm:t>
    </dgm:pt>
    <dgm:pt modelId="{DC9954AA-BBCA-446C-9108-1E67BA3216E5}" type="pres">
      <dgm:prSet presAssocID="{3AA2F3E7-CC23-4FDE-9509-270C85DBC556}" presName="node" presStyleLbl="node1" presStyleIdx="0" presStyleCnt="3" custRadScaleRad="102250" custRadScaleInc="-29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0BB2-CBD0-4392-A38E-6DA5287D5140}" type="pres">
      <dgm:prSet presAssocID="{3AA2F3E7-CC23-4FDE-9509-270C85DBC556}" presName="dummy" presStyleCnt="0"/>
      <dgm:spPr/>
      <dgm:t>
        <a:bodyPr/>
        <a:lstStyle/>
        <a:p>
          <a:endParaRPr lang="en-US"/>
        </a:p>
      </dgm:t>
    </dgm:pt>
    <dgm:pt modelId="{8753DBEB-5525-4FEF-B45E-EA5E5FBA0A83}" type="pres">
      <dgm:prSet presAssocID="{553E0C9E-9E6A-466F-B58B-251ADF2410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881E16-E634-4308-9C62-A134A9683B3B}" type="pres">
      <dgm:prSet presAssocID="{4B22615F-884C-409F-9775-B71B58D5DEA8}" presName="node" presStyleLbl="node1" presStyleIdx="1" presStyleCnt="3" custRadScaleRad="99426" custRadScaleInc="-5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1771-0711-45CF-A689-E72ECFC7AF77}" type="pres">
      <dgm:prSet presAssocID="{4B22615F-884C-409F-9775-B71B58D5DEA8}" presName="dummy" presStyleCnt="0"/>
      <dgm:spPr/>
      <dgm:t>
        <a:bodyPr/>
        <a:lstStyle/>
        <a:p>
          <a:endParaRPr lang="en-US"/>
        </a:p>
      </dgm:t>
    </dgm:pt>
    <dgm:pt modelId="{560F16D2-3AEE-433D-8F58-2D1EE5D0BD5E}" type="pres">
      <dgm:prSet presAssocID="{0057EC54-C9D4-41B2-9FC4-7DBD543145C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3F6FF3-8A35-4C66-B468-53D19465EA84}" type="pres">
      <dgm:prSet presAssocID="{409A59E5-5ED0-4794-8E17-A21C3C759648}" presName="node" presStyleLbl="node1" presStyleIdx="2" presStyleCnt="3" custRadScaleRad="98983" custRadScaleInc="-4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04AEF-A48D-4BBD-981B-BCC2169B2585}" type="pres">
      <dgm:prSet presAssocID="{409A59E5-5ED0-4794-8E17-A21C3C759648}" presName="dummy" presStyleCnt="0"/>
      <dgm:spPr/>
      <dgm:t>
        <a:bodyPr/>
        <a:lstStyle/>
        <a:p>
          <a:endParaRPr lang="en-US"/>
        </a:p>
      </dgm:t>
    </dgm:pt>
    <dgm:pt modelId="{8FD912B9-7BBD-474C-B3A7-6C6FDF926415}" type="pres">
      <dgm:prSet presAssocID="{975C9CB2-0E53-4796-B4EC-AED8DD91AB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8B6115A-6D17-4897-9534-C3BEE41D335F}" type="presOf" srcId="{553E0C9E-9E6A-466F-B58B-251ADF2410FE}" destId="{8753DBEB-5525-4FEF-B45E-EA5E5FBA0A83}" srcOrd="0" destOrd="0" presId="urn:microsoft.com/office/officeart/2005/8/layout/radial6"/>
    <dgm:cxn modelId="{A88B5385-5444-41D3-8306-CA44A0977FFE}" type="presOf" srcId="{3AA2F3E7-CC23-4FDE-9509-270C85DBC556}" destId="{DC9954AA-BBCA-446C-9108-1E67BA3216E5}" srcOrd="0" destOrd="0" presId="urn:microsoft.com/office/officeart/2005/8/layout/radial6"/>
    <dgm:cxn modelId="{B1892FB6-7BF0-4D60-AC95-DA5CDA79209E}" srcId="{F0608A25-22C1-4322-A3E9-CF6F1BB2DCA8}" destId="{4B22615F-884C-409F-9775-B71B58D5DEA8}" srcOrd="1" destOrd="0" parTransId="{6D114CA3-41A8-47FC-9D02-06298E929657}" sibTransId="{0057EC54-C9D4-41B2-9FC4-7DBD543145C9}"/>
    <dgm:cxn modelId="{24ED76B2-F708-4EAB-B681-B05CC57BDD0F}" srcId="{F79935F3-CAFB-4315-985A-F22F7F3527DC}" destId="{F0608A25-22C1-4322-A3E9-CF6F1BB2DCA8}" srcOrd="0" destOrd="0" parTransId="{BAC93665-99DA-411D-946B-BEA5B24DC564}" sibTransId="{C98A2C00-D731-4726-81C9-7B505A4A1255}"/>
    <dgm:cxn modelId="{7959956A-B74F-4BF4-AF32-ADA61FE56AFF}" type="presOf" srcId="{0057EC54-C9D4-41B2-9FC4-7DBD543145C9}" destId="{560F16D2-3AEE-433D-8F58-2D1EE5D0BD5E}" srcOrd="0" destOrd="0" presId="urn:microsoft.com/office/officeart/2005/8/layout/radial6"/>
    <dgm:cxn modelId="{5823377F-517E-41C3-8380-773CA2FD03AB}" type="presOf" srcId="{F79935F3-CAFB-4315-985A-F22F7F3527DC}" destId="{CCA60AF8-25B8-4073-A84A-E0554B1F326C}" srcOrd="0" destOrd="0" presId="urn:microsoft.com/office/officeart/2005/8/layout/radial6"/>
    <dgm:cxn modelId="{CBAD9A8F-0B3D-4FCF-B4EE-DD43527727FC}" type="presOf" srcId="{975C9CB2-0E53-4796-B4EC-AED8DD91AB07}" destId="{8FD912B9-7BBD-474C-B3A7-6C6FDF926415}" srcOrd="0" destOrd="0" presId="urn:microsoft.com/office/officeart/2005/8/layout/radial6"/>
    <dgm:cxn modelId="{8BE95766-C91B-47F7-BDA3-49011685F653}" type="presOf" srcId="{4B22615F-884C-409F-9775-B71B58D5DEA8}" destId="{72881E16-E634-4308-9C62-A134A9683B3B}" srcOrd="0" destOrd="0" presId="urn:microsoft.com/office/officeart/2005/8/layout/radial6"/>
    <dgm:cxn modelId="{9D24C9DD-A1A2-42E7-98B8-77A73D1E5558}" srcId="{F0608A25-22C1-4322-A3E9-CF6F1BB2DCA8}" destId="{409A59E5-5ED0-4794-8E17-A21C3C759648}" srcOrd="2" destOrd="0" parTransId="{8F68501C-0935-48D2-A5C2-EADF884C08B9}" sibTransId="{975C9CB2-0E53-4796-B4EC-AED8DD91AB07}"/>
    <dgm:cxn modelId="{9176A126-19E0-4719-A69D-9146B621725C}" srcId="{F0608A25-22C1-4322-A3E9-CF6F1BB2DCA8}" destId="{3AA2F3E7-CC23-4FDE-9509-270C85DBC556}" srcOrd="0" destOrd="0" parTransId="{FFE5A305-5D11-4796-A4FB-9440EE341F2A}" sibTransId="{553E0C9E-9E6A-466F-B58B-251ADF2410FE}"/>
    <dgm:cxn modelId="{BF01BBFA-F800-487B-AC46-E42DEF9ECC98}" type="presOf" srcId="{F0608A25-22C1-4322-A3E9-CF6F1BB2DCA8}" destId="{C2A879BF-92D4-4D11-AAFE-1355B89FB611}" srcOrd="0" destOrd="0" presId="urn:microsoft.com/office/officeart/2005/8/layout/radial6"/>
    <dgm:cxn modelId="{CA1990C8-62E2-41C6-B930-815FC2E8B9B9}" type="presOf" srcId="{409A59E5-5ED0-4794-8E17-A21C3C759648}" destId="{C33F6FF3-8A35-4C66-B468-53D19465EA84}" srcOrd="0" destOrd="0" presId="urn:microsoft.com/office/officeart/2005/8/layout/radial6"/>
    <dgm:cxn modelId="{613E9075-9756-41F9-8866-1C14CAAE0B23}" type="presParOf" srcId="{CCA60AF8-25B8-4073-A84A-E0554B1F326C}" destId="{C2A879BF-92D4-4D11-AAFE-1355B89FB611}" srcOrd="0" destOrd="0" presId="urn:microsoft.com/office/officeart/2005/8/layout/radial6"/>
    <dgm:cxn modelId="{04E994CE-150B-4E6C-828B-F6F773AEA0D5}" type="presParOf" srcId="{CCA60AF8-25B8-4073-A84A-E0554B1F326C}" destId="{DC9954AA-BBCA-446C-9108-1E67BA3216E5}" srcOrd="1" destOrd="0" presId="urn:microsoft.com/office/officeart/2005/8/layout/radial6"/>
    <dgm:cxn modelId="{7ED36046-F600-43C8-BCDF-C9F4E5D27BBA}" type="presParOf" srcId="{CCA60AF8-25B8-4073-A84A-E0554B1F326C}" destId="{29F30BB2-CBD0-4392-A38E-6DA5287D5140}" srcOrd="2" destOrd="0" presId="urn:microsoft.com/office/officeart/2005/8/layout/radial6"/>
    <dgm:cxn modelId="{E228A6D5-5052-4DD7-95BD-A1AA002FA535}" type="presParOf" srcId="{CCA60AF8-25B8-4073-A84A-E0554B1F326C}" destId="{8753DBEB-5525-4FEF-B45E-EA5E5FBA0A83}" srcOrd="3" destOrd="0" presId="urn:microsoft.com/office/officeart/2005/8/layout/radial6"/>
    <dgm:cxn modelId="{73E05CD5-947A-4422-8DC0-FE855FDF8B9B}" type="presParOf" srcId="{CCA60AF8-25B8-4073-A84A-E0554B1F326C}" destId="{72881E16-E634-4308-9C62-A134A9683B3B}" srcOrd="4" destOrd="0" presId="urn:microsoft.com/office/officeart/2005/8/layout/radial6"/>
    <dgm:cxn modelId="{AC707A22-A4C4-4C7C-98C3-7F314ED1FDC2}" type="presParOf" srcId="{CCA60AF8-25B8-4073-A84A-E0554B1F326C}" destId="{C1691771-0711-45CF-A689-E72ECFC7AF77}" srcOrd="5" destOrd="0" presId="urn:microsoft.com/office/officeart/2005/8/layout/radial6"/>
    <dgm:cxn modelId="{74C4FF15-24DF-446A-833C-A79F4E7E65D8}" type="presParOf" srcId="{CCA60AF8-25B8-4073-A84A-E0554B1F326C}" destId="{560F16D2-3AEE-433D-8F58-2D1EE5D0BD5E}" srcOrd="6" destOrd="0" presId="urn:microsoft.com/office/officeart/2005/8/layout/radial6"/>
    <dgm:cxn modelId="{17E60DE0-9E4C-4E75-B1F8-E8CF258CE8C6}" type="presParOf" srcId="{CCA60AF8-25B8-4073-A84A-E0554B1F326C}" destId="{C33F6FF3-8A35-4C66-B468-53D19465EA84}" srcOrd="7" destOrd="0" presId="urn:microsoft.com/office/officeart/2005/8/layout/radial6"/>
    <dgm:cxn modelId="{AE105D6D-42A8-4B6C-A96E-A6C76A08D285}" type="presParOf" srcId="{CCA60AF8-25B8-4073-A84A-E0554B1F326C}" destId="{E0104AEF-A48D-4BBD-981B-BCC2169B2585}" srcOrd="8" destOrd="0" presId="urn:microsoft.com/office/officeart/2005/8/layout/radial6"/>
    <dgm:cxn modelId="{A6C0C380-BF1E-4FC9-A44E-D2A7D80824BD}" type="presParOf" srcId="{CCA60AF8-25B8-4073-A84A-E0554B1F326C}" destId="{8FD912B9-7BBD-474C-B3A7-6C6FDF926415}" srcOrd="9" destOrd="0" presId="urn:microsoft.com/office/officeart/2005/8/layout/radial6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Report Designer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DB987AD-D553-438B-A8BD-38C031C4870C}">
      <dgm:prSet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New Flexible Report Layout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5C47E9A-C65F-400A-8C81-11504298A052}" type="sib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28F5999E-45BE-4867-A655-67CA1BB24704}" type="parTrans" cxnId="{9B4345B8-EB28-45BF-9E67-8BE3DF744172}">
      <dgm:prSet/>
      <dgm:spPr/>
      <dgm:t>
        <a:bodyPr/>
        <a:lstStyle/>
        <a:p>
          <a:endParaRPr lang="en-US" sz="1400" b="0"/>
        </a:p>
      </dgm:t>
    </dgm:pt>
    <dgm:pt modelId="{F6A05005-6022-4FC5-AE30-3F6A40C9DDA6}">
      <dgm:prSet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Enhanced Data Visualization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9B468BD6-B723-4336-ACE4-D722171E4DC2}" type="sib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FDC62D15-D562-4B78-8C24-A9E3CD00A93D}" type="parTrans" cxnId="{59F02C15-7160-4F2E-9CAB-2AAE7A4AD8FE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C6711C1F-7A34-4810-B6EA-998112ED5510}" type="pres">
      <dgm:prSet presAssocID="{F6A05005-6022-4FC5-AE30-3F6A40C9DDA6}" presName="linNode" presStyleCnt="0"/>
      <dgm:spPr/>
      <dgm:t>
        <a:bodyPr/>
        <a:lstStyle/>
        <a:p>
          <a:endParaRPr lang="en-US"/>
        </a:p>
      </dgm:t>
    </dgm:pt>
    <dgm:pt modelId="{E1ED7525-4DFA-46ED-9EA8-AED6A1158151}" type="pres">
      <dgm:prSet presAssocID="{F6A05005-6022-4FC5-AE30-3F6A40C9DDA6}" presName="parentText" presStyleLbl="node1" presStyleIdx="1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98CB-BA68-4EBB-AB4A-8CFD0C2F11E1}" type="pres">
      <dgm:prSet presAssocID="{9B468BD6-B723-4336-ACE4-D722171E4DC2}" presName="sp" presStyleCnt="0"/>
      <dgm:spPr/>
      <dgm:t>
        <a:bodyPr/>
        <a:lstStyle/>
        <a:p>
          <a:endParaRPr lang="en-US"/>
        </a:p>
      </dgm:t>
    </dgm:pt>
    <dgm:pt modelId="{FD89A14A-21D4-4C23-88A0-D87D6A171562}" type="pres">
      <dgm:prSet presAssocID="{1DB987AD-D553-438B-A8BD-38C031C4870C}" presName="linNode" presStyleCnt="0"/>
      <dgm:spPr/>
      <dgm:t>
        <a:bodyPr/>
        <a:lstStyle/>
        <a:p>
          <a:endParaRPr lang="en-US"/>
        </a:p>
      </dgm:t>
    </dgm:pt>
    <dgm:pt modelId="{7FAA51F3-8B4C-4E8B-B66A-FFA6FD5E0EE8}" type="pres">
      <dgm:prSet presAssocID="{1DB987AD-D553-438B-A8BD-38C031C4870C}" presName="parentText" presStyleLbl="node1" presStyleIdx="2" presStyleCnt="3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02C15-7160-4F2E-9CAB-2AAE7A4AD8FE}" srcId="{3D80F4B5-3784-48F5-A4CE-17A0F9E23E6A}" destId="{F6A05005-6022-4FC5-AE30-3F6A40C9DDA6}" srcOrd="1" destOrd="0" parTransId="{FDC62D15-D562-4B78-8C24-A9E3CD00A93D}" sibTransId="{9B468BD6-B723-4336-ACE4-D722171E4DC2}"/>
    <dgm:cxn modelId="{9B4345B8-EB28-45BF-9E67-8BE3DF744172}" srcId="{3D80F4B5-3784-48F5-A4CE-17A0F9E23E6A}" destId="{1DB987AD-D553-438B-A8BD-38C031C4870C}" srcOrd="2" destOrd="0" parTransId="{28F5999E-45BE-4867-A655-67CA1BB24704}" sibTransId="{45C47E9A-C65F-400A-8C81-11504298A052}"/>
    <dgm:cxn modelId="{222C31F7-35F6-43D9-8894-C2E55BFBF0A5}" type="presOf" srcId="{3D80F4B5-3784-48F5-A4CE-17A0F9E23E6A}" destId="{29334DA3-D0C1-48D9-97ED-A93BE98A28C8}" srcOrd="0" destOrd="0" presId="urn:microsoft.com/office/officeart/2005/8/layout/vList5"/>
    <dgm:cxn modelId="{82F896BF-BE45-4D96-8767-1E9AAAF550CB}" type="presOf" srcId="{DBCAB7EE-A3FC-4918-9911-C5F54770E512}" destId="{1FF37EFC-F86C-4A13-B44B-7E37D863F1C9}" srcOrd="0" destOrd="0" presId="urn:microsoft.com/office/officeart/2005/8/layout/vList5"/>
    <dgm:cxn modelId="{C09516D0-BE6B-4628-ADE6-CBDC448E1CCA}" type="presOf" srcId="{F6A05005-6022-4FC5-AE30-3F6A40C9DDA6}" destId="{E1ED7525-4DFA-46ED-9EA8-AED6A1158151}" srcOrd="0" destOrd="0" presId="urn:microsoft.com/office/officeart/2005/8/layout/vList5"/>
    <dgm:cxn modelId="{363B5590-F45D-47F3-8F64-23FCCAF9C632}" type="presOf" srcId="{1DB987AD-D553-438B-A8BD-38C031C4870C}" destId="{7FAA51F3-8B4C-4E8B-B66A-FFA6FD5E0EE8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739E214C-A121-4616-93E7-E08344689125}" type="presParOf" srcId="{29334DA3-D0C1-48D9-97ED-A93BE98A28C8}" destId="{FCFA13DF-4D79-44BD-A805-72589B8CB68F}" srcOrd="0" destOrd="0" presId="urn:microsoft.com/office/officeart/2005/8/layout/vList5"/>
    <dgm:cxn modelId="{A48D0419-E875-49DB-8572-BC15FF9B4DEF}" type="presParOf" srcId="{FCFA13DF-4D79-44BD-A805-72589B8CB68F}" destId="{1FF37EFC-F86C-4A13-B44B-7E37D863F1C9}" srcOrd="0" destOrd="0" presId="urn:microsoft.com/office/officeart/2005/8/layout/vList5"/>
    <dgm:cxn modelId="{B803AA50-863B-474C-BB93-1852BC93D73D}" type="presParOf" srcId="{29334DA3-D0C1-48D9-97ED-A93BE98A28C8}" destId="{6903818D-FF80-43F9-9029-3E4F52BCFD70}" srcOrd="1" destOrd="0" presId="urn:microsoft.com/office/officeart/2005/8/layout/vList5"/>
    <dgm:cxn modelId="{04001ABD-09C1-4378-96AA-964D41666038}" type="presParOf" srcId="{29334DA3-D0C1-48D9-97ED-A93BE98A28C8}" destId="{C6711C1F-7A34-4810-B6EA-998112ED5510}" srcOrd="2" destOrd="0" presId="urn:microsoft.com/office/officeart/2005/8/layout/vList5"/>
    <dgm:cxn modelId="{7C9E4789-EE73-4325-BC30-B3A886396223}" type="presParOf" srcId="{C6711C1F-7A34-4810-B6EA-998112ED5510}" destId="{E1ED7525-4DFA-46ED-9EA8-AED6A1158151}" srcOrd="0" destOrd="0" presId="urn:microsoft.com/office/officeart/2005/8/layout/vList5"/>
    <dgm:cxn modelId="{54CC44EC-ABA0-4B25-A485-EA51E2C1E185}" type="presParOf" srcId="{29334DA3-D0C1-48D9-97ED-A93BE98A28C8}" destId="{92CE98CB-BA68-4EBB-AB4A-8CFD0C2F11E1}" srcOrd="3" destOrd="0" presId="urn:microsoft.com/office/officeart/2005/8/layout/vList5"/>
    <dgm:cxn modelId="{AA6EC433-4EBB-49FC-A177-CCC6388B950D}" type="presParOf" srcId="{29334DA3-D0C1-48D9-97ED-A93BE98A28C8}" destId="{FD89A14A-21D4-4C23-88A0-D87D6A171562}" srcOrd="4" destOrd="0" presId="urn:microsoft.com/office/officeart/2005/8/layout/vList5"/>
    <dgm:cxn modelId="{85BF7E17-44B7-4A65-B933-63AA6FD3A21A}" type="presParOf" srcId="{FD89A14A-21D4-4C23-88A0-D87D6A171562}" destId="{7FAA51F3-8B4C-4E8B-B66A-FFA6FD5E0EE8}" srcOrd="0" destOrd="0" presId="urn:microsoft.com/office/officeart/2005/8/layout/vList5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41A7C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Scalable Report Engine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41A7C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IIS Agnostic Report Deployment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2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0AC39-A74F-486A-A349-16E50C85166C}" type="presOf" srcId="{DBCAB7EE-A3FC-4918-9911-C5F54770E512}" destId="{1FF37EFC-F86C-4A13-B44B-7E37D863F1C9}" srcOrd="0" destOrd="0" presId="urn:microsoft.com/office/officeart/2005/8/layout/vList5"/>
    <dgm:cxn modelId="{1FC86764-DEAA-4C22-9F1A-C1320C61F3CC}" type="presOf" srcId="{136D877B-B89D-4F05-AA83-6BD302C99DC9}" destId="{5A9DDE7A-5F1A-499B-8232-9C141A4DF2AC}" srcOrd="0" destOrd="0" presId="urn:microsoft.com/office/officeart/2005/8/layout/vList5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4F5443AD-36D7-409A-90A2-CC54D536D42B}" type="presOf" srcId="{3D80F4B5-3784-48F5-A4CE-17A0F9E23E6A}" destId="{29334DA3-D0C1-48D9-97ED-A93BE98A28C8}" srcOrd="0" destOrd="0" presId="urn:microsoft.com/office/officeart/2005/8/layout/vList5"/>
    <dgm:cxn modelId="{B748943D-1EF2-44ED-A466-15D1FAF05AA6}" type="presParOf" srcId="{29334DA3-D0C1-48D9-97ED-A93BE98A28C8}" destId="{FCFA13DF-4D79-44BD-A805-72589B8CB68F}" srcOrd="0" destOrd="0" presId="urn:microsoft.com/office/officeart/2005/8/layout/vList5"/>
    <dgm:cxn modelId="{01622FA3-00E3-41B4-9ACD-AD8A7C280653}" type="presParOf" srcId="{FCFA13DF-4D79-44BD-A805-72589B8CB68F}" destId="{1FF37EFC-F86C-4A13-B44B-7E37D863F1C9}" srcOrd="0" destOrd="0" presId="urn:microsoft.com/office/officeart/2005/8/layout/vList5"/>
    <dgm:cxn modelId="{B9E3FC88-CD5F-4154-AF0F-D3DA7AC11242}" type="presParOf" srcId="{29334DA3-D0C1-48D9-97ED-A93BE98A28C8}" destId="{6903818D-FF80-43F9-9029-3E4F52BCFD70}" srcOrd="1" destOrd="0" presId="urn:microsoft.com/office/officeart/2005/8/layout/vList5"/>
    <dgm:cxn modelId="{D8998546-B674-45AF-B38B-A64629963F93}" type="presParOf" srcId="{29334DA3-D0C1-48D9-97ED-A93BE98A28C8}" destId="{2696BFF9-2411-4114-9EE3-E38A63931D4E}" srcOrd="2" destOrd="0" presId="urn:microsoft.com/office/officeart/2005/8/layout/vList5"/>
    <dgm:cxn modelId="{C3CA75A6-DA55-436B-B112-9E01044613B9}" type="presParOf" srcId="{2696BFF9-2411-4114-9EE3-E38A63931D4E}" destId="{5A9DDE7A-5F1A-499B-8232-9C141A4DF2AC}" srcOrd="0" destOrd="0" presId="urn:microsoft.com/office/officeart/2005/8/layout/vList5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80F4B5-3784-48F5-A4CE-17A0F9E23E6A}" type="doc">
      <dgm:prSet loTypeId="urn:microsoft.com/office/officeart/2005/8/layout/vList5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CAB7EE-A3FC-4918-9911-C5F54770E512}">
      <dgm:prSet custT="1"/>
      <dgm:spPr>
        <a:solidFill>
          <a:srgbClr val="76C0D4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New Word Rendering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D1A70BE3-DB87-4D15-886E-7746C9554E00}" type="par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BA5A232D-4E0E-4E46-87AA-B6A306B4742E}" type="sibTrans" cxnId="{5E634106-9071-4F5A-8F94-B660CA58809E}">
      <dgm:prSet/>
      <dgm:spPr/>
      <dgm:t>
        <a:bodyPr/>
        <a:lstStyle/>
        <a:p>
          <a:endParaRPr lang="en-US" sz="1400" b="0"/>
        </a:p>
      </dgm:t>
    </dgm:pt>
    <dgm:pt modelId="{136D877B-B89D-4F05-AA83-6BD302C99DC9}">
      <dgm:prSet custT="1"/>
      <dgm:spPr>
        <a:solidFill>
          <a:srgbClr val="76C0D4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/>
            </a:rPr>
            <a:t>Improved Excel Rendering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4D3F1063-9940-4129-9CA5-A5705C982DF8}" type="sib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A592361D-5594-4B11-9BEF-5BFC4E06ADA7}" type="parTrans" cxnId="{303A1FD8-97CD-4F1C-859E-F19C29F64083}">
      <dgm:prSet/>
      <dgm:spPr/>
      <dgm:t>
        <a:bodyPr/>
        <a:lstStyle/>
        <a:p>
          <a:endParaRPr lang="en-US" sz="1400" b="0"/>
        </a:p>
      </dgm:t>
    </dgm:pt>
    <dgm:pt modelId="{BBC4BAA2-BBF1-4D13-AE24-8A4C60F7E403}">
      <dgm:prSet custT="1"/>
      <dgm:spPr>
        <a:solidFill>
          <a:srgbClr val="76C0D4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New End User Design Experience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CE69B3B8-3E48-4DFC-9A21-625D624EB712}" type="parTrans" cxnId="{0A7324D4-4AD1-4215-8CB8-46F68F20D5D0}">
      <dgm:prSet/>
      <dgm:spPr/>
      <dgm:t>
        <a:bodyPr/>
        <a:lstStyle/>
        <a:p>
          <a:endParaRPr lang="en-US"/>
        </a:p>
      </dgm:t>
    </dgm:pt>
    <dgm:pt modelId="{D94330CF-01E3-41C1-8980-C9615B9436C7}" type="sibTrans" cxnId="{0A7324D4-4AD1-4215-8CB8-46F68F20D5D0}">
      <dgm:prSet/>
      <dgm:spPr/>
      <dgm:t>
        <a:bodyPr/>
        <a:lstStyle/>
        <a:p>
          <a:endParaRPr lang="en-US"/>
        </a:p>
      </dgm:t>
    </dgm:pt>
    <dgm:pt modelId="{56DFC4B6-B93A-44AC-9CF5-8EFB62EBC5D0}">
      <dgm:prSet custT="1"/>
      <dgm:spPr>
        <a:solidFill>
          <a:srgbClr val="76C0D4">
            <a:alpha val="8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rPr>
            <a:t>SharePoint Integration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endParaRPr>
        </a:p>
      </dgm:t>
    </dgm:pt>
    <dgm:pt modelId="{079AE073-8ABC-4711-9707-84D5E8048885}" type="parTrans" cxnId="{9B002B28-32A8-415C-81F6-1C2D51A7DC0A}">
      <dgm:prSet/>
      <dgm:spPr/>
      <dgm:t>
        <a:bodyPr/>
        <a:lstStyle/>
        <a:p>
          <a:endParaRPr lang="en-US"/>
        </a:p>
      </dgm:t>
    </dgm:pt>
    <dgm:pt modelId="{1D54E9F9-B952-4437-A1FE-8F0715A68CC4}" type="sibTrans" cxnId="{9B002B28-32A8-415C-81F6-1C2D51A7DC0A}">
      <dgm:prSet/>
      <dgm:spPr/>
      <dgm:t>
        <a:bodyPr/>
        <a:lstStyle/>
        <a:p>
          <a:endParaRPr lang="en-US"/>
        </a:p>
      </dgm:t>
    </dgm:pt>
    <dgm:pt modelId="{29334DA3-D0C1-48D9-97ED-A93BE98A28C8}" type="pres">
      <dgm:prSet presAssocID="{3D80F4B5-3784-48F5-A4CE-17A0F9E23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A13DF-4D79-44BD-A805-72589B8CB68F}" type="pres">
      <dgm:prSet presAssocID="{DBCAB7EE-A3FC-4918-9911-C5F54770E512}" presName="linNode" presStyleCnt="0"/>
      <dgm:spPr/>
      <dgm:t>
        <a:bodyPr/>
        <a:lstStyle/>
        <a:p>
          <a:endParaRPr lang="en-US"/>
        </a:p>
      </dgm:t>
    </dgm:pt>
    <dgm:pt modelId="{1FF37EFC-F86C-4A13-B44B-7E37D863F1C9}" type="pres">
      <dgm:prSet presAssocID="{DBCAB7EE-A3FC-4918-9911-C5F54770E512}" presName="parentText" presStyleLbl="node1" presStyleIdx="0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818D-FF80-43F9-9029-3E4F52BCFD70}" type="pres">
      <dgm:prSet presAssocID="{BA5A232D-4E0E-4E46-87AA-B6A306B4742E}" presName="sp" presStyleCnt="0"/>
      <dgm:spPr/>
      <dgm:t>
        <a:bodyPr/>
        <a:lstStyle/>
        <a:p>
          <a:endParaRPr lang="en-US"/>
        </a:p>
      </dgm:t>
    </dgm:pt>
    <dgm:pt modelId="{2696BFF9-2411-4114-9EE3-E38A63931D4E}" type="pres">
      <dgm:prSet presAssocID="{136D877B-B89D-4F05-AA83-6BD302C99DC9}" presName="linNode" presStyleCnt="0"/>
      <dgm:spPr/>
      <dgm:t>
        <a:bodyPr/>
        <a:lstStyle/>
        <a:p>
          <a:endParaRPr lang="en-US"/>
        </a:p>
      </dgm:t>
    </dgm:pt>
    <dgm:pt modelId="{5A9DDE7A-5F1A-499B-8232-9C141A4DF2AC}" type="pres">
      <dgm:prSet presAssocID="{136D877B-B89D-4F05-AA83-6BD302C99DC9}" presName="parentText" presStyleLbl="node1" presStyleIdx="1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B320-C9AE-4F79-95B8-7070AC039D38}" type="pres">
      <dgm:prSet presAssocID="{4D3F1063-9940-4129-9CA5-A5705C982DF8}" presName="sp" presStyleCnt="0"/>
      <dgm:spPr/>
      <dgm:t>
        <a:bodyPr/>
        <a:lstStyle/>
        <a:p>
          <a:endParaRPr lang="en-US"/>
        </a:p>
      </dgm:t>
    </dgm:pt>
    <dgm:pt modelId="{C67BC028-4F3F-45E9-B391-F8D6322DF106}" type="pres">
      <dgm:prSet presAssocID="{BBC4BAA2-BBF1-4D13-AE24-8A4C60F7E403}" presName="linNode" presStyleCnt="0"/>
      <dgm:spPr/>
    </dgm:pt>
    <dgm:pt modelId="{08FD721C-F69E-416E-91F7-E701FC27EC7F}" type="pres">
      <dgm:prSet presAssocID="{BBC4BAA2-BBF1-4D13-AE24-8A4C60F7E403}" presName="parentText" presStyleLbl="node1" presStyleIdx="2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E0B71-697C-433B-9620-282BA8C9AC29}" type="pres">
      <dgm:prSet presAssocID="{D94330CF-01E3-41C1-8980-C9615B9436C7}" presName="sp" presStyleCnt="0"/>
      <dgm:spPr/>
    </dgm:pt>
    <dgm:pt modelId="{FF169378-486C-4E78-B6AC-8D9F66AB82D0}" type="pres">
      <dgm:prSet presAssocID="{56DFC4B6-B93A-44AC-9CF5-8EFB62EBC5D0}" presName="linNode" presStyleCnt="0"/>
      <dgm:spPr/>
    </dgm:pt>
    <dgm:pt modelId="{AA4C7D90-6FCF-43DC-A121-97F09BEC0BE5}" type="pres">
      <dgm:prSet presAssocID="{56DFC4B6-B93A-44AC-9CF5-8EFB62EBC5D0}" presName="parentText" presStyleLbl="node1" presStyleIdx="3" presStyleCnt="4" custScaleX="266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62D41-11DB-4948-820D-35066BCC81C9}" type="presOf" srcId="{BBC4BAA2-BBF1-4D13-AE24-8A4C60F7E403}" destId="{08FD721C-F69E-416E-91F7-E701FC27EC7F}" srcOrd="0" destOrd="0" presId="urn:microsoft.com/office/officeart/2005/8/layout/vList5"/>
    <dgm:cxn modelId="{A9AA8E29-F803-480F-BA28-2B7338EFC798}" type="presOf" srcId="{3D80F4B5-3784-48F5-A4CE-17A0F9E23E6A}" destId="{29334DA3-D0C1-48D9-97ED-A93BE98A28C8}" srcOrd="0" destOrd="0" presId="urn:microsoft.com/office/officeart/2005/8/layout/vList5"/>
    <dgm:cxn modelId="{9B002B28-32A8-415C-81F6-1C2D51A7DC0A}" srcId="{3D80F4B5-3784-48F5-A4CE-17A0F9E23E6A}" destId="{56DFC4B6-B93A-44AC-9CF5-8EFB62EBC5D0}" srcOrd="3" destOrd="0" parTransId="{079AE073-8ABC-4711-9707-84D5E8048885}" sibTransId="{1D54E9F9-B952-4437-A1FE-8F0715A68CC4}"/>
    <dgm:cxn modelId="{A984B3A1-C0A0-4A12-BBA0-C23B27ED96B8}" type="presOf" srcId="{136D877B-B89D-4F05-AA83-6BD302C99DC9}" destId="{5A9DDE7A-5F1A-499B-8232-9C141A4DF2AC}" srcOrd="0" destOrd="0" presId="urn:microsoft.com/office/officeart/2005/8/layout/vList5"/>
    <dgm:cxn modelId="{8A451EDB-B5E4-4922-BD59-6AB3D9D5CB58}" type="presOf" srcId="{DBCAB7EE-A3FC-4918-9911-C5F54770E512}" destId="{1FF37EFC-F86C-4A13-B44B-7E37D863F1C9}" srcOrd="0" destOrd="0" presId="urn:microsoft.com/office/officeart/2005/8/layout/vList5"/>
    <dgm:cxn modelId="{303A1FD8-97CD-4F1C-859E-F19C29F64083}" srcId="{3D80F4B5-3784-48F5-A4CE-17A0F9E23E6A}" destId="{136D877B-B89D-4F05-AA83-6BD302C99DC9}" srcOrd="1" destOrd="0" parTransId="{A592361D-5594-4B11-9BEF-5BFC4E06ADA7}" sibTransId="{4D3F1063-9940-4129-9CA5-A5705C982DF8}"/>
    <dgm:cxn modelId="{0A7324D4-4AD1-4215-8CB8-46F68F20D5D0}" srcId="{3D80F4B5-3784-48F5-A4CE-17A0F9E23E6A}" destId="{BBC4BAA2-BBF1-4D13-AE24-8A4C60F7E403}" srcOrd="2" destOrd="0" parTransId="{CE69B3B8-3E48-4DFC-9A21-625D624EB712}" sibTransId="{D94330CF-01E3-41C1-8980-C9615B9436C7}"/>
    <dgm:cxn modelId="{95A907E1-BCE7-4B16-800C-419D0F6C0AD3}" type="presOf" srcId="{56DFC4B6-B93A-44AC-9CF5-8EFB62EBC5D0}" destId="{AA4C7D90-6FCF-43DC-A121-97F09BEC0BE5}" srcOrd="0" destOrd="0" presId="urn:microsoft.com/office/officeart/2005/8/layout/vList5"/>
    <dgm:cxn modelId="{5E634106-9071-4F5A-8F94-B660CA58809E}" srcId="{3D80F4B5-3784-48F5-A4CE-17A0F9E23E6A}" destId="{DBCAB7EE-A3FC-4918-9911-C5F54770E512}" srcOrd="0" destOrd="0" parTransId="{D1A70BE3-DB87-4D15-886E-7746C9554E00}" sibTransId="{BA5A232D-4E0E-4E46-87AA-B6A306B4742E}"/>
    <dgm:cxn modelId="{32262E1E-7EC8-4B20-B6EA-78A9C0C01A6F}" type="presParOf" srcId="{29334DA3-D0C1-48D9-97ED-A93BE98A28C8}" destId="{FCFA13DF-4D79-44BD-A805-72589B8CB68F}" srcOrd="0" destOrd="0" presId="urn:microsoft.com/office/officeart/2005/8/layout/vList5"/>
    <dgm:cxn modelId="{A0B708CF-83E7-41F3-B151-3A7C5146A9E8}" type="presParOf" srcId="{FCFA13DF-4D79-44BD-A805-72589B8CB68F}" destId="{1FF37EFC-F86C-4A13-B44B-7E37D863F1C9}" srcOrd="0" destOrd="0" presId="urn:microsoft.com/office/officeart/2005/8/layout/vList5"/>
    <dgm:cxn modelId="{58F02ABE-9C23-4B74-9925-792800CA047E}" type="presParOf" srcId="{29334DA3-D0C1-48D9-97ED-A93BE98A28C8}" destId="{6903818D-FF80-43F9-9029-3E4F52BCFD70}" srcOrd="1" destOrd="0" presId="urn:microsoft.com/office/officeart/2005/8/layout/vList5"/>
    <dgm:cxn modelId="{6BA0F462-B287-4897-84AC-5424D07C13A9}" type="presParOf" srcId="{29334DA3-D0C1-48D9-97ED-A93BE98A28C8}" destId="{2696BFF9-2411-4114-9EE3-E38A63931D4E}" srcOrd="2" destOrd="0" presId="urn:microsoft.com/office/officeart/2005/8/layout/vList5"/>
    <dgm:cxn modelId="{90D761CB-8687-4E57-B49C-18E5534D9B70}" type="presParOf" srcId="{2696BFF9-2411-4114-9EE3-E38A63931D4E}" destId="{5A9DDE7A-5F1A-499B-8232-9C141A4DF2AC}" srcOrd="0" destOrd="0" presId="urn:microsoft.com/office/officeart/2005/8/layout/vList5"/>
    <dgm:cxn modelId="{6E421C53-1BB5-461C-BE45-4CCFBA7549BE}" type="presParOf" srcId="{29334DA3-D0C1-48D9-97ED-A93BE98A28C8}" destId="{C7D6B320-C9AE-4F79-95B8-7070AC039D38}" srcOrd="3" destOrd="0" presId="urn:microsoft.com/office/officeart/2005/8/layout/vList5"/>
    <dgm:cxn modelId="{ED204B43-8087-4345-8311-DF940683CFE9}" type="presParOf" srcId="{29334DA3-D0C1-48D9-97ED-A93BE98A28C8}" destId="{C67BC028-4F3F-45E9-B391-F8D6322DF106}" srcOrd="4" destOrd="0" presId="urn:microsoft.com/office/officeart/2005/8/layout/vList5"/>
    <dgm:cxn modelId="{8FE6FE7E-78BD-4C93-A46B-79BDA0260126}" type="presParOf" srcId="{C67BC028-4F3F-45E9-B391-F8D6322DF106}" destId="{08FD721C-F69E-416E-91F7-E701FC27EC7F}" srcOrd="0" destOrd="0" presId="urn:microsoft.com/office/officeart/2005/8/layout/vList5"/>
    <dgm:cxn modelId="{A1FEBB75-FE79-4CA1-988C-BCF32D582F70}" type="presParOf" srcId="{29334DA3-D0C1-48D9-97ED-A93BE98A28C8}" destId="{CC3E0B71-697C-433B-9620-282BA8C9AC29}" srcOrd="5" destOrd="0" presId="urn:microsoft.com/office/officeart/2005/8/layout/vList5"/>
    <dgm:cxn modelId="{4C62B51C-E080-4EB4-A945-B045456BD82C}" type="presParOf" srcId="{29334DA3-D0C1-48D9-97ED-A93BE98A28C8}" destId="{FF169378-486C-4E78-B6AC-8D9F66AB82D0}" srcOrd="6" destOrd="0" presId="urn:microsoft.com/office/officeart/2005/8/layout/vList5"/>
    <dgm:cxn modelId="{A599DE3A-30BF-467C-BB13-7A8F17620C70}" type="presParOf" srcId="{FF169378-486C-4E78-B6AC-8D9F66AB82D0}" destId="{AA4C7D90-6FCF-43DC-A121-97F09BEC0BE5}" srcOrd="0" destOrd="0" presId="urn:microsoft.com/office/officeart/2005/8/layout/vList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47BF-C40E-4E7D-BC61-BE3AC4602730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7175-317E-4F0E-A002-4CE781FEA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4893-4C0A-4B77-92AA-30FFDFD9556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7776-F222-42DA-B00F-DD2BCF31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38037-B4AC-4BF7-BAA3-E2F32BF01F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7776-F222-42DA-B00F-DD2BCF311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9CE3B1-7A70-4C2C-9CF8-FA43F43FA15E}" type="datetime8">
              <a:rPr lang="en-US" smtClean="0"/>
              <a:pPr/>
              <a:t>9/9/2008 5:15 PM</a:t>
            </a:fld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F4A68-C86D-4668-B049-B22C8138AAC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9CE3B1-7A70-4C2C-9CF8-FA43F43FA15E}" type="datetime8">
              <a:rPr lang="en-US" smtClean="0"/>
              <a:pPr/>
              <a:t>9/9/2008 5:15 PM</a:t>
            </a:fld>
            <a:endParaRPr lang="en-US" dirty="0" smtClean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F4A68-C86D-4668-B049-B22C8138AAC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EFD3E4E-AD56-442C-8232-6F9879F1098A}" type="datetime8">
              <a:rPr lang="en-US" smtClean="0"/>
              <a:pPr>
                <a:defRPr/>
              </a:pPr>
              <a:t>9/9/2008 5:15 PM</a:t>
            </a:fld>
            <a:endParaRPr lang="en-US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3D970-FBCC-4883-8381-4296744603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0D75E0-CCB7-4EC2-8FF9-F0024FF1E20B}" type="datetime8">
              <a:rPr lang="en-US"/>
              <a:pPr/>
              <a:t>9/9/2008 5:15 PM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15F67-BAFB-40B3-9547-1894783BBA0A}" type="slidenum">
              <a:rPr lang="en-US"/>
              <a:pPr/>
              <a:t>8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446" y="4415875"/>
            <a:ext cx="6409972" cy="4183543"/>
          </a:xfrm>
        </p:spPr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A5B6-7BC7-4B9F-96F1-509B687179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241425"/>
          </a:xfrm>
        </p:spPr>
        <p:txBody>
          <a:bodyPr/>
          <a:lstStyle>
            <a:lvl1pPr>
              <a:defRPr lang="en-US" sz="44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5625"/>
            <a:ext cx="6400800" cy="917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lumMod val="8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400" kern="12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DE55-19B4-47E4-A889-87024E133AF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3A3D-DC62-4905-9E08-A8180075F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kern="1200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Arkusz_programu_Microsoft_Office_Excel_97_20035.xls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jpeg"/><Relationship Id="rId9" Type="http://schemas.openxmlformats.org/officeDocument/2006/relationships/oleObject" Target="../embeddings/Arkusz_programu_Microsoft_Office_Excel_97_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Arkusz_programu_Microsoft_Office_Excel_97_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Arkusz_programu_Microsoft_Office_Excel_97_20037.xls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resources/casestudies/CaseStudy.asp?CaseStudyID=16168" TargetMode="External"/><Relationship Id="rId13" Type="http://schemas.openxmlformats.org/officeDocument/2006/relationships/image" Target="../media/image57.png"/><Relationship Id="rId18" Type="http://schemas.openxmlformats.org/officeDocument/2006/relationships/hyperlink" Target="http://www.microsoft.com/resources/casestudies/CaseStudy.asp?CaseStudyID=16280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hyperlink" Target="http://www.microsoft.com/resources/casestudies/CaseStudy.asp?CaseStudyID=16010" TargetMode="External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www.microsoft.com/sql/evaluation/casestudies/casestudy.aspx?EvidenceID=13673&amp;LanguageI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58.png"/><Relationship Id="rId10" Type="http://schemas.openxmlformats.org/officeDocument/2006/relationships/hyperlink" Target="http://www.microsoft.com/resources/casestudies/CaseStudy.asp?CaseStudyID=16127" TargetMode="External"/><Relationship Id="rId19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hyperlink" Target="http://www.microsoft.com/resources/casestudies/CaseStudy.asp?CaseStudyID=164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12" Type="http://schemas.openxmlformats.org/officeDocument/2006/relationships/oleObject" Target="../embeddings/Arkusz_programu_Microsoft_Office_Excel_97_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Arkusz_programu_Microsoft_Office_Excel_97_20031.xls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Arkusz_programu_Microsoft_Office_Excel_97_20034.xls"/><Relationship Id="rId5" Type="http://schemas.openxmlformats.org/officeDocument/2006/relationships/oleObject" Target="../embeddings/Arkusz_programu_Microsoft_Office_Excel_97_20033.xls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7010400" cy="1241425"/>
          </a:xfrm>
        </p:spPr>
        <p:txBody>
          <a:bodyPr>
            <a:normAutofit fontScale="90000"/>
          </a:bodyPr>
          <a:lstStyle/>
          <a:p>
            <a:pPr algn="l"/>
            <a:r>
              <a:rPr smtClean="0"/>
              <a:t>Microsoft SQL Server 2008 Reporting Services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2105025" cy="1457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Author </a:t>
            </a:r>
            <a:r>
              <a:rPr lang="en-US" dirty="0" smtClean="0"/>
              <a:t>Impactful</a:t>
            </a:r>
            <a:r>
              <a:rPr smtClean="0"/>
              <a:t>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248400" cy="5029200"/>
          </a:xfrm>
        </p:spPr>
        <p:txBody>
          <a:bodyPr>
            <a:normAutofit fontScale="85000" lnSpcReduction="20000"/>
          </a:bodyPr>
          <a:lstStyle/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600" dirty="0" smtClean="0"/>
              <a:t>Powerful Designers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Audience targeted design environments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Advanced authoring capabilities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Design scalability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sz="2300" dirty="0" smtClean="0"/>
          </a:p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600" dirty="0" smtClean="0"/>
              <a:t>Flexible Report Layout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Support for multiple data sources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Pixel perfect reporting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Innovative layout capabilities </a:t>
            </a:r>
          </a:p>
          <a:p>
            <a:pPr marL="1196959" lvl="2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buNone/>
              <a:defRPr/>
            </a:pPr>
            <a:endParaRPr lang="en-US" dirty="0" smtClean="0"/>
          </a:p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600" dirty="0" smtClean="0"/>
              <a:t>Rich Visualizations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Intuitive data experience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Data enriching charting capabilities 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dirty="0" smtClean="0"/>
              <a:t>Fully customizable gauge types</a:t>
            </a:r>
          </a:p>
          <a:p>
            <a:pPr marL="1196959" lvl="2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dirty="0" smtClean="0"/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sz="2800" dirty="0" smtClean="0"/>
          </a:p>
          <a:p>
            <a:endParaRPr lang="en-US" dirty="0" smtClean="0"/>
          </a:p>
          <a:p>
            <a:endParaRPr lang="en-US" dirty="0" err="1" smtClean="0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5">
            <a:lum contrast="-28000"/>
          </a:blip>
          <a:srcRect/>
          <a:stretch>
            <a:fillRect/>
          </a:stretch>
        </p:blipFill>
        <p:spPr bwMode="auto">
          <a:xfrm>
            <a:off x="457200" y="4419600"/>
            <a:ext cx="1110343" cy="892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6">
            <a:lum contrast="-28000"/>
          </a:blip>
          <a:srcRect/>
          <a:stretch>
            <a:fillRect/>
          </a:stretch>
        </p:blipFill>
        <p:spPr bwMode="auto">
          <a:xfrm>
            <a:off x="1371600" y="4495800"/>
            <a:ext cx="1143000" cy="881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4" name="Group 56"/>
          <p:cNvGrpSpPr/>
          <p:nvPr/>
        </p:nvGrpSpPr>
        <p:grpSpPr>
          <a:xfrm>
            <a:off x="7471758" y="6016632"/>
            <a:ext cx="1672242" cy="1146168"/>
            <a:chOff x="575234" y="1976933"/>
            <a:chExt cx="2358042" cy="1450968"/>
          </a:xfrm>
        </p:grpSpPr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1554184" y="1976933"/>
              <a:ext cx="412060" cy="604073"/>
              <a:chOff x="1767833" y="4494414"/>
              <a:chExt cx="778625" cy="1127759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1767833" y="4494414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D19F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1867042" y="4677414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870852" y="4778417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880379" y="4892760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</p:grpSp>
        <p:pic>
          <p:nvPicPr>
            <p:cNvPr id="12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7" cstate="print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575234" y="2049401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112614" y="2100122"/>
              <a:ext cx="741110" cy="604073"/>
              <a:chOff x="933446" y="4724400"/>
              <a:chExt cx="1400393" cy="1127759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1366052" y="4724400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364854" y="4756677"/>
                <a:ext cx="809528" cy="746975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600" dirty="0" smtClean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Embed </a:t>
                </a:r>
                <a:r>
                  <a:rPr lang="en-US" sz="6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Repor</a:t>
                </a:r>
                <a:r>
                  <a:rPr lang="en-US" sz="7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ting</a:t>
                </a:r>
              </a:p>
            </p:txBody>
          </p:sp>
          <p:graphicFrame>
            <p:nvGraphicFramePr>
              <p:cNvPr id="19" name="Chart 61"/>
              <p:cNvGraphicFramePr>
                <a:graphicFrameLocks/>
              </p:cNvGraphicFramePr>
              <p:nvPr/>
            </p:nvGraphicFramePr>
            <p:xfrm>
              <a:off x="933446" y="5073801"/>
              <a:ext cx="1400393" cy="655564"/>
            </p:xfrm>
            <a:graphic>
              <a:graphicData uri="http://schemas.openxmlformats.org/presentationml/2006/ole">
                <p:oleObj spid="_x0000_s389122" name="Worksheet" r:id="rId8" imgW="1171457" imgH="552524" progId="Excel.Sheet.8">
                  <p:embed/>
                </p:oleObj>
              </a:graphicData>
            </a:graphic>
          </p:graphicFrame>
        </p:grpSp>
        <p:sp>
          <p:nvSpPr>
            <p:cNvPr id="14" name="Rounded Rectangle 13"/>
            <p:cNvSpPr/>
            <p:nvPr/>
          </p:nvSpPr>
          <p:spPr bwMode="auto">
            <a:xfrm>
              <a:off x="1598177" y="2235186"/>
              <a:ext cx="412060" cy="604073"/>
            </a:xfrm>
            <a:prstGeom prst="round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63">
                <a:defRPr/>
              </a:pPr>
              <a:endParaRPr lang="en-US" dirty="0">
                <a:solidFill>
                  <a:srgbClr val="FFCD97"/>
                </a:solidFill>
                <a:latin typeface="Segoe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1586521" y="2263427"/>
              <a:ext cx="504224" cy="128637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Segoe" pitchFamily="34" charset="0"/>
                </a:rPr>
                <a:t>Web Report</a:t>
              </a:r>
            </a:p>
          </p:txBody>
        </p:sp>
        <p:graphicFrame>
          <p:nvGraphicFramePr>
            <p:cNvPr id="16" name="Chart 48"/>
            <p:cNvGraphicFramePr>
              <a:graphicFrameLocks/>
            </p:cNvGraphicFramePr>
            <p:nvPr/>
          </p:nvGraphicFramePr>
          <p:xfrm>
            <a:off x="1492748" y="2415893"/>
            <a:ext cx="600954" cy="345021"/>
          </p:xfrm>
          <a:graphic>
            <a:graphicData uri="http://schemas.openxmlformats.org/presentationml/2006/ole">
              <p:oleObj spid="_x0000_s389123" name="Worksheet" r:id="rId9" imgW="1028767" imgH="580893" progId="Excel.Sheet.8">
                <p:embed/>
              </p:oleObj>
            </a:graphicData>
          </a:graphic>
        </p:graphicFrame>
      </p:grp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2057400"/>
            <a:ext cx="2209800" cy="1976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Powerful Designers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1196959" lvl="2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dirty="0" smtClean="0"/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sz="2800" dirty="0" smtClean="0"/>
          </a:p>
          <a:p>
            <a:endParaRPr lang="en-US" dirty="0" smtClean="0"/>
          </a:p>
          <a:p>
            <a:endParaRPr lang="en-US" dirty="0" err="1" smtClean="0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2057400"/>
            <a:ext cx="3276599" cy="3026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990600"/>
            <a:ext cx="5867400" cy="5551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39" lvl="0" indent="-285739">
              <a:spcBef>
                <a:spcPct val="20000"/>
              </a:spcBef>
              <a:buFont typeface="Arial" pitchFamily="34" charset="0"/>
              <a:buChar char="•"/>
            </a:pPr>
            <a:endParaRPr lang="en-US" sz="25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39" lvl="0" indent="-285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Audience targeted design environments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Familiar, Visual Studio-based authoring environment for developers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Intuitive, Office-Optimized authoring environment for Business users</a:t>
            </a:r>
          </a:p>
          <a:p>
            <a:pPr marL="742939" lvl="1" indent="-285739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39" lvl="0" indent="-285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Advanced authoring capabilities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Graphical design experience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Advanced grouping, sorting, filtering, parameterization</a:t>
            </a:r>
          </a:p>
          <a:p>
            <a:pPr marL="517525" lvl="2" indent="-23177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Font typeface="Calibri" pitchFamily="34" charset="0"/>
              <a:buChar char="–"/>
              <a:defRPr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Drill through for seamless navigation</a:t>
            </a:r>
          </a:p>
          <a:p>
            <a:pPr marL="517525" lvl="2" indent="-23177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Font typeface="Calibri" pitchFamily="34" charset="0"/>
              <a:buChar char="–"/>
              <a:defRPr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Dynamic, expression-based formatting</a:t>
            </a:r>
          </a:p>
          <a:p>
            <a:pPr marL="517525" lvl="2" indent="-23177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39" lvl="0" indent="-28573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Design scalability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Design one, deploy to many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Standalone Report Designer for broader reach </a:t>
            </a:r>
          </a:p>
          <a:p>
            <a:pPr marL="517525" lvl="1" indent="-231775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Business User customizations of advanced reports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4" name="Group 56"/>
          <p:cNvGrpSpPr/>
          <p:nvPr/>
        </p:nvGrpSpPr>
        <p:grpSpPr>
          <a:xfrm>
            <a:off x="7471758" y="6016632"/>
            <a:ext cx="1672242" cy="1146168"/>
            <a:chOff x="575234" y="1976933"/>
            <a:chExt cx="2358042" cy="1450968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554184" y="1976933"/>
              <a:ext cx="412060" cy="604073"/>
              <a:chOff x="1767833" y="4494414"/>
              <a:chExt cx="778625" cy="1127759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1767833" y="4494414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D19F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>
                <a:off x="1867042" y="4677414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870852" y="4778417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1880379" y="4892760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</p:grpSp>
        <p:pic>
          <p:nvPicPr>
            <p:cNvPr id="8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5" cstate="print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575234" y="2049401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112614" y="2100122"/>
              <a:ext cx="741110" cy="604073"/>
              <a:chOff x="933446" y="4724400"/>
              <a:chExt cx="1400393" cy="1127759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1366052" y="4724400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64854" y="4756677"/>
                <a:ext cx="809528" cy="746975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600" dirty="0" smtClean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Embed </a:t>
                </a:r>
                <a:r>
                  <a:rPr lang="en-US" sz="6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Repor</a:t>
                </a:r>
                <a:r>
                  <a:rPr lang="en-US" sz="7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ting</a:t>
                </a:r>
              </a:p>
            </p:txBody>
          </p:sp>
          <p:graphicFrame>
            <p:nvGraphicFramePr>
              <p:cNvPr id="15" name="Chart 61"/>
              <p:cNvGraphicFramePr>
                <a:graphicFrameLocks/>
              </p:cNvGraphicFramePr>
              <p:nvPr/>
            </p:nvGraphicFramePr>
            <p:xfrm>
              <a:off x="933446" y="5073801"/>
              <a:ext cx="1400393" cy="655564"/>
            </p:xfrm>
            <a:graphic>
              <a:graphicData uri="http://schemas.openxmlformats.org/presentationml/2006/ole">
                <p:oleObj spid="_x0000_s391170" name="Worksheet" r:id="rId6" imgW="1171457" imgH="552524" progId="Excel.Sheet.8">
                  <p:embed/>
                </p:oleObj>
              </a:graphicData>
            </a:graphic>
          </p:graphicFrame>
        </p:grpSp>
        <p:sp>
          <p:nvSpPr>
            <p:cNvPr id="10" name="Rounded Rectangle 9"/>
            <p:cNvSpPr/>
            <p:nvPr/>
          </p:nvSpPr>
          <p:spPr bwMode="auto">
            <a:xfrm>
              <a:off x="1598177" y="2235186"/>
              <a:ext cx="412060" cy="604073"/>
            </a:xfrm>
            <a:prstGeom prst="round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63">
                <a:defRPr/>
              </a:pPr>
              <a:endParaRPr lang="en-US" dirty="0">
                <a:solidFill>
                  <a:srgbClr val="FFCD97"/>
                </a:solidFill>
                <a:latin typeface="Sego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586521" y="2263427"/>
              <a:ext cx="504224" cy="128637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Segoe" pitchFamily="34" charset="0"/>
                </a:rPr>
                <a:t>Web Report</a:t>
              </a:r>
            </a:p>
          </p:txBody>
        </p:sp>
        <p:graphicFrame>
          <p:nvGraphicFramePr>
            <p:cNvPr id="12" name="Chart 48"/>
            <p:cNvGraphicFramePr>
              <a:graphicFrameLocks/>
            </p:cNvGraphicFramePr>
            <p:nvPr/>
          </p:nvGraphicFramePr>
          <p:xfrm>
            <a:off x="1492748" y="2415893"/>
            <a:ext cx="600954" cy="345021"/>
          </p:xfrm>
          <a:graphic>
            <a:graphicData uri="http://schemas.openxmlformats.org/presentationml/2006/ole">
              <p:oleObj spid="_x0000_s391171" name="Worksheet" r:id="rId7" imgW="1028767" imgH="580893" progId="Excel.Sheet.8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Manage Any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2484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Enterprise Scale Platform</a:t>
            </a:r>
          </a:p>
          <a:p>
            <a:pPr lvl="1"/>
            <a:r>
              <a:rPr lang="en-US" sz="3200" dirty="0" smtClean="0"/>
              <a:t>Comprehensive reporting platform </a:t>
            </a:r>
          </a:p>
          <a:p>
            <a:pPr lvl="1"/>
            <a:r>
              <a:rPr lang="en-US" sz="3200" dirty="0" smtClean="0"/>
              <a:t>Scalable report processing</a:t>
            </a:r>
          </a:p>
          <a:p>
            <a:pPr lvl="1"/>
            <a:r>
              <a:rPr lang="en-US" sz="3200" dirty="0" smtClean="0"/>
              <a:t>High developer productivity </a:t>
            </a:r>
          </a:p>
          <a:p>
            <a:pPr lvl="1">
              <a:buNone/>
            </a:pPr>
            <a:endParaRPr lang="en-US" sz="2100" dirty="0" smtClean="0"/>
          </a:p>
          <a:p>
            <a:r>
              <a:rPr lang="en-US" sz="4000" dirty="0" smtClean="0"/>
              <a:t>Central Deployment</a:t>
            </a:r>
          </a:p>
          <a:p>
            <a:pPr lvl="1"/>
            <a:r>
              <a:rPr lang="en-US" sz="3200" kern="0" dirty="0" smtClean="0"/>
              <a:t>Simplified deployment and host processes</a:t>
            </a:r>
          </a:p>
          <a:p>
            <a:pPr lvl="1"/>
            <a:r>
              <a:rPr lang="en-US" sz="3200" dirty="0" smtClean="0"/>
              <a:t>Central deployment to SharePoint</a:t>
            </a:r>
            <a:endParaRPr lang="en-US" sz="3200" u="sng" dirty="0" smtClean="0"/>
          </a:p>
          <a:p>
            <a:pPr lvl="1"/>
            <a:r>
              <a:rPr lang="en-US" sz="3200" u="sng" dirty="0" smtClean="0"/>
              <a:t>OR </a:t>
            </a:r>
            <a:r>
              <a:rPr lang="en-US" sz="3200" dirty="0" smtClean="0"/>
              <a:t>Native Mode</a:t>
            </a:r>
          </a:p>
          <a:p>
            <a:pPr lvl="1">
              <a:buNone/>
            </a:pPr>
            <a:endParaRPr lang="en-US" sz="2300" dirty="0" smtClean="0"/>
          </a:p>
          <a:p>
            <a:r>
              <a:rPr lang="en-US" sz="4000" dirty="0" smtClean="0"/>
              <a:t>Strong Manageability</a:t>
            </a:r>
          </a:p>
          <a:p>
            <a:pPr lvl="1"/>
            <a:r>
              <a:rPr lang="en-US" sz="3200" dirty="0" smtClean="0"/>
              <a:t>Central manageability of report server content </a:t>
            </a:r>
          </a:p>
          <a:p>
            <a:pPr lvl="1"/>
            <a:r>
              <a:rPr lang="en-US" sz="3200" dirty="0" smtClean="0"/>
              <a:t>Advanced report scheduling</a:t>
            </a:r>
          </a:p>
          <a:p>
            <a:pPr lvl="1"/>
            <a:r>
              <a:rPr lang="en-US" sz="3200" dirty="0" smtClean="0"/>
              <a:t>Sophisticated cache handling</a:t>
            </a:r>
          </a:p>
          <a:p>
            <a:pPr lvl="1"/>
            <a:r>
              <a:rPr lang="en-US" sz="3200" dirty="0" smtClean="0"/>
              <a:t>Extensible security model</a:t>
            </a: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7593405" y="5778176"/>
            <a:ext cx="1550595" cy="1460824"/>
            <a:chOff x="602121" y="3546040"/>
            <a:chExt cx="2358042" cy="1586135"/>
          </a:xfrm>
        </p:grpSpPr>
        <p:pic>
          <p:nvPicPr>
            <p:cNvPr id="9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602121" y="3753675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pic>
          <p:nvPicPr>
            <p:cNvPr id="10" name="Picture 85" descr="developer Tools tool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60805" y="3546040"/>
              <a:ext cx="848995" cy="10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51079"/>
            <a:ext cx="1790324" cy="1342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012" y="3276600"/>
            <a:ext cx="2021840" cy="1516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Deliver personalized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47800"/>
            <a:ext cx="6934200" cy="4525963"/>
          </a:xfrm>
        </p:spPr>
        <p:txBody>
          <a:bodyPr>
            <a:normAutofit fontScale="85000" lnSpcReduction="20000"/>
          </a:bodyPr>
          <a:lstStyle/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300" dirty="0" smtClean="0"/>
              <a:t>Interactive Reports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Interactive navigation paths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Parameterization for optimal relevancy 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Ad-hoc report customizations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buNone/>
              <a:defRPr/>
            </a:pPr>
            <a:r>
              <a:rPr lang="en-US" sz="2100" dirty="0" smtClean="0"/>
              <a:t> </a:t>
            </a:r>
          </a:p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300" dirty="0" smtClean="0"/>
              <a:t>Rendering in any Format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Rendering to Microsoft Office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Rendering in SharePoint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dirty="0" smtClean="0"/>
              <a:t>Rendering HTML, PDF, CSV, XML, and Image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endParaRPr lang="en-US" sz="1900" dirty="0" smtClean="0"/>
          </a:p>
          <a:p>
            <a:pPr marL="396859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3300" dirty="0" smtClean="0"/>
              <a:t>Delivery to any Location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u="sng" dirty="0" smtClean="0"/>
              <a:t>Pull </a:t>
            </a:r>
            <a:r>
              <a:rPr lang="en-US" sz="2600" dirty="0" smtClean="0"/>
              <a:t>Model for retrieval of reports when needed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u="sng" dirty="0" smtClean="0"/>
              <a:t>Push</a:t>
            </a:r>
            <a:r>
              <a:rPr lang="en-US" sz="2600" dirty="0" smtClean="0"/>
              <a:t> Model for scheduling automatic delivery </a:t>
            </a:r>
          </a:p>
          <a:p>
            <a:pPr marL="79690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en-US" sz="2600" u="sng" dirty="0" smtClean="0"/>
              <a:t>Embed</a:t>
            </a:r>
            <a:r>
              <a:rPr lang="en-US" sz="2600" dirty="0" smtClean="0"/>
              <a:t> reports for contextual business insight</a:t>
            </a:r>
          </a:p>
          <a:p>
            <a:pPr marL="854059" lvl="1" indent="-396859" defTabSz="914327">
              <a:lnSpc>
                <a:spcPct val="90000"/>
              </a:lnSpc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endParaRPr lang="en-US" sz="2300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43800" y="5658675"/>
            <a:ext cx="1600200" cy="1580325"/>
            <a:chOff x="621237" y="5029200"/>
            <a:chExt cx="2358042" cy="1808925"/>
          </a:xfrm>
        </p:grpSpPr>
        <p:pic>
          <p:nvPicPr>
            <p:cNvPr id="5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621237" y="5459625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grpSp>
          <p:nvGrpSpPr>
            <p:cNvPr id="6" name="Group 76"/>
            <p:cNvGrpSpPr/>
            <p:nvPr/>
          </p:nvGrpSpPr>
          <p:grpSpPr>
            <a:xfrm>
              <a:off x="1226805" y="5029200"/>
              <a:ext cx="1154372" cy="1224314"/>
              <a:chOff x="1226805" y="5100286"/>
              <a:chExt cx="1154372" cy="1224314"/>
            </a:xfrm>
          </p:grpSpPr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>
                <a:off x="1226805" y="5100286"/>
                <a:ext cx="1154372" cy="1224314"/>
                <a:chOff x="7778207" y="4261004"/>
                <a:chExt cx="2043756" cy="2080506"/>
              </a:xfrm>
            </p:grpSpPr>
            <p:pic>
              <p:nvPicPr>
                <p:cNvPr id="9" name="Picture 77" descr="MSN icon dashboard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50000"/>
                </a:blip>
                <a:srcRect b="43307"/>
                <a:stretch>
                  <a:fillRect/>
                </a:stretch>
              </p:blipFill>
              <p:spPr bwMode="auto">
                <a:xfrm>
                  <a:off x="8269926" y="4693014"/>
                  <a:ext cx="1552037" cy="1648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9" descr="MSN icon mail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50000"/>
                </a:blip>
                <a:srcRect b="40675"/>
                <a:stretch>
                  <a:fillRect/>
                </a:stretch>
              </p:blipFill>
              <p:spPr bwMode="auto">
                <a:xfrm>
                  <a:off x="7787102" y="4261004"/>
                  <a:ext cx="1101266" cy="1073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7844710" y="5293171"/>
                  <a:ext cx="731520" cy="980902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rgbClr val="0843B8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778207" y="5525925"/>
                  <a:ext cx="947650" cy="359201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6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  <a:latin typeface="Segoe" pitchFamily="34" charset="0"/>
                    </a:rPr>
                    <a:t>XML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8495439" y="5285443"/>
                  <a:ext cx="953036" cy="708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31158">
                <a:off x="1770804" y="5667605"/>
                <a:ext cx="407985" cy="43459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  <a:scene3d>
                <a:camera prst="isometricOffAxis2Left"/>
                <a:lightRig rig="threePt" dir="t"/>
              </a:scene3d>
            </p:spPr>
          </p:pic>
        </p:grpSp>
      </p:grpSp>
      <p:pic>
        <p:nvPicPr>
          <p:cNvPr id="3870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4981575"/>
            <a:ext cx="780887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708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4113" y="4953000"/>
            <a:ext cx="780887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708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2113" y="4953000"/>
            <a:ext cx="780887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057400"/>
            <a:ext cx="2057400" cy="24320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191000"/>
            <a:ext cx="8534400" cy="5146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in Action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784572" y="3160304"/>
            <a:ext cx="2286000" cy="124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Demo</a:t>
            </a:r>
            <a:endParaRPr kumimoji="0" lang="en-US" sz="3600" b="0" i="0" u="none" strike="noStrike" kern="1200" cap="none" spc="-150" normalizeH="0" baseline="0" noProof="0" dirty="0">
              <a:ln w="3175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1189">
              <a:defRPr/>
            </a:pPr>
            <a:r>
              <a:rPr smtClean="0"/>
              <a:t>New with Microsoft SQL Server 2008 Reporting Services</a:t>
            </a:r>
            <a:endParaRPr sz="36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371600"/>
          <a:ext cx="5410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Left Arrow Callout 12"/>
          <p:cNvSpPr/>
          <p:nvPr/>
        </p:nvSpPr>
        <p:spPr>
          <a:xfrm>
            <a:off x="5181600" y="4694238"/>
            <a:ext cx="3657600" cy="1905000"/>
          </a:xfrm>
          <a:prstGeom prst="leftArrowCallout">
            <a:avLst>
              <a:gd name="adj1" fmla="val 9748"/>
              <a:gd name="adj2" fmla="val 14474"/>
              <a:gd name="adj3" fmla="val 16392"/>
              <a:gd name="adj4" fmla="val 91462"/>
            </a:avLst>
          </a:prstGeom>
          <a:solidFill>
            <a:srgbClr val="76C0D4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>
            <a:off x="5181600" y="3429000"/>
            <a:ext cx="3657600" cy="1143000"/>
          </a:xfrm>
          <a:prstGeom prst="leftArrowCallout">
            <a:avLst>
              <a:gd name="adj1" fmla="val 23696"/>
              <a:gd name="adj2" fmla="val 25904"/>
              <a:gd name="adj3" fmla="val 25853"/>
              <a:gd name="adj4" fmla="val 91819"/>
            </a:avLst>
          </a:prstGeom>
          <a:solidFill>
            <a:srgbClr val="41A7C3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Callout 20"/>
          <p:cNvSpPr/>
          <p:nvPr/>
        </p:nvSpPr>
        <p:spPr>
          <a:xfrm>
            <a:off x="5181600" y="1600200"/>
            <a:ext cx="3657600" cy="1676400"/>
          </a:xfrm>
          <a:prstGeom prst="leftArrowCallout">
            <a:avLst>
              <a:gd name="adj1" fmla="val 16893"/>
              <a:gd name="adj2" fmla="val 18483"/>
              <a:gd name="adj3" fmla="val 15727"/>
              <a:gd name="adj4" fmla="val 92174"/>
            </a:avLst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1"/>
          <p:cNvGraphicFramePr/>
          <p:nvPr/>
        </p:nvGraphicFramePr>
        <p:xfrm>
          <a:off x="5638800" y="1676400"/>
          <a:ext cx="3164681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5638800" y="3505200"/>
          <a:ext cx="3164681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5638800" y="4770438"/>
          <a:ext cx="3164681" cy="172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00800"/>
            <a:ext cx="3429000" cy="457200"/>
          </a:xfrm>
          <a:prstGeom prst="rect">
            <a:avLst/>
          </a:prstGeom>
          <a:solidFill>
            <a:srgbClr val="4F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Major Reporting Services Customers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 descr="C:\1 Awareness\Events\Convergence\Graphics\Rectangle_LtBlue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5800" y="1358900"/>
            <a:ext cx="119173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1374775"/>
            <a:ext cx="2671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1 Awareness\Events\Convergence\Graphics\Rectangle_Green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41525" y="5788025"/>
            <a:ext cx="119681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1 Awareness\Events\Convergence\Graphics\Rectangle_Orange_sm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52638" y="4903788"/>
            <a:ext cx="1196816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1 Awareness\Events\Convergence\Graphics\Rectangle_LtBlue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5963" y="4010025"/>
            <a:ext cx="119173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1 Awareness\Events\Convergence\Graphics\Rectangle_Green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11363" y="3136900"/>
            <a:ext cx="119681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1 Awareness\Events\Convergence\Graphics\Rectangle_Orange_smal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22475" y="2252663"/>
            <a:ext cx="119697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846388" y="1489075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5.1 TB Credit Card DW, Relational Query, OLAP, RS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500+ unique reports, 1500+ users, Office BSM</a:t>
            </a:r>
          </a:p>
        </p:txBody>
      </p:sp>
      <p:pic>
        <p:nvPicPr>
          <p:cNvPr id="12" name="Picture 7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2268538"/>
            <a:ext cx="267176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871788" y="2382838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Catering Planning System used in 2,300 hotels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25% time savings in catering forecast generation</a:t>
            </a:r>
          </a:p>
        </p:txBody>
      </p:sp>
      <p:pic>
        <p:nvPicPr>
          <p:cNvPr id="14" name="Picture 13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4930775"/>
            <a:ext cx="26717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71788" y="5026025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Reporting on 1.6 TB of data, 35K+ </a:t>
            </a:r>
            <a:r>
              <a:rPr lang="en-US" sz="1800" b="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Tx</a:t>
            </a: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/Min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325 concurrent connections</a:t>
            </a:r>
          </a:p>
        </p:txBody>
      </p:sp>
      <p:pic>
        <p:nvPicPr>
          <p:cNvPr id="16" name="Picture 15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5818188"/>
            <a:ext cx="267176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71788" y="5918200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>
                <a:solidFill>
                  <a:schemeClr val="bg1">
                    <a:lumMod val="85000"/>
                  </a:schemeClr>
                </a:solidFill>
                <a:latin typeface="+mn-lt"/>
              </a:rPr>
              <a:t>Consumer Real Estate Division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>
                <a:solidFill>
                  <a:schemeClr val="bg1">
                    <a:lumMod val="85000"/>
                  </a:schemeClr>
                </a:solidFill>
                <a:latin typeface="+mn-lt"/>
              </a:rPr>
              <a:t>98% reduction in report management time</a:t>
            </a:r>
          </a:p>
        </p:txBody>
      </p:sp>
      <p:pic>
        <p:nvPicPr>
          <p:cNvPr id="18" name="Picture 17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3155950"/>
            <a:ext cx="26717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ilver edge - clear white center o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4043363"/>
            <a:ext cx="267176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449388"/>
            <a:ext cx="930275" cy="642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17961" dir="2700000" algn="ctr" rotWithShape="0">
              <a:srgbClr val="777777">
                <a:alpha val="50000"/>
              </a:srgbClr>
            </a:outerShdw>
          </a:effectLst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871788" y="3246438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Used by 13,000 agents in 220 offices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Built portal with Visual Studio .NET, SSAS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871788" y="4122738"/>
            <a:ext cx="6272212" cy="606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700 restaurants, 30,000 users, 700+ concurrent</a:t>
            </a:r>
          </a:p>
          <a:p>
            <a:pPr marL="460375" indent="-460375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55000"/>
              <a:buFont typeface="Wingdings" pitchFamily="2" charset="2"/>
              <a:buBlip>
                <a:blip r:embed="rId7"/>
              </a:buBlip>
              <a:defRPr/>
            </a:pPr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OLTP/LOB reporting on inventory &amp; sales data</a:t>
            </a:r>
          </a:p>
        </p:txBody>
      </p:sp>
      <p:pic>
        <p:nvPicPr>
          <p:cNvPr id="23" name="Picture 2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27125" y="3325813"/>
            <a:ext cx="8524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4925" y="4186238"/>
            <a:ext cx="5302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36638" y="5092700"/>
            <a:ext cx="1066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26" descr="Hilton Hotels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98563" y="2420938"/>
            <a:ext cx="7175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63600" y="6037263"/>
            <a:ext cx="14382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71700"/>
            <a:ext cx="7315200" cy="197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5" descr="sl03_ani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338513"/>
            <a:ext cx="36115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l03_ani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7538" y="2276475"/>
            <a:ext cx="3189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l03_anim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7538" y="619125"/>
            <a:ext cx="31892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181600" cy="144962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lvl="1" indent="-174625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75000"/>
              <a:buFont typeface="Calibri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Complete and integrated BI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and Performance Management offering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4625" lvl="1" indent="-174625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75000"/>
              <a:buFont typeface="Calibri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Widespread delivery of intelligence through Microsoft Office </a:t>
            </a:r>
          </a:p>
          <a:p>
            <a:pPr marL="174625" lvl="1" indent="-174625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SzPct val="75000"/>
              <a:buFont typeface="Calibri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Enterprise grade and affordable</a:t>
            </a:r>
          </a:p>
        </p:txBody>
      </p:sp>
      <p:pic>
        <p:nvPicPr>
          <p:cNvPr id="12" name="Picture 9" descr="cooltools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invGray">
          <a:xfrm>
            <a:off x="376238" y="1525588"/>
            <a:ext cx="3155950" cy="48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itle 73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77000" cy="1143000"/>
          </a:xfrm>
        </p:spPr>
        <p:txBody>
          <a:bodyPr>
            <a:noAutofit/>
          </a:bodyPr>
          <a:lstStyle/>
          <a:p>
            <a:pPr algn="l">
              <a:lnSpc>
                <a:spcPct val="60000"/>
              </a:lnSpc>
              <a:spcBef>
                <a:spcPts val="600"/>
              </a:spcBef>
            </a:pPr>
            <a:r>
              <a:rPr lang="en-US" sz="5400" dirty="0" smtClean="0"/>
              <a:t>Microsoft</a:t>
            </a:r>
            <a:r>
              <a:rPr sz="5400" smtClean="0"/>
              <a:t> Business Intelligence</a:t>
            </a:r>
            <a:endParaRPr lang="en-US" sz="5400" dirty="0"/>
          </a:p>
        </p:txBody>
      </p:sp>
      <p:sp>
        <p:nvSpPr>
          <p:cNvPr id="16" name="Title 73"/>
          <p:cNvSpPr txBox="1">
            <a:spLocks/>
          </p:cNvSpPr>
          <p:nvPr/>
        </p:nvSpPr>
        <p:spPr>
          <a:xfrm>
            <a:off x="304800" y="2286000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0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Improving organizations by providing business insights</a:t>
            </a:r>
            <a:r>
              <a:rPr kumimoji="0" lang="en-US" sz="28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 to </a:t>
            </a:r>
            <a:r>
              <a:rPr kumimoji="0" lang="en-US" sz="28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all</a:t>
            </a:r>
            <a:r>
              <a:rPr kumimoji="0" lang="en-US" sz="28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 employees leading to better, faster, more relevant decisions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29375"/>
            <a:ext cx="305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2"/>
          <p:cNvGrpSpPr/>
          <p:nvPr/>
        </p:nvGrpSpPr>
        <p:grpSpPr bwMode="invGray">
          <a:xfrm>
            <a:off x="1066800" y="2726614"/>
            <a:ext cx="7010400" cy="914400"/>
            <a:chOff x="1066800" y="2651214"/>
            <a:chExt cx="7010400" cy="914400"/>
          </a:xfrm>
        </p:grpSpPr>
        <p:sp>
          <p:nvSpPr>
            <p:cNvPr id="54" name="Rounded Rectangle 53"/>
            <p:cNvSpPr/>
            <p:nvPr/>
          </p:nvSpPr>
          <p:spPr bwMode="invGray">
            <a:xfrm>
              <a:off x="1066800" y="2651214"/>
              <a:ext cx="7010400" cy="914400"/>
            </a:xfrm>
            <a:prstGeom prst="roundRect">
              <a:avLst>
                <a:gd name="adj" fmla="val 11310"/>
              </a:avLst>
            </a:prstGeom>
            <a:gradFill flip="none" rotWithShape="1">
              <a:gsLst>
                <a:gs pos="0">
                  <a:srgbClr val="FFFFFF"/>
                </a:gs>
                <a:gs pos="61000">
                  <a:srgbClr val="FFFFFF">
                    <a:alpha val="20000"/>
                  </a:srgbClr>
                </a:gs>
                <a:gs pos="100000">
                  <a:srgbClr val="3497AE">
                    <a:lumMod val="50000"/>
                    <a:alpha val="40000"/>
                  </a:srgbClr>
                </a:gs>
              </a:gsLst>
              <a:lin ang="5400000" scaled="1"/>
              <a:tileRect/>
            </a:gradFill>
            <a:ln w="19050" cap="flat" cmpd="thickThin" algn="ctr">
              <a:solidFill>
                <a:srgbClr val="FFFFFF">
                  <a:alpha val="67843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END USER TOOLS &amp; PERFORMANCE MANAGEMENT APPS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invGray">
            <a:xfrm>
              <a:off x="1524000" y="3032214"/>
              <a:ext cx="2971800" cy="42939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Excel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uLnTx/>
                <a:uFillTx/>
                <a:latin typeface="Segoe Semibold" pitchFamily="34" charset="0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invGray">
            <a:xfrm>
              <a:off x="4585607" y="3032214"/>
              <a:ext cx="2971800" cy="42939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PerformancePoint Server</a:t>
              </a: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1363436" y="5943600"/>
            <a:ext cx="6332764" cy="762000"/>
            <a:chOff x="1363436" y="5868200"/>
            <a:chExt cx="6332764" cy="762000"/>
          </a:xfrm>
        </p:grpSpPr>
        <p:sp>
          <p:nvSpPr>
            <p:cNvPr id="58" name="Cube 57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9" name="Flowchart: Punched Tape 58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rgbClr val="5F5F5F">
                    <a:lumMod val="50000"/>
                  </a:srgbClr>
                </a:gs>
                <a:gs pos="39000">
                  <a:srgbClr val="5F5F5F"/>
                </a:gs>
                <a:gs pos="58000">
                  <a:srgbClr val="5F5F5F">
                    <a:lumMod val="60000"/>
                    <a:lumOff val="40000"/>
                  </a:srgbClr>
                </a:gs>
                <a:gs pos="100000">
                  <a:srgbClr val="5F5F5F">
                    <a:lumMod val="75000"/>
                  </a:srgbClr>
                </a:gs>
              </a:gsLst>
              <a:lin ang="0" scaled="1"/>
              <a:tileRect/>
            </a:gradFill>
            <a:ln w="3175">
              <a:solidFill>
                <a:srgbClr val="5F5F5F">
                  <a:lumMod val="60000"/>
                  <a:lumOff val="40000"/>
                  <a:alpha val="44000"/>
                </a:srgb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rgbClr val="7D3DA1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60" name="Can 59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61" name="Can 60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62" name="Can 61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63" name="Can 62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 rotWithShape="1">
              <a:gsLst>
                <a:gs pos="0">
                  <a:srgbClr val="5F5F5F">
                    <a:lumMod val="75000"/>
                  </a:srgbClr>
                </a:gs>
                <a:gs pos="50000">
                  <a:srgbClr val="5F5F5F">
                    <a:lumMod val="50000"/>
                  </a:srgbClr>
                </a:gs>
                <a:gs pos="70000">
                  <a:srgbClr val="5F5F5F">
                    <a:lumMod val="50000"/>
                  </a:srgbClr>
                </a:gs>
                <a:gs pos="100000">
                  <a:srgbClr val="5F5F5F">
                    <a:lumMod val="60000"/>
                    <a:lumOff val="4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000000">
                  <a:satMod val="3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64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black">
            <a:xfrm>
              <a:off x="2514600" y="6324600"/>
              <a:ext cx="914400" cy="116681"/>
            </a:xfrm>
            <a:prstGeom prst="rect">
              <a:avLst/>
            </a:prstGeom>
            <a:noFill/>
          </p:spPr>
        </p:pic>
        <p:pic>
          <p:nvPicPr>
            <p:cNvPr id="65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invGray">
            <a:xfrm>
              <a:off x="3810000" y="6248400"/>
              <a:ext cx="688258" cy="304800"/>
            </a:xfrm>
            <a:prstGeom prst="rect">
              <a:avLst/>
            </a:prstGeom>
            <a:noFill/>
          </p:spPr>
        </p:pic>
        <p:pic>
          <p:nvPicPr>
            <p:cNvPr id="66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6" cstate="print">
              <a:lum bright="20000"/>
            </a:blip>
            <a:srcRect/>
            <a:stretch>
              <a:fillRect/>
            </a:stretch>
          </p:blipFill>
          <p:spPr bwMode="invGray">
            <a:xfrm>
              <a:off x="4724400" y="6324600"/>
              <a:ext cx="897980" cy="177800"/>
            </a:xfrm>
            <a:prstGeom prst="rect">
              <a:avLst/>
            </a:prstGeom>
            <a:noFill/>
          </p:spPr>
        </p:pic>
        <p:pic>
          <p:nvPicPr>
            <p:cNvPr id="67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1363436" y="6172200"/>
              <a:ext cx="1019489" cy="365317"/>
            </a:xfrm>
            <a:prstGeom prst="rect">
              <a:avLst/>
            </a:prstGeom>
            <a:noFill/>
          </p:spPr>
        </p:pic>
      </p:grpSp>
      <p:grpSp>
        <p:nvGrpSpPr>
          <p:cNvPr id="5" name="Group 48"/>
          <p:cNvGrpSpPr/>
          <p:nvPr/>
        </p:nvGrpSpPr>
        <p:grpSpPr>
          <a:xfrm>
            <a:off x="1521760" y="5561800"/>
            <a:ext cx="6060141" cy="657452"/>
            <a:chOff x="1521760" y="5486400"/>
            <a:chExt cx="6060141" cy="657452"/>
          </a:xfrm>
        </p:grpSpPr>
        <p:pic>
          <p:nvPicPr>
            <p:cNvPr id="69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70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71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72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73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</p:spPr>
        </p:pic>
        <p:pic>
          <p:nvPicPr>
            <p:cNvPr id="74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</p:spPr>
        </p:pic>
      </p:grpSp>
      <p:grpSp>
        <p:nvGrpSpPr>
          <p:cNvPr id="6" name="Group 123"/>
          <p:cNvGrpSpPr/>
          <p:nvPr/>
        </p:nvGrpSpPr>
        <p:grpSpPr bwMode="invGray">
          <a:xfrm>
            <a:off x="1066800" y="3733800"/>
            <a:ext cx="7013448" cy="2011680"/>
            <a:chOff x="1066800" y="3658400"/>
            <a:chExt cx="7013448" cy="2011680"/>
          </a:xfrm>
        </p:grpSpPr>
        <p:sp>
          <p:nvSpPr>
            <p:cNvPr id="76" name="Round Same Side Corner Rectangle 75"/>
            <p:cNvSpPr/>
            <p:nvPr/>
          </p:nvSpPr>
          <p:spPr bwMode="invGray">
            <a:xfrm>
              <a:off x="1066800" y="3658400"/>
              <a:ext cx="7013448" cy="2011680"/>
            </a:xfrm>
            <a:prstGeom prst="round2SameRect">
              <a:avLst>
                <a:gd name="adj1" fmla="val 3680"/>
                <a:gd name="adj2" fmla="val 25222"/>
              </a:avLst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 w="19050" cap="flat" cmpd="thickThin" algn="ctr">
              <a:solidFill>
                <a:srgbClr val="FFFFFF">
                  <a:alpha val="67843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BI PLATFORM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invGray">
            <a:xfrm>
              <a:off x="1524000" y="4025075"/>
              <a:ext cx="2971800" cy="533400"/>
            </a:xfrm>
            <a:prstGeom prst="roundRect">
              <a:avLst/>
            </a:prstGeom>
            <a:solidFill>
              <a:srgbClr val="3DA5C1">
                <a:alpha val="80000"/>
              </a:srgb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SQL Server 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Reporting Services</a:t>
              </a:r>
            </a:p>
          </p:txBody>
        </p:sp>
        <p:sp>
          <p:nvSpPr>
            <p:cNvPr id="78" name="Rounded Rectangle 77"/>
            <p:cNvSpPr/>
            <p:nvPr/>
          </p:nvSpPr>
          <p:spPr bwMode="invGray">
            <a:xfrm>
              <a:off x="4565125" y="4025075"/>
              <a:ext cx="2971800" cy="533400"/>
            </a:xfrm>
            <a:prstGeom prst="roundRect">
              <a:avLst/>
            </a:prstGeom>
            <a:solidFill>
              <a:srgbClr val="3DA5C1">
                <a:alpha val="80000"/>
              </a:srgb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SQL Server </a:t>
              </a:r>
            </a:p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Analysis Services</a:t>
              </a:r>
            </a:p>
          </p:txBody>
        </p:sp>
        <p:sp>
          <p:nvSpPr>
            <p:cNvPr id="79" name="Rounded Rectangle 78"/>
            <p:cNvSpPr/>
            <p:nvPr/>
          </p:nvSpPr>
          <p:spPr bwMode="invGray">
            <a:xfrm>
              <a:off x="1524000" y="4620525"/>
              <a:ext cx="6019800" cy="422825"/>
            </a:xfrm>
            <a:prstGeom prst="roundRect">
              <a:avLst/>
            </a:prstGeom>
            <a:solidFill>
              <a:srgbClr val="3DA5C1">
                <a:alpha val="80000"/>
              </a:srgb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SQL Server DBMS</a:t>
              </a:r>
            </a:p>
          </p:txBody>
        </p:sp>
        <p:sp>
          <p:nvSpPr>
            <p:cNvPr id="80" name="Round Same Side Corner Rectangle 79"/>
            <p:cNvSpPr/>
            <p:nvPr/>
          </p:nvSpPr>
          <p:spPr bwMode="invGray">
            <a:xfrm>
              <a:off x="1524000" y="5105400"/>
              <a:ext cx="6016752" cy="420624"/>
            </a:xfrm>
            <a:prstGeom prst="round2SameRect">
              <a:avLst>
                <a:gd name="adj1" fmla="val 12834"/>
                <a:gd name="adj2" fmla="val 50000"/>
              </a:avLst>
            </a:prstGeom>
            <a:solidFill>
              <a:srgbClr val="3DA5C1">
                <a:alpha val="80000"/>
              </a:srgbClr>
            </a:soli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  <a:ea typeface="+mn-ea"/>
                  <a:cs typeface="+mn-cs"/>
                </a:rPr>
                <a:t>SQL Server Integration Services</a:t>
              </a: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1045029" y="1066000"/>
            <a:ext cx="7053942" cy="3657600"/>
            <a:chOff x="1045029" y="990600"/>
            <a:chExt cx="7053942" cy="3657600"/>
          </a:xfrm>
        </p:grpSpPr>
        <p:sp>
          <p:nvSpPr>
            <p:cNvPr id="82" name="Chord 81"/>
            <p:cNvSpPr/>
            <p:nvPr/>
          </p:nvSpPr>
          <p:spPr bwMode="invGray">
            <a:xfrm>
              <a:off x="1045029" y="990600"/>
              <a:ext cx="7053942" cy="3657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0">
                  <a:srgbClr val="FFFFFF"/>
                </a:gs>
                <a:gs pos="7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19050" cap="flat" cmpd="thickThin" algn="ctr">
              <a:solidFill>
                <a:srgbClr val="FFFFFF">
                  <a:alpha val="2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83" name="Chord 82"/>
            <p:cNvSpPr/>
            <p:nvPr/>
          </p:nvSpPr>
          <p:spPr bwMode="invGray">
            <a:xfrm>
              <a:off x="1485900" y="1338944"/>
              <a:ext cx="6172200" cy="2895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38000">
                  <a:srgbClr val="7D3D15">
                    <a:alpha val="69804"/>
                  </a:srgbClr>
                </a:gs>
                <a:gs pos="87000">
                  <a:srgbClr val="DF8045">
                    <a:lumMod val="75000"/>
                    <a:alpha val="93000"/>
                  </a:srgbClr>
                </a:gs>
                <a:gs pos="100000">
                  <a:srgbClr val="DF8045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 w="38100" cap="flat" cmpd="thickThin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 bwMode="invGray">
            <a:xfrm>
              <a:off x="3229275" y="1705275"/>
              <a:ext cx="272622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uLnTx/>
                  <a:uFillTx/>
                  <a:latin typeface="Segoe Semibold" pitchFamily="34" charset="0"/>
                </a:rPr>
                <a:t>SharePoint Server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uLnTx/>
                <a:uFillTx/>
                <a:latin typeface="Segoe Semibold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invGray">
            <a:xfrm rot="20407984">
              <a:off x="2040946" y="1793510"/>
              <a:ext cx="1522527" cy="3721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SEARCH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85"/>
            <p:cNvSpPr/>
            <p:nvPr/>
          </p:nvSpPr>
          <p:spPr bwMode="invGray">
            <a:xfrm>
              <a:off x="4114800" y="1066800"/>
              <a:ext cx="864019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</a:rPr>
                <a:t>DELIVERY</a:t>
              </a:r>
            </a:p>
          </p:txBody>
        </p:sp>
        <p:grpSp>
          <p:nvGrpSpPr>
            <p:cNvPr id="8" name="Group 83"/>
            <p:cNvGrpSpPr/>
            <p:nvPr/>
          </p:nvGrpSpPr>
          <p:grpSpPr bwMode="invGray">
            <a:xfrm>
              <a:off x="1790701" y="2086275"/>
              <a:ext cx="5562600" cy="457200"/>
              <a:chOff x="1752600" y="2133600"/>
              <a:chExt cx="6061509" cy="381000"/>
            </a:xfrm>
          </p:grpSpPr>
          <p:sp>
            <p:nvSpPr>
              <p:cNvPr id="90" name="Round Same Side Corner Rectangle 89"/>
              <p:cNvSpPr/>
              <p:nvPr/>
            </p:nvSpPr>
            <p:spPr bwMode="invGray">
              <a:xfrm>
                <a:off x="1752600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Reports</a:t>
                </a: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91" name="Round Same Side Corner Rectangle 90"/>
              <p:cNvSpPr/>
              <p:nvPr/>
            </p:nvSpPr>
            <p:spPr bwMode="invGray">
              <a:xfrm>
                <a:off x="2766782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Dashboards</a:t>
                </a:r>
              </a:p>
            </p:txBody>
          </p:sp>
          <p:sp>
            <p:nvSpPr>
              <p:cNvPr id="92" name="Round Same Side Corner Rectangle 91"/>
              <p:cNvSpPr/>
              <p:nvPr/>
            </p:nvSpPr>
            <p:spPr bwMode="invGray">
              <a:xfrm>
                <a:off x="3780964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Excel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Workbooks</a:t>
                </a:r>
              </a:p>
            </p:txBody>
          </p:sp>
          <p:sp>
            <p:nvSpPr>
              <p:cNvPr id="93" name="Round Same Side Corner Rectangle 92"/>
              <p:cNvSpPr/>
              <p:nvPr/>
            </p:nvSpPr>
            <p:spPr bwMode="invGray">
              <a:xfrm>
                <a:off x="4795146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Analytic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Views</a:t>
                </a:r>
              </a:p>
            </p:txBody>
          </p:sp>
          <p:sp>
            <p:nvSpPr>
              <p:cNvPr id="94" name="Round Same Side Corner Rectangle 93"/>
              <p:cNvSpPr/>
              <p:nvPr/>
            </p:nvSpPr>
            <p:spPr bwMode="invGray">
              <a:xfrm>
                <a:off x="5809328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Scorecards</a:t>
                </a:r>
              </a:p>
            </p:txBody>
          </p:sp>
          <p:sp>
            <p:nvSpPr>
              <p:cNvPr id="95" name="Round Same Side Corner Rectangle 94"/>
              <p:cNvSpPr/>
              <p:nvPr/>
            </p:nvSpPr>
            <p:spPr bwMode="invGray">
              <a:xfrm>
                <a:off x="6823509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rgbClr val="FF9929">
                      <a:lumMod val="50000"/>
                    </a:srgbClr>
                  </a:gs>
                </a:gsLst>
                <a:lin ang="5400000" scaled="1"/>
                <a:tileRect/>
              </a:gradFill>
              <a:ln w="3175" cap="flat" cmpd="thickThin" algn="ctr">
                <a:solidFill>
                  <a:srgbClr val="FFFFFF">
                    <a:alpha val="67843"/>
                  </a:srgbClr>
                </a:solidFill>
                <a:prstDash val="solid"/>
              </a:ln>
              <a:effectLst/>
            </p:spPr>
            <p:txBody>
              <a:bodyPr wrap="none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Segoe"/>
                    <a:ea typeface="+mn-ea"/>
                    <a:cs typeface="+mn-cs"/>
                  </a:rPr>
                  <a:t>Plans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 bwMode="invGray">
            <a:xfrm rot="760022">
              <a:off x="3868822" y="1623816"/>
              <a:ext cx="3622486" cy="12447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CONTENT MANAGEMENT</a:t>
              </a:r>
            </a:p>
          </p:txBody>
        </p:sp>
        <p:sp>
          <p:nvSpPr>
            <p:cNvPr id="89" name="Rectangle 88"/>
            <p:cNvSpPr/>
            <p:nvPr/>
          </p:nvSpPr>
          <p:spPr bwMode="invGray">
            <a:xfrm rot="21189507">
              <a:off x="2254339" y="1543299"/>
              <a:ext cx="3460558" cy="11027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COLLABORATION</a:t>
              </a:r>
            </a:p>
          </p:txBody>
        </p:sp>
      </p:grpSp>
      <p:sp>
        <p:nvSpPr>
          <p:cNvPr id="47" name="Rectangle 14"/>
          <p:cNvSpPr txBox="1">
            <a:spLocks noChangeArrowheads="1"/>
          </p:cNvSpPr>
          <p:nvPr/>
        </p:nvSpPr>
        <p:spPr>
          <a:xfrm>
            <a:off x="381000" y="228600"/>
            <a:ext cx="8393113" cy="103412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rPr>
              <a:t>Our End-to-End </a:t>
            </a: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BI Offering </a:t>
            </a:r>
            <a:endParaRPr kumimoji="0" lang="en-US" sz="3200" b="0" i="0" u="none" strike="noStrike" kern="1200" cap="none" spc="-150" normalizeH="0" baseline="0" noProof="0" dirty="0" smtClean="0">
              <a:ln w="3175">
                <a:noFill/>
              </a:ln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5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34"/>
          <p:cNvGrpSpPr/>
          <p:nvPr/>
        </p:nvGrpSpPr>
        <p:grpSpPr>
          <a:xfrm>
            <a:off x="4038600" y="5404945"/>
            <a:ext cx="1116555" cy="1157689"/>
            <a:chOff x="4023360" y="5199669"/>
            <a:chExt cx="1436595" cy="1489519"/>
          </a:xfrm>
        </p:grpSpPr>
        <p:pic>
          <p:nvPicPr>
            <p:cNvPr id="6" name="Picture 12" descr="D:\My Documents\Ann\business\Content Masters\Katmai\Copies from Portal\Project Resources\Graphics\PAG_icon library\Business Process (developer)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87595" y="5199669"/>
              <a:ext cx="972360" cy="1489519"/>
            </a:xfrm>
            <a:prstGeom prst="rect">
              <a:avLst/>
            </a:prstGeom>
            <a:noFill/>
          </p:spPr>
        </p:pic>
        <p:pic>
          <p:nvPicPr>
            <p:cNvPr id="7" name="Picture 11" descr="D:\My Documents\Ann\business\Content Masters\Katmai\Copies from Portal\Project Resources\Graphics\PAG_icon library\user blue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23360" y="5482936"/>
              <a:ext cx="675250" cy="950518"/>
            </a:xfrm>
            <a:prstGeom prst="rect">
              <a:avLst/>
            </a:prstGeom>
            <a:noFill/>
          </p:spPr>
        </p:pic>
      </p:grpSp>
      <p:pic>
        <p:nvPicPr>
          <p:cNvPr id="8" name="Picture 2" descr="C:\Work\Katmai Marketing\PAG_icon library\PAG_icon library\Connecting people 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5252545"/>
            <a:ext cx="1453055" cy="1453055"/>
          </a:xfrm>
          <a:prstGeom prst="rect">
            <a:avLst/>
          </a:prstGeom>
          <a:noFill/>
        </p:spPr>
      </p:pic>
      <p:grpSp>
        <p:nvGrpSpPr>
          <p:cNvPr id="3" name="Group 8"/>
          <p:cNvGrpSpPr/>
          <p:nvPr/>
        </p:nvGrpSpPr>
        <p:grpSpPr>
          <a:xfrm>
            <a:off x="990600" y="5557345"/>
            <a:ext cx="1463861" cy="922796"/>
            <a:chOff x="3929550" y="4834597"/>
            <a:chExt cx="1231216" cy="776140"/>
          </a:xfrm>
        </p:grpSpPr>
        <p:pic>
          <p:nvPicPr>
            <p:cNvPr id="10" name="Picture 8" descr="D:\My Documents\Ann\business\Content Masters\Katmai\Copies from Portal\Project Resources\Graphics\PAG_icon library\database green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46587" y="4862572"/>
              <a:ext cx="514179" cy="600844"/>
            </a:xfrm>
            <a:prstGeom prst="rect">
              <a:avLst/>
            </a:prstGeom>
            <a:noFill/>
          </p:spPr>
        </p:pic>
        <p:pic>
          <p:nvPicPr>
            <p:cNvPr id="11" name="Picture 9" descr="D:\My Documents\Ann\business\Content Masters\Katmai\Copies from Portal\Project Resources\Graphics\PAG_icon library\database purpl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29550" y="4834597"/>
              <a:ext cx="490499" cy="587423"/>
            </a:xfrm>
            <a:prstGeom prst="rect">
              <a:avLst/>
            </a:prstGeom>
            <a:noFill/>
          </p:spPr>
        </p:pic>
        <p:pic>
          <p:nvPicPr>
            <p:cNvPr id="12" name="Picture 7" descr="D:\My Documents\Ann\business\Content Masters\Katmai\Copies from Portal\Project Resources\Graphics\PAG_icon library\Database blue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67200" y="4953000"/>
              <a:ext cx="516736" cy="657737"/>
            </a:xfrm>
            <a:prstGeom prst="rect">
              <a:avLst/>
            </a:prstGeom>
            <a:noFill/>
          </p:spPr>
        </p:pic>
      </p:grpSp>
      <p:sp>
        <p:nvSpPr>
          <p:cNvPr id="23" name="Rectangle 14"/>
          <p:cNvSpPr>
            <a:spLocks noGrp="1" noChangeArrowheads="1"/>
          </p:cNvSpPr>
          <p:nvPr>
            <p:ph type="title"/>
          </p:nvPr>
        </p:nvSpPr>
        <p:spPr>
          <a:xfrm>
            <a:off x="369887" y="228600"/>
            <a:ext cx="8393113" cy="1034129"/>
          </a:xfrm>
        </p:spPr>
        <p:txBody>
          <a:bodyPr>
            <a:normAutofit/>
          </a:bodyPr>
          <a:lstStyle/>
          <a:p>
            <a:pPr algn="l"/>
            <a:r>
              <a:rPr sz="4800" smtClean="0"/>
              <a:t>Intelligent Data Platform</a:t>
            </a:r>
            <a:endParaRPr lang="en-US" sz="32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034129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The Microsoft BI Platform</a:t>
            </a:r>
            <a:r>
              <a:rPr lang="en-US" sz="4800" dirty="0" smtClean="0"/>
              <a:t>                        </a:t>
            </a:r>
            <a:r>
              <a:rPr sz="32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SQL Server 2008</a:t>
            </a:r>
            <a:endParaRPr lang="en-US" sz="32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idx="1"/>
          </p:nvPr>
        </p:nvGraphicFramePr>
        <p:xfrm>
          <a:off x="381000" y="1416050"/>
          <a:ext cx="8388350" cy="492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SQL08_bL_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752600"/>
            <a:ext cx="1820498" cy="385772"/>
          </a:xfrm>
          <a:prstGeom prst="rect">
            <a:avLst/>
          </a:prstGeom>
        </p:spPr>
      </p:pic>
      <p:pic>
        <p:nvPicPr>
          <p:cNvPr id="11" name="Picture 10" descr="SQL08-AnlSvc_bL_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5399963"/>
            <a:ext cx="1824834" cy="619837"/>
          </a:xfrm>
          <a:prstGeom prst="rect">
            <a:avLst/>
          </a:prstGeom>
        </p:spPr>
      </p:pic>
      <p:pic>
        <p:nvPicPr>
          <p:cNvPr id="12" name="Picture 11" descr="SQL08-IntSvc_bL_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676400"/>
            <a:ext cx="1820499" cy="619837"/>
          </a:xfrm>
          <a:prstGeom prst="rect">
            <a:avLst/>
          </a:prstGeom>
        </p:spPr>
      </p:pic>
      <p:pic>
        <p:nvPicPr>
          <p:cNvPr id="13" name="Picture 12" descr="SQL08-RptSvc_bL_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5410200"/>
            <a:ext cx="1820500" cy="6241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103412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Microsoft BI Platform                        </a:t>
            </a:r>
            <a:r>
              <a:rPr sz="32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SQL Server 2008</a:t>
            </a:r>
            <a:endParaRPr lang="en-US" sz="32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idx="1"/>
          </p:nvPr>
        </p:nvGraphicFramePr>
        <p:xfrm>
          <a:off x="381000" y="1416050"/>
          <a:ext cx="8388350" cy="492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SQL08_bL_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752600"/>
            <a:ext cx="1820498" cy="385772"/>
          </a:xfrm>
          <a:prstGeom prst="rect">
            <a:avLst/>
          </a:prstGeom>
        </p:spPr>
      </p:pic>
      <p:pic>
        <p:nvPicPr>
          <p:cNvPr id="9" name="Picture 8" descr="SQL08-AnlSvc_bL_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5399963"/>
            <a:ext cx="1824834" cy="619837"/>
          </a:xfrm>
          <a:prstGeom prst="rect">
            <a:avLst/>
          </a:prstGeom>
        </p:spPr>
      </p:pic>
      <p:pic>
        <p:nvPicPr>
          <p:cNvPr id="10" name="Picture 9" descr="SQL08-IntSvc_bL_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676400"/>
            <a:ext cx="1820499" cy="619837"/>
          </a:xfrm>
          <a:prstGeom prst="rect">
            <a:avLst/>
          </a:prstGeom>
        </p:spPr>
      </p:pic>
      <p:pic>
        <p:nvPicPr>
          <p:cNvPr id="11" name="Picture 10" descr="SQL08-RptSvc_bL_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5410200"/>
            <a:ext cx="1820500" cy="6241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3498850"/>
            <a:ext cx="9144000" cy="136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35325" y="2590800"/>
            <a:ext cx="2533650" cy="1052512"/>
            <a:chOff x="3235325" y="1909763"/>
            <a:chExt cx="2533650" cy="1052512"/>
          </a:xfrm>
        </p:grpSpPr>
        <p:pic>
          <p:nvPicPr>
            <p:cNvPr id="7177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3235325" y="1909763"/>
              <a:ext cx="2533650" cy="10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Box 20"/>
            <p:cNvSpPr txBox="1">
              <a:spLocks noChangeArrowheads="1"/>
            </p:cNvSpPr>
            <p:nvPr/>
          </p:nvSpPr>
          <p:spPr bwMode="auto">
            <a:xfrm>
              <a:off x="3559175" y="2147606"/>
              <a:ext cx="2117725" cy="443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197" tIns="38098" rIns="76197" bIns="38098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Limitations in native </a:t>
              </a: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report </a:t>
              </a: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engines</a:t>
              </a:r>
              <a:endParaRPr lang="en-US" sz="140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4613" y="2597150"/>
            <a:ext cx="2533650" cy="1050925"/>
            <a:chOff x="90150" y="1403797"/>
            <a:chExt cx="3039926" cy="1262130"/>
          </a:xfrm>
        </p:grpSpPr>
        <p:pic>
          <p:nvPicPr>
            <p:cNvPr id="7197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90150" y="1403797"/>
              <a:ext cx="303992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8" name="TextBox 11"/>
            <p:cNvSpPr txBox="1">
              <a:spLocks noChangeArrowheads="1"/>
            </p:cNvSpPr>
            <p:nvPr/>
          </p:nvSpPr>
          <p:spPr bwMode="auto">
            <a:xfrm>
              <a:off x="509384" y="1708093"/>
              <a:ext cx="2435810" cy="550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Data stored in multiple data sources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52600" y="3805237"/>
            <a:ext cx="2619375" cy="1052513"/>
            <a:chOff x="2584353" y="2416935"/>
            <a:chExt cx="3143304" cy="1262130"/>
          </a:xfrm>
        </p:grpSpPr>
        <p:pic>
          <p:nvPicPr>
            <p:cNvPr id="7195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2584353" y="2416935"/>
              <a:ext cx="303992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6" name="TextBox 14"/>
            <p:cNvSpPr txBox="1">
              <a:spLocks noChangeArrowheads="1"/>
            </p:cNvSpPr>
            <p:nvPr/>
          </p:nvSpPr>
          <p:spPr bwMode="auto">
            <a:xfrm>
              <a:off x="2837773" y="2709998"/>
              <a:ext cx="2889884" cy="550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Requests for multiple output formats</a:t>
              </a:r>
              <a:endParaRPr lang="en-US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857750" y="3814762"/>
            <a:ext cx="2533650" cy="1050925"/>
            <a:chOff x="6793598" y="2324637"/>
            <a:chExt cx="3039926" cy="1262130"/>
          </a:xfrm>
        </p:grpSpPr>
        <p:pic>
          <p:nvPicPr>
            <p:cNvPr id="7193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6793598" y="2324637"/>
              <a:ext cx="303992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4" name="TextBox 23"/>
            <p:cNvSpPr txBox="1">
              <a:spLocks noChangeArrowheads="1"/>
            </p:cNvSpPr>
            <p:nvPr/>
          </p:nvSpPr>
          <p:spPr bwMode="auto">
            <a:xfrm>
              <a:off x="7195071" y="2632030"/>
              <a:ext cx="2493558" cy="550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Expensive</a:t>
              </a: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, 3</a:t>
              </a:r>
              <a:r>
                <a:rPr lang="en-US" sz="1400" baseline="30000" dirty="0">
                  <a:solidFill>
                    <a:srgbClr val="FFFFFF"/>
                  </a:solidFill>
                  <a:latin typeface="Trebuchet MS" pitchFamily="34" charset="0"/>
                </a:rPr>
                <a:t>rd</a:t>
              </a: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 party reporting tools 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11525" y="5048250"/>
            <a:ext cx="2532063" cy="1050925"/>
            <a:chOff x="4629945" y="3548130"/>
            <a:chExt cx="3039926" cy="1262130"/>
          </a:xfrm>
        </p:grpSpPr>
        <p:pic>
          <p:nvPicPr>
            <p:cNvPr id="7191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4629945" y="3548130"/>
              <a:ext cx="303992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TextBox 26"/>
            <p:cNvSpPr txBox="1">
              <a:spLocks noChangeArrowheads="1"/>
            </p:cNvSpPr>
            <p:nvPr/>
          </p:nvSpPr>
          <p:spPr bwMode="auto">
            <a:xfrm>
              <a:off x="4906849" y="3805514"/>
              <a:ext cx="2743198" cy="5507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Scalability and reliable report processing</a:t>
              </a:r>
              <a:endParaRPr lang="en-US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42863" y="5029200"/>
            <a:ext cx="2520950" cy="1052512"/>
            <a:chOff x="399245" y="3603940"/>
            <a:chExt cx="3024896" cy="1262130"/>
          </a:xfrm>
        </p:grpSpPr>
        <p:pic>
          <p:nvPicPr>
            <p:cNvPr id="7189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399245" y="3603940"/>
              <a:ext cx="302489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TextBox 20"/>
            <p:cNvSpPr txBox="1">
              <a:spLocks noChangeArrowheads="1"/>
            </p:cNvSpPr>
            <p:nvPr/>
          </p:nvSpPr>
          <p:spPr bwMode="auto">
            <a:xfrm>
              <a:off x="670385" y="3897964"/>
              <a:ext cx="2729637" cy="550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Trebuchet MS" pitchFamily="34" charset="0"/>
                </a:rPr>
                <a:t>Multiple Users,                   Multiple Tools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35700" y="2600325"/>
            <a:ext cx="2532063" cy="1052512"/>
            <a:chOff x="6235700" y="1919288"/>
            <a:chExt cx="2532063" cy="1052512"/>
          </a:xfrm>
        </p:grpSpPr>
        <p:pic>
          <p:nvPicPr>
            <p:cNvPr id="7184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6235700" y="1919288"/>
              <a:ext cx="2532063" cy="10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Box 20"/>
            <p:cNvSpPr txBox="1">
              <a:spLocks noChangeArrowheads="1"/>
            </p:cNvSpPr>
            <p:nvPr/>
          </p:nvSpPr>
          <p:spPr bwMode="auto">
            <a:xfrm>
              <a:off x="6783388" y="2062163"/>
              <a:ext cx="1695450" cy="626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197" tIns="38098" rIns="76197" bIns="38098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Inefficient report development  processes</a:t>
              </a:r>
              <a:endParaRPr lang="en-US" sz="140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330950" y="5056187"/>
            <a:ext cx="2533650" cy="1052513"/>
            <a:chOff x="7662415" y="3726288"/>
            <a:chExt cx="3039926" cy="1262130"/>
          </a:xfrm>
        </p:grpSpPr>
        <p:pic>
          <p:nvPicPr>
            <p:cNvPr id="7187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3">
              <a:lum contrast="50000"/>
            </a:blip>
            <a:srcRect/>
            <a:stretch>
              <a:fillRect/>
            </a:stretch>
          </p:blipFill>
          <p:spPr bwMode="auto">
            <a:xfrm>
              <a:off x="7662415" y="3726288"/>
              <a:ext cx="3039926" cy="1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TextBox 23"/>
            <p:cNvSpPr txBox="1">
              <a:spLocks noChangeArrowheads="1"/>
            </p:cNvSpPr>
            <p:nvPr/>
          </p:nvSpPr>
          <p:spPr bwMode="auto">
            <a:xfrm>
              <a:off x="8063888" y="4057767"/>
              <a:ext cx="2493558" cy="5499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Trebuchet MS" pitchFamily="34" charset="0"/>
                </a:rPr>
                <a:t>Delivery of contextual business insight</a:t>
              </a:r>
              <a:endParaRPr lang="en-US" sz="140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2" name="Rectangle 11"/>
          <p:cNvSpPr txBox="1">
            <a:spLocks noChangeArrowheads="1"/>
          </p:cNvSpPr>
          <p:nvPr/>
        </p:nvSpPr>
        <p:spPr>
          <a:xfrm>
            <a:off x="152400" y="127000"/>
            <a:ext cx="8580437" cy="124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Reporting Challenges</a:t>
            </a:r>
            <a:endParaRPr kumimoji="0" lang="en-US" sz="4400" b="0" i="0" u="none" strike="noStrike" kern="1200" cap="none" spc="-150" normalizeH="0" baseline="0" noProof="0" dirty="0">
              <a:ln w="3175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4600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2400" dirty="0">
                <a:solidFill>
                  <a:srgbClr val="E6E2CC"/>
                </a:solidFill>
                <a:latin typeface="+mn-lt"/>
              </a:rPr>
              <a:t>   </a:t>
            </a:r>
            <a:endParaRPr lang="en-US" dirty="0">
              <a:solidFill>
                <a:srgbClr val="E6E2CC"/>
              </a:solidFill>
              <a:latin typeface="+mn-lt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0" y="1981200"/>
            <a:ext cx="9144000" cy="117475"/>
          </a:xfrm>
          <a:prstGeom prst="ellipse">
            <a:avLst/>
          </a:prstGeom>
          <a:gradFill rotWithShape="1">
            <a:gsLst>
              <a:gs pos="0">
                <a:srgbClr val="B9AD6E"/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0" y="1295400"/>
            <a:ext cx="9144000" cy="117475"/>
          </a:xfrm>
          <a:prstGeom prst="ellipse">
            <a:avLst/>
          </a:prstGeom>
          <a:gradFill rotWithShape="1">
            <a:gsLst>
              <a:gs pos="0">
                <a:srgbClr val="B9AD6E"/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B9AD6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14478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Deal With:</a:t>
            </a:r>
            <a:endParaRPr lang="en-US" sz="3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83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80437" cy="1244600"/>
          </a:xfrm>
          <a:noFill/>
          <a:ln/>
        </p:spPr>
        <p:txBody>
          <a:bodyPr>
            <a:normAutofit/>
          </a:bodyPr>
          <a:lstStyle/>
          <a:p>
            <a:r>
              <a:rPr lang="en-US" sz="6000" dirty="0"/>
              <a:t>Reporting </a:t>
            </a:r>
            <a:r>
              <a:rPr lang="en-US" sz="6000" dirty="0" smtClean="0"/>
              <a:t>Services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005138" y="2700338"/>
            <a:ext cx="2873375" cy="3781425"/>
            <a:chOff x="3606882" y="3240655"/>
            <a:chExt cx="3446681" cy="4537494"/>
          </a:xfrm>
        </p:grpSpPr>
        <p:pic>
          <p:nvPicPr>
            <p:cNvPr id="9" name="Picture 4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4">
              <a:lum contrast="50000"/>
            </a:blip>
            <a:srcRect/>
            <a:stretch>
              <a:fillRect/>
            </a:stretch>
          </p:blipFill>
          <p:spPr bwMode="auto">
            <a:xfrm>
              <a:off x="3606882" y="3240655"/>
              <a:ext cx="3446681" cy="453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2457">
              <a:off x="4012483" y="4983279"/>
              <a:ext cx="2877469" cy="2323647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155304" y="3678784"/>
              <a:ext cx="2715451" cy="597474"/>
            </a:xfrm>
            <a:prstGeom prst="roundRect">
              <a:avLst>
                <a:gd name="adj" fmla="val 44556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rgbClr val="9BBB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Management</a:t>
              </a:r>
            </a:p>
          </p:txBody>
        </p:sp>
        <p:pic>
          <p:nvPicPr>
            <p:cNvPr id="12" name="Picture 85" descr="developer Tools toolbo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84595" y="4412021"/>
              <a:ext cx="1600074" cy="190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85788" y="1492250"/>
            <a:ext cx="8375650" cy="1274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ct val="90000"/>
              </a:lnSpc>
              <a:buClr>
                <a:srgbClr val="003399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Reporting Services is a complete server-based platform supporting the authoring, management and delivery of relevant, interactive reports where needed across the entire enterprise</a:t>
            </a:r>
            <a:endParaRPr lang="en-US" sz="23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Picture 14" descr="300714_arrow_gold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914" y="4671325"/>
            <a:ext cx="85032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300714_arrow_gold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7477" y="3502083"/>
            <a:ext cx="769359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300714_arrow_gold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60675" y="4671325"/>
            <a:ext cx="7553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5764213" y="2698751"/>
            <a:ext cx="2871787" cy="3781425"/>
            <a:chOff x="5764213" y="2698751"/>
            <a:chExt cx="2871787" cy="3781425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5764213" y="2698751"/>
              <a:ext cx="2871787" cy="3781425"/>
              <a:chOff x="6916581" y="3237778"/>
              <a:chExt cx="3446681" cy="4537494"/>
            </a:xfrm>
          </p:grpSpPr>
          <p:pic>
            <p:nvPicPr>
              <p:cNvPr id="34" name="Picture 4" descr="\\showsrus\07_Shows\Convergence_03-11\Resource_Kit\Ovals\Oval_LtBlue_small.png"/>
              <p:cNvPicPr>
                <a:picLocks noChangeAspect="1" noChangeArrowheads="1"/>
              </p:cNvPicPr>
              <p:nvPr/>
            </p:nvPicPr>
            <p:blipFill>
              <a:blip r:embed="rId4">
                <a:lum contrast="50000"/>
              </a:blip>
              <a:srcRect/>
              <a:stretch>
                <a:fillRect/>
              </a:stretch>
            </p:blipFill>
            <p:spPr bwMode="auto">
              <a:xfrm>
                <a:off x="6916581" y="3237778"/>
                <a:ext cx="3446681" cy="4537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" descr="\\showsrus\07_Shows\Convergence_03-11\Resource_Kit\Ovals\Oval_LtBlue_small.png"/>
              <p:cNvPicPr>
                <a:picLocks noChangeAspect="1" noChangeArrowheads="1"/>
              </p:cNvPicPr>
              <p:nvPr/>
            </p:nvPicPr>
            <p:blipFill>
              <a:blip r:embed="rId4">
                <a:lum contrast="50000"/>
              </a:blip>
              <a:srcRect/>
              <a:stretch>
                <a:fillRect/>
              </a:stretch>
            </p:blipFill>
            <p:spPr bwMode="auto">
              <a:xfrm rot="202457">
                <a:off x="7315621" y="4981131"/>
                <a:ext cx="2877469" cy="2323647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</p:pic>
          <p:pic>
            <p:nvPicPr>
              <p:cNvPr id="36" name="Picture 77" descr="MSN icon dashboard"/>
              <p:cNvPicPr>
                <a:picLocks noChangeAspect="1" noChangeArrowheads="1"/>
              </p:cNvPicPr>
              <p:nvPr/>
            </p:nvPicPr>
            <p:blipFill>
              <a:blip r:embed="rId8">
                <a:lum contrast="50000"/>
              </a:blip>
              <a:srcRect b="43307"/>
              <a:stretch>
                <a:fillRect/>
              </a:stretch>
            </p:blipFill>
            <p:spPr bwMode="auto">
              <a:xfrm>
                <a:off x="8269926" y="4693014"/>
                <a:ext cx="1552037" cy="1648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>
                <a:off x="7465306" y="3679717"/>
                <a:ext cx="2716953" cy="597474"/>
              </a:xfrm>
              <a:prstGeom prst="roundRect">
                <a:avLst>
                  <a:gd name="adj" fmla="val 44556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2000" dirty="0">
                    <a:solidFill>
                      <a:srgbClr val="9BBB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Delivery</a:t>
                </a:r>
              </a:p>
            </p:txBody>
          </p:sp>
          <p:pic>
            <p:nvPicPr>
              <p:cNvPr id="38" name="Picture 37" descr="MSN icon mail"/>
              <p:cNvPicPr>
                <a:picLocks noChangeAspect="1" noChangeArrowheads="1"/>
              </p:cNvPicPr>
              <p:nvPr/>
            </p:nvPicPr>
            <p:blipFill>
              <a:blip r:embed="rId9">
                <a:lum contrast="50000"/>
              </a:blip>
              <a:srcRect b="40675"/>
              <a:stretch>
                <a:fillRect/>
              </a:stretch>
            </p:blipFill>
            <p:spPr bwMode="auto">
              <a:xfrm>
                <a:off x="7787102" y="4261004"/>
                <a:ext cx="1101266" cy="1073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ounded Rectangle 38"/>
              <p:cNvSpPr/>
              <p:nvPr/>
            </p:nvSpPr>
            <p:spPr bwMode="auto">
              <a:xfrm>
                <a:off x="7844710" y="5293171"/>
                <a:ext cx="731520" cy="98090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0843B8"/>
                  </a:solidFill>
                  <a:latin typeface="Segoe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78207" y="5525927"/>
                <a:ext cx="947651" cy="480109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0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Segoe" pitchFamily="34" charset="0"/>
                  </a:rPr>
                  <a:t>XML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495439" y="5285443"/>
                <a:ext cx="953036" cy="708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perspectiveHeroicExtremeLeftFacing"/>
                <a:lightRig rig="threePt" dir="t"/>
              </a:scene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chemeClr val="tx1"/>
                  </a:solidFill>
                  <a:latin typeface="Segoe" pitchFamily="34" charset="0"/>
                </a:endParaRPr>
              </a:p>
            </p:txBody>
          </p:sp>
        </p:grpSp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31158">
              <a:off x="7205929" y="4383461"/>
              <a:ext cx="567418" cy="60442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/>
            <a:scene3d>
              <a:camera prst="isometricOffAxis2Left"/>
              <a:lightRig rig="threePt" dir="t"/>
            </a:scene3d>
          </p:spPr>
        </p:pic>
      </p:grpSp>
      <p:grpSp>
        <p:nvGrpSpPr>
          <p:cNvPr id="43" name="Group 42"/>
          <p:cNvGrpSpPr/>
          <p:nvPr/>
        </p:nvGrpSpPr>
        <p:grpSpPr>
          <a:xfrm>
            <a:off x="233363" y="2689225"/>
            <a:ext cx="2871787" cy="3779838"/>
            <a:chOff x="233363" y="2689225"/>
            <a:chExt cx="2871787" cy="3779838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33363" y="2689225"/>
              <a:ext cx="2871787" cy="3779838"/>
              <a:chOff x="279930" y="3226279"/>
              <a:chExt cx="3446681" cy="4537494"/>
            </a:xfrm>
          </p:grpSpPr>
          <p:pic>
            <p:nvPicPr>
              <p:cNvPr id="18" name="Picture 4" descr="\\showsrus\07_Shows\Convergence_03-11\Resource_Kit\Ovals\Oval_LtBlue_small.png"/>
              <p:cNvPicPr>
                <a:picLocks noChangeAspect="1" noChangeArrowheads="1"/>
              </p:cNvPicPr>
              <p:nvPr/>
            </p:nvPicPr>
            <p:blipFill>
              <a:blip r:embed="rId4">
                <a:lum contrast="50000"/>
              </a:blip>
              <a:srcRect/>
              <a:stretch>
                <a:fillRect/>
              </a:stretch>
            </p:blipFill>
            <p:spPr bwMode="auto">
              <a:xfrm>
                <a:off x="279930" y="3226279"/>
                <a:ext cx="3446681" cy="4537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1767833" y="4666944"/>
                <a:ext cx="778625" cy="1127759"/>
                <a:chOff x="1767833" y="4494414"/>
                <a:chExt cx="778625" cy="1127759"/>
              </a:xfrm>
            </p:grpSpPr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1767833" y="4494414"/>
                  <a:ext cx="778625" cy="1127759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rgbClr val="FFD19F"/>
                    </a:solidFill>
                    <a:latin typeface="Segoe" pitchFamily="34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1867042" y="4677414"/>
                  <a:ext cx="583021" cy="99097"/>
                </a:xfrm>
                <a:prstGeom prst="lin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72941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tint val="72941"/>
                        <a:invGamma/>
                      </a:schemeClr>
                    </a:gs>
                  </a:gsLst>
                  <a:lin ang="2700000" scaled="1"/>
                </a:gradFill>
                <a:ln w="635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1870852" y="4778417"/>
                  <a:ext cx="583021" cy="99097"/>
                </a:xfrm>
                <a:prstGeom prst="lin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72941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tint val="72941"/>
                        <a:invGamma/>
                      </a:schemeClr>
                    </a:gs>
                  </a:gsLst>
                  <a:lin ang="2700000" scaled="1"/>
                </a:gradFill>
                <a:ln w="6350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>
                  <a:off x="1880379" y="4892760"/>
                  <a:ext cx="583021" cy="99097"/>
                </a:xfrm>
                <a:prstGeom prst="lin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72941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tint val="72941"/>
                        <a:invGamma/>
                      </a:schemeClr>
                    </a:gs>
                  </a:gsLst>
                  <a:lin ang="2700000" scaled="1"/>
                </a:gradFill>
                <a:ln w="635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cxnSp>
          </p:grpSp>
          <p:pic>
            <p:nvPicPr>
              <p:cNvPr id="20" name="Picture 2" descr="\\showsrus\07_Shows\Convergence_03-11\Resource_Kit\Ovals\Oval_LtBlue_small.png"/>
              <p:cNvPicPr>
                <a:picLocks noChangeAspect="1" noChangeArrowheads="1"/>
              </p:cNvPicPr>
              <p:nvPr/>
            </p:nvPicPr>
            <p:blipFill>
              <a:blip r:embed="rId4">
                <a:lum contrast="50000"/>
              </a:blip>
              <a:srcRect/>
              <a:stretch>
                <a:fillRect/>
              </a:stretch>
            </p:blipFill>
            <p:spPr bwMode="auto">
              <a:xfrm rot="202457">
                <a:off x="691849" y="4972548"/>
                <a:ext cx="2877469" cy="2323647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</p:pic>
          <p:grpSp>
            <p:nvGrpSpPr>
              <p:cNvPr id="5" name="Group 63"/>
              <p:cNvGrpSpPr>
                <a:grpSpLocks/>
              </p:cNvGrpSpPr>
              <p:nvPr/>
            </p:nvGrpSpPr>
            <p:grpSpPr bwMode="auto">
              <a:xfrm>
                <a:off x="933446" y="4896930"/>
                <a:ext cx="1400393" cy="1127759"/>
                <a:chOff x="933446" y="4724400"/>
                <a:chExt cx="1400393" cy="1127759"/>
              </a:xfrm>
            </p:grpSpPr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1366052" y="4724400"/>
                  <a:ext cx="778625" cy="1127759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rgbClr val="FFFFFF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364855" y="4756678"/>
                  <a:ext cx="809529" cy="36947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700" dirty="0">
                      <a:ln w="1905"/>
                      <a:solidFill>
                        <a:schemeClr val="accent5">
                          <a:lumMod val="7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Segoe" pitchFamily="34" charset="0"/>
                    </a:rPr>
                    <a:t>Embedded Reporting</a:t>
                  </a:r>
                </a:p>
              </p:txBody>
            </p:sp>
            <p:graphicFrame>
              <p:nvGraphicFramePr>
                <p:cNvPr id="28" name="Chart 61"/>
                <p:cNvGraphicFramePr>
                  <a:graphicFrameLocks/>
                </p:cNvGraphicFramePr>
                <p:nvPr/>
              </p:nvGraphicFramePr>
              <p:xfrm>
                <a:off x="933446" y="5073801"/>
                <a:ext cx="1400393" cy="655564"/>
              </p:xfrm>
              <a:graphic>
                <a:graphicData uri="http://schemas.openxmlformats.org/presentationml/2006/ole">
                  <p:oleObj spid="_x0000_s254978" name="Worksheet" r:id="rId11" imgW="1171457" imgH="552524" progId="Excel.Sheet.8">
                    <p:embed/>
                  </p:oleObj>
                </a:graphicData>
              </a:graphic>
            </p:graphicFrame>
          </p:grpSp>
          <p:sp>
            <p:nvSpPr>
              <p:cNvPr id="22" name="Rounded Rectangle 21"/>
              <p:cNvSpPr/>
              <p:nvPr/>
            </p:nvSpPr>
            <p:spPr bwMode="auto">
              <a:xfrm>
                <a:off x="1850962" y="5149083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CD97"/>
                  </a:solidFill>
                  <a:latin typeface="Segoe" pitchFamily="34" charset="0"/>
                </a:endParaRPr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>
                <a:off x="714338" y="3679838"/>
                <a:ext cx="2827460" cy="596488"/>
              </a:xfrm>
              <a:prstGeom prst="roundRect">
                <a:avLst>
                  <a:gd name="adj" fmla="val 44556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2000" dirty="0">
                    <a:solidFill>
                      <a:srgbClr val="9BBB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Authoring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28936" y="5201808"/>
                <a:ext cx="952777" cy="240155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7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Segoe" pitchFamily="34" charset="0"/>
                  </a:rPr>
                  <a:t>Web Report</a:t>
                </a:r>
              </a:p>
            </p:txBody>
          </p:sp>
          <p:graphicFrame>
            <p:nvGraphicFramePr>
              <p:cNvPr id="25" name="Chart 48"/>
              <p:cNvGraphicFramePr>
                <a:graphicFrameLocks/>
              </p:cNvGraphicFramePr>
              <p:nvPr/>
            </p:nvGraphicFramePr>
            <p:xfrm>
              <a:off x="1651744" y="5486450"/>
              <a:ext cx="1135557" cy="644130"/>
            </p:xfrm>
            <a:graphic>
              <a:graphicData uri="http://schemas.openxmlformats.org/presentationml/2006/ole">
                <p:oleObj spid="_x0000_s254979" name="Worksheet" r:id="rId12" imgW="1028767" imgH="580893" progId="Excel.Sheet.8">
                  <p:embed/>
                </p:oleObj>
              </a:graphicData>
            </a:graphic>
          </p:graphicFrame>
        </p:grpSp>
        <p:sp>
          <p:nvSpPr>
            <p:cNvPr id="46" name="TextBox 45"/>
            <p:cNvSpPr txBox="1"/>
            <p:nvPr/>
          </p:nvSpPr>
          <p:spPr bwMode="auto">
            <a:xfrm>
              <a:off x="1524000" y="4448145"/>
              <a:ext cx="793857" cy="20005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Segoe" pitchFamily="34" charset="0"/>
                </a:rPr>
                <a:t>2007 Sales  </a:t>
              </a:r>
              <a:endParaRPr lang="en-US" sz="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3"/>
          <p:cNvSpPr txBox="1">
            <a:spLocks/>
          </p:cNvSpPr>
          <p:nvPr/>
        </p:nvSpPr>
        <p:spPr>
          <a:xfrm>
            <a:off x="3426619" y="1740268"/>
            <a:ext cx="5412581" cy="5379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59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Author Impactful Reports 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Powerful Designers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Flexible Report Layout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Rich Visualizations 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96859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Manage any Workload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Enterprise Scale Platform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Central Deployment 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Strong Manageability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96859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>
                    <a:lumMod val="85000"/>
                  </a:schemeClr>
                </a:solidFill>
              </a:rPr>
              <a:t>Deliver Personalized Reports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Interactive Reports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Rendering in the Format Users Want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Calibri" pitchFamily="34" charset="0"/>
              <a:buChar char="–"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Delivery to Location Users Want</a:t>
            </a: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54059" lvl="1" indent="-396859" defTabSz="914327">
              <a:lnSpc>
                <a:spcPct val="90000"/>
              </a:lnSpc>
              <a:spcBef>
                <a:spcPct val="20000"/>
              </a:spcBef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>
          <a:xfrm>
            <a:off x="152400" y="381000"/>
            <a:ext cx="8580437" cy="1244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Reporting Services 2008</a:t>
            </a: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/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</a:br>
            <a:r>
              <a:rPr kumimoji="0" lang="en-US" sz="36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Enterprise Reporting Platform </a:t>
            </a:r>
            <a:endParaRPr kumimoji="0" lang="en-US" sz="3600" b="0" i="0" u="none" strike="noStrike" kern="1200" cap="none" spc="-150" normalizeH="0" baseline="0" noProof="0" dirty="0">
              <a:ln w="3175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575234" y="1978032"/>
            <a:ext cx="2358042" cy="1450968"/>
            <a:chOff x="575234" y="1976933"/>
            <a:chExt cx="2358042" cy="1450968"/>
          </a:xfrm>
        </p:grpSpPr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1554184" y="1976933"/>
              <a:ext cx="412060" cy="604073"/>
              <a:chOff x="1767833" y="4494414"/>
              <a:chExt cx="778625" cy="1127759"/>
            </a:xfrm>
          </p:grpSpPr>
          <p:sp>
            <p:nvSpPr>
              <p:cNvPr id="32" name="Rounded Rectangle 31"/>
              <p:cNvSpPr/>
              <p:nvPr/>
            </p:nvSpPr>
            <p:spPr bwMode="auto">
              <a:xfrm>
                <a:off x="1767833" y="4494414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D19F"/>
                  </a:solidFill>
                  <a:latin typeface="Segoe" pitchFamily="34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1867042" y="4677414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870852" y="4778417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880379" y="4892760"/>
                <a:ext cx="583021" cy="99097"/>
              </a:xfrm>
              <a:prstGeom prst="line">
                <a:avLst/>
              </a:prstGeom>
              <a:gradFill rotWithShape="0">
                <a:gsLst>
                  <a:gs pos="0">
                    <a:schemeClr val="folHlink">
                      <a:gamma/>
                      <a:tint val="72941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72941"/>
                      <a:invGamma/>
                    </a:schemeClr>
                  </a:gs>
                </a:gsLst>
                <a:lin ang="2700000" scaled="1"/>
              </a:gra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</p:grpSp>
        <p:pic>
          <p:nvPicPr>
            <p:cNvPr id="19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4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575234" y="2049401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112614" y="2100122"/>
              <a:ext cx="741110" cy="604073"/>
              <a:chOff x="933446" y="4724400"/>
              <a:chExt cx="1400393" cy="1127759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1366052" y="4724400"/>
                <a:ext cx="778625" cy="1127759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isometricOffAxis2Lef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 defTabSz="914063">
                  <a:defRPr/>
                </a:pPr>
                <a:endParaRPr lang="en-US" dirty="0">
                  <a:solidFill>
                    <a:srgbClr val="FFFFFF"/>
                  </a:solidFill>
                  <a:latin typeface="Segoe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64854" y="4756677"/>
                <a:ext cx="809528" cy="746975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600" dirty="0" smtClean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Embed </a:t>
                </a:r>
                <a:r>
                  <a:rPr lang="en-US" sz="6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Repor</a:t>
                </a:r>
                <a:r>
                  <a:rPr lang="en-US" sz="700" dirty="0">
                    <a:ln w="1905"/>
                    <a:solidFill>
                      <a:schemeClr val="accent5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egoe" pitchFamily="34" charset="0"/>
                  </a:rPr>
                  <a:t>ting</a:t>
                </a:r>
              </a:p>
            </p:txBody>
          </p:sp>
          <p:graphicFrame>
            <p:nvGraphicFramePr>
              <p:cNvPr id="31" name="Chart 61"/>
              <p:cNvGraphicFramePr>
                <a:graphicFrameLocks/>
              </p:cNvGraphicFramePr>
              <p:nvPr/>
            </p:nvGraphicFramePr>
            <p:xfrm>
              <a:off x="933446" y="5073801"/>
              <a:ext cx="1400393" cy="655564"/>
            </p:xfrm>
            <a:graphic>
              <a:graphicData uri="http://schemas.openxmlformats.org/presentationml/2006/ole">
                <p:oleObj spid="_x0000_s322562" name="Worksheet" r:id="rId5" imgW="1171457" imgH="552524" progId="Excel.Sheet.8">
                  <p:embed/>
                </p:oleObj>
              </a:graphicData>
            </a:graphic>
          </p:graphicFrame>
        </p:grpSp>
        <p:sp>
          <p:nvSpPr>
            <p:cNvPr id="21" name="Rounded Rectangle 20"/>
            <p:cNvSpPr/>
            <p:nvPr/>
          </p:nvSpPr>
          <p:spPr bwMode="auto">
            <a:xfrm>
              <a:off x="1598177" y="2235186"/>
              <a:ext cx="412060" cy="604073"/>
            </a:xfrm>
            <a:prstGeom prst="round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914063">
                <a:defRPr/>
              </a:pPr>
              <a:endParaRPr lang="en-US" dirty="0">
                <a:solidFill>
                  <a:srgbClr val="FFCD97"/>
                </a:solidFill>
                <a:latin typeface="Segoe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586521" y="2263427"/>
              <a:ext cx="504224" cy="128637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Segoe" pitchFamily="34" charset="0"/>
                </a:rPr>
                <a:t>Web Report</a:t>
              </a:r>
            </a:p>
          </p:txBody>
        </p:sp>
        <p:graphicFrame>
          <p:nvGraphicFramePr>
            <p:cNvPr id="27" name="Chart 48"/>
            <p:cNvGraphicFramePr>
              <a:graphicFrameLocks/>
            </p:cNvGraphicFramePr>
            <p:nvPr/>
          </p:nvGraphicFramePr>
          <p:xfrm>
            <a:off x="1492748" y="2415893"/>
            <a:ext cx="600954" cy="345022"/>
          </p:xfrm>
          <a:graphic>
            <a:graphicData uri="http://schemas.openxmlformats.org/presentationml/2006/ole">
              <p:oleObj spid="_x0000_s322563" name="Worksheet" r:id="rId6" imgW="1028767" imgH="580893" progId="Excel.Sheet.8">
                <p:embed/>
              </p:oleObj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621237" y="4668075"/>
            <a:ext cx="2358042" cy="1808925"/>
            <a:chOff x="621237" y="5029200"/>
            <a:chExt cx="2358042" cy="1808925"/>
          </a:xfrm>
        </p:grpSpPr>
        <p:pic>
          <p:nvPicPr>
            <p:cNvPr id="37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4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621237" y="5459625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grpSp>
          <p:nvGrpSpPr>
            <p:cNvPr id="6" name="Group 76"/>
            <p:cNvGrpSpPr/>
            <p:nvPr/>
          </p:nvGrpSpPr>
          <p:grpSpPr>
            <a:xfrm>
              <a:off x="1226805" y="5029200"/>
              <a:ext cx="1154372" cy="1224314"/>
              <a:chOff x="1226805" y="5100286"/>
              <a:chExt cx="1154372" cy="1224314"/>
            </a:xfrm>
          </p:grpSpPr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>
                <a:off x="1226805" y="5100286"/>
                <a:ext cx="1154372" cy="1224314"/>
                <a:chOff x="7778207" y="4261004"/>
                <a:chExt cx="2043756" cy="2080506"/>
              </a:xfrm>
            </p:grpSpPr>
            <p:pic>
              <p:nvPicPr>
                <p:cNvPr id="64" name="Picture 77" descr="MSN icon dashboard"/>
                <p:cNvPicPr>
                  <a:picLocks noChangeAspect="1" noChangeArrowheads="1"/>
                </p:cNvPicPr>
                <p:nvPr/>
              </p:nvPicPr>
              <p:blipFill>
                <a:blip r:embed="rId7">
                  <a:lum contrast="50000"/>
                </a:blip>
                <a:srcRect b="43307"/>
                <a:stretch>
                  <a:fillRect/>
                </a:stretch>
              </p:blipFill>
              <p:spPr bwMode="auto">
                <a:xfrm>
                  <a:off x="8269926" y="4693014"/>
                  <a:ext cx="1552037" cy="1648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64" descr="MSN icon mail"/>
                <p:cNvPicPr>
                  <a:picLocks noChangeAspect="1" noChangeArrowheads="1"/>
                </p:cNvPicPr>
                <p:nvPr/>
              </p:nvPicPr>
              <p:blipFill>
                <a:blip r:embed="rId8">
                  <a:lum contrast="50000"/>
                </a:blip>
                <a:srcRect b="40675"/>
                <a:stretch>
                  <a:fillRect/>
                </a:stretch>
              </p:blipFill>
              <p:spPr bwMode="auto">
                <a:xfrm>
                  <a:off x="7787102" y="4261004"/>
                  <a:ext cx="1101266" cy="1073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Rounded Rectangle 65"/>
                <p:cNvSpPr/>
                <p:nvPr/>
              </p:nvSpPr>
              <p:spPr bwMode="auto">
                <a:xfrm>
                  <a:off x="7844710" y="5293171"/>
                  <a:ext cx="731520" cy="980902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isometricOffAxis2Lef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rgbClr val="0843B8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778207" y="5525926"/>
                  <a:ext cx="947650" cy="418409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  <a:scene3d>
                    <a:camera prst="orthographicFront"/>
                    <a:lightRig rig="brightRoom" dir="t"/>
                  </a:scene3d>
                  <a:sp3d contourW="6350" prstMaterial="plastic">
                    <a:bevelT w="20320" h="20320" prst="angle"/>
                    <a:contourClr>
                      <a:schemeClr val="accent1">
                        <a:tint val="100000"/>
                        <a:shade val="100000"/>
                        <a:hueMod val="100000"/>
                        <a:satMod val="100000"/>
                      </a:schemeClr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1000" b="1" cap="all" dirty="0">
                      <a:ln/>
                      <a:solidFill>
                        <a:schemeClr val="accent1"/>
                      </a:solidFill>
                      <a:effectLst>
                        <a:outerShdw blurRad="19685" dist="12700" dir="5400000" algn="tl" rotWithShape="0">
                          <a:schemeClr val="accent1">
                            <a:satMod val="130000"/>
                            <a:alpha val="60000"/>
                          </a:schemeClr>
                        </a:outerShdw>
                        <a:reflection blurRad="10000" stA="55000" endPos="48000" dist="500" dir="5400000" sy="-100000" algn="bl" rotWithShape="0"/>
                      </a:effectLst>
                      <a:latin typeface="Segoe" pitchFamily="34" charset="0"/>
                    </a:rPr>
                    <a:t>XML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8495439" y="5285443"/>
                  <a:ext cx="953036" cy="708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109728" tIns="54864" rIns="109728" bIns="54864" anchor="ctr"/>
                <a:lstStyle/>
                <a:p>
                  <a:pPr algn="ctr" defTabSz="914063">
                    <a:defRPr/>
                  </a:pPr>
                  <a:endParaRPr lang="en-US" dirty="0">
                    <a:solidFill>
                      <a:schemeClr val="tx1"/>
                    </a:solidFill>
                    <a:latin typeface="Segoe" pitchFamily="34" charset="0"/>
                  </a:endParaRPr>
                </a:p>
              </p:txBody>
            </p:sp>
          </p:grpSp>
          <p:pic>
            <p:nvPicPr>
              <p:cNvPr id="69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531158">
                <a:off x="1770804" y="5667605"/>
                <a:ext cx="407985" cy="43459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  <a:scene3d>
                <a:camera prst="isometricOffAxis2Left"/>
                <a:lightRig rig="threePt" dir="t"/>
              </a:scene3d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602121" y="3290665"/>
            <a:ext cx="2358042" cy="1586135"/>
            <a:chOff x="602121" y="3546040"/>
            <a:chExt cx="2358042" cy="1586135"/>
          </a:xfrm>
        </p:grpSpPr>
        <p:pic>
          <p:nvPicPr>
            <p:cNvPr id="36" name="Picture 2" descr="\\showsrus\07_Shows\Convergence_03-11\Resource_Kit\Ovals\Oval_LtBlue_small.png"/>
            <p:cNvPicPr>
              <a:picLocks noChangeAspect="1" noChangeArrowheads="1"/>
            </p:cNvPicPr>
            <p:nvPr/>
          </p:nvPicPr>
          <p:blipFill>
            <a:blip r:embed="rId4">
              <a:lum contrast="50000"/>
            </a:blip>
            <a:srcRect/>
            <a:stretch>
              <a:fillRect/>
            </a:stretch>
          </p:blipFill>
          <p:spPr bwMode="auto">
            <a:xfrm rot="379279">
              <a:off x="602121" y="3753675"/>
              <a:ext cx="2358042" cy="1378500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</p:pic>
        <p:pic>
          <p:nvPicPr>
            <p:cNvPr id="55" name="Picture 85" descr="developer Tools toolbox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60805" y="3546040"/>
              <a:ext cx="848995" cy="1025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BI_template1c_Aug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MS_BI_FINAL_template2_Aug07</Template>
  <TotalTime>0</TotalTime>
  <Words>798</Words>
  <Application>Microsoft Office PowerPoint</Application>
  <PresentationFormat>Pokaz na ekranie (4:3)</PresentationFormat>
  <Paragraphs>219</Paragraphs>
  <Slides>16</Slides>
  <Notes>16</Notes>
  <HiddenSlides>3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MS_BI_template1c_Aug07</vt:lpstr>
      <vt:lpstr>Gray Segoe 4-3 template-template_April-17-2007</vt:lpstr>
      <vt:lpstr>Worksheet</vt:lpstr>
      <vt:lpstr>Microsoft SQL Server 2008 Reporting Services</vt:lpstr>
      <vt:lpstr>Microsoft Business Intelligence</vt:lpstr>
      <vt:lpstr>Slajd 3</vt:lpstr>
      <vt:lpstr>Intelligent Data Platform</vt:lpstr>
      <vt:lpstr>The Microsoft BI Platform                        SQL Server 2008</vt:lpstr>
      <vt:lpstr>The Microsoft BI Platform                        SQL Server 2008</vt:lpstr>
      <vt:lpstr>Slajd 7</vt:lpstr>
      <vt:lpstr>Reporting Services</vt:lpstr>
      <vt:lpstr>Slajd 9</vt:lpstr>
      <vt:lpstr>Author Impactful Reports</vt:lpstr>
      <vt:lpstr>Powerful Designers</vt:lpstr>
      <vt:lpstr>Manage Any Workload</vt:lpstr>
      <vt:lpstr>Deliver personalized Reports</vt:lpstr>
      <vt:lpstr>Slajd 14</vt:lpstr>
      <vt:lpstr>New with Microsoft SQL Server 2008 Reporting Services</vt:lpstr>
      <vt:lpstr>Major Reporting Services Customers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2008-09-09T15:16:13Z</dcterms:created>
  <dcterms:modified xsi:type="dcterms:W3CDTF">2008-09-09T15:16:19Z</dcterms:modified>
</cp:coreProperties>
</file>