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4" r:id="rId2"/>
    <p:sldId id="285" r:id="rId3"/>
    <p:sldId id="316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29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ABA"/>
    <a:srgbClr val="F9D4C7"/>
    <a:srgbClr val="FFCCCC"/>
    <a:srgbClr val="CC63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37" autoAdjust="0"/>
    <p:restoredTop sz="77333" autoAdjust="0"/>
  </p:normalViewPr>
  <p:slideViewPr>
    <p:cSldViewPr>
      <p:cViewPr varScale="1">
        <p:scale>
          <a:sx n="85" d="100"/>
          <a:sy n="85" d="100"/>
        </p:scale>
        <p:origin x="-1782" y="-8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1230"/>
    </p:cViewPr>
    <p:sldLst>
      <p:sld r:id="rId1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0" d="100"/>
          <a:sy n="90" d="100"/>
        </p:scale>
        <p:origin x="-100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B3A33C-9F1F-4F6F-AFEF-7CCFFE6A853C}" type="doc">
      <dgm:prSet loTypeId="urn:microsoft.com/office/officeart/2005/8/layout/list1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C2A2600-3A06-4C73-A123-1753A6358CC2}">
      <dgm:prSet phldrT="[Text]" custT="1"/>
      <dgm:spPr/>
      <dgm:t>
        <a:bodyPr/>
        <a:lstStyle/>
        <a:p>
          <a:r>
            <a:rPr lang="en-US" sz="2800" b="1" dirty="0" smtClean="0"/>
            <a:t>Scaling Up</a:t>
          </a:r>
          <a:endParaRPr lang="en-US" sz="2800" b="1" dirty="0"/>
        </a:p>
      </dgm:t>
    </dgm:pt>
    <dgm:pt modelId="{ED50CF8B-8D96-49FA-8DF7-507826B12B2A}" type="parTrans" cxnId="{AAD55401-734A-46F2-9C52-7EBA5577110A}">
      <dgm:prSet/>
      <dgm:spPr/>
      <dgm:t>
        <a:bodyPr/>
        <a:lstStyle/>
        <a:p>
          <a:endParaRPr lang="en-US" sz="3200"/>
        </a:p>
      </dgm:t>
    </dgm:pt>
    <dgm:pt modelId="{145944A3-B741-408C-A790-88805062C482}" type="sibTrans" cxnId="{AAD55401-734A-46F2-9C52-7EBA5577110A}">
      <dgm:prSet/>
      <dgm:spPr/>
      <dgm:t>
        <a:bodyPr/>
        <a:lstStyle/>
        <a:p>
          <a:endParaRPr lang="en-US" sz="3200"/>
        </a:p>
      </dgm:t>
    </dgm:pt>
    <dgm:pt modelId="{360EAD57-4E99-4CE1-B0EE-42E9432A8BDE}">
      <dgm:prSet phldrT="[Text]" custT="1"/>
      <dgm:spPr/>
      <dgm:t>
        <a:bodyPr/>
        <a:lstStyle/>
        <a:p>
          <a:r>
            <a:rPr lang="en-US" sz="2800" b="1" baseline="0" dirty="0" smtClean="0"/>
            <a:t>Optimizing Performance</a:t>
          </a:r>
          <a:endParaRPr lang="en-US" sz="2800" b="1" baseline="0" dirty="0"/>
        </a:p>
      </dgm:t>
    </dgm:pt>
    <dgm:pt modelId="{2F5C9FD6-38EF-4AC4-BB3D-0671CD7DEAB3}" type="parTrans" cxnId="{BCA05E21-A605-4F4E-A5AC-40577B8959D6}">
      <dgm:prSet/>
      <dgm:spPr/>
      <dgm:t>
        <a:bodyPr/>
        <a:lstStyle/>
        <a:p>
          <a:endParaRPr lang="en-GB" sz="2400"/>
        </a:p>
      </dgm:t>
    </dgm:pt>
    <dgm:pt modelId="{6EBB073C-C979-4039-BB9C-1878BAC5F763}" type="sibTrans" cxnId="{BCA05E21-A605-4F4E-A5AC-40577B8959D6}">
      <dgm:prSet/>
      <dgm:spPr/>
      <dgm:t>
        <a:bodyPr/>
        <a:lstStyle/>
        <a:p>
          <a:endParaRPr lang="en-GB" sz="2400"/>
        </a:p>
      </dgm:t>
    </dgm:pt>
    <dgm:pt modelId="{7C4B8CA7-C03E-4211-92F7-3369F1D8692F}">
      <dgm:prSet phldrT="[Text]" custT="1"/>
      <dgm:spPr/>
      <dgm:t>
        <a:bodyPr/>
        <a:lstStyle/>
        <a:p>
          <a:r>
            <a:rPr lang="en-US" sz="2800" b="1" baseline="0" dirty="0" smtClean="0"/>
            <a:t>Scaling Out</a:t>
          </a:r>
          <a:endParaRPr lang="en-US" sz="2800" b="1" dirty="0"/>
        </a:p>
      </dgm:t>
    </dgm:pt>
    <dgm:pt modelId="{C9C5912E-A5DA-4361-AB6A-4741BBC7EE7A}" type="parTrans" cxnId="{C4F92CE2-2BC7-4980-863F-68ED17414302}">
      <dgm:prSet/>
      <dgm:spPr/>
      <dgm:t>
        <a:bodyPr/>
        <a:lstStyle/>
        <a:p>
          <a:endParaRPr lang="en-GB" sz="2400"/>
        </a:p>
      </dgm:t>
    </dgm:pt>
    <dgm:pt modelId="{E55F9A89-CB2E-41E6-AC0C-5D7C3409D584}" type="sibTrans" cxnId="{C4F92CE2-2BC7-4980-863F-68ED17414302}">
      <dgm:prSet/>
      <dgm:spPr/>
      <dgm:t>
        <a:bodyPr/>
        <a:lstStyle/>
        <a:p>
          <a:endParaRPr lang="en-GB" sz="2400"/>
        </a:p>
      </dgm:t>
    </dgm:pt>
    <dgm:pt modelId="{F361E82B-670F-4B3E-96D2-C4C8023076EB}" type="pres">
      <dgm:prSet presAssocID="{61B3A33C-9F1F-4F6F-AFEF-7CCFFE6A85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270AD0-9EF5-4191-A32A-EBE92D3BE1C0}" type="pres">
      <dgm:prSet presAssocID="{360EAD57-4E99-4CE1-B0EE-42E9432A8BDE}" presName="parentLin" presStyleCnt="0"/>
      <dgm:spPr/>
      <dgm:t>
        <a:bodyPr/>
        <a:lstStyle/>
        <a:p>
          <a:endParaRPr lang="en-GB"/>
        </a:p>
      </dgm:t>
    </dgm:pt>
    <dgm:pt modelId="{06639F7B-586A-4E5C-A9AA-B0E2EEFEA8C1}" type="pres">
      <dgm:prSet presAssocID="{360EAD57-4E99-4CE1-B0EE-42E9432A8BD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A9754F9-000F-4A9E-BAE4-094655290E3B}" type="pres">
      <dgm:prSet presAssocID="{360EAD57-4E99-4CE1-B0EE-42E9432A8BDE}" presName="parentText" presStyleLbl="node1" presStyleIdx="0" presStyleCnt="3" custScaleX="1214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47D6D-5B02-4119-B0D6-1F3087A3D69F}" type="pres">
      <dgm:prSet presAssocID="{360EAD57-4E99-4CE1-B0EE-42E9432A8BDE}" presName="negativeSpace" presStyleCnt="0"/>
      <dgm:spPr/>
      <dgm:t>
        <a:bodyPr/>
        <a:lstStyle/>
        <a:p>
          <a:endParaRPr lang="en-GB"/>
        </a:p>
      </dgm:t>
    </dgm:pt>
    <dgm:pt modelId="{1F30CF0D-8A96-4EF0-9392-D4E685849729}" type="pres">
      <dgm:prSet presAssocID="{360EAD57-4E99-4CE1-B0EE-42E9432A8BD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75A78E-8FB4-47FD-9A9D-6236B627CC30}" type="pres">
      <dgm:prSet presAssocID="{6EBB073C-C979-4039-BB9C-1878BAC5F763}" presName="spaceBetweenRectangles" presStyleCnt="0"/>
      <dgm:spPr/>
      <dgm:t>
        <a:bodyPr/>
        <a:lstStyle/>
        <a:p>
          <a:endParaRPr lang="en-GB"/>
        </a:p>
      </dgm:t>
    </dgm:pt>
    <dgm:pt modelId="{333A1294-C01A-4212-891A-B23EBE72D330}" type="pres">
      <dgm:prSet presAssocID="{0C2A2600-3A06-4C73-A123-1753A6358CC2}" presName="parentLin" presStyleCnt="0"/>
      <dgm:spPr/>
      <dgm:t>
        <a:bodyPr/>
        <a:lstStyle/>
        <a:p>
          <a:endParaRPr lang="en-GB"/>
        </a:p>
      </dgm:t>
    </dgm:pt>
    <dgm:pt modelId="{12DCA4E1-A476-48D0-9D62-5CED7976FCF3}" type="pres">
      <dgm:prSet presAssocID="{0C2A2600-3A06-4C73-A123-1753A6358CC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DCEB7F8-7C4A-413A-93BB-7CD43B76BCD9}" type="pres">
      <dgm:prSet presAssocID="{0C2A2600-3A06-4C73-A123-1753A6358CC2}" presName="parentText" presStyleLbl="node1" presStyleIdx="1" presStyleCnt="3" custScaleX="1228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FAED9-4BC6-4051-A354-5DB0CE5F1F2F}" type="pres">
      <dgm:prSet presAssocID="{0C2A2600-3A06-4C73-A123-1753A6358CC2}" presName="negativeSpace" presStyleCnt="0"/>
      <dgm:spPr/>
      <dgm:t>
        <a:bodyPr/>
        <a:lstStyle/>
        <a:p>
          <a:endParaRPr lang="en-GB"/>
        </a:p>
      </dgm:t>
    </dgm:pt>
    <dgm:pt modelId="{E71F0E9A-0EAE-4C7B-B794-9200D1D72FCC}" type="pres">
      <dgm:prSet presAssocID="{0C2A2600-3A06-4C73-A123-1753A6358CC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BFD681-97E1-4F8B-A0ED-27F1691FC8EE}" type="pres">
      <dgm:prSet presAssocID="{145944A3-B741-408C-A790-88805062C482}" presName="spaceBetweenRectangles" presStyleCnt="0"/>
      <dgm:spPr/>
      <dgm:t>
        <a:bodyPr/>
        <a:lstStyle/>
        <a:p>
          <a:endParaRPr lang="en-GB"/>
        </a:p>
      </dgm:t>
    </dgm:pt>
    <dgm:pt modelId="{5D00EC34-FEF4-4012-9550-94970BD8F72B}" type="pres">
      <dgm:prSet presAssocID="{7C4B8CA7-C03E-4211-92F7-3369F1D8692F}" presName="parentLin" presStyleCnt="0"/>
      <dgm:spPr/>
      <dgm:t>
        <a:bodyPr/>
        <a:lstStyle/>
        <a:p>
          <a:endParaRPr lang="en-GB"/>
        </a:p>
      </dgm:t>
    </dgm:pt>
    <dgm:pt modelId="{75E03EE3-D562-4527-88DA-58E907B5FEF4}" type="pres">
      <dgm:prSet presAssocID="{7C4B8CA7-C03E-4211-92F7-3369F1D8692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4411A023-39C7-4D03-89F5-9090876DE9A5}" type="pres">
      <dgm:prSet presAssocID="{7C4B8CA7-C03E-4211-92F7-3369F1D8692F}" presName="parentText" presStyleLbl="node1" presStyleIdx="2" presStyleCnt="3" custScaleX="12284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7BA084-4CC1-4BAA-BE01-A4E542D43AA7}" type="pres">
      <dgm:prSet presAssocID="{7C4B8CA7-C03E-4211-92F7-3369F1D8692F}" presName="negativeSpace" presStyleCnt="0"/>
      <dgm:spPr/>
      <dgm:t>
        <a:bodyPr/>
        <a:lstStyle/>
        <a:p>
          <a:endParaRPr lang="en-GB"/>
        </a:p>
      </dgm:t>
    </dgm:pt>
    <dgm:pt modelId="{9DBE2AE1-85B3-48B0-8AED-604BCB61254D}" type="pres">
      <dgm:prSet presAssocID="{7C4B8CA7-C03E-4211-92F7-3369F1D8692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CE214C4-BA19-4A8D-8B32-A162BECB8A2A}" type="presOf" srcId="{0C2A2600-3A06-4C73-A123-1753A6358CC2}" destId="{FDCEB7F8-7C4A-413A-93BB-7CD43B76BCD9}" srcOrd="1" destOrd="0" presId="urn:microsoft.com/office/officeart/2005/8/layout/list1"/>
    <dgm:cxn modelId="{B0398694-439B-4749-A700-DC0B10E6B70C}" type="presOf" srcId="{7C4B8CA7-C03E-4211-92F7-3369F1D8692F}" destId="{4411A023-39C7-4D03-89F5-9090876DE9A5}" srcOrd="1" destOrd="0" presId="urn:microsoft.com/office/officeart/2005/8/layout/list1"/>
    <dgm:cxn modelId="{C4F92CE2-2BC7-4980-863F-68ED17414302}" srcId="{61B3A33C-9F1F-4F6F-AFEF-7CCFFE6A853C}" destId="{7C4B8CA7-C03E-4211-92F7-3369F1D8692F}" srcOrd="2" destOrd="0" parTransId="{C9C5912E-A5DA-4361-AB6A-4741BBC7EE7A}" sibTransId="{E55F9A89-CB2E-41E6-AC0C-5D7C3409D584}"/>
    <dgm:cxn modelId="{B5338355-D34C-43C6-A232-922A9CF55099}" type="presOf" srcId="{0C2A2600-3A06-4C73-A123-1753A6358CC2}" destId="{12DCA4E1-A476-48D0-9D62-5CED7976FCF3}" srcOrd="0" destOrd="0" presId="urn:microsoft.com/office/officeart/2005/8/layout/list1"/>
    <dgm:cxn modelId="{BCA05E21-A605-4F4E-A5AC-40577B8959D6}" srcId="{61B3A33C-9F1F-4F6F-AFEF-7CCFFE6A853C}" destId="{360EAD57-4E99-4CE1-B0EE-42E9432A8BDE}" srcOrd="0" destOrd="0" parTransId="{2F5C9FD6-38EF-4AC4-BB3D-0671CD7DEAB3}" sibTransId="{6EBB073C-C979-4039-BB9C-1878BAC5F763}"/>
    <dgm:cxn modelId="{AAD55401-734A-46F2-9C52-7EBA5577110A}" srcId="{61B3A33C-9F1F-4F6F-AFEF-7CCFFE6A853C}" destId="{0C2A2600-3A06-4C73-A123-1753A6358CC2}" srcOrd="1" destOrd="0" parTransId="{ED50CF8B-8D96-49FA-8DF7-507826B12B2A}" sibTransId="{145944A3-B741-408C-A790-88805062C482}"/>
    <dgm:cxn modelId="{B8484BC1-3CD1-44CB-87A3-FBFF06A5C015}" type="presOf" srcId="{7C4B8CA7-C03E-4211-92F7-3369F1D8692F}" destId="{75E03EE3-D562-4527-88DA-58E907B5FEF4}" srcOrd="0" destOrd="0" presId="urn:microsoft.com/office/officeart/2005/8/layout/list1"/>
    <dgm:cxn modelId="{F287E7E2-9DEC-4983-BBB8-CD76FF8D5397}" type="presOf" srcId="{360EAD57-4E99-4CE1-B0EE-42E9432A8BDE}" destId="{06639F7B-586A-4E5C-A9AA-B0E2EEFEA8C1}" srcOrd="0" destOrd="0" presId="urn:microsoft.com/office/officeart/2005/8/layout/list1"/>
    <dgm:cxn modelId="{BB5AB008-C490-407F-9C6F-A54C93CEEDF9}" type="presOf" srcId="{360EAD57-4E99-4CE1-B0EE-42E9432A8BDE}" destId="{5A9754F9-000F-4A9E-BAE4-094655290E3B}" srcOrd="1" destOrd="0" presId="urn:microsoft.com/office/officeart/2005/8/layout/list1"/>
    <dgm:cxn modelId="{4C59A28C-C25A-4AEC-816E-1DB700B251F5}" type="presOf" srcId="{61B3A33C-9F1F-4F6F-AFEF-7CCFFE6A853C}" destId="{F361E82B-670F-4B3E-96D2-C4C8023076EB}" srcOrd="0" destOrd="0" presId="urn:microsoft.com/office/officeart/2005/8/layout/list1"/>
    <dgm:cxn modelId="{B631661B-360F-4B8F-925F-7FFA91527FB3}" type="presParOf" srcId="{F361E82B-670F-4B3E-96D2-C4C8023076EB}" destId="{25270AD0-9EF5-4191-A32A-EBE92D3BE1C0}" srcOrd="0" destOrd="0" presId="urn:microsoft.com/office/officeart/2005/8/layout/list1"/>
    <dgm:cxn modelId="{B6DC2D46-6779-491C-8253-A9256CAFD933}" type="presParOf" srcId="{25270AD0-9EF5-4191-A32A-EBE92D3BE1C0}" destId="{06639F7B-586A-4E5C-A9AA-B0E2EEFEA8C1}" srcOrd="0" destOrd="0" presId="urn:microsoft.com/office/officeart/2005/8/layout/list1"/>
    <dgm:cxn modelId="{F71DA6BF-0C6F-4E2E-94B6-3EAA24398FA3}" type="presParOf" srcId="{25270AD0-9EF5-4191-A32A-EBE92D3BE1C0}" destId="{5A9754F9-000F-4A9E-BAE4-094655290E3B}" srcOrd="1" destOrd="0" presId="urn:microsoft.com/office/officeart/2005/8/layout/list1"/>
    <dgm:cxn modelId="{5E11D5DB-AFCE-4818-8AD8-245126832CC6}" type="presParOf" srcId="{F361E82B-670F-4B3E-96D2-C4C8023076EB}" destId="{4C747D6D-5B02-4119-B0D6-1F3087A3D69F}" srcOrd="1" destOrd="0" presId="urn:microsoft.com/office/officeart/2005/8/layout/list1"/>
    <dgm:cxn modelId="{BD2F1A41-15E4-47C5-BDB0-E626A8369E7D}" type="presParOf" srcId="{F361E82B-670F-4B3E-96D2-C4C8023076EB}" destId="{1F30CF0D-8A96-4EF0-9392-D4E685849729}" srcOrd="2" destOrd="0" presId="urn:microsoft.com/office/officeart/2005/8/layout/list1"/>
    <dgm:cxn modelId="{14F3121F-D9AE-4655-AFFF-1F8923BA8B2C}" type="presParOf" srcId="{F361E82B-670F-4B3E-96D2-C4C8023076EB}" destId="{1E75A78E-8FB4-47FD-9A9D-6236B627CC30}" srcOrd="3" destOrd="0" presId="urn:microsoft.com/office/officeart/2005/8/layout/list1"/>
    <dgm:cxn modelId="{BB4D4378-2EE2-4DD4-957A-9A269AA018BC}" type="presParOf" srcId="{F361E82B-670F-4B3E-96D2-C4C8023076EB}" destId="{333A1294-C01A-4212-891A-B23EBE72D330}" srcOrd="4" destOrd="0" presId="urn:microsoft.com/office/officeart/2005/8/layout/list1"/>
    <dgm:cxn modelId="{272473AC-55F9-41C4-8773-DCF4B5410354}" type="presParOf" srcId="{333A1294-C01A-4212-891A-B23EBE72D330}" destId="{12DCA4E1-A476-48D0-9D62-5CED7976FCF3}" srcOrd="0" destOrd="0" presId="urn:microsoft.com/office/officeart/2005/8/layout/list1"/>
    <dgm:cxn modelId="{9DD02A2A-33EB-47A2-93B6-FA48FA454A99}" type="presParOf" srcId="{333A1294-C01A-4212-891A-B23EBE72D330}" destId="{FDCEB7F8-7C4A-413A-93BB-7CD43B76BCD9}" srcOrd="1" destOrd="0" presId="urn:microsoft.com/office/officeart/2005/8/layout/list1"/>
    <dgm:cxn modelId="{F6A0E24C-6DF8-443A-85E6-DD00B89EE44E}" type="presParOf" srcId="{F361E82B-670F-4B3E-96D2-C4C8023076EB}" destId="{CDEFAED9-4BC6-4051-A354-5DB0CE5F1F2F}" srcOrd="5" destOrd="0" presId="urn:microsoft.com/office/officeart/2005/8/layout/list1"/>
    <dgm:cxn modelId="{A860E0AD-89E4-47C5-BC11-3B897A639CDD}" type="presParOf" srcId="{F361E82B-670F-4B3E-96D2-C4C8023076EB}" destId="{E71F0E9A-0EAE-4C7B-B794-9200D1D72FCC}" srcOrd="6" destOrd="0" presId="urn:microsoft.com/office/officeart/2005/8/layout/list1"/>
    <dgm:cxn modelId="{B38C1768-698D-41DF-B13E-97CC1D33607D}" type="presParOf" srcId="{F361E82B-670F-4B3E-96D2-C4C8023076EB}" destId="{C3BFD681-97E1-4F8B-A0ED-27F1691FC8EE}" srcOrd="7" destOrd="0" presId="urn:microsoft.com/office/officeart/2005/8/layout/list1"/>
    <dgm:cxn modelId="{58AF5749-B152-4349-804A-8FC13868FA20}" type="presParOf" srcId="{F361E82B-670F-4B3E-96D2-C4C8023076EB}" destId="{5D00EC34-FEF4-4012-9550-94970BD8F72B}" srcOrd="8" destOrd="0" presId="urn:microsoft.com/office/officeart/2005/8/layout/list1"/>
    <dgm:cxn modelId="{B4D123AB-20C1-43D6-AB17-B624A28065F8}" type="presParOf" srcId="{5D00EC34-FEF4-4012-9550-94970BD8F72B}" destId="{75E03EE3-D562-4527-88DA-58E907B5FEF4}" srcOrd="0" destOrd="0" presId="urn:microsoft.com/office/officeart/2005/8/layout/list1"/>
    <dgm:cxn modelId="{B473C1A4-0C5A-4E73-9B04-19789A2F7D60}" type="presParOf" srcId="{5D00EC34-FEF4-4012-9550-94970BD8F72B}" destId="{4411A023-39C7-4D03-89F5-9090876DE9A5}" srcOrd="1" destOrd="0" presId="urn:microsoft.com/office/officeart/2005/8/layout/list1"/>
    <dgm:cxn modelId="{5BDE1111-C41D-482F-B2D8-5C4DE8A433D3}" type="presParOf" srcId="{F361E82B-670F-4B3E-96D2-C4C8023076EB}" destId="{CF7BA084-4CC1-4BAA-BE01-A4E542D43AA7}" srcOrd="9" destOrd="0" presId="urn:microsoft.com/office/officeart/2005/8/layout/list1"/>
    <dgm:cxn modelId="{0A6591D4-C893-4991-88AC-D16BCEBAB5EE}" type="presParOf" srcId="{F361E82B-670F-4B3E-96D2-C4C8023076EB}" destId="{9DBE2AE1-85B3-48B0-8AED-604BCB61254D}" srcOrd="10" destOrd="0" presId="urn:microsoft.com/office/officeart/2005/8/layout/list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C23FC6E-6F2D-44F7-999D-16FA4059CA40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9F3AFD52-15DD-4DD7-9882-26FE11A0A43C}">
      <dgm:prSet/>
      <dgm:spPr/>
      <dgm:t>
        <a:bodyPr/>
        <a:lstStyle/>
        <a:p>
          <a:pPr rtl="0"/>
          <a:r>
            <a:rPr lang="en-GB" dirty="0" smtClean="0"/>
            <a:t>High performance lookup operations</a:t>
          </a:r>
          <a:endParaRPr lang="en-GB" dirty="0"/>
        </a:p>
      </dgm:t>
    </dgm:pt>
    <dgm:pt modelId="{7675ABAB-5147-410C-B513-F0B4B7E74BE5}" type="parTrans" cxnId="{6FF532B1-7D0E-4041-B1BC-DC29D4A522C3}">
      <dgm:prSet/>
      <dgm:spPr/>
      <dgm:t>
        <a:bodyPr/>
        <a:lstStyle/>
        <a:p>
          <a:endParaRPr lang="en-GB"/>
        </a:p>
      </dgm:t>
    </dgm:pt>
    <dgm:pt modelId="{6898D8C3-20C4-4F12-9730-5B975365C1C3}" type="sibTrans" cxnId="{6FF532B1-7D0E-4041-B1BC-DC29D4A522C3}">
      <dgm:prSet/>
      <dgm:spPr/>
      <dgm:t>
        <a:bodyPr/>
        <a:lstStyle/>
        <a:p>
          <a:endParaRPr lang="en-GB"/>
        </a:p>
      </dgm:t>
    </dgm:pt>
    <dgm:pt modelId="{74120055-5C48-4596-BAE3-F767A0C7726C}">
      <dgm:prSet/>
      <dgm:spPr/>
      <dgm:t>
        <a:bodyPr/>
        <a:lstStyle/>
        <a:p>
          <a:pPr rtl="0"/>
          <a:r>
            <a:rPr lang="en-GB" dirty="0" smtClean="0"/>
            <a:t>Change Data Capture</a:t>
          </a:r>
          <a:endParaRPr lang="en-GB" dirty="0"/>
        </a:p>
      </dgm:t>
    </dgm:pt>
    <dgm:pt modelId="{74F45BF6-211B-44A2-A74C-F1977B78C3B8}" type="parTrans" cxnId="{6AD7D5D3-9E8D-4901-AEA9-EDEEDC2FBADE}">
      <dgm:prSet/>
      <dgm:spPr/>
      <dgm:t>
        <a:bodyPr/>
        <a:lstStyle/>
        <a:p>
          <a:endParaRPr lang="en-GB"/>
        </a:p>
      </dgm:t>
    </dgm:pt>
    <dgm:pt modelId="{0836D7C4-3EEB-4502-9026-7B4B04ABA2D2}" type="sibTrans" cxnId="{6AD7D5D3-9E8D-4901-AEA9-EDEEDC2FBADE}">
      <dgm:prSet/>
      <dgm:spPr/>
      <dgm:t>
        <a:bodyPr/>
        <a:lstStyle/>
        <a:p>
          <a:endParaRPr lang="en-GB"/>
        </a:p>
      </dgm:t>
    </dgm:pt>
    <dgm:pt modelId="{A1EF2F16-D0F3-4175-B578-A32F83A04071}" type="pres">
      <dgm:prSet presAssocID="{FC23FC6E-6F2D-44F7-999D-16FA4059CA4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D988D0B-0701-4670-AFD2-7FB5F034897C}" type="pres">
      <dgm:prSet presAssocID="{FC23FC6E-6F2D-44F7-999D-16FA4059CA40}" presName="arrow" presStyleLbl="bgShp" presStyleIdx="0" presStyleCnt="1"/>
      <dgm:spPr/>
    </dgm:pt>
    <dgm:pt modelId="{AEC9F991-E019-4240-B3CE-464A89B92885}" type="pres">
      <dgm:prSet presAssocID="{FC23FC6E-6F2D-44F7-999D-16FA4059CA40}" presName="linearProcess" presStyleCnt="0"/>
      <dgm:spPr/>
    </dgm:pt>
    <dgm:pt modelId="{E978D381-A5FF-4F93-BF31-33E8707672E9}" type="pres">
      <dgm:prSet presAssocID="{9F3AFD52-15DD-4DD7-9882-26FE11A0A43C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20F3CB-BECE-4C59-A10D-B3BB416570CC}" type="pres">
      <dgm:prSet presAssocID="{6898D8C3-20C4-4F12-9730-5B975365C1C3}" presName="sibTrans" presStyleCnt="0"/>
      <dgm:spPr/>
    </dgm:pt>
    <dgm:pt modelId="{ADE84CE5-72BF-4BF8-A269-DCA6CACB3EB1}" type="pres">
      <dgm:prSet presAssocID="{74120055-5C48-4596-BAE3-F767A0C7726C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164FB04-913F-48CE-AF26-3A75D262A28C}" type="presOf" srcId="{9F3AFD52-15DD-4DD7-9882-26FE11A0A43C}" destId="{E978D381-A5FF-4F93-BF31-33E8707672E9}" srcOrd="0" destOrd="0" presId="urn:microsoft.com/office/officeart/2005/8/layout/hProcess9"/>
    <dgm:cxn modelId="{6FF532B1-7D0E-4041-B1BC-DC29D4A522C3}" srcId="{FC23FC6E-6F2D-44F7-999D-16FA4059CA40}" destId="{9F3AFD52-15DD-4DD7-9882-26FE11A0A43C}" srcOrd="0" destOrd="0" parTransId="{7675ABAB-5147-410C-B513-F0B4B7E74BE5}" sibTransId="{6898D8C3-20C4-4F12-9730-5B975365C1C3}"/>
    <dgm:cxn modelId="{6AD7D5D3-9E8D-4901-AEA9-EDEEDC2FBADE}" srcId="{FC23FC6E-6F2D-44F7-999D-16FA4059CA40}" destId="{74120055-5C48-4596-BAE3-F767A0C7726C}" srcOrd="1" destOrd="0" parTransId="{74F45BF6-211B-44A2-A74C-F1977B78C3B8}" sibTransId="{0836D7C4-3EEB-4502-9026-7B4B04ABA2D2}"/>
    <dgm:cxn modelId="{249E04FD-ECDF-4DBD-B358-64B30EA465D2}" type="presOf" srcId="{FC23FC6E-6F2D-44F7-999D-16FA4059CA40}" destId="{A1EF2F16-D0F3-4175-B578-A32F83A04071}" srcOrd="0" destOrd="0" presId="urn:microsoft.com/office/officeart/2005/8/layout/hProcess9"/>
    <dgm:cxn modelId="{7CAE35A6-F882-4BDB-B77E-BA73C9ECD2A6}" type="presOf" srcId="{74120055-5C48-4596-BAE3-F767A0C7726C}" destId="{ADE84CE5-72BF-4BF8-A269-DCA6CACB3EB1}" srcOrd="0" destOrd="0" presId="urn:microsoft.com/office/officeart/2005/8/layout/hProcess9"/>
    <dgm:cxn modelId="{8CC3C6CD-60D7-4F3F-88B7-1557D2CA599E}" type="presParOf" srcId="{A1EF2F16-D0F3-4175-B578-A32F83A04071}" destId="{2D988D0B-0701-4670-AFD2-7FB5F034897C}" srcOrd="0" destOrd="0" presId="urn:microsoft.com/office/officeart/2005/8/layout/hProcess9"/>
    <dgm:cxn modelId="{F82CA3E0-064C-4450-BEFA-545D6F29AE14}" type="presParOf" srcId="{A1EF2F16-D0F3-4175-B578-A32F83A04071}" destId="{AEC9F991-E019-4240-B3CE-464A89B92885}" srcOrd="1" destOrd="0" presId="urn:microsoft.com/office/officeart/2005/8/layout/hProcess9"/>
    <dgm:cxn modelId="{343FE084-AB54-41B6-B4B2-B0DA98D81B79}" type="presParOf" srcId="{AEC9F991-E019-4240-B3CE-464A89B92885}" destId="{E978D381-A5FF-4F93-BF31-33E8707672E9}" srcOrd="0" destOrd="0" presId="urn:microsoft.com/office/officeart/2005/8/layout/hProcess9"/>
    <dgm:cxn modelId="{F7169B76-0154-4504-9030-12695A8D7AE1}" type="presParOf" srcId="{AEC9F991-E019-4240-B3CE-464A89B92885}" destId="{2420F3CB-BECE-4C59-A10D-B3BB416570CC}" srcOrd="1" destOrd="0" presId="urn:microsoft.com/office/officeart/2005/8/layout/hProcess9"/>
    <dgm:cxn modelId="{3134EC3A-C851-4884-84C3-6B23226E8AEF}" type="presParOf" srcId="{AEC9F991-E019-4240-B3CE-464A89B92885}" destId="{ADE84CE5-72BF-4BF8-A269-DCA6CACB3EB1}" srcOrd="2" destOrd="0" presId="urn:microsoft.com/office/officeart/2005/8/layout/hProcess9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9CC3CD9-235E-4608-85A1-CB6856E41C13}" type="doc">
      <dgm:prSet loTypeId="urn:microsoft.com/office/officeart/2005/8/layout/vList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163EB73-3146-414F-8FAB-F4DE5A3712C3}">
      <dgm:prSet custT="1"/>
      <dgm:spPr/>
      <dgm:t>
        <a:bodyPr/>
        <a:lstStyle/>
        <a:p>
          <a:pPr rtl="0"/>
          <a:r>
            <a: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Hardware Support</a:t>
          </a:r>
          <a:endParaRPr lang="en-GB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94BF29-6DC6-42EE-ABCD-39B8A1792C59}" type="parTrans" cxnId="{4A508657-BCD8-495E-8866-C7DAB297F35E}">
      <dgm:prSet/>
      <dgm:spPr/>
      <dgm:t>
        <a:bodyPr/>
        <a:lstStyle/>
        <a:p>
          <a:endParaRPr lang="en-GB" sz="2400"/>
        </a:p>
      </dgm:t>
    </dgm:pt>
    <dgm:pt modelId="{4CF4BA37-E1C9-49D9-8809-2BAF78C1BCCE}" type="sibTrans" cxnId="{4A508657-BCD8-495E-8866-C7DAB297F35E}">
      <dgm:prSet/>
      <dgm:spPr/>
      <dgm:t>
        <a:bodyPr/>
        <a:lstStyle/>
        <a:p>
          <a:endParaRPr lang="en-GB" sz="2400"/>
        </a:p>
      </dgm:t>
    </dgm:pt>
    <dgm:pt modelId="{04D043FF-DDC1-43F6-A209-AB2BDAF8973B}">
      <dgm:prSet custT="1"/>
      <dgm:spPr/>
      <dgm:t>
        <a:bodyPr/>
        <a:lstStyle/>
        <a:p>
          <a:pPr rtl="0"/>
          <a:r>
            <a: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Concurrency</a:t>
          </a:r>
          <a:endParaRPr lang="en-GB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66BB93-608E-447F-9EA9-1A95BDD531D7}" type="parTrans" cxnId="{28E8E69B-C72A-47E1-9029-0224D607D3F9}">
      <dgm:prSet/>
      <dgm:spPr/>
      <dgm:t>
        <a:bodyPr/>
        <a:lstStyle/>
        <a:p>
          <a:endParaRPr lang="en-GB" sz="2400"/>
        </a:p>
      </dgm:t>
    </dgm:pt>
    <dgm:pt modelId="{D515A42F-DD05-4CA8-9C1D-E9157F43CBB2}" type="sibTrans" cxnId="{28E8E69B-C72A-47E1-9029-0224D607D3F9}">
      <dgm:prSet/>
      <dgm:spPr/>
      <dgm:t>
        <a:bodyPr/>
        <a:lstStyle/>
        <a:p>
          <a:endParaRPr lang="en-GB" sz="2400"/>
        </a:p>
      </dgm:t>
    </dgm:pt>
    <dgm:pt modelId="{ABE80D00-048C-4231-AFEE-7F8E6DA0467B}" type="pres">
      <dgm:prSet presAssocID="{79CC3CD9-235E-4608-85A1-CB6856E41C1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6C537B6-ED8A-4FAC-B160-C070B207FDC8}" type="pres">
      <dgm:prSet presAssocID="{8163EB73-3146-414F-8FAB-F4DE5A3712C3}" presName="comp" presStyleCnt="0"/>
      <dgm:spPr/>
    </dgm:pt>
    <dgm:pt modelId="{F61FD3E9-4598-4E39-BB89-F8A9F9B64928}" type="pres">
      <dgm:prSet presAssocID="{8163EB73-3146-414F-8FAB-F4DE5A3712C3}" presName="box" presStyleLbl="node1" presStyleIdx="0" presStyleCnt="2"/>
      <dgm:spPr/>
      <dgm:t>
        <a:bodyPr/>
        <a:lstStyle/>
        <a:p>
          <a:endParaRPr lang="en-GB"/>
        </a:p>
      </dgm:t>
    </dgm:pt>
    <dgm:pt modelId="{82A0208F-9BB5-4D70-B7F8-2C7EA9C9DA77}" type="pres">
      <dgm:prSet presAssocID="{8163EB73-3146-414F-8FAB-F4DE5A3712C3}" presName="img" presStyleLbl="fgImgPlace1" presStyleIdx="0" presStyleCnt="2"/>
      <dgm:spPr/>
    </dgm:pt>
    <dgm:pt modelId="{A2FA743D-D0C7-4690-8508-76FD70417352}" type="pres">
      <dgm:prSet presAssocID="{8163EB73-3146-414F-8FAB-F4DE5A3712C3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1C3E32-1365-4448-92D0-8E08751FC711}" type="pres">
      <dgm:prSet presAssocID="{4CF4BA37-E1C9-49D9-8809-2BAF78C1BCCE}" presName="spacer" presStyleCnt="0"/>
      <dgm:spPr/>
    </dgm:pt>
    <dgm:pt modelId="{DEC89340-275E-4187-90BF-CAA746E25200}" type="pres">
      <dgm:prSet presAssocID="{04D043FF-DDC1-43F6-A209-AB2BDAF8973B}" presName="comp" presStyleCnt="0"/>
      <dgm:spPr/>
    </dgm:pt>
    <dgm:pt modelId="{16D5999D-8355-46E7-8B3F-CDE459C47B5C}" type="pres">
      <dgm:prSet presAssocID="{04D043FF-DDC1-43F6-A209-AB2BDAF8973B}" presName="box" presStyleLbl="node1" presStyleIdx="1" presStyleCnt="2"/>
      <dgm:spPr/>
      <dgm:t>
        <a:bodyPr/>
        <a:lstStyle/>
        <a:p>
          <a:endParaRPr lang="en-GB"/>
        </a:p>
      </dgm:t>
    </dgm:pt>
    <dgm:pt modelId="{8522F3D9-432E-4451-A9D9-3E69BD5C2D94}" type="pres">
      <dgm:prSet presAssocID="{04D043FF-DDC1-43F6-A209-AB2BDAF8973B}" presName="img" presStyleLbl="fgImgPlace1" presStyleIdx="1" presStyleCnt="2"/>
      <dgm:spPr/>
    </dgm:pt>
    <dgm:pt modelId="{020B314D-3BB1-4A88-8D90-059611566A11}" type="pres">
      <dgm:prSet presAssocID="{04D043FF-DDC1-43F6-A209-AB2BDAF8973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8A328A2-3E29-4F1D-B8CA-C324A70D292D}" type="presOf" srcId="{04D043FF-DDC1-43F6-A209-AB2BDAF8973B}" destId="{020B314D-3BB1-4A88-8D90-059611566A11}" srcOrd="1" destOrd="0" presId="urn:microsoft.com/office/officeart/2005/8/layout/vList4"/>
    <dgm:cxn modelId="{D43FBC1B-C7AE-4093-80FB-201491211E4D}" type="presOf" srcId="{79CC3CD9-235E-4608-85A1-CB6856E41C13}" destId="{ABE80D00-048C-4231-AFEE-7F8E6DA0467B}" srcOrd="0" destOrd="0" presId="urn:microsoft.com/office/officeart/2005/8/layout/vList4"/>
    <dgm:cxn modelId="{18B22175-B512-4527-ACFF-664A83053369}" type="presOf" srcId="{8163EB73-3146-414F-8FAB-F4DE5A3712C3}" destId="{A2FA743D-D0C7-4690-8508-76FD70417352}" srcOrd="1" destOrd="0" presId="urn:microsoft.com/office/officeart/2005/8/layout/vList4"/>
    <dgm:cxn modelId="{EFF07736-5B6A-4937-A6FC-1F151403404D}" type="presOf" srcId="{8163EB73-3146-414F-8FAB-F4DE5A3712C3}" destId="{F61FD3E9-4598-4E39-BB89-F8A9F9B64928}" srcOrd="0" destOrd="0" presId="urn:microsoft.com/office/officeart/2005/8/layout/vList4"/>
    <dgm:cxn modelId="{4A508657-BCD8-495E-8866-C7DAB297F35E}" srcId="{79CC3CD9-235E-4608-85A1-CB6856E41C13}" destId="{8163EB73-3146-414F-8FAB-F4DE5A3712C3}" srcOrd="0" destOrd="0" parTransId="{6594BF29-6DC6-42EE-ABCD-39B8A1792C59}" sibTransId="{4CF4BA37-E1C9-49D9-8809-2BAF78C1BCCE}"/>
    <dgm:cxn modelId="{28E8E69B-C72A-47E1-9029-0224D607D3F9}" srcId="{79CC3CD9-235E-4608-85A1-CB6856E41C13}" destId="{04D043FF-DDC1-43F6-A209-AB2BDAF8973B}" srcOrd="1" destOrd="0" parTransId="{DB66BB93-608E-447F-9EA9-1A95BDD531D7}" sibTransId="{D515A42F-DD05-4CA8-9C1D-E9157F43CBB2}"/>
    <dgm:cxn modelId="{E02C0055-712F-434F-B578-CC13F539029D}" type="presOf" srcId="{04D043FF-DDC1-43F6-A209-AB2BDAF8973B}" destId="{16D5999D-8355-46E7-8B3F-CDE459C47B5C}" srcOrd="0" destOrd="0" presId="urn:microsoft.com/office/officeart/2005/8/layout/vList4"/>
    <dgm:cxn modelId="{C8350150-1B86-4117-B51B-A4E85A9E42D9}" type="presParOf" srcId="{ABE80D00-048C-4231-AFEE-7F8E6DA0467B}" destId="{B6C537B6-ED8A-4FAC-B160-C070B207FDC8}" srcOrd="0" destOrd="0" presId="urn:microsoft.com/office/officeart/2005/8/layout/vList4"/>
    <dgm:cxn modelId="{6339C9A2-51F1-42F0-8EF3-506138452D60}" type="presParOf" srcId="{B6C537B6-ED8A-4FAC-B160-C070B207FDC8}" destId="{F61FD3E9-4598-4E39-BB89-F8A9F9B64928}" srcOrd="0" destOrd="0" presId="urn:microsoft.com/office/officeart/2005/8/layout/vList4"/>
    <dgm:cxn modelId="{97133FB5-34CA-457B-B8D5-5A64647DA176}" type="presParOf" srcId="{B6C537B6-ED8A-4FAC-B160-C070B207FDC8}" destId="{82A0208F-9BB5-4D70-B7F8-2C7EA9C9DA77}" srcOrd="1" destOrd="0" presId="urn:microsoft.com/office/officeart/2005/8/layout/vList4"/>
    <dgm:cxn modelId="{2F183F4C-DA1D-400D-B431-5D245315C8BB}" type="presParOf" srcId="{B6C537B6-ED8A-4FAC-B160-C070B207FDC8}" destId="{A2FA743D-D0C7-4690-8508-76FD70417352}" srcOrd="2" destOrd="0" presId="urn:microsoft.com/office/officeart/2005/8/layout/vList4"/>
    <dgm:cxn modelId="{5C97A682-71D8-4342-8DDA-5A3F06975C77}" type="presParOf" srcId="{ABE80D00-048C-4231-AFEE-7F8E6DA0467B}" destId="{DE1C3E32-1365-4448-92D0-8E08751FC711}" srcOrd="1" destOrd="0" presId="urn:microsoft.com/office/officeart/2005/8/layout/vList4"/>
    <dgm:cxn modelId="{7D286D01-5D51-46A5-909C-67FFD9946027}" type="presParOf" srcId="{ABE80D00-048C-4231-AFEE-7F8E6DA0467B}" destId="{DEC89340-275E-4187-90BF-CAA746E25200}" srcOrd="2" destOrd="0" presId="urn:microsoft.com/office/officeart/2005/8/layout/vList4"/>
    <dgm:cxn modelId="{0D28715E-9450-4BD0-9C9B-58D281D4F2E3}" type="presParOf" srcId="{DEC89340-275E-4187-90BF-CAA746E25200}" destId="{16D5999D-8355-46E7-8B3F-CDE459C47B5C}" srcOrd="0" destOrd="0" presId="urn:microsoft.com/office/officeart/2005/8/layout/vList4"/>
    <dgm:cxn modelId="{04E25C15-E754-479E-80DE-17AC4FD500AC}" type="presParOf" srcId="{DEC89340-275E-4187-90BF-CAA746E25200}" destId="{8522F3D9-432E-4451-A9D9-3E69BD5C2D94}" srcOrd="1" destOrd="0" presId="urn:microsoft.com/office/officeart/2005/8/layout/vList4"/>
    <dgm:cxn modelId="{CC4262B0-5DC7-4FBF-8FCC-D6671427367C}" type="presParOf" srcId="{DEC89340-275E-4187-90BF-CAA746E25200}" destId="{020B314D-3BB1-4A88-8D90-059611566A11}" srcOrd="2" destOrd="0" presId="urn:microsoft.com/office/officeart/2005/8/layout/vList4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1685926-BF93-48B2-9ADF-890677C02221}" type="doc">
      <dgm:prSet loTypeId="urn:microsoft.com/office/officeart/2005/8/layout/radial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0044277-D0FF-460C-8DEA-38909ADB912A}">
      <dgm:prSet/>
      <dgm:spPr/>
      <dgm:t>
        <a:bodyPr/>
        <a:lstStyle/>
        <a:p>
          <a:pPr rtl="0"/>
          <a:r>
            <a:rPr lang="en-GB" dirty="0" smtClean="0"/>
            <a:t>64-bit</a:t>
          </a:r>
          <a:endParaRPr lang="en-GB" dirty="0"/>
        </a:p>
      </dgm:t>
    </dgm:pt>
    <dgm:pt modelId="{E9FB03D1-86E3-46A4-BC6E-31D71FE23814}" type="parTrans" cxnId="{BC305B44-03FF-470A-A1AC-00506A51F93B}">
      <dgm:prSet/>
      <dgm:spPr/>
      <dgm:t>
        <a:bodyPr/>
        <a:lstStyle/>
        <a:p>
          <a:endParaRPr lang="en-GB"/>
        </a:p>
      </dgm:t>
    </dgm:pt>
    <dgm:pt modelId="{F2D6C81F-6DF3-4A1F-9023-A4D0F1759F13}" type="sibTrans" cxnId="{BC305B44-03FF-470A-A1AC-00506A51F93B}">
      <dgm:prSet/>
      <dgm:spPr/>
      <dgm:t>
        <a:bodyPr/>
        <a:lstStyle/>
        <a:p>
          <a:endParaRPr lang="en-GB"/>
        </a:p>
      </dgm:t>
    </dgm:pt>
    <dgm:pt modelId="{8295FD2A-7AE8-4D87-95E8-7A145BA3C987}">
      <dgm:prSet/>
      <dgm:spPr/>
      <dgm:t>
        <a:bodyPr/>
        <a:lstStyle/>
        <a:p>
          <a:pPr rtl="0"/>
          <a:r>
            <a:rPr lang="en-GB" dirty="0" smtClean="0"/>
            <a:t>Multi-core, multi-processor</a:t>
          </a:r>
          <a:endParaRPr lang="en-GB" dirty="0"/>
        </a:p>
      </dgm:t>
    </dgm:pt>
    <dgm:pt modelId="{7F6E2DD3-D624-4B2C-AE1D-826EE3EA8757}" type="parTrans" cxnId="{DF566E8E-3C31-4CFC-B499-284E829F0DC8}">
      <dgm:prSet/>
      <dgm:spPr/>
      <dgm:t>
        <a:bodyPr/>
        <a:lstStyle/>
        <a:p>
          <a:endParaRPr lang="en-GB"/>
        </a:p>
      </dgm:t>
    </dgm:pt>
    <dgm:pt modelId="{F86325E6-3419-40DC-A47C-E2BE4DD13BD9}" type="sibTrans" cxnId="{DF566E8E-3C31-4CFC-B499-284E829F0DC8}">
      <dgm:prSet/>
      <dgm:spPr/>
      <dgm:t>
        <a:bodyPr/>
        <a:lstStyle/>
        <a:p>
          <a:endParaRPr lang="en-GB"/>
        </a:p>
      </dgm:t>
    </dgm:pt>
    <dgm:pt modelId="{43D43342-15D2-4D44-82CC-16D68E7612A1}">
      <dgm:prSet/>
      <dgm:spPr/>
      <dgm:t>
        <a:bodyPr/>
        <a:lstStyle/>
        <a:p>
          <a:pPr rtl="0"/>
          <a:r>
            <a:rPr lang="en-GB" dirty="0" smtClean="0"/>
            <a:t>Large-scale memory</a:t>
          </a:r>
          <a:endParaRPr lang="en-GB" dirty="0"/>
        </a:p>
      </dgm:t>
    </dgm:pt>
    <dgm:pt modelId="{79EEBEBC-5D52-4734-9DC3-80B656DA02B6}" type="parTrans" cxnId="{6D6940F8-AA8C-4697-9A9F-0B6F4EB09B69}">
      <dgm:prSet/>
      <dgm:spPr/>
      <dgm:t>
        <a:bodyPr/>
        <a:lstStyle/>
        <a:p>
          <a:endParaRPr lang="en-GB"/>
        </a:p>
      </dgm:t>
    </dgm:pt>
    <dgm:pt modelId="{1545CC10-8FC1-4990-A1B4-C66399730ED7}" type="sibTrans" cxnId="{6D6940F8-AA8C-4697-9A9F-0B6F4EB09B69}">
      <dgm:prSet/>
      <dgm:spPr/>
      <dgm:t>
        <a:bodyPr/>
        <a:lstStyle/>
        <a:p>
          <a:endParaRPr lang="en-GB"/>
        </a:p>
      </dgm:t>
    </dgm:pt>
    <dgm:pt modelId="{201BBE40-25C4-49FB-B1C4-A383ECE4F8BF}">
      <dgm:prSet/>
      <dgm:spPr/>
      <dgm:t>
        <a:bodyPr/>
        <a:lstStyle/>
        <a:p>
          <a:pPr rtl="0"/>
          <a:r>
            <a:rPr lang="en-GB" dirty="0" smtClean="0"/>
            <a:t>NUMA hardware</a:t>
          </a:r>
          <a:endParaRPr lang="en-GB" dirty="0"/>
        </a:p>
      </dgm:t>
    </dgm:pt>
    <dgm:pt modelId="{8469015C-DB9C-4A6A-8760-3451F993943F}" type="parTrans" cxnId="{19A7973F-B559-46F7-B5E0-7012D1B7775B}">
      <dgm:prSet/>
      <dgm:spPr/>
      <dgm:t>
        <a:bodyPr/>
        <a:lstStyle/>
        <a:p>
          <a:endParaRPr lang="en-GB"/>
        </a:p>
      </dgm:t>
    </dgm:pt>
    <dgm:pt modelId="{59B998FA-ACDA-4961-9E09-D942287416FA}" type="sibTrans" cxnId="{19A7973F-B559-46F7-B5E0-7012D1B7775B}">
      <dgm:prSet/>
      <dgm:spPr/>
      <dgm:t>
        <a:bodyPr/>
        <a:lstStyle/>
        <a:p>
          <a:endParaRPr lang="en-GB"/>
        </a:p>
      </dgm:t>
    </dgm:pt>
    <dgm:pt modelId="{FED038BC-5BA3-46E5-9630-9A66735B9429}">
      <dgm:prSet/>
      <dgm:spPr/>
      <dgm:t>
        <a:bodyPr/>
        <a:lstStyle/>
        <a:p>
          <a:pPr rtl="0"/>
          <a:r>
            <a:rPr lang="en-GB" dirty="0" smtClean="0"/>
            <a:t>Hot-Add hardware</a:t>
          </a:r>
          <a:endParaRPr lang="en-GB" dirty="0"/>
        </a:p>
      </dgm:t>
    </dgm:pt>
    <dgm:pt modelId="{8B1D4EB6-B081-4361-8EAB-B452D355EB1E}" type="parTrans" cxnId="{46A9D34E-7076-4463-A63E-F23B5531F999}">
      <dgm:prSet/>
      <dgm:spPr/>
      <dgm:t>
        <a:bodyPr/>
        <a:lstStyle/>
        <a:p>
          <a:endParaRPr lang="en-GB"/>
        </a:p>
      </dgm:t>
    </dgm:pt>
    <dgm:pt modelId="{4F602715-747C-4FF4-900A-50A19D1BA67C}" type="sibTrans" cxnId="{46A9D34E-7076-4463-A63E-F23B5531F999}">
      <dgm:prSet/>
      <dgm:spPr/>
      <dgm:t>
        <a:bodyPr/>
        <a:lstStyle/>
        <a:p>
          <a:endParaRPr lang="en-GB"/>
        </a:p>
      </dgm:t>
    </dgm:pt>
    <dgm:pt modelId="{A86A408F-B3B8-4CDE-B9F5-785A460D9186}">
      <dgm:prSet/>
      <dgm:spPr/>
      <dgm:t>
        <a:bodyPr/>
        <a:lstStyle/>
        <a:p>
          <a:pPr rtl="0"/>
          <a:r>
            <a:rPr lang="en-GB" dirty="0" smtClean="0"/>
            <a:t>Memory</a:t>
          </a:r>
          <a:endParaRPr lang="en-GB" dirty="0"/>
        </a:p>
      </dgm:t>
    </dgm:pt>
    <dgm:pt modelId="{FAF22339-A22B-43A7-AECC-9A05ECD22C7D}" type="parTrans" cxnId="{568C4D49-5098-4261-A23B-A69CE2FA9ADC}">
      <dgm:prSet/>
      <dgm:spPr/>
      <dgm:t>
        <a:bodyPr/>
        <a:lstStyle/>
        <a:p>
          <a:endParaRPr lang="en-GB"/>
        </a:p>
      </dgm:t>
    </dgm:pt>
    <dgm:pt modelId="{DE9EC2FD-FB40-4FE2-85D0-B0FF2C016F41}" type="sibTrans" cxnId="{568C4D49-5098-4261-A23B-A69CE2FA9ADC}">
      <dgm:prSet/>
      <dgm:spPr/>
      <dgm:t>
        <a:bodyPr/>
        <a:lstStyle/>
        <a:p>
          <a:endParaRPr lang="en-GB"/>
        </a:p>
      </dgm:t>
    </dgm:pt>
    <dgm:pt modelId="{E496FD9A-8D32-45A3-9300-962EA9159513}">
      <dgm:prSet/>
      <dgm:spPr/>
      <dgm:t>
        <a:bodyPr/>
        <a:lstStyle/>
        <a:p>
          <a:pPr rtl="0"/>
          <a:r>
            <a:rPr lang="en-GB" dirty="0" smtClean="0"/>
            <a:t>Processor</a:t>
          </a:r>
          <a:endParaRPr lang="en-GB" dirty="0"/>
        </a:p>
      </dgm:t>
    </dgm:pt>
    <dgm:pt modelId="{F226E823-599D-46C7-8BAC-388DF33D6E16}" type="parTrans" cxnId="{2D22E1BE-4F5D-4758-9423-B880EB611E7D}">
      <dgm:prSet/>
      <dgm:spPr/>
      <dgm:t>
        <a:bodyPr/>
        <a:lstStyle/>
        <a:p>
          <a:endParaRPr lang="en-GB"/>
        </a:p>
      </dgm:t>
    </dgm:pt>
    <dgm:pt modelId="{F084AE99-019A-4E66-9C84-FE98B334E091}" type="sibTrans" cxnId="{2D22E1BE-4F5D-4758-9423-B880EB611E7D}">
      <dgm:prSet/>
      <dgm:spPr/>
      <dgm:t>
        <a:bodyPr/>
        <a:lstStyle/>
        <a:p>
          <a:endParaRPr lang="en-GB"/>
        </a:p>
      </dgm:t>
    </dgm:pt>
    <dgm:pt modelId="{60E9C3CA-1AC8-4931-A6AE-579A4916544F}">
      <dgm:prSet/>
      <dgm:spPr/>
      <dgm:t>
        <a:bodyPr/>
        <a:lstStyle/>
        <a:p>
          <a:pPr rtl="0"/>
          <a:endParaRPr lang="en-GB" dirty="0"/>
        </a:p>
      </dgm:t>
    </dgm:pt>
    <dgm:pt modelId="{520D1876-008E-400E-9791-5A6320974E38}" type="parTrans" cxnId="{55E3C250-1AB8-43B0-8A44-71F2D9D39BA4}">
      <dgm:prSet/>
      <dgm:spPr/>
    </dgm:pt>
    <dgm:pt modelId="{711E7D3B-9519-455E-B076-4332E7AFEB16}" type="sibTrans" cxnId="{55E3C250-1AB8-43B0-8A44-71F2D9D39BA4}">
      <dgm:prSet/>
      <dgm:spPr/>
    </dgm:pt>
    <dgm:pt modelId="{8282AD95-0771-4693-8D31-1420A54BE032}" type="pres">
      <dgm:prSet presAssocID="{31685926-BF93-48B2-9ADF-890677C0222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396D788-4507-4CA7-B6DE-75C5B8B020BA}" type="pres">
      <dgm:prSet presAssocID="{60E9C3CA-1AC8-4931-A6AE-579A4916544F}" presName="centerShape" presStyleLbl="node0" presStyleIdx="0" presStyleCnt="1"/>
      <dgm:spPr/>
      <dgm:t>
        <a:bodyPr/>
        <a:lstStyle/>
        <a:p>
          <a:endParaRPr lang="en-GB"/>
        </a:p>
      </dgm:t>
    </dgm:pt>
    <dgm:pt modelId="{19DABD66-0E47-47EF-9ABB-9FF976512845}" type="pres">
      <dgm:prSet presAssocID="{E9FB03D1-86E3-46A4-BC6E-31D71FE23814}" presName="parTrans" presStyleLbl="bgSibTrans2D1" presStyleIdx="0" presStyleCnt="5"/>
      <dgm:spPr/>
      <dgm:t>
        <a:bodyPr/>
        <a:lstStyle/>
        <a:p>
          <a:endParaRPr lang="en-GB"/>
        </a:p>
      </dgm:t>
    </dgm:pt>
    <dgm:pt modelId="{732A67E4-A441-44DC-88B5-BE1414731CE9}" type="pres">
      <dgm:prSet presAssocID="{90044277-D0FF-460C-8DEA-38909ADB912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A3183B-C104-484A-A7C9-A955BBFACA44}" type="pres">
      <dgm:prSet presAssocID="{7F6E2DD3-D624-4B2C-AE1D-826EE3EA8757}" presName="parTrans" presStyleLbl="bgSibTrans2D1" presStyleIdx="1" presStyleCnt="5"/>
      <dgm:spPr/>
      <dgm:t>
        <a:bodyPr/>
        <a:lstStyle/>
        <a:p>
          <a:endParaRPr lang="en-GB"/>
        </a:p>
      </dgm:t>
    </dgm:pt>
    <dgm:pt modelId="{2DC3AEF1-53A6-4674-972C-85995EAADEE2}" type="pres">
      <dgm:prSet presAssocID="{8295FD2A-7AE8-4D87-95E8-7A145BA3C98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9AF5E6-4899-4309-86BF-843F8A9DA957}" type="pres">
      <dgm:prSet presAssocID="{79EEBEBC-5D52-4734-9DC3-80B656DA02B6}" presName="parTrans" presStyleLbl="bgSibTrans2D1" presStyleIdx="2" presStyleCnt="5"/>
      <dgm:spPr/>
      <dgm:t>
        <a:bodyPr/>
        <a:lstStyle/>
        <a:p>
          <a:endParaRPr lang="en-GB"/>
        </a:p>
      </dgm:t>
    </dgm:pt>
    <dgm:pt modelId="{B987800C-6D73-4164-8759-EC3E90498A94}" type="pres">
      <dgm:prSet presAssocID="{43D43342-15D2-4D44-82CC-16D68E7612A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B4416A-161B-46B6-9E59-DE773A9D6AC8}" type="pres">
      <dgm:prSet presAssocID="{8469015C-DB9C-4A6A-8760-3451F993943F}" presName="parTrans" presStyleLbl="bgSibTrans2D1" presStyleIdx="3" presStyleCnt="5"/>
      <dgm:spPr/>
      <dgm:t>
        <a:bodyPr/>
        <a:lstStyle/>
        <a:p>
          <a:endParaRPr lang="en-GB"/>
        </a:p>
      </dgm:t>
    </dgm:pt>
    <dgm:pt modelId="{BA3499B9-6E78-431A-B5AD-54360399BDCC}" type="pres">
      <dgm:prSet presAssocID="{201BBE40-25C4-49FB-B1C4-A383ECE4F8B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2F30AB-75E2-4F01-8F5A-B163F6672537}" type="pres">
      <dgm:prSet presAssocID="{8B1D4EB6-B081-4361-8EAB-B452D355EB1E}" presName="parTrans" presStyleLbl="bgSibTrans2D1" presStyleIdx="4" presStyleCnt="5"/>
      <dgm:spPr/>
      <dgm:t>
        <a:bodyPr/>
        <a:lstStyle/>
        <a:p>
          <a:endParaRPr lang="en-GB"/>
        </a:p>
      </dgm:t>
    </dgm:pt>
    <dgm:pt modelId="{20D4EE7C-0F87-4DF0-9404-F7E514F40814}" type="pres">
      <dgm:prSet presAssocID="{FED038BC-5BA3-46E5-9630-9A66735B942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D22E1BE-4F5D-4758-9423-B880EB611E7D}" srcId="{FED038BC-5BA3-46E5-9630-9A66735B9429}" destId="{E496FD9A-8D32-45A3-9300-962EA9159513}" srcOrd="1" destOrd="0" parTransId="{F226E823-599D-46C7-8BAC-388DF33D6E16}" sibTransId="{F084AE99-019A-4E66-9C84-FE98B334E091}"/>
    <dgm:cxn modelId="{DF566E8E-3C31-4CFC-B499-284E829F0DC8}" srcId="{60E9C3CA-1AC8-4931-A6AE-579A4916544F}" destId="{8295FD2A-7AE8-4D87-95E8-7A145BA3C987}" srcOrd="1" destOrd="0" parTransId="{7F6E2DD3-D624-4B2C-AE1D-826EE3EA8757}" sibTransId="{F86325E6-3419-40DC-A47C-E2BE4DD13BD9}"/>
    <dgm:cxn modelId="{55E3C250-1AB8-43B0-8A44-71F2D9D39BA4}" srcId="{31685926-BF93-48B2-9ADF-890677C02221}" destId="{60E9C3CA-1AC8-4931-A6AE-579A4916544F}" srcOrd="0" destOrd="0" parTransId="{520D1876-008E-400E-9791-5A6320974E38}" sibTransId="{711E7D3B-9519-455E-B076-4332E7AFEB16}"/>
    <dgm:cxn modelId="{89B2A58B-0A9E-4730-97A9-17774DEAAEB6}" type="presOf" srcId="{E496FD9A-8D32-45A3-9300-962EA9159513}" destId="{20D4EE7C-0F87-4DF0-9404-F7E514F40814}" srcOrd="0" destOrd="2" presId="urn:microsoft.com/office/officeart/2005/8/layout/radial4"/>
    <dgm:cxn modelId="{6D6940F8-AA8C-4697-9A9F-0B6F4EB09B69}" srcId="{60E9C3CA-1AC8-4931-A6AE-579A4916544F}" destId="{43D43342-15D2-4D44-82CC-16D68E7612A1}" srcOrd="2" destOrd="0" parTransId="{79EEBEBC-5D52-4734-9DC3-80B656DA02B6}" sibTransId="{1545CC10-8FC1-4990-A1B4-C66399730ED7}"/>
    <dgm:cxn modelId="{BC305B44-03FF-470A-A1AC-00506A51F93B}" srcId="{60E9C3CA-1AC8-4931-A6AE-579A4916544F}" destId="{90044277-D0FF-460C-8DEA-38909ADB912A}" srcOrd="0" destOrd="0" parTransId="{E9FB03D1-86E3-46A4-BC6E-31D71FE23814}" sibTransId="{F2D6C81F-6DF3-4A1F-9023-A4D0F1759F13}"/>
    <dgm:cxn modelId="{C34E3B93-E3D3-4ABB-8C39-E07985588E06}" type="presOf" srcId="{7F6E2DD3-D624-4B2C-AE1D-826EE3EA8757}" destId="{99A3183B-C104-484A-A7C9-A955BBFACA44}" srcOrd="0" destOrd="0" presId="urn:microsoft.com/office/officeart/2005/8/layout/radial4"/>
    <dgm:cxn modelId="{7B844B2D-2764-4965-AA40-50884ED3A882}" type="presOf" srcId="{79EEBEBC-5D52-4734-9DC3-80B656DA02B6}" destId="{4A9AF5E6-4899-4309-86BF-843F8A9DA957}" srcOrd="0" destOrd="0" presId="urn:microsoft.com/office/officeart/2005/8/layout/radial4"/>
    <dgm:cxn modelId="{19A7973F-B559-46F7-B5E0-7012D1B7775B}" srcId="{60E9C3CA-1AC8-4931-A6AE-579A4916544F}" destId="{201BBE40-25C4-49FB-B1C4-A383ECE4F8BF}" srcOrd="3" destOrd="0" parTransId="{8469015C-DB9C-4A6A-8760-3451F993943F}" sibTransId="{59B998FA-ACDA-4961-9E09-D942287416FA}"/>
    <dgm:cxn modelId="{E1BAC715-DA5D-44F9-9DC9-776CD6515A78}" type="presOf" srcId="{FED038BC-5BA3-46E5-9630-9A66735B9429}" destId="{20D4EE7C-0F87-4DF0-9404-F7E514F40814}" srcOrd="0" destOrd="0" presId="urn:microsoft.com/office/officeart/2005/8/layout/radial4"/>
    <dgm:cxn modelId="{685AA0DD-1D02-468D-8E76-59BD0E1CA686}" type="presOf" srcId="{8469015C-DB9C-4A6A-8760-3451F993943F}" destId="{60B4416A-161B-46B6-9E59-DE773A9D6AC8}" srcOrd="0" destOrd="0" presId="urn:microsoft.com/office/officeart/2005/8/layout/radial4"/>
    <dgm:cxn modelId="{381D6D61-EA15-4CB4-8F4F-DE52C7EC273D}" type="presOf" srcId="{8B1D4EB6-B081-4361-8EAB-B452D355EB1E}" destId="{932F30AB-75E2-4F01-8F5A-B163F6672537}" srcOrd="0" destOrd="0" presId="urn:microsoft.com/office/officeart/2005/8/layout/radial4"/>
    <dgm:cxn modelId="{568C4D49-5098-4261-A23B-A69CE2FA9ADC}" srcId="{FED038BC-5BA3-46E5-9630-9A66735B9429}" destId="{A86A408F-B3B8-4CDE-B9F5-785A460D9186}" srcOrd="0" destOrd="0" parTransId="{FAF22339-A22B-43A7-AECC-9A05ECD22C7D}" sibTransId="{DE9EC2FD-FB40-4FE2-85D0-B0FF2C016F41}"/>
    <dgm:cxn modelId="{9EA9C11D-172F-4AA3-BAE4-C967BC1E25DB}" type="presOf" srcId="{31685926-BF93-48B2-9ADF-890677C02221}" destId="{8282AD95-0771-4693-8D31-1420A54BE032}" srcOrd="0" destOrd="0" presId="urn:microsoft.com/office/officeart/2005/8/layout/radial4"/>
    <dgm:cxn modelId="{8C70C002-14CC-4CA6-9899-F81EE3393B23}" type="presOf" srcId="{201BBE40-25C4-49FB-B1C4-A383ECE4F8BF}" destId="{BA3499B9-6E78-431A-B5AD-54360399BDCC}" srcOrd="0" destOrd="0" presId="urn:microsoft.com/office/officeart/2005/8/layout/radial4"/>
    <dgm:cxn modelId="{C7462D88-4280-4E45-B07A-BB14804BB01B}" type="presOf" srcId="{A86A408F-B3B8-4CDE-B9F5-785A460D9186}" destId="{20D4EE7C-0F87-4DF0-9404-F7E514F40814}" srcOrd="0" destOrd="1" presId="urn:microsoft.com/office/officeart/2005/8/layout/radial4"/>
    <dgm:cxn modelId="{ACDCDF42-8A83-41B6-8F26-6BD5C92D4289}" type="presOf" srcId="{43D43342-15D2-4D44-82CC-16D68E7612A1}" destId="{B987800C-6D73-4164-8759-EC3E90498A94}" srcOrd="0" destOrd="0" presId="urn:microsoft.com/office/officeart/2005/8/layout/radial4"/>
    <dgm:cxn modelId="{52F97F8D-FD8F-409C-AA46-D2B091AE2BD0}" type="presOf" srcId="{60E9C3CA-1AC8-4931-A6AE-579A4916544F}" destId="{3396D788-4507-4CA7-B6DE-75C5B8B020BA}" srcOrd="0" destOrd="0" presId="urn:microsoft.com/office/officeart/2005/8/layout/radial4"/>
    <dgm:cxn modelId="{ED30EDB7-C7AF-4864-BB47-D46367DB8A6C}" type="presOf" srcId="{8295FD2A-7AE8-4D87-95E8-7A145BA3C987}" destId="{2DC3AEF1-53A6-4674-972C-85995EAADEE2}" srcOrd="0" destOrd="0" presId="urn:microsoft.com/office/officeart/2005/8/layout/radial4"/>
    <dgm:cxn modelId="{8EDD7F3B-055E-44F9-8763-5A355BDD2B98}" type="presOf" srcId="{E9FB03D1-86E3-46A4-BC6E-31D71FE23814}" destId="{19DABD66-0E47-47EF-9ABB-9FF976512845}" srcOrd="0" destOrd="0" presId="urn:microsoft.com/office/officeart/2005/8/layout/radial4"/>
    <dgm:cxn modelId="{46A9D34E-7076-4463-A63E-F23B5531F999}" srcId="{60E9C3CA-1AC8-4931-A6AE-579A4916544F}" destId="{FED038BC-5BA3-46E5-9630-9A66735B9429}" srcOrd="4" destOrd="0" parTransId="{8B1D4EB6-B081-4361-8EAB-B452D355EB1E}" sibTransId="{4F602715-747C-4FF4-900A-50A19D1BA67C}"/>
    <dgm:cxn modelId="{691F7CD1-64EF-4DFC-A9D9-6665EC9F8820}" type="presOf" srcId="{90044277-D0FF-460C-8DEA-38909ADB912A}" destId="{732A67E4-A441-44DC-88B5-BE1414731CE9}" srcOrd="0" destOrd="0" presId="urn:microsoft.com/office/officeart/2005/8/layout/radial4"/>
    <dgm:cxn modelId="{E5783B3F-B681-4BC7-A98C-79E8DE13666B}" type="presParOf" srcId="{8282AD95-0771-4693-8D31-1420A54BE032}" destId="{3396D788-4507-4CA7-B6DE-75C5B8B020BA}" srcOrd="0" destOrd="0" presId="urn:microsoft.com/office/officeart/2005/8/layout/radial4"/>
    <dgm:cxn modelId="{99E00F49-BA8D-48AA-8046-B9BAB3912A98}" type="presParOf" srcId="{8282AD95-0771-4693-8D31-1420A54BE032}" destId="{19DABD66-0E47-47EF-9ABB-9FF976512845}" srcOrd="1" destOrd="0" presId="urn:microsoft.com/office/officeart/2005/8/layout/radial4"/>
    <dgm:cxn modelId="{41C10986-5748-4767-B0C5-EC9D84B1783C}" type="presParOf" srcId="{8282AD95-0771-4693-8D31-1420A54BE032}" destId="{732A67E4-A441-44DC-88B5-BE1414731CE9}" srcOrd="2" destOrd="0" presId="urn:microsoft.com/office/officeart/2005/8/layout/radial4"/>
    <dgm:cxn modelId="{69E5A834-4789-44D9-98E7-AE11540481B6}" type="presParOf" srcId="{8282AD95-0771-4693-8D31-1420A54BE032}" destId="{99A3183B-C104-484A-A7C9-A955BBFACA44}" srcOrd="3" destOrd="0" presId="urn:microsoft.com/office/officeart/2005/8/layout/radial4"/>
    <dgm:cxn modelId="{56F8468C-32C5-42D3-8C2B-C3744AA6F99A}" type="presParOf" srcId="{8282AD95-0771-4693-8D31-1420A54BE032}" destId="{2DC3AEF1-53A6-4674-972C-85995EAADEE2}" srcOrd="4" destOrd="0" presId="urn:microsoft.com/office/officeart/2005/8/layout/radial4"/>
    <dgm:cxn modelId="{2FA834E3-5F24-47A5-9FB8-11FDDBF4C58D}" type="presParOf" srcId="{8282AD95-0771-4693-8D31-1420A54BE032}" destId="{4A9AF5E6-4899-4309-86BF-843F8A9DA957}" srcOrd="5" destOrd="0" presId="urn:microsoft.com/office/officeart/2005/8/layout/radial4"/>
    <dgm:cxn modelId="{06909116-E0CE-483F-B5C9-417A8D8CDA04}" type="presParOf" srcId="{8282AD95-0771-4693-8D31-1420A54BE032}" destId="{B987800C-6D73-4164-8759-EC3E90498A94}" srcOrd="6" destOrd="0" presId="urn:microsoft.com/office/officeart/2005/8/layout/radial4"/>
    <dgm:cxn modelId="{0B43326C-6A97-4B16-BA64-CEC5C0AE3E22}" type="presParOf" srcId="{8282AD95-0771-4693-8D31-1420A54BE032}" destId="{60B4416A-161B-46B6-9E59-DE773A9D6AC8}" srcOrd="7" destOrd="0" presId="urn:microsoft.com/office/officeart/2005/8/layout/radial4"/>
    <dgm:cxn modelId="{33D853AF-353F-4820-A112-168D2AAACA26}" type="presParOf" srcId="{8282AD95-0771-4693-8D31-1420A54BE032}" destId="{BA3499B9-6E78-431A-B5AD-54360399BDCC}" srcOrd="8" destOrd="0" presId="urn:microsoft.com/office/officeart/2005/8/layout/radial4"/>
    <dgm:cxn modelId="{FF7341D3-4E52-4978-B1D7-5C1FF6783BEA}" type="presParOf" srcId="{8282AD95-0771-4693-8D31-1420A54BE032}" destId="{932F30AB-75E2-4F01-8F5A-B163F6672537}" srcOrd="9" destOrd="0" presId="urn:microsoft.com/office/officeart/2005/8/layout/radial4"/>
    <dgm:cxn modelId="{88067D0F-6770-46F3-8D0C-AAD4357EF9A5}" type="presParOf" srcId="{8282AD95-0771-4693-8D31-1420A54BE032}" destId="{20D4EE7C-0F87-4DF0-9404-F7E514F40814}" srcOrd="10" destOrd="0" presId="urn:microsoft.com/office/officeart/2005/8/layout/radial4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F00751D-D612-445E-B102-BD4DD40C8240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AE1F10F7-E662-4C2E-95BF-CD73FF6416C5}">
      <dgm:prSet/>
      <dgm:spPr/>
      <dgm:t>
        <a:bodyPr/>
        <a:lstStyle/>
        <a:p>
          <a:pPr rtl="0"/>
          <a:r>
            <a:rPr lang="en-GB" dirty="0" smtClean="0"/>
            <a:t>Transaction isolation</a:t>
          </a:r>
          <a:endParaRPr lang="en-GB" dirty="0"/>
        </a:p>
      </dgm:t>
    </dgm:pt>
    <dgm:pt modelId="{F3CBD820-C84A-49B3-9A09-C0FCF639DD9C}" type="parTrans" cxnId="{585C7C0C-8303-4875-A43B-B0873A3FBB5F}">
      <dgm:prSet/>
      <dgm:spPr/>
      <dgm:t>
        <a:bodyPr/>
        <a:lstStyle/>
        <a:p>
          <a:endParaRPr lang="en-GB"/>
        </a:p>
      </dgm:t>
    </dgm:pt>
    <dgm:pt modelId="{374C329E-A45C-473B-A823-A0C4AD82F160}" type="sibTrans" cxnId="{585C7C0C-8303-4875-A43B-B0873A3FBB5F}">
      <dgm:prSet/>
      <dgm:spPr/>
      <dgm:t>
        <a:bodyPr/>
        <a:lstStyle/>
        <a:p>
          <a:endParaRPr lang="en-GB"/>
        </a:p>
      </dgm:t>
    </dgm:pt>
    <dgm:pt modelId="{62D0BA67-47F0-449F-9B37-C4A847A37B69}">
      <dgm:prSet/>
      <dgm:spPr/>
      <dgm:t>
        <a:bodyPr/>
        <a:lstStyle/>
        <a:p>
          <a:pPr rtl="0"/>
          <a:r>
            <a:rPr lang="en-GB" dirty="0" smtClean="0"/>
            <a:t>Read uncommitted</a:t>
          </a:r>
          <a:endParaRPr lang="en-GB" dirty="0"/>
        </a:p>
      </dgm:t>
    </dgm:pt>
    <dgm:pt modelId="{0BA18096-5579-4E3D-8FD2-2ADB1D60EABF}" type="parTrans" cxnId="{AB9790A1-2284-430E-ACC0-4CEB5F2D10D6}">
      <dgm:prSet/>
      <dgm:spPr/>
      <dgm:t>
        <a:bodyPr/>
        <a:lstStyle/>
        <a:p>
          <a:endParaRPr lang="en-GB"/>
        </a:p>
      </dgm:t>
    </dgm:pt>
    <dgm:pt modelId="{2459A2B8-2515-4A4D-B3B6-E57CCE00907A}" type="sibTrans" cxnId="{AB9790A1-2284-430E-ACC0-4CEB5F2D10D6}">
      <dgm:prSet/>
      <dgm:spPr/>
      <dgm:t>
        <a:bodyPr/>
        <a:lstStyle/>
        <a:p>
          <a:endParaRPr lang="en-GB"/>
        </a:p>
      </dgm:t>
    </dgm:pt>
    <dgm:pt modelId="{03F6D017-A2D7-4BC6-A1E4-08D4D31E0BDF}">
      <dgm:prSet/>
      <dgm:spPr/>
      <dgm:t>
        <a:bodyPr/>
        <a:lstStyle/>
        <a:p>
          <a:pPr rtl="0"/>
          <a:r>
            <a:rPr lang="en-GB" dirty="0" smtClean="0"/>
            <a:t>Read committed</a:t>
          </a:r>
          <a:endParaRPr lang="en-GB" dirty="0"/>
        </a:p>
      </dgm:t>
    </dgm:pt>
    <dgm:pt modelId="{792E09E3-0576-47E3-97C7-3A3F70729CB0}" type="parTrans" cxnId="{85675004-3183-491B-ABFE-2C20D41F9BBE}">
      <dgm:prSet/>
      <dgm:spPr/>
      <dgm:t>
        <a:bodyPr/>
        <a:lstStyle/>
        <a:p>
          <a:endParaRPr lang="en-GB"/>
        </a:p>
      </dgm:t>
    </dgm:pt>
    <dgm:pt modelId="{5A3EFFA8-BAC2-4853-8A59-C7E3298E3CBB}" type="sibTrans" cxnId="{85675004-3183-491B-ABFE-2C20D41F9BBE}">
      <dgm:prSet/>
      <dgm:spPr/>
      <dgm:t>
        <a:bodyPr/>
        <a:lstStyle/>
        <a:p>
          <a:endParaRPr lang="en-GB"/>
        </a:p>
      </dgm:t>
    </dgm:pt>
    <dgm:pt modelId="{0E4FD85C-13E6-4026-8469-6445AF8956D3}">
      <dgm:prSet/>
      <dgm:spPr/>
      <dgm:t>
        <a:bodyPr/>
        <a:lstStyle/>
        <a:p>
          <a:pPr rtl="0"/>
          <a:r>
            <a:rPr lang="en-GB" dirty="0" smtClean="0"/>
            <a:t>Repeatable read</a:t>
          </a:r>
          <a:endParaRPr lang="en-GB" dirty="0"/>
        </a:p>
      </dgm:t>
    </dgm:pt>
    <dgm:pt modelId="{ED4C1ACF-F35E-4D71-87A7-FE359166FD15}" type="parTrans" cxnId="{2A50FF38-075A-469F-97DF-857F6DDE7C00}">
      <dgm:prSet/>
      <dgm:spPr/>
      <dgm:t>
        <a:bodyPr/>
        <a:lstStyle/>
        <a:p>
          <a:endParaRPr lang="en-GB"/>
        </a:p>
      </dgm:t>
    </dgm:pt>
    <dgm:pt modelId="{C6ECC363-FF70-4E0E-A0B6-14E4E8EB97B2}" type="sibTrans" cxnId="{2A50FF38-075A-469F-97DF-857F6DDE7C00}">
      <dgm:prSet/>
      <dgm:spPr/>
      <dgm:t>
        <a:bodyPr/>
        <a:lstStyle/>
        <a:p>
          <a:endParaRPr lang="en-GB"/>
        </a:p>
      </dgm:t>
    </dgm:pt>
    <dgm:pt modelId="{6A50D0CF-BD45-41D1-AF44-D01D1D88ADE3}">
      <dgm:prSet/>
      <dgm:spPr/>
      <dgm:t>
        <a:bodyPr/>
        <a:lstStyle/>
        <a:p>
          <a:pPr rtl="0"/>
          <a:r>
            <a:rPr lang="en-GB" dirty="0" err="1" smtClean="0"/>
            <a:t>Serializable</a:t>
          </a:r>
          <a:endParaRPr lang="en-GB" dirty="0"/>
        </a:p>
      </dgm:t>
    </dgm:pt>
    <dgm:pt modelId="{E83C9A45-26AA-4B1F-B259-E5AC526C5C19}" type="parTrans" cxnId="{30883641-FE9F-4D15-A21E-8D91F2F96458}">
      <dgm:prSet/>
      <dgm:spPr/>
      <dgm:t>
        <a:bodyPr/>
        <a:lstStyle/>
        <a:p>
          <a:endParaRPr lang="en-GB"/>
        </a:p>
      </dgm:t>
    </dgm:pt>
    <dgm:pt modelId="{A6F5CC60-D0E0-4D56-8864-8157FE63A999}" type="sibTrans" cxnId="{30883641-FE9F-4D15-A21E-8D91F2F96458}">
      <dgm:prSet/>
      <dgm:spPr/>
      <dgm:t>
        <a:bodyPr/>
        <a:lstStyle/>
        <a:p>
          <a:endParaRPr lang="en-GB"/>
        </a:p>
      </dgm:t>
    </dgm:pt>
    <dgm:pt modelId="{F6FFE2B3-2D14-4833-BE4D-A1286312B5AE}">
      <dgm:prSet/>
      <dgm:spPr/>
      <dgm:t>
        <a:bodyPr/>
        <a:lstStyle/>
        <a:p>
          <a:pPr rtl="0"/>
          <a:r>
            <a:rPr lang="en-GB" dirty="0" smtClean="0"/>
            <a:t>Read committed (with row versioning)</a:t>
          </a:r>
          <a:endParaRPr lang="en-GB" dirty="0"/>
        </a:p>
      </dgm:t>
    </dgm:pt>
    <dgm:pt modelId="{F5FDF595-C6D6-4F4A-8E58-1FFCF9A2C29D}" type="parTrans" cxnId="{004E64B8-9E92-469A-B705-ED25F3AC78F0}">
      <dgm:prSet/>
      <dgm:spPr/>
      <dgm:t>
        <a:bodyPr/>
        <a:lstStyle/>
        <a:p>
          <a:endParaRPr lang="en-GB"/>
        </a:p>
      </dgm:t>
    </dgm:pt>
    <dgm:pt modelId="{FCFE6700-16E5-4671-8605-F769B58A19B4}" type="sibTrans" cxnId="{004E64B8-9E92-469A-B705-ED25F3AC78F0}">
      <dgm:prSet/>
      <dgm:spPr/>
      <dgm:t>
        <a:bodyPr/>
        <a:lstStyle/>
        <a:p>
          <a:endParaRPr lang="en-GB"/>
        </a:p>
      </dgm:t>
    </dgm:pt>
    <dgm:pt modelId="{4C130C03-F439-4B4D-A294-D225072DF22C}">
      <dgm:prSet/>
      <dgm:spPr/>
      <dgm:t>
        <a:bodyPr/>
        <a:lstStyle/>
        <a:p>
          <a:pPr rtl="0"/>
          <a:r>
            <a:rPr lang="en-GB" dirty="0" smtClean="0"/>
            <a:t>Snapshot</a:t>
          </a:r>
          <a:endParaRPr lang="en-GB" dirty="0"/>
        </a:p>
      </dgm:t>
    </dgm:pt>
    <dgm:pt modelId="{7AD7101F-64B2-495B-B4C9-30973D89AA8A}" type="parTrans" cxnId="{B84E8AB4-2A80-4CC6-BF04-46B17D31825B}">
      <dgm:prSet/>
      <dgm:spPr/>
      <dgm:t>
        <a:bodyPr/>
        <a:lstStyle/>
        <a:p>
          <a:endParaRPr lang="en-GB"/>
        </a:p>
      </dgm:t>
    </dgm:pt>
    <dgm:pt modelId="{ED095F3F-9115-4B0C-82E3-B4B8BB74FCBD}" type="sibTrans" cxnId="{B84E8AB4-2A80-4CC6-BF04-46B17D31825B}">
      <dgm:prSet/>
      <dgm:spPr/>
      <dgm:t>
        <a:bodyPr/>
        <a:lstStyle/>
        <a:p>
          <a:endParaRPr lang="en-GB"/>
        </a:p>
      </dgm:t>
    </dgm:pt>
    <dgm:pt modelId="{B890E61B-0FF8-4510-9892-8BE484730E65}">
      <dgm:prSet/>
      <dgm:spPr/>
      <dgm:t>
        <a:bodyPr/>
        <a:lstStyle/>
        <a:p>
          <a:pPr rtl="0"/>
          <a:r>
            <a:rPr lang="en-GB" dirty="0" smtClean="0"/>
            <a:t>Lock escalation granularity</a:t>
          </a:r>
          <a:endParaRPr lang="en-GB" dirty="0"/>
        </a:p>
      </dgm:t>
    </dgm:pt>
    <dgm:pt modelId="{E44599FE-2BFF-47C0-8FBC-406154FABDFB}" type="parTrans" cxnId="{52BB9753-2D53-4F22-A1A7-7F8679649683}">
      <dgm:prSet/>
      <dgm:spPr/>
      <dgm:t>
        <a:bodyPr/>
        <a:lstStyle/>
        <a:p>
          <a:endParaRPr lang="en-GB"/>
        </a:p>
      </dgm:t>
    </dgm:pt>
    <dgm:pt modelId="{1B994854-F28F-40C2-901B-4DC324228F20}" type="sibTrans" cxnId="{52BB9753-2D53-4F22-A1A7-7F8679649683}">
      <dgm:prSet/>
      <dgm:spPr/>
      <dgm:t>
        <a:bodyPr/>
        <a:lstStyle/>
        <a:p>
          <a:endParaRPr lang="en-GB"/>
        </a:p>
      </dgm:t>
    </dgm:pt>
    <dgm:pt modelId="{BB7970E7-0E1C-4C1E-A6DC-F252C7FD5C66}">
      <dgm:prSet/>
      <dgm:spPr/>
      <dgm:t>
        <a:bodyPr/>
        <a:lstStyle/>
        <a:p>
          <a:pPr rtl="0"/>
          <a:r>
            <a:rPr lang="en-GB" dirty="0" smtClean="0"/>
            <a:t>Row</a:t>
          </a:r>
          <a:endParaRPr lang="en-GB" dirty="0"/>
        </a:p>
      </dgm:t>
    </dgm:pt>
    <dgm:pt modelId="{348806B5-C1DF-4A21-A1AD-5292BE57B15B}" type="parTrans" cxnId="{D7D0A23C-3E6E-4D2F-B68F-7F5702981A2F}">
      <dgm:prSet/>
      <dgm:spPr/>
      <dgm:t>
        <a:bodyPr/>
        <a:lstStyle/>
        <a:p>
          <a:endParaRPr lang="en-GB"/>
        </a:p>
      </dgm:t>
    </dgm:pt>
    <dgm:pt modelId="{D9C3C609-ACFC-4484-96EC-08CD1642A2C6}" type="sibTrans" cxnId="{D7D0A23C-3E6E-4D2F-B68F-7F5702981A2F}">
      <dgm:prSet/>
      <dgm:spPr/>
      <dgm:t>
        <a:bodyPr/>
        <a:lstStyle/>
        <a:p>
          <a:endParaRPr lang="en-GB"/>
        </a:p>
      </dgm:t>
    </dgm:pt>
    <dgm:pt modelId="{32FE50D1-E326-473C-97E7-09EEF2EC5B7B}">
      <dgm:prSet/>
      <dgm:spPr/>
      <dgm:t>
        <a:bodyPr/>
        <a:lstStyle/>
        <a:p>
          <a:pPr rtl="0"/>
          <a:r>
            <a:rPr lang="en-GB" dirty="0" smtClean="0"/>
            <a:t>Page</a:t>
          </a:r>
          <a:endParaRPr lang="en-GB" dirty="0"/>
        </a:p>
      </dgm:t>
    </dgm:pt>
    <dgm:pt modelId="{E6716736-498F-4F23-B74C-4FB935D7A015}" type="parTrans" cxnId="{BB13A48A-869B-4B8F-9F68-E32F0C348D38}">
      <dgm:prSet/>
      <dgm:spPr/>
      <dgm:t>
        <a:bodyPr/>
        <a:lstStyle/>
        <a:p>
          <a:endParaRPr lang="en-GB"/>
        </a:p>
      </dgm:t>
    </dgm:pt>
    <dgm:pt modelId="{79E74477-C2D0-4596-A555-136F2A96772F}" type="sibTrans" cxnId="{BB13A48A-869B-4B8F-9F68-E32F0C348D38}">
      <dgm:prSet/>
      <dgm:spPr/>
      <dgm:t>
        <a:bodyPr/>
        <a:lstStyle/>
        <a:p>
          <a:endParaRPr lang="en-GB"/>
        </a:p>
      </dgm:t>
    </dgm:pt>
    <dgm:pt modelId="{10FFB26F-CAA8-4E9F-A49F-FCDC1EF23634}">
      <dgm:prSet/>
      <dgm:spPr/>
      <dgm:t>
        <a:bodyPr/>
        <a:lstStyle/>
        <a:p>
          <a:pPr rtl="0"/>
          <a:r>
            <a:rPr lang="en-GB" dirty="0" smtClean="0"/>
            <a:t>Partition</a:t>
          </a:r>
          <a:endParaRPr lang="en-GB" dirty="0"/>
        </a:p>
      </dgm:t>
    </dgm:pt>
    <dgm:pt modelId="{46E33875-3FCE-4F07-84A1-63A504294A6F}" type="parTrans" cxnId="{F5F9414A-629C-4CA6-BB38-6803DB930657}">
      <dgm:prSet/>
      <dgm:spPr/>
      <dgm:t>
        <a:bodyPr/>
        <a:lstStyle/>
        <a:p>
          <a:endParaRPr lang="en-GB"/>
        </a:p>
      </dgm:t>
    </dgm:pt>
    <dgm:pt modelId="{FD3B53AC-CDF9-4B97-AB16-B8BBCCC60D7C}" type="sibTrans" cxnId="{F5F9414A-629C-4CA6-BB38-6803DB930657}">
      <dgm:prSet/>
      <dgm:spPr/>
      <dgm:t>
        <a:bodyPr/>
        <a:lstStyle/>
        <a:p>
          <a:endParaRPr lang="en-GB"/>
        </a:p>
      </dgm:t>
    </dgm:pt>
    <dgm:pt modelId="{3F55CD21-9906-4C01-8EB8-FAC6050E506A}">
      <dgm:prSet/>
      <dgm:spPr/>
      <dgm:t>
        <a:bodyPr/>
        <a:lstStyle/>
        <a:p>
          <a:pPr rtl="0"/>
          <a:r>
            <a:rPr lang="en-GB" dirty="0" smtClean="0"/>
            <a:t>Table</a:t>
          </a:r>
          <a:endParaRPr lang="en-GB" dirty="0"/>
        </a:p>
      </dgm:t>
    </dgm:pt>
    <dgm:pt modelId="{D5293127-49B4-4E1A-BD25-F6E5216DCC75}" type="parTrans" cxnId="{9A944E45-E421-4AC9-BBF9-807D3C74A997}">
      <dgm:prSet/>
      <dgm:spPr/>
      <dgm:t>
        <a:bodyPr/>
        <a:lstStyle/>
        <a:p>
          <a:endParaRPr lang="en-GB"/>
        </a:p>
      </dgm:t>
    </dgm:pt>
    <dgm:pt modelId="{D86AB1EC-20A8-4A7D-B3CE-27D43E29C3CC}" type="sibTrans" cxnId="{9A944E45-E421-4AC9-BBF9-807D3C74A997}">
      <dgm:prSet/>
      <dgm:spPr/>
      <dgm:t>
        <a:bodyPr/>
        <a:lstStyle/>
        <a:p>
          <a:endParaRPr lang="en-GB"/>
        </a:p>
      </dgm:t>
    </dgm:pt>
    <dgm:pt modelId="{0297C657-9611-4C2A-9D75-254E29067F66}" type="pres">
      <dgm:prSet presAssocID="{7F00751D-D612-445E-B102-BD4DD40C82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6ECCBCD-401B-415B-8454-37FD80B9CA0D}" type="pres">
      <dgm:prSet presAssocID="{AE1F10F7-E662-4C2E-95BF-CD73FF6416C5}" presName="composite" presStyleCnt="0"/>
      <dgm:spPr/>
    </dgm:pt>
    <dgm:pt modelId="{8C67B0EF-2F25-42E4-B88A-17798CEAB200}" type="pres">
      <dgm:prSet presAssocID="{AE1F10F7-E662-4C2E-95BF-CD73FF6416C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3CEDAF-F60A-44F8-9168-D65ECD615778}" type="pres">
      <dgm:prSet presAssocID="{AE1F10F7-E662-4C2E-95BF-CD73FF6416C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22B3EC-F937-4044-9517-85A6839BFD75}" type="pres">
      <dgm:prSet presAssocID="{374C329E-A45C-473B-A823-A0C4AD82F160}" presName="space" presStyleCnt="0"/>
      <dgm:spPr/>
    </dgm:pt>
    <dgm:pt modelId="{C24767DA-69F8-4CCB-8977-ABC2F4AB6754}" type="pres">
      <dgm:prSet presAssocID="{B890E61B-0FF8-4510-9892-8BE484730E65}" presName="composite" presStyleCnt="0"/>
      <dgm:spPr/>
    </dgm:pt>
    <dgm:pt modelId="{77AA9B5B-715A-4FB1-AEDB-0C6297C8F6C8}" type="pres">
      <dgm:prSet presAssocID="{B890E61B-0FF8-4510-9892-8BE484730E6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0EFC14-CD1E-467D-BA8A-0F362DFC9B00}" type="pres">
      <dgm:prSet presAssocID="{B890E61B-0FF8-4510-9892-8BE484730E6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0CD2774-28E4-49CD-986A-AE19A284553B}" type="presOf" srcId="{6A50D0CF-BD45-41D1-AF44-D01D1D88ADE3}" destId="{3E3CEDAF-F60A-44F8-9168-D65ECD615778}" srcOrd="0" destOrd="3" presId="urn:microsoft.com/office/officeart/2005/8/layout/hList1"/>
    <dgm:cxn modelId="{3BEE1377-433A-4D3F-B8C0-04879FAAD60F}" type="presOf" srcId="{62D0BA67-47F0-449F-9B37-C4A847A37B69}" destId="{3E3CEDAF-F60A-44F8-9168-D65ECD615778}" srcOrd="0" destOrd="0" presId="urn:microsoft.com/office/officeart/2005/8/layout/hList1"/>
    <dgm:cxn modelId="{2A50FF38-075A-469F-97DF-857F6DDE7C00}" srcId="{AE1F10F7-E662-4C2E-95BF-CD73FF6416C5}" destId="{0E4FD85C-13E6-4026-8469-6445AF8956D3}" srcOrd="2" destOrd="0" parTransId="{ED4C1ACF-F35E-4D71-87A7-FE359166FD15}" sibTransId="{C6ECC363-FF70-4E0E-A0B6-14E4E8EB97B2}"/>
    <dgm:cxn modelId="{AB9790A1-2284-430E-ACC0-4CEB5F2D10D6}" srcId="{AE1F10F7-E662-4C2E-95BF-CD73FF6416C5}" destId="{62D0BA67-47F0-449F-9B37-C4A847A37B69}" srcOrd="0" destOrd="0" parTransId="{0BA18096-5579-4E3D-8FD2-2ADB1D60EABF}" sibTransId="{2459A2B8-2515-4A4D-B3B6-E57CCE00907A}"/>
    <dgm:cxn modelId="{B84E8AB4-2A80-4CC6-BF04-46B17D31825B}" srcId="{AE1F10F7-E662-4C2E-95BF-CD73FF6416C5}" destId="{4C130C03-F439-4B4D-A294-D225072DF22C}" srcOrd="5" destOrd="0" parTransId="{7AD7101F-64B2-495B-B4C9-30973D89AA8A}" sibTransId="{ED095F3F-9115-4B0C-82E3-B4B8BB74FCBD}"/>
    <dgm:cxn modelId="{004E64B8-9E92-469A-B705-ED25F3AC78F0}" srcId="{AE1F10F7-E662-4C2E-95BF-CD73FF6416C5}" destId="{F6FFE2B3-2D14-4833-BE4D-A1286312B5AE}" srcOrd="4" destOrd="0" parTransId="{F5FDF595-C6D6-4F4A-8E58-1FFCF9A2C29D}" sibTransId="{FCFE6700-16E5-4671-8605-F769B58A19B4}"/>
    <dgm:cxn modelId="{2102C8E6-07E3-4E9A-97D4-DAE775FDDA10}" type="presOf" srcId="{7F00751D-D612-445E-B102-BD4DD40C8240}" destId="{0297C657-9611-4C2A-9D75-254E29067F66}" srcOrd="0" destOrd="0" presId="urn:microsoft.com/office/officeart/2005/8/layout/hList1"/>
    <dgm:cxn modelId="{30883641-FE9F-4D15-A21E-8D91F2F96458}" srcId="{AE1F10F7-E662-4C2E-95BF-CD73FF6416C5}" destId="{6A50D0CF-BD45-41D1-AF44-D01D1D88ADE3}" srcOrd="3" destOrd="0" parTransId="{E83C9A45-26AA-4B1F-B259-E5AC526C5C19}" sibTransId="{A6F5CC60-D0E0-4D56-8864-8157FE63A999}"/>
    <dgm:cxn modelId="{D7D0A23C-3E6E-4D2F-B68F-7F5702981A2F}" srcId="{B890E61B-0FF8-4510-9892-8BE484730E65}" destId="{BB7970E7-0E1C-4C1E-A6DC-F252C7FD5C66}" srcOrd="0" destOrd="0" parTransId="{348806B5-C1DF-4A21-A1AD-5292BE57B15B}" sibTransId="{D9C3C609-ACFC-4484-96EC-08CD1642A2C6}"/>
    <dgm:cxn modelId="{A9924418-A660-4ACC-9E21-8CBFA677E6A6}" type="presOf" srcId="{AE1F10F7-E662-4C2E-95BF-CD73FF6416C5}" destId="{8C67B0EF-2F25-42E4-B88A-17798CEAB200}" srcOrd="0" destOrd="0" presId="urn:microsoft.com/office/officeart/2005/8/layout/hList1"/>
    <dgm:cxn modelId="{585C7C0C-8303-4875-A43B-B0873A3FBB5F}" srcId="{7F00751D-D612-445E-B102-BD4DD40C8240}" destId="{AE1F10F7-E662-4C2E-95BF-CD73FF6416C5}" srcOrd="0" destOrd="0" parTransId="{F3CBD820-C84A-49B3-9A09-C0FCF639DD9C}" sibTransId="{374C329E-A45C-473B-A823-A0C4AD82F160}"/>
    <dgm:cxn modelId="{89EF0057-7AF5-48E5-A066-7A0B6DC4E196}" type="presOf" srcId="{0E4FD85C-13E6-4026-8469-6445AF8956D3}" destId="{3E3CEDAF-F60A-44F8-9168-D65ECD615778}" srcOrd="0" destOrd="2" presId="urn:microsoft.com/office/officeart/2005/8/layout/hList1"/>
    <dgm:cxn modelId="{983D3701-B0E2-4720-8863-FF259C6A0C60}" type="presOf" srcId="{BB7970E7-0E1C-4C1E-A6DC-F252C7FD5C66}" destId="{DC0EFC14-CD1E-467D-BA8A-0F362DFC9B00}" srcOrd="0" destOrd="0" presId="urn:microsoft.com/office/officeart/2005/8/layout/hList1"/>
    <dgm:cxn modelId="{B2C7A0EA-AD90-4469-B914-D85E88C701E0}" type="presOf" srcId="{03F6D017-A2D7-4BC6-A1E4-08D4D31E0BDF}" destId="{3E3CEDAF-F60A-44F8-9168-D65ECD615778}" srcOrd="0" destOrd="1" presId="urn:microsoft.com/office/officeart/2005/8/layout/hList1"/>
    <dgm:cxn modelId="{F5F9414A-629C-4CA6-BB38-6803DB930657}" srcId="{B890E61B-0FF8-4510-9892-8BE484730E65}" destId="{10FFB26F-CAA8-4E9F-A49F-FCDC1EF23634}" srcOrd="2" destOrd="0" parTransId="{46E33875-3FCE-4F07-84A1-63A504294A6F}" sibTransId="{FD3B53AC-CDF9-4B97-AB16-B8BBCCC60D7C}"/>
    <dgm:cxn modelId="{21313843-33BE-41C2-AD36-C73FCC5634C0}" type="presOf" srcId="{B890E61B-0FF8-4510-9892-8BE484730E65}" destId="{77AA9B5B-715A-4FB1-AEDB-0C6297C8F6C8}" srcOrd="0" destOrd="0" presId="urn:microsoft.com/office/officeart/2005/8/layout/hList1"/>
    <dgm:cxn modelId="{BB13A48A-869B-4B8F-9F68-E32F0C348D38}" srcId="{B890E61B-0FF8-4510-9892-8BE484730E65}" destId="{32FE50D1-E326-473C-97E7-09EEF2EC5B7B}" srcOrd="1" destOrd="0" parTransId="{E6716736-498F-4F23-B74C-4FB935D7A015}" sibTransId="{79E74477-C2D0-4596-A555-136F2A96772F}"/>
    <dgm:cxn modelId="{963FD89D-FFC7-46E6-B78C-9993BEED674D}" type="presOf" srcId="{3F55CD21-9906-4C01-8EB8-FAC6050E506A}" destId="{DC0EFC14-CD1E-467D-BA8A-0F362DFC9B00}" srcOrd="0" destOrd="3" presId="urn:microsoft.com/office/officeart/2005/8/layout/hList1"/>
    <dgm:cxn modelId="{85675004-3183-491B-ABFE-2C20D41F9BBE}" srcId="{AE1F10F7-E662-4C2E-95BF-CD73FF6416C5}" destId="{03F6D017-A2D7-4BC6-A1E4-08D4D31E0BDF}" srcOrd="1" destOrd="0" parTransId="{792E09E3-0576-47E3-97C7-3A3F70729CB0}" sibTransId="{5A3EFFA8-BAC2-4853-8A59-C7E3298E3CBB}"/>
    <dgm:cxn modelId="{A7E0A3E1-DAB8-4165-A7D6-F6DD29318289}" type="presOf" srcId="{32FE50D1-E326-473C-97E7-09EEF2EC5B7B}" destId="{DC0EFC14-CD1E-467D-BA8A-0F362DFC9B00}" srcOrd="0" destOrd="1" presId="urn:microsoft.com/office/officeart/2005/8/layout/hList1"/>
    <dgm:cxn modelId="{9A944E45-E421-4AC9-BBF9-807D3C74A997}" srcId="{B890E61B-0FF8-4510-9892-8BE484730E65}" destId="{3F55CD21-9906-4C01-8EB8-FAC6050E506A}" srcOrd="3" destOrd="0" parTransId="{D5293127-49B4-4E1A-BD25-F6E5216DCC75}" sibTransId="{D86AB1EC-20A8-4A7D-B3CE-27D43E29C3CC}"/>
    <dgm:cxn modelId="{44749F6A-6832-4975-BE1D-E5A1C64E4AE6}" type="presOf" srcId="{10FFB26F-CAA8-4E9F-A49F-FCDC1EF23634}" destId="{DC0EFC14-CD1E-467D-BA8A-0F362DFC9B00}" srcOrd="0" destOrd="2" presId="urn:microsoft.com/office/officeart/2005/8/layout/hList1"/>
    <dgm:cxn modelId="{DDB429BC-4734-415D-80B8-5139D3498C70}" type="presOf" srcId="{F6FFE2B3-2D14-4833-BE4D-A1286312B5AE}" destId="{3E3CEDAF-F60A-44F8-9168-D65ECD615778}" srcOrd="0" destOrd="4" presId="urn:microsoft.com/office/officeart/2005/8/layout/hList1"/>
    <dgm:cxn modelId="{52BB9753-2D53-4F22-A1A7-7F8679649683}" srcId="{7F00751D-D612-445E-B102-BD4DD40C8240}" destId="{B890E61B-0FF8-4510-9892-8BE484730E65}" srcOrd="1" destOrd="0" parTransId="{E44599FE-2BFF-47C0-8FBC-406154FABDFB}" sibTransId="{1B994854-F28F-40C2-901B-4DC324228F20}"/>
    <dgm:cxn modelId="{0FE97B74-2E26-462C-A6C5-E529BB844B78}" type="presOf" srcId="{4C130C03-F439-4B4D-A294-D225072DF22C}" destId="{3E3CEDAF-F60A-44F8-9168-D65ECD615778}" srcOrd="0" destOrd="5" presId="urn:microsoft.com/office/officeart/2005/8/layout/hList1"/>
    <dgm:cxn modelId="{D3F7E38E-1380-49E4-B2EB-2B6A5484E9FB}" type="presParOf" srcId="{0297C657-9611-4C2A-9D75-254E29067F66}" destId="{56ECCBCD-401B-415B-8454-37FD80B9CA0D}" srcOrd="0" destOrd="0" presId="urn:microsoft.com/office/officeart/2005/8/layout/hList1"/>
    <dgm:cxn modelId="{F2E536DA-EFBF-4D1C-996A-FF833F966DF9}" type="presParOf" srcId="{56ECCBCD-401B-415B-8454-37FD80B9CA0D}" destId="{8C67B0EF-2F25-42E4-B88A-17798CEAB200}" srcOrd="0" destOrd="0" presId="urn:microsoft.com/office/officeart/2005/8/layout/hList1"/>
    <dgm:cxn modelId="{067AF8F3-F54C-4336-A56A-78838460B089}" type="presParOf" srcId="{56ECCBCD-401B-415B-8454-37FD80B9CA0D}" destId="{3E3CEDAF-F60A-44F8-9168-D65ECD615778}" srcOrd="1" destOrd="0" presId="urn:microsoft.com/office/officeart/2005/8/layout/hList1"/>
    <dgm:cxn modelId="{84278386-9FE8-4685-A407-B27F9BE44933}" type="presParOf" srcId="{0297C657-9611-4C2A-9D75-254E29067F66}" destId="{CE22B3EC-F937-4044-9517-85A6839BFD75}" srcOrd="1" destOrd="0" presId="urn:microsoft.com/office/officeart/2005/8/layout/hList1"/>
    <dgm:cxn modelId="{6BC68F5E-C4CC-4C66-8C49-2902569EC794}" type="presParOf" srcId="{0297C657-9611-4C2A-9D75-254E29067F66}" destId="{C24767DA-69F8-4CCB-8977-ABC2F4AB6754}" srcOrd="2" destOrd="0" presId="urn:microsoft.com/office/officeart/2005/8/layout/hList1"/>
    <dgm:cxn modelId="{0B255296-7BA6-4D5D-99A0-D9C4ADF5C168}" type="presParOf" srcId="{C24767DA-69F8-4CCB-8977-ABC2F4AB6754}" destId="{77AA9B5B-715A-4FB1-AEDB-0C6297C8F6C8}" srcOrd="0" destOrd="0" presId="urn:microsoft.com/office/officeart/2005/8/layout/hList1"/>
    <dgm:cxn modelId="{5D61A1DC-0006-4698-A3D1-4563CE031EFB}" type="presParOf" srcId="{C24767DA-69F8-4CCB-8977-ABC2F4AB6754}" destId="{DC0EFC14-CD1E-467D-BA8A-0F362DFC9B00}" srcOrd="1" destOrd="0" presId="urn:microsoft.com/office/officeart/2005/8/layout/hList1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9CC3CD9-235E-4608-85A1-CB6856E41C13}" type="doc">
      <dgm:prSet loTypeId="urn:microsoft.com/office/officeart/2005/8/layout/vList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163EB73-3146-414F-8FAB-F4DE5A3712C3}">
      <dgm:prSet custT="1"/>
      <dgm:spPr/>
      <dgm:t>
        <a:bodyPr/>
        <a:lstStyle/>
        <a:p>
          <a:pPr rtl="0"/>
          <a:r>
            <a: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Scalable Shared Databases</a:t>
          </a:r>
          <a:endParaRPr lang="en-GB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94BF29-6DC6-42EE-ABCD-39B8A1792C59}" type="parTrans" cxnId="{4A508657-BCD8-495E-8866-C7DAB297F35E}">
      <dgm:prSet/>
      <dgm:spPr/>
      <dgm:t>
        <a:bodyPr/>
        <a:lstStyle/>
        <a:p>
          <a:endParaRPr lang="en-GB" sz="2400"/>
        </a:p>
      </dgm:t>
    </dgm:pt>
    <dgm:pt modelId="{4CF4BA37-E1C9-49D9-8809-2BAF78C1BCCE}" type="sibTrans" cxnId="{4A508657-BCD8-495E-8866-C7DAB297F35E}">
      <dgm:prSet/>
      <dgm:spPr/>
      <dgm:t>
        <a:bodyPr/>
        <a:lstStyle/>
        <a:p>
          <a:endParaRPr lang="en-GB" sz="2400"/>
        </a:p>
      </dgm:t>
    </dgm:pt>
    <dgm:pt modelId="{04D043FF-DDC1-43F6-A209-AB2BDAF8973B}">
      <dgm:prSet custT="1"/>
      <dgm:spPr/>
      <dgm:t>
        <a:bodyPr/>
        <a:lstStyle/>
        <a:p>
          <a:pPr rtl="0"/>
          <a:r>
            <a: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Distributed Partitioned Views</a:t>
          </a:r>
          <a:endParaRPr lang="en-GB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66BB93-608E-447F-9EA9-1A95BDD531D7}" type="parTrans" cxnId="{28E8E69B-C72A-47E1-9029-0224D607D3F9}">
      <dgm:prSet/>
      <dgm:spPr/>
      <dgm:t>
        <a:bodyPr/>
        <a:lstStyle/>
        <a:p>
          <a:endParaRPr lang="en-GB" sz="2400"/>
        </a:p>
      </dgm:t>
    </dgm:pt>
    <dgm:pt modelId="{D515A42F-DD05-4CA8-9C1D-E9157F43CBB2}" type="sibTrans" cxnId="{28E8E69B-C72A-47E1-9029-0224D607D3F9}">
      <dgm:prSet/>
      <dgm:spPr/>
      <dgm:t>
        <a:bodyPr/>
        <a:lstStyle/>
        <a:p>
          <a:endParaRPr lang="en-GB" sz="2400"/>
        </a:p>
      </dgm:t>
    </dgm:pt>
    <dgm:pt modelId="{493EB4BE-BEE0-4531-9360-E375653071AC}">
      <dgm:prSet custT="1"/>
      <dgm:spPr/>
      <dgm:t>
        <a:bodyPr/>
        <a:lstStyle/>
        <a:p>
          <a:pPr rtl="0"/>
          <a:r>
            <a: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Peer-to-Peer Replication</a:t>
          </a:r>
          <a:endParaRPr lang="en-GB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750947-14F0-482A-82F4-0A611FA5CEC6}" type="parTrans" cxnId="{26768CAC-F08E-49E7-B2EA-8A11FABE01D2}">
      <dgm:prSet/>
      <dgm:spPr/>
      <dgm:t>
        <a:bodyPr/>
        <a:lstStyle/>
        <a:p>
          <a:endParaRPr lang="en-GB" sz="2400"/>
        </a:p>
      </dgm:t>
    </dgm:pt>
    <dgm:pt modelId="{CB3A9922-5DD2-4CDA-A625-CF0F280839F1}" type="sibTrans" cxnId="{26768CAC-F08E-49E7-B2EA-8A11FABE01D2}">
      <dgm:prSet/>
      <dgm:spPr/>
      <dgm:t>
        <a:bodyPr/>
        <a:lstStyle/>
        <a:p>
          <a:endParaRPr lang="en-GB" sz="2400"/>
        </a:p>
      </dgm:t>
    </dgm:pt>
    <dgm:pt modelId="{83645770-593B-4A22-8A29-83D2925C0610}">
      <dgm:prSet custT="1"/>
      <dgm:spPr/>
      <dgm:t>
        <a:bodyPr/>
        <a:lstStyle/>
        <a:p>
          <a:pPr rtl="0"/>
          <a:r>
            <a: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Query Notifications</a:t>
          </a:r>
          <a:endParaRPr lang="en-GB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F20787-71BF-41C4-B269-EF956C60FC28}" type="parTrans" cxnId="{EF1D4F2F-8C07-401B-B0A6-6815BA6D2CCA}">
      <dgm:prSet/>
      <dgm:spPr/>
      <dgm:t>
        <a:bodyPr/>
        <a:lstStyle/>
        <a:p>
          <a:endParaRPr lang="en-GB"/>
        </a:p>
      </dgm:t>
    </dgm:pt>
    <dgm:pt modelId="{336A71AD-42E2-4587-95BB-3EE4C9EC8CE4}" type="sibTrans" cxnId="{EF1D4F2F-8C07-401B-B0A6-6815BA6D2CCA}">
      <dgm:prSet/>
      <dgm:spPr/>
      <dgm:t>
        <a:bodyPr/>
        <a:lstStyle/>
        <a:p>
          <a:endParaRPr lang="en-GB"/>
        </a:p>
      </dgm:t>
    </dgm:pt>
    <dgm:pt modelId="{4CE98494-F68F-49AC-9DCF-10EEF8629E35}">
      <dgm:prSet custT="1"/>
      <dgm:spPr/>
      <dgm:t>
        <a:bodyPr/>
        <a:lstStyle/>
        <a:p>
          <a:pPr rtl="0"/>
          <a:r>
            <a: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Scale-Out Analysis Services</a:t>
          </a:r>
          <a:endParaRPr lang="en-GB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291FDB-830A-4A98-9EE6-531FD2C2F992}" type="parTrans" cxnId="{99DD9014-C634-476E-93D6-B82332E855E2}">
      <dgm:prSet/>
      <dgm:spPr/>
      <dgm:t>
        <a:bodyPr/>
        <a:lstStyle/>
        <a:p>
          <a:endParaRPr lang="en-GB"/>
        </a:p>
      </dgm:t>
    </dgm:pt>
    <dgm:pt modelId="{ABE1C33A-22AC-4A9D-B850-EDFD9A8C5689}" type="sibTrans" cxnId="{99DD9014-C634-476E-93D6-B82332E855E2}">
      <dgm:prSet/>
      <dgm:spPr/>
      <dgm:t>
        <a:bodyPr/>
        <a:lstStyle/>
        <a:p>
          <a:endParaRPr lang="en-GB"/>
        </a:p>
      </dgm:t>
    </dgm:pt>
    <dgm:pt modelId="{7F8E579F-E28B-43C3-9C8B-113AB230D568}" type="pres">
      <dgm:prSet presAssocID="{79CC3CD9-235E-4608-85A1-CB6856E41C1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C1E6A97-A54A-4722-89CD-5EC3B258D00E}" type="pres">
      <dgm:prSet presAssocID="{8163EB73-3146-414F-8FAB-F4DE5A3712C3}" presName="comp" presStyleCnt="0"/>
      <dgm:spPr/>
    </dgm:pt>
    <dgm:pt modelId="{6F54FD42-8335-4DD2-B464-580B5BA75E1C}" type="pres">
      <dgm:prSet presAssocID="{8163EB73-3146-414F-8FAB-F4DE5A3712C3}" presName="box" presStyleLbl="node1" presStyleIdx="0" presStyleCnt="5"/>
      <dgm:spPr/>
      <dgm:t>
        <a:bodyPr/>
        <a:lstStyle/>
        <a:p>
          <a:endParaRPr lang="en-GB"/>
        </a:p>
      </dgm:t>
    </dgm:pt>
    <dgm:pt modelId="{A8F3559A-824A-4CF2-B7EA-573A407BF8FA}" type="pres">
      <dgm:prSet presAssocID="{8163EB73-3146-414F-8FAB-F4DE5A3712C3}" presName="img" presStyleLbl="fgImgPlace1" presStyleIdx="0" presStyleCnt="5"/>
      <dgm:spPr/>
    </dgm:pt>
    <dgm:pt modelId="{AD3C081E-E461-4819-B65E-63549381DFE7}" type="pres">
      <dgm:prSet presAssocID="{8163EB73-3146-414F-8FAB-F4DE5A3712C3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DA66DA-F86E-4C2C-9534-B02A2CDA4F31}" type="pres">
      <dgm:prSet presAssocID="{4CF4BA37-E1C9-49D9-8809-2BAF78C1BCCE}" presName="spacer" presStyleCnt="0"/>
      <dgm:spPr/>
    </dgm:pt>
    <dgm:pt modelId="{9230B72A-0B94-4E4B-BA29-AA3D9364A775}" type="pres">
      <dgm:prSet presAssocID="{04D043FF-DDC1-43F6-A209-AB2BDAF8973B}" presName="comp" presStyleCnt="0"/>
      <dgm:spPr/>
    </dgm:pt>
    <dgm:pt modelId="{06048E26-9A21-4F6D-97BE-CE8972EC0C1F}" type="pres">
      <dgm:prSet presAssocID="{04D043FF-DDC1-43F6-A209-AB2BDAF8973B}" presName="box" presStyleLbl="node1" presStyleIdx="1" presStyleCnt="5"/>
      <dgm:spPr/>
      <dgm:t>
        <a:bodyPr/>
        <a:lstStyle/>
        <a:p>
          <a:endParaRPr lang="en-GB"/>
        </a:p>
      </dgm:t>
    </dgm:pt>
    <dgm:pt modelId="{1BE30947-6433-4007-B254-B1F7FFFAE136}" type="pres">
      <dgm:prSet presAssocID="{04D043FF-DDC1-43F6-A209-AB2BDAF8973B}" presName="img" presStyleLbl="fgImgPlace1" presStyleIdx="1" presStyleCnt="5"/>
      <dgm:spPr/>
    </dgm:pt>
    <dgm:pt modelId="{E38AF30B-CF01-4FB8-9EAA-C67EBEB74912}" type="pres">
      <dgm:prSet presAssocID="{04D043FF-DDC1-43F6-A209-AB2BDAF8973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FAEEA8-6583-472A-8825-2947CFBDDC4A}" type="pres">
      <dgm:prSet presAssocID="{D515A42F-DD05-4CA8-9C1D-E9157F43CBB2}" presName="spacer" presStyleCnt="0"/>
      <dgm:spPr/>
    </dgm:pt>
    <dgm:pt modelId="{93EF6F92-5852-4F06-9163-E8F9F89FCE10}" type="pres">
      <dgm:prSet presAssocID="{493EB4BE-BEE0-4531-9360-E375653071AC}" presName="comp" presStyleCnt="0"/>
      <dgm:spPr/>
    </dgm:pt>
    <dgm:pt modelId="{4F8B59C1-87C4-4C7F-89E7-6295817D9788}" type="pres">
      <dgm:prSet presAssocID="{493EB4BE-BEE0-4531-9360-E375653071AC}" presName="box" presStyleLbl="node1" presStyleIdx="2" presStyleCnt="5"/>
      <dgm:spPr/>
      <dgm:t>
        <a:bodyPr/>
        <a:lstStyle/>
        <a:p>
          <a:endParaRPr lang="en-GB"/>
        </a:p>
      </dgm:t>
    </dgm:pt>
    <dgm:pt modelId="{AD174305-B6C6-462A-8BD2-9CB4A4CEE6DE}" type="pres">
      <dgm:prSet presAssocID="{493EB4BE-BEE0-4531-9360-E375653071AC}" presName="img" presStyleLbl="fgImgPlace1" presStyleIdx="2" presStyleCnt="5"/>
      <dgm:spPr/>
    </dgm:pt>
    <dgm:pt modelId="{FB6E9A5F-FE51-44EA-8DE1-440EA121D744}" type="pres">
      <dgm:prSet presAssocID="{493EB4BE-BEE0-4531-9360-E375653071AC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AD4287-2983-4AD1-9C7E-D1B736864C11}" type="pres">
      <dgm:prSet presAssocID="{CB3A9922-5DD2-4CDA-A625-CF0F280839F1}" presName="spacer" presStyleCnt="0"/>
      <dgm:spPr/>
    </dgm:pt>
    <dgm:pt modelId="{E850ADE5-245C-4533-8702-8F163C4A6331}" type="pres">
      <dgm:prSet presAssocID="{83645770-593B-4A22-8A29-83D2925C0610}" presName="comp" presStyleCnt="0"/>
      <dgm:spPr/>
    </dgm:pt>
    <dgm:pt modelId="{8875190B-FBBD-4847-ACA3-242C0034C00F}" type="pres">
      <dgm:prSet presAssocID="{83645770-593B-4A22-8A29-83D2925C0610}" presName="box" presStyleLbl="node1" presStyleIdx="3" presStyleCnt="5"/>
      <dgm:spPr/>
      <dgm:t>
        <a:bodyPr/>
        <a:lstStyle/>
        <a:p>
          <a:endParaRPr lang="en-GB"/>
        </a:p>
      </dgm:t>
    </dgm:pt>
    <dgm:pt modelId="{AD768F47-3921-47A1-BCAF-087B20282D30}" type="pres">
      <dgm:prSet presAssocID="{83645770-593B-4A22-8A29-83D2925C0610}" presName="img" presStyleLbl="fgImgPlace1" presStyleIdx="3" presStyleCnt="5"/>
      <dgm:spPr/>
    </dgm:pt>
    <dgm:pt modelId="{E979FE00-31EB-47E2-AF36-692BFEC413E5}" type="pres">
      <dgm:prSet presAssocID="{83645770-593B-4A22-8A29-83D2925C0610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F3D7B7-B3C3-413D-A6B3-DD75637AA98C}" type="pres">
      <dgm:prSet presAssocID="{336A71AD-42E2-4587-95BB-3EE4C9EC8CE4}" presName="spacer" presStyleCnt="0"/>
      <dgm:spPr/>
    </dgm:pt>
    <dgm:pt modelId="{A0F5B1F8-F548-474D-A7E6-4F4B68FA30E0}" type="pres">
      <dgm:prSet presAssocID="{4CE98494-F68F-49AC-9DCF-10EEF8629E35}" presName="comp" presStyleCnt="0"/>
      <dgm:spPr/>
    </dgm:pt>
    <dgm:pt modelId="{9BCEE7B7-466B-4D89-AAE9-E61456EDC516}" type="pres">
      <dgm:prSet presAssocID="{4CE98494-F68F-49AC-9DCF-10EEF8629E35}" presName="box" presStyleLbl="node1" presStyleIdx="4" presStyleCnt="5"/>
      <dgm:spPr/>
      <dgm:t>
        <a:bodyPr/>
        <a:lstStyle/>
        <a:p>
          <a:endParaRPr lang="en-GB"/>
        </a:p>
      </dgm:t>
    </dgm:pt>
    <dgm:pt modelId="{13FFB671-56A6-4E79-B05A-85DF7DB67A46}" type="pres">
      <dgm:prSet presAssocID="{4CE98494-F68F-49AC-9DCF-10EEF8629E35}" presName="img" presStyleLbl="fgImgPlace1" presStyleIdx="4" presStyleCnt="5"/>
      <dgm:spPr/>
    </dgm:pt>
    <dgm:pt modelId="{6F2EBB19-5983-4ADC-9C5D-A2AA7EC5C176}" type="pres">
      <dgm:prSet presAssocID="{4CE98494-F68F-49AC-9DCF-10EEF8629E35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C38A65F-8FC5-4117-AF35-E31513C13B88}" type="presOf" srcId="{4CE98494-F68F-49AC-9DCF-10EEF8629E35}" destId="{9BCEE7B7-466B-4D89-AAE9-E61456EDC516}" srcOrd="0" destOrd="0" presId="urn:microsoft.com/office/officeart/2005/8/layout/vList4"/>
    <dgm:cxn modelId="{5D34D245-B314-4C6C-A7BD-259C8E13F294}" type="presOf" srcId="{83645770-593B-4A22-8A29-83D2925C0610}" destId="{8875190B-FBBD-4847-ACA3-242C0034C00F}" srcOrd="0" destOrd="0" presId="urn:microsoft.com/office/officeart/2005/8/layout/vList4"/>
    <dgm:cxn modelId="{B441AED1-5FCD-4DF1-8910-42A74651A0F3}" type="presOf" srcId="{04D043FF-DDC1-43F6-A209-AB2BDAF8973B}" destId="{E38AF30B-CF01-4FB8-9EAA-C67EBEB74912}" srcOrd="1" destOrd="0" presId="urn:microsoft.com/office/officeart/2005/8/layout/vList4"/>
    <dgm:cxn modelId="{28E8E69B-C72A-47E1-9029-0224D607D3F9}" srcId="{79CC3CD9-235E-4608-85A1-CB6856E41C13}" destId="{04D043FF-DDC1-43F6-A209-AB2BDAF8973B}" srcOrd="1" destOrd="0" parTransId="{DB66BB93-608E-447F-9EA9-1A95BDD531D7}" sibTransId="{D515A42F-DD05-4CA8-9C1D-E9157F43CBB2}"/>
    <dgm:cxn modelId="{99DD9014-C634-476E-93D6-B82332E855E2}" srcId="{79CC3CD9-235E-4608-85A1-CB6856E41C13}" destId="{4CE98494-F68F-49AC-9DCF-10EEF8629E35}" srcOrd="4" destOrd="0" parTransId="{16291FDB-830A-4A98-9EE6-531FD2C2F992}" sibTransId="{ABE1C33A-22AC-4A9D-B850-EDFD9A8C5689}"/>
    <dgm:cxn modelId="{1524E32B-AE45-4E7F-B2FE-2B2A4E93BB6F}" type="presOf" srcId="{8163EB73-3146-414F-8FAB-F4DE5A3712C3}" destId="{AD3C081E-E461-4819-B65E-63549381DFE7}" srcOrd="1" destOrd="0" presId="urn:microsoft.com/office/officeart/2005/8/layout/vList4"/>
    <dgm:cxn modelId="{EF1D4F2F-8C07-401B-B0A6-6815BA6D2CCA}" srcId="{79CC3CD9-235E-4608-85A1-CB6856E41C13}" destId="{83645770-593B-4A22-8A29-83D2925C0610}" srcOrd="3" destOrd="0" parTransId="{0DF20787-71BF-41C4-B269-EF956C60FC28}" sibTransId="{336A71AD-42E2-4587-95BB-3EE4C9EC8CE4}"/>
    <dgm:cxn modelId="{D29FD1C6-6B1E-4141-A6B3-4908FD904524}" type="presOf" srcId="{04D043FF-DDC1-43F6-A209-AB2BDAF8973B}" destId="{06048E26-9A21-4F6D-97BE-CE8972EC0C1F}" srcOrd="0" destOrd="0" presId="urn:microsoft.com/office/officeart/2005/8/layout/vList4"/>
    <dgm:cxn modelId="{39D220E3-D079-40C3-8356-FE8CD880CE20}" type="presOf" srcId="{4CE98494-F68F-49AC-9DCF-10EEF8629E35}" destId="{6F2EBB19-5983-4ADC-9C5D-A2AA7EC5C176}" srcOrd="1" destOrd="0" presId="urn:microsoft.com/office/officeart/2005/8/layout/vList4"/>
    <dgm:cxn modelId="{429433E7-C1B0-46FA-82E6-6CABD108C934}" type="presOf" srcId="{79CC3CD9-235E-4608-85A1-CB6856E41C13}" destId="{7F8E579F-E28B-43C3-9C8B-113AB230D568}" srcOrd="0" destOrd="0" presId="urn:microsoft.com/office/officeart/2005/8/layout/vList4"/>
    <dgm:cxn modelId="{4A508657-BCD8-495E-8866-C7DAB297F35E}" srcId="{79CC3CD9-235E-4608-85A1-CB6856E41C13}" destId="{8163EB73-3146-414F-8FAB-F4DE5A3712C3}" srcOrd="0" destOrd="0" parTransId="{6594BF29-6DC6-42EE-ABCD-39B8A1792C59}" sibTransId="{4CF4BA37-E1C9-49D9-8809-2BAF78C1BCCE}"/>
    <dgm:cxn modelId="{4EBFE1E8-58AF-4AF4-9031-4CE72D369113}" type="presOf" srcId="{493EB4BE-BEE0-4531-9360-E375653071AC}" destId="{FB6E9A5F-FE51-44EA-8DE1-440EA121D744}" srcOrd="1" destOrd="0" presId="urn:microsoft.com/office/officeart/2005/8/layout/vList4"/>
    <dgm:cxn modelId="{A9AB710C-DEEC-4F31-821E-0238B9CFBF1C}" type="presOf" srcId="{493EB4BE-BEE0-4531-9360-E375653071AC}" destId="{4F8B59C1-87C4-4C7F-89E7-6295817D9788}" srcOrd="0" destOrd="0" presId="urn:microsoft.com/office/officeart/2005/8/layout/vList4"/>
    <dgm:cxn modelId="{82530C24-A82C-426E-A608-A2053D70E1D6}" type="presOf" srcId="{8163EB73-3146-414F-8FAB-F4DE5A3712C3}" destId="{6F54FD42-8335-4DD2-B464-580B5BA75E1C}" srcOrd="0" destOrd="0" presId="urn:microsoft.com/office/officeart/2005/8/layout/vList4"/>
    <dgm:cxn modelId="{AA3DE40A-67D1-4D12-BF46-8EDE473B12D8}" type="presOf" srcId="{83645770-593B-4A22-8A29-83D2925C0610}" destId="{E979FE00-31EB-47E2-AF36-692BFEC413E5}" srcOrd="1" destOrd="0" presId="urn:microsoft.com/office/officeart/2005/8/layout/vList4"/>
    <dgm:cxn modelId="{26768CAC-F08E-49E7-B2EA-8A11FABE01D2}" srcId="{79CC3CD9-235E-4608-85A1-CB6856E41C13}" destId="{493EB4BE-BEE0-4531-9360-E375653071AC}" srcOrd="2" destOrd="0" parTransId="{55750947-14F0-482A-82F4-0A611FA5CEC6}" sibTransId="{CB3A9922-5DD2-4CDA-A625-CF0F280839F1}"/>
    <dgm:cxn modelId="{8EFAA3A9-550C-4734-9B40-F31391DBBFC2}" type="presParOf" srcId="{7F8E579F-E28B-43C3-9C8B-113AB230D568}" destId="{AC1E6A97-A54A-4722-89CD-5EC3B258D00E}" srcOrd="0" destOrd="0" presId="urn:microsoft.com/office/officeart/2005/8/layout/vList4"/>
    <dgm:cxn modelId="{BDE5BFE6-6E4A-4E26-9339-5A1835D11CEA}" type="presParOf" srcId="{AC1E6A97-A54A-4722-89CD-5EC3B258D00E}" destId="{6F54FD42-8335-4DD2-B464-580B5BA75E1C}" srcOrd="0" destOrd="0" presId="urn:microsoft.com/office/officeart/2005/8/layout/vList4"/>
    <dgm:cxn modelId="{FF731F50-8FD2-41A8-8CFE-D06BDB300380}" type="presParOf" srcId="{AC1E6A97-A54A-4722-89CD-5EC3B258D00E}" destId="{A8F3559A-824A-4CF2-B7EA-573A407BF8FA}" srcOrd="1" destOrd="0" presId="urn:microsoft.com/office/officeart/2005/8/layout/vList4"/>
    <dgm:cxn modelId="{4558556C-568F-4FD4-9380-022E44477699}" type="presParOf" srcId="{AC1E6A97-A54A-4722-89CD-5EC3B258D00E}" destId="{AD3C081E-E461-4819-B65E-63549381DFE7}" srcOrd="2" destOrd="0" presId="urn:microsoft.com/office/officeart/2005/8/layout/vList4"/>
    <dgm:cxn modelId="{EFE7F3AD-864E-4033-BE67-93AAEDB281A0}" type="presParOf" srcId="{7F8E579F-E28B-43C3-9C8B-113AB230D568}" destId="{10DA66DA-F86E-4C2C-9534-B02A2CDA4F31}" srcOrd="1" destOrd="0" presId="urn:microsoft.com/office/officeart/2005/8/layout/vList4"/>
    <dgm:cxn modelId="{39FF0E52-500A-43D9-981A-57B5B29CE140}" type="presParOf" srcId="{7F8E579F-E28B-43C3-9C8B-113AB230D568}" destId="{9230B72A-0B94-4E4B-BA29-AA3D9364A775}" srcOrd="2" destOrd="0" presId="urn:microsoft.com/office/officeart/2005/8/layout/vList4"/>
    <dgm:cxn modelId="{78D1B72A-202E-4858-B2DE-E953CDB558EB}" type="presParOf" srcId="{9230B72A-0B94-4E4B-BA29-AA3D9364A775}" destId="{06048E26-9A21-4F6D-97BE-CE8972EC0C1F}" srcOrd="0" destOrd="0" presId="urn:microsoft.com/office/officeart/2005/8/layout/vList4"/>
    <dgm:cxn modelId="{49A51701-D1F1-406B-8FB7-D73298A172B6}" type="presParOf" srcId="{9230B72A-0B94-4E4B-BA29-AA3D9364A775}" destId="{1BE30947-6433-4007-B254-B1F7FFFAE136}" srcOrd="1" destOrd="0" presId="urn:microsoft.com/office/officeart/2005/8/layout/vList4"/>
    <dgm:cxn modelId="{1D1E1DDD-44E0-47D7-951D-1BC3E62335D1}" type="presParOf" srcId="{9230B72A-0B94-4E4B-BA29-AA3D9364A775}" destId="{E38AF30B-CF01-4FB8-9EAA-C67EBEB74912}" srcOrd="2" destOrd="0" presId="urn:microsoft.com/office/officeart/2005/8/layout/vList4"/>
    <dgm:cxn modelId="{64D4F21E-77DB-4636-A5D1-5F09F3180008}" type="presParOf" srcId="{7F8E579F-E28B-43C3-9C8B-113AB230D568}" destId="{A9FAEEA8-6583-472A-8825-2947CFBDDC4A}" srcOrd="3" destOrd="0" presId="urn:microsoft.com/office/officeart/2005/8/layout/vList4"/>
    <dgm:cxn modelId="{3E9A3B7A-41E3-4020-A691-4C9DE7D21983}" type="presParOf" srcId="{7F8E579F-E28B-43C3-9C8B-113AB230D568}" destId="{93EF6F92-5852-4F06-9163-E8F9F89FCE10}" srcOrd="4" destOrd="0" presId="urn:microsoft.com/office/officeart/2005/8/layout/vList4"/>
    <dgm:cxn modelId="{5315D6B8-019B-485A-96A2-8D577F6AF0B7}" type="presParOf" srcId="{93EF6F92-5852-4F06-9163-E8F9F89FCE10}" destId="{4F8B59C1-87C4-4C7F-89E7-6295817D9788}" srcOrd="0" destOrd="0" presId="urn:microsoft.com/office/officeart/2005/8/layout/vList4"/>
    <dgm:cxn modelId="{75C3FEAB-70F0-4598-8541-68C90F7F3DAA}" type="presParOf" srcId="{93EF6F92-5852-4F06-9163-E8F9F89FCE10}" destId="{AD174305-B6C6-462A-8BD2-9CB4A4CEE6DE}" srcOrd="1" destOrd="0" presId="urn:microsoft.com/office/officeart/2005/8/layout/vList4"/>
    <dgm:cxn modelId="{E7193A49-9EC5-472B-ABBB-907DACE04BAB}" type="presParOf" srcId="{93EF6F92-5852-4F06-9163-E8F9F89FCE10}" destId="{FB6E9A5F-FE51-44EA-8DE1-440EA121D744}" srcOrd="2" destOrd="0" presId="urn:microsoft.com/office/officeart/2005/8/layout/vList4"/>
    <dgm:cxn modelId="{DD6DE562-D291-448D-B6EB-7E68A9F40437}" type="presParOf" srcId="{7F8E579F-E28B-43C3-9C8B-113AB230D568}" destId="{6DAD4287-2983-4AD1-9C7E-D1B736864C11}" srcOrd="5" destOrd="0" presId="urn:microsoft.com/office/officeart/2005/8/layout/vList4"/>
    <dgm:cxn modelId="{987096B8-5DDD-42F4-A12A-66F1715DF0A0}" type="presParOf" srcId="{7F8E579F-E28B-43C3-9C8B-113AB230D568}" destId="{E850ADE5-245C-4533-8702-8F163C4A6331}" srcOrd="6" destOrd="0" presId="urn:microsoft.com/office/officeart/2005/8/layout/vList4"/>
    <dgm:cxn modelId="{5283896E-5222-4EDE-A736-B96EAF155996}" type="presParOf" srcId="{E850ADE5-245C-4533-8702-8F163C4A6331}" destId="{8875190B-FBBD-4847-ACA3-242C0034C00F}" srcOrd="0" destOrd="0" presId="urn:microsoft.com/office/officeart/2005/8/layout/vList4"/>
    <dgm:cxn modelId="{D18B352D-C161-4736-B666-94B30D2DED75}" type="presParOf" srcId="{E850ADE5-245C-4533-8702-8F163C4A6331}" destId="{AD768F47-3921-47A1-BCAF-087B20282D30}" srcOrd="1" destOrd="0" presId="urn:microsoft.com/office/officeart/2005/8/layout/vList4"/>
    <dgm:cxn modelId="{A46FF990-BCCF-4E8C-AD5E-00D508EF93E7}" type="presParOf" srcId="{E850ADE5-245C-4533-8702-8F163C4A6331}" destId="{E979FE00-31EB-47E2-AF36-692BFEC413E5}" srcOrd="2" destOrd="0" presId="urn:microsoft.com/office/officeart/2005/8/layout/vList4"/>
    <dgm:cxn modelId="{BF29DFE3-058E-4021-80EB-3D33E42CE348}" type="presParOf" srcId="{7F8E579F-E28B-43C3-9C8B-113AB230D568}" destId="{26F3D7B7-B3C3-413D-A6B3-DD75637AA98C}" srcOrd="7" destOrd="0" presId="urn:microsoft.com/office/officeart/2005/8/layout/vList4"/>
    <dgm:cxn modelId="{3B8FAA11-453F-49F0-ABCD-FC2D47E142C8}" type="presParOf" srcId="{7F8E579F-E28B-43C3-9C8B-113AB230D568}" destId="{A0F5B1F8-F548-474D-A7E6-4F4B68FA30E0}" srcOrd="8" destOrd="0" presId="urn:microsoft.com/office/officeart/2005/8/layout/vList4"/>
    <dgm:cxn modelId="{A893E6A6-44EC-44C1-BAFB-0A4F5E221CFA}" type="presParOf" srcId="{A0F5B1F8-F548-474D-A7E6-4F4B68FA30E0}" destId="{9BCEE7B7-466B-4D89-AAE9-E61456EDC516}" srcOrd="0" destOrd="0" presId="urn:microsoft.com/office/officeart/2005/8/layout/vList4"/>
    <dgm:cxn modelId="{85947480-D1B3-4243-99A4-BE953843C26C}" type="presParOf" srcId="{A0F5B1F8-F548-474D-A7E6-4F4B68FA30E0}" destId="{13FFB671-56A6-4E79-B05A-85DF7DB67A46}" srcOrd="1" destOrd="0" presId="urn:microsoft.com/office/officeart/2005/8/layout/vList4"/>
    <dgm:cxn modelId="{2B10CA58-7898-4ABF-B967-517B3C45011A}" type="presParOf" srcId="{A0F5B1F8-F548-474D-A7E6-4F4B68FA30E0}" destId="{6F2EBB19-5983-4ADC-9C5D-A2AA7EC5C176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8F51C6-9C36-45C8-9EDF-B12284C54A9D}" type="doc">
      <dgm:prSet loTypeId="urn:microsoft.com/office/officeart/2005/8/layout/radial6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392201E-353B-4831-BFD7-7478F0666317}">
      <dgm:prSet custT="1"/>
      <dgm:spPr/>
      <dgm:t>
        <a:bodyPr/>
        <a:lstStyle/>
        <a:p>
          <a:pPr rtl="0"/>
          <a:r>
            <a:rPr lang="en-GB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Real-world, predictable performance</a:t>
          </a:r>
          <a:endParaRPr lang="en-GB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5ED295-9882-4CA3-8A92-08C89118A8E2}" type="parTrans" cxnId="{AA156A99-44DC-485F-B835-1468EC4C0C34}">
      <dgm:prSet/>
      <dgm:spPr/>
      <dgm:t>
        <a:bodyPr/>
        <a:lstStyle/>
        <a:p>
          <a:endParaRPr lang="en-GB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0344A9-F921-4947-A560-9F0E8071E4AE}" type="sibTrans" cxnId="{AA156A99-44DC-485F-B835-1468EC4C0C34}">
      <dgm:prSet/>
      <dgm:spPr/>
      <dgm:t>
        <a:bodyPr/>
        <a:lstStyle/>
        <a:p>
          <a:endParaRPr lang="en-GB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E899CA-0EC5-4974-AD11-D5E419F3D4ED}" type="pres">
      <dgm:prSet presAssocID="{388F51C6-9C36-45C8-9EDF-B12284C54A9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4B02242-03EF-433B-B13A-C602B9C608F1}" type="pres">
      <dgm:prSet presAssocID="{F392201E-353B-4831-BFD7-7478F0666317}" presName="centerShape" presStyleLbl="node0" presStyleIdx="0" presStyleCnt="1" custScaleX="120055" custScaleY="120055"/>
      <dgm:spPr/>
      <dgm:t>
        <a:bodyPr/>
        <a:lstStyle/>
        <a:p>
          <a:endParaRPr lang="en-GB"/>
        </a:p>
      </dgm:t>
    </dgm:pt>
  </dgm:ptLst>
  <dgm:cxnLst>
    <dgm:cxn modelId="{30F5E551-B3BF-4208-BD37-789FB3520C9C}" type="presOf" srcId="{388F51C6-9C36-45C8-9EDF-B12284C54A9D}" destId="{EAE899CA-0EC5-4974-AD11-D5E419F3D4ED}" srcOrd="0" destOrd="0" presId="urn:microsoft.com/office/officeart/2005/8/layout/radial6"/>
    <dgm:cxn modelId="{071B88FD-48B6-4864-98B8-F07FFE383C0B}" type="presOf" srcId="{F392201E-353B-4831-BFD7-7478F0666317}" destId="{04B02242-03EF-433B-B13A-C602B9C608F1}" srcOrd="0" destOrd="0" presId="urn:microsoft.com/office/officeart/2005/8/layout/radial6"/>
    <dgm:cxn modelId="{AA156A99-44DC-485F-B835-1468EC4C0C34}" srcId="{388F51C6-9C36-45C8-9EDF-B12284C54A9D}" destId="{F392201E-353B-4831-BFD7-7478F0666317}" srcOrd="0" destOrd="0" parTransId="{445ED295-9882-4CA3-8A92-08C89118A8E2}" sibTransId="{160344A9-F921-4947-A560-9F0E8071E4AE}"/>
    <dgm:cxn modelId="{5A400C27-683A-4658-893C-E16346FAFE43}" type="presParOf" srcId="{EAE899CA-0EC5-4974-AD11-D5E419F3D4ED}" destId="{04B02242-03EF-433B-B13A-C602B9C608F1}" srcOrd="0" destOrd="0" presId="urn:microsoft.com/office/officeart/2005/8/layout/radial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8F51C6-9C36-45C8-9EDF-B12284C54A9D}" type="doc">
      <dgm:prSet loTypeId="urn:microsoft.com/office/officeart/2005/8/layout/radial6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392201E-353B-4831-BFD7-7478F0666317}">
      <dgm:prSet custT="1"/>
      <dgm:spPr/>
      <dgm:t>
        <a:bodyPr/>
        <a:lstStyle/>
        <a:p>
          <a:pPr rtl="0"/>
          <a:r>
            <a:rPr lang="en-GB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Scale up with today’s hardware</a:t>
          </a:r>
          <a:endParaRPr lang="en-GB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5ED295-9882-4CA3-8A92-08C89118A8E2}" type="parTrans" cxnId="{AA156A99-44DC-485F-B835-1468EC4C0C34}">
      <dgm:prSet/>
      <dgm:spPr/>
      <dgm:t>
        <a:bodyPr/>
        <a:lstStyle/>
        <a:p>
          <a:endParaRPr lang="en-GB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0344A9-F921-4947-A560-9F0E8071E4AE}" type="sibTrans" cxnId="{AA156A99-44DC-485F-B835-1468EC4C0C34}">
      <dgm:prSet/>
      <dgm:spPr/>
      <dgm:t>
        <a:bodyPr/>
        <a:lstStyle/>
        <a:p>
          <a:endParaRPr lang="en-GB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E899CA-0EC5-4974-AD11-D5E419F3D4ED}" type="pres">
      <dgm:prSet presAssocID="{388F51C6-9C36-45C8-9EDF-B12284C54A9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4B02242-03EF-433B-B13A-C602B9C608F1}" type="pres">
      <dgm:prSet presAssocID="{F392201E-353B-4831-BFD7-7478F0666317}" presName="centerShape" presStyleLbl="node0" presStyleIdx="0" presStyleCnt="1" custScaleX="120055" custScaleY="120055" custLinFactNeighborX="-16416" custLinFactNeighborY="21121"/>
      <dgm:spPr/>
      <dgm:t>
        <a:bodyPr/>
        <a:lstStyle/>
        <a:p>
          <a:endParaRPr lang="en-GB"/>
        </a:p>
      </dgm:t>
    </dgm:pt>
  </dgm:ptLst>
  <dgm:cxnLst>
    <dgm:cxn modelId="{2DC30EC6-D10A-44A9-9B35-D7E1B99D9892}" type="presOf" srcId="{F392201E-353B-4831-BFD7-7478F0666317}" destId="{04B02242-03EF-433B-B13A-C602B9C608F1}" srcOrd="0" destOrd="0" presId="urn:microsoft.com/office/officeart/2005/8/layout/radial6"/>
    <dgm:cxn modelId="{3766A414-4752-48F1-85D5-A91C6827A09B}" type="presOf" srcId="{388F51C6-9C36-45C8-9EDF-B12284C54A9D}" destId="{EAE899CA-0EC5-4974-AD11-D5E419F3D4ED}" srcOrd="0" destOrd="0" presId="urn:microsoft.com/office/officeart/2005/8/layout/radial6"/>
    <dgm:cxn modelId="{AA156A99-44DC-485F-B835-1468EC4C0C34}" srcId="{388F51C6-9C36-45C8-9EDF-B12284C54A9D}" destId="{F392201E-353B-4831-BFD7-7478F0666317}" srcOrd="0" destOrd="0" parTransId="{445ED295-9882-4CA3-8A92-08C89118A8E2}" sibTransId="{160344A9-F921-4947-A560-9F0E8071E4AE}"/>
    <dgm:cxn modelId="{AFEF825E-D40C-4B7B-ABAF-7244EDDA42AE}" type="presParOf" srcId="{EAE899CA-0EC5-4974-AD11-D5E419F3D4ED}" destId="{04B02242-03EF-433B-B13A-C602B9C608F1}" srcOrd="0" destOrd="0" presId="urn:microsoft.com/office/officeart/2005/8/layout/radial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8F51C6-9C36-45C8-9EDF-B12284C54A9D}" type="doc">
      <dgm:prSet loTypeId="urn:microsoft.com/office/officeart/2005/8/layout/radial6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392201E-353B-4831-BFD7-7478F0666317}">
      <dgm:prSet custT="1"/>
      <dgm:spPr/>
      <dgm:t>
        <a:bodyPr/>
        <a:lstStyle/>
        <a:p>
          <a:pPr rtl="0"/>
          <a:r>
            <a:rPr lang="en-GB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Scale out for the enterprise</a:t>
          </a:r>
          <a:endParaRPr lang="en-GB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5ED295-9882-4CA3-8A92-08C89118A8E2}" type="parTrans" cxnId="{AA156A99-44DC-485F-B835-1468EC4C0C34}">
      <dgm:prSet/>
      <dgm:spPr/>
      <dgm:t>
        <a:bodyPr/>
        <a:lstStyle/>
        <a:p>
          <a:endParaRPr lang="en-GB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0344A9-F921-4947-A560-9F0E8071E4AE}" type="sibTrans" cxnId="{AA156A99-44DC-485F-B835-1468EC4C0C34}">
      <dgm:prSet/>
      <dgm:spPr/>
      <dgm:t>
        <a:bodyPr/>
        <a:lstStyle/>
        <a:p>
          <a:endParaRPr lang="en-GB" sz="3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E899CA-0EC5-4974-AD11-D5E419F3D4ED}" type="pres">
      <dgm:prSet presAssocID="{388F51C6-9C36-45C8-9EDF-B12284C54A9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4B02242-03EF-433B-B13A-C602B9C608F1}" type="pres">
      <dgm:prSet presAssocID="{F392201E-353B-4831-BFD7-7478F0666317}" presName="centerShape" presStyleLbl="node0" presStyleIdx="0" presStyleCnt="1" custScaleX="120055" custScaleY="120055" custLinFactNeighborX="-16416" custLinFactNeighborY="21121"/>
      <dgm:spPr/>
      <dgm:t>
        <a:bodyPr/>
        <a:lstStyle/>
        <a:p>
          <a:endParaRPr lang="en-GB"/>
        </a:p>
      </dgm:t>
    </dgm:pt>
  </dgm:ptLst>
  <dgm:cxnLst>
    <dgm:cxn modelId="{388C9CCA-3F3C-4908-B222-858C0A631705}" type="presOf" srcId="{388F51C6-9C36-45C8-9EDF-B12284C54A9D}" destId="{EAE899CA-0EC5-4974-AD11-D5E419F3D4ED}" srcOrd="0" destOrd="0" presId="urn:microsoft.com/office/officeart/2005/8/layout/radial6"/>
    <dgm:cxn modelId="{AA156A99-44DC-485F-B835-1468EC4C0C34}" srcId="{388F51C6-9C36-45C8-9EDF-B12284C54A9D}" destId="{F392201E-353B-4831-BFD7-7478F0666317}" srcOrd="0" destOrd="0" parTransId="{445ED295-9882-4CA3-8A92-08C89118A8E2}" sibTransId="{160344A9-F921-4947-A560-9F0E8071E4AE}"/>
    <dgm:cxn modelId="{DDF02F98-1F49-4562-B124-C4AA0C0D7A8B}" type="presOf" srcId="{F392201E-353B-4831-BFD7-7478F0666317}" destId="{04B02242-03EF-433B-B13A-C602B9C608F1}" srcOrd="0" destOrd="0" presId="urn:microsoft.com/office/officeart/2005/8/layout/radial6"/>
    <dgm:cxn modelId="{9803BCE7-B270-40E1-9352-1CC3685FA156}" type="presParOf" srcId="{EAE899CA-0EC5-4974-AD11-D5E419F3D4ED}" destId="{04B02242-03EF-433B-B13A-C602B9C608F1}" srcOrd="0" destOrd="0" presId="urn:microsoft.com/office/officeart/2005/8/layout/radial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CC3CD9-235E-4608-85A1-CB6856E41C13}" type="doc">
      <dgm:prSet loTypeId="urn:microsoft.com/office/officeart/2005/8/layout/vList4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8163EB73-3146-414F-8FAB-F4DE5A3712C3}">
      <dgm:prSet custT="1"/>
      <dgm:spPr/>
      <dgm:t>
        <a:bodyPr/>
        <a:lstStyle/>
        <a:p>
          <a:pPr rtl="0"/>
          <a:r>
            <a: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Relational Database Performance</a:t>
          </a:r>
          <a:endParaRPr lang="en-GB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94BF29-6DC6-42EE-ABCD-39B8A1792C59}" type="parTrans" cxnId="{4A508657-BCD8-495E-8866-C7DAB297F35E}">
      <dgm:prSet/>
      <dgm:spPr/>
      <dgm:t>
        <a:bodyPr/>
        <a:lstStyle/>
        <a:p>
          <a:endParaRPr lang="en-GB" sz="2400"/>
        </a:p>
      </dgm:t>
    </dgm:pt>
    <dgm:pt modelId="{4CF4BA37-E1C9-49D9-8809-2BAF78C1BCCE}" type="sibTrans" cxnId="{4A508657-BCD8-495E-8866-C7DAB297F35E}">
      <dgm:prSet/>
      <dgm:spPr/>
      <dgm:t>
        <a:bodyPr/>
        <a:lstStyle/>
        <a:p>
          <a:endParaRPr lang="en-GB" sz="2400"/>
        </a:p>
      </dgm:t>
    </dgm:pt>
    <dgm:pt modelId="{04D043FF-DDC1-43F6-A209-AB2BDAF8973B}">
      <dgm:prSet custT="1"/>
      <dgm:spPr/>
      <dgm:t>
        <a:bodyPr/>
        <a:lstStyle/>
        <a:p>
          <a:pPr rtl="0"/>
          <a:r>
            <a: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Warehouse and Analysis Performance</a:t>
          </a:r>
          <a:endParaRPr lang="en-GB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66BB93-608E-447F-9EA9-1A95BDD531D7}" type="parTrans" cxnId="{28E8E69B-C72A-47E1-9029-0224D607D3F9}">
      <dgm:prSet/>
      <dgm:spPr/>
      <dgm:t>
        <a:bodyPr/>
        <a:lstStyle/>
        <a:p>
          <a:endParaRPr lang="en-GB" sz="2400"/>
        </a:p>
      </dgm:t>
    </dgm:pt>
    <dgm:pt modelId="{D515A42F-DD05-4CA8-9C1D-E9157F43CBB2}" type="sibTrans" cxnId="{28E8E69B-C72A-47E1-9029-0224D607D3F9}">
      <dgm:prSet/>
      <dgm:spPr/>
      <dgm:t>
        <a:bodyPr/>
        <a:lstStyle/>
        <a:p>
          <a:endParaRPr lang="en-GB" sz="2400"/>
        </a:p>
      </dgm:t>
    </dgm:pt>
    <dgm:pt modelId="{493EB4BE-BEE0-4531-9360-E375653071AC}">
      <dgm:prSet custT="1"/>
      <dgm:spPr/>
      <dgm:t>
        <a:bodyPr/>
        <a:lstStyle/>
        <a:p>
          <a:pPr rtl="0"/>
          <a:r>
            <a: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Reporting Services Performance</a:t>
          </a:r>
          <a:endParaRPr lang="en-GB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750947-14F0-482A-82F4-0A611FA5CEC6}" type="parTrans" cxnId="{26768CAC-F08E-49E7-B2EA-8A11FABE01D2}">
      <dgm:prSet/>
      <dgm:spPr/>
      <dgm:t>
        <a:bodyPr/>
        <a:lstStyle/>
        <a:p>
          <a:endParaRPr lang="en-GB" sz="2400"/>
        </a:p>
      </dgm:t>
    </dgm:pt>
    <dgm:pt modelId="{CB3A9922-5DD2-4CDA-A625-CF0F280839F1}" type="sibTrans" cxnId="{26768CAC-F08E-49E7-B2EA-8A11FABE01D2}">
      <dgm:prSet/>
      <dgm:spPr/>
      <dgm:t>
        <a:bodyPr/>
        <a:lstStyle/>
        <a:p>
          <a:endParaRPr lang="en-GB" sz="2400"/>
        </a:p>
      </dgm:t>
    </dgm:pt>
    <dgm:pt modelId="{5398C289-5E5D-4631-B9DC-618F54042F22}">
      <dgm:prSet custT="1"/>
      <dgm:spPr/>
      <dgm:t>
        <a:bodyPr/>
        <a:lstStyle/>
        <a:p>
          <a:pPr rtl="0"/>
          <a:r>
            <a: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Integration Services Performance</a:t>
          </a:r>
          <a:endParaRPr lang="en-GB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DB20FD-62FD-48BC-B110-64C4EBEACD77}" type="parTrans" cxnId="{F1DF8C0F-2DA8-4618-B09F-A9CFFC7E6A72}">
      <dgm:prSet/>
      <dgm:spPr/>
      <dgm:t>
        <a:bodyPr/>
        <a:lstStyle/>
        <a:p>
          <a:endParaRPr lang="en-GB" sz="2400"/>
        </a:p>
      </dgm:t>
    </dgm:pt>
    <dgm:pt modelId="{47124797-0B70-4118-9E57-17159BDF39D7}" type="sibTrans" cxnId="{F1DF8C0F-2DA8-4618-B09F-A9CFFC7E6A72}">
      <dgm:prSet/>
      <dgm:spPr/>
      <dgm:t>
        <a:bodyPr/>
        <a:lstStyle/>
        <a:p>
          <a:endParaRPr lang="en-GB" sz="2400"/>
        </a:p>
      </dgm:t>
    </dgm:pt>
    <dgm:pt modelId="{993FA8D6-F645-4DEC-B6AF-0DD99D04DE10}" type="pres">
      <dgm:prSet presAssocID="{79CC3CD9-235E-4608-85A1-CB6856E41C1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0FB773D-FBEA-4337-BC95-C2CBE62D84DD}" type="pres">
      <dgm:prSet presAssocID="{8163EB73-3146-414F-8FAB-F4DE5A3712C3}" presName="comp" presStyleCnt="0"/>
      <dgm:spPr/>
    </dgm:pt>
    <dgm:pt modelId="{079EA87D-B516-42C1-BAC5-D07A91EC5947}" type="pres">
      <dgm:prSet presAssocID="{8163EB73-3146-414F-8FAB-F4DE5A3712C3}" presName="box" presStyleLbl="node1" presStyleIdx="0" presStyleCnt="4"/>
      <dgm:spPr/>
      <dgm:t>
        <a:bodyPr/>
        <a:lstStyle/>
        <a:p>
          <a:endParaRPr lang="en-GB"/>
        </a:p>
      </dgm:t>
    </dgm:pt>
    <dgm:pt modelId="{2973A158-08CC-4334-8649-E3ECC64F354E}" type="pres">
      <dgm:prSet presAssocID="{8163EB73-3146-414F-8FAB-F4DE5A3712C3}" presName="img" presStyleLbl="fgImgPlace1" presStyleIdx="0" presStyleCnt="4"/>
      <dgm:spPr/>
    </dgm:pt>
    <dgm:pt modelId="{D74C74CD-A3C0-41C2-AB3B-86512749069E}" type="pres">
      <dgm:prSet presAssocID="{8163EB73-3146-414F-8FAB-F4DE5A3712C3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67A61A-36C7-44FA-8EB7-AD2B41AEEA6F}" type="pres">
      <dgm:prSet presAssocID="{4CF4BA37-E1C9-49D9-8809-2BAF78C1BCCE}" presName="spacer" presStyleCnt="0"/>
      <dgm:spPr/>
    </dgm:pt>
    <dgm:pt modelId="{DC6B7865-402F-4BA0-AFD4-7FE8DA4340A7}" type="pres">
      <dgm:prSet presAssocID="{04D043FF-DDC1-43F6-A209-AB2BDAF8973B}" presName="comp" presStyleCnt="0"/>
      <dgm:spPr/>
    </dgm:pt>
    <dgm:pt modelId="{077FE092-6288-4837-A1AE-640D1A7060BF}" type="pres">
      <dgm:prSet presAssocID="{04D043FF-DDC1-43F6-A209-AB2BDAF8973B}" presName="box" presStyleLbl="node1" presStyleIdx="1" presStyleCnt="4"/>
      <dgm:spPr/>
      <dgm:t>
        <a:bodyPr/>
        <a:lstStyle/>
        <a:p>
          <a:endParaRPr lang="en-GB"/>
        </a:p>
      </dgm:t>
    </dgm:pt>
    <dgm:pt modelId="{C6BE1898-C053-4C25-9998-64D50FF42ADF}" type="pres">
      <dgm:prSet presAssocID="{04D043FF-DDC1-43F6-A209-AB2BDAF8973B}" presName="img" presStyleLbl="fgImgPlace1" presStyleIdx="1" presStyleCnt="4"/>
      <dgm:spPr/>
    </dgm:pt>
    <dgm:pt modelId="{AE4913EB-294A-4EE0-A344-4F28453FD971}" type="pres">
      <dgm:prSet presAssocID="{04D043FF-DDC1-43F6-A209-AB2BDAF8973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9B36C6-A445-428C-B4B3-27CCE3490398}" type="pres">
      <dgm:prSet presAssocID="{D515A42F-DD05-4CA8-9C1D-E9157F43CBB2}" presName="spacer" presStyleCnt="0"/>
      <dgm:spPr/>
    </dgm:pt>
    <dgm:pt modelId="{88EBD3D7-4B13-4C27-97AD-FDD85A2FA986}" type="pres">
      <dgm:prSet presAssocID="{493EB4BE-BEE0-4531-9360-E375653071AC}" presName="comp" presStyleCnt="0"/>
      <dgm:spPr/>
    </dgm:pt>
    <dgm:pt modelId="{817A4F40-1CD6-4A2B-BD68-90F2793F7D2B}" type="pres">
      <dgm:prSet presAssocID="{493EB4BE-BEE0-4531-9360-E375653071AC}" presName="box" presStyleLbl="node1" presStyleIdx="2" presStyleCnt="4"/>
      <dgm:spPr/>
      <dgm:t>
        <a:bodyPr/>
        <a:lstStyle/>
        <a:p>
          <a:endParaRPr lang="en-GB"/>
        </a:p>
      </dgm:t>
    </dgm:pt>
    <dgm:pt modelId="{79B67A77-20A3-4F9D-B6E0-863C4CF7E2D6}" type="pres">
      <dgm:prSet presAssocID="{493EB4BE-BEE0-4531-9360-E375653071AC}" presName="img" presStyleLbl="fgImgPlace1" presStyleIdx="2" presStyleCnt="4"/>
      <dgm:spPr/>
    </dgm:pt>
    <dgm:pt modelId="{7EBC5CA9-1429-45DC-84B2-2B294BAE2E47}" type="pres">
      <dgm:prSet presAssocID="{493EB4BE-BEE0-4531-9360-E375653071A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D20F8F-DAFC-405C-ADAF-EF2EB142F9B5}" type="pres">
      <dgm:prSet presAssocID="{CB3A9922-5DD2-4CDA-A625-CF0F280839F1}" presName="spacer" presStyleCnt="0"/>
      <dgm:spPr/>
    </dgm:pt>
    <dgm:pt modelId="{E69E8908-049C-4F45-BAB6-1FFA42192AFC}" type="pres">
      <dgm:prSet presAssocID="{5398C289-5E5D-4631-B9DC-618F54042F22}" presName="comp" presStyleCnt="0"/>
      <dgm:spPr/>
    </dgm:pt>
    <dgm:pt modelId="{79E50ED8-8767-4A29-9465-D1915192419E}" type="pres">
      <dgm:prSet presAssocID="{5398C289-5E5D-4631-B9DC-618F54042F22}" presName="box" presStyleLbl="node1" presStyleIdx="3" presStyleCnt="4"/>
      <dgm:spPr/>
      <dgm:t>
        <a:bodyPr/>
        <a:lstStyle/>
        <a:p>
          <a:endParaRPr lang="en-GB"/>
        </a:p>
      </dgm:t>
    </dgm:pt>
    <dgm:pt modelId="{8F6BF7EB-5D09-42C4-BC49-1F858933EAA1}" type="pres">
      <dgm:prSet presAssocID="{5398C289-5E5D-4631-B9DC-618F54042F22}" presName="img" presStyleLbl="fgImgPlace1" presStyleIdx="3" presStyleCnt="4"/>
      <dgm:spPr/>
    </dgm:pt>
    <dgm:pt modelId="{FB5E5EC6-F3B0-4C97-BF75-A6991117CEFE}" type="pres">
      <dgm:prSet presAssocID="{5398C289-5E5D-4631-B9DC-618F54042F2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5F4F2A1-C409-457D-A2A7-FF661A3C3255}" type="presOf" srcId="{5398C289-5E5D-4631-B9DC-618F54042F22}" destId="{FB5E5EC6-F3B0-4C97-BF75-A6991117CEFE}" srcOrd="1" destOrd="0" presId="urn:microsoft.com/office/officeart/2005/8/layout/vList4"/>
    <dgm:cxn modelId="{0ED60BF8-9E1A-49C2-A44A-508187F9107B}" type="presOf" srcId="{8163EB73-3146-414F-8FAB-F4DE5A3712C3}" destId="{D74C74CD-A3C0-41C2-AB3B-86512749069E}" srcOrd="1" destOrd="0" presId="urn:microsoft.com/office/officeart/2005/8/layout/vList4"/>
    <dgm:cxn modelId="{4E92291B-7953-42A1-ADA3-194ED658246F}" type="presOf" srcId="{493EB4BE-BEE0-4531-9360-E375653071AC}" destId="{817A4F40-1CD6-4A2B-BD68-90F2793F7D2B}" srcOrd="0" destOrd="0" presId="urn:microsoft.com/office/officeart/2005/8/layout/vList4"/>
    <dgm:cxn modelId="{8453E097-10B4-4A3D-962A-543D8B830783}" type="presOf" srcId="{04D043FF-DDC1-43F6-A209-AB2BDAF8973B}" destId="{077FE092-6288-4837-A1AE-640D1A7060BF}" srcOrd="0" destOrd="0" presId="urn:microsoft.com/office/officeart/2005/8/layout/vList4"/>
    <dgm:cxn modelId="{51B5B904-E23D-4118-AB3B-C75FACC4190A}" type="presOf" srcId="{04D043FF-DDC1-43F6-A209-AB2BDAF8973B}" destId="{AE4913EB-294A-4EE0-A344-4F28453FD971}" srcOrd="1" destOrd="0" presId="urn:microsoft.com/office/officeart/2005/8/layout/vList4"/>
    <dgm:cxn modelId="{C5ECDF65-0B85-4279-8503-48785030F0A9}" type="presOf" srcId="{5398C289-5E5D-4631-B9DC-618F54042F22}" destId="{79E50ED8-8767-4A29-9465-D1915192419E}" srcOrd="0" destOrd="0" presId="urn:microsoft.com/office/officeart/2005/8/layout/vList4"/>
    <dgm:cxn modelId="{8341232F-C775-478C-890F-6FFF805BE745}" type="presOf" srcId="{8163EB73-3146-414F-8FAB-F4DE5A3712C3}" destId="{079EA87D-B516-42C1-BAC5-D07A91EC5947}" srcOrd="0" destOrd="0" presId="urn:microsoft.com/office/officeart/2005/8/layout/vList4"/>
    <dgm:cxn modelId="{28E8E69B-C72A-47E1-9029-0224D607D3F9}" srcId="{79CC3CD9-235E-4608-85A1-CB6856E41C13}" destId="{04D043FF-DDC1-43F6-A209-AB2BDAF8973B}" srcOrd="1" destOrd="0" parTransId="{DB66BB93-608E-447F-9EA9-1A95BDD531D7}" sibTransId="{D515A42F-DD05-4CA8-9C1D-E9157F43CBB2}"/>
    <dgm:cxn modelId="{35E2D5E2-1DEB-4D8B-BFEA-A1D59960E047}" type="presOf" srcId="{79CC3CD9-235E-4608-85A1-CB6856E41C13}" destId="{993FA8D6-F645-4DEC-B6AF-0DD99D04DE10}" srcOrd="0" destOrd="0" presId="urn:microsoft.com/office/officeart/2005/8/layout/vList4"/>
    <dgm:cxn modelId="{F1DF8C0F-2DA8-4618-B09F-A9CFFC7E6A72}" srcId="{79CC3CD9-235E-4608-85A1-CB6856E41C13}" destId="{5398C289-5E5D-4631-B9DC-618F54042F22}" srcOrd="3" destOrd="0" parTransId="{F5DB20FD-62FD-48BC-B110-64C4EBEACD77}" sibTransId="{47124797-0B70-4118-9E57-17159BDF39D7}"/>
    <dgm:cxn modelId="{4A508657-BCD8-495E-8866-C7DAB297F35E}" srcId="{79CC3CD9-235E-4608-85A1-CB6856E41C13}" destId="{8163EB73-3146-414F-8FAB-F4DE5A3712C3}" srcOrd="0" destOrd="0" parTransId="{6594BF29-6DC6-42EE-ABCD-39B8A1792C59}" sibTransId="{4CF4BA37-E1C9-49D9-8809-2BAF78C1BCCE}"/>
    <dgm:cxn modelId="{92194272-FCAB-417F-A80A-379CDA8330D8}" type="presOf" srcId="{493EB4BE-BEE0-4531-9360-E375653071AC}" destId="{7EBC5CA9-1429-45DC-84B2-2B294BAE2E47}" srcOrd="1" destOrd="0" presId="urn:microsoft.com/office/officeart/2005/8/layout/vList4"/>
    <dgm:cxn modelId="{26768CAC-F08E-49E7-B2EA-8A11FABE01D2}" srcId="{79CC3CD9-235E-4608-85A1-CB6856E41C13}" destId="{493EB4BE-BEE0-4531-9360-E375653071AC}" srcOrd="2" destOrd="0" parTransId="{55750947-14F0-482A-82F4-0A611FA5CEC6}" sibTransId="{CB3A9922-5DD2-4CDA-A625-CF0F280839F1}"/>
    <dgm:cxn modelId="{FB64BA69-3EF2-454C-846C-464272AB8712}" type="presParOf" srcId="{993FA8D6-F645-4DEC-B6AF-0DD99D04DE10}" destId="{A0FB773D-FBEA-4337-BC95-C2CBE62D84DD}" srcOrd="0" destOrd="0" presId="urn:microsoft.com/office/officeart/2005/8/layout/vList4"/>
    <dgm:cxn modelId="{A85C8208-ACFA-4A87-A291-B6970B7576AC}" type="presParOf" srcId="{A0FB773D-FBEA-4337-BC95-C2CBE62D84DD}" destId="{079EA87D-B516-42C1-BAC5-D07A91EC5947}" srcOrd="0" destOrd="0" presId="urn:microsoft.com/office/officeart/2005/8/layout/vList4"/>
    <dgm:cxn modelId="{43162A34-9925-468D-B1A9-14D4EEA5BF76}" type="presParOf" srcId="{A0FB773D-FBEA-4337-BC95-C2CBE62D84DD}" destId="{2973A158-08CC-4334-8649-E3ECC64F354E}" srcOrd="1" destOrd="0" presId="urn:microsoft.com/office/officeart/2005/8/layout/vList4"/>
    <dgm:cxn modelId="{DDB9754C-952F-4132-A20B-A106B1193B14}" type="presParOf" srcId="{A0FB773D-FBEA-4337-BC95-C2CBE62D84DD}" destId="{D74C74CD-A3C0-41C2-AB3B-86512749069E}" srcOrd="2" destOrd="0" presId="urn:microsoft.com/office/officeart/2005/8/layout/vList4"/>
    <dgm:cxn modelId="{E2FA754C-888D-4F9A-ACFC-38DE82FDAD16}" type="presParOf" srcId="{993FA8D6-F645-4DEC-B6AF-0DD99D04DE10}" destId="{A667A61A-36C7-44FA-8EB7-AD2B41AEEA6F}" srcOrd="1" destOrd="0" presId="urn:microsoft.com/office/officeart/2005/8/layout/vList4"/>
    <dgm:cxn modelId="{B8F6A101-5961-4498-8DC6-20B063DD1DDB}" type="presParOf" srcId="{993FA8D6-F645-4DEC-B6AF-0DD99D04DE10}" destId="{DC6B7865-402F-4BA0-AFD4-7FE8DA4340A7}" srcOrd="2" destOrd="0" presId="urn:microsoft.com/office/officeart/2005/8/layout/vList4"/>
    <dgm:cxn modelId="{6ACC0FD1-0DF0-4FC3-A917-61D9BDEF985D}" type="presParOf" srcId="{DC6B7865-402F-4BA0-AFD4-7FE8DA4340A7}" destId="{077FE092-6288-4837-A1AE-640D1A7060BF}" srcOrd="0" destOrd="0" presId="urn:microsoft.com/office/officeart/2005/8/layout/vList4"/>
    <dgm:cxn modelId="{AB8A175E-F34E-4586-A7C9-33CAAC964AB1}" type="presParOf" srcId="{DC6B7865-402F-4BA0-AFD4-7FE8DA4340A7}" destId="{C6BE1898-C053-4C25-9998-64D50FF42ADF}" srcOrd="1" destOrd="0" presId="urn:microsoft.com/office/officeart/2005/8/layout/vList4"/>
    <dgm:cxn modelId="{182E124F-4E82-4A98-8470-3A14F700FCD0}" type="presParOf" srcId="{DC6B7865-402F-4BA0-AFD4-7FE8DA4340A7}" destId="{AE4913EB-294A-4EE0-A344-4F28453FD971}" srcOrd="2" destOrd="0" presId="urn:microsoft.com/office/officeart/2005/8/layout/vList4"/>
    <dgm:cxn modelId="{AE5C5474-B931-42FD-A71A-98ED3C1B42AB}" type="presParOf" srcId="{993FA8D6-F645-4DEC-B6AF-0DD99D04DE10}" destId="{319B36C6-A445-428C-B4B3-27CCE3490398}" srcOrd="3" destOrd="0" presId="urn:microsoft.com/office/officeart/2005/8/layout/vList4"/>
    <dgm:cxn modelId="{32FB2B6A-2002-4EC9-931C-75501112C171}" type="presParOf" srcId="{993FA8D6-F645-4DEC-B6AF-0DD99D04DE10}" destId="{88EBD3D7-4B13-4C27-97AD-FDD85A2FA986}" srcOrd="4" destOrd="0" presId="urn:microsoft.com/office/officeart/2005/8/layout/vList4"/>
    <dgm:cxn modelId="{C7613A15-75C2-40C2-88FC-68D13E585DB6}" type="presParOf" srcId="{88EBD3D7-4B13-4C27-97AD-FDD85A2FA986}" destId="{817A4F40-1CD6-4A2B-BD68-90F2793F7D2B}" srcOrd="0" destOrd="0" presId="urn:microsoft.com/office/officeart/2005/8/layout/vList4"/>
    <dgm:cxn modelId="{EDF45960-6419-4159-8DBA-524DFF336B5C}" type="presParOf" srcId="{88EBD3D7-4B13-4C27-97AD-FDD85A2FA986}" destId="{79B67A77-20A3-4F9D-B6E0-863C4CF7E2D6}" srcOrd="1" destOrd="0" presId="urn:microsoft.com/office/officeart/2005/8/layout/vList4"/>
    <dgm:cxn modelId="{D7118FD0-BD62-4FB5-A8BF-ABDFF1DC3B06}" type="presParOf" srcId="{88EBD3D7-4B13-4C27-97AD-FDD85A2FA986}" destId="{7EBC5CA9-1429-45DC-84B2-2B294BAE2E47}" srcOrd="2" destOrd="0" presId="urn:microsoft.com/office/officeart/2005/8/layout/vList4"/>
    <dgm:cxn modelId="{D6C820F0-F839-404F-AA72-0F06EB472BC6}" type="presParOf" srcId="{993FA8D6-F645-4DEC-B6AF-0DD99D04DE10}" destId="{C6D20F8F-DAFC-405C-ADAF-EF2EB142F9B5}" srcOrd="5" destOrd="0" presId="urn:microsoft.com/office/officeart/2005/8/layout/vList4"/>
    <dgm:cxn modelId="{9AE9BAC1-91CE-460F-A9C5-50A358CCA3B7}" type="presParOf" srcId="{993FA8D6-F645-4DEC-B6AF-0DD99D04DE10}" destId="{E69E8908-049C-4F45-BAB6-1FFA42192AFC}" srcOrd="6" destOrd="0" presId="urn:microsoft.com/office/officeart/2005/8/layout/vList4"/>
    <dgm:cxn modelId="{93A034AB-9441-47FC-A931-2D03B8CC2AEF}" type="presParOf" srcId="{E69E8908-049C-4F45-BAB6-1FFA42192AFC}" destId="{79E50ED8-8767-4A29-9465-D1915192419E}" srcOrd="0" destOrd="0" presId="urn:microsoft.com/office/officeart/2005/8/layout/vList4"/>
    <dgm:cxn modelId="{CA9925E7-7D79-440E-A8D1-5DA7F929EE7F}" type="presParOf" srcId="{E69E8908-049C-4F45-BAB6-1FFA42192AFC}" destId="{8F6BF7EB-5D09-42C4-BC49-1F858933EAA1}" srcOrd="1" destOrd="0" presId="urn:microsoft.com/office/officeart/2005/8/layout/vList4"/>
    <dgm:cxn modelId="{6D1A2CF4-3C91-41B6-A103-7DDEE8DB13F7}" type="presParOf" srcId="{E69E8908-049C-4F45-BAB6-1FFA42192AFC}" destId="{FB5E5EC6-F3B0-4C97-BF75-A6991117CEFE}" srcOrd="2" destOrd="0" presId="urn:microsoft.com/office/officeart/2005/8/layout/vList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C70F9E-01DA-44E2-B31D-F87D079A1302}" type="doc">
      <dgm:prSet loTypeId="urn:microsoft.com/office/officeart/2005/8/layout/gear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EA6FCCE-D898-4148-AF91-39D4A5E95848}">
      <dgm:prSet/>
      <dgm:spPr/>
      <dgm:t>
        <a:bodyPr/>
        <a:lstStyle/>
        <a:p>
          <a:pPr rtl="0"/>
          <a:r>
            <a:rPr lang="en-GB" b="1" dirty="0" smtClean="0"/>
            <a:t>Measurable, real-world performance</a:t>
          </a:r>
          <a:endParaRPr lang="en-GB" b="1" dirty="0"/>
        </a:p>
      </dgm:t>
    </dgm:pt>
    <dgm:pt modelId="{4BC96A2B-F655-4EC4-A360-5BBD92C37997}" type="parTrans" cxnId="{08866843-72A3-42CC-9D82-89949490C42E}">
      <dgm:prSet/>
      <dgm:spPr/>
      <dgm:t>
        <a:bodyPr/>
        <a:lstStyle/>
        <a:p>
          <a:endParaRPr lang="en-GB"/>
        </a:p>
      </dgm:t>
    </dgm:pt>
    <dgm:pt modelId="{1563E52B-2B86-4507-B60F-A43E6ABE9660}" type="sibTrans" cxnId="{08866843-72A3-42CC-9D82-89949490C42E}">
      <dgm:prSet/>
      <dgm:spPr/>
      <dgm:t>
        <a:bodyPr/>
        <a:lstStyle/>
        <a:p>
          <a:endParaRPr lang="en-GB"/>
        </a:p>
      </dgm:t>
    </dgm:pt>
    <dgm:pt modelId="{D5C8AE65-0324-41C7-A794-48415296D297}">
      <dgm:prSet/>
      <dgm:spPr/>
      <dgm:t>
        <a:bodyPr/>
        <a:lstStyle/>
        <a:p>
          <a:pPr rtl="0"/>
          <a:r>
            <a:rPr lang="en-GB" b="1" dirty="0" smtClean="0"/>
            <a:t>Performance optimization tools</a:t>
          </a:r>
          <a:endParaRPr lang="en-GB" b="1" dirty="0"/>
        </a:p>
      </dgm:t>
    </dgm:pt>
    <dgm:pt modelId="{E0ED8F9D-593D-4871-A718-55B3941FC009}" type="parTrans" cxnId="{530600BF-385B-4266-A27E-1BCC8D2CF5DD}">
      <dgm:prSet/>
      <dgm:spPr/>
      <dgm:t>
        <a:bodyPr/>
        <a:lstStyle/>
        <a:p>
          <a:endParaRPr lang="en-GB"/>
        </a:p>
      </dgm:t>
    </dgm:pt>
    <dgm:pt modelId="{4BA1D74D-7582-4C9B-BD78-8CB5840D8169}" type="sibTrans" cxnId="{530600BF-385B-4266-A27E-1BCC8D2CF5DD}">
      <dgm:prSet/>
      <dgm:spPr/>
      <dgm:t>
        <a:bodyPr/>
        <a:lstStyle/>
        <a:p>
          <a:endParaRPr lang="en-GB"/>
        </a:p>
      </dgm:t>
    </dgm:pt>
    <dgm:pt modelId="{769B3AC9-12E1-4DD5-A9E6-DA55A77170B6}">
      <dgm:prSet custT="1"/>
      <dgm:spPr/>
      <dgm:t>
        <a:bodyPr/>
        <a:lstStyle/>
        <a:p>
          <a:pPr rtl="0"/>
          <a:r>
            <a:rPr lang="en-GB" sz="1400" b="1" dirty="0" smtClean="0"/>
            <a:t>TPC-C</a:t>
          </a:r>
          <a:endParaRPr lang="en-GB" sz="1400" b="1" dirty="0"/>
        </a:p>
      </dgm:t>
    </dgm:pt>
    <dgm:pt modelId="{8BBC02D8-CECE-45A1-8AA5-4FB46AE45953}" type="parTrans" cxnId="{6C425D88-2513-40B5-B9E2-265019D92904}">
      <dgm:prSet/>
      <dgm:spPr/>
      <dgm:t>
        <a:bodyPr/>
        <a:lstStyle/>
        <a:p>
          <a:endParaRPr lang="en-GB"/>
        </a:p>
      </dgm:t>
    </dgm:pt>
    <dgm:pt modelId="{C0C57FE2-1259-4C3B-95FC-8FC1BBA3A4CD}" type="sibTrans" cxnId="{6C425D88-2513-40B5-B9E2-265019D92904}">
      <dgm:prSet/>
      <dgm:spPr/>
      <dgm:t>
        <a:bodyPr/>
        <a:lstStyle/>
        <a:p>
          <a:endParaRPr lang="en-GB"/>
        </a:p>
      </dgm:t>
    </dgm:pt>
    <dgm:pt modelId="{1539926E-FF75-4F79-9938-3CC5C3DB7165}">
      <dgm:prSet custT="1"/>
      <dgm:spPr/>
      <dgm:t>
        <a:bodyPr/>
        <a:lstStyle/>
        <a:p>
          <a:pPr rtl="0"/>
          <a:r>
            <a:rPr lang="en-GB" sz="1400" b="1" dirty="0" smtClean="0"/>
            <a:t>TPC-E</a:t>
          </a:r>
          <a:endParaRPr lang="en-GB" sz="1400" b="1" dirty="0"/>
        </a:p>
      </dgm:t>
    </dgm:pt>
    <dgm:pt modelId="{EFFF2618-AC34-480E-B4D4-A2BA5034D0C2}" type="parTrans" cxnId="{5E14893C-0060-4692-8F07-FD29EE2767FF}">
      <dgm:prSet/>
      <dgm:spPr/>
      <dgm:t>
        <a:bodyPr/>
        <a:lstStyle/>
        <a:p>
          <a:endParaRPr lang="en-GB"/>
        </a:p>
      </dgm:t>
    </dgm:pt>
    <dgm:pt modelId="{3A87253C-2A8F-4834-9CAA-9AF1781CFDC4}" type="sibTrans" cxnId="{5E14893C-0060-4692-8F07-FD29EE2767FF}">
      <dgm:prSet/>
      <dgm:spPr/>
      <dgm:t>
        <a:bodyPr/>
        <a:lstStyle/>
        <a:p>
          <a:endParaRPr lang="en-GB"/>
        </a:p>
      </dgm:t>
    </dgm:pt>
    <dgm:pt modelId="{71B5AC5D-6855-4023-94C8-8AB4F5C1DE84}">
      <dgm:prSet custT="1"/>
      <dgm:spPr/>
      <dgm:t>
        <a:bodyPr/>
        <a:lstStyle/>
        <a:p>
          <a:pPr rtl="0"/>
          <a:r>
            <a:rPr lang="en-GB" sz="1400" b="1" dirty="0" smtClean="0"/>
            <a:t>TPC-H</a:t>
          </a:r>
          <a:endParaRPr lang="en-GB" sz="1400" b="1" dirty="0"/>
        </a:p>
      </dgm:t>
    </dgm:pt>
    <dgm:pt modelId="{F5EB1F4E-812B-43EE-9297-B5419A734F0D}" type="parTrans" cxnId="{EFDB569E-22DB-46B9-9725-E1C09AB7970E}">
      <dgm:prSet/>
      <dgm:spPr/>
      <dgm:t>
        <a:bodyPr/>
        <a:lstStyle/>
        <a:p>
          <a:endParaRPr lang="en-GB"/>
        </a:p>
      </dgm:t>
    </dgm:pt>
    <dgm:pt modelId="{B93CCADF-A4ED-49D1-A6C3-143654332C09}" type="sibTrans" cxnId="{EFDB569E-22DB-46B9-9725-E1C09AB7970E}">
      <dgm:prSet/>
      <dgm:spPr/>
      <dgm:t>
        <a:bodyPr/>
        <a:lstStyle/>
        <a:p>
          <a:endParaRPr lang="en-GB"/>
        </a:p>
      </dgm:t>
    </dgm:pt>
    <dgm:pt modelId="{6895E916-1731-4B1A-97D7-11F24AE6B729}">
      <dgm:prSet custT="1"/>
      <dgm:spPr/>
      <dgm:t>
        <a:bodyPr/>
        <a:lstStyle/>
        <a:p>
          <a:pPr rtl="0"/>
          <a:r>
            <a:rPr lang="en-GB" sz="1400" b="1" dirty="0" smtClean="0"/>
            <a:t>Cost-based optimization</a:t>
          </a:r>
          <a:endParaRPr lang="en-GB" sz="1400" b="1" dirty="0"/>
        </a:p>
      </dgm:t>
    </dgm:pt>
    <dgm:pt modelId="{610B3F08-A9D1-42EB-AE79-B5E97A7DE307}" type="parTrans" cxnId="{6EC881F4-CA99-4E26-92AC-E1588D0AD995}">
      <dgm:prSet/>
      <dgm:spPr/>
      <dgm:t>
        <a:bodyPr/>
        <a:lstStyle/>
        <a:p>
          <a:endParaRPr lang="en-GB"/>
        </a:p>
      </dgm:t>
    </dgm:pt>
    <dgm:pt modelId="{055557B2-3094-4F56-8B71-042F5425DB6D}" type="sibTrans" cxnId="{6EC881F4-CA99-4E26-92AC-E1588D0AD995}">
      <dgm:prSet/>
      <dgm:spPr/>
      <dgm:t>
        <a:bodyPr/>
        <a:lstStyle/>
        <a:p>
          <a:endParaRPr lang="en-GB"/>
        </a:p>
      </dgm:t>
    </dgm:pt>
    <dgm:pt modelId="{6C7C9BB5-484C-4070-92BE-7661D30B85E1}">
      <dgm:prSet custT="1"/>
      <dgm:spPr/>
      <dgm:t>
        <a:bodyPr/>
        <a:lstStyle/>
        <a:p>
          <a:pPr rtl="0"/>
          <a:r>
            <a:rPr lang="en-GB" sz="1400" b="1" dirty="0" smtClean="0"/>
            <a:t>Read-ahead scans</a:t>
          </a:r>
          <a:endParaRPr lang="en-GB" sz="1400" b="1" dirty="0"/>
        </a:p>
      </dgm:t>
    </dgm:pt>
    <dgm:pt modelId="{0AC3417F-298C-4BDF-846D-3022860AD648}" type="parTrans" cxnId="{D9E0F80A-2ECB-47BD-BA42-D7924A156CDD}">
      <dgm:prSet/>
      <dgm:spPr/>
      <dgm:t>
        <a:bodyPr/>
        <a:lstStyle/>
        <a:p>
          <a:endParaRPr lang="en-GB"/>
        </a:p>
      </dgm:t>
    </dgm:pt>
    <dgm:pt modelId="{49757898-BFB9-413E-849F-FC2A774DB773}" type="sibTrans" cxnId="{D9E0F80A-2ECB-47BD-BA42-D7924A156CDD}">
      <dgm:prSet/>
      <dgm:spPr/>
      <dgm:t>
        <a:bodyPr/>
        <a:lstStyle/>
        <a:p>
          <a:endParaRPr lang="en-GB"/>
        </a:p>
      </dgm:t>
    </dgm:pt>
    <dgm:pt modelId="{78661E7A-40AE-4079-BD9C-5B308F62AB92}">
      <dgm:prSet custT="1"/>
      <dgm:spPr/>
      <dgm:t>
        <a:bodyPr/>
        <a:lstStyle/>
        <a:p>
          <a:pPr rtl="0"/>
          <a:r>
            <a:rPr lang="en-GB" sz="1400" b="1" dirty="0" smtClean="0"/>
            <a:t>Partitioning</a:t>
          </a:r>
          <a:endParaRPr lang="en-GB" sz="1400" b="1" dirty="0"/>
        </a:p>
      </dgm:t>
    </dgm:pt>
    <dgm:pt modelId="{FB7AF30B-BAE4-4A3A-8419-EB93C2D0C24E}" type="parTrans" cxnId="{B022555C-3F30-45D0-839C-E75E5C9ACD1F}">
      <dgm:prSet/>
      <dgm:spPr/>
      <dgm:t>
        <a:bodyPr/>
        <a:lstStyle/>
        <a:p>
          <a:endParaRPr lang="en-GB"/>
        </a:p>
      </dgm:t>
    </dgm:pt>
    <dgm:pt modelId="{DF9E691D-B859-4BB4-B054-19BBE32D1F71}" type="sibTrans" cxnId="{B022555C-3F30-45D0-839C-E75E5C9ACD1F}">
      <dgm:prSet/>
      <dgm:spPr/>
      <dgm:t>
        <a:bodyPr/>
        <a:lstStyle/>
        <a:p>
          <a:endParaRPr lang="en-GB"/>
        </a:p>
      </dgm:t>
    </dgm:pt>
    <dgm:pt modelId="{F16DCBF8-32F0-4416-9A04-79FA7F1C0EA5}">
      <dgm:prSet/>
      <dgm:spPr/>
      <dgm:t>
        <a:bodyPr/>
        <a:lstStyle/>
        <a:p>
          <a:pPr rtl="0"/>
          <a:r>
            <a:rPr lang="en-GB" b="1" dirty="0" smtClean="0"/>
            <a:t>SQL Server Profiler</a:t>
          </a:r>
          <a:endParaRPr lang="en-GB" b="1" dirty="0"/>
        </a:p>
      </dgm:t>
    </dgm:pt>
    <dgm:pt modelId="{AF3E839D-A6FA-4FCB-A712-4E7D8D9C1D76}" type="parTrans" cxnId="{A87B7DEC-3257-42D6-A3DE-B95191B4DFB3}">
      <dgm:prSet/>
      <dgm:spPr/>
      <dgm:t>
        <a:bodyPr/>
        <a:lstStyle/>
        <a:p>
          <a:endParaRPr lang="en-GB"/>
        </a:p>
      </dgm:t>
    </dgm:pt>
    <dgm:pt modelId="{6BB9C5A1-66D7-4EDC-B342-D6B50E84212C}" type="sibTrans" cxnId="{A87B7DEC-3257-42D6-A3DE-B95191B4DFB3}">
      <dgm:prSet/>
      <dgm:spPr/>
      <dgm:t>
        <a:bodyPr/>
        <a:lstStyle/>
        <a:p>
          <a:endParaRPr lang="en-GB"/>
        </a:p>
      </dgm:t>
    </dgm:pt>
    <dgm:pt modelId="{5A39D372-D9FB-4D28-B435-2DDDCFAFB315}">
      <dgm:prSet/>
      <dgm:spPr/>
      <dgm:t>
        <a:bodyPr/>
        <a:lstStyle/>
        <a:p>
          <a:pPr rtl="0"/>
          <a:r>
            <a:rPr lang="en-GB" b="1" dirty="0" smtClean="0"/>
            <a:t>Database Engine Tuning Advisor</a:t>
          </a:r>
          <a:endParaRPr lang="en-GB" b="1" dirty="0"/>
        </a:p>
      </dgm:t>
    </dgm:pt>
    <dgm:pt modelId="{82965423-4420-483E-B4DC-12D3D2C36164}" type="parTrans" cxnId="{AE617B68-1D8A-4FCE-B540-8F00F0DD03D5}">
      <dgm:prSet/>
      <dgm:spPr/>
      <dgm:t>
        <a:bodyPr/>
        <a:lstStyle/>
        <a:p>
          <a:endParaRPr lang="en-GB"/>
        </a:p>
      </dgm:t>
    </dgm:pt>
    <dgm:pt modelId="{FBEF3366-A426-4167-A622-ABF764E619E5}" type="sibTrans" cxnId="{AE617B68-1D8A-4FCE-B540-8F00F0DD03D5}">
      <dgm:prSet/>
      <dgm:spPr/>
      <dgm:t>
        <a:bodyPr/>
        <a:lstStyle/>
        <a:p>
          <a:endParaRPr lang="en-GB"/>
        </a:p>
      </dgm:t>
    </dgm:pt>
    <dgm:pt modelId="{342863BE-2163-4B9E-AFA8-A412EB47F6DB}">
      <dgm:prSet/>
      <dgm:spPr/>
      <dgm:t>
        <a:bodyPr/>
        <a:lstStyle/>
        <a:p>
          <a:r>
            <a:rPr lang="en-GB" b="1" smtClean="0"/>
            <a:t>High </a:t>
          </a:r>
          <a:r>
            <a:rPr lang="en-GB" b="1" dirty="0" smtClean="0"/>
            <a:t>performance query processing engine</a:t>
          </a:r>
          <a:endParaRPr lang="en-GB"/>
        </a:p>
      </dgm:t>
    </dgm:pt>
    <dgm:pt modelId="{48013A90-2DFE-4174-9020-BCFF0A435664}" type="parTrans" cxnId="{E79CA4E2-321B-4F7A-8F19-3D624814B5EC}">
      <dgm:prSet/>
      <dgm:spPr/>
      <dgm:t>
        <a:bodyPr/>
        <a:lstStyle/>
        <a:p>
          <a:endParaRPr lang="en-GB"/>
        </a:p>
      </dgm:t>
    </dgm:pt>
    <dgm:pt modelId="{76ECA419-C026-40C3-AFFA-3FB5C5D9DA6B}" type="sibTrans" cxnId="{E79CA4E2-321B-4F7A-8F19-3D624814B5EC}">
      <dgm:prSet/>
      <dgm:spPr/>
      <dgm:t>
        <a:bodyPr/>
        <a:lstStyle/>
        <a:p>
          <a:endParaRPr lang="en-GB"/>
        </a:p>
      </dgm:t>
    </dgm:pt>
    <dgm:pt modelId="{770A0505-0DF0-47D2-AF5C-2602712A7D73}" type="pres">
      <dgm:prSet presAssocID="{3CC70F9E-01DA-44E2-B31D-F87D079A1302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5AB4009-D4EF-4436-B40D-AADBE1159F85}" type="pres">
      <dgm:prSet presAssocID="{CEA6FCCE-D898-4148-AF91-39D4A5E9584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46C3E5-41F4-4F1E-A587-988CE77C3CD2}" type="pres">
      <dgm:prSet presAssocID="{CEA6FCCE-D898-4148-AF91-39D4A5E95848}" presName="gear1srcNode" presStyleLbl="node1" presStyleIdx="0" presStyleCnt="3"/>
      <dgm:spPr/>
      <dgm:t>
        <a:bodyPr/>
        <a:lstStyle/>
        <a:p>
          <a:endParaRPr lang="en-GB"/>
        </a:p>
      </dgm:t>
    </dgm:pt>
    <dgm:pt modelId="{545AB07D-D243-48C4-A494-5A2C14EFFD01}" type="pres">
      <dgm:prSet presAssocID="{CEA6FCCE-D898-4148-AF91-39D4A5E95848}" presName="gear1dstNode" presStyleLbl="node1" presStyleIdx="0" presStyleCnt="3"/>
      <dgm:spPr/>
      <dgm:t>
        <a:bodyPr/>
        <a:lstStyle/>
        <a:p>
          <a:endParaRPr lang="en-GB"/>
        </a:p>
      </dgm:t>
    </dgm:pt>
    <dgm:pt modelId="{DC8E6C43-3E37-41C8-8D07-3A5637772F6D}" type="pres">
      <dgm:prSet presAssocID="{CEA6FCCE-D898-4148-AF91-39D4A5E95848}" presName="gear1ch" presStyleLbl="fgAcc1" presStyleIdx="0" presStyleCnt="3" custScaleY="8488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813276-AEF3-416A-A697-1ED69894ADB7}" type="pres">
      <dgm:prSet presAssocID="{D5C8AE65-0324-41C7-A794-48415296D297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683EF3-6555-4FA3-95E9-0F1657CB1451}" type="pres">
      <dgm:prSet presAssocID="{D5C8AE65-0324-41C7-A794-48415296D297}" presName="gear2srcNode" presStyleLbl="node1" presStyleIdx="1" presStyleCnt="3"/>
      <dgm:spPr/>
      <dgm:t>
        <a:bodyPr/>
        <a:lstStyle/>
        <a:p>
          <a:endParaRPr lang="en-GB"/>
        </a:p>
      </dgm:t>
    </dgm:pt>
    <dgm:pt modelId="{5BD98D1E-201C-4DDD-99B6-E36204C96E63}" type="pres">
      <dgm:prSet presAssocID="{D5C8AE65-0324-41C7-A794-48415296D297}" presName="gear2dstNode" presStyleLbl="node1" presStyleIdx="1" presStyleCnt="3"/>
      <dgm:spPr/>
      <dgm:t>
        <a:bodyPr/>
        <a:lstStyle/>
        <a:p>
          <a:endParaRPr lang="en-GB"/>
        </a:p>
      </dgm:t>
    </dgm:pt>
    <dgm:pt modelId="{24F1C1AE-8AE1-4567-8113-F7D7E888F250}" type="pres">
      <dgm:prSet presAssocID="{D5C8AE65-0324-41C7-A794-48415296D297}" presName="gear2ch" presStyleLbl="fgAcc1" presStyleIdx="1" presStyleCnt="3" custLinFactNeighborX="-15873" custLinFactNeighborY="1859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C2C7F5-57EF-4AEB-9F51-15A81C542D9E}" type="pres">
      <dgm:prSet presAssocID="{342863BE-2163-4B9E-AFA8-A412EB47F6DB}" presName="gear3" presStyleLbl="node1" presStyleIdx="2" presStyleCnt="3"/>
      <dgm:spPr/>
      <dgm:t>
        <a:bodyPr/>
        <a:lstStyle/>
        <a:p>
          <a:endParaRPr lang="en-GB"/>
        </a:p>
      </dgm:t>
    </dgm:pt>
    <dgm:pt modelId="{56B60E80-6CC3-43E4-AF94-BBD11ACC27D9}" type="pres">
      <dgm:prSet presAssocID="{342863BE-2163-4B9E-AFA8-A412EB47F6D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BDB2DE-6212-44E2-A74A-4E66F63E2F32}" type="pres">
      <dgm:prSet presAssocID="{342863BE-2163-4B9E-AFA8-A412EB47F6DB}" presName="gear3srcNode" presStyleLbl="node1" presStyleIdx="2" presStyleCnt="3"/>
      <dgm:spPr/>
      <dgm:t>
        <a:bodyPr/>
        <a:lstStyle/>
        <a:p>
          <a:endParaRPr lang="en-GB"/>
        </a:p>
      </dgm:t>
    </dgm:pt>
    <dgm:pt modelId="{A12F2BAE-D40A-4D97-A29D-740AFE6A2E10}" type="pres">
      <dgm:prSet presAssocID="{342863BE-2163-4B9E-AFA8-A412EB47F6DB}" presName="gear3dstNode" presStyleLbl="node1" presStyleIdx="2" presStyleCnt="3"/>
      <dgm:spPr/>
      <dgm:t>
        <a:bodyPr/>
        <a:lstStyle/>
        <a:p>
          <a:endParaRPr lang="en-GB"/>
        </a:p>
      </dgm:t>
    </dgm:pt>
    <dgm:pt modelId="{A37D9218-67DC-4FF1-9239-8ED580ABEA6E}" type="pres">
      <dgm:prSet presAssocID="{342863BE-2163-4B9E-AFA8-A412EB47F6DB}" presName="gear3ch" presStyleLbl="fgAcc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498511-C506-432C-8B25-37145629BAE1}" type="pres">
      <dgm:prSet presAssocID="{1563E52B-2B86-4507-B60F-A43E6ABE9660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47F55547-7FAB-4F90-9C7C-494E6312440D}" type="pres">
      <dgm:prSet presAssocID="{4BA1D74D-7582-4C9B-BD78-8CB5840D8169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BA6D77E0-B755-4281-B3BD-17D0C1E476DA}" type="pres">
      <dgm:prSet presAssocID="{76ECA419-C026-40C3-AFFA-3FB5C5D9DA6B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6320C90C-52C1-465F-8D0D-62B5EE854DAC}" type="presOf" srcId="{76ECA419-C026-40C3-AFFA-3FB5C5D9DA6B}" destId="{BA6D77E0-B755-4281-B3BD-17D0C1E476DA}" srcOrd="0" destOrd="0" presId="urn:microsoft.com/office/officeart/2005/8/layout/gear1"/>
    <dgm:cxn modelId="{6EC881F4-CA99-4E26-92AC-E1588D0AD995}" srcId="{342863BE-2163-4B9E-AFA8-A412EB47F6DB}" destId="{6895E916-1731-4B1A-97D7-11F24AE6B729}" srcOrd="0" destOrd="0" parTransId="{610B3F08-A9D1-42EB-AE79-B5E97A7DE307}" sibTransId="{055557B2-3094-4F56-8B71-042F5425DB6D}"/>
    <dgm:cxn modelId="{5B1E1735-F71F-4817-9BA0-5843DD1A4E48}" type="presOf" srcId="{D5C8AE65-0324-41C7-A794-48415296D297}" destId="{F3813276-AEF3-416A-A697-1ED69894ADB7}" srcOrd="0" destOrd="0" presId="urn:microsoft.com/office/officeart/2005/8/layout/gear1"/>
    <dgm:cxn modelId="{2B95DC31-D75A-455F-B257-7C013CF391DF}" type="presOf" srcId="{4BA1D74D-7582-4C9B-BD78-8CB5840D8169}" destId="{47F55547-7FAB-4F90-9C7C-494E6312440D}" srcOrd="0" destOrd="0" presId="urn:microsoft.com/office/officeart/2005/8/layout/gear1"/>
    <dgm:cxn modelId="{E79CA4E2-321B-4F7A-8F19-3D624814B5EC}" srcId="{3CC70F9E-01DA-44E2-B31D-F87D079A1302}" destId="{342863BE-2163-4B9E-AFA8-A412EB47F6DB}" srcOrd="2" destOrd="0" parTransId="{48013A90-2DFE-4174-9020-BCFF0A435664}" sibTransId="{76ECA419-C026-40C3-AFFA-3FB5C5D9DA6B}"/>
    <dgm:cxn modelId="{530600BF-385B-4266-A27E-1BCC8D2CF5DD}" srcId="{3CC70F9E-01DA-44E2-B31D-F87D079A1302}" destId="{D5C8AE65-0324-41C7-A794-48415296D297}" srcOrd="1" destOrd="0" parTransId="{E0ED8F9D-593D-4871-A718-55B3941FC009}" sibTransId="{4BA1D74D-7582-4C9B-BD78-8CB5840D8169}"/>
    <dgm:cxn modelId="{9A148FA1-0BEB-406A-8460-58FD44730249}" type="presOf" srcId="{342863BE-2163-4B9E-AFA8-A412EB47F6DB}" destId="{54C2C7F5-57EF-4AEB-9F51-15A81C542D9E}" srcOrd="0" destOrd="0" presId="urn:microsoft.com/office/officeart/2005/8/layout/gear1"/>
    <dgm:cxn modelId="{DC0C4485-1C9A-4BA2-987C-F05AF96C6ABA}" type="presOf" srcId="{342863BE-2163-4B9E-AFA8-A412EB47F6DB}" destId="{63BDB2DE-6212-44E2-A74A-4E66F63E2F32}" srcOrd="2" destOrd="0" presId="urn:microsoft.com/office/officeart/2005/8/layout/gear1"/>
    <dgm:cxn modelId="{CC41B458-367C-4E24-B852-3EDCE58C7D70}" type="presOf" srcId="{71B5AC5D-6855-4023-94C8-8AB4F5C1DE84}" destId="{DC8E6C43-3E37-41C8-8D07-3A5637772F6D}" srcOrd="0" destOrd="2" presId="urn:microsoft.com/office/officeart/2005/8/layout/gear1"/>
    <dgm:cxn modelId="{9D1F455C-7AE2-4EDC-89C4-52D80DE75BF7}" type="presOf" srcId="{CEA6FCCE-D898-4148-AF91-39D4A5E95848}" destId="{545AB07D-D243-48C4-A494-5A2C14EFFD01}" srcOrd="2" destOrd="0" presId="urn:microsoft.com/office/officeart/2005/8/layout/gear1"/>
    <dgm:cxn modelId="{B022555C-3F30-45D0-839C-E75E5C9ACD1F}" srcId="{342863BE-2163-4B9E-AFA8-A412EB47F6DB}" destId="{78661E7A-40AE-4079-BD9C-5B308F62AB92}" srcOrd="2" destOrd="0" parTransId="{FB7AF30B-BAE4-4A3A-8419-EB93C2D0C24E}" sibTransId="{DF9E691D-B859-4BB4-B054-19BBE32D1F71}"/>
    <dgm:cxn modelId="{AE617B68-1D8A-4FCE-B540-8F00F0DD03D5}" srcId="{D5C8AE65-0324-41C7-A794-48415296D297}" destId="{5A39D372-D9FB-4D28-B435-2DDDCFAFB315}" srcOrd="1" destOrd="0" parTransId="{82965423-4420-483E-B4DC-12D3D2C36164}" sibTransId="{FBEF3366-A426-4167-A622-ABF764E619E5}"/>
    <dgm:cxn modelId="{15B191DA-23F9-4477-8677-E8F8418D4A35}" type="presOf" srcId="{D5C8AE65-0324-41C7-A794-48415296D297}" destId="{5BD98D1E-201C-4DDD-99B6-E36204C96E63}" srcOrd="2" destOrd="0" presId="urn:microsoft.com/office/officeart/2005/8/layout/gear1"/>
    <dgm:cxn modelId="{AC3B1159-B1A3-40B7-8FFF-9E84AFB32857}" type="presOf" srcId="{6895E916-1731-4B1A-97D7-11F24AE6B729}" destId="{A37D9218-67DC-4FF1-9239-8ED580ABEA6E}" srcOrd="0" destOrd="0" presId="urn:microsoft.com/office/officeart/2005/8/layout/gear1"/>
    <dgm:cxn modelId="{6C425D88-2513-40B5-B9E2-265019D92904}" srcId="{CEA6FCCE-D898-4148-AF91-39D4A5E95848}" destId="{769B3AC9-12E1-4DD5-A9E6-DA55A77170B6}" srcOrd="0" destOrd="0" parTransId="{8BBC02D8-CECE-45A1-8AA5-4FB46AE45953}" sibTransId="{C0C57FE2-1259-4C3B-95FC-8FC1BBA3A4CD}"/>
    <dgm:cxn modelId="{EFDB569E-22DB-46B9-9725-E1C09AB7970E}" srcId="{CEA6FCCE-D898-4148-AF91-39D4A5E95848}" destId="{71B5AC5D-6855-4023-94C8-8AB4F5C1DE84}" srcOrd="2" destOrd="0" parTransId="{F5EB1F4E-812B-43EE-9297-B5419A734F0D}" sibTransId="{B93CCADF-A4ED-49D1-A6C3-143654332C09}"/>
    <dgm:cxn modelId="{48D61A76-5F89-46AF-8E96-38531FD6327F}" type="presOf" srcId="{CEA6FCCE-D898-4148-AF91-39D4A5E95848}" destId="{4646C3E5-41F4-4F1E-A587-988CE77C3CD2}" srcOrd="1" destOrd="0" presId="urn:microsoft.com/office/officeart/2005/8/layout/gear1"/>
    <dgm:cxn modelId="{22DED8EE-F67B-430C-A7AC-FA2D644C78BC}" type="presOf" srcId="{769B3AC9-12E1-4DD5-A9E6-DA55A77170B6}" destId="{DC8E6C43-3E37-41C8-8D07-3A5637772F6D}" srcOrd="0" destOrd="0" presId="urn:microsoft.com/office/officeart/2005/8/layout/gear1"/>
    <dgm:cxn modelId="{B9FD7484-E58E-4928-9BE4-C25E28FABEAE}" type="presOf" srcId="{78661E7A-40AE-4079-BD9C-5B308F62AB92}" destId="{A37D9218-67DC-4FF1-9239-8ED580ABEA6E}" srcOrd="0" destOrd="2" presId="urn:microsoft.com/office/officeart/2005/8/layout/gear1"/>
    <dgm:cxn modelId="{DC3C947D-6DBD-41EB-A50A-E407276E2BF2}" type="presOf" srcId="{1539926E-FF75-4F79-9938-3CC5C3DB7165}" destId="{DC8E6C43-3E37-41C8-8D07-3A5637772F6D}" srcOrd="0" destOrd="1" presId="urn:microsoft.com/office/officeart/2005/8/layout/gear1"/>
    <dgm:cxn modelId="{D9E0F80A-2ECB-47BD-BA42-D7924A156CDD}" srcId="{342863BE-2163-4B9E-AFA8-A412EB47F6DB}" destId="{6C7C9BB5-484C-4070-92BE-7661D30B85E1}" srcOrd="1" destOrd="0" parTransId="{0AC3417F-298C-4BDF-846D-3022860AD648}" sibTransId="{49757898-BFB9-413E-849F-FC2A774DB773}"/>
    <dgm:cxn modelId="{08866843-72A3-42CC-9D82-89949490C42E}" srcId="{3CC70F9E-01DA-44E2-B31D-F87D079A1302}" destId="{CEA6FCCE-D898-4148-AF91-39D4A5E95848}" srcOrd="0" destOrd="0" parTransId="{4BC96A2B-F655-4EC4-A360-5BBD92C37997}" sibTransId="{1563E52B-2B86-4507-B60F-A43E6ABE9660}"/>
    <dgm:cxn modelId="{FA929D4B-9F84-41E8-B2ED-E5FCE36744CD}" type="presOf" srcId="{F16DCBF8-32F0-4416-9A04-79FA7F1C0EA5}" destId="{24F1C1AE-8AE1-4567-8113-F7D7E888F250}" srcOrd="0" destOrd="0" presId="urn:microsoft.com/office/officeart/2005/8/layout/gear1"/>
    <dgm:cxn modelId="{D1B56C77-5298-4C06-AE36-AB2BF11A2CB3}" type="presOf" srcId="{1563E52B-2B86-4507-B60F-A43E6ABE9660}" destId="{02498511-C506-432C-8B25-37145629BAE1}" srcOrd="0" destOrd="0" presId="urn:microsoft.com/office/officeart/2005/8/layout/gear1"/>
    <dgm:cxn modelId="{5E14893C-0060-4692-8F07-FD29EE2767FF}" srcId="{CEA6FCCE-D898-4148-AF91-39D4A5E95848}" destId="{1539926E-FF75-4F79-9938-3CC5C3DB7165}" srcOrd="1" destOrd="0" parTransId="{EFFF2618-AC34-480E-B4D4-A2BA5034D0C2}" sibTransId="{3A87253C-2A8F-4834-9CAA-9AF1781CFDC4}"/>
    <dgm:cxn modelId="{F005E2AE-8774-42BC-9803-74563EF98BB4}" type="presOf" srcId="{D5C8AE65-0324-41C7-A794-48415296D297}" destId="{C2683EF3-6555-4FA3-95E9-0F1657CB1451}" srcOrd="1" destOrd="0" presId="urn:microsoft.com/office/officeart/2005/8/layout/gear1"/>
    <dgm:cxn modelId="{3386AFDF-CE69-46F3-8AC3-7C245B439891}" type="presOf" srcId="{CEA6FCCE-D898-4148-AF91-39D4A5E95848}" destId="{C5AB4009-D4EF-4436-B40D-AADBE1159F85}" srcOrd="0" destOrd="0" presId="urn:microsoft.com/office/officeart/2005/8/layout/gear1"/>
    <dgm:cxn modelId="{AA763802-3A18-4B3E-8372-8087EF077FF8}" type="presOf" srcId="{5A39D372-D9FB-4D28-B435-2DDDCFAFB315}" destId="{24F1C1AE-8AE1-4567-8113-F7D7E888F250}" srcOrd="0" destOrd="1" presId="urn:microsoft.com/office/officeart/2005/8/layout/gear1"/>
    <dgm:cxn modelId="{B4BB4324-8632-44E6-BC2A-11CCD4038EFE}" type="presOf" srcId="{342863BE-2163-4B9E-AFA8-A412EB47F6DB}" destId="{A12F2BAE-D40A-4D97-A29D-740AFE6A2E10}" srcOrd="3" destOrd="0" presId="urn:microsoft.com/office/officeart/2005/8/layout/gear1"/>
    <dgm:cxn modelId="{27BE3DB0-CADB-4DDE-8044-2D9178EF6A97}" type="presOf" srcId="{3CC70F9E-01DA-44E2-B31D-F87D079A1302}" destId="{770A0505-0DF0-47D2-AF5C-2602712A7D73}" srcOrd="0" destOrd="0" presId="urn:microsoft.com/office/officeart/2005/8/layout/gear1"/>
    <dgm:cxn modelId="{A87B7DEC-3257-42D6-A3DE-B95191B4DFB3}" srcId="{D5C8AE65-0324-41C7-A794-48415296D297}" destId="{F16DCBF8-32F0-4416-9A04-79FA7F1C0EA5}" srcOrd="0" destOrd="0" parTransId="{AF3E839D-A6FA-4FCB-A712-4E7D8D9C1D76}" sibTransId="{6BB9C5A1-66D7-4EDC-B342-D6B50E84212C}"/>
    <dgm:cxn modelId="{E03D390B-39FF-481B-93A1-2E623E50EBDC}" type="presOf" srcId="{342863BE-2163-4B9E-AFA8-A412EB47F6DB}" destId="{56B60E80-6CC3-43E4-AF94-BBD11ACC27D9}" srcOrd="1" destOrd="0" presId="urn:microsoft.com/office/officeart/2005/8/layout/gear1"/>
    <dgm:cxn modelId="{8C4F19A8-7316-4A53-8349-AA0195A61B65}" type="presOf" srcId="{6C7C9BB5-484C-4070-92BE-7661D30B85E1}" destId="{A37D9218-67DC-4FF1-9239-8ED580ABEA6E}" srcOrd="0" destOrd="1" presId="urn:microsoft.com/office/officeart/2005/8/layout/gear1"/>
    <dgm:cxn modelId="{C5518479-D30D-4600-9DF4-8B707C685F3F}" type="presParOf" srcId="{770A0505-0DF0-47D2-AF5C-2602712A7D73}" destId="{C5AB4009-D4EF-4436-B40D-AADBE1159F85}" srcOrd="0" destOrd="0" presId="urn:microsoft.com/office/officeart/2005/8/layout/gear1"/>
    <dgm:cxn modelId="{E3040D9D-88F4-46BD-9144-13899FD68496}" type="presParOf" srcId="{770A0505-0DF0-47D2-AF5C-2602712A7D73}" destId="{4646C3E5-41F4-4F1E-A587-988CE77C3CD2}" srcOrd="1" destOrd="0" presId="urn:microsoft.com/office/officeart/2005/8/layout/gear1"/>
    <dgm:cxn modelId="{6DB658B0-395C-41E3-9DF1-E5DCB4A54F20}" type="presParOf" srcId="{770A0505-0DF0-47D2-AF5C-2602712A7D73}" destId="{545AB07D-D243-48C4-A494-5A2C14EFFD01}" srcOrd="2" destOrd="0" presId="urn:microsoft.com/office/officeart/2005/8/layout/gear1"/>
    <dgm:cxn modelId="{C3041688-9B9F-470F-B240-15C63EE619C1}" type="presParOf" srcId="{770A0505-0DF0-47D2-AF5C-2602712A7D73}" destId="{DC8E6C43-3E37-41C8-8D07-3A5637772F6D}" srcOrd="3" destOrd="0" presId="urn:microsoft.com/office/officeart/2005/8/layout/gear1"/>
    <dgm:cxn modelId="{4D7EED99-3317-47E3-AF34-73D905C06361}" type="presParOf" srcId="{770A0505-0DF0-47D2-AF5C-2602712A7D73}" destId="{F3813276-AEF3-416A-A697-1ED69894ADB7}" srcOrd="4" destOrd="0" presId="urn:microsoft.com/office/officeart/2005/8/layout/gear1"/>
    <dgm:cxn modelId="{B471DD71-B78E-4A00-9F42-71015BC0407E}" type="presParOf" srcId="{770A0505-0DF0-47D2-AF5C-2602712A7D73}" destId="{C2683EF3-6555-4FA3-95E9-0F1657CB1451}" srcOrd="5" destOrd="0" presId="urn:microsoft.com/office/officeart/2005/8/layout/gear1"/>
    <dgm:cxn modelId="{1FC9929D-8FDE-473A-A9ED-A8B1C1B05B80}" type="presParOf" srcId="{770A0505-0DF0-47D2-AF5C-2602712A7D73}" destId="{5BD98D1E-201C-4DDD-99B6-E36204C96E63}" srcOrd="6" destOrd="0" presId="urn:microsoft.com/office/officeart/2005/8/layout/gear1"/>
    <dgm:cxn modelId="{B08E64BE-F7A9-4410-B42F-303E9B395606}" type="presParOf" srcId="{770A0505-0DF0-47D2-AF5C-2602712A7D73}" destId="{24F1C1AE-8AE1-4567-8113-F7D7E888F250}" srcOrd="7" destOrd="0" presId="urn:microsoft.com/office/officeart/2005/8/layout/gear1"/>
    <dgm:cxn modelId="{B30F2CFE-F062-47DB-8E4A-834F7244922A}" type="presParOf" srcId="{770A0505-0DF0-47D2-AF5C-2602712A7D73}" destId="{54C2C7F5-57EF-4AEB-9F51-15A81C542D9E}" srcOrd="8" destOrd="0" presId="urn:microsoft.com/office/officeart/2005/8/layout/gear1"/>
    <dgm:cxn modelId="{C85A95A1-FA9C-4101-A0D3-CA61DCBD0396}" type="presParOf" srcId="{770A0505-0DF0-47D2-AF5C-2602712A7D73}" destId="{56B60E80-6CC3-43E4-AF94-BBD11ACC27D9}" srcOrd="9" destOrd="0" presId="urn:microsoft.com/office/officeart/2005/8/layout/gear1"/>
    <dgm:cxn modelId="{632DFCA7-BF1B-474D-89F6-659DD1005C1E}" type="presParOf" srcId="{770A0505-0DF0-47D2-AF5C-2602712A7D73}" destId="{63BDB2DE-6212-44E2-A74A-4E66F63E2F32}" srcOrd="10" destOrd="0" presId="urn:microsoft.com/office/officeart/2005/8/layout/gear1"/>
    <dgm:cxn modelId="{8FB46A71-D224-4430-AD33-1C2F1B9E87E6}" type="presParOf" srcId="{770A0505-0DF0-47D2-AF5C-2602712A7D73}" destId="{A12F2BAE-D40A-4D97-A29D-740AFE6A2E10}" srcOrd="11" destOrd="0" presId="urn:microsoft.com/office/officeart/2005/8/layout/gear1"/>
    <dgm:cxn modelId="{BC42AAFA-B406-42E3-9756-0BCF54E939CA}" type="presParOf" srcId="{770A0505-0DF0-47D2-AF5C-2602712A7D73}" destId="{A37D9218-67DC-4FF1-9239-8ED580ABEA6E}" srcOrd="12" destOrd="0" presId="urn:microsoft.com/office/officeart/2005/8/layout/gear1"/>
    <dgm:cxn modelId="{88F88C09-9CA4-465E-A96D-92659AE77692}" type="presParOf" srcId="{770A0505-0DF0-47D2-AF5C-2602712A7D73}" destId="{02498511-C506-432C-8B25-37145629BAE1}" srcOrd="13" destOrd="0" presId="urn:microsoft.com/office/officeart/2005/8/layout/gear1"/>
    <dgm:cxn modelId="{506F709B-DD80-49F5-BD5F-FDFF02AD20F2}" type="presParOf" srcId="{770A0505-0DF0-47D2-AF5C-2602712A7D73}" destId="{47F55547-7FAB-4F90-9C7C-494E6312440D}" srcOrd="14" destOrd="0" presId="urn:microsoft.com/office/officeart/2005/8/layout/gear1"/>
    <dgm:cxn modelId="{B5882608-E3BF-4484-8E0C-8E4B323899CC}" type="presParOf" srcId="{770A0505-0DF0-47D2-AF5C-2602712A7D73}" destId="{BA6D77E0-B755-4281-B3BD-17D0C1E476DA}" srcOrd="15" destOrd="0" presId="urn:microsoft.com/office/officeart/2005/8/layout/gear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F4D1B8-BA22-4C65-8BE4-64293832ACE1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16A24D6-62A0-41AA-86C0-365F761C514E}">
      <dgm:prSet custT="1"/>
      <dgm:spPr/>
      <dgm:t>
        <a:bodyPr/>
        <a:lstStyle/>
        <a:p>
          <a:pPr rtl="0"/>
          <a:r>
            <a: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Low overhead performance data collection</a:t>
          </a:r>
          <a:endParaRPr lang="en-GB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439EA2-327C-4590-954C-EC0D7F7D554B}" type="parTrans" cxnId="{8689BF54-5455-4D16-AE1C-79496E635ADD}">
      <dgm:prSet/>
      <dgm:spPr/>
      <dgm:t>
        <a:bodyPr/>
        <a:lstStyle/>
        <a:p>
          <a:endParaRPr lang="en-GB"/>
        </a:p>
      </dgm:t>
    </dgm:pt>
    <dgm:pt modelId="{8D7325A4-B569-47DE-BEF8-D274FB99CCF1}" type="sibTrans" cxnId="{8689BF54-5455-4D16-AE1C-79496E635ADD}">
      <dgm:prSet/>
      <dgm:spPr/>
      <dgm:t>
        <a:bodyPr/>
        <a:lstStyle/>
        <a:p>
          <a:endParaRPr lang="en-GB"/>
        </a:p>
      </dgm:t>
    </dgm:pt>
    <dgm:pt modelId="{5BE1F20E-AAC7-4DC6-ADFD-93277F82308A}">
      <dgm:prSet custT="1"/>
      <dgm:spPr/>
      <dgm:t>
        <a:bodyPr/>
        <a:lstStyle/>
        <a:p>
          <a:pPr rtl="0"/>
          <a:r>
            <a: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Centralized performance data storage</a:t>
          </a:r>
          <a:endParaRPr lang="en-GB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C755A4-C2C8-4B23-A56F-50D17B9B556C}" type="parTrans" cxnId="{175094D3-84B1-4DB7-ADE9-AF57FE4D3BF3}">
      <dgm:prSet/>
      <dgm:spPr/>
      <dgm:t>
        <a:bodyPr/>
        <a:lstStyle/>
        <a:p>
          <a:endParaRPr lang="en-GB"/>
        </a:p>
      </dgm:t>
    </dgm:pt>
    <dgm:pt modelId="{BF23937E-63A4-4738-BB44-9A2C5334190C}" type="sibTrans" cxnId="{175094D3-84B1-4DB7-ADE9-AF57FE4D3BF3}">
      <dgm:prSet/>
      <dgm:spPr/>
      <dgm:t>
        <a:bodyPr/>
        <a:lstStyle/>
        <a:p>
          <a:endParaRPr lang="en-GB"/>
        </a:p>
      </dgm:t>
    </dgm:pt>
    <dgm:pt modelId="{99CA84F1-3611-4235-B3D3-CA28EAF1A060}">
      <dgm:prSet custT="1"/>
      <dgm:spPr/>
      <dgm:t>
        <a:bodyPr/>
        <a:lstStyle/>
        <a:p>
          <a:pPr rtl="0"/>
          <a:r>
            <a:rPr lang="en-GB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Comprehensive performance data reporting</a:t>
          </a:r>
          <a:endParaRPr lang="en-GB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3A21B4-23DA-4863-B82C-12306FF7323B}" type="parTrans" cxnId="{6D90EB90-4E62-460A-A2B0-77B1968F31F5}">
      <dgm:prSet/>
      <dgm:spPr/>
      <dgm:t>
        <a:bodyPr/>
        <a:lstStyle/>
        <a:p>
          <a:endParaRPr lang="en-GB"/>
        </a:p>
      </dgm:t>
    </dgm:pt>
    <dgm:pt modelId="{9C49E84C-A75B-4F6F-A84B-42897023F14F}" type="sibTrans" cxnId="{6D90EB90-4E62-460A-A2B0-77B1968F31F5}">
      <dgm:prSet/>
      <dgm:spPr/>
      <dgm:t>
        <a:bodyPr/>
        <a:lstStyle/>
        <a:p>
          <a:endParaRPr lang="en-GB"/>
        </a:p>
      </dgm:t>
    </dgm:pt>
    <dgm:pt modelId="{24DF50B3-9405-481A-99A0-71A4538FE26D}">
      <dgm:prSet/>
      <dgm:spPr/>
      <dgm:t>
        <a:bodyPr/>
        <a:lstStyle/>
        <a:p>
          <a:pPr rtl="0"/>
          <a:r>
            <a:rPr lang="en-GB" dirty="0" smtClean="0"/>
            <a:t>SQL Trace</a:t>
          </a:r>
          <a:endParaRPr lang="en-GB" dirty="0"/>
        </a:p>
      </dgm:t>
    </dgm:pt>
    <dgm:pt modelId="{D1ED502D-A1FC-4CDF-BB7E-837405F1F9FF}" type="parTrans" cxnId="{10BF6DE7-E923-4E37-8FFA-6F635684AD98}">
      <dgm:prSet/>
      <dgm:spPr/>
      <dgm:t>
        <a:bodyPr/>
        <a:lstStyle/>
        <a:p>
          <a:endParaRPr lang="en-GB"/>
        </a:p>
      </dgm:t>
    </dgm:pt>
    <dgm:pt modelId="{858DAE83-6031-47F4-87E1-14AE77D118E9}" type="sibTrans" cxnId="{10BF6DE7-E923-4E37-8FFA-6F635684AD98}">
      <dgm:prSet/>
      <dgm:spPr/>
      <dgm:t>
        <a:bodyPr/>
        <a:lstStyle/>
        <a:p>
          <a:endParaRPr lang="en-GB"/>
        </a:p>
      </dgm:t>
    </dgm:pt>
    <dgm:pt modelId="{9ADC3310-E064-431E-BC36-EB9C9C87228F}">
      <dgm:prSet/>
      <dgm:spPr/>
      <dgm:t>
        <a:bodyPr/>
        <a:lstStyle/>
        <a:p>
          <a:pPr rtl="0"/>
          <a:r>
            <a:rPr lang="en-GB" dirty="0" smtClean="0"/>
            <a:t>Performance Counters</a:t>
          </a:r>
          <a:endParaRPr lang="en-GB" dirty="0"/>
        </a:p>
      </dgm:t>
    </dgm:pt>
    <dgm:pt modelId="{B50B9D8A-650D-4F89-97E6-CBC7D5A22A8A}" type="parTrans" cxnId="{2BA3FE63-098F-4E05-A6CC-C2BCDFBA00FD}">
      <dgm:prSet/>
      <dgm:spPr/>
      <dgm:t>
        <a:bodyPr/>
        <a:lstStyle/>
        <a:p>
          <a:endParaRPr lang="en-GB"/>
        </a:p>
      </dgm:t>
    </dgm:pt>
    <dgm:pt modelId="{4294564B-A712-4032-8664-D1A1080ABD7F}" type="sibTrans" cxnId="{2BA3FE63-098F-4E05-A6CC-C2BCDFBA00FD}">
      <dgm:prSet/>
      <dgm:spPr/>
      <dgm:t>
        <a:bodyPr/>
        <a:lstStyle/>
        <a:p>
          <a:endParaRPr lang="en-GB"/>
        </a:p>
      </dgm:t>
    </dgm:pt>
    <dgm:pt modelId="{F3564705-7031-41E4-B894-252C5C3DE62B}">
      <dgm:prSet/>
      <dgm:spPr/>
      <dgm:t>
        <a:bodyPr/>
        <a:lstStyle/>
        <a:p>
          <a:pPr rtl="0"/>
          <a:r>
            <a:rPr lang="en-GB" dirty="0" smtClean="0"/>
            <a:t>Transact-SQL</a:t>
          </a:r>
          <a:endParaRPr lang="en-GB" dirty="0"/>
        </a:p>
      </dgm:t>
    </dgm:pt>
    <dgm:pt modelId="{FBB4795C-C82D-49F2-B4CF-F32356166541}" type="parTrans" cxnId="{D8CD1679-9E2C-45EF-9EB9-7FD0AFE2E2A7}">
      <dgm:prSet/>
      <dgm:spPr/>
      <dgm:t>
        <a:bodyPr/>
        <a:lstStyle/>
        <a:p>
          <a:endParaRPr lang="en-GB"/>
        </a:p>
      </dgm:t>
    </dgm:pt>
    <dgm:pt modelId="{FD046A0A-28E2-471E-9CEC-E568B6F2AA62}" type="sibTrans" cxnId="{D8CD1679-9E2C-45EF-9EB9-7FD0AFE2E2A7}">
      <dgm:prSet/>
      <dgm:spPr/>
      <dgm:t>
        <a:bodyPr/>
        <a:lstStyle/>
        <a:p>
          <a:endParaRPr lang="en-GB"/>
        </a:p>
      </dgm:t>
    </dgm:pt>
    <dgm:pt modelId="{C348F766-281A-4D4F-A107-FE53F16B995E}">
      <dgm:prSet/>
      <dgm:spPr/>
      <dgm:t>
        <a:bodyPr/>
        <a:lstStyle/>
        <a:p>
          <a:pPr rtl="0"/>
          <a:r>
            <a:rPr lang="en-GB" dirty="0" smtClean="0"/>
            <a:t>Management Data Warehouse</a:t>
          </a:r>
          <a:endParaRPr lang="en-GB" dirty="0"/>
        </a:p>
      </dgm:t>
    </dgm:pt>
    <dgm:pt modelId="{857875C4-D691-43D9-8ECB-9A0E81F6547C}" type="parTrans" cxnId="{D36545F3-5F3F-4155-A7CA-E9CD5E5BA8B5}">
      <dgm:prSet/>
      <dgm:spPr/>
      <dgm:t>
        <a:bodyPr/>
        <a:lstStyle/>
        <a:p>
          <a:endParaRPr lang="en-GB"/>
        </a:p>
      </dgm:t>
    </dgm:pt>
    <dgm:pt modelId="{E86351CE-2804-45D3-9788-AABDCCE4E754}" type="sibTrans" cxnId="{D36545F3-5F3F-4155-A7CA-E9CD5E5BA8B5}">
      <dgm:prSet/>
      <dgm:spPr/>
      <dgm:t>
        <a:bodyPr/>
        <a:lstStyle/>
        <a:p>
          <a:endParaRPr lang="en-GB"/>
        </a:p>
      </dgm:t>
    </dgm:pt>
    <dgm:pt modelId="{F6BB22FA-9E2E-41A1-8851-E322D7907E6F}">
      <dgm:prSet/>
      <dgm:spPr/>
      <dgm:t>
        <a:bodyPr/>
        <a:lstStyle/>
        <a:p>
          <a:pPr rtl="0"/>
          <a:endParaRPr lang="en-GB" dirty="0"/>
        </a:p>
      </dgm:t>
    </dgm:pt>
    <dgm:pt modelId="{425C6B1A-2B6F-4C7F-8CAA-13336AC5521C}" type="parTrans" cxnId="{DF795B18-5E55-448A-8BCE-4DE79BDE8D19}">
      <dgm:prSet/>
      <dgm:spPr/>
      <dgm:t>
        <a:bodyPr/>
        <a:lstStyle/>
        <a:p>
          <a:endParaRPr lang="en-GB"/>
        </a:p>
      </dgm:t>
    </dgm:pt>
    <dgm:pt modelId="{711F74C0-22B9-45C3-A0AE-14A7688148EB}" type="sibTrans" cxnId="{DF795B18-5E55-448A-8BCE-4DE79BDE8D19}">
      <dgm:prSet/>
      <dgm:spPr/>
      <dgm:t>
        <a:bodyPr/>
        <a:lstStyle/>
        <a:p>
          <a:endParaRPr lang="en-GB"/>
        </a:p>
      </dgm:t>
    </dgm:pt>
    <dgm:pt modelId="{70288E2D-35C9-4325-9E63-51A27684012A}">
      <dgm:prSet/>
      <dgm:spPr/>
      <dgm:t>
        <a:bodyPr/>
        <a:lstStyle/>
        <a:p>
          <a:pPr rtl="0"/>
          <a:r>
            <a:rPr lang="en-GB" dirty="0" smtClean="0"/>
            <a:t>Data providers</a:t>
          </a:r>
          <a:endParaRPr lang="en-GB" dirty="0"/>
        </a:p>
      </dgm:t>
    </dgm:pt>
    <dgm:pt modelId="{EFB0FFF3-7BA4-46C4-822E-85FDEDE78A1F}" type="parTrans" cxnId="{E3556D21-B606-42AB-82DE-6270D171FD82}">
      <dgm:prSet/>
      <dgm:spPr/>
      <dgm:t>
        <a:bodyPr/>
        <a:lstStyle/>
        <a:p>
          <a:endParaRPr lang="en-GB"/>
        </a:p>
      </dgm:t>
    </dgm:pt>
    <dgm:pt modelId="{41B84A94-1EFC-43B1-8F38-76D28D34D03D}" type="sibTrans" cxnId="{E3556D21-B606-42AB-82DE-6270D171FD82}">
      <dgm:prSet/>
      <dgm:spPr/>
      <dgm:t>
        <a:bodyPr/>
        <a:lstStyle/>
        <a:p>
          <a:endParaRPr lang="en-GB"/>
        </a:p>
      </dgm:t>
    </dgm:pt>
    <dgm:pt modelId="{7DA5DB7D-3055-4C2C-9312-D2B4495E18C9}" type="pres">
      <dgm:prSet presAssocID="{3DF4D1B8-BA22-4C65-8BE4-64293832AC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C9FDA06-53D2-4396-9176-01437BB97891}" type="pres">
      <dgm:prSet presAssocID="{3DF4D1B8-BA22-4C65-8BE4-64293832ACE1}" presName="tSp" presStyleCnt="0"/>
      <dgm:spPr/>
    </dgm:pt>
    <dgm:pt modelId="{B121C2BC-EC50-458E-8A49-B605073179A6}" type="pres">
      <dgm:prSet presAssocID="{3DF4D1B8-BA22-4C65-8BE4-64293832ACE1}" presName="bSp" presStyleCnt="0"/>
      <dgm:spPr/>
    </dgm:pt>
    <dgm:pt modelId="{1A670AE4-8850-47E2-82F1-B231267E271B}" type="pres">
      <dgm:prSet presAssocID="{3DF4D1B8-BA22-4C65-8BE4-64293832ACE1}" presName="process" presStyleCnt="0"/>
      <dgm:spPr/>
    </dgm:pt>
    <dgm:pt modelId="{7B7545AE-8989-4147-B100-DFA2F4894525}" type="pres">
      <dgm:prSet presAssocID="{E16A24D6-62A0-41AA-86C0-365F761C514E}" presName="composite1" presStyleCnt="0"/>
      <dgm:spPr/>
    </dgm:pt>
    <dgm:pt modelId="{46CA0917-95AE-4689-94C7-2DBE3622EB57}" type="pres">
      <dgm:prSet presAssocID="{E16A24D6-62A0-41AA-86C0-365F761C514E}" presName="dummyNode1" presStyleLbl="node1" presStyleIdx="0" presStyleCnt="3"/>
      <dgm:spPr/>
    </dgm:pt>
    <dgm:pt modelId="{1CA84420-0A84-4F9E-AB05-CAEEB5CA9458}" type="pres">
      <dgm:prSet presAssocID="{E16A24D6-62A0-41AA-86C0-365F761C514E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681831-EAC7-42EF-8CEC-B5760A953E0C}" type="pres">
      <dgm:prSet presAssocID="{E16A24D6-62A0-41AA-86C0-365F761C514E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967762-FB33-4C79-BFF6-BBB469AB0ABC}" type="pres">
      <dgm:prSet presAssocID="{E16A24D6-62A0-41AA-86C0-365F761C514E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609BC0-C7F5-4C8B-8AAF-E4344503B41E}" type="pres">
      <dgm:prSet presAssocID="{E16A24D6-62A0-41AA-86C0-365F761C514E}" presName="connSite1" presStyleCnt="0"/>
      <dgm:spPr/>
    </dgm:pt>
    <dgm:pt modelId="{3DC41C37-1B48-49F9-868C-21E96486C6DF}" type="pres">
      <dgm:prSet presAssocID="{8D7325A4-B569-47DE-BEF8-D274FB99CCF1}" presName="Name9" presStyleLbl="sibTrans2D1" presStyleIdx="0" presStyleCnt="2"/>
      <dgm:spPr/>
      <dgm:t>
        <a:bodyPr/>
        <a:lstStyle/>
        <a:p>
          <a:endParaRPr lang="en-GB"/>
        </a:p>
      </dgm:t>
    </dgm:pt>
    <dgm:pt modelId="{A29348B6-1A23-4BEF-ADDA-C2336FAA2C94}" type="pres">
      <dgm:prSet presAssocID="{5BE1F20E-AAC7-4DC6-ADFD-93277F82308A}" presName="composite2" presStyleCnt="0"/>
      <dgm:spPr/>
    </dgm:pt>
    <dgm:pt modelId="{837A50C7-7AEF-4ED9-9A33-89784AC88217}" type="pres">
      <dgm:prSet presAssocID="{5BE1F20E-AAC7-4DC6-ADFD-93277F82308A}" presName="dummyNode2" presStyleLbl="node1" presStyleIdx="0" presStyleCnt="3"/>
      <dgm:spPr/>
    </dgm:pt>
    <dgm:pt modelId="{F3D0E6E5-6ADA-47D3-9699-7E20526796CD}" type="pres">
      <dgm:prSet presAssocID="{5BE1F20E-AAC7-4DC6-ADFD-93277F82308A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B35D12-3329-4133-BEE9-3506D5147970}" type="pres">
      <dgm:prSet presAssocID="{5BE1F20E-AAC7-4DC6-ADFD-93277F82308A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8AB7B6-AABC-4743-96AE-C7F71F34A505}" type="pres">
      <dgm:prSet presAssocID="{5BE1F20E-AAC7-4DC6-ADFD-93277F82308A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6FF12E-9A24-4A9E-8AB2-22FD6E27465B}" type="pres">
      <dgm:prSet presAssocID="{5BE1F20E-AAC7-4DC6-ADFD-93277F82308A}" presName="connSite2" presStyleCnt="0"/>
      <dgm:spPr/>
    </dgm:pt>
    <dgm:pt modelId="{81608062-3FBE-4DCC-A84D-2963E04BE3CB}" type="pres">
      <dgm:prSet presAssocID="{BF23937E-63A4-4738-BB44-9A2C5334190C}" presName="Name18" presStyleLbl="sibTrans2D1" presStyleIdx="1" presStyleCnt="2" custLinFactNeighborX="-13072" custLinFactNeighborY="44"/>
      <dgm:spPr/>
      <dgm:t>
        <a:bodyPr/>
        <a:lstStyle/>
        <a:p>
          <a:endParaRPr lang="en-GB"/>
        </a:p>
      </dgm:t>
    </dgm:pt>
    <dgm:pt modelId="{89F0F305-58D1-4767-BCF8-EF12B6EFE907}" type="pres">
      <dgm:prSet presAssocID="{99CA84F1-3611-4235-B3D3-CA28EAF1A060}" presName="composite1" presStyleCnt="0"/>
      <dgm:spPr/>
    </dgm:pt>
    <dgm:pt modelId="{518717D3-791F-4A00-AB16-B046BC4F5D01}" type="pres">
      <dgm:prSet presAssocID="{99CA84F1-3611-4235-B3D3-CA28EAF1A060}" presName="dummyNode1" presStyleLbl="node1" presStyleIdx="1" presStyleCnt="3"/>
      <dgm:spPr/>
    </dgm:pt>
    <dgm:pt modelId="{8236EE80-30AC-4332-B70C-099D8FE11972}" type="pres">
      <dgm:prSet presAssocID="{99CA84F1-3611-4235-B3D3-CA28EAF1A060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981E22-1FA4-4BD9-9936-B7044C74C967}" type="pres">
      <dgm:prSet presAssocID="{99CA84F1-3611-4235-B3D3-CA28EAF1A06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F1A942-B401-4935-B55C-61EB0387BDBE}" type="pres">
      <dgm:prSet presAssocID="{99CA84F1-3611-4235-B3D3-CA28EAF1A060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6FB4A9-1E69-4A0B-A849-D8B04F749051}" type="pres">
      <dgm:prSet presAssocID="{99CA84F1-3611-4235-B3D3-CA28EAF1A060}" presName="connSite1" presStyleCnt="0"/>
      <dgm:spPr/>
    </dgm:pt>
  </dgm:ptLst>
  <dgm:cxnLst>
    <dgm:cxn modelId="{9FBF5924-40B7-4171-BA50-1CB1639ED5EE}" type="presOf" srcId="{9ADC3310-E064-431E-BC36-EB9C9C87228F}" destId="{1CA84420-0A84-4F9E-AB05-CAEEB5CA9458}" srcOrd="0" destOrd="2" presId="urn:microsoft.com/office/officeart/2005/8/layout/hProcess4"/>
    <dgm:cxn modelId="{6D90EB90-4E62-460A-A2B0-77B1968F31F5}" srcId="{3DF4D1B8-BA22-4C65-8BE4-64293832ACE1}" destId="{99CA84F1-3611-4235-B3D3-CA28EAF1A060}" srcOrd="2" destOrd="0" parTransId="{253A21B4-23DA-4863-B82C-12306FF7323B}" sibTransId="{9C49E84C-A75B-4F6F-A84B-42897023F14F}"/>
    <dgm:cxn modelId="{442C5B98-799E-4B91-BE3F-C4D6ABDFEC1D}" type="presOf" srcId="{24DF50B3-9405-481A-99A0-71A4538FE26D}" destId="{1CA84420-0A84-4F9E-AB05-CAEEB5CA9458}" srcOrd="0" destOrd="1" presId="urn:microsoft.com/office/officeart/2005/8/layout/hProcess4"/>
    <dgm:cxn modelId="{BA2E430A-2039-4592-A3B4-9624E54E5429}" type="presOf" srcId="{3DF4D1B8-BA22-4C65-8BE4-64293832ACE1}" destId="{7DA5DB7D-3055-4C2C-9312-D2B4495E18C9}" srcOrd="0" destOrd="0" presId="urn:microsoft.com/office/officeart/2005/8/layout/hProcess4"/>
    <dgm:cxn modelId="{3CF8A935-8574-45CA-B81D-3922C15B7513}" type="presOf" srcId="{24DF50B3-9405-481A-99A0-71A4538FE26D}" destId="{BA681831-EAC7-42EF-8CEC-B5760A953E0C}" srcOrd="1" destOrd="1" presId="urn:microsoft.com/office/officeart/2005/8/layout/hProcess4"/>
    <dgm:cxn modelId="{8F304ECB-59DA-4F00-A151-B0930AAE34BF}" type="presOf" srcId="{99CA84F1-3611-4235-B3D3-CA28EAF1A060}" destId="{48F1A942-B401-4935-B55C-61EB0387BDBE}" srcOrd="0" destOrd="0" presId="urn:microsoft.com/office/officeart/2005/8/layout/hProcess4"/>
    <dgm:cxn modelId="{4085457D-368E-4BB5-9BCA-F136F5EEFD5D}" type="presOf" srcId="{F6BB22FA-9E2E-41A1-8851-E322D7907E6F}" destId="{E8981E22-1FA4-4BD9-9936-B7044C74C967}" srcOrd="1" destOrd="0" presId="urn:microsoft.com/office/officeart/2005/8/layout/hProcess4"/>
    <dgm:cxn modelId="{338F8379-7F33-4401-89ED-E4A5786FB2A2}" type="presOf" srcId="{BF23937E-63A4-4738-BB44-9A2C5334190C}" destId="{81608062-3FBE-4DCC-A84D-2963E04BE3CB}" srcOrd="0" destOrd="0" presId="urn:microsoft.com/office/officeart/2005/8/layout/hProcess4"/>
    <dgm:cxn modelId="{4094D400-091E-4FBE-A2BE-2A83282FF4F2}" type="presOf" srcId="{C348F766-281A-4D4F-A107-FE53F16B995E}" destId="{E6B35D12-3329-4133-BEE9-3506D5147970}" srcOrd="1" destOrd="0" presId="urn:microsoft.com/office/officeart/2005/8/layout/hProcess4"/>
    <dgm:cxn modelId="{499D08A7-1F53-4EC4-9CA6-08F01F16B381}" type="presOf" srcId="{5BE1F20E-AAC7-4DC6-ADFD-93277F82308A}" destId="{AC8AB7B6-AABC-4743-96AE-C7F71F34A505}" srcOrd="0" destOrd="0" presId="urn:microsoft.com/office/officeart/2005/8/layout/hProcess4"/>
    <dgm:cxn modelId="{10BF6DE7-E923-4E37-8FFA-6F635684AD98}" srcId="{70288E2D-35C9-4325-9E63-51A27684012A}" destId="{24DF50B3-9405-481A-99A0-71A4538FE26D}" srcOrd="0" destOrd="0" parTransId="{D1ED502D-A1FC-4CDF-BB7E-837405F1F9FF}" sibTransId="{858DAE83-6031-47F4-87E1-14AE77D118E9}"/>
    <dgm:cxn modelId="{80A5535E-5F52-400C-892C-597614C8B002}" type="presOf" srcId="{F6BB22FA-9E2E-41A1-8851-E322D7907E6F}" destId="{8236EE80-30AC-4332-B70C-099D8FE11972}" srcOrd="0" destOrd="0" presId="urn:microsoft.com/office/officeart/2005/8/layout/hProcess4"/>
    <dgm:cxn modelId="{2BA3FE63-098F-4E05-A6CC-C2BCDFBA00FD}" srcId="{70288E2D-35C9-4325-9E63-51A27684012A}" destId="{9ADC3310-E064-431E-BC36-EB9C9C87228F}" srcOrd="1" destOrd="0" parTransId="{B50B9D8A-650D-4F89-97E6-CBC7D5A22A8A}" sibTransId="{4294564B-A712-4032-8664-D1A1080ABD7F}"/>
    <dgm:cxn modelId="{D36545F3-5F3F-4155-A7CA-E9CD5E5BA8B5}" srcId="{5BE1F20E-AAC7-4DC6-ADFD-93277F82308A}" destId="{C348F766-281A-4D4F-A107-FE53F16B995E}" srcOrd="0" destOrd="0" parTransId="{857875C4-D691-43D9-8ECB-9A0E81F6547C}" sibTransId="{E86351CE-2804-45D3-9788-AABDCCE4E754}"/>
    <dgm:cxn modelId="{E3556D21-B606-42AB-82DE-6270D171FD82}" srcId="{E16A24D6-62A0-41AA-86C0-365F761C514E}" destId="{70288E2D-35C9-4325-9E63-51A27684012A}" srcOrd="0" destOrd="0" parTransId="{EFB0FFF3-7BA4-46C4-822E-85FDEDE78A1F}" sibTransId="{41B84A94-1EFC-43B1-8F38-76D28D34D03D}"/>
    <dgm:cxn modelId="{910319D6-18D7-4E18-BC29-4CAD1F720286}" type="presOf" srcId="{8D7325A4-B569-47DE-BEF8-D274FB99CCF1}" destId="{3DC41C37-1B48-49F9-868C-21E96486C6DF}" srcOrd="0" destOrd="0" presId="urn:microsoft.com/office/officeart/2005/8/layout/hProcess4"/>
    <dgm:cxn modelId="{8689BF54-5455-4D16-AE1C-79496E635ADD}" srcId="{3DF4D1B8-BA22-4C65-8BE4-64293832ACE1}" destId="{E16A24D6-62A0-41AA-86C0-365F761C514E}" srcOrd="0" destOrd="0" parTransId="{CF439EA2-327C-4590-954C-EC0D7F7D554B}" sibTransId="{8D7325A4-B569-47DE-BEF8-D274FB99CCF1}"/>
    <dgm:cxn modelId="{D8CD1679-9E2C-45EF-9EB9-7FD0AFE2E2A7}" srcId="{70288E2D-35C9-4325-9E63-51A27684012A}" destId="{F3564705-7031-41E4-B894-252C5C3DE62B}" srcOrd="2" destOrd="0" parTransId="{FBB4795C-C82D-49F2-B4CF-F32356166541}" sibTransId="{FD046A0A-28E2-471E-9CEC-E568B6F2AA62}"/>
    <dgm:cxn modelId="{72C91B40-4B67-4316-8643-A483CC0A14D4}" type="presOf" srcId="{F3564705-7031-41E4-B894-252C5C3DE62B}" destId="{1CA84420-0A84-4F9E-AB05-CAEEB5CA9458}" srcOrd="0" destOrd="3" presId="urn:microsoft.com/office/officeart/2005/8/layout/hProcess4"/>
    <dgm:cxn modelId="{6677DEEF-596F-4FE5-B0BD-87F3FE1D1F4B}" type="presOf" srcId="{C348F766-281A-4D4F-A107-FE53F16B995E}" destId="{F3D0E6E5-6ADA-47D3-9699-7E20526796CD}" srcOrd="0" destOrd="0" presId="urn:microsoft.com/office/officeart/2005/8/layout/hProcess4"/>
    <dgm:cxn modelId="{C7E9D096-994E-4AA4-A57B-73C379EE963F}" type="presOf" srcId="{9ADC3310-E064-431E-BC36-EB9C9C87228F}" destId="{BA681831-EAC7-42EF-8CEC-B5760A953E0C}" srcOrd="1" destOrd="2" presId="urn:microsoft.com/office/officeart/2005/8/layout/hProcess4"/>
    <dgm:cxn modelId="{175094D3-84B1-4DB7-ADE9-AF57FE4D3BF3}" srcId="{3DF4D1B8-BA22-4C65-8BE4-64293832ACE1}" destId="{5BE1F20E-AAC7-4DC6-ADFD-93277F82308A}" srcOrd="1" destOrd="0" parTransId="{11C755A4-C2C8-4B23-A56F-50D17B9B556C}" sibTransId="{BF23937E-63A4-4738-BB44-9A2C5334190C}"/>
    <dgm:cxn modelId="{953DA09C-5605-4496-8509-21E6F74322E5}" type="presOf" srcId="{70288E2D-35C9-4325-9E63-51A27684012A}" destId="{1CA84420-0A84-4F9E-AB05-CAEEB5CA9458}" srcOrd="0" destOrd="0" presId="urn:microsoft.com/office/officeart/2005/8/layout/hProcess4"/>
    <dgm:cxn modelId="{7D4492F9-1509-4150-8D6C-439239A211CB}" type="presOf" srcId="{E16A24D6-62A0-41AA-86C0-365F761C514E}" destId="{29967762-FB33-4C79-BFF6-BBB469AB0ABC}" srcOrd="0" destOrd="0" presId="urn:microsoft.com/office/officeart/2005/8/layout/hProcess4"/>
    <dgm:cxn modelId="{DF795B18-5E55-448A-8BCE-4DE79BDE8D19}" srcId="{99CA84F1-3611-4235-B3D3-CA28EAF1A060}" destId="{F6BB22FA-9E2E-41A1-8851-E322D7907E6F}" srcOrd="0" destOrd="0" parTransId="{425C6B1A-2B6F-4C7F-8CAA-13336AC5521C}" sibTransId="{711F74C0-22B9-45C3-A0AE-14A7688148EB}"/>
    <dgm:cxn modelId="{47144FC8-307B-48D9-9B46-7A518490D7BA}" type="presOf" srcId="{F3564705-7031-41E4-B894-252C5C3DE62B}" destId="{BA681831-EAC7-42EF-8CEC-B5760A953E0C}" srcOrd="1" destOrd="3" presId="urn:microsoft.com/office/officeart/2005/8/layout/hProcess4"/>
    <dgm:cxn modelId="{1F1D182D-C472-4A3C-9E4B-4B6A62F41390}" type="presOf" srcId="{70288E2D-35C9-4325-9E63-51A27684012A}" destId="{BA681831-EAC7-42EF-8CEC-B5760A953E0C}" srcOrd="1" destOrd="0" presId="urn:microsoft.com/office/officeart/2005/8/layout/hProcess4"/>
    <dgm:cxn modelId="{D96351BD-508B-4F93-A82F-E6C8E1662083}" type="presParOf" srcId="{7DA5DB7D-3055-4C2C-9312-D2B4495E18C9}" destId="{DC9FDA06-53D2-4396-9176-01437BB97891}" srcOrd="0" destOrd="0" presId="urn:microsoft.com/office/officeart/2005/8/layout/hProcess4"/>
    <dgm:cxn modelId="{FA3A93F6-DC6B-4A8C-B445-4629C6084858}" type="presParOf" srcId="{7DA5DB7D-3055-4C2C-9312-D2B4495E18C9}" destId="{B121C2BC-EC50-458E-8A49-B605073179A6}" srcOrd="1" destOrd="0" presId="urn:microsoft.com/office/officeart/2005/8/layout/hProcess4"/>
    <dgm:cxn modelId="{A1F99367-81E7-4782-9897-ED5104B1D666}" type="presParOf" srcId="{7DA5DB7D-3055-4C2C-9312-D2B4495E18C9}" destId="{1A670AE4-8850-47E2-82F1-B231267E271B}" srcOrd="2" destOrd="0" presId="urn:microsoft.com/office/officeart/2005/8/layout/hProcess4"/>
    <dgm:cxn modelId="{B9803174-648F-4CD6-AFD5-37B194060F50}" type="presParOf" srcId="{1A670AE4-8850-47E2-82F1-B231267E271B}" destId="{7B7545AE-8989-4147-B100-DFA2F4894525}" srcOrd="0" destOrd="0" presId="urn:microsoft.com/office/officeart/2005/8/layout/hProcess4"/>
    <dgm:cxn modelId="{29AA1359-09A3-496D-84A8-BA1D6A847AB4}" type="presParOf" srcId="{7B7545AE-8989-4147-B100-DFA2F4894525}" destId="{46CA0917-95AE-4689-94C7-2DBE3622EB57}" srcOrd="0" destOrd="0" presId="urn:microsoft.com/office/officeart/2005/8/layout/hProcess4"/>
    <dgm:cxn modelId="{07AFC8C5-AE21-4D6A-BC44-53D67CB3AB53}" type="presParOf" srcId="{7B7545AE-8989-4147-B100-DFA2F4894525}" destId="{1CA84420-0A84-4F9E-AB05-CAEEB5CA9458}" srcOrd="1" destOrd="0" presId="urn:microsoft.com/office/officeart/2005/8/layout/hProcess4"/>
    <dgm:cxn modelId="{1A03F8C8-ACA1-4691-9AAD-6473F27FE441}" type="presParOf" srcId="{7B7545AE-8989-4147-B100-DFA2F4894525}" destId="{BA681831-EAC7-42EF-8CEC-B5760A953E0C}" srcOrd="2" destOrd="0" presId="urn:microsoft.com/office/officeart/2005/8/layout/hProcess4"/>
    <dgm:cxn modelId="{D48F55AA-7779-4D96-98C7-961AA6E03E48}" type="presParOf" srcId="{7B7545AE-8989-4147-B100-DFA2F4894525}" destId="{29967762-FB33-4C79-BFF6-BBB469AB0ABC}" srcOrd="3" destOrd="0" presId="urn:microsoft.com/office/officeart/2005/8/layout/hProcess4"/>
    <dgm:cxn modelId="{22984D30-025D-425C-AFDE-15A3893D1796}" type="presParOf" srcId="{7B7545AE-8989-4147-B100-DFA2F4894525}" destId="{BF609BC0-C7F5-4C8B-8AAF-E4344503B41E}" srcOrd="4" destOrd="0" presId="urn:microsoft.com/office/officeart/2005/8/layout/hProcess4"/>
    <dgm:cxn modelId="{833006BA-AE20-45ED-BCA6-E6E3287CF1A0}" type="presParOf" srcId="{1A670AE4-8850-47E2-82F1-B231267E271B}" destId="{3DC41C37-1B48-49F9-868C-21E96486C6DF}" srcOrd="1" destOrd="0" presId="urn:microsoft.com/office/officeart/2005/8/layout/hProcess4"/>
    <dgm:cxn modelId="{24EF38E0-647E-4424-A423-F0E216A23A15}" type="presParOf" srcId="{1A670AE4-8850-47E2-82F1-B231267E271B}" destId="{A29348B6-1A23-4BEF-ADDA-C2336FAA2C94}" srcOrd="2" destOrd="0" presId="urn:microsoft.com/office/officeart/2005/8/layout/hProcess4"/>
    <dgm:cxn modelId="{BDE31C5A-A2DC-48B6-8CF0-53F2E9EA9A31}" type="presParOf" srcId="{A29348B6-1A23-4BEF-ADDA-C2336FAA2C94}" destId="{837A50C7-7AEF-4ED9-9A33-89784AC88217}" srcOrd="0" destOrd="0" presId="urn:microsoft.com/office/officeart/2005/8/layout/hProcess4"/>
    <dgm:cxn modelId="{9F91A96A-DE95-414F-9E1D-C43C73503BBA}" type="presParOf" srcId="{A29348B6-1A23-4BEF-ADDA-C2336FAA2C94}" destId="{F3D0E6E5-6ADA-47D3-9699-7E20526796CD}" srcOrd="1" destOrd="0" presId="urn:microsoft.com/office/officeart/2005/8/layout/hProcess4"/>
    <dgm:cxn modelId="{2153997F-3F2E-4C4E-B0DF-7A4AF29E6F66}" type="presParOf" srcId="{A29348B6-1A23-4BEF-ADDA-C2336FAA2C94}" destId="{E6B35D12-3329-4133-BEE9-3506D5147970}" srcOrd="2" destOrd="0" presId="urn:microsoft.com/office/officeart/2005/8/layout/hProcess4"/>
    <dgm:cxn modelId="{450C2DEC-0396-46B4-9FB8-9F0091620359}" type="presParOf" srcId="{A29348B6-1A23-4BEF-ADDA-C2336FAA2C94}" destId="{AC8AB7B6-AABC-4743-96AE-C7F71F34A505}" srcOrd="3" destOrd="0" presId="urn:microsoft.com/office/officeart/2005/8/layout/hProcess4"/>
    <dgm:cxn modelId="{331B56EA-30B1-4ECD-9111-6F9AB841ADB4}" type="presParOf" srcId="{A29348B6-1A23-4BEF-ADDA-C2336FAA2C94}" destId="{196FF12E-9A24-4A9E-8AB2-22FD6E27465B}" srcOrd="4" destOrd="0" presId="urn:microsoft.com/office/officeart/2005/8/layout/hProcess4"/>
    <dgm:cxn modelId="{3E012285-7409-4646-BD30-387F0B478AE7}" type="presParOf" srcId="{1A670AE4-8850-47E2-82F1-B231267E271B}" destId="{81608062-3FBE-4DCC-A84D-2963E04BE3CB}" srcOrd="3" destOrd="0" presId="urn:microsoft.com/office/officeart/2005/8/layout/hProcess4"/>
    <dgm:cxn modelId="{2ABF7B4B-2C97-4467-ADAA-165CCC8A2AA2}" type="presParOf" srcId="{1A670AE4-8850-47E2-82F1-B231267E271B}" destId="{89F0F305-58D1-4767-BCF8-EF12B6EFE907}" srcOrd="4" destOrd="0" presId="urn:microsoft.com/office/officeart/2005/8/layout/hProcess4"/>
    <dgm:cxn modelId="{79AF02C2-99BC-44F8-85F6-75E07F0AFA31}" type="presParOf" srcId="{89F0F305-58D1-4767-BCF8-EF12B6EFE907}" destId="{518717D3-791F-4A00-AB16-B046BC4F5D01}" srcOrd="0" destOrd="0" presId="urn:microsoft.com/office/officeart/2005/8/layout/hProcess4"/>
    <dgm:cxn modelId="{DFE17318-74D5-49D2-B889-333B2D9301B8}" type="presParOf" srcId="{89F0F305-58D1-4767-BCF8-EF12B6EFE907}" destId="{8236EE80-30AC-4332-B70C-099D8FE11972}" srcOrd="1" destOrd="0" presId="urn:microsoft.com/office/officeart/2005/8/layout/hProcess4"/>
    <dgm:cxn modelId="{7C52D04C-F2FB-4FF9-B525-6BE9750DE569}" type="presParOf" srcId="{89F0F305-58D1-4767-BCF8-EF12B6EFE907}" destId="{E8981E22-1FA4-4BD9-9936-B7044C74C967}" srcOrd="2" destOrd="0" presId="urn:microsoft.com/office/officeart/2005/8/layout/hProcess4"/>
    <dgm:cxn modelId="{ADE15FB3-A7A7-457C-84E2-DB2428845FFB}" type="presParOf" srcId="{89F0F305-58D1-4767-BCF8-EF12B6EFE907}" destId="{48F1A942-B401-4935-B55C-61EB0387BDBE}" srcOrd="3" destOrd="0" presId="urn:microsoft.com/office/officeart/2005/8/layout/hProcess4"/>
    <dgm:cxn modelId="{A39532BA-9D47-49DB-B2A7-543C9B21E879}" type="presParOf" srcId="{89F0F305-58D1-4767-BCF8-EF12B6EFE907}" destId="{3D6FB4A9-1E69-4A0B-A849-D8B04F749051}" srcOrd="4" destOrd="0" presId="urn:microsoft.com/office/officeart/2005/8/layout/hProcess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D1D98D-0762-4641-BB36-3EDC9686C41F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149CD7-07B2-4869-9B9D-6258EAA861E6}">
      <dgm:prSet custT="1"/>
      <dgm:spPr/>
      <dgm:t>
        <a:bodyPr/>
        <a:lstStyle/>
        <a:p>
          <a:pPr rtl="0"/>
          <a:r>
            <a:rPr lang="en-GB" sz="3200" dirty="0" smtClean="0"/>
            <a:t>Data Warehouse Performance</a:t>
          </a:r>
          <a:endParaRPr lang="en-GB" sz="3200" dirty="0"/>
        </a:p>
      </dgm:t>
    </dgm:pt>
    <dgm:pt modelId="{23271C5B-AA7E-4965-9BA7-BB19CE9ECEF3}" type="parTrans" cxnId="{BB61DD04-7F90-42D8-B658-355A25AA3C2B}">
      <dgm:prSet/>
      <dgm:spPr/>
      <dgm:t>
        <a:bodyPr/>
        <a:lstStyle/>
        <a:p>
          <a:endParaRPr lang="en-GB"/>
        </a:p>
      </dgm:t>
    </dgm:pt>
    <dgm:pt modelId="{DB241686-88A6-447E-8C6F-3AB8D789863C}" type="sibTrans" cxnId="{BB61DD04-7F90-42D8-B658-355A25AA3C2B}">
      <dgm:prSet/>
      <dgm:spPr/>
      <dgm:t>
        <a:bodyPr/>
        <a:lstStyle/>
        <a:p>
          <a:endParaRPr lang="en-GB"/>
        </a:p>
      </dgm:t>
    </dgm:pt>
    <dgm:pt modelId="{E65DB61B-B62F-4680-B7E5-044071C3E8B1}">
      <dgm:prSet custT="1"/>
      <dgm:spPr/>
      <dgm:t>
        <a:bodyPr/>
        <a:lstStyle/>
        <a:p>
          <a:pPr rtl="0"/>
          <a:r>
            <a:rPr lang="en-GB" sz="2800" dirty="0" smtClean="0"/>
            <a:t>Star schema query optimizations</a:t>
          </a:r>
          <a:endParaRPr lang="en-GB" sz="2800" dirty="0"/>
        </a:p>
      </dgm:t>
    </dgm:pt>
    <dgm:pt modelId="{D2ABD712-F88B-4D14-9082-B972A628280D}" type="parTrans" cxnId="{FADEDB52-71AA-4008-A92A-D006162BC4FA}">
      <dgm:prSet/>
      <dgm:spPr/>
      <dgm:t>
        <a:bodyPr/>
        <a:lstStyle/>
        <a:p>
          <a:endParaRPr lang="en-GB"/>
        </a:p>
      </dgm:t>
    </dgm:pt>
    <dgm:pt modelId="{932FC0D7-441E-4D50-B377-BCBF6564C189}" type="sibTrans" cxnId="{FADEDB52-71AA-4008-A92A-D006162BC4FA}">
      <dgm:prSet/>
      <dgm:spPr/>
      <dgm:t>
        <a:bodyPr/>
        <a:lstStyle/>
        <a:p>
          <a:endParaRPr lang="en-GB"/>
        </a:p>
      </dgm:t>
    </dgm:pt>
    <dgm:pt modelId="{CF2EC6B1-52A1-4EF7-A593-B7576798E956}">
      <dgm:prSet custT="1"/>
      <dgm:spPr/>
      <dgm:t>
        <a:bodyPr/>
        <a:lstStyle/>
        <a:p>
          <a:pPr rtl="0"/>
          <a:r>
            <a:rPr lang="en-GB" sz="2800" dirty="0" smtClean="0"/>
            <a:t>Partitioning</a:t>
          </a:r>
          <a:endParaRPr lang="en-GB" sz="2800" dirty="0"/>
        </a:p>
      </dgm:t>
    </dgm:pt>
    <dgm:pt modelId="{B12E1CC5-54B1-41CE-900E-DFD33CF45FEF}" type="parTrans" cxnId="{7DABDF9F-4453-4C02-982D-0669ADAD4A4F}">
      <dgm:prSet/>
      <dgm:spPr/>
      <dgm:t>
        <a:bodyPr/>
        <a:lstStyle/>
        <a:p>
          <a:endParaRPr lang="en-GB"/>
        </a:p>
      </dgm:t>
    </dgm:pt>
    <dgm:pt modelId="{C1296370-8A73-4D1A-834D-FECC2BBC6166}" type="sibTrans" cxnId="{7DABDF9F-4453-4C02-982D-0669ADAD4A4F}">
      <dgm:prSet/>
      <dgm:spPr/>
      <dgm:t>
        <a:bodyPr/>
        <a:lstStyle/>
        <a:p>
          <a:endParaRPr lang="en-GB"/>
        </a:p>
      </dgm:t>
    </dgm:pt>
    <dgm:pt modelId="{E10953ED-EEEC-41D0-A137-880A38CB6171}">
      <dgm:prSet custT="1"/>
      <dgm:spPr/>
      <dgm:t>
        <a:bodyPr/>
        <a:lstStyle/>
        <a:p>
          <a:pPr rtl="0"/>
          <a:r>
            <a:rPr lang="en-GB" sz="2800" dirty="0" smtClean="0"/>
            <a:t>Advanced indexing</a:t>
          </a:r>
          <a:endParaRPr lang="en-GB" sz="2800" dirty="0"/>
        </a:p>
      </dgm:t>
    </dgm:pt>
    <dgm:pt modelId="{74057B50-4759-4050-9503-29D4FCD077D2}" type="parTrans" cxnId="{22AE6A5A-8E01-490E-8B44-8299DB6505AE}">
      <dgm:prSet/>
      <dgm:spPr/>
      <dgm:t>
        <a:bodyPr/>
        <a:lstStyle/>
        <a:p>
          <a:endParaRPr lang="en-GB"/>
        </a:p>
      </dgm:t>
    </dgm:pt>
    <dgm:pt modelId="{04048F37-38AE-4D77-900B-76FEE6B9B9F2}" type="sibTrans" cxnId="{22AE6A5A-8E01-490E-8B44-8299DB6505AE}">
      <dgm:prSet/>
      <dgm:spPr/>
      <dgm:t>
        <a:bodyPr/>
        <a:lstStyle/>
        <a:p>
          <a:endParaRPr lang="en-GB"/>
        </a:p>
      </dgm:t>
    </dgm:pt>
    <dgm:pt modelId="{9477605D-91DB-4705-87D6-952AAE0DFF29}">
      <dgm:prSet custT="1"/>
      <dgm:spPr/>
      <dgm:t>
        <a:bodyPr/>
        <a:lstStyle/>
        <a:p>
          <a:pPr rtl="0"/>
          <a:r>
            <a:rPr lang="en-GB" sz="2800" dirty="0" smtClean="0"/>
            <a:t>Sparse columns</a:t>
          </a:r>
          <a:endParaRPr lang="en-GB" sz="2800" dirty="0"/>
        </a:p>
      </dgm:t>
    </dgm:pt>
    <dgm:pt modelId="{8A72F93C-0D0B-40BD-8319-82106F71C060}" type="parTrans" cxnId="{9619E816-AEAD-4D13-A3CA-8365FBE17579}">
      <dgm:prSet/>
      <dgm:spPr/>
      <dgm:t>
        <a:bodyPr/>
        <a:lstStyle/>
        <a:p>
          <a:endParaRPr lang="en-GB"/>
        </a:p>
      </dgm:t>
    </dgm:pt>
    <dgm:pt modelId="{89A6F2AC-80F6-4BA6-AD48-A41F08168D3A}" type="sibTrans" cxnId="{9619E816-AEAD-4D13-A3CA-8365FBE17579}">
      <dgm:prSet/>
      <dgm:spPr/>
      <dgm:t>
        <a:bodyPr/>
        <a:lstStyle/>
        <a:p>
          <a:endParaRPr lang="en-GB"/>
        </a:p>
      </dgm:t>
    </dgm:pt>
    <dgm:pt modelId="{ADBB1586-F08A-4A93-AF07-DF99A3791394}">
      <dgm:prSet custT="1"/>
      <dgm:spPr/>
      <dgm:t>
        <a:bodyPr/>
        <a:lstStyle/>
        <a:p>
          <a:pPr rtl="0"/>
          <a:r>
            <a:rPr lang="en-GB" sz="2800" dirty="0" smtClean="0"/>
            <a:t>VARDECIMAL</a:t>
          </a:r>
          <a:endParaRPr lang="en-GB" sz="2800" dirty="0"/>
        </a:p>
      </dgm:t>
    </dgm:pt>
    <dgm:pt modelId="{B0C09BF6-4C92-4E0D-AEC7-EAD1854AFDB1}" type="parTrans" cxnId="{2C689B34-36AD-42D1-9043-069C3C0E388D}">
      <dgm:prSet/>
      <dgm:spPr/>
      <dgm:t>
        <a:bodyPr/>
        <a:lstStyle/>
        <a:p>
          <a:endParaRPr lang="en-GB"/>
        </a:p>
      </dgm:t>
    </dgm:pt>
    <dgm:pt modelId="{06F7333F-63B4-41E9-BDCA-8E2F8374B914}" type="sibTrans" cxnId="{2C689B34-36AD-42D1-9043-069C3C0E388D}">
      <dgm:prSet/>
      <dgm:spPr/>
      <dgm:t>
        <a:bodyPr/>
        <a:lstStyle/>
        <a:p>
          <a:endParaRPr lang="en-GB"/>
        </a:p>
      </dgm:t>
    </dgm:pt>
    <dgm:pt modelId="{74C2A9CD-E493-403C-87FD-8BF733D2B6D3}">
      <dgm:prSet custT="1"/>
      <dgm:spPr/>
      <dgm:t>
        <a:bodyPr/>
        <a:lstStyle/>
        <a:p>
          <a:pPr rtl="0"/>
          <a:r>
            <a:rPr lang="en-GB" sz="3200" dirty="0" smtClean="0"/>
            <a:t>Analysis Services Performance</a:t>
          </a:r>
          <a:endParaRPr lang="en-GB" sz="3200" dirty="0"/>
        </a:p>
      </dgm:t>
    </dgm:pt>
    <dgm:pt modelId="{ECFE1EB8-49FD-4EAD-9594-1D15EF4E6206}" type="parTrans" cxnId="{4C41E17B-00D8-42F9-9AF7-FE0F7ECC48DD}">
      <dgm:prSet/>
      <dgm:spPr/>
      <dgm:t>
        <a:bodyPr/>
        <a:lstStyle/>
        <a:p>
          <a:endParaRPr lang="en-GB"/>
        </a:p>
      </dgm:t>
    </dgm:pt>
    <dgm:pt modelId="{E09BCCED-C8CC-47D5-A920-8B78D50D439D}" type="sibTrans" cxnId="{4C41E17B-00D8-42F9-9AF7-FE0F7ECC48DD}">
      <dgm:prSet/>
      <dgm:spPr/>
      <dgm:t>
        <a:bodyPr/>
        <a:lstStyle/>
        <a:p>
          <a:endParaRPr lang="en-GB"/>
        </a:p>
      </dgm:t>
    </dgm:pt>
    <dgm:pt modelId="{3A04B91E-E0F5-461E-8B43-27A92031C060}">
      <dgm:prSet custT="1"/>
      <dgm:spPr/>
      <dgm:t>
        <a:bodyPr/>
        <a:lstStyle/>
        <a:p>
          <a:pPr rtl="0"/>
          <a:r>
            <a:rPr lang="en-GB" sz="2800" dirty="0" smtClean="0"/>
            <a:t>Block computations</a:t>
          </a:r>
          <a:endParaRPr lang="en-GB" sz="2800" dirty="0"/>
        </a:p>
      </dgm:t>
    </dgm:pt>
    <dgm:pt modelId="{2308CE89-ABC9-4594-B9A0-54A5C83CCA24}" type="parTrans" cxnId="{582E8591-B5FA-4394-8128-D95ABEB99CB9}">
      <dgm:prSet/>
      <dgm:spPr/>
      <dgm:t>
        <a:bodyPr/>
        <a:lstStyle/>
        <a:p>
          <a:endParaRPr lang="en-GB"/>
        </a:p>
      </dgm:t>
    </dgm:pt>
    <dgm:pt modelId="{F18C7106-5D97-4F72-824F-1AC4D72D66BF}" type="sibTrans" cxnId="{582E8591-B5FA-4394-8128-D95ABEB99CB9}">
      <dgm:prSet/>
      <dgm:spPr/>
      <dgm:t>
        <a:bodyPr/>
        <a:lstStyle/>
        <a:p>
          <a:endParaRPr lang="en-GB"/>
        </a:p>
      </dgm:t>
    </dgm:pt>
    <dgm:pt modelId="{35CA06CD-6F09-465A-8A33-BC2AF1BD51C6}">
      <dgm:prSet custT="1"/>
      <dgm:spPr/>
      <dgm:t>
        <a:bodyPr/>
        <a:lstStyle/>
        <a:p>
          <a:pPr rtl="0"/>
          <a:r>
            <a:rPr lang="en-GB" sz="2800" dirty="0" err="1" smtClean="0"/>
            <a:t>Writeback</a:t>
          </a:r>
          <a:r>
            <a:rPr lang="en-GB" sz="2800" dirty="0" smtClean="0"/>
            <a:t> to MOLAP</a:t>
          </a:r>
          <a:endParaRPr lang="en-GB" sz="2800" dirty="0"/>
        </a:p>
      </dgm:t>
    </dgm:pt>
    <dgm:pt modelId="{B20D112F-512F-4B32-B254-DB072CEE977A}" type="parTrans" cxnId="{8EC2C24E-C394-4502-B206-B088EA30787C}">
      <dgm:prSet/>
      <dgm:spPr/>
      <dgm:t>
        <a:bodyPr/>
        <a:lstStyle/>
        <a:p>
          <a:endParaRPr lang="en-GB"/>
        </a:p>
      </dgm:t>
    </dgm:pt>
    <dgm:pt modelId="{038E8577-CCAA-480E-84E6-5216902FCCC1}" type="sibTrans" cxnId="{8EC2C24E-C394-4502-B206-B088EA30787C}">
      <dgm:prSet/>
      <dgm:spPr/>
      <dgm:t>
        <a:bodyPr/>
        <a:lstStyle/>
        <a:p>
          <a:endParaRPr lang="en-GB"/>
        </a:p>
      </dgm:t>
    </dgm:pt>
    <dgm:pt modelId="{E4BE4C34-C14B-4B79-BE66-FE799227BF29}" type="pres">
      <dgm:prSet presAssocID="{A4D1D98D-0762-4641-BB36-3EDC9686C4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B46D861-79EE-4446-9EFB-22A9C5419CB6}" type="pres">
      <dgm:prSet presAssocID="{53149CD7-07B2-4869-9B9D-6258EAA861E6}" presName="composite" presStyleCnt="0"/>
      <dgm:spPr/>
    </dgm:pt>
    <dgm:pt modelId="{9607E15E-647E-41FD-B3DC-1983A204ADA0}" type="pres">
      <dgm:prSet presAssocID="{53149CD7-07B2-4869-9B9D-6258EAA861E6}" presName="parTx" presStyleLbl="alignNode1" presStyleIdx="0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A50DC6-504C-44C9-879E-6A0BC664553F}" type="pres">
      <dgm:prSet presAssocID="{53149CD7-07B2-4869-9B9D-6258EAA861E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5F4BFD2-C0F6-42EF-A211-7AF89AFF22B1}" type="pres">
      <dgm:prSet presAssocID="{DB241686-88A6-447E-8C6F-3AB8D789863C}" presName="space" presStyleCnt="0"/>
      <dgm:spPr/>
    </dgm:pt>
    <dgm:pt modelId="{D3D65D94-8584-49EA-96E5-9F983643A0E5}" type="pres">
      <dgm:prSet presAssocID="{74C2A9CD-E493-403C-87FD-8BF733D2B6D3}" presName="composite" presStyleCnt="0"/>
      <dgm:spPr/>
    </dgm:pt>
    <dgm:pt modelId="{84E4ABA0-9010-4B7E-9B57-4F4632B47368}" type="pres">
      <dgm:prSet presAssocID="{74C2A9CD-E493-403C-87FD-8BF733D2B6D3}" presName="parTx" presStyleLbl="alignNode1" presStyleIdx="1" presStyleCnt="2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97603C-5BA7-481D-AD4F-AF04CFAE6A39}" type="pres">
      <dgm:prSet presAssocID="{74C2A9CD-E493-403C-87FD-8BF733D2B6D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E0E238A-42C6-48B0-A6BD-5898A1E689EC}" type="presOf" srcId="{3A04B91E-E0F5-461E-8B43-27A92031C060}" destId="{0D97603C-5BA7-481D-AD4F-AF04CFAE6A39}" srcOrd="0" destOrd="0" presId="urn:microsoft.com/office/officeart/2005/8/layout/hList1"/>
    <dgm:cxn modelId="{9619E816-AEAD-4D13-A3CA-8365FBE17579}" srcId="{53149CD7-07B2-4869-9B9D-6258EAA861E6}" destId="{9477605D-91DB-4705-87D6-952AAE0DFF29}" srcOrd="3" destOrd="0" parTransId="{8A72F93C-0D0B-40BD-8319-82106F71C060}" sibTransId="{89A6F2AC-80F6-4BA6-AD48-A41F08168D3A}"/>
    <dgm:cxn modelId="{2BEB04D2-3359-4358-8411-81C1052CD2AB}" type="presOf" srcId="{35CA06CD-6F09-465A-8A33-BC2AF1BD51C6}" destId="{0D97603C-5BA7-481D-AD4F-AF04CFAE6A39}" srcOrd="0" destOrd="1" presId="urn:microsoft.com/office/officeart/2005/8/layout/hList1"/>
    <dgm:cxn modelId="{8EC2C24E-C394-4502-B206-B088EA30787C}" srcId="{74C2A9CD-E493-403C-87FD-8BF733D2B6D3}" destId="{35CA06CD-6F09-465A-8A33-BC2AF1BD51C6}" srcOrd="1" destOrd="0" parTransId="{B20D112F-512F-4B32-B254-DB072CEE977A}" sibTransId="{038E8577-CCAA-480E-84E6-5216902FCCC1}"/>
    <dgm:cxn modelId="{4C41E17B-00D8-42F9-9AF7-FE0F7ECC48DD}" srcId="{A4D1D98D-0762-4641-BB36-3EDC9686C41F}" destId="{74C2A9CD-E493-403C-87FD-8BF733D2B6D3}" srcOrd="1" destOrd="0" parTransId="{ECFE1EB8-49FD-4EAD-9594-1D15EF4E6206}" sibTransId="{E09BCCED-C8CC-47D5-A920-8B78D50D439D}"/>
    <dgm:cxn modelId="{FADEDB52-71AA-4008-A92A-D006162BC4FA}" srcId="{53149CD7-07B2-4869-9B9D-6258EAA861E6}" destId="{E65DB61B-B62F-4680-B7E5-044071C3E8B1}" srcOrd="0" destOrd="0" parTransId="{D2ABD712-F88B-4D14-9082-B972A628280D}" sibTransId="{932FC0D7-441E-4D50-B377-BCBF6564C189}"/>
    <dgm:cxn modelId="{BB61DD04-7F90-42D8-B658-355A25AA3C2B}" srcId="{A4D1D98D-0762-4641-BB36-3EDC9686C41F}" destId="{53149CD7-07B2-4869-9B9D-6258EAA861E6}" srcOrd="0" destOrd="0" parTransId="{23271C5B-AA7E-4965-9BA7-BB19CE9ECEF3}" sibTransId="{DB241686-88A6-447E-8C6F-3AB8D789863C}"/>
    <dgm:cxn modelId="{436B7D84-8B8A-4BF4-A21E-C8BD54AFC847}" type="presOf" srcId="{CF2EC6B1-52A1-4EF7-A593-B7576798E956}" destId="{18A50DC6-504C-44C9-879E-6A0BC664553F}" srcOrd="0" destOrd="1" presId="urn:microsoft.com/office/officeart/2005/8/layout/hList1"/>
    <dgm:cxn modelId="{89C94997-4620-4E9C-8975-0FAF077A8355}" type="presOf" srcId="{53149CD7-07B2-4869-9B9D-6258EAA861E6}" destId="{9607E15E-647E-41FD-B3DC-1983A204ADA0}" srcOrd="0" destOrd="0" presId="urn:microsoft.com/office/officeart/2005/8/layout/hList1"/>
    <dgm:cxn modelId="{7DABDF9F-4453-4C02-982D-0669ADAD4A4F}" srcId="{53149CD7-07B2-4869-9B9D-6258EAA861E6}" destId="{CF2EC6B1-52A1-4EF7-A593-B7576798E956}" srcOrd="1" destOrd="0" parTransId="{B12E1CC5-54B1-41CE-900E-DFD33CF45FEF}" sibTransId="{C1296370-8A73-4D1A-834D-FECC2BBC6166}"/>
    <dgm:cxn modelId="{9F6D2779-F269-42CA-954B-78C0C3B00E28}" type="presOf" srcId="{E65DB61B-B62F-4680-B7E5-044071C3E8B1}" destId="{18A50DC6-504C-44C9-879E-6A0BC664553F}" srcOrd="0" destOrd="0" presId="urn:microsoft.com/office/officeart/2005/8/layout/hList1"/>
    <dgm:cxn modelId="{CCF8B597-C9E0-4226-8095-9C518BE9B166}" type="presOf" srcId="{ADBB1586-F08A-4A93-AF07-DF99A3791394}" destId="{18A50DC6-504C-44C9-879E-6A0BC664553F}" srcOrd="0" destOrd="4" presId="urn:microsoft.com/office/officeart/2005/8/layout/hList1"/>
    <dgm:cxn modelId="{22AE6A5A-8E01-490E-8B44-8299DB6505AE}" srcId="{53149CD7-07B2-4869-9B9D-6258EAA861E6}" destId="{E10953ED-EEEC-41D0-A137-880A38CB6171}" srcOrd="2" destOrd="0" parTransId="{74057B50-4759-4050-9503-29D4FCD077D2}" sibTransId="{04048F37-38AE-4D77-900B-76FEE6B9B9F2}"/>
    <dgm:cxn modelId="{35DDA9CF-495D-44FD-B53A-3A4EF3C87053}" type="presOf" srcId="{9477605D-91DB-4705-87D6-952AAE0DFF29}" destId="{18A50DC6-504C-44C9-879E-6A0BC664553F}" srcOrd="0" destOrd="3" presId="urn:microsoft.com/office/officeart/2005/8/layout/hList1"/>
    <dgm:cxn modelId="{AD5519EA-CEA2-476A-BCD0-E338A08A9B19}" type="presOf" srcId="{74C2A9CD-E493-403C-87FD-8BF733D2B6D3}" destId="{84E4ABA0-9010-4B7E-9B57-4F4632B47368}" srcOrd="0" destOrd="0" presId="urn:microsoft.com/office/officeart/2005/8/layout/hList1"/>
    <dgm:cxn modelId="{2C689B34-36AD-42D1-9043-069C3C0E388D}" srcId="{53149CD7-07B2-4869-9B9D-6258EAA861E6}" destId="{ADBB1586-F08A-4A93-AF07-DF99A3791394}" srcOrd="4" destOrd="0" parTransId="{B0C09BF6-4C92-4E0D-AEC7-EAD1854AFDB1}" sibTransId="{06F7333F-63B4-41E9-BDCA-8E2F8374B914}"/>
    <dgm:cxn modelId="{2342E6FB-2187-4179-9F18-F00C0C0442F9}" type="presOf" srcId="{A4D1D98D-0762-4641-BB36-3EDC9686C41F}" destId="{E4BE4C34-C14B-4B79-BE66-FE799227BF29}" srcOrd="0" destOrd="0" presId="urn:microsoft.com/office/officeart/2005/8/layout/hList1"/>
    <dgm:cxn modelId="{67EE8F60-2706-4E01-9A4C-6E2D6DCEA5E7}" type="presOf" srcId="{E10953ED-EEEC-41D0-A137-880A38CB6171}" destId="{18A50DC6-504C-44C9-879E-6A0BC664553F}" srcOrd="0" destOrd="2" presId="urn:microsoft.com/office/officeart/2005/8/layout/hList1"/>
    <dgm:cxn modelId="{582E8591-B5FA-4394-8128-D95ABEB99CB9}" srcId="{74C2A9CD-E493-403C-87FD-8BF733D2B6D3}" destId="{3A04B91E-E0F5-461E-8B43-27A92031C060}" srcOrd="0" destOrd="0" parTransId="{2308CE89-ABC9-4594-B9A0-54A5C83CCA24}" sibTransId="{F18C7106-5D97-4F72-824F-1AC4D72D66BF}"/>
    <dgm:cxn modelId="{80E20D60-DAF7-41DB-8766-348E111E236E}" type="presParOf" srcId="{E4BE4C34-C14B-4B79-BE66-FE799227BF29}" destId="{DB46D861-79EE-4446-9EFB-22A9C5419CB6}" srcOrd="0" destOrd="0" presId="urn:microsoft.com/office/officeart/2005/8/layout/hList1"/>
    <dgm:cxn modelId="{8CD42E2A-BCD0-4173-9A59-7EDECA908EC9}" type="presParOf" srcId="{DB46D861-79EE-4446-9EFB-22A9C5419CB6}" destId="{9607E15E-647E-41FD-B3DC-1983A204ADA0}" srcOrd="0" destOrd="0" presId="urn:microsoft.com/office/officeart/2005/8/layout/hList1"/>
    <dgm:cxn modelId="{C1344D41-D5C0-466D-9489-B7DE53F3E038}" type="presParOf" srcId="{DB46D861-79EE-4446-9EFB-22A9C5419CB6}" destId="{18A50DC6-504C-44C9-879E-6A0BC664553F}" srcOrd="1" destOrd="0" presId="urn:microsoft.com/office/officeart/2005/8/layout/hList1"/>
    <dgm:cxn modelId="{2A953693-E3C9-4644-95B9-F0EC29882D61}" type="presParOf" srcId="{E4BE4C34-C14B-4B79-BE66-FE799227BF29}" destId="{75F4BFD2-C0F6-42EF-A211-7AF89AFF22B1}" srcOrd="1" destOrd="0" presId="urn:microsoft.com/office/officeart/2005/8/layout/hList1"/>
    <dgm:cxn modelId="{851EEDF9-0D53-4B43-8125-9E04F9C3746D}" type="presParOf" srcId="{E4BE4C34-C14B-4B79-BE66-FE799227BF29}" destId="{D3D65D94-8584-49EA-96E5-9F983643A0E5}" srcOrd="2" destOrd="0" presId="urn:microsoft.com/office/officeart/2005/8/layout/hList1"/>
    <dgm:cxn modelId="{75FBFFF0-E9B3-4A3D-AD32-58083A5914ED}" type="presParOf" srcId="{D3D65D94-8584-49EA-96E5-9F983643A0E5}" destId="{84E4ABA0-9010-4B7E-9B57-4F4632B47368}" srcOrd="0" destOrd="0" presId="urn:microsoft.com/office/officeart/2005/8/layout/hList1"/>
    <dgm:cxn modelId="{22320E92-E863-4AA9-A15F-2E6C9BAB3079}" type="presParOf" srcId="{D3D65D94-8584-49EA-96E5-9F983643A0E5}" destId="{0D97603C-5BA7-481D-AD4F-AF04CFAE6A39}" srcOrd="1" destOrd="0" presId="urn:microsoft.com/office/officeart/2005/8/layout/hList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A7801B-4778-47F7-B49A-855152F3E12D}" type="doc">
      <dgm:prSet loTypeId="urn:microsoft.com/office/officeart/2005/8/layout/radial2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BA91CC6-A100-41A8-873A-61227A742D58}">
      <dgm:prSet custT="1"/>
      <dgm:spPr/>
      <dgm:t>
        <a:bodyPr/>
        <a:lstStyle/>
        <a:p>
          <a:pPr rtl="0"/>
          <a:r>
            <a: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On-demand processing</a:t>
          </a:r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DFC3E5-3850-4BD7-BE1A-FD68DFAE027C}" type="parTrans" cxnId="{04954ECB-5A16-4875-B41A-C6CF88E4A60D}">
      <dgm:prSet/>
      <dgm:spPr/>
      <dgm:t>
        <a:bodyPr/>
        <a:lstStyle/>
        <a:p>
          <a:endParaRPr lang="en-GB"/>
        </a:p>
      </dgm:t>
    </dgm:pt>
    <dgm:pt modelId="{651FDB31-2256-4EBD-8AFB-4ACB71B9A9AD}" type="sibTrans" cxnId="{04954ECB-5A16-4875-B41A-C6CF88E4A60D}">
      <dgm:prSet/>
      <dgm:spPr/>
      <dgm:t>
        <a:bodyPr/>
        <a:lstStyle/>
        <a:p>
          <a:endParaRPr lang="en-GB"/>
        </a:p>
      </dgm:t>
    </dgm:pt>
    <dgm:pt modelId="{57C2098D-C6E6-4200-A1AD-0F9C4705A074}">
      <dgm:prSet custT="1"/>
      <dgm:spPr/>
      <dgm:t>
        <a:bodyPr/>
        <a:lstStyle/>
        <a:p>
          <a:pPr rtl="0"/>
          <a:r>
            <a: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Effective caching and memory management</a:t>
          </a:r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A6E00B-7DB5-49D7-8913-131F20464E03}" type="parTrans" cxnId="{6D1B462E-7E7E-48AC-9FF7-C553DEB62165}">
      <dgm:prSet/>
      <dgm:spPr/>
      <dgm:t>
        <a:bodyPr/>
        <a:lstStyle/>
        <a:p>
          <a:endParaRPr lang="en-GB"/>
        </a:p>
      </dgm:t>
    </dgm:pt>
    <dgm:pt modelId="{D11BD2FD-ADDE-45F4-A35B-C8FD7E4E1448}" type="sibTrans" cxnId="{6D1B462E-7E7E-48AC-9FF7-C553DEB62165}">
      <dgm:prSet/>
      <dgm:spPr/>
      <dgm:t>
        <a:bodyPr/>
        <a:lstStyle/>
        <a:p>
          <a:endParaRPr lang="en-GB"/>
        </a:p>
      </dgm:t>
    </dgm:pt>
    <dgm:pt modelId="{CC25B980-180D-4292-BB51-CBAA51B8F270}">
      <dgm:prSet custT="1"/>
      <dgm:spPr/>
      <dgm:t>
        <a:bodyPr/>
        <a:lstStyle/>
        <a:p>
          <a:pPr rtl="0"/>
          <a:r>
            <a: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Re-engineered rendering architecture</a:t>
          </a:r>
          <a:endParaRPr lang="en-GB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AC495D-C7BA-471F-92CA-8550483497F9}" type="parTrans" cxnId="{0C47C5B9-C14E-46AA-9C30-4A561B1D3205}">
      <dgm:prSet/>
      <dgm:spPr/>
      <dgm:t>
        <a:bodyPr/>
        <a:lstStyle/>
        <a:p>
          <a:endParaRPr lang="en-GB"/>
        </a:p>
      </dgm:t>
    </dgm:pt>
    <dgm:pt modelId="{74390E47-4FB4-48C5-AA7A-E7A2C8345B65}" type="sibTrans" cxnId="{0C47C5B9-C14E-46AA-9C30-4A561B1D3205}">
      <dgm:prSet/>
      <dgm:spPr/>
      <dgm:t>
        <a:bodyPr/>
        <a:lstStyle/>
        <a:p>
          <a:endParaRPr lang="en-GB"/>
        </a:p>
      </dgm:t>
    </dgm:pt>
    <dgm:pt modelId="{861082DE-7F49-47DA-B3E5-BB65C7093E08}" type="pres">
      <dgm:prSet presAssocID="{56A7801B-4778-47F7-B49A-855152F3E12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F5BEA0B-9253-4D64-A77C-A13D37D2E8FF}" type="pres">
      <dgm:prSet presAssocID="{56A7801B-4778-47F7-B49A-855152F3E12D}" presName="cycle" presStyleCnt="0"/>
      <dgm:spPr/>
    </dgm:pt>
    <dgm:pt modelId="{904AA5BC-E421-4D08-BCE3-AD749E5EE5EC}" type="pres">
      <dgm:prSet presAssocID="{56A7801B-4778-47F7-B49A-855152F3E12D}" presName="centerShape" presStyleCnt="0"/>
      <dgm:spPr/>
    </dgm:pt>
    <dgm:pt modelId="{A4FAF0FD-9908-40B7-8C7D-58399EFB0D19}" type="pres">
      <dgm:prSet presAssocID="{56A7801B-4778-47F7-B49A-855152F3E12D}" presName="connSite" presStyleLbl="node1" presStyleIdx="0" presStyleCnt="4"/>
      <dgm:spPr/>
    </dgm:pt>
    <dgm:pt modelId="{C769E9C8-A172-4301-8F7F-0DB6BE0C86E2}" type="pres">
      <dgm:prSet presAssocID="{56A7801B-4778-47F7-B49A-855152F3E12D}" presName="visible" presStyleLbl="node1" presStyleIdx="0" presStyleCnt="4"/>
      <dgm:spPr/>
    </dgm:pt>
    <dgm:pt modelId="{CD8C5C57-C153-4E9F-9EAB-5A91EDE821C4}" type="pres">
      <dgm:prSet presAssocID="{FFDFC3E5-3850-4BD7-BE1A-FD68DFAE027C}" presName="Name25" presStyleLbl="parChTrans1D1" presStyleIdx="0" presStyleCnt="3"/>
      <dgm:spPr/>
      <dgm:t>
        <a:bodyPr/>
        <a:lstStyle/>
        <a:p>
          <a:endParaRPr lang="en-GB"/>
        </a:p>
      </dgm:t>
    </dgm:pt>
    <dgm:pt modelId="{04307D70-631C-4993-AC0B-8477306DE528}" type="pres">
      <dgm:prSet presAssocID="{1BA91CC6-A100-41A8-873A-61227A742D58}" presName="node" presStyleCnt="0"/>
      <dgm:spPr/>
    </dgm:pt>
    <dgm:pt modelId="{AB0AC356-A732-4A64-BE5E-29EBBEFCF4C7}" type="pres">
      <dgm:prSet presAssocID="{1BA91CC6-A100-41A8-873A-61227A742D58}" presName="parentNode" presStyleLbl="node1" presStyleIdx="1" presStyleCnt="4" custScaleX="111367" custScaleY="111367" custLinFactNeighborX="65235" custLinFactNeighborY="1409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A1AFC7-58B2-4D98-A73E-8E2C2037E983}" type="pres">
      <dgm:prSet presAssocID="{1BA91CC6-A100-41A8-873A-61227A742D58}" presName="childNode" presStyleLbl="revTx" presStyleIdx="0" presStyleCnt="0">
        <dgm:presLayoutVars>
          <dgm:bulletEnabled val="1"/>
        </dgm:presLayoutVars>
      </dgm:prSet>
      <dgm:spPr/>
    </dgm:pt>
    <dgm:pt modelId="{27E966E7-3D02-4E40-9FB6-1E1E997086DC}" type="pres">
      <dgm:prSet presAssocID="{69A6E00B-7DB5-49D7-8913-131F20464E03}" presName="Name25" presStyleLbl="parChTrans1D1" presStyleIdx="1" presStyleCnt="3"/>
      <dgm:spPr/>
      <dgm:t>
        <a:bodyPr/>
        <a:lstStyle/>
        <a:p>
          <a:endParaRPr lang="en-GB"/>
        </a:p>
      </dgm:t>
    </dgm:pt>
    <dgm:pt modelId="{31069322-60F9-4626-86EB-3C726F703E82}" type="pres">
      <dgm:prSet presAssocID="{57C2098D-C6E6-4200-A1AD-0F9C4705A074}" presName="node" presStyleCnt="0"/>
      <dgm:spPr/>
    </dgm:pt>
    <dgm:pt modelId="{DB9CDB1F-0E92-4266-B2C0-A497269B049B}" type="pres">
      <dgm:prSet presAssocID="{57C2098D-C6E6-4200-A1AD-0F9C4705A074}" presName="parentNode" presStyleLbl="node1" presStyleIdx="2" presStyleCnt="4" custScaleX="111367" custScaleY="111367" custLinFactNeighborX="40642" custLinFactNeighborY="1339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F6F171-F3D3-4E8A-822A-6263674ABE19}" type="pres">
      <dgm:prSet presAssocID="{57C2098D-C6E6-4200-A1AD-0F9C4705A074}" presName="childNode" presStyleLbl="revTx" presStyleIdx="0" presStyleCnt="0">
        <dgm:presLayoutVars>
          <dgm:bulletEnabled val="1"/>
        </dgm:presLayoutVars>
      </dgm:prSet>
      <dgm:spPr/>
    </dgm:pt>
    <dgm:pt modelId="{30221778-AAB0-41E6-897C-158AA9205434}" type="pres">
      <dgm:prSet presAssocID="{07AC495D-C7BA-471F-92CA-8550483497F9}" presName="Name25" presStyleLbl="parChTrans1D1" presStyleIdx="2" presStyleCnt="3"/>
      <dgm:spPr/>
      <dgm:t>
        <a:bodyPr/>
        <a:lstStyle/>
        <a:p>
          <a:endParaRPr lang="en-GB"/>
        </a:p>
      </dgm:t>
    </dgm:pt>
    <dgm:pt modelId="{35AC6DF9-ECD6-42F3-A94D-D5B14B75A553}" type="pres">
      <dgm:prSet presAssocID="{CC25B980-180D-4292-BB51-CBAA51B8F270}" presName="node" presStyleCnt="0"/>
      <dgm:spPr/>
    </dgm:pt>
    <dgm:pt modelId="{CC5164F4-71C9-4D9C-9A9B-DEFC3D9E3043}" type="pres">
      <dgm:prSet presAssocID="{CC25B980-180D-4292-BB51-CBAA51B8F270}" presName="parentNode" presStyleLbl="node1" presStyleIdx="3" presStyleCnt="4" custScaleX="111367" custScaleY="111367" custLinFactNeighborX="18716" custLinFactNeighborY="704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7D86CA-C351-4FB9-8AEB-5BAD513CC71D}" type="pres">
      <dgm:prSet presAssocID="{CC25B980-180D-4292-BB51-CBAA51B8F27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183E573E-6CB8-4658-94AF-E6053473FB9D}" type="presOf" srcId="{07AC495D-C7BA-471F-92CA-8550483497F9}" destId="{30221778-AAB0-41E6-897C-158AA9205434}" srcOrd="0" destOrd="0" presId="urn:microsoft.com/office/officeart/2005/8/layout/radial2"/>
    <dgm:cxn modelId="{0C47C5B9-C14E-46AA-9C30-4A561B1D3205}" srcId="{56A7801B-4778-47F7-B49A-855152F3E12D}" destId="{CC25B980-180D-4292-BB51-CBAA51B8F270}" srcOrd="2" destOrd="0" parTransId="{07AC495D-C7BA-471F-92CA-8550483497F9}" sibTransId="{74390E47-4FB4-48C5-AA7A-E7A2C8345B65}"/>
    <dgm:cxn modelId="{9020FBF4-81B5-43BF-AB90-EF435DC0D15E}" type="presOf" srcId="{FFDFC3E5-3850-4BD7-BE1A-FD68DFAE027C}" destId="{CD8C5C57-C153-4E9F-9EAB-5A91EDE821C4}" srcOrd="0" destOrd="0" presId="urn:microsoft.com/office/officeart/2005/8/layout/radial2"/>
    <dgm:cxn modelId="{B4329C5A-32FA-4BF0-83D9-C0B1A6C27E5B}" type="presOf" srcId="{69A6E00B-7DB5-49D7-8913-131F20464E03}" destId="{27E966E7-3D02-4E40-9FB6-1E1E997086DC}" srcOrd="0" destOrd="0" presId="urn:microsoft.com/office/officeart/2005/8/layout/radial2"/>
    <dgm:cxn modelId="{CC2631D9-E60F-4B13-91ED-D33F8EB85448}" type="presOf" srcId="{CC25B980-180D-4292-BB51-CBAA51B8F270}" destId="{CC5164F4-71C9-4D9C-9A9B-DEFC3D9E3043}" srcOrd="0" destOrd="0" presId="urn:microsoft.com/office/officeart/2005/8/layout/radial2"/>
    <dgm:cxn modelId="{6D1B462E-7E7E-48AC-9FF7-C553DEB62165}" srcId="{56A7801B-4778-47F7-B49A-855152F3E12D}" destId="{57C2098D-C6E6-4200-A1AD-0F9C4705A074}" srcOrd="1" destOrd="0" parTransId="{69A6E00B-7DB5-49D7-8913-131F20464E03}" sibTransId="{D11BD2FD-ADDE-45F4-A35B-C8FD7E4E1448}"/>
    <dgm:cxn modelId="{2E8E8D7C-3A86-4B1F-832E-BF3530BB126A}" type="presOf" srcId="{57C2098D-C6E6-4200-A1AD-0F9C4705A074}" destId="{DB9CDB1F-0E92-4266-B2C0-A497269B049B}" srcOrd="0" destOrd="0" presId="urn:microsoft.com/office/officeart/2005/8/layout/radial2"/>
    <dgm:cxn modelId="{04954ECB-5A16-4875-B41A-C6CF88E4A60D}" srcId="{56A7801B-4778-47F7-B49A-855152F3E12D}" destId="{1BA91CC6-A100-41A8-873A-61227A742D58}" srcOrd="0" destOrd="0" parTransId="{FFDFC3E5-3850-4BD7-BE1A-FD68DFAE027C}" sibTransId="{651FDB31-2256-4EBD-8AFB-4ACB71B9A9AD}"/>
    <dgm:cxn modelId="{CDACE355-4215-4424-B845-E6FB87B9941A}" type="presOf" srcId="{56A7801B-4778-47F7-B49A-855152F3E12D}" destId="{861082DE-7F49-47DA-B3E5-BB65C7093E08}" srcOrd="0" destOrd="0" presId="urn:microsoft.com/office/officeart/2005/8/layout/radial2"/>
    <dgm:cxn modelId="{0AE93C2F-656E-4475-9022-16D316EDFF09}" type="presOf" srcId="{1BA91CC6-A100-41A8-873A-61227A742D58}" destId="{AB0AC356-A732-4A64-BE5E-29EBBEFCF4C7}" srcOrd="0" destOrd="0" presId="urn:microsoft.com/office/officeart/2005/8/layout/radial2"/>
    <dgm:cxn modelId="{3C3C53F5-24DE-4901-93A9-D57F645A99F9}" type="presParOf" srcId="{861082DE-7F49-47DA-B3E5-BB65C7093E08}" destId="{5F5BEA0B-9253-4D64-A77C-A13D37D2E8FF}" srcOrd="0" destOrd="0" presId="urn:microsoft.com/office/officeart/2005/8/layout/radial2"/>
    <dgm:cxn modelId="{E3810029-9AD6-4A78-BE6D-E02C875F25AD}" type="presParOf" srcId="{5F5BEA0B-9253-4D64-A77C-A13D37D2E8FF}" destId="{904AA5BC-E421-4D08-BCE3-AD749E5EE5EC}" srcOrd="0" destOrd="0" presId="urn:microsoft.com/office/officeart/2005/8/layout/radial2"/>
    <dgm:cxn modelId="{F7BCC601-F9DB-4CF9-ABEA-CBF51F613E97}" type="presParOf" srcId="{904AA5BC-E421-4D08-BCE3-AD749E5EE5EC}" destId="{A4FAF0FD-9908-40B7-8C7D-58399EFB0D19}" srcOrd="0" destOrd="0" presId="urn:microsoft.com/office/officeart/2005/8/layout/radial2"/>
    <dgm:cxn modelId="{92DA9673-0E23-4E1F-8809-9E733B532408}" type="presParOf" srcId="{904AA5BC-E421-4D08-BCE3-AD749E5EE5EC}" destId="{C769E9C8-A172-4301-8F7F-0DB6BE0C86E2}" srcOrd="1" destOrd="0" presId="urn:microsoft.com/office/officeart/2005/8/layout/radial2"/>
    <dgm:cxn modelId="{46D1A7ED-AF66-4BC1-8941-3D371C38A311}" type="presParOf" srcId="{5F5BEA0B-9253-4D64-A77C-A13D37D2E8FF}" destId="{CD8C5C57-C153-4E9F-9EAB-5A91EDE821C4}" srcOrd="1" destOrd="0" presId="urn:microsoft.com/office/officeart/2005/8/layout/radial2"/>
    <dgm:cxn modelId="{835657F7-273E-4EEC-A887-87AA750EE98B}" type="presParOf" srcId="{5F5BEA0B-9253-4D64-A77C-A13D37D2E8FF}" destId="{04307D70-631C-4993-AC0B-8477306DE528}" srcOrd="2" destOrd="0" presId="urn:microsoft.com/office/officeart/2005/8/layout/radial2"/>
    <dgm:cxn modelId="{469D8F4D-20F5-4673-9862-1E8402A54256}" type="presParOf" srcId="{04307D70-631C-4993-AC0B-8477306DE528}" destId="{AB0AC356-A732-4A64-BE5E-29EBBEFCF4C7}" srcOrd="0" destOrd="0" presId="urn:microsoft.com/office/officeart/2005/8/layout/radial2"/>
    <dgm:cxn modelId="{8DB62598-DA61-479B-BD0F-2CEF839CD8D4}" type="presParOf" srcId="{04307D70-631C-4993-AC0B-8477306DE528}" destId="{15A1AFC7-58B2-4D98-A73E-8E2C2037E983}" srcOrd="1" destOrd="0" presId="urn:microsoft.com/office/officeart/2005/8/layout/radial2"/>
    <dgm:cxn modelId="{829878B6-C8D2-4C67-B179-6657A774CFD6}" type="presParOf" srcId="{5F5BEA0B-9253-4D64-A77C-A13D37D2E8FF}" destId="{27E966E7-3D02-4E40-9FB6-1E1E997086DC}" srcOrd="3" destOrd="0" presId="urn:microsoft.com/office/officeart/2005/8/layout/radial2"/>
    <dgm:cxn modelId="{96D0212E-ED83-4DB9-B801-CDA892D79CBC}" type="presParOf" srcId="{5F5BEA0B-9253-4D64-A77C-A13D37D2E8FF}" destId="{31069322-60F9-4626-86EB-3C726F703E82}" srcOrd="4" destOrd="0" presId="urn:microsoft.com/office/officeart/2005/8/layout/radial2"/>
    <dgm:cxn modelId="{8356A95F-A957-4945-B062-08549DEFE1FA}" type="presParOf" srcId="{31069322-60F9-4626-86EB-3C726F703E82}" destId="{DB9CDB1F-0E92-4266-B2C0-A497269B049B}" srcOrd="0" destOrd="0" presId="urn:microsoft.com/office/officeart/2005/8/layout/radial2"/>
    <dgm:cxn modelId="{5D9CE20A-4CFB-440B-8E02-07D70EF73C02}" type="presParOf" srcId="{31069322-60F9-4626-86EB-3C726F703E82}" destId="{D7F6F171-F3D3-4E8A-822A-6263674ABE19}" srcOrd="1" destOrd="0" presId="urn:microsoft.com/office/officeart/2005/8/layout/radial2"/>
    <dgm:cxn modelId="{C39AE732-0D50-47A8-9183-2800E83128CE}" type="presParOf" srcId="{5F5BEA0B-9253-4D64-A77C-A13D37D2E8FF}" destId="{30221778-AAB0-41E6-897C-158AA9205434}" srcOrd="5" destOrd="0" presId="urn:microsoft.com/office/officeart/2005/8/layout/radial2"/>
    <dgm:cxn modelId="{11D2E096-F710-4FDE-9E9C-C33E300A097F}" type="presParOf" srcId="{5F5BEA0B-9253-4D64-A77C-A13D37D2E8FF}" destId="{35AC6DF9-ECD6-42F3-A94D-D5B14B75A553}" srcOrd="6" destOrd="0" presId="urn:microsoft.com/office/officeart/2005/8/layout/radial2"/>
    <dgm:cxn modelId="{669BA36F-9AC7-4BE5-BE04-D1AFAAC2F018}" type="presParOf" srcId="{35AC6DF9-ECD6-42F3-A94D-D5B14B75A553}" destId="{CC5164F4-71C9-4D9C-9A9B-DEFC3D9E3043}" srcOrd="0" destOrd="0" presId="urn:microsoft.com/office/officeart/2005/8/layout/radial2"/>
    <dgm:cxn modelId="{D0D1265C-5DC9-4580-86CE-BBB020F221DB}" type="presParOf" srcId="{35AC6DF9-ECD6-42F3-A94D-D5B14B75A553}" destId="{C17D86CA-C351-4FB9-8AEB-5BAD513CC71D}" srcOrd="1" destOrd="0" presId="urn:microsoft.com/office/officeart/2005/8/layout/radial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D4984-0518-4AE8-AF8B-1313B5B29C71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17F34-B688-4623-8D36-01D81A1DB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FF28C-03FC-409F-8530-5F1C7CE9CABB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EC1EB-C3B7-4C46-8D10-2BBB70ED2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indent="-223838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1038" indent="-233363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914400" indent="-233363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47763" indent="-233363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655E23E-560A-4007-BF8A-1BFE5C2F67C8}" type="datetime8">
              <a:rPr lang="en-US" smtClean="0"/>
              <a:pPr/>
              <a:t>9/9/2008 5:14 PM</a:t>
            </a:fld>
            <a:endParaRPr lang="en-US" dirty="0" smtClean="0"/>
          </a:p>
        </p:txBody>
      </p:sp>
      <p:sp>
        <p:nvSpPr>
          <p:cNvPr id="163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2004 Microsoft Corporation. All rights reserved.</a:t>
            </a:r>
          </a:p>
          <a:p>
            <a:pPr eaLnBrk="0" hangingPunct="0"/>
            <a:r>
              <a:rPr lang="en-US" dirty="0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99749-6EA7-4D63-8559-42ED0FF9C00A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9A5458B-A209-4AC2-8EF6-A6573B89B0CA}" type="datetime8">
              <a:rPr lang="en-US"/>
              <a:pPr/>
              <a:t>9/9/2008 5:14 PM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© 2004 Microsoft Corporation. All rights reserved.</a:t>
            </a:r>
          </a:p>
          <a:p>
            <a:pPr eaLnBrk="0" hangingPunct="0"/>
            <a:r>
              <a:rPr lang="en-US" dirty="0"/>
              <a:t>This presentation is for informational purposes only. Microsoft makes no warranties, express or implied, in this summary.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E2936-EEB7-4325-89A5-87DBA4EAA78D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1950152-480A-4DB6-BFF7-0B780E903BE2}" type="datetime8">
              <a:rPr lang="en-US"/>
              <a:pPr/>
              <a:t>9/9/2008 5:14 PM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© 2004 Microsoft Corporation. All rights reserved.</a:t>
            </a:r>
          </a:p>
          <a:p>
            <a:pPr eaLnBrk="0" hangingPunct="0"/>
            <a:r>
              <a:rPr lang="en-US" dirty="0"/>
              <a:t>This presentation is for informational purposes only. Microsoft makes no warranties, express or implied, in this summary.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2226BB-4984-425D-A231-82764EC38508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92150"/>
            <a:ext cx="4610100" cy="3457575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9913"/>
            <a:ext cx="5029200" cy="40735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EC1EB-C3B7-4C46-8D10-2BBB70ED2ED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72000"/>
            <a:ext cx="6400800" cy="536575"/>
          </a:xfrm>
        </p:spPr>
        <p:txBody>
          <a:bodyPr>
            <a:normAutofit/>
          </a:bodyPr>
          <a:lstStyle>
            <a:lvl1pPr algn="r">
              <a:defRPr sz="2500">
                <a:latin typeface="Sego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81600"/>
            <a:ext cx="6400800" cy="4572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CC6346"/>
                </a:solidFill>
                <a:latin typeface="Sego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algn="l">
              <a:defRPr sz="3200">
                <a:latin typeface="Sego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/>
          <a:lstStyle>
            <a:lvl1pPr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1pPr>
            <a:lvl2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3pPr>
            <a:lvl4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4pPr>
            <a:lvl5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SQL08_b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6600" y="6400800"/>
            <a:ext cx="1714500" cy="363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diagramData" Target="../diagrams/data11.xm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44.png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43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Data" Target="../diagrams/data12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diagramData" Target="../diagrams/data14.xml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image" Target="../media/image51.png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50.png"/><Relationship Id="rId4" Type="http://schemas.openxmlformats.org/officeDocument/2006/relationships/diagramLayout" Target="../diagrams/layout14.xml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1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QuickStyle" Target="../diagrams/quickStyle4.xml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diagramData" Target="../diagrams/data2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diagramData" Target="../diagrams/data3.xml"/><Relationship Id="rId12" Type="http://schemas.openxmlformats.org/officeDocument/2006/relationships/diagramLayout" Target="../diagrams/layout4.xml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Data" Target="../diagrams/data4.xml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diagramColors" Target="../diagrams/colors3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Relationship Id="rId14" Type="http://schemas.openxmlformats.org/officeDocument/2006/relationships/diagramColors" Target="../diagrams/colors4.xml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5.xm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3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32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openxmlformats.org/officeDocument/2006/relationships/image" Target="../media/image3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9.xml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1"/>
          <p:cNvSpPr>
            <a:spLocks noGrp="1" noChangeArrowheads="1"/>
          </p:cNvSpPr>
          <p:nvPr>
            <p:ph type="ctrTitle"/>
          </p:nvPr>
        </p:nvSpPr>
        <p:spPr>
          <a:xfrm>
            <a:off x="747713" y="3684200"/>
            <a:ext cx="7672387" cy="1255712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rgbClr val="4D4D4D"/>
                </a:solidFill>
              </a:rPr>
              <a:t>Your Data Any Place, Any Time</a:t>
            </a:r>
            <a:endParaRPr lang="en-US" dirty="0" smtClean="0"/>
          </a:p>
        </p:txBody>
      </p:sp>
      <p:sp>
        <p:nvSpPr>
          <p:cNvPr id="15362" name="Rectangle 52"/>
          <p:cNvSpPr>
            <a:spLocks noGrp="1" noChangeArrowheads="1"/>
          </p:cNvSpPr>
          <p:nvPr>
            <p:ph type="subTitle" idx="1"/>
          </p:nvPr>
        </p:nvSpPr>
        <p:spPr>
          <a:xfrm>
            <a:off x="769938" y="5125650"/>
            <a:ext cx="7548562" cy="563562"/>
          </a:xfrm>
        </p:spPr>
        <p:txBody>
          <a:bodyPr/>
          <a:lstStyle/>
          <a:p>
            <a:r>
              <a:rPr lang="en-US" dirty="0" smtClean="0"/>
              <a:t>Performance and Scalability</a:t>
            </a:r>
          </a:p>
        </p:txBody>
      </p:sp>
      <p:pic>
        <p:nvPicPr>
          <p:cNvPr id="5" name="Picture 4" descr="LOGOT_SQLServer_2008_3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39" y="3505200"/>
            <a:ext cx="4141640" cy="9083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ETL Performance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Scaling Up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752600"/>
          <a:ext cx="70104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8" name="Picture 6" descr="C:\Work\Katmai Marketing\PAG_icon library\PAG_icon library\SQL s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3200400"/>
            <a:ext cx="509334" cy="749020"/>
          </a:xfrm>
          <a:prstGeom prst="rect">
            <a:avLst/>
          </a:prstGeom>
          <a:noFill/>
        </p:spPr>
      </p:pic>
      <p:pic>
        <p:nvPicPr>
          <p:cNvPr id="3074" name="Picture 2" descr="C:\Work\Katmai Marketing\PAG_icon library\PAG_icon library\User gree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657600"/>
            <a:ext cx="359410" cy="485689"/>
          </a:xfrm>
          <a:prstGeom prst="rect">
            <a:avLst/>
          </a:prstGeom>
          <a:noFill/>
        </p:spPr>
      </p:pic>
      <p:pic>
        <p:nvPicPr>
          <p:cNvPr id="3075" name="Picture 3" descr="C:\Work\Katmai Marketing\PAG_icon library\PAG_icon library\User re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7990" y="3810000"/>
            <a:ext cx="359410" cy="485689"/>
          </a:xfrm>
          <a:prstGeom prst="rect">
            <a:avLst/>
          </a:prstGeom>
          <a:noFill/>
        </p:spPr>
      </p:pic>
      <p:pic>
        <p:nvPicPr>
          <p:cNvPr id="3076" name="Picture 4" descr="C:\Work\Katmai Marketing\PAG_icon library\PAG_icon library\User yello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95400" y="3810000"/>
            <a:ext cx="359410" cy="485689"/>
          </a:xfrm>
          <a:prstGeom prst="rect">
            <a:avLst/>
          </a:prstGeom>
          <a:noFill/>
        </p:spPr>
      </p:pic>
      <p:pic>
        <p:nvPicPr>
          <p:cNvPr id="3080" name="Picture 8" descr="C:\Work\MSL_PNG_Object_Library\CPU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43000" y="2209800"/>
            <a:ext cx="1034143" cy="542925"/>
          </a:xfrm>
          <a:prstGeom prst="rect">
            <a:avLst/>
          </a:prstGeom>
          <a:noFill/>
        </p:spPr>
      </p:pic>
      <p:pic>
        <p:nvPicPr>
          <p:cNvPr id="3079" name="Picture 7" descr="C:\Work\MSL_PNG_Object_Library\RAM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47800" y="1905000"/>
            <a:ext cx="1069160" cy="593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Hardware Support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SQL08_b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0" y="5181600"/>
            <a:ext cx="1562100" cy="331016"/>
          </a:xfrm>
          <a:prstGeom prst="rect">
            <a:avLst/>
          </a:prstGeom>
        </p:spPr>
      </p:pic>
      <p:pic>
        <p:nvPicPr>
          <p:cNvPr id="6" name="Picture 6" descr="C:\Work\Katmai Marketing\PAG_icon library\PAG_icon library\SQL sm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38866" y="4060545"/>
            <a:ext cx="814134" cy="1197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Concurrency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Scaling Out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914400"/>
          <a:ext cx="7467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1371600" y="1371600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Work\Katmai Marketing\PAG_icon library\PAG_icon library\Database S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31950" y="1143000"/>
            <a:ext cx="425450" cy="509521"/>
          </a:xfrm>
          <a:prstGeom prst="rect">
            <a:avLst/>
          </a:prstGeom>
          <a:noFill/>
        </p:spPr>
      </p:pic>
      <p:pic>
        <p:nvPicPr>
          <p:cNvPr id="4099" name="Picture 3" descr="C:\Work\Katmai Marketing\PAG_icon library\PAG_icon library\Serv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994400"/>
            <a:ext cx="541123" cy="798200"/>
          </a:xfrm>
          <a:prstGeom prst="rect">
            <a:avLst/>
          </a:prstGeom>
          <a:noFill/>
        </p:spPr>
      </p:pic>
      <p:pic>
        <p:nvPicPr>
          <p:cNvPr id="16" name="Picture 3" descr="C:\Work\Katmai Marketing\PAG_icon library\PAG_icon library\Serve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5877" y="1030600"/>
            <a:ext cx="541123" cy="798200"/>
          </a:xfrm>
          <a:prstGeom prst="rect">
            <a:avLst/>
          </a:prstGeom>
          <a:noFill/>
        </p:spPr>
      </p:pic>
      <p:pic>
        <p:nvPicPr>
          <p:cNvPr id="21" name="Picture 2" descr="C:\Work\Katmai Marketing\PAG_icon library\PAG_icon library\Database S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2233679"/>
            <a:ext cx="425450" cy="509521"/>
          </a:xfrm>
          <a:prstGeom prst="rect">
            <a:avLst/>
          </a:prstGeom>
          <a:noFill/>
        </p:spPr>
      </p:pic>
      <p:pic>
        <p:nvPicPr>
          <p:cNvPr id="24" name="Picture 2" descr="C:\Work\Katmai Marketing\PAG_icon library\PAG_icon library\Database S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2233679"/>
            <a:ext cx="425450" cy="509521"/>
          </a:xfrm>
          <a:prstGeom prst="rect">
            <a:avLst/>
          </a:prstGeom>
          <a:noFill/>
        </p:spPr>
      </p:pic>
      <p:pic>
        <p:nvPicPr>
          <p:cNvPr id="25" name="Picture 2" descr="C:\Work\Katmai Marketing\PAG_icon library\PAG_icon library\Database S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2233679"/>
            <a:ext cx="425450" cy="509521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295400" y="2362200"/>
            <a:ext cx="1066800" cy="304800"/>
          </a:xfrm>
          <a:prstGeom prst="rect">
            <a:avLst/>
          </a:prstGeom>
          <a:solidFill>
            <a:srgbClr val="00B0F0">
              <a:alpha val="18000"/>
            </a:srgbClr>
          </a:solidFill>
          <a:ln w="381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2" descr="C:\Work\Katmai Marketing\PAG_icon library\PAG_icon library\Database S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3352800"/>
            <a:ext cx="425450" cy="509521"/>
          </a:xfrm>
          <a:prstGeom prst="rect">
            <a:avLst/>
          </a:prstGeom>
          <a:noFill/>
        </p:spPr>
      </p:pic>
      <p:pic>
        <p:nvPicPr>
          <p:cNvPr id="32" name="Picture 2" descr="C:\Work\Katmai Marketing\PAG_icon library\PAG_icon library\Database S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3352800"/>
            <a:ext cx="425450" cy="509521"/>
          </a:xfrm>
          <a:prstGeom prst="rect">
            <a:avLst/>
          </a:prstGeom>
          <a:noFill/>
        </p:spPr>
      </p:pic>
      <p:pic>
        <p:nvPicPr>
          <p:cNvPr id="4101" name="Picture 5" descr="C:\Work\Katmai Marketing\PAG_icon library\PAG_icon library\MSN icon refresh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3352800"/>
            <a:ext cx="562436" cy="533400"/>
          </a:xfrm>
          <a:prstGeom prst="rect">
            <a:avLst/>
          </a:prstGeom>
          <a:noFill/>
        </p:spPr>
      </p:pic>
      <p:pic>
        <p:nvPicPr>
          <p:cNvPr id="34" name="Picture 2" descr="C:\Work\Katmai Marketing\PAG_icon library\PAG_icon library\Database S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0" y="4419600"/>
            <a:ext cx="501650" cy="600778"/>
          </a:xfrm>
          <a:prstGeom prst="rect">
            <a:avLst/>
          </a:prstGeom>
          <a:noFill/>
        </p:spPr>
      </p:pic>
      <p:pic>
        <p:nvPicPr>
          <p:cNvPr id="4102" name="Picture 6" descr="C:\Work\Katmai Marketing\PAG_icon library\PAG_icon library\MSN icon alert sig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0" y="4563178"/>
            <a:ext cx="433388" cy="411014"/>
          </a:xfrm>
          <a:prstGeom prst="rect">
            <a:avLst/>
          </a:prstGeom>
          <a:noFill/>
        </p:spPr>
      </p:pic>
      <p:grpSp>
        <p:nvGrpSpPr>
          <p:cNvPr id="37" name="Group 36"/>
          <p:cNvGrpSpPr/>
          <p:nvPr/>
        </p:nvGrpSpPr>
        <p:grpSpPr>
          <a:xfrm>
            <a:off x="1524000" y="5410200"/>
            <a:ext cx="838200" cy="833414"/>
            <a:chOff x="1219200" y="5486400"/>
            <a:chExt cx="838200" cy="833414"/>
          </a:xfrm>
        </p:grpSpPr>
        <p:pic>
          <p:nvPicPr>
            <p:cNvPr id="4104" name="Picture 8" descr="C:\Work\Katmai Marketing\PAG_icon library\PAG_icon library\Server sm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219200" y="5486400"/>
              <a:ext cx="543575" cy="797243"/>
            </a:xfrm>
            <a:prstGeom prst="rect">
              <a:avLst/>
            </a:prstGeom>
            <a:noFill/>
          </p:spPr>
        </p:pic>
        <p:pic>
          <p:nvPicPr>
            <p:cNvPr id="4103" name="Picture 7" descr="C:\Work\Katmai Marketing\PAG_icon library\PAG_icon library\services icon cube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597025" y="5791200"/>
              <a:ext cx="460375" cy="52861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Scalable Shared Databases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181600" y="1981200"/>
            <a:ext cx="3733800" cy="40386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Read-only database in SAN</a:t>
            </a:r>
          </a:p>
          <a:p>
            <a:r>
              <a:rPr lang="en-GB" sz="2800" dirty="0" smtClean="0"/>
              <a:t>Mounted by multiple reporting servers</a:t>
            </a:r>
          </a:p>
          <a:p>
            <a:r>
              <a:rPr lang="en-GB" sz="2800" dirty="0" smtClean="0"/>
              <a:t>Applications access a consistent copy from any server</a:t>
            </a:r>
            <a:endParaRPr lang="en-GB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1000" y="1676400"/>
            <a:ext cx="4789826" cy="3652838"/>
            <a:chOff x="838200" y="1447800"/>
            <a:chExt cx="5988844" cy="4567238"/>
          </a:xfrm>
        </p:grpSpPr>
        <p:pic>
          <p:nvPicPr>
            <p:cNvPr id="5122" name="Picture 2" descr="C:\Work\Katmai Marketing\PAG_icon library\PAG_icon library\SQL sm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38200" y="2514600"/>
              <a:ext cx="1143000" cy="1680882"/>
            </a:xfrm>
            <a:prstGeom prst="rect">
              <a:avLst/>
            </a:prstGeom>
            <a:noFill/>
          </p:spPr>
        </p:pic>
        <p:pic>
          <p:nvPicPr>
            <p:cNvPr id="5123" name="Picture 3" descr="C:\Work\Katmai Marketing\PAG_icon library\PAG_icon library\storage array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6600" y="2590800"/>
              <a:ext cx="1401762" cy="1818323"/>
            </a:xfrm>
            <a:prstGeom prst="rect">
              <a:avLst/>
            </a:prstGeom>
            <a:noFill/>
          </p:spPr>
        </p:pic>
        <p:pic>
          <p:nvPicPr>
            <p:cNvPr id="5124" name="Picture 4" descr="C:\Work\Katmai Marketing\PAG_icon library\PAG_icon library\Server sm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65006" y="1447800"/>
              <a:ext cx="1035844" cy="1519238"/>
            </a:xfrm>
            <a:prstGeom prst="rect">
              <a:avLst/>
            </a:prstGeom>
            <a:noFill/>
          </p:spPr>
        </p:pic>
        <p:pic>
          <p:nvPicPr>
            <p:cNvPr id="7" name="Picture 4" descr="C:\Work\Katmai Marketing\PAG_icon library\PAG_icon library\Server sm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2971800"/>
              <a:ext cx="1035844" cy="1519238"/>
            </a:xfrm>
            <a:prstGeom prst="rect">
              <a:avLst/>
            </a:prstGeom>
            <a:noFill/>
          </p:spPr>
        </p:pic>
        <p:pic>
          <p:nvPicPr>
            <p:cNvPr id="8" name="Picture 4" descr="C:\Work\Katmai Marketing\PAG_icon library\PAG_icon library\Server sm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1200" y="4495800"/>
              <a:ext cx="1035844" cy="1519238"/>
            </a:xfrm>
            <a:prstGeom prst="rect">
              <a:avLst/>
            </a:prstGeom>
            <a:noFill/>
          </p:spPr>
        </p:pic>
        <p:sp>
          <p:nvSpPr>
            <p:cNvPr id="9" name="Right Arrow 8"/>
            <p:cNvSpPr/>
            <p:nvPr/>
          </p:nvSpPr>
          <p:spPr>
            <a:xfrm>
              <a:off x="2133600" y="3733800"/>
              <a:ext cx="10668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Left Brace 9"/>
            <p:cNvSpPr/>
            <p:nvPr/>
          </p:nvSpPr>
          <p:spPr>
            <a:xfrm>
              <a:off x="4724400" y="2209800"/>
              <a:ext cx="838200" cy="3276600"/>
            </a:xfrm>
            <a:prstGeom prst="leftBrac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/>
        </p:nvSpPr>
        <p:spPr>
          <a:xfrm flipV="1">
            <a:off x="5410200" y="2895600"/>
            <a:ext cx="3124200" cy="838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Distributed Partitioned Views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267200" cy="42672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Data is partitioned horizontally across multiple servers</a:t>
            </a:r>
          </a:p>
          <a:p>
            <a:r>
              <a:rPr lang="en-GB" sz="2800" dirty="0" smtClean="0"/>
              <a:t>Transact-SQL view retrieves all data with a UNION ALL clause</a:t>
            </a:r>
          </a:p>
          <a:p>
            <a:r>
              <a:rPr lang="en-GB" sz="2800" dirty="0" smtClean="0"/>
              <a:t>Requests can be directed by using data dependent routing</a:t>
            </a:r>
            <a:endParaRPr lang="en-GB" sz="2800" dirty="0"/>
          </a:p>
        </p:txBody>
      </p:sp>
      <p:pic>
        <p:nvPicPr>
          <p:cNvPr id="6146" name="Picture 2" descr="C:\Work\Katmai Marketing\PAG_icon library\PAG_icon library\SQL s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600200"/>
            <a:ext cx="973138" cy="1431085"/>
          </a:xfrm>
          <a:prstGeom prst="rect">
            <a:avLst/>
          </a:prstGeom>
          <a:noFill/>
        </p:spPr>
      </p:pic>
      <p:pic>
        <p:nvPicPr>
          <p:cNvPr id="5" name="Picture 2" descr="C:\Work\Katmai Marketing\PAG_icon library\PAG_icon library\SQL s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600200"/>
            <a:ext cx="973138" cy="1431085"/>
          </a:xfrm>
          <a:prstGeom prst="rect">
            <a:avLst/>
          </a:prstGeom>
          <a:noFill/>
        </p:spPr>
      </p:pic>
      <p:pic>
        <p:nvPicPr>
          <p:cNvPr id="6" name="Picture 2" descr="C:\Work\Katmai Marketing\PAG_icon library\PAG_icon library\SQL s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600200"/>
            <a:ext cx="973138" cy="1431085"/>
          </a:xfrm>
          <a:prstGeom prst="rect">
            <a:avLst/>
          </a:prstGeom>
          <a:noFill/>
        </p:spPr>
      </p:pic>
      <p:pic>
        <p:nvPicPr>
          <p:cNvPr id="6147" name="Picture 3" descr="C:\Work\Katmai Marketing\PAG_icon library\PAG_icon library\Document S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276600"/>
            <a:ext cx="800061" cy="1684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914400" y="2514600"/>
            <a:ext cx="4343400" cy="2590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Peer-to-Peer Replication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752600"/>
            <a:ext cx="3505200" cy="42672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Data is replicated to local servers</a:t>
            </a:r>
          </a:p>
          <a:p>
            <a:r>
              <a:rPr lang="en-GB" sz="2800" dirty="0" smtClean="0"/>
              <a:t>Local modifications are propagated throughout the enterprise</a:t>
            </a:r>
            <a:endParaRPr lang="en-GB" sz="2800" dirty="0"/>
          </a:p>
        </p:txBody>
      </p:sp>
      <p:pic>
        <p:nvPicPr>
          <p:cNvPr id="4" name="Picture 2" descr="C:\Work\Katmai Marketing\PAG_icon library\PAG_icon library\SQL s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057400"/>
            <a:ext cx="973138" cy="1431085"/>
          </a:xfrm>
          <a:prstGeom prst="rect">
            <a:avLst/>
          </a:prstGeom>
          <a:noFill/>
        </p:spPr>
      </p:pic>
      <p:pic>
        <p:nvPicPr>
          <p:cNvPr id="5" name="Picture 2" descr="C:\Work\Katmai Marketing\PAG_icon library\PAG_icon library\SQL s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886200"/>
            <a:ext cx="973138" cy="1431085"/>
          </a:xfrm>
          <a:prstGeom prst="rect">
            <a:avLst/>
          </a:prstGeom>
          <a:noFill/>
        </p:spPr>
      </p:pic>
      <p:pic>
        <p:nvPicPr>
          <p:cNvPr id="6" name="Picture 2" descr="C:\Work\Katmai Marketing\PAG_icon library\PAG_icon library\SQL s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057400"/>
            <a:ext cx="973138" cy="1431085"/>
          </a:xfrm>
          <a:prstGeom prst="rect">
            <a:avLst/>
          </a:prstGeom>
          <a:noFill/>
        </p:spPr>
      </p:pic>
      <p:pic>
        <p:nvPicPr>
          <p:cNvPr id="8" name="Picture 5" descr="C:\Work\Katmai Marketing\PAG_icon library\PAG_icon library\MSN icon refres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895600"/>
            <a:ext cx="1044524" cy="99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Query Notifications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86200" cy="4267200"/>
          </a:xfrm>
        </p:spPr>
        <p:txBody>
          <a:bodyPr>
            <a:normAutofit/>
          </a:bodyPr>
          <a:lstStyle/>
          <a:p>
            <a:r>
              <a:rPr lang="en-US" sz="2800" smtClean="0"/>
              <a:t>Application notified when queried data changes</a:t>
            </a:r>
          </a:p>
          <a:p>
            <a:r>
              <a:rPr lang="en-US" sz="2800" smtClean="0"/>
              <a:t>Optimal cache refresh behavior</a:t>
            </a:r>
            <a:endParaRPr lang="en-US" sz="2800"/>
          </a:p>
        </p:txBody>
      </p:sp>
      <p:pic>
        <p:nvPicPr>
          <p:cNvPr id="4" name="Picture 2" descr="C:\Work\Katmai Marketing\PAG_icon library\PAG_icon library\SQL s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371600"/>
            <a:ext cx="973138" cy="1431085"/>
          </a:xfrm>
          <a:prstGeom prst="rect">
            <a:avLst/>
          </a:prstGeom>
          <a:noFill/>
        </p:spPr>
      </p:pic>
      <p:pic>
        <p:nvPicPr>
          <p:cNvPr id="7170" name="Picture 2" descr="C:\Work\Katmai Marketing\PAG_icon library\PAG_icon library\Serv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581400"/>
            <a:ext cx="912627" cy="1346200"/>
          </a:xfrm>
          <a:prstGeom prst="rect">
            <a:avLst/>
          </a:prstGeom>
          <a:noFill/>
        </p:spPr>
      </p:pic>
      <p:pic>
        <p:nvPicPr>
          <p:cNvPr id="6" name="Picture 2" descr="C:\Work\Katmai Marketing\PAG_icon library\PAG_icon library\Serv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5973" y="3581400"/>
            <a:ext cx="912627" cy="1346200"/>
          </a:xfrm>
          <a:prstGeom prst="rect">
            <a:avLst/>
          </a:prstGeom>
          <a:noFill/>
        </p:spPr>
      </p:pic>
      <p:pic>
        <p:nvPicPr>
          <p:cNvPr id="7" name="Picture 2" descr="C:\Work\Katmai Marketing\PAG_icon library\PAG_icon library\Serv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3581400"/>
            <a:ext cx="912627" cy="1346200"/>
          </a:xfrm>
          <a:prstGeom prst="rect">
            <a:avLst/>
          </a:prstGeom>
          <a:noFill/>
        </p:spPr>
      </p:pic>
      <p:pic>
        <p:nvPicPr>
          <p:cNvPr id="8" name="Picture 6" descr="C:\Work\Katmai Marketing\PAG_icon library\PAG_icon library\MSN icon alert sig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2590800"/>
            <a:ext cx="433388" cy="411014"/>
          </a:xfrm>
          <a:prstGeom prst="rect">
            <a:avLst/>
          </a:prstGeom>
          <a:noFill/>
        </p:spPr>
      </p:pic>
      <p:pic>
        <p:nvPicPr>
          <p:cNvPr id="7171" name="Picture 3" descr="C:\Work\Katmai Marketing\PAG_icon library\PAG_icon library\Document S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267200"/>
            <a:ext cx="301625" cy="635000"/>
          </a:xfrm>
          <a:prstGeom prst="rect">
            <a:avLst/>
          </a:prstGeom>
          <a:noFill/>
        </p:spPr>
      </p:pic>
      <p:pic>
        <p:nvPicPr>
          <p:cNvPr id="10" name="Picture 3" descr="C:\Work\Katmai Marketing\PAG_icon library\PAG_icon library\Document S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4267200"/>
            <a:ext cx="301625" cy="635000"/>
          </a:xfrm>
          <a:prstGeom prst="rect">
            <a:avLst/>
          </a:prstGeom>
          <a:noFill/>
        </p:spPr>
      </p:pic>
      <p:pic>
        <p:nvPicPr>
          <p:cNvPr id="11" name="Picture 3" descr="C:\Work\Katmai Marketing\PAG_icon library\PAG_icon library\Document Sm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4400" y="4267200"/>
            <a:ext cx="301625" cy="635000"/>
          </a:xfrm>
          <a:prstGeom prst="rect">
            <a:avLst/>
          </a:prstGeom>
          <a:noFill/>
        </p:spPr>
      </p:pic>
      <p:sp>
        <p:nvSpPr>
          <p:cNvPr id="12" name="Down Arrow 11"/>
          <p:cNvSpPr/>
          <p:nvPr/>
        </p:nvSpPr>
        <p:spPr>
          <a:xfrm>
            <a:off x="7086600" y="3048000"/>
            <a:ext cx="533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 flipV="1">
            <a:off x="1524000" y="2362200"/>
            <a:ext cx="2362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667000" y="2514600"/>
            <a:ext cx="137160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3238500" y="3162300"/>
            <a:ext cx="1219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Scale-Out Analysis Services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05400" y="1600200"/>
            <a:ext cx="3581400" cy="441960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Centralized, read-only Analysis Services database shared by multiple instances</a:t>
            </a:r>
          </a:p>
          <a:p>
            <a:r>
              <a:rPr lang="en-GB" sz="2800" dirty="0" smtClean="0"/>
              <a:t>Client applications connect to a single virtual IP address</a:t>
            </a:r>
            <a:endParaRPr lang="en-GB" sz="2800" dirty="0"/>
          </a:p>
        </p:txBody>
      </p:sp>
      <p:pic>
        <p:nvPicPr>
          <p:cNvPr id="8195" name="Picture 3" descr="C:\Work\Katmai Marketing\PAG_icon library\PAG_icon library\storage arra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515732"/>
            <a:ext cx="1366838" cy="1773021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838200" y="2133600"/>
            <a:ext cx="1186530" cy="1600200"/>
            <a:chOff x="910899" y="4800600"/>
            <a:chExt cx="1186530" cy="1600200"/>
          </a:xfrm>
        </p:grpSpPr>
        <p:pic>
          <p:nvPicPr>
            <p:cNvPr id="8" name="Picture 8" descr="C:\Work\Katmai Marketing\PAG_icon library\PAG_icon library\Server sm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0899" y="4800600"/>
              <a:ext cx="941173" cy="1380386"/>
            </a:xfrm>
            <a:prstGeom prst="rect">
              <a:avLst/>
            </a:prstGeom>
            <a:noFill/>
          </p:spPr>
        </p:pic>
        <p:pic>
          <p:nvPicPr>
            <p:cNvPr id="9" name="Picture 7" descr="C:\Work\Katmai Marketing\PAG_icon library\PAG_icon library\services icon cub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71600" y="5567386"/>
              <a:ext cx="725829" cy="833414"/>
            </a:xfrm>
            <a:prstGeom prst="rect">
              <a:avLst/>
            </a:prstGeom>
            <a:noFill/>
          </p:spPr>
        </p:pic>
      </p:grpSp>
      <p:grpSp>
        <p:nvGrpSpPr>
          <p:cNvPr id="11" name="Group 10"/>
          <p:cNvGrpSpPr/>
          <p:nvPr/>
        </p:nvGrpSpPr>
        <p:grpSpPr>
          <a:xfrm>
            <a:off x="1981200" y="2819400"/>
            <a:ext cx="1186530" cy="1600200"/>
            <a:chOff x="910899" y="4800600"/>
            <a:chExt cx="1186530" cy="1600200"/>
          </a:xfrm>
        </p:grpSpPr>
        <p:pic>
          <p:nvPicPr>
            <p:cNvPr id="12" name="Picture 8" descr="C:\Work\Katmai Marketing\PAG_icon library\PAG_icon library\Server sm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0899" y="4800600"/>
              <a:ext cx="941173" cy="1380386"/>
            </a:xfrm>
            <a:prstGeom prst="rect">
              <a:avLst/>
            </a:prstGeom>
            <a:noFill/>
          </p:spPr>
        </p:pic>
        <p:pic>
          <p:nvPicPr>
            <p:cNvPr id="13" name="Picture 7" descr="C:\Work\Katmai Marketing\PAG_icon library\PAG_icon library\services icon cub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71600" y="5567386"/>
              <a:ext cx="725829" cy="833414"/>
            </a:xfrm>
            <a:prstGeom prst="rect">
              <a:avLst/>
            </a:prstGeom>
            <a:noFill/>
          </p:spPr>
        </p:pic>
      </p:grpSp>
      <p:grpSp>
        <p:nvGrpSpPr>
          <p:cNvPr id="14" name="Group 13"/>
          <p:cNvGrpSpPr/>
          <p:nvPr/>
        </p:nvGrpSpPr>
        <p:grpSpPr>
          <a:xfrm>
            <a:off x="3124200" y="3505200"/>
            <a:ext cx="1186530" cy="1600200"/>
            <a:chOff x="910899" y="4800600"/>
            <a:chExt cx="1186530" cy="1600200"/>
          </a:xfrm>
        </p:grpSpPr>
        <p:pic>
          <p:nvPicPr>
            <p:cNvPr id="15" name="Picture 8" descr="C:\Work\Katmai Marketing\PAG_icon library\PAG_icon library\Server sm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0899" y="4800600"/>
              <a:ext cx="941173" cy="1380386"/>
            </a:xfrm>
            <a:prstGeom prst="rect">
              <a:avLst/>
            </a:prstGeom>
            <a:noFill/>
          </p:spPr>
        </p:pic>
        <p:pic>
          <p:nvPicPr>
            <p:cNvPr id="16" name="Picture 7" descr="C:\Work\Katmai Marketing\PAG_icon library\PAG_icon library\services icon cub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71600" y="5567386"/>
              <a:ext cx="725829" cy="833414"/>
            </a:xfrm>
            <a:prstGeom prst="rect">
              <a:avLst/>
            </a:prstGeom>
            <a:noFill/>
          </p:spPr>
        </p:pic>
      </p:grpSp>
      <p:sp>
        <p:nvSpPr>
          <p:cNvPr id="26" name="Left Brace 25"/>
          <p:cNvSpPr/>
          <p:nvPr/>
        </p:nvSpPr>
        <p:spPr>
          <a:xfrm rot="18058461">
            <a:off x="2072941" y="3137347"/>
            <a:ext cx="430755" cy="2590800"/>
          </a:xfrm>
          <a:prstGeom prst="leftBrace">
            <a:avLst>
              <a:gd name="adj1" fmla="val 39789"/>
              <a:gd name="adj2" fmla="val 4580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>
            <a:off x="914400" y="4495800"/>
            <a:ext cx="1066800" cy="158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1676402" y="4800600"/>
            <a:ext cx="533398" cy="228602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V="1">
            <a:off x="2019300" y="4762500"/>
            <a:ext cx="914400" cy="68580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228600" y="4114800"/>
            <a:ext cx="1010843" cy="1232272"/>
            <a:chOff x="762000" y="4724400"/>
            <a:chExt cx="1385888" cy="1689472"/>
          </a:xfrm>
        </p:grpSpPr>
        <p:pic>
          <p:nvPicPr>
            <p:cNvPr id="8197" name="Picture 5" descr="C:\Work\Katmai Marketing\PAG_icon library\PAG_icon library\Generic Application sm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90600" y="4724400"/>
              <a:ext cx="1157288" cy="1689472"/>
            </a:xfrm>
            <a:prstGeom prst="rect">
              <a:avLst/>
            </a:prstGeom>
            <a:noFill/>
          </p:spPr>
        </p:pic>
        <p:pic>
          <p:nvPicPr>
            <p:cNvPr id="8196" name="Picture 4" descr="C:\Work\Katmai Marketing\PAG_icon library\PAG_icon library\user blu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2000" y="5410200"/>
              <a:ext cx="714375" cy="965372"/>
            </a:xfrm>
            <a:prstGeom prst="rect">
              <a:avLst/>
            </a:prstGeom>
            <a:noFill/>
          </p:spPr>
        </p:pic>
      </p:grpSp>
      <p:grpSp>
        <p:nvGrpSpPr>
          <p:cNvPr id="20" name="Group 19"/>
          <p:cNvGrpSpPr/>
          <p:nvPr/>
        </p:nvGrpSpPr>
        <p:grpSpPr>
          <a:xfrm>
            <a:off x="1219200" y="4724400"/>
            <a:ext cx="1010843" cy="1232272"/>
            <a:chOff x="762000" y="4724400"/>
            <a:chExt cx="1385888" cy="1689472"/>
          </a:xfrm>
        </p:grpSpPr>
        <p:pic>
          <p:nvPicPr>
            <p:cNvPr id="21" name="Picture 5" descr="C:\Work\Katmai Marketing\PAG_icon library\PAG_icon library\Generic Application sm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90600" y="4724400"/>
              <a:ext cx="1157288" cy="1689472"/>
            </a:xfrm>
            <a:prstGeom prst="rect">
              <a:avLst/>
            </a:prstGeom>
            <a:noFill/>
          </p:spPr>
        </p:pic>
        <p:pic>
          <p:nvPicPr>
            <p:cNvPr id="22" name="Picture 4" descr="C:\Work\Katmai Marketing\PAG_icon library\PAG_icon library\user blu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2000" y="5410200"/>
              <a:ext cx="714375" cy="965372"/>
            </a:xfrm>
            <a:prstGeom prst="rect">
              <a:avLst/>
            </a:prstGeom>
            <a:noFill/>
          </p:spPr>
        </p:pic>
      </p:grpSp>
      <p:grpSp>
        <p:nvGrpSpPr>
          <p:cNvPr id="23" name="Group 22"/>
          <p:cNvGrpSpPr/>
          <p:nvPr/>
        </p:nvGrpSpPr>
        <p:grpSpPr>
          <a:xfrm>
            <a:off x="2286000" y="5257800"/>
            <a:ext cx="1010843" cy="1232272"/>
            <a:chOff x="762000" y="4724400"/>
            <a:chExt cx="1385888" cy="1689472"/>
          </a:xfrm>
        </p:grpSpPr>
        <p:pic>
          <p:nvPicPr>
            <p:cNvPr id="24" name="Picture 5" descr="C:\Work\Katmai Marketing\PAG_icon library\PAG_icon library\Generic Application sm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90600" y="4724400"/>
              <a:ext cx="1157288" cy="1689472"/>
            </a:xfrm>
            <a:prstGeom prst="rect">
              <a:avLst/>
            </a:prstGeom>
            <a:noFill/>
          </p:spPr>
        </p:pic>
        <p:pic>
          <p:nvPicPr>
            <p:cNvPr id="25" name="Picture 4" descr="C:\Work\Katmai Marketing\PAG_icon library\PAG_icon library\user blu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2000" y="5410200"/>
              <a:ext cx="714375" cy="96537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Rectangle 14"/>
          <p:cNvSpPr>
            <a:spLocks noGrp="1" noChangeArrowheads="1"/>
          </p:cNvSpPr>
          <p:nvPr>
            <p:ph type="title"/>
          </p:nvPr>
        </p:nvSpPr>
        <p:spPr>
          <a:xfrm>
            <a:off x="355242" y="228600"/>
            <a:ext cx="8393113" cy="1244600"/>
          </a:xfrm>
        </p:spPr>
        <p:txBody>
          <a:bodyPr/>
          <a:lstStyle/>
          <a:p>
            <a:r>
              <a:rPr lang="en-US" dirty="0" smtClean="0"/>
              <a:t>Performance and Scalability 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smtClean="0">
                <a:solidFill>
                  <a:schemeClr val="accent1"/>
                </a:solidFill>
              </a:rPr>
              <a:t>Challenges</a:t>
            </a:r>
            <a:endParaRPr lang="en-US" sz="36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762000" y="2286000"/>
          <a:ext cx="7585656" cy="4128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381000" y="6219825"/>
            <a:ext cx="8148638" cy="350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900" dirty="0">
                <a:solidFill>
                  <a:schemeClr val="tx1"/>
                </a:solidFill>
                <a:cs typeface="Arial" charset="0"/>
              </a:rPr>
              <a:t>© 2004 Microsoft Corporation. All rights reserved.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800" dirty="0">
                <a:solidFill>
                  <a:schemeClr val="tx1"/>
                </a:solidFill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pic>
        <p:nvPicPr>
          <p:cNvPr id="134149" name="Picture 5" descr="Microsoft logo and tag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black">
          <a:xfrm>
            <a:off x="2306638" y="2820988"/>
            <a:ext cx="5122862" cy="11049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43000" y="2162175"/>
          <a:ext cx="1680882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14"/>
          <p:cNvSpPr>
            <a:spLocks noGrp="1" noChangeArrowheads="1"/>
          </p:cNvSpPr>
          <p:nvPr>
            <p:ph type="title"/>
          </p:nvPr>
        </p:nvSpPr>
        <p:spPr>
          <a:xfrm>
            <a:off x="355242" y="228600"/>
            <a:ext cx="8393113" cy="1244600"/>
          </a:xfrm>
        </p:spPr>
        <p:txBody>
          <a:bodyPr/>
          <a:lstStyle/>
          <a:p>
            <a:r>
              <a:rPr lang="en-US" dirty="0" smtClean="0"/>
              <a:t>Performance and Scalability 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smtClean="0">
                <a:solidFill>
                  <a:schemeClr val="accent1"/>
                </a:solidFill>
              </a:rPr>
              <a:t>SQL Server 2008</a:t>
            </a:r>
            <a:endParaRPr lang="en-US" sz="3600" dirty="0">
              <a:solidFill>
                <a:schemeClr val="accent1"/>
              </a:solidFill>
            </a:endParaRPr>
          </a:p>
        </p:txBody>
      </p:sp>
      <p:graphicFrame>
        <p:nvGraphicFramePr>
          <p:cNvPr id="8" name="Content Placeholder 5"/>
          <p:cNvGraphicFramePr>
            <a:graphicFrameLocks/>
          </p:cNvGraphicFramePr>
          <p:nvPr/>
        </p:nvGraphicFramePr>
        <p:xfrm>
          <a:off x="3733800" y="4267200"/>
          <a:ext cx="1680882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/>
        </p:nvGraphicFramePr>
        <p:xfrm>
          <a:off x="6019800" y="2017931"/>
          <a:ext cx="1680882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1026" name="Picture 2" descr="C:\Work\Katmai Marketing\PAG_icon library\PAG_icon library\stocks line graph chart icon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7224" y="1928802"/>
            <a:ext cx="773599" cy="7905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8624" y="1700202"/>
            <a:ext cx="123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TPC benchmarks</a:t>
            </a:r>
            <a:endParaRPr lang="en-GB" sz="1200" b="1" dirty="0"/>
          </a:p>
        </p:txBody>
      </p:sp>
      <p:grpSp>
        <p:nvGrpSpPr>
          <p:cNvPr id="2" name="Group 11"/>
          <p:cNvGrpSpPr/>
          <p:nvPr/>
        </p:nvGrpSpPr>
        <p:grpSpPr>
          <a:xfrm>
            <a:off x="2209800" y="1857375"/>
            <a:ext cx="650875" cy="769938"/>
            <a:chOff x="3505200" y="2895600"/>
            <a:chExt cx="650875" cy="769938"/>
          </a:xfrm>
        </p:grpSpPr>
        <p:pic>
          <p:nvPicPr>
            <p:cNvPr id="1027" name="Picture 3" descr="C:\Work\Katmai Marketing\PAG_icon library\PAG_icon library\XP icon other options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505200" y="2895600"/>
              <a:ext cx="650875" cy="727917"/>
            </a:xfrm>
            <a:prstGeom prst="rect">
              <a:avLst/>
            </a:prstGeom>
            <a:noFill/>
          </p:spPr>
        </p:pic>
        <p:pic>
          <p:nvPicPr>
            <p:cNvPr id="1028" name="Picture 4" descr="C:\Work\Katmai Marketing\PAG_icon library\PAG_icon library\MSN icon alert sign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657600" y="3200400"/>
              <a:ext cx="490458" cy="465138"/>
            </a:xfrm>
            <a:prstGeom prst="rect">
              <a:avLst/>
            </a:prstGeom>
            <a:noFill/>
          </p:spPr>
        </p:pic>
      </p:grpSp>
      <p:sp>
        <p:nvSpPr>
          <p:cNvPr id="13" name="TextBox 12"/>
          <p:cNvSpPr txBox="1"/>
          <p:nvPr/>
        </p:nvSpPr>
        <p:spPr>
          <a:xfrm>
            <a:off x="2133600" y="1471910"/>
            <a:ext cx="114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Workload prioritization</a:t>
            </a:r>
            <a:endParaRPr lang="en-GB" sz="1200" b="1" dirty="0"/>
          </a:p>
        </p:txBody>
      </p:sp>
      <p:grpSp>
        <p:nvGrpSpPr>
          <p:cNvPr id="3" name="Group 15"/>
          <p:cNvGrpSpPr/>
          <p:nvPr/>
        </p:nvGrpSpPr>
        <p:grpSpPr>
          <a:xfrm>
            <a:off x="2667000" y="2695575"/>
            <a:ext cx="685800" cy="1023582"/>
            <a:chOff x="4724400" y="1676400"/>
            <a:chExt cx="1066800" cy="1592239"/>
          </a:xfrm>
        </p:grpSpPr>
        <p:pic>
          <p:nvPicPr>
            <p:cNvPr id="1029" name="Picture 5" descr="C:\Work\Katmai Marketing\PAG_icon library\PAG_icon library\Tools sm.png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724400" y="1676400"/>
              <a:ext cx="1066800" cy="1592239"/>
            </a:xfrm>
            <a:prstGeom prst="rect">
              <a:avLst/>
            </a:prstGeom>
            <a:noFill/>
          </p:spPr>
        </p:pic>
        <p:pic>
          <p:nvPicPr>
            <p:cNvPr id="1030" name="Picture 6" descr="C:\Work\Katmai Marketing\PAG_icon library\PAG_icon library\broadband icon red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800600" y="2590800"/>
              <a:ext cx="525833" cy="31866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 fov="0">
                <a:rot lat="1481290" lon="3042922" rev="112802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17" name="TextBox 16"/>
          <p:cNvSpPr txBox="1"/>
          <p:nvPr/>
        </p:nvSpPr>
        <p:spPr>
          <a:xfrm>
            <a:off x="2819400" y="2249269"/>
            <a:ext cx="114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Tuning and optimization tools</a:t>
            </a:r>
            <a:endParaRPr lang="en-GB" sz="1200" b="1" dirty="0"/>
          </a:p>
        </p:txBody>
      </p:sp>
      <p:grpSp>
        <p:nvGrpSpPr>
          <p:cNvPr id="4" name="Group 31"/>
          <p:cNvGrpSpPr/>
          <p:nvPr/>
        </p:nvGrpSpPr>
        <p:grpSpPr>
          <a:xfrm>
            <a:off x="1571604" y="3714752"/>
            <a:ext cx="609601" cy="830209"/>
            <a:chOff x="2362200" y="3962400"/>
            <a:chExt cx="525713" cy="715963"/>
          </a:xfrm>
        </p:grpSpPr>
        <p:pic>
          <p:nvPicPr>
            <p:cNvPr id="1032" name="Picture 8" descr="C:\Work\Katmai Marketing\PAG_icon library\PAG_icon library\SQL sm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438401" y="3962400"/>
              <a:ext cx="431800" cy="635000"/>
            </a:xfrm>
            <a:prstGeom prst="rect">
              <a:avLst/>
            </a:prstGeom>
            <a:noFill/>
          </p:spPr>
        </p:pic>
        <p:pic>
          <p:nvPicPr>
            <p:cNvPr id="1031" name="Picture 7" descr="C:\Work\Katmai Marketing\PAG_icon library\PAG_icon library\Search the Web magnifying glass icon.pn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362200" y="4191000"/>
              <a:ext cx="525713" cy="487363"/>
            </a:xfrm>
            <a:prstGeom prst="rect">
              <a:avLst/>
            </a:prstGeom>
            <a:noFill/>
          </p:spPr>
        </p:pic>
      </p:grpSp>
      <p:sp>
        <p:nvSpPr>
          <p:cNvPr id="20" name="TextBox 19"/>
          <p:cNvSpPr txBox="1"/>
          <p:nvPr/>
        </p:nvSpPr>
        <p:spPr>
          <a:xfrm>
            <a:off x="1266805" y="4478067"/>
            <a:ext cx="114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Enterprise health monitoring</a:t>
            </a:r>
            <a:endParaRPr lang="en-GB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42844" y="3538839"/>
            <a:ext cx="114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Improved BI performance</a:t>
            </a:r>
            <a:endParaRPr lang="en-GB" sz="1200" b="1" dirty="0"/>
          </a:p>
        </p:txBody>
      </p:sp>
      <p:grpSp>
        <p:nvGrpSpPr>
          <p:cNvPr id="7" name="Group 83"/>
          <p:cNvGrpSpPr/>
          <p:nvPr/>
        </p:nvGrpSpPr>
        <p:grpSpPr>
          <a:xfrm>
            <a:off x="714348" y="3000372"/>
            <a:ext cx="491700" cy="596366"/>
            <a:chOff x="1116625" y="3627030"/>
            <a:chExt cx="491700" cy="596366"/>
          </a:xfrm>
        </p:grpSpPr>
        <p:pic>
          <p:nvPicPr>
            <p:cNvPr id="23" name="Picture 7" descr="C:\Work\Katmai Marketing\PAG_icon library\PAG_icon library\services icon cube.pn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1116625" y="3627030"/>
              <a:ext cx="359114" cy="412344"/>
            </a:xfrm>
            <a:prstGeom prst="rect">
              <a:avLst/>
            </a:prstGeom>
            <a:noFill/>
          </p:spPr>
        </p:pic>
        <p:grpSp>
          <p:nvGrpSpPr>
            <p:cNvPr id="11" name="Group 7"/>
            <p:cNvGrpSpPr/>
            <p:nvPr/>
          </p:nvGrpSpPr>
          <p:grpSpPr>
            <a:xfrm>
              <a:off x="1285852" y="3857628"/>
              <a:ext cx="322473" cy="365768"/>
              <a:chOff x="2514600" y="3124200"/>
              <a:chExt cx="731838" cy="830096"/>
            </a:xfrm>
          </p:grpSpPr>
          <p:pic>
            <p:nvPicPr>
              <p:cNvPr id="29" name="Picture 6" descr="C:\Work\Katmai Marketing\PAG_icon library\PAG_icon library\XP icon generic internet.png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2590800" y="3124200"/>
                <a:ext cx="655638" cy="655638"/>
              </a:xfrm>
              <a:prstGeom prst="rect">
                <a:avLst/>
              </a:prstGeom>
              <a:noFill/>
            </p:spPr>
          </p:pic>
          <p:pic>
            <p:nvPicPr>
              <p:cNvPr id="30" name="Picture 7" descr="C:\Work\Katmai Marketing\PAG_icon library\PAG_icon library\Template sm.png"/>
              <p:cNvPicPr>
                <a:picLocks noChangeAspect="1" noChangeArrowheads="1"/>
              </p:cNvPicPr>
              <p:nvPr/>
            </p:nvPicPr>
            <p:blipFill>
              <a:blip r:embed="rId24" cstate="print"/>
              <a:srcRect/>
              <a:stretch>
                <a:fillRect/>
              </a:stretch>
            </p:blipFill>
            <p:spPr bwMode="auto">
              <a:xfrm>
                <a:off x="2514600" y="3276600"/>
                <a:ext cx="321906" cy="677696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2" name="Group 37"/>
          <p:cNvGrpSpPr/>
          <p:nvPr/>
        </p:nvGrpSpPr>
        <p:grpSpPr>
          <a:xfrm>
            <a:off x="4114800" y="3886200"/>
            <a:ext cx="533400" cy="829235"/>
            <a:chOff x="4953000" y="1143000"/>
            <a:chExt cx="533400" cy="829235"/>
          </a:xfrm>
        </p:grpSpPr>
        <p:pic>
          <p:nvPicPr>
            <p:cNvPr id="1034" name="Picture 10" descr="C:\Work\Katmai Marketing\PAG_icon library\PAG_icon library\SQL sm.pn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4953000" y="1447800"/>
              <a:ext cx="304800" cy="448235"/>
            </a:xfrm>
            <a:prstGeom prst="rect">
              <a:avLst/>
            </a:prstGeom>
            <a:noFill/>
          </p:spPr>
        </p:pic>
        <p:pic>
          <p:nvPicPr>
            <p:cNvPr id="35" name="Picture 10" descr="C:\Work\Katmai Marketing\PAG_icon library\PAG_icon library\SQL sm.pn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4953000" y="1143000"/>
              <a:ext cx="304800" cy="448235"/>
            </a:xfrm>
            <a:prstGeom prst="rect">
              <a:avLst/>
            </a:prstGeom>
            <a:noFill/>
          </p:spPr>
        </p:pic>
        <p:pic>
          <p:nvPicPr>
            <p:cNvPr id="36" name="Picture 10" descr="C:\Work\Katmai Marketing\PAG_icon library\PAG_icon library\SQL sm.pn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5181600" y="1524000"/>
              <a:ext cx="304800" cy="448235"/>
            </a:xfrm>
            <a:prstGeom prst="rect">
              <a:avLst/>
            </a:prstGeom>
            <a:noFill/>
          </p:spPr>
        </p:pic>
        <p:pic>
          <p:nvPicPr>
            <p:cNvPr id="37" name="Picture 10" descr="C:\Work\Katmai Marketing\PAG_icon library\PAG_icon library\SQL sm.pn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5181600" y="1219200"/>
              <a:ext cx="304800" cy="448235"/>
            </a:xfrm>
            <a:prstGeom prst="rect">
              <a:avLst/>
            </a:prstGeom>
            <a:noFill/>
          </p:spPr>
        </p:pic>
      </p:grpSp>
      <p:sp>
        <p:nvSpPr>
          <p:cNvPr id="39" name="TextBox 38"/>
          <p:cNvSpPr txBox="1"/>
          <p:nvPr/>
        </p:nvSpPr>
        <p:spPr>
          <a:xfrm>
            <a:off x="3886200" y="3500735"/>
            <a:ext cx="114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Multi-instance architecture</a:t>
            </a:r>
            <a:endParaRPr lang="en-GB" sz="1200" b="1" dirty="0"/>
          </a:p>
        </p:txBody>
      </p:sp>
      <p:grpSp>
        <p:nvGrpSpPr>
          <p:cNvPr id="14" name="Group 42"/>
          <p:cNvGrpSpPr/>
          <p:nvPr/>
        </p:nvGrpSpPr>
        <p:grpSpPr>
          <a:xfrm>
            <a:off x="5181600" y="5029200"/>
            <a:ext cx="894167" cy="781050"/>
            <a:chOff x="5181600" y="1219200"/>
            <a:chExt cx="894167" cy="781050"/>
          </a:xfrm>
        </p:grpSpPr>
        <p:pic>
          <p:nvPicPr>
            <p:cNvPr id="1035" name="Picture 11" descr="C:\Work\MSL Graphics\CPU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5181600" y="1600200"/>
              <a:ext cx="762000" cy="400050"/>
            </a:xfrm>
            <a:prstGeom prst="rect">
              <a:avLst/>
            </a:prstGeom>
            <a:noFill/>
          </p:spPr>
        </p:pic>
        <p:sp>
          <p:nvSpPr>
            <p:cNvPr id="41" name="TextBox 40"/>
            <p:cNvSpPr txBox="1"/>
            <p:nvPr/>
          </p:nvSpPr>
          <p:spPr>
            <a:xfrm>
              <a:off x="5410200" y="1219200"/>
              <a:ext cx="6655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64</a:t>
              </a:r>
              <a:endParaRPr lang="en-GB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029200" y="5791200"/>
            <a:ext cx="114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64-bit technologies</a:t>
            </a:r>
            <a:endParaRPr lang="en-GB" sz="1200" b="1" dirty="0"/>
          </a:p>
        </p:txBody>
      </p:sp>
      <p:grpSp>
        <p:nvGrpSpPr>
          <p:cNvPr id="15" name="Group 49"/>
          <p:cNvGrpSpPr/>
          <p:nvPr/>
        </p:nvGrpSpPr>
        <p:grpSpPr>
          <a:xfrm>
            <a:off x="4038600" y="5867400"/>
            <a:ext cx="829073" cy="674132"/>
            <a:chOff x="4419600" y="1676400"/>
            <a:chExt cx="829073" cy="674132"/>
          </a:xfrm>
        </p:grpSpPr>
        <p:sp>
          <p:nvSpPr>
            <p:cNvPr id="46" name="TextBox 45"/>
            <p:cNvSpPr txBox="1"/>
            <p:nvPr/>
          </p:nvSpPr>
          <p:spPr>
            <a:xfrm>
              <a:off x="4419600" y="1981200"/>
              <a:ext cx="829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NUMA</a:t>
              </a:r>
              <a:endPara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grpSp>
          <p:nvGrpSpPr>
            <p:cNvPr id="16" name="Group 48"/>
            <p:cNvGrpSpPr/>
            <p:nvPr/>
          </p:nvGrpSpPr>
          <p:grpSpPr>
            <a:xfrm>
              <a:off x="4419600" y="1676400"/>
              <a:ext cx="826760" cy="405765"/>
              <a:chOff x="4419600" y="1371600"/>
              <a:chExt cx="1447800" cy="710565"/>
            </a:xfrm>
          </p:grpSpPr>
          <p:pic>
            <p:nvPicPr>
              <p:cNvPr id="1037" name="Picture 13" descr="C:\Work\MSL Graphics\RAM.png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4724400" y="1371600"/>
                <a:ext cx="1143000" cy="634365"/>
              </a:xfrm>
              <a:prstGeom prst="rect">
                <a:avLst/>
              </a:prstGeom>
              <a:noFill/>
            </p:spPr>
          </p:pic>
          <p:pic>
            <p:nvPicPr>
              <p:cNvPr id="48" name="Picture 13" descr="C:\Work\MSL Graphics\RAM.png"/>
              <p:cNvPicPr>
                <a:picLocks noChangeAspect="1" noChangeArrowheads="1"/>
              </p:cNvPicPr>
              <p:nvPr/>
            </p:nvPicPr>
            <p:blipFill>
              <a:blip r:embed="rId27" cstate="print"/>
              <a:srcRect/>
              <a:stretch>
                <a:fillRect/>
              </a:stretch>
            </p:blipFill>
            <p:spPr bwMode="auto">
              <a:xfrm>
                <a:off x="4419600" y="1447800"/>
                <a:ext cx="1143000" cy="63436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1" name="TextBox 50"/>
          <p:cNvSpPr txBox="1"/>
          <p:nvPr/>
        </p:nvSpPr>
        <p:spPr>
          <a:xfrm>
            <a:off x="3276600" y="6096000"/>
            <a:ext cx="114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NUMA Support</a:t>
            </a:r>
            <a:endParaRPr lang="en-GB" sz="1200" b="1" dirty="0"/>
          </a:p>
        </p:txBody>
      </p:sp>
      <p:grpSp>
        <p:nvGrpSpPr>
          <p:cNvPr id="18" name="Group 61"/>
          <p:cNvGrpSpPr/>
          <p:nvPr/>
        </p:nvGrpSpPr>
        <p:grpSpPr>
          <a:xfrm>
            <a:off x="2876934" y="4572000"/>
            <a:ext cx="1085466" cy="907197"/>
            <a:chOff x="7467600" y="1143000"/>
            <a:chExt cx="1176640" cy="983397"/>
          </a:xfrm>
        </p:grpSpPr>
        <p:grpSp>
          <p:nvGrpSpPr>
            <p:cNvPr id="19" name="Group 59"/>
            <p:cNvGrpSpPr/>
            <p:nvPr/>
          </p:nvGrpSpPr>
          <p:grpSpPr>
            <a:xfrm>
              <a:off x="7467600" y="1143000"/>
              <a:ext cx="1018602" cy="704850"/>
              <a:chOff x="4724400" y="1600200"/>
              <a:chExt cx="1018602" cy="704850"/>
            </a:xfrm>
          </p:grpSpPr>
          <p:pic>
            <p:nvPicPr>
              <p:cNvPr id="55" name="Picture 13" descr="C:\Work\MSL Graphics\RAM.png"/>
              <p:cNvPicPr>
                <a:picLocks noChangeAspect="1" noChangeArrowheads="1"/>
              </p:cNvPicPr>
              <p:nvPr/>
            </p:nvPicPr>
            <p:blipFill>
              <a:blip r:embed="rId28" cstate="print"/>
              <a:srcRect/>
              <a:stretch>
                <a:fillRect/>
              </a:stretch>
            </p:blipFill>
            <p:spPr bwMode="auto">
              <a:xfrm>
                <a:off x="4953000" y="1600200"/>
                <a:ext cx="790002" cy="438451"/>
              </a:xfrm>
              <a:prstGeom prst="rect">
                <a:avLst/>
              </a:prstGeom>
              <a:noFill/>
            </p:spPr>
          </p:pic>
          <p:pic>
            <p:nvPicPr>
              <p:cNvPr id="58" name="Picture 11" descr="C:\Work\MSL Graphics\CPU.png"/>
              <p:cNvPicPr>
                <a:picLocks noChangeAspect="1" noChangeArrowheads="1"/>
              </p:cNvPicPr>
              <p:nvPr/>
            </p:nvPicPr>
            <p:blipFill>
              <a:blip r:embed="rId29" cstate="print"/>
              <a:srcRect/>
              <a:stretch>
                <a:fillRect/>
              </a:stretch>
            </p:blipFill>
            <p:spPr bwMode="auto">
              <a:xfrm>
                <a:off x="4724400" y="1905000"/>
                <a:ext cx="762000" cy="400050"/>
              </a:xfrm>
              <a:prstGeom prst="rect">
                <a:avLst/>
              </a:prstGeom>
              <a:noFill/>
            </p:spPr>
          </p:pic>
        </p:grpSp>
        <p:sp>
          <p:nvSpPr>
            <p:cNvPr id="61" name="TextBox 60"/>
            <p:cNvSpPr txBox="1"/>
            <p:nvPr/>
          </p:nvSpPr>
          <p:spPr>
            <a:xfrm>
              <a:off x="8153400" y="1295400"/>
              <a:ext cx="4908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GB" sz="48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+</a:t>
              </a:r>
              <a:endParaRPr lang="en-GB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2667001" y="5177135"/>
            <a:ext cx="114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Hot-add hardware</a:t>
            </a:r>
            <a:endParaRPr lang="en-GB" sz="1200" b="1" dirty="0"/>
          </a:p>
        </p:txBody>
      </p:sp>
      <p:pic>
        <p:nvPicPr>
          <p:cNvPr id="1038" name="Picture 14" descr="C:\Work\Katmai Marketing\PAG_icon library\PAG_icon library\Databases Sm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476999" y="1636931"/>
            <a:ext cx="731290" cy="592138"/>
          </a:xfrm>
          <a:prstGeom prst="rect">
            <a:avLst/>
          </a:prstGeom>
          <a:noFill/>
        </p:spPr>
      </p:pic>
      <p:sp>
        <p:nvSpPr>
          <p:cNvPr id="65" name="TextBox 64"/>
          <p:cNvSpPr txBox="1"/>
          <p:nvPr/>
        </p:nvSpPr>
        <p:spPr>
          <a:xfrm>
            <a:off x="6248400" y="990600"/>
            <a:ext cx="114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Scalable shared databases</a:t>
            </a:r>
            <a:endParaRPr lang="en-GB" sz="1200" b="1" dirty="0"/>
          </a:p>
        </p:txBody>
      </p:sp>
      <p:grpSp>
        <p:nvGrpSpPr>
          <p:cNvPr id="21" name="Group 74"/>
          <p:cNvGrpSpPr/>
          <p:nvPr/>
        </p:nvGrpSpPr>
        <p:grpSpPr>
          <a:xfrm>
            <a:off x="7239000" y="2170331"/>
            <a:ext cx="806450" cy="306679"/>
            <a:chOff x="7804150" y="2233679"/>
            <a:chExt cx="1339850" cy="509521"/>
          </a:xfrm>
        </p:grpSpPr>
        <p:pic>
          <p:nvPicPr>
            <p:cNvPr id="66" name="Picture 2" descr="C:\Work\Katmai Marketing\PAG_icon library\PAG_icon library\Database Sm.png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8261350" y="2233679"/>
              <a:ext cx="425450" cy="509521"/>
            </a:xfrm>
            <a:prstGeom prst="rect">
              <a:avLst/>
            </a:prstGeom>
            <a:noFill/>
          </p:spPr>
        </p:pic>
        <p:pic>
          <p:nvPicPr>
            <p:cNvPr id="67" name="Picture 2" descr="C:\Work\Katmai Marketing\PAG_icon library\PAG_icon library\Database Sm.png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8718550" y="2233679"/>
              <a:ext cx="425450" cy="509521"/>
            </a:xfrm>
            <a:prstGeom prst="rect">
              <a:avLst/>
            </a:prstGeom>
            <a:noFill/>
          </p:spPr>
        </p:pic>
        <p:pic>
          <p:nvPicPr>
            <p:cNvPr id="68" name="Picture 2" descr="C:\Work\Katmai Marketing\PAG_icon library\PAG_icon library\Database Sm.png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7804150" y="2233679"/>
              <a:ext cx="425450" cy="509521"/>
            </a:xfrm>
            <a:prstGeom prst="rect">
              <a:avLst/>
            </a:prstGeom>
            <a:noFill/>
          </p:spPr>
        </p:pic>
        <p:sp>
          <p:nvSpPr>
            <p:cNvPr id="69" name="Rectangle 68"/>
            <p:cNvSpPr/>
            <p:nvPr/>
          </p:nvSpPr>
          <p:spPr>
            <a:xfrm>
              <a:off x="7956550" y="2362200"/>
              <a:ext cx="1066800" cy="304800"/>
            </a:xfrm>
            <a:prstGeom prst="rect">
              <a:avLst/>
            </a:prstGeom>
            <a:solidFill>
              <a:srgbClr val="00B0F0">
                <a:alpha val="18000"/>
              </a:srgbClr>
            </a:solidFill>
            <a:ln w="38100" cmpd="dbl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75"/>
          <p:cNvGrpSpPr/>
          <p:nvPr/>
        </p:nvGrpSpPr>
        <p:grpSpPr>
          <a:xfrm>
            <a:off x="7577364" y="2779931"/>
            <a:ext cx="957036" cy="381000"/>
            <a:chOff x="7804150" y="3352800"/>
            <a:chExt cx="1339850" cy="533400"/>
          </a:xfrm>
        </p:grpSpPr>
        <p:pic>
          <p:nvPicPr>
            <p:cNvPr id="70" name="Picture 2" descr="C:\Work\Katmai Marketing\PAG_icon library\PAG_icon library\Database Sm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8718550" y="3352800"/>
              <a:ext cx="425450" cy="509521"/>
            </a:xfrm>
            <a:prstGeom prst="rect">
              <a:avLst/>
            </a:prstGeom>
            <a:noFill/>
          </p:spPr>
        </p:pic>
        <p:pic>
          <p:nvPicPr>
            <p:cNvPr id="71" name="Picture 2" descr="C:\Work\Katmai Marketing\PAG_icon library\PAG_icon library\Database Sm.png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7804150" y="3352800"/>
              <a:ext cx="425450" cy="509521"/>
            </a:xfrm>
            <a:prstGeom prst="rect">
              <a:avLst/>
            </a:prstGeom>
            <a:noFill/>
          </p:spPr>
        </p:pic>
        <p:pic>
          <p:nvPicPr>
            <p:cNvPr id="72" name="Picture 5" descr="C:\Work\Katmai Marketing\PAG_icon library\PAG_icon library\MSN icon refresh.png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8185150" y="3352800"/>
              <a:ext cx="562436" cy="533400"/>
            </a:xfrm>
            <a:prstGeom prst="rect">
              <a:avLst/>
            </a:prstGeom>
            <a:noFill/>
          </p:spPr>
        </p:pic>
      </p:grpSp>
      <p:grpSp>
        <p:nvGrpSpPr>
          <p:cNvPr id="24" name="Group 76"/>
          <p:cNvGrpSpPr/>
          <p:nvPr/>
        </p:nvGrpSpPr>
        <p:grpSpPr>
          <a:xfrm>
            <a:off x="7315200" y="3541931"/>
            <a:ext cx="457303" cy="372178"/>
            <a:chOff x="8185150" y="4419600"/>
            <a:chExt cx="738188" cy="600778"/>
          </a:xfrm>
        </p:grpSpPr>
        <p:pic>
          <p:nvPicPr>
            <p:cNvPr id="73" name="Picture 2" descr="C:\Work\Katmai Marketing\PAG_icon library\PAG_icon library\Database Sm.png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8185150" y="4419600"/>
              <a:ext cx="501650" cy="600778"/>
            </a:xfrm>
            <a:prstGeom prst="rect">
              <a:avLst/>
            </a:prstGeom>
            <a:noFill/>
          </p:spPr>
        </p:pic>
        <p:pic>
          <p:nvPicPr>
            <p:cNvPr id="74" name="Picture 6" descr="C:\Work\Katmai Marketing\PAG_icon library\PAG_icon library\MSN icon alert sign.png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8489950" y="4563178"/>
              <a:ext cx="433388" cy="411014"/>
            </a:xfrm>
            <a:prstGeom prst="rect">
              <a:avLst/>
            </a:prstGeom>
            <a:noFill/>
          </p:spPr>
        </p:pic>
      </p:grpSp>
      <p:grpSp>
        <p:nvGrpSpPr>
          <p:cNvPr id="26" name="Group 83"/>
          <p:cNvGrpSpPr/>
          <p:nvPr/>
        </p:nvGrpSpPr>
        <p:grpSpPr>
          <a:xfrm>
            <a:off x="5562600" y="2094131"/>
            <a:ext cx="838200" cy="529974"/>
            <a:chOff x="4495800" y="1524000"/>
            <a:chExt cx="1304315" cy="824687"/>
          </a:xfrm>
        </p:grpSpPr>
        <p:grpSp>
          <p:nvGrpSpPr>
            <p:cNvPr id="27" name="Group 77"/>
            <p:cNvGrpSpPr/>
            <p:nvPr/>
          </p:nvGrpSpPr>
          <p:grpSpPr>
            <a:xfrm>
              <a:off x="4495800" y="1524000"/>
              <a:ext cx="618515" cy="824687"/>
              <a:chOff x="1524000" y="5410200"/>
              <a:chExt cx="685800" cy="914400"/>
            </a:xfrm>
          </p:grpSpPr>
          <p:pic>
            <p:nvPicPr>
              <p:cNvPr id="79" name="Picture 8" descr="C:\Work\Katmai Marketing\PAG_icon library\PAG_icon library\Server sm.png"/>
              <p:cNvPicPr>
                <a:picLocks noChangeAspect="1" noChangeArrowheads="1"/>
              </p:cNvPicPr>
              <p:nvPr/>
            </p:nvPicPr>
            <p:blipFill>
              <a:blip r:embed="rId36" cstate="print"/>
              <a:srcRect/>
              <a:stretch>
                <a:fillRect/>
              </a:stretch>
            </p:blipFill>
            <p:spPr bwMode="auto">
              <a:xfrm>
                <a:off x="1524000" y="5410200"/>
                <a:ext cx="543575" cy="797243"/>
              </a:xfrm>
              <a:prstGeom prst="rect">
                <a:avLst/>
              </a:prstGeom>
              <a:noFill/>
            </p:spPr>
          </p:pic>
          <p:pic>
            <p:nvPicPr>
              <p:cNvPr id="80" name="Picture 7" descr="C:\Work\Katmai Marketing\PAG_icon library\PAG_icon library\services icon cube.png"/>
              <p:cNvPicPr>
                <a:picLocks noChangeAspect="1" noChangeArrowheads="1"/>
              </p:cNvPicPr>
              <p:nvPr/>
            </p:nvPicPr>
            <p:blipFill>
              <a:blip r:embed="rId37" cstate="print"/>
              <a:srcRect/>
              <a:stretch>
                <a:fillRect/>
              </a:stretch>
            </p:blipFill>
            <p:spPr bwMode="auto">
              <a:xfrm>
                <a:off x="1811620" y="5867400"/>
                <a:ext cx="398180" cy="457200"/>
              </a:xfrm>
              <a:prstGeom prst="rect">
                <a:avLst/>
              </a:prstGeom>
              <a:noFill/>
            </p:spPr>
          </p:pic>
        </p:grpSp>
        <p:grpSp>
          <p:nvGrpSpPr>
            <p:cNvPr id="28" name="Group 80"/>
            <p:cNvGrpSpPr/>
            <p:nvPr/>
          </p:nvGrpSpPr>
          <p:grpSpPr>
            <a:xfrm>
              <a:off x="5181600" y="1524000"/>
              <a:ext cx="618515" cy="824687"/>
              <a:chOff x="1524000" y="5410200"/>
              <a:chExt cx="685800" cy="914400"/>
            </a:xfrm>
          </p:grpSpPr>
          <p:pic>
            <p:nvPicPr>
              <p:cNvPr id="82" name="Picture 8" descr="C:\Work\Katmai Marketing\PAG_icon library\PAG_icon library\Server sm.png"/>
              <p:cNvPicPr>
                <a:picLocks noChangeAspect="1" noChangeArrowheads="1"/>
              </p:cNvPicPr>
              <p:nvPr/>
            </p:nvPicPr>
            <p:blipFill>
              <a:blip r:embed="rId36" cstate="print"/>
              <a:srcRect/>
              <a:stretch>
                <a:fillRect/>
              </a:stretch>
            </p:blipFill>
            <p:spPr bwMode="auto">
              <a:xfrm>
                <a:off x="1524000" y="5410200"/>
                <a:ext cx="543575" cy="797243"/>
              </a:xfrm>
              <a:prstGeom prst="rect">
                <a:avLst/>
              </a:prstGeom>
              <a:noFill/>
            </p:spPr>
          </p:pic>
          <p:pic>
            <p:nvPicPr>
              <p:cNvPr id="83" name="Picture 7" descr="C:\Work\Katmai Marketing\PAG_icon library\PAG_icon library\services icon cube.png"/>
              <p:cNvPicPr>
                <a:picLocks noChangeAspect="1" noChangeArrowheads="1"/>
              </p:cNvPicPr>
              <p:nvPr/>
            </p:nvPicPr>
            <p:blipFill>
              <a:blip r:embed="rId37" cstate="print"/>
              <a:srcRect/>
              <a:stretch>
                <a:fillRect/>
              </a:stretch>
            </p:blipFill>
            <p:spPr bwMode="auto">
              <a:xfrm>
                <a:off x="1811620" y="5867400"/>
                <a:ext cx="398180" cy="45720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31" name="Group 87"/>
          <p:cNvGrpSpPr/>
          <p:nvPr/>
        </p:nvGrpSpPr>
        <p:grpSpPr>
          <a:xfrm>
            <a:off x="6019800" y="3618131"/>
            <a:ext cx="812800" cy="567152"/>
            <a:chOff x="4792663" y="-457200"/>
            <a:chExt cx="3640137" cy="2540000"/>
          </a:xfrm>
        </p:grpSpPr>
        <p:pic>
          <p:nvPicPr>
            <p:cNvPr id="1039" name="Picture 15" descr="C:\Work\Katmai Marketing\PAG_icon library\PAG_icon library\SQL sm.png"/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4792663" y="-457200"/>
              <a:ext cx="1727200" cy="2540000"/>
            </a:xfrm>
            <a:prstGeom prst="rect">
              <a:avLst/>
            </a:prstGeom>
            <a:noFill/>
          </p:spPr>
        </p:pic>
        <p:sp>
          <p:nvSpPr>
            <p:cNvPr id="87" name="Right Arrow 86"/>
            <p:cNvSpPr/>
            <p:nvPr/>
          </p:nvSpPr>
          <p:spPr>
            <a:xfrm>
              <a:off x="6096000" y="457200"/>
              <a:ext cx="685800" cy="685800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6" name="Picture 15" descr="C:\Work\Katmai Marketing\PAG_icon library\PAG_icon library\SQL sm.png"/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6705600" y="-457200"/>
              <a:ext cx="1727200" cy="2540000"/>
            </a:xfrm>
            <a:prstGeom prst="rect">
              <a:avLst/>
            </a:prstGeom>
            <a:noFill/>
          </p:spPr>
        </p:pic>
      </p:grpSp>
      <p:sp>
        <p:nvSpPr>
          <p:cNvPr id="89" name="Left-Right-Up Arrow 88"/>
          <p:cNvSpPr/>
          <p:nvPr/>
        </p:nvSpPr>
        <p:spPr>
          <a:xfrm>
            <a:off x="5638800" y="2895600"/>
            <a:ext cx="533400" cy="457200"/>
          </a:xfrm>
          <a:prstGeom prst="leftRight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TextBox 89"/>
          <p:cNvSpPr txBox="1"/>
          <p:nvPr/>
        </p:nvSpPr>
        <p:spPr>
          <a:xfrm>
            <a:off x="7543800" y="1752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Distributed partitioned views</a:t>
            </a:r>
            <a:endParaRPr lang="en-GB" sz="12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7848600" y="31197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Peer-to-peer replication</a:t>
            </a:r>
            <a:endParaRPr lang="en-GB" sz="12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7010400" y="3846731"/>
            <a:ext cx="114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Query notifications</a:t>
            </a:r>
            <a:endParaRPr lang="en-GB" sz="12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5867400" y="4151531"/>
            <a:ext cx="114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Service Broker</a:t>
            </a:r>
            <a:endParaRPr lang="en-GB" sz="1200" b="1" dirty="0"/>
          </a:p>
        </p:txBody>
      </p:sp>
      <p:sp>
        <p:nvSpPr>
          <p:cNvPr id="94" name="TextBox 93"/>
          <p:cNvSpPr txBox="1"/>
          <p:nvPr/>
        </p:nvSpPr>
        <p:spPr>
          <a:xfrm>
            <a:off x="4495800" y="2895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 smtClean="0"/>
              <a:t>Data dependent routing</a:t>
            </a:r>
            <a:endParaRPr lang="en-GB" sz="12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5334001" y="1524000"/>
            <a:ext cx="114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/>
              <a:t>Scale-out Analysis Services</a:t>
            </a:r>
            <a:endParaRPr lang="en-GB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Optimizing Performance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14400" y="1219200"/>
          <a:ext cx="6858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Work\Katmai Marketing\PAG_icon library\PAG_icon library\Database Sm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1371600"/>
            <a:ext cx="671513" cy="804207"/>
          </a:xfrm>
          <a:prstGeom prst="rect">
            <a:avLst/>
          </a:prstGeom>
          <a:noFill/>
        </p:spPr>
      </p:pic>
      <p:pic>
        <p:nvPicPr>
          <p:cNvPr id="1027" name="Picture 3" descr="C:\Work\Katmai Marketing\PAG_icon library\PAG_icon library\services icon cub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2743199"/>
            <a:ext cx="685800" cy="787453"/>
          </a:xfrm>
          <a:prstGeom prst="rect">
            <a:avLst/>
          </a:prstGeom>
          <a:noFill/>
        </p:spPr>
      </p:pic>
      <p:pic>
        <p:nvPicPr>
          <p:cNvPr id="1030" name="Picture 6" descr="C:\Work\Katmai Marketing\PAG_icon library\PAG_icon library\XP icon generic interne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4038600"/>
            <a:ext cx="655638" cy="655638"/>
          </a:xfrm>
          <a:prstGeom prst="rect">
            <a:avLst/>
          </a:prstGeom>
          <a:noFill/>
        </p:spPr>
      </p:pic>
      <p:pic>
        <p:nvPicPr>
          <p:cNvPr id="1031" name="Picture 7" descr="C:\Work\Katmai Marketing\PAG_icon library\PAG_icon library\Template s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47800" y="4191000"/>
            <a:ext cx="321906" cy="677696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447800" y="5410200"/>
            <a:ext cx="533400" cy="457200"/>
          </a:xfrm>
          <a:prstGeom prst="rect">
            <a:avLst/>
          </a:prstGeom>
          <a:solidFill>
            <a:srgbClr val="F8C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1447800" y="5257800"/>
            <a:ext cx="658178" cy="728007"/>
            <a:chOff x="152400" y="3962400"/>
            <a:chExt cx="658178" cy="728007"/>
          </a:xfrm>
        </p:grpSpPr>
        <p:pic>
          <p:nvPicPr>
            <p:cNvPr id="14" name="Picture 2" descr="C:\Work\Katmai Marketing\PAG_icon library\PAG_icon library\Database Sm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2400" y="3962400"/>
              <a:ext cx="353378" cy="423207"/>
            </a:xfrm>
            <a:prstGeom prst="rect">
              <a:avLst/>
            </a:prstGeom>
            <a:noFill/>
          </p:spPr>
        </p:pic>
        <p:pic>
          <p:nvPicPr>
            <p:cNvPr id="15" name="Picture 2" descr="C:\Work\Katmai Marketing\PAG_icon library\PAG_icon library\Database Sm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57200" y="4267200"/>
              <a:ext cx="353378" cy="423207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533400" y="4114800"/>
              <a:ext cx="22860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152400" y="4494212"/>
              <a:ext cx="228600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Relational Database Performance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09600"/>
          <a:ext cx="8610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Relational Database Performance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1"/>
                </a:solidFill>
              </a:rPr>
              <a:t>Resource Governor</a:t>
            </a:r>
            <a:endParaRPr lang="en-GB" dirty="0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28600" y="990599"/>
            <a:ext cx="5202238" cy="5927725"/>
            <a:chOff x="228600" y="838200"/>
            <a:chExt cx="5202443" cy="5943600"/>
          </a:xfrm>
        </p:grpSpPr>
        <p:pic>
          <p:nvPicPr>
            <p:cNvPr id="5" name="Picture 12" descr="GEL Rounded Square MS re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838200"/>
              <a:ext cx="5202443" cy="594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822514" y="930275"/>
              <a:ext cx="2444845" cy="584775"/>
            </a:xfrm>
            <a:prstGeom prst="rect">
              <a:avLst/>
            </a:prstGeom>
            <a:noFill/>
            <a:effectLst>
              <a:outerShdw blurRad="50800" dist="12700" dir="2700000" algn="tl" rotWithShape="0">
                <a:prstClr val="black">
                  <a:alpha val="62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>
                  <a:latin typeface="+mj-lt"/>
                </a:rPr>
                <a:t>SQL Server</a:t>
              </a:r>
            </a:p>
          </p:txBody>
        </p:sp>
      </p:grpSp>
      <p:pic>
        <p:nvPicPr>
          <p:cNvPr id="7" name="Picture 14" descr="GEL Rounded Rectangle cobal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508125"/>
            <a:ext cx="152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1975" y="3857625"/>
            <a:ext cx="14954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j-lt"/>
              </a:rPr>
              <a:t>Admin Workload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827088" y="1949450"/>
            <a:ext cx="101822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41D62"/>
                </a:solidFill>
                <a:latin typeface="Segoe Semibold"/>
                <a:cs typeface="Arial" charset="0"/>
              </a:rPr>
              <a:t>Backup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685800" y="2760663"/>
            <a:ext cx="1190625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141D62"/>
                </a:solidFill>
                <a:latin typeface="Segoe Semibold"/>
                <a:cs typeface="Arial" charset="0"/>
              </a:rPr>
              <a:t>Admin Tasks</a:t>
            </a:r>
          </a:p>
        </p:txBody>
      </p:sp>
      <p:pic>
        <p:nvPicPr>
          <p:cNvPr id="11" name="Picture 14" descr="GEL Rounded Rectangle cobal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508125"/>
            <a:ext cx="1600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519488" y="3857625"/>
            <a:ext cx="146065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j-lt"/>
              </a:rPr>
              <a:t>Report Workload</a:t>
            </a:r>
          </a:p>
        </p:txBody>
      </p:sp>
      <p:pic>
        <p:nvPicPr>
          <p:cNvPr id="13" name="Picture 14" descr="GEL Rounded Rectangle cobal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508125"/>
            <a:ext cx="1447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047875" y="3857625"/>
            <a:ext cx="132190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j-lt"/>
              </a:rPr>
              <a:t>OLTP Workload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190750" y="1965325"/>
            <a:ext cx="1219200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141D62"/>
                </a:solidFill>
                <a:latin typeface="Segoe Semibold"/>
                <a:cs typeface="Arial" charset="0"/>
              </a:rPr>
              <a:t>OLTP Activity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657600" y="1984375"/>
            <a:ext cx="128587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41D62"/>
                </a:solidFill>
                <a:latin typeface="Segoe Semibold"/>
                <a:cs typeface="Arial" charset="0"/>
              </a:rPr>
              <a:t>Executive Reports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581400" y="2803525"/>
            <a:ext cx="1447800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141D62"/>
                </a:solidFill>
                <a:latin typeface="Segoe Semibold"/>
                <a:cs typeface="Arial" charset="0"/>
              </a:rPr>
              <a:t>Ad-hoc Reports</a:t>
            </a:r>
          </a:p>
        </p:txBody>
      </p:sp>
      <p:pic>
        <p:nvPicPr>
          <p:cNvPr id="18" name="Picture 2" descr="\\showsrus\infoDVD\Clip_Installer\DVD_ART\Artwork_Imagery\Shapes and Graphics\MSN Illustration Icon\MSN icon alert sig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2803525"/>
            <a:ext cx="803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2514600" y="3489325"/>
            <a:ext cx="517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  <a:latin typeface="Calibri" pitchFamily="34" charset="0"/>
              </a:rPr>
              <a:t>High</a:t>
            </a:r>
          </a:p>
        </p:txBody>
      </p:sp>
      <p:grpSp>
        <p:nvGrpSpPr>
          <p:cNvPr id="20" name="Group 39"/>
          <p:cNvGrpSpPr>
            <a:grpSpLocks/>
          </p:cNvGrpSpPr>
          <p:nvPr/>
        </p:nvGrpSpPr>
        <p:grpSpPr bwMode="auto">
          <a:xfrm>
            <a:off x="561975" y="4175125"/>
            <a:ext cx="4495800" cy="2390775"/>
            <a:chOff x="533400" y="4038600"/>
            <a:chExt cx="4495800" cy="2390775"/>
          </a:xfrm>
        </p:grpSpPr>
        <p:grpSp>
          <p:nvGrpSpPr>
            <p:cNvPr id="21" name="Group 33"/>
            <p:cNvGrpSpPr>
              <a:grpSpLocks/>
            </p:cNvGrpSpPr>
            <p:nvPr/>
          </p:nvGrpSpPr>
          <p:grpSpPr bwMode="auto">
            <a:xfrm>
              <a:off x="533400" y="4038600"/>
              <a:ext cx="1981200" cy="2390775"/>
              <a:chOff x="533400" y="4038600"/>
              <a:chExt cx="1981200" cy="2390775"/>
            </a:xfrm>
          </p:grpSpPr>
          <p:pic>
            <p:nvPicPr>
              <p:cNvPr id="26" name="Picture 42" descr="GEL Rounded Rectangle steel gray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33400" y="4038600"/>
                <a:ext cx="1981200" cy="2390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" name="Rectangle 43"/>
              <p:cNvSpPr>
                <a:spLocks noChangeArrowheads="1"/>
              </p:cNvSpPr>
              <p:nvPr/>
            </p:nvSpPr>
            <p:spPr bwMode="auto">
              <a:xfrm>
                <a:off x="542925" y="4800600"/>
                <a:ext cx="1932453" cy="923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>
                    <a:latin typeface="Calibri" pitchFamily="34" charset="0"/>
                    <a:cs typeface="Arial" charset="0"/>
                  </a:rPr>
                  <a:t>Min Memory 10%</a:t>
                </a:r>
              </a:p>
              <a:p>
                <a:pPr algn="ctr"/>
                <a:r>
                  <a:rPr lang="en-US" b="1" dirty="0">
                    <a:latin typeface="Calibri" pitchFamily="34" charset="0"/>
                    <a:cs typeface="Arial" charset="0"/>
                  </a:rPr>
                  <a:t>Max Memory 20%</a:t>
                </a:r>
              </a:p>
              <a:p>
                <a:pPr algn="ctr"/>
                <a:r>
                  <a:rPr lang="en-US" b="1" dirty="0">
                    <a:latin typeface="Calibri" pitchFamily="34" charset="0"/>
                    <a:cs typeface="Arial" charset="0"/>
                  </a:rPr>
                  <a:t>Max CPU 20%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55675" y="6054725"/>
                <a:ext cx="1047403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atin typeface="+mj-lt"/>
                  </a:rPr>
                  <a:t>Admin Pool</a:t>
                </a:r>
              </a:p>
            </p:txBody>
          </p:sp>
        </p:grpSp>
        <p:grpSp>
          <p:nvGrpSpPr>
            <p:cNvPr id="22" name="Group 34"/>
            <p:cNvGrpSpPr>
              <a:grpSpLocks/>
            </p:cNvGrpSpPr>
            <p:nvPr/>
          </p:nvGrpSpPr>
          <p:grpSpPr bwMode="auto">
            <a:xfrm>
              <a:off x="2514600" y="4038600"/>
              <a:ext cx="2514600" cy="2390775"/>
              <a:chOff x="2514600" y="4038600"/>
              <a:chExt cx="2514600" cy="2390775"/>
            </a:xfrm>
          </p:grpSpPr>
          <p:pic>
            <p:nvPicPr>
              <p:cNvPr id="23" name="Picture 42" descr="GEL Rounded Rectangle steel gray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14600" y="4038600"/>
                <a:ext cx="2514600" cy="2390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Rectangle 43"/>
              <p:cNvSpPr>
                <a:spLocks noChangeArrowheads="1"/>
              </p:cNvSpPr>
              <p:nvPr/>
            </p:nvSpPr>
            <p:spPr bwMode="auto">
              <a:xfrm>
                <a:off x="3011611" y="5040868"/>
                <a:ext cx="1508234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>
                    <a:latin typeface="Calibri" pitchFamily="34" charset="0"/>
                    <a:cs typeface="Arial" charset="0"/>
                  </a:rPr>
                  <a:t>Max CPU 90%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025775" y="6054725"/>
                <a:ext cx="1406988" cy="3077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latin typeface="+mj-lt"/>
                  </a:rPr>
                  <a:t>Application Pool</a:t>
                </a:r>
              </a:p>
            </p:txBody>
          </p:sp>
        </p:grpSp>
      </p:grpSp>
      <p:sp>
        <p:nvSpPr>
          <p:cNvPr id="29" name="Down Arrow 28"/>
          <p:cNvSpPr/>
          <p:nvPr/>
        </p:nvSpPr>
        <p:spPr bwMode="auto">
          <a:xfrm>
            <a:off x="1295400" y="3641725"/>
            <a:ext cx="457200" cy="1066800"/>
          </a:xfrm>
          <a:prstGeom prst="downArrow">
            <a:avLst/>
          </a:prstGeom>
          <a:solidFill>
            <a:schemeClr val="accent1">
              <a:alpha val="4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defTabSz="1096963">
              <a:defRPr/>
            </a:pP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30" name="Down Arrow 29"/>
          <p:cNvSpPr/>
          <p:nvPr/>
        </p:nvSpPr>
        <p:spPr bwMode="auto">
          <a:xfrm>
            <a:off x="2971800" y="3641725"/>
            <a:ext cx="457200" cy="1066800"/>
          </a:xfrm>
          <a:prstGeom prst="downArrow">
            <a:avLst/>
          </a:prstGeom>
          <a:solidFill>
            <a:schemeClr val="accent1">
              <a:alpha val="4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defTabSz="1096963">
              <a:defRPr/>
            </a:pP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31" name="Down Arrow 30"/>
          <p:cNvSpPr/>
          <p:nvPr/>
        </p:nvSpPr>
        <p:spPr bwMode="auto">
          <a:xfrm>
            <a:off x="4038600" y="3641725"/>
            <a:ext cx="457200" cy="1066800"/>
          </a:xfrm>
          <a:prstGeom prst="downArrow">
            <a:avLst/>
          </a:prstGeom>
          <a:solidFill>
            <a:schemeClr val="accent1">
              <a:alpha val="4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9728" tIns="54864" rIns="109728" bIns="54864" anchor="ctr"/>
          <a:lstStyle/>
          <a:p>
            <a:pPr algn="ctr" defTabSz="1096963">
              <a:defRPr/>
            </a:pPr>
            <a:endParaRPr lang="en-US" sz="2900" dirty="0">
              <a:solidFill>
                <a:schemeClr val="tx1"/>
              </a:solidFill>
            </a:endParaRPr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5562600" y="1676400"/>
            <a:ext cx="3581400" cy="4495800"/>
          </a:xfrm>
        </p:spPr>
        <p:txBody>
          <a:bodyPr/>
          <a:lstStyle/>
          <a:p>
            <a:r>
              <a:rPr lang="en-US" sz="2500" dirty="0" smtClean="0"/>
              <a:t>Ability to differentiate workloads</a:t>
            </a:r>
          </a:p>
          <a:p>
            <a:pPr lvl="1"/>
            <a:r>
              <a:rPr lang="en-US" sz="2500" dirty="0" smtClean="0"/>
              <a:t>e.g. </a:t>
            </a:r>
            <a:r>
              <a:rPr lang="en-US" sz="2500" dirty="0" err="1" smtClean="0"/>
              <a:t>app_name</a:t>
            </a:r>
            <a:r>
              <a:rPr lang="en-US" sz="2500" dirty="0" smtClean="0"/>
              <a:t>, login, etc.</a:t>
            </a:r>
          </a:p>
          <a:p>
            <a:r>
              <a:rPr lang="en-US" sz="2500" dirty="0" smtClean="0"/>
              <a:t>Per-request limits</a:t>
            </a:r>
          </a:p>
          <a:p>
            <a:pPr lvl="1"/>
            <a:r>
              <a:rPr lang="en-US" sz="2500" dirty="0" smtClean="0"/>
              <a:t>Max memory %</a:t>
            </a:r>
          </a:p>
          <a:p>
            <a:pPr lvl="1"/>
            <a:r>
              <a:rPr lang="en-US" sz="2500" dirty="0" smtClean="0"/>
              <a:t>Max CPU time</a:t>
            </a:r>
          </a:p>
          <a:p>
            <a:pPr lvl="1"/>
            <a:r>
              <a:rPr lang="en-US" sz="2500" dirty="0" smtClean="0"/>
              <a:t>Grant timeout</a:t>
            </a:r>
          </a:p>
          <a:p>
            <a:pPr lvl="1"/>
            <a:r>
              <a:rPr lang="en-US" sz="2500" dirty="0" smtClean="0"/>
              <a:t>Max Requests</a:t>
            </a:r>
          </a:p>
          <a:p>
            <a:r>
              <a:rPr lang="en-US" sz="2500" dirty="0" smtClean="0"/>
              <a:t>Resource monitoring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Relational Database Performance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1"/>
                </a:solidFill>
              </a:rPr>
              <a:t>Performance Studio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1219200"/>
          <a:ext cx="9067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SQL Server 2008 Performance and Scale WhtPaper0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7999" y="1733550"/>
            <a:ext cx="2187559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Warehouse and Analysis Performance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Reporting Performance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95400" y="381000"/>
          <a:ext cx="86868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286000" y="2141704"/>
            <a:ext cx="1341438" cy="1744496"/>
            <a:chOff x="1905000" y="2209800"/>
            <a:chExt cx="1341438" cy="1744496"/>
          </a:xfrm>
        </p:grpSpPr>
        <p:pic>
          <p:nvPicPr>
            <p:cNvPr id="2050" name="Picture 2" descr="C:\Work\Katmai Marketing\PAG_icon library\PAG_icon library\Server sm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05000" y="2209800"/>
              <a:ext cx="1093788" cy="1604222"/>
            </a:xfrm>
            <a:prstGeom prst="rect">
              <a:avLst/>
            </a:prstGeom>
            <a:noFill/>
          </p:spPr>
        </p:pic>
        <p:grpSp>
          <p:nvGrpSpPr>
            <p:cNvPr id="8" name="Group 7"/>
            <p:cNvGrpSpPr/>
            <p:nvPr/>
          </p:nvGrpSpPr>
          <p:grpSpPr>
            <a:xfrm>
              <a:off x="2514600" y="3124200"/>
              <a:ext cx="731838" cy="830096"/>
              <a:chOff x="2514600" y="3124200"/>
              <a:chExt cx="731838" cy="830096"/>
            </a:xfrm>
          </p:grpSpPr>
          <p:pic>
            <p:nvPicPr>
              <p:cNvPr id="5" name="Picture 6" descr="C:\Work\Katmai Marketing\PAG_icon library\PAG_icon library\XP icon generic internet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590800" y="3124200"/>
                <a:ext cx="655638" cy="655638"/>
              </a:xfrm>
              <a:prstGeom prst="rect">
                <a:avLst/>
              </a:prstGeom>
              <a:noFill/>
            </p:spPr>
          </p:pic>
          <p:pic>
            <p:nvPicPr>
              <p:cNvPr id="6" name="Picture 7" descr="C:\Work\Katmai Marketing\PAG_icon library\PAG_icon library\Template sm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514600" y="3276600"/>
                <a:ext cx="321906" cy="677696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1" name="Picture 10" descr="SQL08_b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7400" y="3733800"/>
            <a:ext cx="1943100" cy="4117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40399" y="4038600"/>
            <a:ext cx="192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Reporting Services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FF6600"/>
      </a:accent2>
      <a:accent3>
        <a:srgbClr val="FF9933"/>
      </a:accent3>
      <a:accent4>
        <a:srgbClr val="FFA365"/>
      </a:accent4>
      <a:accent5>
        <a:srgbClr val="FF9933"/>
      </a:accent5>
      <a:accent6>
        <a:srgbClr val="FF9933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560</Words>
  <Application>Microsoft Office PowerPoint</Application>
  <PresentationFormat>Pokaz na ekranie (4:3)</PresentationFormat>
  <Paragraphs>176</Paragraphs>
  <Slides>20</Slides>
  <Notes>20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Office Theme</vt:lpstr>
      <vt:lpstr> Your Data Any Place, Any Time</vt:lpstr>
      <vt:lpstr>Performance and Scalability  Challenges</vt:lpstr>
      <vt:lpstr>Performance and Scalability  SQL Server 2008</vt:lpstr>
      <vt:lpstr>Optimizing Performance</vt:lpstr>
      <vt:lpstr>Relational Database Performance</vt:lpstr>
      <vt:lpstr>Relational Database Performance Resource Governor</vt:lpstr>
      <vt:lpstr>Relational Database Performance Performance Studio</vt:lpstr>
      <vt:lpstr>Data Warehouse and Analysis Performance</vt:lpstr>
      <vt:lpstr>Reporting Performance</vt:lpstr>
      <vt:lpstr>ETL Performance</vt:lpstr>
      <vt:lpstr>Scaling Up</vt:lpstr>
      <vt:lpstr>Hardware Support </vt:lpstr>
      <vt:lpstr>Concurrency</vt:lpstr>
      <vt:lpstr>Scaling Out</vt:lpstr>
      <vt:lpstr>Scalable Shared Databases</vt:lpstr>
      <vt:lpstr>Distributed Partitioned Views</vt:lpstr>
      <vt:lpstr>Peer-to-Peer Replication</vt:lpstr>
      <vt:lpstr>Query Notifications</vt:lpstr>
      <vt:lpstr>Scale-Out Analysis Services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2008-09-09T15:15:05Z</dcterms:created>
  <dcterms:modified xsi:type="dcterms:W3CDTF">2008-09-09T15:15:10Z</dcterms:modified>
</cp:coreProperties>
</file>