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colors8.xml" ContentType="application/vnd.openxmlformats-officedocument.drawingml.diagramColors+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colors6.xml" ContentType="application/vnd.openxmlformats-officedocument.drawingml.diagramColors+xml"/>
  <Override PartName="/ppt/notesSlides/notesSlide10.xml" ContentType="application/vnd.openxmlformats-officedocument.presentationml.notesSlide+xml"/>
  <Override PartName="/ppt/diagrams/quickStyle9.xml" ContentType="application/vnd.openxmlformats-officedocument.drawingml.diagramStyl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notesSlides/notesSlide5.xml" ContentType="application/vnd.openxmlformats-officedocument.presentationml.notesSlide+xml"/>
  <Override PartName="/ppt/diagrams/colors4.xml" ContentType="application/vnd.openxmlformats-officedocument.drawingml.diagramColors+xml"/>
  <Override PartName="/ppt/diagrams/quickStyle6.xml" ContentType="application/vnd.openxmlformats-officedocument.drawingml.diagramStyle+xml"/>
  <Override PartName="/ppt/diagrams/quickStyle7.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layout2.xml" ContentType="application/vnd.openxmlformats-officedocument.drawingml.diagramLayout+xml"/>
  <Override PartName="/ppt/diagrams/data5.xml" ContentType="application/vnd.openxmlformats-officedocument.drawingml.diagramData+xml"/>
  <Override PartName="/ppt/notesSlides/notesSlide8.xml" ContentType="application/vnd.openxmlformats-officedocument.presentationml.notesSlide+xml"/>
  <Override PartName="/ppt/diagrams/colors7.xml" ContentType="application/vnd.openxmlformats-officedocument.drawingml.diagramColors+xml"/>
  <Override PartName="/ppt/notesSlides/notesSlide11.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74" r:id="rId2"/>
    <p:sldId id="285" r:id="rId3"/>
    <p:sldId id="286" r:id="rId4"/>
    <p:sldId id="287" r:id="rId5"/>
    <p:sldId id="288" r:id="rId6"/>
    <p:sldId id="289" r:id="rId7"/>
    <p:sldId id="290" r:id="rId8"/>
    <p:sldId id="291" r:id="rId9"/>
    <p:sldId id="292" r:id="rId10"/>
    <p:sldId id="293" r:id="rId11"/>
    <p:sldId id="294" r:id="rId12"/>
    <p:sldId id="29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cky Pretz" initials="BP" lastIdx="11" clrIdx="0"/>
  <p:cmAuthor id="1" name="Niraj Nagrani" initials="NN" lastIdx="10" clrIdx="1"/>
  <p:cmAuthor id="2" name="Graeme Malcolm" initials="GDM" lastIdx="2"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634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637" autoAdjust="0"/>
    <p:restoredTop sz="77000" autoAdjust="0"/>
  </p:normalViewPr>
  <p:slideViewPr>
    <p:cSldViewPr>
      <p:cViewPr varScale="1">
        <p:scale>
          <a:sx n="56" d="100"/>
          <a:sy n="56" d="100"/>
        </p:scale>
        <p:origin x="-936" y="-96"/>
      </p:cViewPr>
      <p:guideLst>
        <p:guide orient="horz"/>
        <p:guide/>
      </p:guideLst>
    </p:cSldViewPr>
  </p:slideViewPr>
  <p:outlineViewPr>
    <p:cViewPr>
      <p:scale>
        <a:sx n="33" d="100"/>
        <a:sy n="33" d="100"/>
      </p:scale>
      <p:origin x="0" y="1230"/>
    </p:cViewPr>
    <p:sldLst>
      <p:sld r:id="rId1" collapse="1"/>
    </p:sldLst>
  </p:outlineViewPr>
  <p:notesTextViewPr>
    <p:cViewPr>
      <p:scale>
        <a:sx n="66" d="100"/>
        <a:sy n="66" d="100"/>
      </p:scale>
      <p:origin x="0" y="0"/>
    </p:cViewPr>
  </p:notesTextViewPr>
  <p:sorterViewPr>
    <p:cViewPr>
      <p:scale>
        <a:sx n="66" d="100"/>
        <a:sy n="66" d="100"/>
      </p:scale>
      <p:origin x="0" y="0"/>
    </p:cViewPr>
  </p:sorterViewPr>
  <p:notesViewPr>
    <p:cSldViewPr>
      <p:cViewPr>
        <p:scale>
          <a:sx n="90" d="100"/>
          <a:sy n="90" d="100"/>
        </p:scale>
        <p:origin x="-100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B3A33C-9F1F-4F6F-AFEF-7CCFFE6A853C}" type="doc">
      <dgm:prSet loTypeId="urn:microsoft.com/office/officeart/2005/8/layout/list1" loCatId="list" qsTypeId="urn:microsoft.com/office/officeart/2005/8/quickstyle/3d1" qsCatId="3D" csTypeId="urn:microsoft.com/office/officeart/2005/8/colors/accent2_3" csCatId="accent2" phldr="1"/>
      <dgm:spPr/>
      <dgm:t>
        <a:bodyPr/>
        <a:lstStyle/>
        <a:p>
          <a:endParaRPr lang="en-US"/>
        </a:p>
      </dgm:t>
    </dgm:pt>
    <dgm:pt modelId="{9ABC9A97-248B-496D-81A3-4F9660470E6D}">
      <dgm:prSet phldrT="[Text]" custT="1"/>
      <dgm:spPr/>
      <dgm:t>
        <a:bodyPr/>
        <a:lstStyle/>
        <a:p>
          <a:r>
            <a:rPr lang="en-US" sz="1800" dirty="0" smtClean="0"/>
            <a:t>How can I scale while maintaining exceptional performance?</a:t>
          </a:r>
          <a:endParaRPr lang="en-US" sz="1800" dirty="0"/>
        </a:p>
      </dgm:t>
    </dgm:pt>
    <dgm:pt modelId="{EE43ED15-9428-42C2-810E-EE2C0365EA60}" type="parTrans" cxnId="{0850DDAA-ED3D-453B-B7C0-E73EF13ED739}">
      <dgm:prSet/>
      <dgm:spPr/>
      <dgm:t>
        <a:bodyPr/>
        <a:lstStyle/>
        <a:p>
          <a:endParaRPr lang="en-US" sz="2400"/>
        </a:p>
      </dgm:t>
    </dgm:pt>
    <dgm:pt modelId="{7D154ABB-5266-43F6-A217-60A11254E721}" type="sibTrans" cxnId="{0850DDAA-ED3D-453B-B7C0-E73EF13ED739}">
      <dgm:prSet/>
      <dgm:spPr/>
      <dgm:t>
        <a:bodyPr/>
        <a:lstStyle/>
        <a:p>
          <a:endParaRPr lang="en-US" sz="2400"/>
        </a:p>
      </dgm:t>
    </dgm:pt>
    <dgm:pt modelId="{0C2A2600-3A06-4C73-A123-1753A6358CC2}">
      <dgm:prSet phldrT="[Text]" custT="1"/>
      <dgm:spPr/>
      <dgm:t>
        <a:bodyPr/>
        <a:lstStyle/>
        <a:p>
          <a:r>
            <a:rPr lang="en-US" sz="1800" dirty="0" smtClean="0"/>
            <a:t>How can I maintain availability of data services?</a:t>
          </a:r>
          <a:endParaRPr lang="en-US" sz="1800" dirty="0"/>
        </a:p>
      </dgm:t>
    </dgm:pt>
    <dgm:pt modelId="{ED50CF8B-8D96-49FA-8DF7-507826B12B2A}" type="parTrans" cxnId="{AAD55401-734A-46F2-9C52-7EBA5577110A}">
      <dgm:prSet/>
      <dgm:spPr/>
      <dgm:t>
        <a:bodyPr/>
        <a:lstStyle/>
        <a:p>
          <a:endParaRPr lang="en-US" sz="2400"/>
        </a:p>
      </dgm:t>
    </dgm:pt>
    <dgm:pt modelId="{145944A3-B741-408C-A790-88805062C482}" type="sibTrans" cxnId="{AAD55401-734A-46F2-9C52-7EBA5577110A}">
      <dgm:prSet/>
      <dgm:spPr/>
      <dgm:t>
        <a:bodyPr/>
        <a:lstStyle/>
        <a:p>
          <a:endParaRPr lang="en-US" sz="2400"/>
        </a:p>
      </dgm:t>
    </dgm:pt>
    <dgm:pt modelId="{51F88B65-B05F-4EC1-A9E8-D11F08C3D76E}">
      <dgm:prSet custT="1"/>
      <dgm:spPr/>
      <dgm:t>
        <a:bodyPr/>
        <a:lstStyle/>
        <a:p>
          <a:r>
            <a:rPr lang="en-US" sz="1800" dirty="0" smtClean="0"/>
            <a:t>How can I focus on high-value management tasks?</a:t>
          </a:r>
        </a:p>
      </dgm:t>
    </dgm:pt>
    <dgm:pt modelId="{51389B2B-1C55-4B20-B11B-4F599C4DD7E1}" type="parTrans" cxnId="{227A5E1F-562E-41DE-B318-7B31C7F38BCA}">
      <dgm:prSet/>
      <dgm:spPr/>
      <dgm:t>
        <a:bodyPr/>
        <a:lstStyle/>
        <a:p>
          <a:endParaRPr lang="en-US" sz="2400"/>
        </a:p>
      </dgm:t>
    </dgm:pt>
    <dgm:pt modelId="{7EE97C28-226B-40B5-B526-7CE0CE7A167A}" type="sibTrans" cxnId="{227A5E1F-562E-41DE-B318-7B31C7F38BCA}">
      <dgm:prSet/>
      <dgm:spPr/>
      <dgm:t>
        <a:bodyPr/>
        <a:lstStyle/>
        <a:p>
          <a:endParaRPr lang="en-US" sz="2400"/>
        </a:p>
      </dgm:t>
    </dgm:pt>
    <dgm:pt modelId="{79ECD778-5E45-4834-92E6-CC1AC6B99A5B}">
      <dgm:prSet phldrT="[Text]" custT="1"/>
      <dgm:spPr/>
      <dgm:t>
        <a:bodyPr/>
        <a:lstStyle/>
        <a:p>
          <a:r>
            <a:rPr lang="en-US" sz="1800" dirty="0" smtClean="0"/>
            <a:t>How do I secure and protect our data?</a:t>
          </a:r>
          <a:endParaRPr lang="en-US" sz="1800" dirty="0"/>
        </a:p>
      </dgm:t>
    </dgm:pt>
    <dgm:pt modelId="{AF64C3F4-8E04-4C41-AF6A-4280FE6E4850}" type="parTrans" cxnId="{F97D7427-A12B-4208-86C3-E635D6AD9FB9}">
      <dgm:prSet/>
      <dgm:spPr/>
      <dgm:t>
        <a:bodyPr/>
        <a:lstStyle/>
        <a:p>
          <a:endParaRPr lang="en-GB" sz="2400"/>
        </a:p>
      </dgm:t>
    </dgm:pt>
    <dgm:pt modelId="{23C719B9-E9E1-4109-901E-B4DE87955910}" type="sibTrans" cxnId="{F97D7427-A12B-4208-86C3-E635D6AD9FB9}">
      <dgm:prSet/>
      <dgm:spPr/>
      <dgm:t>
        <a:bodyPr/>
        <a:lstStyle/>
        <a:p>
          <a:endParaRPr lang="en-GB" sz="2400"/>
        </a:p>
      </dgm:t>
    </dgm:pt>
    <dgm:pt modelId="{F361E82B-670F-4B3E-96D2-C4C8023076EB}" type="pres">
      <dgm:prSet presAssocID="{61B3A33C-9F1F-4F6F-AFEF-7CCFFE6A853C}" presName="linear" presStyleCnt="0">
        <dgm:presLayoutVars>
          <dgm:dir/>
          <dgm:animLvl val="lvl"/>
          <dgm:resizeHandles val="exact"/>
        </dgm:presLayoutVars>
      </dgm:prSet>
      <dgm:spPr/>
      <dgm:t>
        <a:bodyPr/>
        <a:lstStyle/>
        <a:p>
          <a:endParaRPr lang="en-US"/>
        </a:p>
      </dgm:t>
    </dgm:pt>
    <dgm:pt modelId="{058338AF-BF80-4842-9416-B6DA9E9E88DB}" type="pres">
      <dgm:prSet presAssocID="{9ABC9A97-248B-496D-81A3-4F9660470E6D}" presName="parentLin" presStyleCnt="0"/>
      <dgm:spPr/>
      <dgm:t>
        <a:bodyPr/>
        <a:lstStyle/>
        <a:p>
          <a:endParaRPr lang="en-GB"/>
        </a:p>
      </dgm:t>
    </dgm:pt>
    <dgm:pt modelId="{82C2D025-066E-404F-8341-A5666B4791B3}" type="pres">
      <dgm:prSet presAssocID="{9ABC9A97-248B-496D-81A3-4F9660470E6D}" presName="parentLeftMargin" presStyleLbl="node1" presStyleIdx="0" presStyleCnt="4"/>
      <dgm:spPr/>
      <dgm:t>
        <a:bodyPr/>
        <a:lstStyle/>
        <a:p>
          <a:endParaRPr lang="en-US"/>
        </a:p>
      </dgm:t>
    </dgm:pt>
    <dgm:pt modelId="{298D6E44-52E0-4849-BFEB-7AB46B3D00A0}" type="pres">
      <dgm:prSet presAssocID="{9ABC9A97-248B-496D-81A3-4F9660470E6D}" presName="parentText" presStyleLbl="node1" presStyleIdx="0" presStyleCnt="4" custScaleX="122849">
        <dgm:presLayoutVars>
          <dgm:chMax val="0"/>
          <dgm:bulletEnabled val="1"/>
        </dgm:presLayoutVars>
      </dgm:prSet>
      <dgm:spPr/>
      <dgm:t>
        <a:bodyPr/>
        <a:lstStyle/>
        <a:p>
          <a:endParaRPr lang="en-US"/>
        </a:p>
      </dgm:t>
    </dgm:pt>
    <dgm:pt modelId="{42CA337A-B832-4FB7-AF8C-0C132DE3ED39}" type="pres">
      <dgm:prSet presAssocID="{9ABC9A97-248B-496D-81A3-4F9660470E6D}" presName="negativeSpace" presStyleCnt="0"/>
      <dgm:spPr/>
      <dgm:t>
        <a:bodyPr/>
        <a:lstStyle/>
        <a:p>
          <a:endParaRPr lang="en-GB"/>
        </a:p>
      </dgm:t>
    </dgm:pt>
    <dgm:pt modelId="{F0831733-23D2-4F80-B903-86E37789E4F1}" type="pres">
      <dgm:prSet presAssocID="{9ABC9A97-248B-496D-81A3-4F9660470E6D}" presName="childText" presStyleLbl="conFgAcc1" presStyleIdx="0" presStyleCnt="4">
        <dgm:presLayoutVars>
          <dgm:bulletEnabled val="1"/>
        </dgm:presLayoutVars>
      </dgm:prSet>
      <dgm:spPr/>
      <dgm:t>
        <a:bodyPr/>
        <a:lstStyle/>
        <a:p>
          <a:endParaRPr lang="en-GB"/>
        </a:p>
      </dgm:t>
    </dgm:pt>
    <dgm:pt modelId="{6663A0F8-C4E8-4AE2-8549-CB8A7EB7CF0E}" type="pres">
      <dgm:prSet presAssocID="{7D154ABB-5266-43F6-A217-60A11254E721}" presName="spaceBetweenRectangles" presStyleCnt="0"/>
      <dgm:spPr/>
      <dgm:t>
        <a:bodyPr/>
        <a:lstStyle/>
        <a:p>
          <a:endParaRPr lang="en-GB"/>
        </a:p>
      </dgm:t>
    </dgm:pt>
    <dgm:pt modelId="{333A1294-C01A-4212-891A-B23EBE72D330}" type="pres">
      <dgm:prSet presAssocID="{0C2A2600-3A06-4C73-A123-1753A6358CC2}" presName="parentLin" presStyleCnt="0"/>
      <dgm:spPr/>
      <dgm:t>
        <a:bodyPr/>
        <a:lstStyle/>
        <a:p>
          <a:endParaRPr lang="en-GB"/>
        </a:p>
      </dgm:t>
    </dgm:pt>
    <dgm:pt modelId="{12DCA4E1-A476-48D0-9D62-5CED7976FCF3}" type="pres">
      <dgm:prSet presAssocID="{0C2A2600-3A06-4C73-A123-1753A6358CC2}" presName="parentLeftMargin" presStyleLbl="node1" presStyleIdx="0" presStyleCnt="4"/>
      <dgm:spPr/>
      <dgm:t>
        <a:bodyPr/>
        <a:lstStyle/>
        <a:p>
          <a:endParaRPr lang="en-US"/>
        </a:p>
      </dgm:t>
    </dgm:pt>
    <dgm:pt modelId="{FDCEB7F8-7C4A-413A-93BB-7CD43B76BCD9}" type="pres">
      <dgm:prSet presAssocID="{0C2A2600-3A06-4C73-A123-1753A6358CC2}" presName="parentText" presStyleLbl="node1" presStyleIdx="1" presStyleCnt="4" custScaleX="122849">
        <dgm:presLayoutVars>
          <dgm:chMax val="0"/>
          <dgm:bulletEnabled val="1"/>
        </dgm:presLayoutVars>
      </dgm:prSet>
      <dgm:spPr/>
      <dgm:t>
        <a:bodyPr/>
        <a:lstStyle/>
        <a:p>
          <a:endParaRPr lang="en-US"/>
        </a:p>
      </dgm:t>
    </dgm:pt>
    <dgm:pt modelId="{CDEFAED9-4BC6-4051-A354-5DB0CE5F1F2F}" type="pres">
      <dgm:prSet presAssocID="{0C2A2600-3A06-4C73-A123-1753A6358CC2}" presName="negativeSpace" presStyleCnt="0"/>
      <dgm:spPr/>
      <dgm:t>
        <a:bodyPr/>
        <a:lstStyle/>
        <a:p>
          <a:endParaRPr lang="en-GB"/>
        </a:p>
      </dgm:t>
    </dgm:pt>
    <dgm:pt modelId="{E71F0E9A-0EAE-4C7B-B794-9200D1D72FCC}" type="pres">
      <dgm:prSet presAssocID="{0C2A2600-3A06-4C73-A123-1753A6358CC2}" presName="childText" presStyleLbl="conFgAcc1" presStyleIdx="1" presStyleCnt="4">
        <dgm:presLayoutVars>
          <dgm:bulletEnabled val="1"/>
        </dgm:presLayoutVars>
      </dgm:prSet>
      <dgm:spPr/>
      <dgm:t>
        <a:bodyPr/>
        <a:lstStyle/>
        <a:p>
          <a:endParaRPr lang="en-GB"/>
        </a:p>
      </dgm:t>
    </dgm:pt>
    <dgm:pt modelId="{C3BFD681-97E1-4F8B-A0ED-27F1691FC8EE}" type="pres">
      <dgm:prSet presAssocID="{145944A3-B741-408C-A790-88805062C482}" presName="spaceBetweenRectangles" presStyleCnt="0"/>
      <dgm:spPr/>
      <dgm:t>
        <a:bodyPr/>
        <a:lstStyle/>
        <a:p>
          <a:endParaRPr lang="en-GB"/>
        </a:p>
      </dgm:t>
    </dgm:pt>
    <dgm:pt modelId="{4E025224-3232-4E92-9666-9E704F3DFC46}" type="pres">
      <dgm:prSet presAssocID="{79ECD778-5E45-4834-92E6-CC1AC6B99A5B}" presName="parentLin" presStyleCnt="0"/>
      <dgm:spPr/>
      <dgm:t>
        <a:bodyPr/>
        <a:lstStyle/>
        <a:p>
          <a:endParaRPr lang="en-GB"/>
        </a:p>
      </dgm:t>
    </dgm:pt>
    <dgm:pt modelId="{143D2663-FD7B-4E8E-BEEC-E5D4E203C46F}" type="pres">
      <dgm:prSet presAssocID="{79ECD778-5E45-4834-92E6-CC1AC6B99A5B}" presName="parentLeftMargin" presStyleLbl="node1" presStyleIdx="1" presStyleCnt="4"/>
      <dgm:spPr/>
      <dgm:t>
        <a:bodyPr/>
        <a:lstStyle/>
        <a:p>
          <a:endParaRPr lang="en-US"/>
        </a:p>
      </dgm:t>
    </dgm:pt>
    <dgm:pt modelId="{CBCEC3B9-D8A7-4040-A00C-B70A54A361D9}" type="pres">
      <dgm:prSet presAssocID="{79ECD778-5E45-4834-92E6-CC1AC6B99A5B}" presName="parentText" presStyleLbl="node1" presStyleIdx="2" presStyleCnt="4" custScaleX="121422">
        <dgm:presLayoutVars>
          <dgm:chMax val="0"/>
          <dgm:bulletEnabled val="1"/>
        </dgm:presLayoutVars>
      </dgm:prSet>
      <dgm:spPr/>
      <dgm:t>
        <a:bodyPr/>
        <a:lstStyle/>
        <a:p>
          <a:endParaRPr lang="en-US"/>
        </a:p>
      </dgm:t>
    </dgm:pt>
    <dgm:pt modelId="{FE4070CF-4A8F-4BD0-AE11-9EDBB285C5C1}" type="pres">
      <dgm:prSet presAssocID="{79ECD778-5E45-4834-92E6-CC1AC6B99A5B}" presName="negativeSpace" presStyleCnt="0"/>
      <dgm:spPr/>
      <dgm:t>
        <a:bodyPr/>
        <a:lstStyle/>
        <a:p>
          <a:endParaRPr lang="en-GB"/>
        </a:p>
      </dgm:t>
    </dgm:pt>
    <dgm:pt modelId="{71F080C8-D6F9-4E6E-875D-446D83404FBF}" type="pres">
      <dgm:prSet presAssocID="{79ECD778-5E45-4834-92E6-CC1AC6B99A5B}" presName="childText" presStyleLbl="conFgAcc1" presStyleIdx="2" presStyleCnt="4">
        <dgm:presLayoutVars>
          <dgm:bulletEnabled val="1"/>
        </dgm:presLayoutVars>
      </dgm:prSet>
      <dgm:spPr/>
      <dgm:t>
        <a:bodyPr/>
        <a:lstStyle/>
        <a:p>
          <a:endParaRPr lang="en-GB"/>
        </a:p>
      </dgm:t>
    </dgm:pt>
    <dgm:pt modelId="{FF53DA05-583A-4856-BC2E-E195A3A0E744}" type="pres">
      <dgm:prSet presAssocID="{23C719B9-E9E1-4109-901E-B4DE87955910}" presName="spaceBetweenRectangles" presStyleCnt="0"/>
      <dgm:spPr/>
      <dgm:t>
        <a:bodyPr/>
        <a:lstStyle/>
        <a:p>
          <a:endParaRPr lang="en-GB"/>
        </a:p>
      </dgm:t>
    </dgm:pt>
    <dgm:pt modelId="{78C521D7-FAB3-4BA3-A27B-09C29D602E0E}" type="pres">
      <dgm:prSet presAssocID="{51F88B65-B05F-4EC1-A9E8-D11F08C3D76E}" presName="parentLin" presStyleCnt="0"/>
      <dgm:spPr/>
      <dgm:t>
        <a:bodyPr/>
        <a:lstStyle/>
        <a:p>
          <a:endParaRPr lang="en-GB"/>
        </a:p>
      </dgm:t>
    </dgm:pt>
    <dgm:pt modelId="{0064FE31-8C7B-4734-BB38-59452A550896}" type="pres">
      <dgm:prSet presAssocID="{51F88B65-B05F-4EC1-A9E8-D11F08C3D76E}" presName="parentLeftMargin" presStyleLbl="node1" presStyleIdx="2" presStyleCnt="4"/>
      <dgm:spPr/>
      <dgm:t>
        <a:bodyPr/>
        <a:lstStyle/>
        <a:p>
          <a:endParaRPr lang="en-US"/>
        </a:p>
      </dgm:t>
    </dgm:pt>
    <dgm:pt modelId="{113A9449-3C08-4D44-8AD8-DC4A6703190C}" type="pres">
      <dgm:prSet presAssocID="{51F88B65-B05F-4EC1-A9E8-D11F08C3D76E}" presName="parentText" presStyleLbl="node1" presStyleIdx="3" presStyleCnt="4" custScaleX="122849">
        <dgm:presLayoutVars>
          <dgm:chMax val="0"/>
          <dgm:bulletEnabled val="1"/>
        </dgm:presLayoutVars>
      </dgm:prSet>
      <dgm:spPr/>
      <dgm:t>
        <a:bodyPr/>
        <a:lstStyle/>
        <a:p>
          <a:endParaRPr lang="en-US"/>
        </a:p>
      </dgm:t>
    </dgm:pt>
    <dgm:pt modelId="{1DBFB4FA-CDF7-4AD1-83C8-FA864F17105F}" type="pres">
      <dgm:prSet presAssocID="{51F88B65-B05F-4EC1-A9E8-D11F08C3D76E}" presName="negativeSpace" presStyleCnt="0"/>
      <dgm:spPr/>
      <dgm:t>
        <a:bodyPr/>
        <a:lstStyle/>
        <a:p>
          <a:endParaRPr lang="en-GB"/>
        </a:p>
      </dgm:t>
    </dgm:pt>
    <dgm:pt modelId="{2A8EEA6E-6447-449A-AECD-ECC022966BE4}" type="pres">
      <dgm:prSet presAssocID="{51F88B65-B05F-4EC1-A9E8-D11F08C3D76E}" presName="childText" presStyleLbl="conFgAcc1" presStyleIdx="3" presStyleCnt="4">
        <dgm:presLayoutVars>
          <dgm:bulletEnabled val="1"/>
        </dgm:presLayoutVars>
      </dgm:prSet>
      <dgm:spPr/>
      <dgm:t>
        <a:bodyPr/>
        <a:lstStyle/>
        <a:p>
          <a:endParaRPr lang="en-GB"/>
        </a:p>
      </dgm:t>
    </dgm:pt>
  </dgm:ptLst>
  <dgm:cxnLst>
    <dgm:cxn modelId="{ACE214C4-BA19-4A8D-8B32-A162BECB8A2A}" type="presOf" srcId="{0C2A2600-3A06-4C73-A123-1753A6358CC2}" destId="{FDCEB7F8-7C4A-413A-93BB-7CD43B76BCD9}" srcOrd="1" destOrd="0" presId="urn:microsoft.com/office/officeart/2005/8/layout/list1"/>
    <dgm:cxn modelId="{DB30372B-1009-441E-B231-3D9E69A46B84}" type="presOf" srcId="{79ECD778-5E45-4834-92E6-CC1AC6B99A5B}" destId="{143D2663-FD7B-4E8E-BEEC-E5D4E203C46F}" srcOrd="0" destOrd="0" presId="urn:microsoft.com/office/officeart/2005/8/layout/list1"/>
    <dgm:cxn modelId="{B5338355-D34C-43C6-A232-922A9CF55099}" type="presOf" srcId="{0C2A2600-3A06-4C73-A123-1753A6358CC2}" destId="{12DCA4E1-A476-48D0-9D62-5CED7976FCF3}" srcOrd="0" destOrd="0" presId="urn:microsoft.com/office/officeart/2005/8/layout/list1"/>
    <dgm:cxn modelId="{A1E29211-316A-4A40-8147-BF8250028F5A}" type="presOf" srcId="{79ECD778-5E45-4834-92E6-CC1AC6B99A5B}" destId="{CBCEC3B9-D8A7-4040-A00C-B70A54A361D9}" srcOrd="1" destOrd="0" presId="urn:microsoft.com/office/officeart/2005/8/layout/list1"/>
    <dgm:cxn modelId="{E204E607-E49C-4C00-B6E2-E9FBE52FAC46}" type="presOf" srcId="{51F88B65-B05F-4EC1-A9E8-D11F08C3D76E}" destId="{0064FE31-8C7B-4734-BB38-59452A550896}" srcOrd="0" destOrd="0" presId="urn:microsoft.com/office/officeart/2005/8/layout/list1"/>
    <dgm:cxn modelId="{F97D7427-A12B-4208-86C3-E635D6AD9FB9}" srcId="{61B3A33C-9F1F-4F6F-AFEF-7CCFFE6A853C}" destId="{79ECD778-5E45-4834-92E6-CC1AC6B99A5B}" srcOrd="2" destOrd="0" parTransId="{AF64C3F4-8E04-4C41-AF6A-4280FE6E4850}" sibTransId="{23C719B9-E9E1-4109-901E-B4DE87955910}"/>
    <dgm:cxn modelId="{0850DDAA-ED3D-453B-B7C0-E73EF13ED739}" srcId="{61B3A33C-9F1F-4F6F-AFEF-7CCFFE6A853C}" destId="{9ABC9A97-248B-496D-81A3-4F9660470E6D}" srcOrd="0" destOrd="0" parTransId="{EE43ED15-9428-42C2-810E-EE2C0365EA60}" sibTransId="{7D154ABB-5266-43F6-A217-60A11254E721}"/>
    <dgm:cxn modelId="{AAD55401-734A-46F2-9C52-7EBA5577110A}" srcId="{61B3A33C-9F1F-4F6F-AFEF-7CCFFE6A853C}" destId="{0C2A2600-3A06-4C73-A123-1753A6358CC2}" srcOrd="1" destOrd="0" parTransId="{ED50CF8B-8D96-49FA-8DF7-507826B12B2A}" sibTransId="{145944A3-B741-408C-A790-88805062C482}"/>
    <dgm:cxn modelId="{43864CA0-385A-4EC7-9169-4AC98F9293D8}" type="presOf" srcId="{9ABC9A97-248B-496D-81A3-4F9660470E6D}" destId="{298D6E44-52E0-4849-BFEB-7AB46B3D00A0}" srcOrd="1" destOrd="0" presId="urn:microsoft.com/office/officeart/2005/8/layout/list1"/>
    <dgm:cxn modelId="{C990C028-D7DB-4ADB-9C64-242989F51463}" type="presOf" srcId="{9ABC9A97-248B-496D-81A3-4F9660470E6D}" destId="{82C2D025-066E-404F-8341-A5666B4791B3}" srcOrd="0" destOrd="0" presId="urn:microsoft.com/office/officeart/2005/8/layout/list1"/>
    <dgm:cxn modelId="{227A5E1F-562E-41DE-B318-7B31C7F38BCA}" srcId="{61B3A33C-9F1F-4F6F-AFEF-7CCFFE6A853C}" destId="{51F88B65-B05F-4EC1-A9E8-D11F08C3D76E}" srcOrd="3" destOrd="0" parTransId="{51389B2B-1C55-4B20-B11B-4F599C4DD7E1}" sibTransId="{7EE97C28-226B-40B5-B526-7CE0CE7A167A}"/>
    <dgm:cxn modelId="{4C59A28C-C25A-4AEC-816E-1DB700B251F5}" type="presOf" srcId="{61B3A33C-9F1F-4F6F-AFEF-7CCFFE6A853C}" destId="{F361E82B-670F-4B3E-96D2-C4C8023076EB}" srcOrd="0" destOrd="0" presId="urn:microsoft.com/office/officeart/2005/8/layout/list1"/>
    <dgm:cxn modelId="{727D5355-E275-4503-96CE-413A1902C9E3}" type="presOf" srcId="{51F88B65-B05F-4EC1-A9E8-D11F08C3D76E}" destId="{113A9449-3C08-4D44-8AD8-DC4A6703190C}" srcOrd="1" destOrd="0" presId="urn:microsoft.com/office/officeart/2005/8/layout/list1"/>
    <dgm:cxn modelId="{3E57E48B-73E3-4671-BB8F-C13B909113BB}" type="presParOf" srcId="{F361E82B-670F-4B3E-96D2-C4C8023076EB}" destId="{058338AF-BF80-4842-9416-B6DA9E9E88DB}" srcOrd="0" destOrd="0" presId="urn:microsoft.com/office/officeart/2005/8/layout/list1"/>
    <dgm:cxn modelId="{C0C3AF45-500C-45B1-9147-3F5080A3EB1A}" type="presParOf" srcId="{058338AF-BF80-4842-9416-B6DA9E9E88DB}" destId="{82C2D025-066E-404F-8341-A5666B4791B3}" srcOrd="0" destOrd="0" presId="urn:microsoft.com/office/officeart/2005/8/layout/list1"/>
    <dgm:cxn modelId="{8C47500B-236B-4AC2-ABB6-EF616C4A89BE}" type="presParOf" srcId="{058338AF-BF80-4842-9416-B6DA9E9E88DB}" destId="{298D6E44-52E0-4849-BFEB-7AB46B3D00A0}" srcOrd="1" destOrd="0" presId="urn:microsoft.com/office/officeart/2005/8/layout/list1"/>
    <dgm:cxn modelId="{E6C1C04B-0EC8-401E-BBB0-A32F25B75475}" type="presParOf" srcId="{F361E82B-670F-4B3E-96D2-C4C8023076EB}" destId="{42CA337A-B832-4FB7-AF8C-0C132DE3ED39}" srcOrd="1" destOrd="0" presId="urn:microsoft.com/office/officeart/2005/8/layout/list1"/>
    <dgm:cxn modelId="{BB034E25-6B1C-4488-9F30-248B85B86F0C}" type="presParOf" srcId="{F361E82B-670F-4B3E-96D2-C4C8023076EB}" destId="{F0831733-23D2-4F80-B903-86E37789E4F1}" srcOrd="2" destOrd="0" presId="urn:microsoft.com/office/officeart/2005/8/layout/list1"/>
    <dgm:cxn modelId="{FEE6FC25-C527-4E9B-BBCE-DD1DEA7E84ED}" type="presParOf" srcId="{F361E82B-670F-4B3E-96D2-C4C8023076EB}" destId="{6663A0F8-C4E8-4AE2-8549-CB8A7EB7CF0E}" srcOrd="3" destOrd="0" presId="urn:microsoft.com/office/officeart/2005/8/layout/list1"/>
    <dgm:cxn modelId="{BB4D4378-2EE2-4DD4-957A-9A269AA018BC}" type="presParOf" srcId="{F361E82B-670F-4B3E-96D2-C4C8023076EB}" destId="{333A1294-C01A-4212-891A-B23EBE72D330}" srcOrd="4" destOrd="0" presId="urn:microsoft.com/office/officeart/2005/8/layout/list1"/>
    <dgm:cxn modelId="{272473AC-55F9-41C4-8773-DCF4B5410354}" type="presParOf" srcId="{333A1294-C01A-4212-891A-B23EBE72D330}" destId="{12DCA4E1-A476-48D0-9D62-5CED7976FCF3}" srcOrd="0" destOrd="0" presId="urn:microsoft.com/office/officeart/2005/8/layout/list1"/>
    <dgm:cxn modelId="{9DD02A2A-33EB-47A2-93B6-FA48FA454A99}" type="presParOf" srcId="{333A1294-C01A-4212-891A-B23EBE72D330}" destId="{FDCEB7F8-7C4A-413A-93BB-7CD43B76BCD9}" srcOrd="1" destOrd="0" presId="urn:microsoft.com/office/officeart/2005/8/layout/list1"/>
    <dgm:cxn modelId="{F6A0E24C-6DF8-443A-85E6-DD00B89EE44E}" type="presParOf" srcId="{F361E82B-670F-4B3E-96D2-C4C8023076EB}" destId="{CDEFAED9-4BC6-4051-A354-5DB0CE5F1F2F}" srcOrd="5" destOrd="0" presId="urn:microsoft.com/office/officeart/2005/8/layout/list1"/>
    <dgm:cxn modelId="{A860E0AD-89E4-47C5-BC11-3B897A639CDD}" type="presParOf" srcId="{F361E82B-670F-4B3E-96D2-C4C8023076EB}" destId="{E71F0E9A-0EAE-4C7B-B794-9200D1D72FCC}" srcOrd="6" destOrd="0" presId="urn:microsoft.com/office/officeart/2005/8/layout/list1"/>
    <dgm:cxn modelId="{2932BFFC-CEAE-43F6-8C8A-884DD8075219}" type="presParOf" srcId="{F361E82B-670F-4B3E-96D2-C4C8023076EB}" destId="{C3BFD681-97E1-4F8B-A0ED-27F1691FC8EE}" srcOrd="7" destOrd="0" presId="urn:microsoft.com/office/officeart/2005/8/layout/list1"/>
    <dgm:cxn modelId="{8E5AEDAD-23ED-436C-B143-0BC66C6DFE04}" type="presParOf" srcId="{F361E82B-670F-4B3E-96D2-C4C8023076EB}" destId="{4E025224-3232-4E92-9666-9E704F3DFC46}" srcOrd="8" destOrd="0" presId="urn:microsoft.com/office/officeart/2005/8/layout/list1"/>
    <dgm:cxn modelId="{4C05FE93-7C40-46B8-9F6C-82A9C92F3FB3}" type="presParOf" srcId="{4E025224-3232-4E92-9666-9E704F3DFC46}" destId="{143D2663-FD7B-4E8E-BEEC-E5D4E203C46F}" srcOrd="0" destOrd="0" presId="urn:microsoft.com/office/officeart/2005/8/layout/list1"/>
    <dgm:cxn modelId="{CF234664-A456-408F-8E01-0EFF00BB3881}" type="presParOf" srcId="{4E025224-3232-4E92-9666-9E704F3DFC46}" destId="{CBCEC3B9-D8A7-4040-A00C-B70A54A361D9}" srcOrd="1" destOrd="0" presId="urn:microsoft.com/office/officeart/2005/8/layout/list1"/>
    <dgm:cxn modelId="{D088E85E-0DFD-496C-BF85-E39432846557}" type="presParOf" srcId="{F361E82B-670F-4B3E-96D2-C4C8023076EB}" destId="{FE4070CF-4A8F-4BD0-AE11-9EDBB285C5C1}" srcOrd="9" destOrd="0" presId="urn:microsoft.com/office/officeart/2005/8/layout/list1"/>
    <dgm:cxn modelId="{000A7C8C-1711-444F-B991-C4AC4A49798C}" type="presParOf" srcId="{F361E82B-670F-4B3E-96D2-C4C8023076EB}" destId="{71F080C8-D6F9-4E6E-875D-446D83404FBF}" srcOrd="10" destOrd="0" presId="urn:microsoft.com/office/officeart/2005/8/layout/list1"/>
    <dgm:cxn modelId="{D40E54B1-4069-4468-94E0-9BA2B71FDBF3}" type="presParOf" srcId="{F361E82B-670F-4B3E-96D2-C4C8023076EB}" destId="{FF53DA05-583A-4856-BC2E-E195A3A0E744}" srcOrd="11" destOrd="0" presId="urn:microsoft.com/office/officeart/2005/8/layout/list1"/>
    <dgm:cxn modelId="{979E054E-070A-487F-8441-CA7D253E9AD8}" type="presParOf" srcId="{F361E82B-670F-4B3E-96D2-C4C8023076EB}" destId="{78C521D7-FAB3-4BA3-A27B-09C29D602E0E}" srcOrd="12" destOrd="0" presId="urn:microsoft.com/office/officeart/2005/8/layout/list1"/>
    <dgm:cxn modelId="{1F4467C1-FD4C-481A-8559-E9C70DE79512}" type="presParOf" srcId="{78C521D7-FAB3-4BA3-A27B-09C29D602E0E}" destId="{0064FE31-8C7B-4734-BB38-59452A550896}" srcOrd="0" destOrd="0" presId="urn:microsoft.com/office/officeart/2005/8/layout/list1"/>
    <dgm:cxn modelId="{589FE62B-BF17-4C58-8FBD-70EA75FA1EC3}" type="presParOf" srcId="{78C521D7-FAB3-4BA3-A27B-09C29D602E0E}" destId="{113A9449-3C08-4D44-8AD8-DC4A6703190C}" srcOrd="1" destOrd="0" presId="urn:microsoft.com/office/officeart/2005/8/layout/list1"/>
    <dgm:cxn modelId="{F40E9F80-F3C5-4B72-A2E8-C7B8E278A2E4}" type="presParOf" srcId="{F361E82B-670F-4B3E-96D2-C4C8023076EB}" destId="{1DBFB4FA-CDF7-4AD1-83C8-FA864F17105F}" srcOrd="13" destOrd="0" presId="urn:microsoft.com/office/officeart/2005/8/layout/list1"/>
    <dgm:cxn modelId="{B8B098E7-F4AD-414A-B3FF-B57D616124A7}" type="presParOf" srcId="{F361E82B-670F-4B3E-96D2-C4C8023076EB}" destId="{2A8EEA6E-6447-449A-AECD-ECC022966BE4}" srcOrd="14" destOrd="0" presId="urn:microsoft.com/office/officeart/2005/8/layout/list1"/>
  </dgm:cxnLst>
  <dgm:bg/>
  <dgm:whole/>
</dgm:dataModel>
</file>

<file path=ppt/diagrams/data10.xml><?xml version="1.0" encoding="utf-8"?>
<dgm:dataModel xmlns:dgm="http://schemas.openxmlformats.org/drawingml/2006/diagram" xmlns:a="http://schemas.openxmlformats.org/drawingml/2006/main">
  <dgm:ptLst>
    <dgm:pt modelId="{0230F258-7539-401B-BA87-48B3D1BD8A36}" type="doc">
      <dgm:prSet loTypeId="urn:microsoft.com/office/officeart/2005/8/layout/hList1" loCatId="list" qsTypeId="urn:microsoft.com/office/officeart/2005/8/quickstyle/3d1" qsCatId="3D" csTypeId="urn:microsoft.com/office/officeart/2005/8/colors/accent2_2" csCatId="accent2" phldr="1"/>
      <dgm:spPr>
        <a:scene3d>
          <a:camera prst="perspectiveAbove"/>
          <a:lightRig rig="threePt" dir="t"/>
        </a:scene3d>
      </dgm:spPr>
      <dgm:t>
        <a:bodyPr/>
        <a:lstStyle/>
        <a:p>
          <a:endParaRPr lang="en-GB"/>
        </a:p>
      </dgm:t>
    </dgm:pt>
    <dgm:pt modelId="{51A19A03-2BFF-45D1-8126-91A65D1AACA6}">
      <dgm:prSet/>
      <dgm:spPr/>
      <dgm:t>
        <a:bodyPr/>
        <a:lstStyle/>
        <a:p>
          <a:pPr rtl="0"/>
          <a:r>
            <a:rPr lang="en-GB" dirty="0" smtClean="0">
              <a:solidFill>
                <a:schemeClr val="tx1"/>
              </a:solidFill>
              <a:effectLst>
                <a:outerShdw blurRad="38100" dist="38100" dir="2700000" algn="tl">
                  <a:srgbClr val="000000">
                    <a:alpha val="43137"/>
                  </a:srgbClr>
                </a:outerShdw>
              </a:effectLst>
            </a:rPr>
            <a:t>Centralized Administration</a:t>
          </a:r>
          <a:endParaRPr lang="en-GB" dirty="0">
            <a:solidFill>
              <a:schemeClr val="tx1"/>
            </a:solidFill>
            <a:effectLst>
              <a:outerShdw blurRad="38100" dist="38100" dir="2700000" algn="tl">
                <a:srgbClr val="000000">
                  <a:alpha val="43137"/>
                </a:srgbClr>
              </a:outerShdw>
            </a:effectLst>
          </a:endParaRPr>
        </a:p>
      </dgm:t>
    </dgm:pt>
    <dgm:pt modelId="{3CEFE4E2-024C-4697-AAF3-AC18A6853184}" type="parTrans" cxnId="{F01EAE18-BCCC-49CB-9C41-EA69BBA6C5DC}">
      <dgm:prSet/>
      <dgm:spPr/>
      <dgm:t>
        <a:bodyPr/>
        <a:lstStyle/>
        <a:p>
          <a:endParaRPr lang="en-GB">
            <a:solidFill>
              <a:schemeClr val="tx1"/>
            </a:solidFill>
          </a:endParaRPr>
        </a:p>
      </dgm:t>
    </dgm:pt>
    <dgm:pt modelId="{B7625A82-B45A-4938-89ED-88C2A4B0544E}" type="sibTrans" cxnId="{F01EAE18-BCCC-49CB-9C41-EA69BBA6C5DC}">
      <dgm:prSet/>
      <dgm:spPr/>
      <dgm:t>
        <a:bodyPr/>
        <a:lstStyle/>
        <a:p>
          <a:endParaRPr lang="en-GB">
            <a:solidFill>
              <a:schemeClr val="tx1"/>
            </a:solidFill>
          </a:endParaRPr>
        </a:p>
      </dgm:t>
    </dgm:pt>
    <dgm:pt modelId="{62D6A853-7D81-4382-BC19-68BED12CF017}">
      <dgm:prSet/>
      <dgm:spPr/>
      <dgm:t>
        <a:bodyPr/>
        <a:lstStyle/>
        <a:p>
          <a:pPr rtl="0"/>
          <a:r>
            <a:rPr lang="en-GB" dirty="0" smtClean="0">
              <a:solidFill>
                <a:schemeClr val="tx1"/>
              </a:solidFill>
              <a:effectLst>
                <a:outerShdw blurRad="38100" dist="38100" dir="2700000" algn="tl">
                  <a:srgbClr val="000000">
                    <a:alpha val="43137"/>
                  </a:srgbClr>
                </a:outerShdw>
              </a:effectLst>
            </a:rPr>
            <a:t>Automated Operations</a:t>
          </a:r>
          <a:endParaRPr lang="en-GB" dirty="0">
            <a:solidFill>
              <a:schemeClr val="tx1"/>
            </a:solidFill>
            <a:effectLst>
              <a:outerShdw blurRad="38100" dist="38100" dir="2700000" algn="tl">
                <a:srgbClr val="000000">
                  <a:alpha val="43137"/>
                </a:srgbClr>
              </a:outerShdw>
            </a:effectLst>
          </a:endParaRPr>
        </a:p>
      </dgm:t>
    </dgm:pt>
    <dgm:pt modelId="{9081FE74-30FA-4BCF-8D2D-299944096A70}" type="parTrans" cxnId="{D2D76502-48B9-47BA-8DCB-1BBA7FB7CE42}">
      <dgm:prSet/>
      <dgm:spPr/>
      <dgm:t>
        <a:bodyPr/>
        <a:lstStyle/>
        <a:p>
          <a:endParaRPr lang="en-GB">
            <a:solidFill>
              <a:schemeClr val="tx1"/>
            </a:solidFill>
          </a:endParaRPr>
        </a:p>
      </dgm:t>
    </dgm:pt>
    <dgm:pt modelId="{B74997DC-6AEA-4703-A21E-688E5DEAF37D}" type="sibTrans" cxnId="{D2D76502-48B9-47BA-8DCB-1BBA7FB7CE42}">
      <dgm:prSet/>
      <dgm:spPr/>
      <dgm:t>
        <a:bodyPr/>
        <a:lstStyle/>
        <a:p>
          <a:endParaRPr lang="en-GB">
            <a:solidFill>
              <a:schemeClr val="tx1"/>
            </a:solidFill>
          </a:endParaRPr>
        </a:p>
      </dgm:t>
    </dgm:pt>
    <dgm:pt modelId="{D4D9BAD4-3577-4AFC-BBD9-4802A9732AAF}">
      <dgm:prSet/>
      <dgm:spPr/>
      <dgm:t>
        <a:bodyPr/>
        <a:lstStyle/>
        <a:p>
          <a:pPr rtl="0"/>
          <a:r>
            <a:rPr lang="en-GB" dirty="0" smtClean="0">
              <a:solidFill>
                <a:schemeClr val="tx1"/>
              </a:solidFill>
              <a:effectLst>
                <a:outerShdw blurRad="38100" dist="38100" dir="2700000" algn="tl">
                  <a:srgbClr val="000000">
                    <a:alpha val="43137"/>
                  </a:srgbClr>
                </a:outerShdw>
              </a:effectLst>
            </a:rPr>
            <a:t>Policy-Based Management</a:t>
          </a:r>
          <a:endParaRPr lang="en-GB" dirty="0">
            <a:solidFill>
              <a:schemeClr val="tx1"/>
            </a:solidFill>
            <a:effectLst>
              <a:outerShdw blurRad="38100" dist="38100" dir="2700000" algn="tl">
                <a:srgbClr val="000000">
                  <a:alpha val="43137"/>
                </a:srgbClr>
              </a:outerShdw>
            </a:effectLst>
          </a:endParaRPr>
        </a:p>
      </dgm:t>
    </dgm:pt>
    <dgm:pt modelId="{F98D373B-E434-4C7A-BCE8-15621063FC1B}" type="parTrans" cxnId="{F96CCDFC-D3EE-460C-8FF4-ABAE564BA36E}">
      <dgm:prSet/>
      <dgm:spPr/>
      <dgm:t>
        <a:bodyPr/>
        <a:lstStyle/>
        <a:p>
          <a:endParaRPr lang="en-GB">
            <a:solidFill>
              <a:schemeClr val="tx1"/>
            </a:solidFill>
          </a:endParaRPr>
        </a:p>
      </dgm:t>
    </dgm:pt>
    <dgm:pt modelId="{81B9DC75-7E67-4CDC-9457-E861B163D3FE}" type="sibTrans" cxnId="{F96CCDFC-D3EE-460C-8FF4-ABAE564BA36E}">
      <dgm:prSet/>
      <dgm:spPr/>
      <dgm:t>
        <a:bodyPr/>
        <a:lstStyle/>
        <a:p>
          <a:endParaRPr lang="en-GB">
            <a:solidFill>
              <a:schemeClr val="tx1"/>
            </a:solidFill>
          </a:endParaRPr>
        </a:p>
      </dgm:t>
    </dgm:pt>
    <dgm:pt modelId="{E1002150-B019-4C1B-A9DA-0ABA343ED3AF}">
      <dgm:prSet/>
      <dgm:spPr/>
      <dgm:t>
        <a:bodyPr/>
        <a:lstStyle/>
        <a:p>
          <a:pPr rtl="0"/>
          <a:r>
            <a:rPr lang="en-GB" dirty="0" smtClean="0">
              <a:solidFill>
                <a:schemeClr val="tx1"/>
              </a:solidFill>
              <a:effectLst>
                <a:outerShdw blurRad="38100" dist="38100" dir="2700000" algn="tl">
                  <a:srgbClr val="000000">
                    <a:alpha val="43137"/>
                  </a:srgbClr>
                </a:outerShdw>
              </a:effectLst>
            </a:rPr>
            <a:t>Consolidated Monitoring</a:t>
          </a:r>
          <a:endParaRPr lang="en-GB" dirty="0">
            <a:solidFill>
              <a:schemeClr val="tx1"/>
            </a:solidFill>
            <a:effectLst>
              <a:outerShdw blurRad="38100" dist="38100" dir="2700000" algn="tl">
                <a:srgbClr val="000000">
                  <a:alpha val="43137"/>
                </a:srgbClr>
              </a:outerShdw>
            </a:effectLst>
          </a:endParaRPr>
        </a:p>
      </dgm:t>
    </dgm:pt>
    <dgm:pt modelId="{B2FDC215-C768-44D8-B285-1B17A941CFC5}" type="parTrans" cxnId="{BD4F1C62-24B0-4D70-91F7-2BD40D330191}">
      <dgm:prSet/>
      <dgm:spPr/>
      <dgm:t>
        <a:bodyPr/>
        <a:lstStyle/>
        <a:p>
          <a:endParaRPr lang="en-GB">
            <a:solidFill>
              <a:schemeClr val="tx1"/>
            </a:solidFill>
          </a:endParaRPr>
        </a:p>
      </dgm:t>
    </dgm:pt>
    <dgm:pt modelId="{864C397F-8577-4C5F-857E-FA5FDF4DB154}" type="sibTrans" cxnId="{BD4F1C62-24B0-4D70-91F7-2BD40D330191}">
      <dgm:prSet/>
      <dgm:spPr/>
      <dgm:t>
        <a:bodyPr/>
        <a:lstStyle/>
        <a:p>
          <a:endParaRPr lang="en-GB">
            <a:solidFill>
              <a:schemeClr val="tx1"/>
            </a:solidFill>
          </a:endParaRPr>
        </a:p>
      </dgm:t>
    </dgm:pt>
    <dgm:pt modelId="{EC0E8463-0A68-4477-B159-4AA50E11B4F2}">
      <dgm:prSet/>
      <dgm:spPr/>
      <dgm:t>
        <a:bodyPr/>
        <a:lstStyle/>
        <a:p>
          <a:pPr rtl="0"/>
          <a:r>
            <a:rPr lang="en-GB" dirty="0" smtClean="0">
              <a:solidFill>
                <a:schemeClr val="tx1"/>
              </a:solidFill>
              <a:effectLst>
                <a:outerShdw blurRad="38100" dist="38100" dir="2700000" algn="tl">
                  <a:srgbClr val="000000">
                    <a:alpha val="43137"/>
                  </a:srgbClr>
                </a:outerShdw>
              </a:effectLst>
            </a:rPr>
            <a:t>SQL Server Management Studio – a single administration interface for all services and instances</a:t>
          </a:r>
          <a:endParaRPr lang="en-GB" dirty="0">
            <a:solidFill>
              <a:schemeClr val="tx1"/>
            </a:solidFill>
            <a:effectLst>
              <a:outerShdw blurRad="38100" dist="38100" dir="2700000" algn="tl">
                <a:srgbClr val="000000">
                  <a:alpha val="43137"/>
                </a:srgbClr>
              </a:outerShdw>
            </a:effectLst>
          </a:endParaRPr>
        </a:p>
      </dgm:t>
    </dgm:pt>
    <dgm:pt modelId="{FEB2A1AA-AE56-43E0-B7F5-8A8D223FCAD2}" type="parTrans" cxnId="{2E5F9CE5-0423-48FD-8CB4-C5E7A3EA1D46}">
      <dgm:prSet/>
      <dgm:spPr/>
      <dgm:t>
        <a:bodyPr/>
        <a:lstStyle/>
        <a:p>
          <a:endParaRPr lang="en-GB">
            <a:solidFill>
              <a:schemeClr val="tx1"/>
            </a:solidFill>
          </a:endParaRPr>
        </a:p>
      </dgm:t>
    </dgm:pt>
    <dgm:pt modelId="{D53B0F6A-9984-4829-8BCE-4DD1E32CF6C6}" type="sibTrans" cxnId="{2E5F9CE5-0423-48FD-8CB4-C5E7A3EA1D46}">
      <dgm:prSet/>
      <dgm:spPr/>
      <dgm:t>
        <a:bodyPr/>
        <a:lstStyle/>
        <a:p>
          <a:endParaRPr lang="en-GB">
            <a:solidFill>
              <a:schemeClr val="tx1"/>
            </a:solidFill>
          </a:endParaRPr>
        </a:p>
      </dgm:t>
    </dgm:pt>
    <dgm:pt modelId="{239D4AAC-7907-4A5C-B95D-238AC9EB1065}">
      <dgm:prSet/>
      <dgm:spPr/>
      <dgm:t>
        <a:bodyPr/>
        <a:lstStyle/>
        <a:p>
          <a:pPr rtl="0"/>
          <a:r>
            <a:rPr lang="en-GB" dirty="0" smtClean="0">
              <a:solidFill>
                <a:schemeClr val="tx1"/>
              </a:solidFill>
              <a:effectLst>
                <a:outerShdw blurRad="38100" dist="38100" dir="2700000" algn="tl">
                  <a:srgbClr val="000000">
                    <a:alpha val="43137"/>
                  </a:srgbClr>
                </a:outerShdw>
              </a:effectLst>
            </a:rPr>
            <a:t>Scheduled database maintenance operations</a:t>
          </a:r>
          <a:endParaRPr lang="en-GB" dirty="0">
            <a:solidFill>
              <a:schemeClr val="tx1"/>
            </a:solidFill>
            <a:effectLst>
              <a:outerShdw blurRad="38100" dist="38100" dir="2700000" algn="tl">
                <a:srgbClr val="000000">
                  <a:alpha val="43137"/>
                </a:srgbClr>
              </a:outerShdw>
            </a:effectLst>
          </a:endParaRPr>
        </a:p>
      </dgm:t>
    </dgm:pt>
    <dgm:pt modelId="{33A62D31-4302-42DA-B66B-F406DCD06AA9}" type="parTrans" cxnId="{EFCE04BB-8481-4D24-8074-48AE6E84A5DB}">
      <dgm:prSet/>
      <dgm:spPr/>
      <dgm:t>
        <a:bodyPr/>
        <a:lstStyle/>
        <a:p>
          <a:endParaRPr lang="en-GB">
            <a:solidFill>
              <a:schemeClr val="tx1"/>
            </a:solidFill>
          </a:endParaRPr>
        </a:p>
      </dgm:t>
    </dgm:pt>
    <dgm:pt modelId="{15414477-6D7E-4BFF-A059-816696157BE0}" type="sibTrans" cxnId="{EFCE04BB-8481-4D24-8074-48AE6E84A5DB}">
      <dgm:prSet/>
      <dgm:spPr/>
      <dgm:t>
        <a:bodyPr/>
        <a:lstStyle/>
        <a:p>
          <a:endParaRPr lang="en-GB">
            <a:solidFill>
              <a:schemeClr val="tx1"/>
            </a:solidFill>
          </a:endParaRPr>
        </a:p>
      </dgm:t>
    </dgm:pt>
    <dgm:pt modelId="{BCAE0DCB-F0C5-4E83-86AA-B902E5E026E5}">
      <dgm:prSet/>
      <dgm:spPr/>
      <dgm:t>
        <a:bodyPr/>
        <a:lstStyle/>
        <a:p>
          <a:pPr rtl="0"/>
          <a:r>
            <a:rPr lang="en-GB" dirty="0" smtClean="0">
              <a:solidFill>
                <a:schemeClr val="tx1"/>
              </a:solidFill>
              <a:effectLst>
                <a:outerShdw blurRad="38100" dist="38100" dir="2700000" algn="tl">
                  <a:srgbClr val="000000">
                    <a:alpha val="43137"/>
                  </a:srgbClr>
                </a:outerShdw>
              </a:effectLst>
            </a:rPr>
            <a:t>Automated alert management</a:t>
          </a:r>
          <a:endParaRPr lang="en-GB" dirty="0">
            <a:solidFill>
              <a:schemeClr val="tx1"/>
            </a:solidFill>
            <a:effectLst>
              <a:outerShdw blurRad="38100" dist="38100" dir="2700000" algn="tl">
                <a:srgbClr val="000000">
                  <a:alpha val="43137"/>
                </a:srgbClr>
              </a:outerShdw>
            </a:effectLst>
          </a:endParaRPr>
        </a:p>
      </dgm:t>
    </dgm:pt>
    <dgm:pt modelId="{FDEC9A36-0DE1-4C02-BEEA-8FACD5651D71}" type="parTrans" cxnId="{A6ADADE9-7F0F-4CC2-9849-B2476F587654}">
      <dgm:prSet/>
      <dgm:spPr/>
      <dgm:t>
        <a:bodyPr/>
        <a:lstStyle/>
        <a:p>
          <a:endParaRPr lang="en-GB">
            <a:solidFill>
              <a:schemeClr val="tx1"/>
            </a:solidFill>
          </a:endParaRPr>
        </a:p>
      </dgm:t>
    </dgm:pt>
    <dgm:pt modelId="{720EE958-28BE-4C3A-B7E4-FFE604FEE59E}" type="sibTrans" cxnId="{A6ADADE9-7F0F-4CC2-9849-B2476F587654}">
      <dgm:prSet/>
      <dgm:spPr/>
      <dgm:t>
        <a:bodyPr/>
        <a:lstStyle/>
        <a:p>
          <a:endParaRPr lang="en-GB">
            <a:solidFill>
              <a:schemeClr val="tx1"/>
            </a:solidFill>
          </a:endParaRPr>
        </a:p>
      </dgm:t>
    </dgm:pt>
    <dgm:pt modelId="{E688DCAD-3234-4A36-A153-01880E20A350}">
      <dgm:prSet/>
      <dgm:spPr/>
      <dgm:t>
        <a:bodyPr/>
        <a:lstStyle/>
        <a:p>
          <a:pPr rtl="0"/>
          <a:r>
            <a:rPr lang="en-GB" dirty="0" smtClean="0">
              <a:solidFill>
                <a:schemeClr val="tx1"/>
              </a:solidFill>
              <a:effectLst>
                <a:outerShdw blurRad="38100" dist="38100" dir="2700000" algn="tl">
                  <a:srgbClr val="000000">
                    <a:alpha val="43137"/>
                  </a:srgbClr>
                </a:outerShdw>
              </a:effectLst>
            </a:rPr>
            <a:t>Declarative Management Framework (DMF)</a:t>
          </a:r>
          <a:endParaRPr lang="en-GB" dirty="0">
            <a:solidFill>
              <a:schemeClr val="tx1"/>
            </a:solidFill>
            <a:effectLst>
              <a:outerShdw blurRad="38100" dist="38100" dir="2700000" algn="tl">
                <a:srgbClr val="000000">
                  <a:alpha val="43137"/>
                </a:srgbClr>
              </a:outerShdw>
            </a:effectLst>
          </a:endParaRPr>
        </a:p>
      </dgm:t>
    </dgm:pt>
    <dgm:pt modelId="{A9E95680-6181-480D-9AEC-EEBD51C10FA2}" type="parTrans" cxnId="{B6B2DA15-5EFA-4AFB-8832-E191B6FC535D}">
      <dgm:prSet/>
      <dgm:spPr/>
      <dgm:t>
        <a:bodyPr/>
        <a:lstStyle/>
        <a:p>
          <a:endParaRPr lang="en-GB">
            <a:solidFill>
              <a:schemeClr val="tx1"/>
            </a:solidFill>
          </a:endParaRPr>
        </a:p>
      </dgm:t>
    </dgm:pt>
    <dgm:pt modelId="{165F37A4-CA13-4A50-8102-3322DF2FFBE1}" type="sibTrans" cxnId="{B6B2DA15-5EFA-4AFB-8832-E191B6FC535D}">
      <dgm:prSet/>
      <dgm:spPr/>
      <dgm:t>
        <a:bodyPr/>
        <a:lstStyle/>
        <a:p>
          <a:endParaRPr lang="en-GB">
            <a:solidFill>
              <a:schemeClr val="tx1"/>
            </a:solidFill>
          </a:endParaRPr>
        </a:p>
      </dgm:t>
    </dgm:pt>
    <dgm:pt modelId="{28623DDA-F38F-4110-A430-4669CA842186}">
      <dgm:prSet/>
      <dgm:spPr/>
      <dgm:t>
        <a:bodyPr/>
        <a:lstStyle/>
        <a:p>
          <a:pPr rtl="0"/>
          <a:r>
            <a:rPr lang="en-GB" dirty="0" smtClean="0">
              <a:solidFill>
                <a:schemeClr val="tx1"/>
              </a:solidFill>
              <a:effectLst>
                <a:outerShdw blurRad="38100" dist="38100" dir="2700000" algn="tl">
                  <a:srgbClr val="000000">
                    <a:alpha val="43137"/>
                  </a:srgbClr>
                </a:outerShdw>
              </a:effectLst>
            </a:rPr>
            <a:t>Define policies for servers, databases, tables, etc.</a:t>
          </a:r>
          <a:endParaRPr lang="en-GB" dirty="0">
            <a:solidFill>
              <a:schemeClr val="tx1"/>
            </a:solidFill>
            <a:effectLst>
              <a:outerShdw blurRad="38100" dist="38100" dir="2700000" algn="tl">
                <a:srgbClr val="000000">
                  <a:alpha val="43137"/>
                </a:srgbClr>
              </a:outerShdw>
            </a:effectLst>
          </a:endParaRPr>
        </a:p>
      </dgm:t>
    </dgm:pt>
    <dgm:pt modelId="{791FBB5E-CE4F-43AA-ACDC-F9550CC8BADA}" type="parTrans" cxnId="{01C95955-6C30-444A-AD18-E8BCE689C4AB}">
      <dgm:prSet/>
      <dgm:spPr/>
      <dgm:t>
        <a:bodyPr/>
        <a:lstStyle/>
        <a:p>
          <a:endParaRPr lang="en-GB">
            <a:solidFill>
              <a:schemeClr val="tx1"/>
            </a:solidFill>
          </a:endParaRPr>
        </a:p>
      </dgm:t>
    </dgm:pt>
    <dgm:pt modelId="{D49936CD-0593-4B17-94B8-BFEB82C1A8C1}" type="sibTrans" cxnId="{01C95955-6C30-444A-AD18-E8BCE689C4AB}">
      <dgm:prSet/>
      <dgm:spPr/>
      <dgm:t>
        <a:bodyPr/>
        <a:lstStyle/>
        <a:p>
          <a:endParaRPr lang="en-GB">
            <a:solidFill>
              <a:schemeClr val="tx1"/>
            </a:solidFill>
          </a:endParaRPr>
        </a:p>
      </dgm:t>
    </dgm:pt>
    <dgm:pt modelId="{CBAEC93A-765C-47A3-B778-74E7DF84619D}">
      <dgm:prSet/>
      <dgm:spPr/>
      <dgm:t>
        <a:bodyPr/>
        <a:lstStyle/>
        <a:p>
          <a:pPr rtl="0"/>
          <a:r>
            <a:rPr lang="en-GB" dirty="0" smtClean="0">
              <a:solidFill>
                <a:schemeClr val="tx1"/>
              </a:solidFill>
              <a:effectLst>
                <a:outerShdw blurRad="38100" dist="38100" dir="2700000" algn="tl">
                  <a:srgbClr val="000000">
                    <a:alpha val="43137"/>
                  </a:srgbClr>
                </a:outerShdw>
              </a:effectLst>
            </a:rPr>
            <a:t>Check and enforce policies:</a:t>
          </a:r>
          <a:endParaRPr lang="en-GB" dirty="0">
            <a:solidFill>
              <a:schemeClr val="tx1"/>
            </a:solidFill>
            <a:effectLst>
              <a:outerShdw blurRad="38100" dist="38100" dir="2700000" algn="tl">
                <a:srgbClr val="000000">
                  <a:alpha val="43137"/>
                </a:srgbClr>
              </a:outerShdw>
            </a:effectLst>
          </a:endParaRPr>
        </a:p>
      </dgm:t>
    </dgm:pt>
    <dgm:pt modelId="{A9157422-F094-49FE-ACB5-66B82DD78FAE}" type="parTrans" cxnId="{FD3F9BBB-1FD8-4D55-B49F-4468DB6759DC}">
      <dgm:prSet/>
      <dgm:spPr/>
      <dgm:t>
        <a:bodyPr/>
        <a:lstStyle/>
        <a:p>
          <a:endParaRPr lang="en-GB">
            <a:solidFill>
              <a:schemeClr val="tx1"/>
            </a:solidFill>
          </a:endParaRPr>
        </a:p>
      </dgm:t>
    </dgm:pt>
    <dgm:pt modelId="{BD852CBD-F69F-4524-B326-7CBFC49524A4}" type="sibTrans" cxnId="{FD3F9BBB-1FD8-4D55-B49F-4468DB6759DC}">
      <dgm:prSet/>
      <dgm:spPr/>
      <dgm:t>
        <a:bodyPr/>
        <a:lstStyle/>
        <a:p>
          <a:endParaRPr lang="en-GB">
            <a:solidFill>
              <a:schemeClr val="tx1"/>
            </a:solidFill>
          </a:endParaRPr>
        </a:p>
      </dgm:t>
    </dgm:pt>
    <dgm:pt modelId="{FAA1AC6F-47C4-4738-A353-EF90A4D1A4A3}">
      <dgm:prSet/>
      <dgm:spPr/>
      <dgm:t>
        <a:bodyPr/>
        <a:lstStyle/>
        <a:p>
          <a:pPr rtl="0"/>
          <a:r>
            <a:rPr lang="en-GB" dirty="0" smtClean="0">
              <a:solidFill>
                <a:schemeClr val="tx1"/>
              </a:solidFill>
              <a:effectLst>
                <a:outerShdw blurRad="38100" dist="38100" dir="2700000" algn="tl">
                  <a:srgbClr val="000000">
                    <a:alpha val="43137"/>
                  </a:srgbClr>
                </a:outerShdw>
              </a:effectLst>
            </a:rPr>
            <a:t>Proactively</a:t>
          </a:r>
          <a:endParaRPr lang="en-GB" dirty="0">
            <a:solidFill>
              <a:schemeClr val="tx1"/>
            </a:solidFill>
            <a:effectLst>
              <a:outerShdw blurRad="38100" dist="38100" dir="2700000" algn="tl">
                <a:srgbClr val="000000">
                  <a:alpha val="43137"/>
                </a:srgbClr>
              </a:outerShdw>
            </a:effectLst>
          </a:endParaRPr>
        </a:p>
      </dgm:t>
    </dgm:pt>
    <dgm:pt modelId="{EFB90355-FDD0-4D36-8FE0-1D22EE2E6459}" type="parTrans" cxnId="{258568E7-FDE7-41FC-8E1F-C7278F313B4A}">
      <dgm:prSet/>
      <dgm:spPr/>
      <dgm:t>
        <a:bodyPr/>
        <a:lstStyle/>
        <a:p>
          <a:endParaRPr lang="en-GB">
            <a:solidFill>
              <a:schemeClr val="tx1"/>
            </a:solidFill>
          </a:endParaRPr>
        </a:p>
      </dgm:t>
    </dgm:pt>
    <dgm:pt modelId="{6DE8FC6B-3C19-4433-9D14-8C8D4795EF1D}" type="sibTrans" cxnId="{258568E7-FDE7-41FC-8E1F-C7278F313B4A}">
      <dgm:prSet/>
      <dgm:spPr/>
      <dgm:t>
        <a:bodyPr/>
        <a:lstStyle/>
        <a:p>
          <a:endParaRPr lang="en-GB">
            <a:solidFill>
              <a:schemeClr val="tx1"/>
            </a:solidFill>
          </a:endParaRPr>
        </a:p>
      </dgm:t>
    </dgm:pt>
    <dgm:pt modelId="{C5E9FF72-CC01-48E1-A185-A428E50AE222}">
      <dgm:prSet/>
      <dgm:spPr/>
      <dgm:t>
        <a:bodyPr/>
        <a:lstStyle/>
        <a:p>
          <a:pPr rtl="0"/>
          <a:r>
            <a:rPr lang="en-GB" dirty="0" smtClean="0">
              <a:solidFill>
                <a:schemeClr val="tx1"/>
              </a:solidFill>
              <a:effectLst>
                <a:outerShdw blurRad="38100" dist="38100" dir="2700000" algn="tl">
                  <a:srgbClr val="000000">
                    <a:alpha val="43137"/>
                  </a:srgbClr>
                </a:outerShdw>
              </a:effectLst>
            </a:rPr>
            <a:t>After changes</a:t>
          </a:r>
          <a:endParaRPr lang="en-GB" dirty="0">
            <a:solidFill>
              <a:schemeClr val="tx1"/>
            </a:solidFill>
            <a:effectLst>
              <a:outerShdw blurRad="38100" dist="38100" dir="2700000" algn="tl">
                <a:srgbClr val="000000">
                  <a:alpha val="43137"/>
                </a:srgbClr>
              </a:outerShdw>
            </a:effectLst>
          </a:endParaRPr>
        </a:p>
      </dgm:t>
    </dgm:pt>
    <dgm:pt modelId="{5E0DCD80-078C-403C-9C09-743B82935557}" type="parTrans" cxnId="{D858034B-5EC3-4999-999A-DA3CEECBBD67}">
      <dgm:prSet/>
      <dgm:spPr/>
      <dgm:t>
        <a:bodyPr/>
        <a:lstStyle/>
        <a:p>
          <a:endParaRPr lang="en-GB">
            <a:solidFill>
              <a:schemeClr val="tx1"/>
            </a:solidFill>
          </a:endParaRPr>
        </a:p>
      </dgm:t>
    </dgm:pt>
    <dgm:pt modelId="{74D3923A-5408-4232-BF6D-EEC6B1FEEE52}" type="sibTrans" cxnId="{D858034B-5EC3-4999-999A-DA3CEECBBD67}">
      <dgm:prSet/>
      <dgm:spPr/>
      <dgm:t>
        <a:bodyPr/>
        <a:lstStyle/>
        <a:p>
          <a:endParaRPr lang="en-GB">
            <a:solidFill>
              <a:schemeClr val="tx1"/>
            </a:solidFill>
          </a:endParaRPr>
        </a:p>
      </dgm:t>
    </dgm:pt>
    <dgm:pt modelId="{2BEFAEA8-62AC-44CB-9748-627254DF2268}">
      <dgm:prSet/>
      <dgm:spPr/>
      <dgm:t>
        <a:bodyPr/>
        <a:lstStyle/>
        <a:p>
          <a:pPr rtl="0"/>
          <a:r>
            <a:rPr lang="en-GB" dirty="0" smtClean="0">
              <a:solidFill>
                <a:schemeClr val="tx1"/>
              </a:solidFill>
              <a:effectLst>
                <a:outerShdw blurRad="38100" dist="38100" dir="2700000" algn="tl">
                  <a:srgbClr val="000000">
                    <a:alpha val="43137"/>
                  </a:srgbClr>
                </a:outerShdw>
              </a:effectLst>
            </a:rPr>
            <a:t>On a scheduled basis</a:t>
          </a:r>
          <a:endParaRPr lang="en-GB" dirty="0">
            <a:solidFill>
              <a:schemeClr val="tx1"/>
            </a:solidFill>
            <a:effectLst>
              <a:outerShdw blurRad="38100" dist="38100" dir="2700000" algn="tl">
                <a:srgbClr val="000000">
                  <a:alpha val="43137"/>
                </a:srgbClr>
              </a:outerShdw>
            </a:effectLst>
          </a:endParaRPr>
        </a:p>
      </dgm:t>
    </dgm:pt>
    <dgm:pt modelId="{BC3A92A1-5D32-47DF-9CEE-81D46BCEE8BE}" type="parTrans" cxnId="{FCB01318-3A27-4CA3-806B-79207B0C2547}">
      <dgm:prSet/>
      <dgm:spPr/>
      <dgm:t>
        <a:bodyPr/>
        <a:lstStyle/>
        <a:p>
          <a:endParaRPr lang="en-GB">
            <a:solidFill>
              <a:schemeClr val="tx1"/>
            </a:solidFill>
          </a:endParaRPr>
        </a:p>
      </dgm:t>
    </dgm:pt>
    <dgm:pt modelId="{96544A17-0C26-4444-B1AF-2F27DFEF1DE0}" type="sibTrans" cxnId="{FCB01318-3A27-4CA3-806B-79207B0C2547}">
      <dgm:prSet/>
      <dgm:spPr/>
      <dgm:t>
        <a:bodyPr/>
        <a:lstStyle/>
        <a:p>
          <a:endParaRPr lang="en-GB">
            <a:solidFill>
              <a:schemeClr val="tx1"/>
            </a:solidFill>
          </a:endParaRPr>
        </a:p>
      </dgm:t>
    </dgm:pt>
    <dgm:pt modelId="{A8845CFA-2C80-4361-9EDD-C3431FE6C7DC}">
      <dgm:prSet/>
      <dgm:spPr/>
      <dgm:t>
        <a:bodyPr/>
        <a:lstStyle/>
        <a:p>
          <a:pPr rtl="0"/>
          <a:r>
            <a:rPr lang="en-GB" dirty="0" smtClean="0">
              <a:solidFill>
                <a:schemeClr val="tx1"/>
              </a:solidFill>
              <a:effectLst>
                <a:outerShdw blurRad="38100" dist="38100" dir="2700000" algn="tl">
                  <a:srgbClr val="000000">
                    <a:alpha val="43137"/>
                  </a:srgbClr>
                </a:outerShdw>
              </a:effectLst>
            </a:rPr>
            <a:t>Using ad-hoc checks</a:t>
          </a:r>
          <a:endParaRPr lang="en-GB" dirty="0">
            <a:solidFill>
              <a:schemeClr val="tx1"/>
            </a:solidFill>
            <a:effectLst>
              <a:outerShdw blurRad="38100" dist="38100" dir="2700000" algn="tl">
                <a:srgbClr val="000000">
                  <a:alpha val="43137"/>
                </a:srgbClr>
              </a:outerShdw>
            </a:effectLst>
          </a:endParaRPr>
        </a:p>
      </dgm:t>
    </dgm:pt>
    <dgm:pt modelId="{CB6DC939-5E78-4DA9-8F12-80CEEAF719E6}" type="parTrans" cxnId="{200158C5-6E2B-4B29-B07D-212B01CB1484}">
      <dgm:prSet/>
      <dgm:spPr/>
      <dgm:t>
        <a:bodyPr/>
        <a:lstStyle/>
        <a:p>
          <a:endParaRPr lang="en-GB">
            <a:solidFill>
              <a:schemeClr val="tx1"/>
            </a:solidFill>
          </a:endParaRPr>
        </a:p>
      </dgm:t>
    </dgm:pt>
    <dgm:pt modelId="{085A16D3-06A9-4C9E-AF0F-4D4D38702070}" type="sibTrans" cxnId="{200158C5-6E2B-4B29-B07D-212B01CB1484}">
      <dgm:prSet/>
      <dgm:spPr/>
      <dgm:t>
        <a:bodyPr/>
        <a:lstStyle/>
        <a:p>
          <a:endParaRPr lang="en-GB">
            <a:solidFill>
              <a:schemeClr val="tx1"/>
            </a:solidFill>
          </a:endParaRPr>
        </a:p>
      </dgm:t>
    </dgm:pt>
    <dgm:pt modelId="{67A9360A-C55F-4EFC-BECD-68F4576AEED6}">
      <dgm:prSet/>
      <dgm:spPr/>
      <dgm:t>
        <a:bodyPr/>
        <a:lstStyle/>
        <a:p>
          <a:pPr rtl="0"/>
          <a:r>
            <a:rPr lang="en-GB" dirty="0" smtClean="0">
              <a:solidFill>
                <a:schemeClr val="tx1"/>
              </a:solidFill>
              <a:effectLst>
                <a:outerShdw blurRad="38100" dist="38100" dir="2700000" algn="tl">
                  <a:srgbClr val="000000">
                    <a:alpha val="43137"/>
                  </a:srgbClr>
                </a:outerShdw>
              </a:effectLst>
            </a:rPr>
            <a:t>Performance Studio</a:t>
          </a:r>
          <a:endParaRPr lang="en-GB" dirty="0">
            <a:solidFill>
              <a:schemeClr val="tx1"/>
            </a:solidFill>
            <a:effectLst>
              <a:outerShdw blurRad="38100" dist="38100" dir="2700000" algn="tl">
                <a:srgbClr val="000000">
                  <a:alpha val="43137"/>
                </a:srgbClr>
              </a:outerShdw>
            </a:effectLst>
          </a:endParaRPr>
        </a:p>
      </dgm:t>
    </dgm:pt>
    <dgm:pt modelId="{E582BC5C-2CAD-4E67-AAEE-1A8D01C4B741}" type="parTrans" cxnId="{C7C83C0D-4F11-44A9-A59A-6B58C123FF00}">
      <dgm:prSet/>
      <dgm:spPr/>
      <dgm:t>
        <a:bodyPr/>
        <a:lstStyle/>
        <a:p>
          <a:endParaRPr lang="en-GB">
            <a:solidFill>
              <a:schemeClr val="tx1"/>
            </a:solidFill>
          </a:endParaRPr>
        </a:p>
      </dgm:t>
    </dgm:pt>
    <dgm:pt modelId="{B07497AF-2331-4B20-AC90-C970BAA9307C}" type="sibTrans" cxnId="{C7C83C0D-4F11-44A9-A59A-6B58C123FF00}">
      <dgm:prSet/>
      <dgm:spPr/>
      <dgm:t>
        <a:bodyPr/>
        <a:lstStyle/>
        <a:p>
          <a:endParaRPr lang="en-GB">
            <a:solidFill>
              <a:schemeClr val="tx1"/>
            </a:solidFill>
          </a:endParaRPr>
        </a:p>
      </dgm:t>
    </dgm:pt>
    <dgm:pt modelId="{CE02CD9C-189E-4371-8FDF-F6C6F50D55C9}">
      <dgm:prSet/>
      <dgm:spPr/>
      <dgm:t>
        <a:bodyPr/>
        <a:lstStyle/>
        <a:p>
          <a:pPr rtl="0"/>
          <a:r>
            <a:rPr lang="en-GB" dirty="0" smtClean="0">
              <a:solidFill>
                <a:schemeClr val="tx1"/>
              </a:solidFill>
              <a:effectLst>
                <a:outerShdw blurRad="38100" dist="38100" dir="2700000" algn="tl">
                  <a:srgbClr val="000000">
                    <a:alpha val="43137"/>
                  </a:srgbClr>
                </a:outerShdw>
              </a:effectLst>
            </a:rPr>
            <a:t>Monitor, tune, and troubleshoot SQL Server instances throughout the enterprise</a:t>
          </a:r>
          <a:endParaRPr lang="en-GB" dirty="0">
            <a:solidFill>
              <a:schemeClr val="tx1"/>
            </a:solidFill>
            <a:effectLst>
              <a:outerShdw blurRad="38100" dist="38100" dir="2700000" algn="tl">
                <a:srgbClr val="000000">
                  <a:alpha val="43137"/>
                </a:srgbClr>
              </a:outerShdw>
            </a:effectLst>
          </a:endParaRPr>
        </a:p>
      </dgm:t>
    </dgm:pt>
    <dgm:pt modelId="{325D3DBC-D3CF-4B5D-AD1C-F5EDA7644090}" type="parTrans" cxnId="{DBF58753-1736-467E-BDBA-FD04FEF06E80}">
      <dgm:prSet/>
      <dgm:spPr/>
      <dgm:t>
        <a:bodyPr/>
        <a:lstStyle/>
        <a:p>
          <a:endParaRPr lang="en-GB">
            <a:solidFill>
              <a:schemeClr val="tx1"/>
            </a:solidFill>
          </a:endParaRPr>
        </a:p>
      </dgm:t>
    </dgm:pt>
    <dgm:pt modelId="{F6E1963D-9D90-4FD8-B6C4-BB16A3CBF11C}" type="sibTrans" cxnId="{DBF58753-1736-467E-BDBA-FD04FEF06E80}">
      <dgm:prSet/>
      <dgm:spPr/>
      <dgm:t>
        <a:bodyPr/>
        <a:lstStyle/>
        <a:p>
          <a:endParaRPr lang="en-GB">
            <a:solidFill>
              <a:schemeClr val="tx1"/>
            </a:solidFill>
          </a:endParaRPr>
        </a:p>
      </dgm:t>
    </dgm:pt>
    <dgm:pt modelId="{5108A602-5524-4E54-BDCB-4A5C977D7583}">
      <dgm:prSet/>
      <dgm:spPr/>
      <dgm:t>
        <a:bodyPr/>
        <a:lstStyle/>
        <a:p>
          <a:pPr rtl="0"/>
          <a:r>
            <a:rPr lang="en-GB" dirty="0" smtClean="0">
              <a:solidFill>
                <a:schemeClr val="tx1"/>
              </a:solidFill>
              <a:effectLst>
                <a:outerShdw blurRad="38100" dist="38100" dir="2700000" algn="tl">
                  <a:srgbClr val="000000">
                    <a:alpha val="43137"/>
                  </a:srgbClr>
                </a:outerShdw>
              </a:effectLst>
            </a:rPr>
            <a:t>Collect performance data from multiple sources</a:t>
          </a:r>
          <a:endParaRPr lang="en-GB" dirty="0">
            <a:solidFill>
              <a:schemeClr val="tx1"/>
            </a:solidFill>
            <a:effectLst>
              <a:outerShdw blurRad="38100" dist="38100" dir="2700000" algn="tl">
                <a:srgbClr val="000000">
                  <a:alpha val="43137"/>
                </a:srgbClr>
              </a:outerShdw>
            </a:effectLst>
          </a:endParaRPr>
        </a:p>
      </dgm:t>
    </dgm:pt>
    <dgm:pt modelId="{BDC54AA5-B811-434A-AF71-C15BF95443F8}" type="parTrans" cxnId="{759D9744-E369-4E75-BAD3-E9DEA9D5ECB8}">
      <dgm:prSet/>
      <dgm:spPr/>
      <dgm:t>
        <a:bodyPr/>
        <a:lstStyle/>
        <a:p>
          <a:endParaRPr lang="en-GB">
            <a:solidFill>
              <a:schemeClr val="tx1"/>
            </a:solidFill>
          </a:endParaRPr>
        </a:p>
      </dgm:t>
    </dgm:pt>
    <dgm:pt modelId="{14E2F9EE-6C9F-47AF-B0BC-6E05728F4000}" type="sibTrans" cxnId="{759D9744-E369-4E75-BAD3-E9DEA9D5ECB8}">
      <dgm:prSet/>
      <dgm:spPr/>
      <dgm:t>
        <a:bodyPr/>
        <a:lstStyle/>
        <a:p>
          <a:endParaRPr lang="en-GB">
            <a:solidFill>
              <a:schemeClr val="tx1"/>
            </a:solidFill>
          </a:endParaRPr>
        </a:p>
      </dgm:t>
    </dgm:pt>
    <dgm:pt modelId="{66641E5A-EE5D-479C-9435-C1103A488523}">
      <dgm:prSet/>
      <dgm:spPr/>
      <dgm:t>
        <a:bodyPr/>
        <a:lstStyle/>
        <a:p>
          <a:pPr rtl="0"/>
          <a:r>
            <a:rPr lang="en-GB" dirty="0" smtClean="0">
              <a:solidFill>
                <a:schemeClr val="tx1"/>
              </a:solidFill>
              <a:effectLst>
                <a:outerShdw blurRad="38100" dist="38100" dir="2700000" algn="tl">
                  <a:srgbClr val="000000">
                    <a:alpha val="43137"/>
                  </a:srgbClr>
                </a:outerShdw>
              </a:effectLst>
            </a:rPr>
            <a:t>Store performance data centrally</a:t>
          </a:r>
          <a:endParaRPr lang="en-GB" dirty="0">
            <a:solidFill>
              <a:schemeClr val="tx1"/>
            </a:solidFill>
            <a:effectLst>
              <a:outerShdw blurRad="38100" dist="38100" dir="2700000" algn="tl">
                <a:srgbClr val="000000">
                  <a:alpha val="43137"/>
                </a:srgbClr>
              </a:outerShdw>
            </a:effectLst>
          </a:endParaRPr>
        </a:p>
      </dgm:t>
    </dgm:pt>
    <dgm:pt modelId="{832E06A1-4038-4422-AD49-FC872BC37F43}" type="parTrans" cxnId="{670AE6DC-DA81-4DA8-A39B-1F09CBA0ABEA}">
      <dgm:prSet/>
      <dgm:spPr/>
      <dgm:t>
        <a:bodyPr/>
        <a:lstStyle/>
        <a:p>
          <a:endParaRPr lang="en-GB">
            <a:solidFill>
              <a:schemeClr val="tx1"/>
            </a:solidFill>
          </a:endParaRPr>
        </a:p>
      </dgm:t>
    </dgm:pt>
    <dgm:pt modelId="{D1BB0901-3E7E-47FD-B5D0-D6B583CECE84}" type="sibTrans" cxnId="{670AE6DC-DA81-4DA8-A39B-1F09CBA0ABEA}">
      <dgm:prSet/>
      <dgm:spPr/>
      <dgm:t>
        <a:bodyPr/>
        <a:lstStyle/>
        <a:p>
          <a:endParaRPr lang="en-GB">
            <a:solidFill>
              <a:schemeClr val="tx1"/>
            </a:solidFill>
          </a:endParaRPr>
        </a:p>
      </dgm:t>
    </dgm:pt>
    <dgm:pt modelId="{7E1689B8-1E67-42FC-8564-2A22450C0280}" type="pres">
      <dgm:prSet presAssocID="{0230F258-7539-401B-BA87-48B3D1BD8A36}" presName="Name0" presStyleCnt="0">
        <dgm:presLayoutVars>
          <dgm:dir/>
          <dgm:animLvl val="lvl"/>
          <dgm:resizeHandles val="exact"/>
        </dgm:presLayoutVars>
      </dgm:prSet>
      <dgm:spPr/>
      <dgm:t>
        <a:bodyPr/>
        <a:lstStyle/>
        <a:p>
          <a:endParaRPr lang="en-GB"/>
        </a:p>
      </dgm:t>
    </dgm:pt>
    <dgm:pt modelId="{92AFD454-50D6-4838-81B6-76EFB1B6FB5A}" type="pres">
      <dgm:prSet presAssocID="{51A19A03-2BFF-45D1-8126-91A65D1AACA6}" presName="composite" presStyleCnt="0"/>
      <dgm:spPr/>
      <dgm:t>
        <a:bodyPr/>
        <a:lstStyle/>
        <a:p>
          <a:endParaRPr lang="en-GB"/>
        </a:p>
      </dgm:t>
    </dgm:pt>
    <dgm:pt modelId="{8DE2BC36-7101-4AE6-9A15-0BF81C419089}" type="pres">
      <dgm:prSet presAssocID="{51A19A03-2BFF-45D1-8126-91A65D1AACA6}" presName="parTx" presStyleLbl="alignNode1" presStyleIdx="0" presStyleCnt="4">
        <dgm:presLayoutVars>
          <dgm:chMax val="0"/>
          <dgm:chPref val="0"/>
          <dgm:bulletEnabled val="1"/>
        </dgm:presLayoutVars>
      </dgm:prSet>
      <dgm:spPr/>
      <dgm:t>
        <a:bodyPr/>
        <a:lstStyle/>
        <a:p>
          <a:endParaRPr lang="en-GB"/>
        </a:p>
      </dgm:t>
    </dgm:pt>
    <dgm:pt modelId="{4FA14383-3267-4D5E-918A-322A6042F7B2}" type="pres">
      <dgm:prSet presAssocID="{51A19A03-2BFF-45D1-8126-91A65D1AACA6}" presName="desTx" presStyleLbl="alignAccFollowNode1" presStyleIdx="0" presStyleCnt="4">
        <dgm:presLayoutVars>
          <dgm:bulletEnabled val="1"/>
        </dgm:presLayoutVars>
      </dgm:prSet>
      <dgm:spPr/>
      <dgm:t>
        <a:bodyPr/>
        <a:lstStyle/>
        <a:p>
          <a:endParaRPr lang="en-GB"/>
        </a:p>
      </dgm:t>
    </dgm:pt>
    <dgm:pt modelId="{9DD05440-A456-490C-888E-210FEFB3F280}" type="pres">
      <dgm:prSet presAssocID="{B7625A82-B45A-4938-89ED-88C2A4B0544E}" presName="space" presStyleCnt="0"/>
      <dgm:spPr/>
      <dgm:t>
        <a:bodyPr/>
        <a:lstStyle/>
        <a:p>
          <a:endParaRPr lang="en-GB"/>
        </a:p>
      </dgm:t>
    </dgm:pt>
    <dgm:pt modelId="{F1D0D4AC-1E47-4712-B884-F5BF7F56FD06}" type="pres">
      <dgm:prSet presAssocID="{62D6A853-7D81-4382-BC19-68BED12CF017}" presName="composite" presStyleCnt="0"/>
      <dgm:spPr/>
      <dgm:t>
        <a:bodyPr/>
        <a:lstStyle/>
        <a:p>
          <a:endParaRPr lang="en-GB"/>
        </a:p>
      </dgm:t>
    </dgm:pt>
    <dgm:pt modelId="{87D59C89-7857-455F-BCB6-47731804F59F}" type="pres">
      <dgm:prSet presAssocID="{62D6A853-7D81-4382-BC19-68BED12CF017}" presName="parTx" presStyleLbl="alignNode1" presStyleIdx="1" presStyleCnt="4">
        <dgm:presLayoutVars>
          <dgm:chMax val="0"/>
          <dgm:chPref val="0"/>
          <dgm:bulletEnabled val="1"/>
        </dgm:presLayoutVars>
      </dgm:prSet>
      <dgm:spPr/>
      <dgm:t>
        <a:bodyPr/>
        <a:lstStyle/>
        <a:p>
          <a:endParaRPr lang="en-GB"/>
        </a:p>
      </dgm:t>
    </dgm:pt>
    <dgm:pt modelId="{D74C310A-27A3-48C0-A62B-6E32F6B57CC0}" type="pres">
      <dgm:prSet presAssocID="{62D6A853-7D81-4382-BC19-68BED12CF017}" presName="desTx" presStyleLbl="alignAccFollowNode1" presStyleIdx="1" presStyleCnt="4">
        <dgm:presLayoutVars>
          <dgm:bulletEnabled val="1"/>
        </dgm:presLayoutVars>
      </dgm:prSet>
      <dgm:spPr/>
      <dgm:t>
        <a:bodyPr/>
        <a:lstStyle/>
        <a:p>
          <a:endParaRPr lang="en-GB"/>
        </a:p>
      </dgm:t>
    </dgm:pt>
    <dgm:pt modelId="{908BBBAB-057A-4F0D-8CE0-08B8B53E7FE7}" type="pres">
      <dgm:prSet presAssocID="{B74997DC-6AEA-4703-A21E-688E5DEAF37D}" presName="space" presStyleCnt="0"/>
      <dgm:spPr/>
      <dgm:t>
        <a:bodyPr/>
        <a:lstStyle/>
        <a:p>
          <a:endParaRPr lang="en-GB"/>
        </a:p>
      </dgm:t>
    </dgm:pt>
    <dgm:pt modelId="{94C7A8D5-55A0-4A74-AF2B-3FBE65E64B97}" type="pres">
      <dgm:prSet presAssocID="{D4D9BAD4-3577-4AFC-BBD9-4802A9732AAF}" presName="composite" presStyleCnt="0"/>
      <dgm:spPr/>
      <dgm:t>
        <a:bodyPr/>
        <a:lstStyle/>
        <a:p>
          <a:endParaRPr lang="en-GB"/>
        </a:p>
      </dgm:t>
    </dgm:pt>
    <dgm:pt modelId="{427EA9DC-E8E9-4002-B492-6ECFC4D326AB}" type="pres">
      <dgm:prSet presAssocID="{D4D9BAD4-3577-4AFC-BBD9-4802A9732AAF}" presName="parTx" presStyleLbl="alignNode1" presStyleIdx="2" presStyleCnt="4">
        <dgm:presLayoutVars>
          <dgm:chMax val="0"/>
          <dgm:chPref val="0"/>
          <dgm:bulletEnabled val="1"/>
        </dgm:presLayoutVars>
      </dgm:prSet>
      <dgm:spPr/>
      <dgm:t>
        <a:bodyPr/>
        <a:lstStyle/>
        <a:p>
          <a:endParaRPr lang="en-GB"/>
        </a:p>
      </dgm:t>
    </dgm:pt>
    <dgm:pt modelId="{8E43D062-81B7-422C-812C-FB40B5D7A2B2}" type="pres">
      <dgm:prSet presAssocID="{D4D9BAD4-3577-4AFC-BBD9-4802A9732AAF}" presName="desTx" presStyleLbl="alignAccFollowNode1" presStyleIdx="2" presStyleCnt="4">
        <dgm:presLayoutVars>
          <dgm:bulletEnabled val="1"/>
        </dgm:presLayoutVars>
      </dgm:prSet>
      <dgm:spPr/>
      <dgm:t>
        <a:bodyPr/>
        <a:lstStyle/>
        <a:p>
          <a:endParaRPr lang="en-GB"/>
        </a:p>
      </dgm:t>
    </dgm:pt>
    <dgm:pt modelId="{E65B1141-76CC-4D7C-B063-419F6276F043}" type="pres">
      <dgm:prSet presAssocID="{81B9DC75-7E67-4CDC-9457-E861B163D3FE}" presName="space" presStyleCnt="0"/>
      <dgm:spPr/>
      <dgm:t>
        <a:bodyPr/>
        <a:lstStyle/>
        <a:p>
          <a:endParaRPr lang="en-GB"/>
        </a:p>
      </dgm:t>
    </dgm:pt>
    <dgm:pt modelId="{6000FE33-D73B-45E3-A0EE-7A432A8B86FC}" type="pres">
      <dgm:prSet presAssocID="{E1002150-B019-4C1B-A9DA-0ABA343ED3AF}" presName="composite" presStyleCnt="0"/>
      <dgm:spPr/>
      <dgm:t>
        <a:bodyPr/>
        <a:lstStyle/>
        <a:p>
          <a:endParaRPr lang="en-GB"/>
        </a:p>
      </dgm:t>
    </dgm:pt>
    <dgm:pt modelId="{F1CE9E58-5CA5-472E-A469-4C3234337891}" type="pres">
      <dgm:prSet presAssocID="{E1002150-B019-4C1B-A9DA-0ABA343ED3AF}" presName="parTx" presStyleLbl="alignNode1" presStyleIdx="3" presStyleCnt="4">
        <dgm:presLayoutVars>
          <dgm:chMax val="0"/>
          <dgm:chPref val="0"/>
          <dgm:bulletEnabled val="1"/>
        </dgm:presLayoutVars>
      </dgm:prSet>
      <dgm:spPr/>
      <dgm:t>
        <a:bodyPr/>
        <a:lstStyle/>
        <a:p>
          <a:endParaRPr lang="en-GB"/>
        </a:p>
      </dgm:t>
    </dgm:pt>
    <dgm:pt modelId="{DB37B8CC-DFF2-4031-821E-5E6B0ECE92F9}" type="pres">
      <dgm:prSet presAssocID="{E1002150-B019-4C1B-A9DA-0ABA343ED3AF}" presName="desTx" presStyleLbl="alignAccFollowNode1" presStyleIdx="3" presStyleCnt="4">
        <dgm:presLayoutVars>
          <dgm:bulletEnabled val="1"/>
        </dgm:presLayoutVars>
      </dgm:prSet>
      <dgm:spPr/>
      <dgm:t>
        <a:bodyPr/>
        <a:lstStyle/>
        <a:p>
          <a:endParaRPr lang="en-GB"/>
        </a:p>
      </dgm:t>
    </dgm:pt>
  </dgm:ptLst>
  <dgm:cxnLst>
    <dgm:cxn modelId="{14C324E6-C6B8-418F-8480-A65B8C3F2E4E}" type="presOf" srcId="{51A19A03-2BFF-45D1-8126-91A65D1AACA6}" destId="{8DE2BC36-7101-4AE6-9A15-0BF81C419089}" srcOrd="0" destOrd="0" presId="urn:microsoft.com/office/officeart/2005/8/layout/hList1"/>
    <dgm:cxn modelId="{B6B2DA15-5EFA-4AFB-8832-E191B6FC535D}" srcId="{D4D9BAD4-3577-4AFC-BBD9-4802A9732AAF}" destId="{E688DCAD-3234-4A36-A153-01880E20A350}" srcOrd="0" destOrd="0" parTransId="{A9E95680-6181-480D-9AEC-EEBD51C10FA2}" sibTransId="{165F37A4-CA13-4A50-8102-3322DF2FFBE1}"/>
    <dgm:cxn modelId="{FC82B0D0-343A-4CC6-B229-1017C6B8D91D}" type="presOf" srcId="{5108A602-5524-4E54-BDCB-4A5C977D7583}" destId="{DB37B8CC-DFF2-4031-821E-5E6B0ECE92F9}" srcOrd="0" destOrd="2" presId="urn:microsoft.com/office/officeart/2005/8/layout/hList1"/>
    <dgm:cxn modelId="{D858034B-5EC3-4999-999A-DA3CEECBBD67}" srcId="{CBAEC93A-765C-47A3-B778-74E7DF84619D}" destId="{C5E9FF72-CC01-48E1-A185-A428E50AE222}" srcOrd="1" destOrd="0" parTransId="{5E0DCD80-078C-403C-9C09-743B82935557}" sibTransId="{74D3923A-5408-4232-BF6D-EEC6B1FEEE52}"/>
    <dgm:cxn modelId="{F6D70BA4-835A-4C3A-AEA8-B5F0DC30A31C}" type="presOf" srcId="{239D4AAC-7907-4A5C-B95D-238AC9EB1065}" destId="{D74C310A-27A3-48C0-A62B-6E32F6B57CC0}" srcOrd="0" destOrd="0" presId="urn:microsoft.com/office/officeart/2005/8/layout/hList1"/>
    <dgm:cxn modelId="{DBF58753-1736-467E-BDBA-FD04FEF06E80}" srcId="{67A9360A-C55F-4EFC-BECD-68F4576AEED6}" destId="{CE02CD9C-189E-4371-8FDF-F6C6F50D55C9}" srcOrd="0" destOrd="0" parTransId="{325D3DBC-D3CF-4B5D-AD1C-F5EDA7644090}" sibTransId="{F6E1963D-9D90-4FD8-B6C4-BB16A3CBF11C}"/>
    <dgm:cxn modelId="{2E5F9CE5-0423-48FD-8CB4-C5E7A3EA1D46}" srcId="{51A19A03-2BFF-45D1-8126-91A65D1AACA6}" destId="{EC0E8463-0A68-4477-B159-4AA50E11B4F2}" srcOrd="0" destOrd="0" parTransId="{FEB2A1AA-AE56-43E0-B7F5-8A8D223FCAD2}" sibTransId="{D53B0F6A-9984-4829-8BCE-4DD1E32CF6C6}"/>
    <dgm:cxn modelId="{CC9C7CCC-1245-4122-813D-331302E299ED}" type="presOf" srcId="{CE02CD9C-189E-4371-8FDF-F6C6F50D55C9}" destId="{DB37B8CC-DFF2-4031-821E-5E6B0ECE92F9}" srcOrd="0" destOrd="1" presId="urn:microsoft.com/office/officeart/2005/8/layout/hList1"/>
    <dgm:cxn modelId="{759D9744-E369-4E75-BAD3-E9DEA9D5ECB8}" srcId="{67A9360A-C55F-4EFC-BECD-68F4576AEED6}" destId="{5108A602-5524-4E54-BDCB-4A5C977D7583}" srcOrd="1" destOrd="0" parTransId="{BDC54AA5-B811-434A-AF71-C15BF95443F8}" sibTransId="{14E2F9EE-6C9F-47AF-B0BC-6E05728F4000}"/>
    <dgm:cxn modelId="{F01EAE18-BCCC-49CB-9C41-EA69BBA6C5DC}" srcId="{0230F258-7539-401B-BA87-48B3D1BD8A36}" destId="{51A19A03-2BFF-45D1-8126-91A65D1AACA6}" srcOrd="0" destOrd="0" parTransId="{3CEFE4E2-024C-4697-AAF3-AC18A6853184}" sibTransId="{B7625A82-B45A-4938-89ED-88C2A4B0544E}"/>
    <dgm:cxn modelId="{ED459763-11C1-412B-871F-BCAFC0C77764}" type="presOf" srcId="{BCAE0DCB-F0C5-4E83-86AA-B902E5E026E5}" destId="{D74C310A-27A3-48C0-A62B-6E32F6B57CC0}" srcOrd="0" destOrd="1" presId="urn:microsoft.com/office/officeart/2005/8/layout/hList1"/>
    <dgm:cxn modelId="{14637E1D-35DA-46C9-84F9-6584FF27C38D}" type="presOf" srcId="{0230F258-7539-401B-BA87-48B3D1BD8A36}" destId="{7E1689B8-1E67-42FC-8564-2A22450C0280}" srcOrd="0" destOrd="0" presId="urn:microsoft.com/office/officeart/2005/8/layout/hList1"/>
    <dgm:cxn modelId="{A8BFEFDC-762C-4FA2-AAD1-CB222313F7E4}" type="presOf" srcId="{67A9360A-C55F-4EFC-BECD-68F4576AEED6}" destId="{DB37B8CC-DFF2-4031-821E-5E6B0ECE92F9}" srcOrd="0" destOrd="0" presId="urn:microsoft.com/office/officeart/2005/8/layout/hList1"/>
    <dgm:cxn modelId="{D2D76502-48B9-47BA-8DCB-1BBA7FB7CE42}" srcId="{0230F258-7539-401B-BA87-48B3D1BD8A36}" destId="{62D6A853-7D81-4382-BC19-68BED12CF017}" srcOrd="1" destOrd="0" parTransId="{9081FE74-30FA-4BCF-8D2D-299944096A70}" sibTransId="{B74997DC-6AEA-4703-A21E-688E5DEAF37D}"/>
    <dgm:cxn modelId="{F986F287-6569-4CE2-A9E0-EE4640253580}" type="presOf" srcId="{CBAEC93A-765C-47A3-B778-74E7DF84619D}" destId="{8E43D062-81B7-422C-812C-FB40B5D7A2B2}" srcOrd="0" destOrd="2" presId="urn:microsoft.com/office/officeart/2005/8/layout/hList1"/>
    <dgm:cxn modelId="{C9DBE323-A411-46E3-8A29-B549DD017CF0}" type="presOf" srcId="{EC0E8463-0A68-4477-B159-4AA50E11B4F2}" destId="{4FA14383-3267-4D5E-918A-322A6042F7B2}" srcOrd="0" destOrd="0" presId="urn:microsoft.com/office/officeart/2005/8/layout/hList1"/>
    <dgm:cxn modelId="{C7C83C0D-4F11-44A9-A59A-6B58C123FF00}" srcId="{E1002150-B019-4C1B-A9DA-0ABA343ED3AF}" destId="{67A9360A-C55F-4EFC-BECD-68F4576AEED6}" srcOrd="0" destOrd="0" parTransId="{E582BC5C-2CAD-4E67-AAEE-1A8D01C4B741}" sibTransId="{B07497AF-2331-4B20-AC90-C970BAA9307C}"/>
    <dgm:cxn modelId="{72F2D69F-765D-49DF-AFC2-CD2FCE9D8E4B}" type="presOf" srcId="{C5E9FF72-CC01-48E1-A185-A428E50AE222}" destId="{8E43D062-81B7-422C-812C-FB40B5D7A2B2}" srcOrd="0" destOrd="4" presId="urn:microsoft.com/office/officeart/2005/8/layout/hList1"/>
    <dgm:cxn modelId="{FCB01318-3A27-4CA3-806B-79207B0C2547}" srcId="{CBAEC93A-765C-47A3-B778-74E7DF84619D}" destId="{2BEFAEA8-62AC-44CB-9748-627254DF2268}" srcOrd="2" destOrd="0" parTransId="{BC3A92A1-5D32-47DF-9CEE-81D46BCEE8BE}" sibTransId="{96544A17-0C26-4444-B1AF-2F27DFEF1DE0}"/>
    <dgm:cxn modelId="{670AE6DC-DA81-4DA8-A39B-1F09CBA0ABEA}" srcId="{67A9360A-C55F-4EFC-BECD-68F4576AEED6}" destId="{66641E5A-EE5D-479C-9435-C1103A488523}" srcOrd="2" destOrd="0" parTransId="{832E06A1-4038-4422-AD49-FC872BC37F43}" sibTransId="{D1BB0901-3E7E-47FD-B5D0-D6B583CECE84}"/>
    <dgm:cxn modelId="{8A29DED1-497B-42BC-A5D0-9D9F044F02BC}" type="presOf" srcId="{FAA1AC6F-47C4-4738-A353-EF90A4D1A4A3}" destId="{8E43D062-81B7-422C-812C-FB40B5D7A2B2}" srcOrd="0" destOrd="3" presId="urn:microsoft.com/office/officeart/2005/8/layout/hList1"/>
    <dgm:cxn modelId="{07C8C569-7D48-4C55-AEC4-ADA0BC210D36}" type="presOf" srcId="{28623DDA-F38F-4110-A430-4669CA842186}" destId="{8E43D062-81B7-422C-812C-FB40B5D7A2B2}" srcOrd="0" destOrd="1" presId="urn:microsoft.com/office/officeart/2005/8/layout/hList1"/>
    <dgm:cxn modelId="{62825D61-F5A2-4CB7-B17E-8FE5E6A22355}" type="presOf" srcId="{E688DCAD-3234-4A36-A153-01880E20A350}" destId="{8E43D062-81B7-422C-812C-FB40B5D7A2B2}" srcOrd="0" destOrd="0" presId="urn:microsoft.com/office/officeart/2005/8/layout/hList1"/>
    <dgm:cxn modelId="{37D0B944-AABF-46F2-AE22-EBA8093D5B59}" type="presOf" srcId="{62D6A853-7D81-4382-BC19-68BED12CF017}" destId="{87D59C89-7857-455F-BCB6-47731804F59F}" srcOrd="0" destOrd="0" presId="urn:microsoft.com/office/officeart/2005/8/layout/hList1"/>
    <dgm:cxn modelId="{F96CCDFC-D3EE-460C-8FF4-ABAE564BA36E}" srcId="{0230F258-7539-401B-BA87-48B3D1BD8A36}" destId="{D4D9BAD4-3577-4AFC-BBD9-4802A9732AAF}" srcOrd="2" destOrd="0" parTransId="{F98D373B-E434-4C7A-BCE8-15621063FC1B}" sibTransId="{81B9DC75-7E67-4CDC-9457-E861B163D3FE}"/>
    <dgm:cxn modelId="{C245FE29-9B3A-4E7B-9FE1-30EBE0988393}" type="presOf" srcId="{2BEFAEA8-62AC-44CB-9748-627254DF2268}" destId="{8E43D062-81B7-422C-812C-FB40B5D7A2B2}" srcOrd="0" destOrd="5" presId="urn:microsoft.com/office/officeart/2005/8/layout/hList1"/>
    <dgm:cxn modelId="{258568E7-FDE7-41FC-8E1F-C7278F313B4A}" srcId="{CBAEC93A-765C-47A3-B778-74E7DF84619D}" destId="{FAA1AC6F-47C4-4738-A353-EF90A4D1A4A3}" srcOrd="0" destOrd="0" parTransId="{EFB90355-FDD0-4D36-8FE0-1D22EE2E6459}" sibTransId="{6DE8FC6B-3C19-4433-9D14-8C8D4795EF1D}"/>
    <dgm:cxn modelId="{FD553C08-CA40-48D9-8828-67BC13CFF129}" type="presOf" srcId="{66641E5A-EE5D-479C-9435-C1103A488523}" destId="{DB37B8CC-DFF2-4031-821E-5E6B0ECE92F9}" srcOrd="0" destOrd="3" presId="urn:microsoft.com/office/officeart/2005/8/layout/hList1"/>
    <dgm:cxn modelId="{BD4F1C62-24B0-4D70-91F7-2BD40D330191}" srcId="{0230F258-7539-401B-BA87-48B3D1BD8A36}" destId="{E1002150-B019-4C1B-A9DA-0ABA343ED3AF}" srcOrd="3" destOrd="0" parTransId="{B2FDC215-C768-44D8-B285-1B17A941CFC5}" sibTransId="{864C397F-8577-4C5F-857E-FA5FDF4DB154}"/>
    <dgm:cxn modelId="{E64190AE-9219-4927-99D4-2007C2BCD227}" type="presOf" srcId="{D4D9BAD4-3577-4AFC-BBD9-4802A9732AAF}" destId="{427EA9DC-E8E9-4002-B492-6ECFC4D326AB}" srcOrd="0" destOrd="0" presId="urn:microsoft.com/office/officeart/2005/8/layout/hList1"/>
    <dgm:cxn modelId="{EFCE04BB-8481-4D24-8074-48AE6E84A5DB}" srcId="{62D6A853-7D81-4382-BC19-68BED12CF017}" destId="{239D4AAC-7907-4A5C-B95D-238AC9EB1065}" srcOrd="0" destOrd="0" parTransId="{33A62D31-4302-42DA-B66B-F406DCD06AA9}" sibTransId="{15414477-6D7E-4BFF-A059-816696157BE0}"/>
    <dgm:cxn modelId="{FD3F9BBB-1FD8-4D55-B49F-4468DB6759DC}" srcId="{E688DCAD-3234-4A36-A153-01880E20A350}" destId="{CBAEC93A-765C-47A3-B778-74E7DF84619D}" srcOrd="1" destOrd="0" parTransId="{A9157422-F094-49FE-ACB5-66B82DD78FAE}" sibTransId="{BD852CBD-F69F-4524-B326-7CBFC49524A4}"/>
    <dgm:cxn modelId="{01C95955-6C30-444A-AD18-E8BCE689C4AB}" srcId="{E688DCAD-3234-4A36-A153-01880E20A350}" destId="{28623DDA-F38F-4110-A430-4669CA842186}" srcOrd="0" destOrd="0" parTransId="{791FBB5E-CE4F-43AA-ACDC-F9550CC8BADA}" sibTransId="{D49936CD-0593-4B17-94B8-BFEB82C1A8C1}"/>
    <dgm:cxn modelId="{200158C5-6E2B-4B29-B07D-212B01CB1484}" srcId="{CBAEC93A-765C-47A3-B778-74E7DF84619D}" destId="{A8845CFA-2C80-4361-9EDD-C3431FE6C7DC}" srcOrd="3" destOrd="0" parTransId="{CB6DC939-5E78-4DA9-8F12-80CEEAF719E6}" sibTransId="{085A16D3-06A9-4C9E-AF0F-4D4D38702070}"/>
    <dgm:cxn modelId="{A6ADADE9-7F0F-4CC2-9849-B2476F587654}" srcId="{62D6A853-7D81-4382-BC19-68BED12CF017}" destId="{BCAE0DCB-F0C5-4E83-86AA-B902E5E026E5}" srcOrd="1" destOrd="0" parTransId="{FDEC9A36-0DE1-4C02-BEEA-8FACD5651D71}" sibTransId="{720EE958-28BE-4C3A-B7E4-FFE604FEE59E}"/>
    <dgm:cxn modelId="{F95F8A8D-78CF-463B-8CE1-5FDA8BA81CF7}" type="presOf" srcId="{E1002150-B019-4C1B-A9DA-0ABA343ED3AF}" destId="{F1CE9E58-5CA5-472E-A469-4C3234337891}" srcOrd="0" destOrd="0" presId="urn:microsoft.com/office/officeart/2005/8/layout/hList1"/>
    <dgm:cxn modelId="{8FF08BE5-152B-4DE5-BED0-5E3A36C729FD}" type="presOf" srcId="{A8845CFA-2C80-4361-9EDD-C3431FE6C7DC}" destId="{8E43D062-81B7-422C-812C-FB40B5D7A2B2}" srcOrd="0" destOrd="6" presId="urn:microsoft.com/office/officeart/2005/8/layout/hList1"/>
    <dgm:cxn modelId="{8763AE38-19B4-4172-B49A-5E39824596FF}" type="presParOf" srcId="{7E1689B8-1E67-42FC-8564-2A22450C0280}" destId="{92AFD454-50D6-4838-81B6-76EFB1B6FB5A}" srcOrd="0" destOrd="0" presId="urn:microsoft.com/office/officeart/2005/8/layout/hList1"/>
    <dgm:cxn modelId="{44997367-1789-420F-8DC6-CD3AF906D214}" type="presParOf" srcId="{92AFD454-50D6-4838-81B6-76EFB1B6FB5A}" destId="{8DE2BC36-7101-4AE6-9A15-0BF81C419089}" srcOrd="0" destOrd="0" presId="urn:microsoft.com/office/officeart/2005/8/layout/hList1"/>
    <dgm:cxn modelId="{AC859422-B45D-4F82-BA82-1B3E81790D08}" type="presParOf" srcId="{92AFD454-50D6-4838-81B6-76EFB1B6FB5A}" destId="{4FA14383-3267-4D5E-918A-322A6042F7B2}" srcOrd="1" destOrd="0" presId="urn:microsoft.com/office/officeart/2005/8/layout/hList1"/>
    <dgm:cxn modelId="{E311A49B-A621-4B85-8C25-59A9BEDF2B16}" type="presParOf" srcId="{7E1689B8-1E67-42FC-8564-2A22450C0280}" destId="{9DD05440-A456-490C-888E-210FEFB3F280}" srcOrd="1" destOrd="0" presId="urn:microsoft.com/office/officeart/2005/8/layout/hList1"/>
    <dgm:cxn modelId="{E6B0D5B3-7CDA-4FB3-B0EC-8271FC6BD640}" type="presParOf" srcId="{7E1689B8-1E67-42FC-8564-2A22450C0280}" destId="{F1D0D4AC-1E47-4712-B884-F5BF7F56FD06}" srcOrd="2" destOrd="0" presId="urn:microsoft.com/office/officeart/2005/8/layout/hList1"/>
    <dgm:cxn modelId="{1458A7B4-73AB-4351-A30B-866440E6B7A0}" type="presParOf" srcId="{F1D0D4AC-1E47-4712-B884-F5BF7F56FD06}" destId="{87D59C89-7857-455F-BCB6-47731804F59F}" srcOrd="0" destOrd="0" presId="urn:microsoft.com/office/officeart/2005/8/layout/hList1"/>
    <dgm:cxn modelId="{1E5C446D-3CE7-480E-A862-F78B5C6E817F}" type="presParOf" srcId="{F1D0D4AC-1E47-4712-B884-F5BF7F56FD06}" destId="{D74C310A-27A3-48C0-A62B-6E32F6B57CC0}" srcOrd="1" destOrd="0" presId="urn:microsoft.com/office/officeart/2005/8/layout/hList1"/>
    <dgm:cxn modelId="{6FFB9792-575A-4C4E-A318-4DA4009213B8}" type="presParOf" srcId="{7E1689B8-1E67-42FC-8564-2A22450C0280}" destId="{908BBBAB-057A-4F0D-8CE0-08B8B53E7FE7}" srcOrd="3" destOrd="0" presId="urn:microsoft.com/office/officeart/2005/8/layout/hList1"/>
    <dgm:cxn modelId="{059EC02E-CBF3-4400-89B8-C99B0BAA7AA1}" type="presParOf" srcId="{7E1689B8-1E67-42FC-8564-2A22450C0280}" destId="{94C7A8D5-55A0-4A74-AF2B-3FBE65E64B97}" srcOrd="4" destOrd="0" presId="urn:microsoft.com/office/officeart/2005/8/layout/hList1"/>
    <dgm:cxn modelId="{87EBDAEA-2C81-4BC4-B6FA-A91455E128DA}" type="presParOf" srcId="{94C7A8D5-55A0-4A74-AF2B-3FBE65E64B97}" destId="{427EA9DC-E8E9-4002-B492-6ECFC4D326AB}" srcOrd="0" destOrd="0" presId="urn:microsoft.com/office/officeart/2005/8/layout/hList1"/>
    <dgm:cxn modelId="{245D8651-6322-4CD2-A990-D9BEE29BD0A7}" type="presParOf" srcId="{94C7A8D5-55A0-4A74-AF2B-3FBE65E64B97}" destId="{8E43D062-81B7-422C-812C-FB40B5D7A2B2}" srcOrd="1" destOrd="0" presId="urn:microsoft.com/office/officeart/2005/8/layout/hList1"/>
    <dgm:cxn modelId="{79DCF1E8-EF52-4DC9-9314-D971C06C5022}" type="presParOf" srcId="{7E1689B8-1E67-42FC-8564-2A22450C0280}" destId="{E65B1141-76CC-4D7C-B063-419F6276F043}" srcOrd="5" destOrd="0" presId="urn:microsoft.com/office/officeart/2005/8/layout/hList1"/>
    <dgm:cxn modelId="{08541C1F-9417-4B6B-B615-9AB31DEDEFC3}" type="presParOf" srcId="{7E1689B8-1E67-42FC-8564-2A22450C0280}" destId="{6000FE33-D73B-45E3-A0EE-7A432A8B86FC}" srcOrd="6" destOrd="0" presId="urn:microsoft.com/office/officeart/2005/8/layout/hList1"/>
    <dgm:cxn modelId="{E235BCCE-4616-4163-8442-464ADCA23906}" type="presParOf" srcId="{6000FE33-D73B-45E3-A0EE-7A432A8B86FC}" destId="{F1CE9E58-5CA5-472E-A469-4C3234337891}" srcOrd="0" destOrd="0" presId="urn:microsoft.com/office/officeart/2005/8/layout/hList1"/>
    <dgm:cxn modelId="{3E819B4C-F826-4906-85E9-5008FD4C6E3F}" type="presParOf" srcId="{6000FE33-D73B-45E3-A0EE-7A432A8B86FC}" destId="{DB37B8CC-DFF2-4031-821E-5E6B0ECE92F9}" srcOrd="1" destOrd="0" presId="urn:microsoft.com/office/officeart/2005/8/layout/hList1"/>
  </dgm:cxnLst>
  <dgm:bg/>
  <dgm:whole/>
</dgm:dataModel>
</file>

<file path=ppt/diagrams/data2.xml><?xml version="1.0" encoding="utf-8"?>
<dgm:dataModel xmlns:dgm="http://schemas.openxmlformats.org/drawingml/2006/diagram" xmlns:a="http://schemas.openxmlformats.org/drawingml/2006/main">
  <dgm:ptLst>
    <dgm:pt modelId="{A7D26574-11B0-4A1F-8B31-191678F48CD5}" type="doc">
      <dgm:prSet loTypeId="urn:microsoft.com/office/officeart/2005/8/layout/radial4" loCatId="relationship" qsTypeId="urn:microsoft.com/office/officeart/2005/8/quickstyle/3d2" qsCatId="3D" csTypeId="urn:microsoft.com/office/officeart/2005/8/colors/accent2_3" csCatId="accent2" phldr="1"/>
      <dgm:spPr/>
      <dgm:t>
        <a:bodyPr/>
        <a:lstStyle/>
        <a:p>
          <a:endParaRPr lang="en-GB"/>
        </a:p>
      </dgm:t>
    </dgm:pt>
    <dgm:pt modelId="{9DBC323B-8F20-4C9A-9427-218D1CDDF2EC}">
      <dgm:prSet custT="1"/>
      <dgm:spPr/>
      <dgm:t>
        <a:bodyPr anchor="b" anchorCtr="1"/>
        <a:lstStyle/>
        <a:p>
          <a:pPr algn="ctr" rtl="0"/>
          <a:r>
            <a:rPr lang="en-US" sz="2000" dirty="0" smtClean="0"/>
            <a:t>Scale for any size business</a:t>
          </a:r>
          <a:endParaRPr lang="en-GB" sz="2000" dirty="0"/>
        </a:p>
      </dgm:t>
    </dgm:pt>
    <dgm:pt modelId="{1746DEF6-D0DD-4E2E-B44E-2AC8531C4C35}" type="parTrans" cxnId="{F6894F09-6AA4-4DF4-A7D4-9B2B49F893F6}">
      <dgm:prSet/>
      <dgm:spPr/>
      <dgm:t>
        <a:bodyPr/>
        <a:lstStyle/>
        <a:p>
          <a:pPr algn="l"/>
          <a:endParaRPr lang="en-GB"/>
        </a:p>
      </dgm:t>
    </dgm:pt>
    <dgm:pt modelId="{67FEFA7C-AC4F-418B-976B-1E46045E0ABB}" type="sibTrans" cxnId="{F6894F09-6AA4-4DF4-A7D4-9B2B49F893F6}">
      <dgm:prSet/>
      <dgm:spPr/>
      <dgm:t>
        <a:bodyPr/>
        <a:lstStyle/>
        <a:p>
          <a:pPr algn="l"/>
          <a:endParaRPr lang="en-GB"/>
        </a:p>
      </dgm:t>
    </dgm:pt>
    <dgm:pt modelId="{C8910446-58BC-455D-9287-1DF7CC2C66DB}">
      <dgm:prSet custT="1"/>
      <dgm:spPr/>
      <dgm:t>
        <a:bodyPr anchor="b" anchorCtr="1"/>
        <a:lstStyle/>
        <a:p>
          <a:pPr algn="ctr" rtl="0"/>
          <a:r>
            <a:rPr lang="en-US" sz="2000" dirty="0" smtClean="0"/>
            <a:t>Secure business-critical data</a:t>
          </a:r>
          <a:endParaRPr lang="en-GB" sz="2000" dirty="0"/>
        </a:p>
      </dgm:t>
    </dgm:pt>
    <dgm:pt modelId="{050C0EE6-D050-4733-BF56-A5A636D0DFB4}" type="parTrans" cxnId="{98C7B7AF-BE34-4A01-A815-05A81116937F}">
      <dgm:prSet/>
      <dgm:spPr/>
      <dgm:t>
        <a:bodyPr/>
        <a:lstStyle/>
        <a:p>
          <a:pPr algn="l"/>
          <a:endParaRPr lang="en-GB"/>
        </a:p>
      </dgm:t>
    </dgm:pt>
    <dgm:pt modelId="{CBCF7002-4DF6-4272-A182-8A2AF6E8D837}" type="sibTrans" cxnId="{98C7B7AF-BE34-4A01-A815-05A81116937F}">
      <dgm:prSet/>
      <dgm:spPr/>
      <dgm:t>
        <a:bodyPr/>
        <a:lstStyle/>
        <a:p>
          <a:pPr algn="l"/>
          <a:endParaRPr lang="en-GB"/>
        </a:p>
      </dgm:t>
    </dgm:pt>
    <dgm:pt modelId="{9C693F6F-4AAB-4782-BEFE-42767E9DA94F}">
      <dgm:prSet custT="1"/>
      <dgm:spPr/>
      <dgm:t>
        <a:bodyPr anchor="b" anchorCtr="1"/>
        <a:lstStyle/>
        <a:p>
          <a:pPr algn="ctr" rtl="0"/>
          <a:r>
            <a:rPr lang="en-US" sz="2000" dirty="0" smtClean="0"/>
            <a:t>Reduce administrative overhead</a:t>
          </a:r>
          <a:endParaRPr lang="en-US" sz="2000" dirty="0"/>
        </a:p>
      </dgm:t>
    </dgm:pt>
    <dgm:pt modelId="{2FA2B9AE-FE9B-443C-997F-072BE1CE30BF}" type="parTrans" cxnId="{8CF567BD-E0D5-4343-94DF-5C6384C88E8E}">
      <dgm:prSet/>
      <dgm:spPr/>
      <dgm:t>
        <a:bodyPr/>
        <a:lstStyle/>
        <a:p>
          <a:pPr algn="l"/>
          <a:endParaRPr lang="en-GB"/>
        </a:p>
      </dgm:t>
    </dgm:pt>
    <dgm:pt modelId="{9C3C0EEE-EC3C-468B-BC56-9CE0FAEE33E0}" type="sibTrans" cxnId="{8CF567BD-E0D5-4343-94DF-5C6384C88E8E}">
      <dgm:prSet/>
      <dgm:spPr/>
      <dgm:t>
        <a:bodyPr/>
        <a:lstStyle/>
        <a:p>
          <a:pPr algn="l"/>
          <a:endParaRPr lang="en-GB"/>
        </a:p>
      </dgm:t>
    </dgm:pt>
    <dgm:pt modelId="{7DB23DE2-9E6F-4862-963C-FF8D2F393429}">
      <dgm:prSet custT="1"/>
      <dgm:spPr/>
      <dgm:t>
        <a:bodyPr anchor="b" anchorCtr="1"/>
        <a:lstStyle/>
        <a:p>
          <a:pPr algn="ctr" rtl="0"/>
          <a:r>
            <a:rPr lang="en-US" sz="2000" dirty="0" smtClean="0"/>
            <a:t>Dramatically reduce downtime</a:t>
          </a:r>
          <a:endParaRPr lang="en-GB" sz="2000" dirty="0"/>
        </a:p>
      </dgm:t>
    </dgm:pt>
    <dgm:pt modelId="{34DDED38-F991-4F63-92FB-B7E053142D7C}" type="parTrans" cxnId="{C054686B-D585-48D9-8DE9-9530F5AAAF1F}">
      <dgm:prSet/>
      <dgm:spPr/>
      <dgm:t>
        <a:bodyPr/>
        <a:lstStyle/>
        <a:p>
          <a:pPr algn="l"/>
          <a:endParaRPr lang="en-US"/>
        </a:p>
      </dgm:t>
    </dgm:pt>
    <dgm:pt modelId="{9AF94CF5-1C55-45BC-A613-B562E1EE10C5}" type="sibTrans" cxnId="{C054686B-D585-48D9-8DE9-9530F5AAAF1F}">
      <dgm:prSet/>
      <dgm:spPr/>
      <dgm:t>
        <a:bodyPr/>
        <a:lstStyle/>
        <a:p>
          <a:pPr algn="l"/>
          <a:endParaRPr lang="en-US"/>
        </a:p>
      </dgm:t>
    </dgm:pt>
    <dgm:pt modelId="{7498FD50-3048-4440-A1C4-7AEF38FA03AF}">
      <dgm:prSet/>
      <dgm:spPr/>
      <dgm:t>
        <a:bodyPr/>
        <a:lstStyle/>
        <a:p>
          <a:pPr algn="l" rtl="0"/>
          <a:r>
            <a:rPr lang="en-GB" dirty="0" smtClean="0"/>
            <a:t> </a:t>
          </a:r>
          <a:endParaRPr lang="en-GB" dirty="0"/>
        </a:p>
      </dgm:t>
    </dgm:pt>
    <dgm:pt modelId="{46D53E95-2E3B-4E48-AC21-ABED0217B444}" type="parTrans" cxnId="{3E77B327-5FAE-41EA-97BB-8F2C2BDC8459}">
      <dgm:prSet/>
      <dgm:spPr/>
      <dgm:t>
        <a:bodyPr/>
        <a:lstStyle/>
        <a:p>
          <a:endParaRPr lang="en-GB"/>
        </a:p>
      </dgm:t>
    </dgm:pt>
    <dgm:pt modelId="{9D5A107D-0DE9-4BE1-98CF-7E80B8863335}" type="sibTrans" cxnId="{3E77B327-5FAE-41EA-97BB-8F2C2BDC8459}">
      <dgm:prSet/>
      <dgm:spPr/>
      <dgm:t>
        <a:bodyPr/>
        <a:lstStyle/>
        <a:p>
          <a:endParaRPr lang="en-GB"/>
        </a:p>
      </dgm:t>
    </dgm:pt>
    <dgm:pt modelId="{3580CFDE-8A8D-4A43-A9C5-640A01888C17}" type="pres">
      <dgm:prSet presAssocID="{A7D26574-11B0-4A1F-8B31-191678F48CD5}" presName="cycle" presStyleCnt="0">
        <dgm:presLayoutVars>
          <dgm:chMax val="1"/>
          <dgm:dir/>
          <dgm:animLvl val="ctr"/>
          <dgm:resizeHandles val="exact"/>
        </dgm:presLayoutVars>
      </dgm:prSet>
      <dgm:spPr/>
      <dgm:t>
        <a:bodyPr/>
        <a:lstStyle/>
        <a:p>
          <a:endParaRPr lang="en-GB"/>
        </a:p>
      </dgm:t>
    </dgm:pt>
    <dgm:pt modelId="{65DE87D0-3756-4534-A7D4-96BBE9E71B0B}" type="pres">
      <dgm:prSet presAssocID="{7498FD50-3048-4440-A1C4-7AEF38FA03AF}" presName="centerShape" presStyleLbl="node0" presStyleIdx="0" presStyleCnt="1"/>
      <dgm:spPr/>
      <dgm:t>
        <a:bodyPr/>
        <a:lstStyle/>
        <a:p>
          <a:endParaRPr lang="en-GB"/>
        </a:p>
      </dgm:t>
    </dgm:pt>
    <dgm:pt modelId="{B6230627-A988-4CF9-BB2D-DED20AC0E103}" type="pres">
      <dgm:prSet presAssocID="{1746DEF6-D0DD-4E2E-B44E-2AC8531C4C35}" presName="parTrans" presStyleLbl="bgSibTrans2D1" presStyleIdx="0" presStyleCnt="4"/>
      <dgm:spPr/>
      <dgm:t>
        <a:bodyPr/>
        <a:lstStyle/>
        <a:p>
          <a:endParaRPr lang="en-GB"/>
        </a:p>
      </dgm:t>
    </dgm:pt>
    <dgm:pt modelId="{98FAD7D1-BDD9-430B-AC53-FAA29F08F850}" type="pres">
      <dgm:prSet presAssocID="{9DBC323B-8F20-4C9A-9427-218D1CDDF2EC}" presName="node" presStyleLbl="node1" presStyleIdx="0" presStyleCnt="4">
        <dgm:presLayoutVars>
          <dgm:bulletEnabled val="1"/>
        </dgm:presLayoutVars>
      </dgm:prSet>
      <dgm:spPr/>
      <dgm:t>
        <a:bodyPr/>
        <a:lstStyle/>
        <a:p>
          <a:endParaRPr lang="en-GB"/>
        </a:p>
      </dgm:t>
    </dgm:pt>
    <dgm:pt modelId="{B5740FF7-1039-4CD8-8EBB-66E2CF1AC64B}" type="pres">
      <dgm:prSet presAssocID="{34DDED38-F991-4F63-92FB-B7E053142D7C}" presName="parTrans" presStyleLbl="bgSibTrans2D1" presStyleIdx="1" presStyleCnt="4"/>
      <dgm:spPr/>
      <dgm:t>
        <a:bodyPr/>
        <a:lstStyle/>
        <a:p>
          <a:endParaRPr lang="en-GB"/>
        </a:p>
      </dgm:t>
    </dgm:pt>
    <dgm:pt modelId="{FB6DFE5B-231C-4503-8C05-37CD47CDEE31}" type="pres">
      <dgm:prSet presAssocID="{7DB23DE2-9E6F-4862-963C-FF8D2F393429}" presName="node" presStyleLbl="node1" presStyleIdx="1" presStyleCnt="4">
        <dgm:presLayoutVars>
          <dgm:bulletEnabled val="1"/>
        </dgm:presLayoutVars>
      </dgm:prSet>
      <dgm:spPr/>
      <dgm:t>
        <a:bodyPr/>
        <a:lstStyle/>
        <a:p>
          <a:endParaRPr lang="en-GB"/>
        </a:p>
      </dgm:t>
    </dgm:pt>
    <dgm:pt modelId="{BDDF47D6-8BDA-4D46-8291-E72AD7787A17}" type="pres">
      <dgm:prSet presAssocID="{050C0EE6-D050-4733-BF56-A5A636D0DFB4}" presName="parTrans" presStyleLbl="bgSibTrans2D1" presStyleIdx="2" presStyleCnt="4"/>
      <dgm:spPr/>
      <dgm:t>
        <a:bodyPr/>
        <a:lstStyle/>
        <a:p>
          <a:endParaRPr lang="en-GB"/>
        </a:p>
      </dgm:t>
    </dgm:pt>
    <dgm:pt modelId="{909541ED-B0F8-496B-8007-EE0C7ED2F4BC}" type="pres">
      <dgm:prSet presAssocID="{C8910446-58BC-455D-9287-1DF7CC2C66DB}" presName="node" presStyleLbl="node1" presStyleIdx="2" presStyleCnt="4">
        <dgm:presLayoutVars>
          <dgm:bulletEnabled val="1"/>
        </dgm:presLayoutVars>
      </dgm:prSet>
      <dgm:spPr/>
      <dgm:t>
        <a:bodyPr/>
        <a:lstStyle/>
        <a:p>
          <a:endParaRPr lang="en-GB"/>
        </a:p>
      </dgm:t>
    </dgm:pt>
    <dgm:pt modelId="{8F2D4483-6E9D-4601-A8A5-1CC76E72152C}" type="pres">
      <dgm:prSet presAssocID="{2FA2B9AE-FE9B-443C-997F-072BE1CE30BF}" presName="parTrans" presStyleLbl="bgSibTrans2D1" presStyleIdx="3" presStyleCnt="4"/>
      <dgm:spPr/>
      <dgm:t>
        <a:bodyPr/>
        <a:lstStyle/>
        <a:p>
          <a:endParaRPr lang="en-GB"/>
        </a:p>
      </dgm:t>
    </dgm:pt>
    <dgm:pt modelId="{26645620-A5D7-4641-86C2-3A2AC6ADC1AA}" type="pres">
      <dgm:prSet presAssocID="{9C693F6F-4AAB-4782-BEFE-42767E9DA94F}" presName="node" presStyleLbl="node1" presStyleIdx="3" presStyleCnt="4">
        <dgm:presLayoutVars>
          <dgm:bulletEnabled val="1"/>
        </dgm:presLayoutVars>
      </dgm:prSet>
      <dgm:spPr/>
      <dgm:t>
        <a:bodyPr/>
        <a:lstStyle/>
        <a:p>
          <a:endParaRPr lang="en-GB"/>
        </a:p>
      </dgm:t>
    </dgm:pt>
  </dgm:ptLst>
  <dgm:cxnLst>
    <dgm:cxn modelId="{F6894F09-6AA4-4DF4-A7D4-9B2B49F893F6}" srcId="{7498FD50-3048-4440-A1C4-7AEF38FA03AF}" destId="{9DBC323B-8F20-4C9A-9427-218D1CDDF2EC}" srcOrd="0" destOrd="0" parTransId="{1746DEF6-D0DD-4E2E-B44E-2AC8531C4C35}" sibTransId="{67FEFA7C-AC4F-418B-976B-1E46045E0ABB}"/>
    <dgm:cxn modelId="{3630D884-58BE-40AA-B408-31055AB4DAFF}" type="presOf" srcId="{9C693F6F-4AAB-4782-BEFE-42767E9DA94F}" destId="{26645620-A5D7-4641-86C2-3A2AC6ADC1AA}" srcOrd="0" destOrd="0" presId="urn:microsoft.com/office/officeart/2005/8/layout/radial4"/>
    <dgm:cxn modelId="{D0517518-887A-4D16-B0A5-FED227002B4A}" type="presOf" srcId="{7DB23DE2-9E6F-4862-963C-FF8D2F393429}" destId="{FB6DFE5B-231C-4503-8C05-37CD47CDEE31}" srcOrd="0" destOrd="0" presId="urn:microsoft.com/office/officeart/2005/8/layout/radial4"/>
    <dgm:cxn modelId="{3E77B327-5FAE-41EA-97BB-8F2C2BDC8459}" srcId="{A7D26574-11B0-4A1F-8B31-191678F48CD5}" destId="{7498FD50-3048-4440-A1C4-7AEF38FA03AF}" srcOrd="0" destOrd="0" parTransId="{46D53E95-2E3B-4E48-AC21-ABED0217B444}" sibTransId="{9D5A107D-0DE9-4BE1-98CF-7E80B8863335}"/>
    <dgm:cxn modelId="{C054686B-D585-48D9-8DE9-9530F5AAAF1F}" srcId="{7498FD50-3048-4440-A1C4-7AEF38FA03AF}" destId="{7DB23DE2-9E6F-4862-963C-FF8D2F393429}" srcOrd="1" destOrd="0" parTransId="{34DDED38-F991-4F63-92FB-B7E053142D7C}" sibTransId="{9AF94CF5-1C55-45BC-A613-B562E1EE10C5}"/>
    <dgm:cxn modelId="{935B817E-6926-4537-8495-AD7C3A2EDDE4}" type="presOf" srcId="{C8910446-58BC-455D-9287-1DF7CC2C66DB}" destId="{909541ED-B0F8-496B-8007-EE0C7ED2F4BC}" srcOrd="0" destOrd="0" presId="urn:microsoft.com/office/officeart/2005/8/layout/radial4"/>
    <dgm:cxn modelId="{78E5FDA2-E3B0-46B0-B332-5CC5B128E834}" type="presOf" srcId="{A7D26574-11B0-4A1F-8B31-191678F48CD5}" destId="{3580CFDE-8A8D-4A43-A9C5-640A01888C17}" srcOrd="0" destOrd="0" presId="urn:microsoft.com/office/officeart/2005/8/layout/radial4"/>
    <dgm:cxn modelId="{A23E413D-207F-468E-ABD0-FA2484F59F81}" type="presOf" srcId="{2FA2B9AE-FE9B-443C-997F-072BE1CE30BF}" destId="{8F2D4483-6E9D-4601-A8A5-1CC76E72152C}" srcOrd="0" destOrd="0" presId="urn:microsoft.com/office/officeart/2005/8/layout/radial4"/>
    <dgm:cxn modelId="{94ABC3C5-51FF-442E-B0C8-5B06F72339B3}" type="presOf" srcId="{7498FD50-3048-4440-A1C4-7AEF38FA03AF}" destId="{65DE87D0-3756-4534-A7D4-96BBE9E71B0B}" srcOrd="0" destOrd="0" presId="urn:microsoft.com/office/officeart/2005/8/layout/radial4"/>
    <dgm:cxn modelId="{24D155AF-DF13-4063-BD32-885C59734BB1}" type="presOf" srcId="{1746DEF6-D0DD-4E2E-B44E-2AC8531C4C35}" destId="{B6230627-A988-4CF9-BB2D-DED20AC0E103}" srcOrd="0" destOrd="0" presId="urn:microsoft.com/office/officeart/2005/8/layout/radial4"/>
    <dgm:cxn modelId="{89927A42-8B0C-4022-A8DF-4AC8C074053E}" type="presOf" srcId="{9DBC323B-8F20-4C9A-9427-218D1CDDF2EC}" destId="{98FAD7D1-BDD9-430B-AC53-FAA29F08F850}" srcOrd="0" destOrd="0" presId="urn:microsoft.com/office/officeart/2005/8/layout/radial4"/>
    <dgm:cxn modelId="{8EC698B2-242B-4736-9805-08F022D6BA7E}" type="presOf" srcId="{34DDED38-F991-4F63-92FB-B7E053142D7C}" destId="{B5740FF7-1039-4CD8-8EBB-66E2CF1AC64B}" srcOrd="0" destOrd="0" presId="urn:microsoft.com/office/officeart/2005/8/layout/radial4"/>
    <dgm:cxn modelId="{98C7B7AF-BE34-4A01-A815-05A81116937F}" srcId="{7498FD50-3048-4440-A1C4-7AEF38FA03AF}" destId="{C8910446-58BC-455D-9287-1DF7CC2C66DB}" srcOrd="2" destOrd="0" parTransId="{050C0EE6-D050-4733-BF56-A5A636D0DFB4}" sibTransId="{CBCF7002-4DF6-4272-A182-8A2AF6E8D837}"/>
    <dgm:cxn modelId="{8CF567BD-E0D5-4343-94DF-5C6384C88E8E}" srcId="{7498FD50-3048-4440-A1C4-7AEF38FA03AF}" destId="{9C693F6F-4AAB-4782-BEFE-42767E9DA94F}" srcOrd="3" destOrd="0" parTransId="{2FA2B9AE-FE9B-443C-997F-072BE1CE30BF}" sibTransId="{9C3C0EEE-EC3C-468B-BC56-9CE0FAEE33E0}"/>
    <dgm:cxn modelId="{44EE1321-8B63-47BF-A518-87718CEB6184}" type="presOf" srcId="{050C0EE6-D050-4733-BF56-A5A636D0DFB4}" destId="{BDDF47D6-8BDA-4D46-8291-E72AD7787A17}" srcOrd="0" destOrd="0" presId="urn:microsoft.com/office/officeart/2005/8/layout/radial4"/>
    <dgm:cxn modelId="{832984AC-E0F3-4859-B073-55705918492C}" type="presParOf" srcId="{3580CFDE-8A8D-4A43-A9C5-640A01888C17}" destId="{65DE87D0-3756-4534-A7D4-96BBE9E71B0B}" srcOrd="0" destOrd="0" presId="urn:microsoft.com/office/officeart/2005/8/layout/radial4"/>
    <dgm:cxn modelId="{71C05FE8-299B-4B0A-A2B5-814772C57D1D}" type="presParOf" srcId="{3580CFDE-8A8D-4A43-A9C5-640A01888C17}" destId="{B6230627-A988-4CF9-BB2D-DED20AC0E103}" srcOrd="1" destOrd="0" presId="urn:microsoft.com/office/officeart/2005/8/layout/radial4"/>
    <dgm:cxn modelId="{ED0AA8AE-BEDA-461F-AD04-E0CD3FC9C162}" type="presParOf" srcId="{3580CFDE-8A8D-4A43-A9C5-640A01888C17}" destId="{98FAD7D1-BDD9-430B-AC53-FAA29F08F850}" srcOrd="2" destOrd="0" presId="urn:microsoft.com/office/officeart/2005/8/layout/radial4"/>
    <dgm:cxn modelId="{50B140C1-C242-4E18-B060-9DA7AC6E2249}" type="presParOf" srcId="{3580CFDE-8A8D-4A43-A9C5-640A01888C17}" destId="{B5740FF7-1039-4CD8-8EBB-66E2CF1AC64B}" srcOrd="3" destOrd="0" presId="urn:microsoft.com/office/officeart/2005/8/layout/radial4"/>
    <dgm:cxn modelId="{B4CEA4DC-7C4B-457A-B688-FF9568C6B78C}" type="presParOf" srcId="{3580CFDE-8A8D-4A43-A9C5-640A01888C17}" destId="{FB6DFE5B-231C-4503-8C05-37CD47CDEE31}" srcOrd="4" destOrd="0" presId="urn:microsoft.com/office/officeart/2005/8/layout/radial4"/>
    <dgm:cxn modelId="{E2B962F9-CE1C-4587-A760-3357158BE1A8}" type="presParOf" srcId="{3580CFDE-8A8D-4A43-A9C5-640A01888C17}" destId="{BDDF47D6-8BDA-4D46-8291-E72AD7787A17}" srcOrd="5" destOrd="0" presId="urn:microsoft.com/office/officeart/2005/8/layout/radial4"/>
    <dgm:cxn modelId="{983AC0C8-CD73-4EF5-A644-42BC9FF8D42B}" type="presParOf" srcId="{3580CFDE-8A8D-4A43-A9C5-640A01888C17}" destId="{909541ED-B0F8-496B-8007-EE0C7ED2F4BC}" srcOrd="6" destOrd="0" presId="urn:microsoft.com/office/officeart/2005/8/layout/radial4"/>
    <dgm:cxn modelId="{88288F7B-42E5-4F4C-AD72-5E3AA2A77B2B}" type="presParOf" srcId="{3580CFDE-8A8D-4A43-A9C5-640A01888C17}" destId="{8F2D4483-6E9D-4601-A8A5-1CC76E72152C}" srcOrd="7" destOrd="0" presId="urn:microsoft.com/office/officeart/2005/8/layout/radial4"/>
    <dgm:cxn modelId="{769A655A-4CB6-47A3-90B2-0F4F7D22F671}" type="presParOf" srcId="{3580CFDE-8A8D-4A43-A9C5-640A01888C17}" destId="{26645620-A5D7-4641-86C2-3A2AC6ADC1AA}" srcOrd="8" destOrd="0" presId="urn:microsoft.com/office/officeart/2005/8/layout/radial4"/>
  </dgm:cxnLst>
  <dgm:bg/>
  <dgm:whole/>
</dgm:dataModel>
</file>

<file path=ppt/diagrams/data3.xml><?xml version="1.0" encoding="utf-8"?>
<dgm:dataModel xmlns:dgm="http://schemas.openxmlformats.org/drawingml/2006/diagram" xmlns:a="http://schemas.openxmlformats.org/drawingml/2006/main">
  <dgm:ptLst>
    <dgm:pt modelId="{FCBF3B3E-C705-4CF8-AAEE-02CDCD807E3B}" type="doc">
      <dgm:prSet loTypeId="urn:microsoft.com/office/officeart/2005/8/layout/radial2" loCatId="relationship" qsTypeId="urn:microsoft.com/office/officeart/2005/8/quickstyle/3d1" qsCatId="3D" csTypeId="urn:microsoft.com/office/officeart/2005/8/colors/accent2_3" csCatId="accent2" phldr="1"/>
      <dgm:spPr/>
      <dgm:t>
        <a:bodyPr/>
        <a:lstStyle/>
        <a:p>
          <a:endParaRPr lang="en-GB"/>
        </a:p>
      </dgm:t>
    </dgm:pt>
    <dgm:pt modelId="{CC91C128-40B4-4E30-96EE-ED8F0932BF49}">
      <dgm:prSet custT="1"/>
      <dgm:spPr/>
      <dgm:t>
        <a:bodyPr anchor="b" anchorCtr="1"/>
        <a:lstStyle/>
        <a:p>
          <a:pPr rtl="0"/>
          <a:r>
            <a:rPr lang="en-GB" sz="1600" dirty="0" smtClean="0">
              <a:effectLst>
                <a:outerShdw blurRad="38100" dist="38100" dir="2700000" algn="tl">
                  <a:srgbClr val="000000">
                    <a:alpha val="43137"/>
                  </a:srgbClr>
                </a:outerShdw>
              </a:effectLst>
            </a:rPr>
            <a:t>Efficient data storage</a:t>
          </a:r>
          <a:endParaRPr lang="en-GB" sz="1600" dirty="0">
            <a:effectLst>
              <a:outerShdw blurRad="38100" dist="38100" dir="2700000" algn="tl">
                <a:srgbClr val="000000">
                  <a:alpha val="43137"/>
                </a:srgbClr>
              </a:outerShdw>
            </a:effectLst>
          </a:endParaRPr>
        </a:p>
      </dgm:t>
    </dgm:pt>
    <dgm:pt modelId="{21A76449-5762-464C-A824-41884ED9925C}" type="parTrans" cxnId="{263781E6-54F1-41C8-BD9E-A4EF98F52422}">
      <dgm:prSet/>
      <dgm:spPr/>
      <dgm:t>
        <a:bodyPr/>
        <a:lstStyle/>
        <a:p>
          <a:endParaRPr lang="en-GB"/>
        </a:p>
      </dgm:t>
    </dgm:pt>
    <dgm:pt modelId="{DCCBB238-E323-4B19-82A0-4AACF3FBF37E}" type="sibTrans" cxnId="{263781E6-54F1-41C8-BD9E-A4EF98F52422}">
      <dgm:prSet/>
      <dgm:spPr/>
      <dgm:t>
        <a:bodyPr/>
        <a:lstStyle/>
        <a:p>
          <a:endParaRPr lang="en-GB"/>
        </a:p>
      </dgm:t>
    </dgm:pt>
    <dgm:pt modelId="{15412AAA-F79E-4523-ABBE-56EA15F1472F}">
      <dgm:prSet custT="1"/>
      <dgm:spPr/>
      <dgm:t>
        <a:bodyPr anchor="b" anchorCtr="1"/>
        <a:lstStyle/>
        <a:p>
          <a:pPr rtl="0"/>
          <a:r>
            <a:rPr lang="en-GB" sz="1600" dirty="0" smtClean="0">
              <a:effectLst>
                <a:outerShdw blurRad="38100" dist="38100" dir="2700000" algn="tl">
                  <a:srgbClr val="000000">
                    <a:alpha val="43137"/>
                  </a:srgbClr>
                </a:outerShdw>
              </a:effectLst>
            </a:rPr>
            <a:t>Effective memory utilization</a:t>
          </a:r>
          <a:endParaRPr lang="en-GB" sz="1600" dirty="0">
            <a:effectLst>
              <a:outerShdw blurRad="38100" dist="38100" dir="2700000" algn="tl">
                <a:srgbClr val="000000">
                  <a:alpha val="43137"/>
                </a:srgbClr>
              </a:outerShdw>
            </a:effectLst>
          </a:endParaRPr>
        </a:p>
      </dgm:t>
    </dgm:pt>
    <dgm:pt modelId="{48C2120D-B195-4479-BDED-C9AFA93DA57F}" type="parTrans" cxnId="{15F744BC-8086-4E96-9FCA-FB7302C042BC}">
      <dgm:prSet/>
      <dgm:spPr/>
      <dgm:t>
        <a:bodyPr/>
        <a:lstStyle/>
        <a:p>
          <a:endParaRPr lang="en-GB"/>
        </a:p>
      </dgm:t>
    </dgm:pt>
    <dgm:pt modelId="{CEB38CCA-1997-464E-B3EE-13A555234D6C}" type="sibTrans" cxnId="{15F744BC-8086-4E96-9FCA-FB7302C042BC}">
      <dgm:prSet/>
      <dgm:spPr/>
      <dgm:t>
        <a:bodyPr/>
        <a:lstStyle/>
        <a:p>
          <a:endParaRPr lang="en-GB"/>
        </a:p>
      </dgm:t>
    </dgm:pt>
    <dgm:pt modelId="{B7566C55-0B21-4F57-BBE0-E020A06E8C7D}">
      <dgm:prSet custT="1"/>
      <dgm:spPr/>
      <dgm:t>
        <a:bodyPr anchor="b" anchorCtr="1"/>
        <a:lstStyle/>
        <a:p>
          <a:pPr rtl="0"/>
          <a:r>
            <a:rPr lang="en-GB" sz="1600" dirty="0" smtClean="0">
              <a:effectLst>
                <a:outerShdw blurRad="38100" dist="38100" dir="2700000" algn="tl">
                  <a:srgbClr val="000000">
                    <a:alpha val="43137"/>
                  </a:srgbClr>
                </a:outerShdw>
              </a:effectLst>
            </a:rPr>
            <a:t>Balanced workload performance</a:t>
          </a:r>
          <a:endParaRPr lang="en-GB" sz="1600" dirty="0">
            <a:effectLst>
              <a:outerShdw blurRad="38100" dist="38100" dir="2700000" algn="tl">
                <a:srgbClr val="000000">
                  <a:alpha val="43137"/>
                </a:srgbClr>
              </a:outerShdw>
            </a:effectLst>
          </a:endParaRPr>
        </a:p>
      </dgm:t>
    </dgm:pt>
    <dgm:pt modelId="{1764A051-51A8-40D4-8487-099A7180CC38}" type="parTrans" cxnId="{16E4E6C3-BBF2-4DB5-AA35-613B2209EBA5}">
      <dgm:prSet/>
      <dgm:spPr/>
      <dgm:t>
        <a:bodyPr/>
        <a:lstStyle/>
        <a:p>
          <a:endParaRPr lang="en-GB"/>
        </a:p>
      </dgm:t>
    </dgm:pt>
    <dgm:pt modelId="{911BD385-7161-45F8-9AEE-BB68CEEA0366}" type="sibTrans" cxnId="{16E4E6C3-BBF2-4DB5-AA35-613B2209EBA5}">
      <dgm:prSet/>
      <dgm:spPr/>
      <dgm:t>
        <a:bodyPr/>
        <a:lstStyle/>
        <a:p>
          <a:endParaRPr lang="en-GB"/>
        </a:p>
      </dgm:t>
    </dgm:pt>
    <dgm:pt modelId="{3394BB60-A63F-455D-8C82-B694F8D7E971}">
      <dgm:prSet custT="1"/>
      <dgm:spPr/>
      <dgm:t>
        <a:bodyPr anchor="b" anchorCtr="1"/>
        <a:lstStyle/>
        <a:p>
          <a:pPr rtl="0"/>
          <a:r>
            <a:rPr lang="en-GB" sz="1600" dirty="0" smtClean="0">
              <a:effectLst>
                <a:outerShdw blurRad="38100" dist="38100" dir="2700000" algn="tl">
                  <a:srgbClr val="000000">
                    <a:alpha val="43137"/>
                  </a:srgbClr>
                </a:outerShdw>
              </a:effectLst>
            </a:rPr>
            <a:t>Optimal concurrency</a:t>
          </a:r>
          <a:endParaRPr lang="en-GB" sz="1600" dirty="0">
            <a:effectLst>
              <a:outerShdw blurRad="38100" dist="38100" dir="2700000" algn="tl">
                <a:srgbClr val="000000">
                  <a:alpha val="43137"/>
                </a:srgbClr>
              </a:outerShdw>
            </a:effectLst>
          </a:endParaRPr>
        </a:p>
      </dgm:t>
    </dgm:pt>
    <dgm:pt modelId="{B69F7342-71D4-42AD-8535-1C29077A1106}" type="parTrans" cxnId="{727FBF07-A0F2-4063-8397-12576E475E14}">
      <dgm:prSet/>
      <dgm:spPr/>
      <dgm:t>
        <a:bodyPr/>
        <a:lstStyle/>
        <a:p>
          <a:endParaRPr lang="en-GB"/>
        </a:p>
      </dgm:t>
    </dgm:pt>
    <dgm:pt modelId="{939FCA88-BDEB-40E5-BD14-C4E26CC21270}" type="sibTrans" cxnId="{727FBF07-A0F2-4063-8397-12576E475E14}">
      <dgm:prSet/>
      <dgm:spPr/>
      <dgm:t>
        <a:bodyPr/>
        <a:lstStyle/>
        <a:p>
          <a:endParaRPr lang="en-GB"/>
        </a:p>
      </dgm:t>
    </dgm:pt>
    <dgm:pt modelId="{D9CC4C1F-C413-4ACD-8E04-3FF9BB2A8970}" type="pres">
      <dgm:prSet presAssocID="{FCBF3B3E-C705-4CF8-AAEE-02CDCD807E3B}" presName="composite" presStyleCnt="0">
        <dgm:presLayoutVars>
          <dgm:chMax val="5"/>
          <dgm:dir/>
          <dgm:animLvl val="ctr"/>
          <dgm:resizeHandles val="exact"/>
        </dgm:presLayoutVars>
      </dgm:prSet>
      <dgm:spPr/>
      <dgm:t>
        <a:bodyPr/>
        <a:lstStyle/>
        <a:p>
          <a:endParaRPr lang="en-GB"/>
        </a:p>
      </dgm:t>
    </dgm:pt>
    <dgm:pt modelId="{1E325660-3BA9-41B5-BC83-C9CC261718B4}" type="pres">
      <dgm:prSet presAssocID="{FCBF3B3E-C705-4CF8-AAEE-02CDCD807E3B}" presName="cycle" presStyleCnt="0"/>
      <dgm:spPr/>
    </dgm:pt>
    <dgm:pt modelId="{4F533C41-04CF-4FD6-B42D-122B15CC8C1C}" type="pres">
      <dgm:prSet presAssocID="{FCBF3B3E-C705-4CF8-AAEE-02CDCD807E3B}" presName="centerShape" presStyleCnt="0"/>
      <dgm:spPr/>
    </dgm:pt>
    <dgm:pt modelId="{9E0BF121-0602-4795-A96C-7FC40939DBB4}" type="pres">
      <dgm:prSet presAssocID="{FCBF3B3E-C705-4CF8-AAEE-02CDCD807E3B}" presName="connSite" presStyleLbl="node1" presStyleIdx="0" presStyleCnt="5"/>
      <dgm:spPr/>
    </dgm:pt>
    <dgm:pt modelId="{6E1133AF-AD53-4DCB-AAD4-F9BA2B6758A6}" type="pres">
      <dgm:prSet presAssocID="{FCBF3B3E-C705-4CF8-AAEE-02CDCD807E3B}" presName="visible" presStyleLbl="node1" presStyleIdx="0" presStyleCnt="5" custScaleX="144909" custScaleY="143340"/>
      <dgm:spPr/>
    </dgm:pt>
    <dgm:pt modelId="{821B4332-F9CF-4BE8-885D-A51F2B06A1F9}" type="pres">
      <dgm:prSet presAssocID="{21A76449-5762-464C-A824-41884ED9925C}" presName="Name25" presStyleLbl="parChTrans1D1" presStyleIdx="0" presStyleCnt="4"/>
      <dgm:spPr/>
      <dgm:t>
        <a:bodyPr/>
        <a:lstStyle/>
        <a:p>
          <a:endParaRPr lang="en-GB"/>
        </a:p>
      </dgm:t>
    </dgm:pt>
    <dgm:pt modelId="{0131069C-0B22-417A-8F2A-7A27D883E7C9}" type="pres">
      <dgm:prSet presAssocID="{CC91C128-40B4-4E30-96EE-ED8F0932BF49}" presName="node" presStyleCnt="0"/>
      <dgm:spPr/>
    </dgm:pt>
    <dgm:pt modelId="{51E4B231-B8BF-438D-B71D-7BF6727AEE9F}" type="pres">
      <dgm:prSet presAssocID="{CC91C128-40B4-4E30-96EE-ED8F0932BF49}" presName="parentNode" presStyleLbl="node1" presStyleIdx="1" presStyleCnt="5" custScaleX="180965" custScaleY="181698" custLinFactNeighborX="90756" custLinFactNeighborY="16788">
        <dgm:presLayoutVars>
          <dgm:chMax val="1"/>
          <dgm:bulletEnabled val="1"/>
        </dgm:presLayoutVars>
      </dgm:prSet>
      <dgm:spPr/>
      <dgm:t>
        <a:bodyPr/>
        <a:lstStyle/>
        <a:p>
          <a:endParaRPr lang="en-GB"/>
        </a:p>
      </dgm:t>
    </dgm:pt>
    <dgm:pt modelId="{B324EA15-68CA-4216-9F16-F59C24BFC74A}" type="pres">
      <dgm:prSet presAssocID="{CC91C128-40B4-4E30-96EE-ED8F0932BF49}" presName="childNode" presStyleLbl="revTx" presStyleIdx="0" presStyleCnt="0">
        <dgm:presLayoutVars>
          <dgm:bulletEnabled val="1"/>
        </dgm:presLayoutVars>
      </dgm:prSet>
      <dgm:spPr/>
    </dgm:pt>
    <dgm:pt modelId="{B20C9BDF-6E51-4256-B772-76D323416E25}" type="pres">
      <dgm:prSet presAssocID="{48C2120D-B195-4479-BDED-C9AFA93DA57F}" presName="Name25" presStyleLbl="parChTrans1D1" presStyleIdx="1" presStyleCnt="4"/>
      <dgm:spPr/>
      <dgm:t>
        <a:bodyPr/>
        <a:lstStyle/>
        <a:p>
          <a:endParaRPr lang="en-GB"/>
        </a:p>
      </dgm:t>
    </dgm:pt>
    <dgm:pt modelId="{AFEEA33A-F587-4F3D-A904-DC87C7FD56F2}" type="pres">
      <dgm:prSet presAssocID="{15412AAA-F79E-4523-ABBE-56EA15F1472F}" presName="node" presStyleCnt="0"/>
      <dgm:spPr/>
    </dgm:pt>
    <dgm:pt modelId="{292FA4C0-16DB-41BC-B438-8E8B4E623AE4}" type="pres">
      <dgm:prSet presAssocID="{15412AAA-F79E-4523-ABBE-56EA15F1472F}" presName="parentNode" presStyleLbl="node1" presStyleIdx="2" presStyleCnt="5" custScaleX="180965" custScaleY="181698" custLinFactX="100000" custLinFactNeighborX="113977" custLinFactNeighborY="-27480">
        <dgm:presLayoutVars>
          <dgm:chMax val="1"/>
          <dgm:bulletEnabled val="1"/>
        </dgm:presLayoutVars>
      </dgm:prSet>
      <dgm:spPr/>
      <dgm:t>
        <a:bodyPr/>
        <a:lstStyle/>
        <a:p>
          <a:endParaRPr lang="en-GB"/>
        </a:p>
      </dgm:t>
    </dgm:pt>
    <dgm:pt modelId="{908E1FFB-97EC-42EF-BB23-9338438BFA35}" type="pres">
      <dgm:prSet presAssocID="{15412AAA-F79E-4523-ABBE-56EA15F1472F}" presName="childNode" presStyleLbl="revTx" presStyleIdx="0" presStyleCnt="0">
        <dgm:presLayoutVars>
          <dgm:bulletEnabled val="1"/>
        </dgm:presLayoutVars>
      </dgm:prSet>
      <dgm:spPr/>
    </dgm:pt>
    <dgm:pt modelId="{62579B45-198B-43C5-97A4-250A7934AE12}" type="pres">
      <dgm:prSet presAssocID="{1764A051-51A8-40D4-8487-099A7180CC38}" presName="Name25" presStyleLbl="parChTrans1D1" presStyleIdx="2" presStyleCnt="4"/>
      <dgm:spPr/>
      <dgm:t>
        <a:bodyPr/>
        <a:lstStyle/>
        <a:p>
          <a:endParaRPr lang="en-GB"/>
        </a:p>
      </dgm:t>
    </dgm:pt>
    <dgm:pt modelId="{82E2B545-AC2D-44D5-AA74-2B1B04899EA7}" type="pres">
      <dgm:prSet presAssocID="{B7566C55-0B21-4F57-BBE0-E020A06E8C7D}" presName="node" presStyleCnt="0"/>
      <dgm:spPr/>
    </dgm:pt>
    <dgm:pt modelId="{02C1F6F2-E3BF-4DAC-B2D0-ECD62D4B4755}" type="pres">
      <dgm:prSet presAssocID="{B7566C55-0B21-4F57-BBE0-E020A06E8C7D}" presName="parentNode" presStyleLbl="node1" presStyleIdx="3" presStyleCnt="5" custScaleX="180965" custScaleY="181698" custLinFactX="100000" custLinFactNeighborX="130007" custLinFactNeighborY="40916">
        <dgm:presLayoutVars>
          <dgm:chMax val="1"/>
          <dgm:bulletEnabled val="1"/>
        </dgm:presLayoutVars>
      </dgm:prSet>
      <dgm:spPr/>
      <dgm:t>
        <a:bodyPr/>
        <a:lstStyle/>
        <a:p>
          <a:endParaRPr lang="en-GB"/>
        </a:p>
      </dgm:t>
    </dgm:pt>
    <dgm:pt modelId="{58D46509-6891-40FE-A11F-BB3112BDF086}" type="pres">
      <dgm:prSet presAssocID="{B7566C55-0B21-4F57-BBE0-E020A06E8C7D}" presName="childNode" presStyleLbl="revTx" presStyleIdx="0" presStyleCnt="0">
        <dgm:presLayoutVars>
          <dgm:bulletEnabled val="1"/>
        </dgm:presLayoutVars>
      </dgm:prSet>
      <dgm:spPr/>
    </dgm:pt>
    <dgm:pt modelId="{F5397105-AB66-4928-B842-DC1E977E4B46}" type="pres">
      <dgm:prSet presAssocID="{B69F7342-71D4-42AD-8535-1C29077A1106}" presName="Name25" presStyleLbl="parChTrans1D1" presStyleIdx="3" presStyleCnt="4"/>
      <dgm:spPr/>
      <dgm:t>
        <a:bodyPr/>
        <a:lstStyle/>
        <a:p>
          <a:endParaRPr lang="en-GB"/>
        </a:p>
      </dgm:t>
    </dgm:pt>
    <dgm:pt modelId="{EDFAC3EB-8A66-4190-93AF-D0C963DBE2F7}" type="pres">
      <dgm:prSet presAssocID="{3394BB60-A63F-455D-8C82-B694F8D7E971}" presName="node" presStyleCnt="0"/>
      <dgm:spPr/>
    </dgm:pt>
    <dgm:pt modelId="{CBD877DC-51FC-4189-9B53-C94EE7547D83}" type="pres">
      <dgm:prSet presAssocID="{3394BB60-A63F-455D-8C82-B694F8D7E971}" presName="parentNode" presStyleLbl="node1" presStyleIdx="4" presStyleCnt="5" custScaleX="180965" custScaleY="181698" custLinFactNeighborX="98823" custLinFactNeighborY="4776">
        <dgm:presLayoutVars>
          <dgm:chMax val="1"/>
          <dgm:bulletEnabled val="1"/>
        </dgm:presLayoutVars>
      </dgm:prSet>
      <dgm:spPr/>
      <dgm:t>
        <a:bodyPr/>
        <a:lstStyle/>
        <a:p>
          <a:endParaRPr lang="en-GB"/>
        </a:p>
      </dgm:t>
    </dgm:pt>
    <dgm:pt modelId="{D21DDA53-6E84-46DE-8E74-AB551FFBF20A}" type="pres">
      <dgm:prSet presAssocID="{3394BB60-A63F-455D-8C82-B694F8D7E971}" presName="childNode" presStyleLbl="revTx" presStyleIdx="0" presStyleCnt="0">
        <dgm:presLayoutVars>
          <dgm:bulletEnabled val="1"/>
        </dgm:presLayoutVars>
      </dgm:prSet>
      <dgm:spPr/>
    </dgm:pt>
  </dgm:ptLst>
  <dgm:cxnLst>
    <dgm:cxn modelId="{727FBF07-A0F2-4063-8397-12576E475E14}" srcId="{FCBF3B3E-C705-4CF8-AAEE-02CDCD807E3B}" destId="{3394BB60-A63F-455D-8C82-B694F8D7E971}" srcOrd="3" destOrd="0" parTransId="{B69F7342-71D4-42AD-8535-1C29077A1106}" sibTransId="{939FCA88-BDEB-40E5-BD14-C4E26CC21270}"/>
    <dgm:cxn modelId="{263781E6-54F1-41C8-BD9E-A4EF98F52422}" srcId="{FCBF3B3E-C705-4CF8-AAEE-02CDCD807E3B}" destId="{CC91C128-40B4-4E30-96EE-ED8F0932BF49}" srcOrd="0" destOrd="0" parTransId="{21A76449-5762-464C-A824-41884ED9925C}" sibTransId="{DCCBB238-E323-4B19-82A0-4AACF3FBF37E}"/>
    <dgm:cxn modelId="{04842115-095F-44D3-920B-966DF40F0B6B}" type="presOf" srcId="{48C2120D-B195-4479-BDED-C9AFA93DA57F}" destId="{B20C9BDF-6E51-4256-B772-76D323416E25}" srcOrd="0" destOrd="0" presId="urn:microsoft.com/office/officeart/2005/8/layout/radial2"/>
    <dgm:cxn modelId="{16E4E6C3-BBF2-4DB5-AA35-613B2209EBA5}" srcId="{FCBF3B3E-C705-4CF8-AAEE-02CDCD807E3B}" destId="{B7566C55-0B21-4F57-BBE0-E020A06E8C7D}" srcOrd="2" destOrd="0" parTransId="{1764A051-51A8-40D4-8487-099A7180CC38}" sibTransId="{911BD385-7161-45F8-9AEE-BB68CEEA0366}"/>
    <dgm:cxn modelId="{410C7FA2-63DA-4999-80BB-922CE44639DA}" type="presOf" srcId="{21A76449-5762-464C-A824-41884ED9925C}" destId="{821B4332-F9CF-4BE8-885D-A51F2B06A1F9}" srcOrd="0" destOrd="0" presId="urn:microsoft.com/office/officeart/2005/8/layout/radial2"/>
    <dgm:cxn modelId="{4E29F682-9436-4BB5-A158-77F996501BA3}" type="presOf" srcId="{B69F7342-71D4-42AD-8535-1C29077A1106}" destId="{F5397105-AB66-4928-B842-DC1E977E4B46}" srcOrd="0" destOrd="0" presId="urn:microsoft.com/office/officeart/2005/8/layout/radial2"/>
    <dgm:cxn modelId="{2FAF9559-E28F-45A1-96C9-6E3A0B67B67C}" type="presOf" srcId="{B7566C55-0B21-4F57-BBE0-E020A06E8C7D}" destId="{02C1F6F2-E3BF-4DAC-B2D0-ECD62D4B4755}" srcOrd="0" destOrd="0" presId="urn:microsoft.com/office/officeart/2005/8/layout/radial2"/>
    <dgm:cxn modelId="{178CF20A-1F6F-400D-AADE-EB6755B35F00}" type="presOf" srcId="{CC91C128-40B4-4E30-96EE-ED8F0932BF49}" destId="{51E4B231-B8BF-438D-B71D-7BF6727AEE9F}" srcOrd="0" destOrd="0" presId="urn:microsoft.com/office/officeart/2005/8/layout/radial2"/>
    <dgm:cxn modelId="{DC4C800F-13CF-44FA-AD74-2B1B7C6A41FF}" type="presOf" srcId="{1764A051-51A8-40D4-8487-099A7180CC38}" destId="{62579B45-198B-43C5-97A4-250A7934AE12}" srcOrd="0" destOrd="0" presId="urn:microsoft.com/office/officeart/2005/8/layout/radial2"/>
    <dgm:cxn modelId="{E85A7E7C-6FC5-40AF-9131-4E565A5C49B2}" type="presOf" srcId="{15412AAA-F79E-4523-ABBE-56EA15F1472F}" destId="{292FA4C0-16DB-41BC-B438-8E8B4E623AE4}" srcOrd="0" destOrd="0" presId="urn:microsoft.com/office/officeart/2005/8/layout/radial2"/>
    <dgm:cxn modelId="{15F744BC-8086-4E96-9FCA-FB7302C042BC}" srcId="{FCBF3B3E-C705-4CF8-AAEE-02CDCD807E3B}" destId="{15412AAA-F79E-4523-ABBE-56EA15F1472F}" srcOrd="1" destOrd="0" parTransId="{48C2120D-B195-4479-BDED-C9AFA93DA57F}" sibTransId="{CEB38CCA-1997-464E-B3EE-13A555234D6C}"/>
    <dgm:cxn modelId="{EE314DEC-8600-448A-8EDC-281618C3F8A3}" type="presOf" srcId="{3394BB60-A63F-455D-8C82-B694F8D7E971}" destId="{CBD877DC-51FC-4189-9B53-C94EE7547D83}" srcOrd="0" destOrd="0" presId="urn:microsoft.com/office/officeart/2005/8/layout/radial2"/>
    <dgm:cxn modelId="{F997D702-A203-4BE0-B842-69A46EB40410}" type="presOf" srcId="{FCBF3B3E-C705-4CF8-AAEE-02CDCD807E3B}" destId="{D9CC4C1F-C413-4ACD-8E04-3FF9BB2A8970}" srcOrd="0" destOrd="0" presId="urn:microsoft.com/office/officeart/2005/8/layout/radial2"/>
    <dgm:cxn modelId="{38F787A8-9A9B-46D7-904F-93EF9B32459F}" type="presParOf" srcId="{D9CC4C1F-C413-4ACD-8E04-3FF9BB2A8970}" destId="{1E325660-3BA9-41B5-BC83-C9CC261718B4}" srcOrd="0" destOrd="0" presId="urn:microsoft.com/office/officeart/2005/8/layout/radial2"/>
    <dgm:cxn modelId="{802BCEF6-6DE4-4514-91BE-83DE07DE2096}" type="presParOf" srcId="{1E325660-3BA9-41B5-BC83-C9CC261718B4}" destId="{4F533C41-04CF-4FD6-B42D-122B15CC8C1C}" srcOrd="0" destOrd="0" presId="urn:microsoft.com/office/officeart/2005/8/layout/radial2"/>
    <dgm:cxn modelId="{6CACCCCE-062B-4D76-B2ED-3300C17C5C5F}" type="presParOf" srcId="{4F533C41-04CF-4FD6-B42D-122B15CC8C1C}" destId="{9E0BF121-0602-4795-A96C-7FC40939DBB4}" srcOrd="0" destOrd="0" presId="urn:microsoft.com/office/officeart/2005/8/layout/radial2"/>
    <dgm:cxn modelId="{FC015960-CFD8-4A1D-9E36-12984FA384E2}" type="presParOf" srcId="{4F533C41-04CF-4FD6-B42D-122B15CC8C1C}" destId="{6E1133AF-AD53-4DCB-AAD4-F9BA2B6758A6}" srcOrd="1" destOrd="0" presId="urn:microsoft.com/office/officeart/2005/8/layout/radial2"/>
    <dgm:cxn modelId="{279C43C0-8459-4C14-920D-B291434D41ED}" type="presParOf" srcId="{1E325660-3BA9-41B5-BC83-C9CC261718B4}" destId="{821B4332-F9CF-4BE8-885D-A51F2B06A1F9}" srcOrd="1" destOrd="0" presId="urn:microsoft.com/office/officeart/2005/8/layout/radial2"/>
    <dgm:cxn modelId="{0AB5DEAC-ADDE-4676-9670-EE52DD7864D3}" type="presParOf" srcId="{1E325660-3BA9-41B5-BC83-C9CC261718B4}" destId="{0131069C-0B22-417A-8F2A-7A27D883E7C9}" srcOrd="2" destOrd="0" presId="urn:microsoft.com/office/officeart/2005/8/layout/radial2"/>
    <dgm:cxn modelId="{E3BF0EA7-8ECC-40A5-8242-9AF1B7DB3D31}" type="presParOf" srcId="{0131069C-0B22-417A-8F2A-7A27D883E7C9}" destId="{51E4B231-B8BF-438D-B71D-7BF6727AEE9F}" srcOrd="0" destOrd="0" presId="urn:microsoft.com/office/officeart/2005/8/layout/radial2"/>
    <dgm:cxn modelId="{54860523-BEB7-454B-9239-BFEB0F1FBD87}" type="presParOf" srcId="{0131069C-0B22-417A-8F2A-7A27D883E7C9}" destId="{B324EA15-68CA-4216-9F16-F59C24BFC74A}" srcOrd="1" destOrd="0" presId="urn:microsoft.com/office/officeart/2005/8/layout/radial2"/>
    <dgm:cxn modelId="{F848AB15-C1AD-4689-826F-A4EDBE80145F}" type="presParOf" srcId="{1E325660-3BA9-41B5-BC83-C9CC261718B4}" destId="{B20C9BDF-6E51-4256-B772-76D323416E25}" srcOrd="3" destOrd="0" presId="urn:microsoft.com/office/officeart/2005/8/layout/radial2"/>
    <dgm:cxn modelId="{DB61D622-BE33-4AFC-BD51-6E4E0FB61651}" type="presParOf" srcId="{1E325660-3BA9-41B5-BC83-C9CC261718B4}" destId="{AFEEA33A-F587-4F3D-A904-DC87C7FD56F2}" srcOrd="4" destOrd="0" presId="urn:microsoft.com/office/officeart/2005/8/layout/radial2"/>
    <dgm:cxn modelId="{48D8F838-4A6D-4770-946F-2F090E62FCAE}" type="presParOf" srcId="{AFEEA33A-F587-4F3D-A904-DC87C7FD56F2}" destId="{292FA4C0-16DB-41BC-B438-8E8B4E623AE4}" srcOrd="0" destOrd="0" presId="urn:microsoft.com/office/officeart/2005/8/layout/radial2"/>
    <dgm:cxn modelId="{8623851B-BD7C-4FF6-B2D5-4BD49B8812C2}" type="presParOf" srcId="{AFEEA33A-F587-4F3D-A904-DC87C7FD56F2}" destId="{908E1FFB-97EC-42EF-BB23-9338438BFA35}" srcOrd="1" destOrd="0" presId="urn:microsoft.com/office/officeart/2005/8/layout/radial2"/>
    <dgm:cxn modelId="{256D3CAA-94E8-45B4-890E-765948C54096}" type="presParOf" srcId="{1E325660-3BA9-41B5-BC83-C9CC261718B4}" destId="{62579B45-198B-43C5-97A4-250A7934AE12}" srcOrd="5" destOrd="0" presId="urn:microsoft.com/office/officeart/2005/8/layout/radial2"/>
    <dgm:cxn modelId="{1599C81A-FDE8-45D3-84FF-DB0DAB84FE3A}" type="presParOf" srcId="{1E325660-3BA9-41B5-BC83-C9CC261718B4}" destId="{82E2B545-AC2D-44D5-AA74-2B1B04899EA7}" srcOrd="6" destOrd="0" presId="urn:microsoft.com/office/officeart/2005/8/layout/radial2"/>
    <dgm:cxn modelId="{FB57DDFF-A67D-4567-ACCB-2F346C70946B}" type="presParOf" srcId="{82E2B545-AC2D-44D5-AA74-2B1B04899EA7}" destId="{02C1F6F2-E3BF-4DAC-B2D0-ECD62D4B4755}" srcOrd="0" destOrd="0" presId="urn:microsoft.com/office/officeart/2005/8/layout/radial2"/>
    <dgm:cxn modelId="{63ECFDDF-28C1-4996-8116-BBAC04397BEB}" type="presParOf" srcId="{82E2B545-AC2D-44D5-AA74-2B1B04899EA7}" destId="{58D46509-6891-40FE-A11F-BB3112BDF086}" srcOrd="1" destOrd="0" presId="urn:microsoft.com/office/officeart/2005/8/layout/radial2"/>
    <dgm:cxn modelId="{98F3B72C-0CA1-41E4-9CE8-EA2590FA4254}" type="presParOf" srcId="{1E325660-3BA9-41B5-BC83-C9CC261718B4}" destId="{F5397105-AB66-4928-B842-DC1E977E4B46}" srcOrd="7" destOrd="0" presId="urn:microsoft.com/office/officeart/2005/8/layout/radial2"/>
    <dgm:cxn modelId="{022F579D-FC14-438E-9A2F-A5D9C7E74042}" type="presParOf" srcId="{1E325660-3BA9-41B5-BC83-C9CC261718B4}" destId="{EDFAC3EB-8A66-4190-93AF-D0C963DBE2F7}" srcOrd="8" destOrd="0" presId="urn:microsoft.com/office/officeart/2005/8/layout/radial2"/>
    <dgm:cxn modelId="{92A12DEE-C9C5-4847-8E9F-9B2030732CF2}" type="presParOf" srcId="{EDFAC3EB-8A66-4190-93AF-D0C963DBE2F7}" destId="{CBD877DC-51FC-4189-9B53-C94EE7547D83}" srcOrd="0" destOrd="0" presId="urn:microsoft.com/office/officeart/2005/8/layout/radial2"/>
    <dgm:cxn modelId="{D56216AF-9CD2-4860-9BD2-893D2FB21499}" type="presParOf" srcId="{EDFAC3EB-8A66-4190-93AF-D0C963DBE2F7}" destId="{D21DDA53-6E84-46DE-8E74-AB551FFBF20A}" srcOrd="1" destOrd="0" presId="urn:microsoft.com/office/officeart/2005/8/layout/radial2"/>
  </dgm:cxnLst>
  <dgm:bg/>
  <dgm:whole/>
</dgm:dataModel>
</file>

<file path=ppt/diagrams/data4.xml><?xml version="1.0" encoding="utf-8"?>
<dgm:dataModel xmlns:dgm="http://schemas.openxmlformats.org/drawingml/2006/diagram" xmlns:a="http://schemas.openxmlformats.org/drawingml/2006/main">
  <dgm:ptLst>
    <dgm:pt modelId="{D525E47C-8DC0-465B-984F-5BE97C9516EB}" type="doc">
      <dgm:prSet loTypeId="urn:microsoft.com/office/officeart/2005/8/layout/hList1" loCatId="list" qsTypeId="urn:microsoft.com/office/officeart/2005/8/quickstyle/3d1" qsCatId="3D" csTypeId="urn:microsoft.com/office/officeart/2005/8/colors/accent2_2" csCatId="accent2" phldr="1"/>
      <dgm:spPr>
        <a:scene3d>
          <a:camera prst="perspectiveAbove"/>
          <a:lightRig rig="threePt" dir="t"/>
        </a:scene3d>
      </dgm:spPr>
      <dgm:t>
        <a:bodyPr/>
        <a:lstStyle/>
        <a:p>
          <a:endParaRPr lang="en-GB"/>
        </a:p>
      </dgm:t>
    </dgm:pt>
    <dgm:pt modelId="{F28020B7-A427-4F93-B1C9-31399F470FFE}">
      <dgm:prSet/>
      <dgm:spPr/>
      <dgm:t>
        <a:bodyPr/>
        <a:lstStyle/>
        <a:p>
          <a:pPr rtl="0"/>
          <a:r>
            <a:rPr lang="en-GB" dirty="0" smtClean="0">
              <a:solidFill>
                <a:schemeClr val="tx1"/>
              </a:solidFill>
              <a:effectLst>
                <a:outerShdw blurRad="38100" dist="38100" dir="2700000" algn="tl">
                  <a:srgbClr val="000000">
                    <a:alpha val="43137"/>
                  </a:srgbClr>
                </a:outerShdw>
              </a:effectLst>
            </a:rPr>
            <a:t>Efficient Data storage</a:t>
          </a:r>
          <a:endParaRPr lang="en-GB" dirty="0">
            <a:solidFill>
              <a:schemeClr val="tx1"/>
            </a:solidFill>
            <a:effectLst>
              <a:outerShdw blurRad="38100" dist="38100" dir="2700000" algn="tl">
                <a:srgbClr val="000000">
                  <a:alpha val="43137"/>
                </a:srgbClr>
              </a:outerShdw>
            </a:effectLst>
          </a:endParaRPr>
        </a:p>
      </dgm:t>
    </dgm:pt>
    <dgm:pt modelId="{BB64348E-2EC5-49CC-8FF1-0FCD0629C26B}" type="parTrans" cxnId="{0140A2BD-68FE-4893-9988-C5E6A9B01501}">
      <dgm:prSet/>
      <dgm:spPr/>
      <dgm:t>
        <a:bodyPr/>
        <a:lstStyle/>
        <a:p>
          <a:endParaRPr lang="en-GB">
            <a:solidFill>
              <a:schemeClr val="tx1"/>
            </a:solidFill>
          </a:endParaRPr>
        </a:p>
      </dgm:t>
    </dgm:pt>
    <dgm:pt modelId="{88699357-8BEA-4DC6-9FA2-90065A7C33ED}" type="sibTrans" cxnId="{0140A2BD-68FE-4893-9988-C5E6A9B01501}">
      <dgm:prSet/>
      <dgm:spPr/>
      <dgm:t>
        <a:bodyPr/>
        <a:lstStyle/>
        <a:p>
          <a:endParaRPr lang="en-GB">
            <a:solidFill>
              <a:schemeClr val="tx1"/>
            </a:solidFill>
          </a:endParaRPr>
        </a:p>
      </dgm:t>
    </dgm:pt>
    <dgm:pt modelId="{CAE2D064-8938-4307-9F63-9A164F8F1C43}">
      <dgm:prSet/>
      <dgm:spPr/>
      <dgm:t>
        <a:bodyPr/>
        <a:lstStyle/>
        <a:p>
          <a:pPr rtl="0"/>
          <a:r>
            <a:rPr lang="en-GB" dirty="0" smtClean="0">
              <a:solidFill>
                <a:schemeClr val="tx1"/>
              </a:solidFill>
            </a:rPr>
            <a:t>Store relational and non-relational data types efficiently</a:t>
          </a:r>
          <a:endParaRPr lang="en-GB" dirty="0">
            <a:solidFill>
              <a:schemeClr val="tx1"/>
            </a:solidFill>
          </a:endParaRPr>
        </a:p>
      </dgm:t>
    </dgm:pt>
    <dgm:pt modelId="{AC6ABBD8-42D1-4D52-A06E-C4A8F5B25D64}" type="parTrans" cxnId="{0FE44E37-849C-41C4-8397-1AAF329770E1}">
      <dgm:prSet/>
      <dgm:spPr/>
      <dgm:t>
        <a:bodyPr/>
        <a:lstStyle/>
        <a:p>
          <a:endParaRPr lang="en-GB">
            <a:solidFill>
              <a:schemeClr val="tx1"/>
            </a:solidFill>
          </a:endParaRPr>
        </a:p>
      </dgm:t>
    </dgm:pt>
    <dgm:pt modelId="{4B9F517B-7A0B-4B2A-86BC-AD1F78D34843}" type="sibTrans" cxnId="{0FE44E37-849C-41C4-8397-1AAF329770E1}">
      <dgm:prSet/>
      <dgm:spPr/>
      <dgm:t>
        <a:bodyPr/>
        <a:lstStyle/>
        <a:p>
          <a:endParaRPr lang="en-GB">
            <a:solidFill>
              <a:schemeClr val="tx1"/>
            </a:solidFill>
          </a:endParaRPr>
        </a:p>
      </dgm:t>
    </dgm:pt>
    <dgm:pt modelId="{15184FCF-6B22-4197-95EC-85D8C13322CB}">
      <dgm:prSet/>
      <dgm:spPr/>
      <dgm:t>
        <a:bodyPr/>
        <a:lstStyle/>
        <a:p>
          <a:pPr rtl="0"/>
          <a:r>
            <a:rPr lang="en-GB" dirty="0" smtClean="0">
              <a:solidFill>
                <a:schemeClr val="tx1"/>
              </a:solidFill>
            </a:rPr>
            <a:t>Data and backup compression reduce storage requirements and improve I/O performance</a:t>
          </a:r>
          <a:endParaRPr lang="en-GB" dirty="0">
            <a:solidFill>
              <a:schemeClr val="tx1"/>
            </a:solidFill>
          </a:endParaRPr>
        </a:p>
      </dgm:t>
    </dgm:pt>
    <dgm:pt modelId="{608B4992-D5D5-4153-86B0-EE526A217707}" type="parTrans" cxnId="{BCFD6D99-7917-4CFA-9666-F1A1AF33B816}">
      <dgm:prSet/>
      <dgm:spPr/>
      <dgm:t>
        <a:bodyPr/>
        <a:lstStyle/>
        <a:p>
          <a:endParaRPr lang="en-GB">
            <a:solidFill>
              <a:schemeClr val="tx1"/>
            </a:solidFill>
          </a:endParaRPr>
        </a:p>
      </dgm:t>
    </dgm:pt>
    <dgm:pt modelId="{BCFF12DD-57EC-4821-8187-A8BEC4B74B8D}" type="sibTrans" cxnId="{BCFD6D99-7917-4CFA-9666-F1A1AF33B816}">
      <dgm:prSet/>
      <dgm:spPr/>
      <dgm:t>
        <a:bodyPr/>
        <a:lstStyle/>
        <a:p>
          <a:endParaRPr lang="en-GB">
            <a:solidFill>
              <a:schemeClr val="tx1"/>
            </a:solidFill>
          </a:endParaRPr>
        </a:p>
      </dgm:t>
    </dgm:pt>
    <dgm:pt modelId="{66B7E779-1A61-49FF-B824-B9BF639010B7}">
      <dgm:prSet/>
      <dgm:spPr/>
      <dgm:t>
        <a:bodyPr/>
        <a:lstStyle/>
        <a:p>
          <a:pPr rtl="0"/>
          <a:r>
            <a:rPr lang="en-GB" dirty="0" smtClean="0">
              <a:solidFill>
                <a:schemeClr val="tx1"/>
              </a:solidFill>
            </a:rPr>
            <a:t>Sparse columns reduce NULL overhead</a:t>
          </a:r>
          <a:endParaRPr lang="en-GB" dirty="0">
            <a:solidFill>
              <a:schemeClr val="tx1"/>
            </a:solidFill>
          </a:endParaRPr>
        </a:p>
      </dgm:t>
    </dgm:pt>
    <dgm:pt modelId="{5F91F556-5A3D-41EA-AEBD-A7E3F8A307E6}" type="parTrans" cxnId="{86C944B6-D993-4301-8246-295546A139DD}">
      <dgm:prSet/>
      <dgm:spPr/>
      <dgm:t>
        <a:bodyPr/>
        <a:lstStyle/>
        <a:p>
          <a:endParaRPr lang="en-GB">
            <a:solidFill>
              <a:schemeClr val="tx1"/>
            </a:solidFill>
          </a:endParaRPr>
        </a:p>
      </dgm:t>
    </dgm:pt>
    <dgm:pt modelId="{DF628288-EBF3-4DD8-99EC-1D63C4671584}" type="sibTrans" cxnId="{86C944B6-D993-4301-8246-295546A139DD}">
      <dgm:prSet/>
      <dgm:spPr/>
      <dgm:t>
        <a:bodyPr/>
        <a:lstStyle/>
        <a:p>
          <a:endParaRPr lang="en-GB">
            <a:solidFill>
              <a:schemeClr val="tx1"/>
            </a:solidFill>
          </a:endParaRPr>
        </a:p>
      </dgm:t>
    </dgm:pt>
    <dgm:pt modelId="{0681A703-EC9A-4ED7-881F-6D614A23FCD6}">
      <dgm:prSet/>
      <dgm:spPr/>
      <dgm:t>
        <a:bodyPr/>
        <a:lstStyle/>
        <a:p>
          <a:pPr rtl="0"/>
          <a:r>
            <a:rPr lang="en-GB" dirty="0" smtClean="0">
              <a:solidFill>
                <a:schemeClr val="tx1"/>
              </a:solidFill>
              <a:effectLst>
                <a:outerShdw blurRad="38100" dist="38100" dir="2700000" algn="tl">
                  <a:srgbClr val="000000">
                    <a:alpha val="43137"/>
                  </a:srgbClr>
                </a:outerShdw>
              </a:effectLst>
            </a:rPr>
            <a:t>Balanced Workload Performance</a:t>
          </a:r>
          <a:endParaRPr lang="en-GB" dirty="0">
            <a:solidFill>
              <a:schemeClr val="tx1"/>
            </a:solidFill>
            <a:effectLst>
              <a:outerShdw blurRad="38100" dist="38100" dir="2700000" algn="tl">
                <a:srgbClr val="000000">
                  <a:alpha val="43137"/>
                </a:srgbClr>
              </a:outerShdw>
            </a:effectLst>
          </a:endParaRPr>
        </a:p>
      </dgm:t>
    </dgm:pt>
    <dgm:pt modelId="{12C78C4E-8EB5-4A2C-8BB1-A115F0966E9B}" type="parTrans" cxnId="{86723533-3E04-40A8-A458-DD4CC379E62C}">
      <dgm:prSet/>
      <dgm:spPr/>
      <dgm:t>
        <a:bodyPr/>
        <a:lstStyle/>
        <a:p>
          <a:endParaRPr lang="en-GB">
            <a:solidFill>
              <a:schemeClr val="tx1"/>
            </a:solidFill>
          </a:endParaRPr>
        </a:p>
      </dgm:t>
    </dgm:pt>
    <dgm:pt modelId="{DEC2E2F7-FB3B-47A2-A265-FA36D7969E03}" type="sibTrans" cxnId="{86723533-3E04-40A8-A458-DD4CC379E62C}">
      <dgm:prSet/>
      <dgm:spPr/>
      <dgm:t>
        <a:bodyPr/>
        <a:lstStyle/>
        <a:p>
          <a:endParaRPr lang="en-GB">
            <a:solidFill>
              <a:schemeClr val="tx1"/>
            </a:solidFill>
          </a:endParaRPr>
        </a:p>
      </dgm:t>
    </dgm:pt>
    <dgm:pt modelId="{B4129EA3-F0F6-4BEF-8975-3D89BCE65F41}">
      <dgm:prSet/>
      <dgm:spPr/>
      <dgm:t>
        <a:bodyPr/>
        <a:lstStyle/>
        <a:p>
          <a:pPr rtl="0"/>
          <a:r>
            <a:rPr lang="en-GB" dirty="0" smtClean="0">
              <a:solidFill>
                <a:schemeClr val="tx1"/>
              </a:solidFill>
            </a:rPr>
            <a:t>Differentiate workloads</a:t>
          </a:r>
          <a:endParaRPr lang="en-GB" dirty="0">
            <a:solidFill>
              <a:schemeClr val="tx1"/>
            </a:solidFill>
          </a:endParaRPr>
        </a:p>
      </dgm:t>
    </dgm:pt>
    <dgm:pt modelId="{4AB27F2D-0132-4582-A817-B37C1DC44D41}" type="parTrans" cxnId="{3C22D82C-FB89-442D-A233-5C086E2CAADC}">
      <dgm:prSet/>
      <dgm:spPr/>
      <dgm:t>
        <a:bodyPr/>
        <a:lstStyle/>
        <a:p>
          <a:endParaRPr lang="en-GB">
            <a:solidFill>
              <a:schemeClr val="tx1"/>
            </a:solidFill>
          </a:endParaRPr>
        </a:p>
      </dgm:t>
    </dgm:pt>
    <dgm:pt modelId="{7294D3A6-DE64-4B0B-89BE-9B53748F23CE}" type="sibTrans" cxnId="{3C22D82C-FB89-442D-A233-5C086E2CAADC}">
      <dgm:prSet/>
      <dgm:spPr/>
      <dgm:t>
        <a:bodyPr/>
        <a:lstStyle/>
        <a:p>
          <a:endParaRPr lang="en-GB">
            <a:solidFill>
              <a:schemeClr val="tx1"/>
            </a:solidFill>
          </a:endParaRPr>
        </a:p>
      </dgm:t>
    </dgm:pt>
    <dgm:pt modelId="{25732D58-A124-44E8-92E2-84562236F50E}">
      <dgm:prSet/>
      <dgm:spPr/>
      <dgm:t>
        <a:bodyPr/>
        <a:lstStyle/>
        <a:p>
          <a:pPr rtl="0"/>
          <a:r>
            <a:rPr lang="en-GB" dirty="0" smtClean="0">
              <a:solidFill>
                <a:schemeClr val="tx1"/>
              </a:solidFill>
            </a:rPr>
            <a:t>Allocate hardware resources by workload</a:t>
          </a:r>
          <a:endParaRPr lang="en-GB" dirty="0">
            <a:solidFill>
              <a:schemeClr val="tx1"/>
            </a:solidFill>
          </a:endParaRPr>
        </a:p>
      </dgm:t>
    </dgm:pt>
    <dgm:pt modelId="{989748A4-3820-4D3C-952C-FCF22DAEBE01}" type="parTrans" cxnId="{8F335F16-1A0A-4372-89E0-86A51DFAF1FA}">
      <dgm:prSet/>
      <dgm:spPr/>
      <dgm:t>
        <a:bodyPr/>
        <a:lstStyle/>
        <a:p>
          <a:endParaRPr lang="en-GB">
            <a:solidFill>
              <a:schemeClr val="tx1"/>
            </a:solidFill>
          </a:endParaRPr>
        </a:p>
      </dgm:t>
    </dgm:pt>
    <dgm:pt modelId="{07E179A9-C7C3-4E21-87A1-9EEE95A4CF8B}" type="sibTrans" cxnId="{8F335F16-1A0A-4372-89E0-86A51DFAF1FA}">
      <dgm:prSet/>
      <dgm:spPr/>
      <dgm:t>
        <a:bodyPr/>
        <a:lstStyle/>
        <a:p>
          <a:endParaRPr lang="en-GB">
            <a:solidFill>
              <a:schemeClr val="tx1"/>
            </a:solidFill>
          </a:endParaRPr>
        </a:p>
      </dgm:t>
    </dgm:pt>
    <dgm:pt modelId="{568F8438-BA90-4265-BE55-60147D103998}">
      <dgm:prSet/>
      <dgm:spPr/>
      <dgm:t>
        <a:bodyPr/>
        <a:lstStyle/>
        <a:p>
          <a:pPr rtl="0"/>
          <a:r>
            <a:rPr lang="en-GB" dirty="0" smtClean="0">
              <a:solidFill>
                <a:schemeClr val="tx1"/>
              </a:solidFill>
            </a:rPr>
            <a:t>Achieve predictable performance</a:t>
          </a:r>
          <a:endParaRPr lang="en-GB" dirty="0">
            <a:solidFill>
              <a:schemeClr val="tx1"/>
            </a:solidFill>
          </a:endParaRPr>
        </a:p>
      </dgm:t>
    </dgm:pt>
    <dgm:pt modelId="{B22F1311-6CA5-4780-8568-285EB2598DCA}" type="parTrans" cxnId="{31B2C5FE-9061-4578-BCCF-9363DF575333}">
      <dgm:prSet/>
      <dgm:spPr/>
      <dgm:t>
        <a:bodyPr/>
        <a:lstStyle/>
        <a:p>
          <a:endParaRPr lang="en-GB">
            <a:solidFill>
              <a:schemeClr val="tx1"/>
            </a:solidFill>
          </a:endParaRPr>
        </a:p>
      </dgm:t>
    </dgm:pt>
    <dgm:pt modelId="{9904E3A6-E636-465A-AECD-EF5B3345ECBA}" type="sibTrans" cxnId="{31B2C5FE-9061-4578-BCCF-9363DF575333}">
      <dgm:prSet/>
      <dgm:spPr/>
      <dgm:t>
        <a:bodyPr/>
        <a:lstStyle/>
        <a:p>
          <a:endParaRPr lang="en-GB">
            <a:solidFill>
              <a:schemeClr val="tx1"/>
            </a:solidFill>
          </a:endParaRPr>
        </a:p>
      </dgm:t>
    </dgm:pt>
    <dgm:pt modelId="{FB061C4C-7261-42C8-9848-EE6162D93A49}">
      <dgm:prSet/>
      <dgm:spPr/>
      <dgm:t>
        <a:bodyPr/>
        <a:lstStyle/>
        <a:p>
          <a:pPr rtl="0"/>
          <a:r>
            <a:rPr lang="en-GB" dirty="0" smtClean="0">
              <a:solidFill>
                <a:schemeClr val="tx1"/>
              </a:solidFill>
            </a:rPr>
            <a:t>Use Resource Governor to:</a:t>
          </a:r>
          <a:endParaRPr lang="en-GB" dirty="0">
            <a:solidFill>
              <a:schemeClr val="tx1"/>
            </a:solidFill>
          </a:endParaRPr>
        </a:p>
      </dgm:t>
    </dgm:pt>
    <dgm:pt modelId="{B95251CA-7F67-43E4-9E85-2FEA36D61C52}" type="parTrans" cxnId="{916D45CB-CE62-41AC-B6F0-1CB9CB524466}">
      <dgm:prSet/>
      <dgm:spPr/>
      <dgm:t>
        <a:bodyPr/>
        <a:lstStyle/>
        <a:p>
          <a:endParaRPr lang="en-GB">
            <a:solidFill>
              <a:schemeClr val="tx1"/>
            </a:solidFill>
          </a:endParaRPr>
        </a:p>
      </dgm:t>
    </dgm:pt>
    <dgm:pt modelId="{B44C1614-25FC-4743-BCA5-E2BDA8F97C58}" type="sibTrans" cxnId="{916D45CB-CE62-41AC-B6F0-1CB9CB524466}">
      <dgm:prSet/>
      <dgm:spPr/>
      <dgm:t>
        <a:bodyPr/>
        <a:lstStyle/>
        <a:p>
          <a:endParaRPr lang="en-GB">
            <a:solidFill>
              <a:schemeClr val="tx1"/>
            </a:solidFill>
          </a:endParaRPr>
        </a:p>
      </dgm:t>
    </dgm:pt>
    <dgm:pt modelId="{1691FDB5-EB16-4972-BB42-1E710DC34AA0}">
      <dgm:prSet/>
      <dgm:spPr/>
      <dgm:t>
        <a:bodyPr/>
        <a:lstStyle/>
        <a:p>
          <a:pPr rtl="0"/>
          <a:r>
            <a:rPr lang="en-GB" dirty="0" smtClean="0">
              <a:solidFill>
                <a:schemeClr val="tx1"/>
              </a:solidFill>
              <a:effectLst>
                <a:outerShdw blurRad="38100" dist="38100" dir="2700000" algn="tl">
                  <a:srgbClr val="000000">
                    <a:alpha val="43137"/>
                  </a:srgbClr>
                </a:outerShdw>
              </a:effectLst>
            </a:rPr>
            <a:t>Effective Memory Utilization</a:t>
          </a:r>
          <a:endParaRPr lang="en-GB" dirty="0">
            <a:solidFill>
              <a:schemeClr val="tx1"/>
            </a:solidFill>
            <a:effectLst>
              <a:outerShdw blurRad="38100" dist="38100" dir="2700000" algn="tl">
                <a:srgbClr val="000000">
                  <a:alpha val="43137"/>
                </a:srgbClr>
              </a:outerShdw>
            </a:effectLst>
          </a:endParaRPr>
        </a:p>
      </dgm:t>
    </dgm:pt>
    <dgm:pt modelId="{C6ADBD0E-AF69-4D56-9DB1-0ADC60B2E595}" type="parTrans" cxnId="{6D199930-A231-465C-9911-128CAB4551EB}">
      <dgm:prSet/>
      <dgm:spPr/>
      <dgm:t>
        <a:bodyPr/>
        <a:lstStyle/>
        <a:p>
          <a:endParaRPr lang="en-GB">
            <a:solidFill>
              <a:schemeClr val="tx1"/>
            </a:solidFill>
          </a:endParaRPr>
        </a:p>
      </dgm:t>
    </dgm:pt>
    <dgm:pt modelId="{840BF1EC-0A29-4DB2-A6D2-A2B9600091B7}" type="sibTrans" cxnId="{6D199930-A231-465C-9911-128CAB4551EB}">
      <dgm:prSet/>
      <dgm:spPr/>
      <dgm:t>
        <a:bodyPr/>
        <a:lstStyle/>
        <a:p>
          <a:endParaRPr lang="en-GB">
            <a:solidFill>
              <a:schemeClr val="tx1"/>
            </a:solidFill>
          </a:endParaRPr>
        </a:p>
      </dgm:t>
    </dgm:pt>
    <dgm:pt modelId="{5CCD8A6D-B15B-4BEC-A6CA-F75A9F97C6BF}">
      <dgm:prSet/>
      <dgm:spPr/>
      <dgm:t>
        <a:bodyPr/>
        <a:lstStyle/>
        <a:p>
          <a:pPr rtl="0"/>
          <a:r>
            <a:rPr lang="en-GB" dirty="0" smtClean="0">
              <a:solidFill>
                <a:schemeClr val="tx1"/>
              </a:solidFill>
            </a:rPr>
            <a:t>Automatic, dynamic memory management</a:t>
          </a:r>
          <a:endParaRPr lang="en-GB" dirty="0">
            <a:solidFill>
              <a:schemeClr val="tx1"/>
            </a:solidFill>
            <a:effectLst>
              <a:outerShdw blurRad="38100" dist="38100" dir="2700000" algn="tl">
                <a:srgbClr val="000000">
                  <a:alpha val="43137"/>
                </a:srgbClr>
              </a:outerShdw>
            </a:effectLst>
          </a:endParaRPr>
        </a:p>
      </dgm:t>
    </dgm:pt>
    <dgm:pt modelId="{83FA8D40-E11D-44CC-8B35-C73EDB0E0279}" type="parTrans" cxnId="{D9F772AE-5BD9-4007-9E51-B4439BECAA58}">
      <dgm:prSet/>
      <dgm:spPr/>
      <dgm:t>
        <a:bodyPr/>
        <a:lstStyle/>
        <a:p>
          <a:endParaRPr lang="en-GB">
            <a:solidFill>
              <a:schemeClr val="tx1"/>
            </a:solidFill>
          </a:endParaRPr>
        </a:p>
      </dgm:t>
    </dgm:pt>
    <dgm:pt modelId="{AB979610-D603-4827-A116-B3E4575A8996}" type="sibTrans" cxnId="{D9F772AE-5BD9-4007-9E51-B4439BECAA58}">
      <dgm:prSet/>
      <dgm:spPr/>
      <dgm:t>
        <a:bodyPr/>
        <a:lstStyle/>
        <a:p>
          <a:endParaRPr lang="en-GB">
            <a:solidFill>
              <a:schemeClr val="tx1"/>
            </a:solidFill>
          </a:endParaRPr>
        </a:p>
      </dgm:t>
    </dgm:pt>
    <dgm:pt modelId="{45A71F15-064E-4445-932E-EF21B0958CD9}">
      <dgm:prSet/>
      <dgm:spPr/>
      <dgm:t>
        <a:bodyPr/>
        <a:lstStyle/>
        <a:p>
          <a:pPr rtl="0"/>
          <a:r>
            <a:rPr lang="en-GB" dirty="0" smtClean="0">
              <a:solidFill>
                <a:schemeClr val="tx1"/>
              </a:solidFill>
            </a:rPr>
            <a:t>Reduce disk I/O by maintaining buffer pool</a:t>
          </a:r>
          <a:endParaRPr lang="en-GB" dirty="0">
            <a:solidFill>
              <a:schemeClr val="tx1"/>
            </a:solidFill>
          </a:endParaRPr>
        </a:p>
      </dgm:t>
    </dgm:pt>
    <dgm:pt modelId="{B9F61A6F-69B1-407F-A663-3D047425A930}" type="parTrans" cxnId="{D9856637-32D4-43E5-A9AF-630D14BEB04F}">
      <dgm:prSet/>
      <dgm:spPr/>
      <dgm:t>
        <a:bodyPr/>
        <a:lstStyle/>
        <a:p>
          <a:endParaRPr lang="en-GB">
            <a:solidFill>
              <a:schemeClr val="tx1"/>
            </a:solidFill>
          </a:endParaRPr>
        </a:p>
      </dgm:t>
    </dgm:pt>
    <dgm:pt modelId="{90C8D45A-0E32-4C8D-A631-D073C102B7E5}" type="sibTrans" cxnId="{D9856637-32D4-43E5-A9AF-630D14BEB04F}">
      <dgm:prSet/>
      <dgm:spPr/>
      <dgm:t>
        <a:bodyPr/>
        <a:lstStyle/>
        <a:p>
          <a:endParaRPr lang="en-GB">
            <a:solidFill>
              <a:schemeClr val="tx1"/>
            </a:solidFill>
          </a:endParaRPr>
        </a:p>
      </dgm:t>
    </dgm:pt>
    <dgm:pt modelId="{405F344E-B5B4-4BB1-8B43-B2B59655C586}">
      <dgm:prSet/>
      <dgm:spPr/>
      <dgm:t>
        <a:bodyPr/>
        <a:lstStyle/>
        <a:p>
          <a:pPr rtl="0"/>
          <a:r>
            <a:rPr lang="en-GB" dirty="0" smtClean="0">
              <a:solidFill>
                <a:schemeClr val="tx1"/>
              </a:solidFill>
            </a:rPr>
            <a:t>Release memory to system as required</a:t>
          </a:r>
          <a:endParaRPr lang="en-GB" dirty="0">
            <a:solidFill>
              <a:schemeClr val="tx1"/>
            </a:solidFill>
          </a:endParaRPr>
        </a:p>
      </dgm:t>
    </dgm:pt>
    <dgm:pt modelId="{20A6792B-0F17-403C-BB3A-64E6C8FFF09D}" type="parTrans" cxnId="{8156DCDA-84A2-4E47-94F5-5D51EBF602FA}">
      <dgm:prSet/>
      <dgm:spPr/>
      <dgm:t>
        <a:bodyPr/>
        <a:lstStyle/>
        <a:p>
          <a:endParaRPr lang="en-GB">
            <a:solidFill>
              <a:schemeClr val="tx1"/>
            </a:solidFill>
          </a:endParaRPr>
        </a:p>
      </dgm:t>
    </dgm:pt>
    <dgm:pt modelId="{0FE54BCD-338E-4AF2-8D33-F3A1AEEC4B59}" type="sibTrans" cxnId="{8156DCDA-84A2-4E47-94F5-5D51EBF602FA}">
      <dgm:prSet/>
      <dgm:spPr/>
      <dgm:t>
        <a:bodyPr/>
        <a:lstStyle/>
        <a:p>
          <a:endParaRPr lang="en-GB">
            <a:solidFill>
              <a:schemeClr val="tx1"/>
            </a:solidFill>
          </a:endParaRPr>
        </a:p>
      </dgm:t>
    </dgm:pt>
    <dgm:pt modelId="{8F6D1C81-6285-47CC-B311-CBFDF22CE708}">
      <dgm:prSet/>
      <dgm:spPr/>
      <dgm:t>
        <a:bodyPr/>
        <a:lstStyle/>
        <a:p>
          <a:pPr rtl="0"/>
          <a:r>
            <a:rPr lang="en-GB" dirty="0" smtClean="0">
              <a:solidFill>
                <a:schemeClr val="tx1"/>
              </a:solidFill>
            </a:rPr>
            <a:t>Support for large memory allocation</a:t>
          </a:r>
          <a:endParaRPr lang="en-GB" dirty="0">
            <a:solidFill>
              <a:schemeClr val="tx1"/>
            </a:solidFill>
          </a:endParaRPr>
        </a:p>
      </dgm:t>
    </dgm:pt>
    <dgm:pt modelId="{C524C5DE-6ECF-4A34-924B-1D47AAE8A114}" type="parTrans" cxnId="{9DB7BC38-CBA2-4943-B1D7-9400E9024DF2}">
      <dgm:prSet/>
      <dgm:spPr/>
      <dgm:t>
        <a:bodyPr/>
        <a:lstStyle/>
        <a:p>
          <a:endParaRPr lang="en-GB">
            <a:solidFill>
              <a:schemeClr val="tx1"/>
            </a:solidFill>
          </a:endParaRPr>
        </a:p>
      </dgm:t>
    </dgm:pt>
    <dgm:pt modelId="{7921A25E-C575-4C68-B29A-1CC1AFF4AEDF}" type="sibTrans" cxnId="{9DB7BC38-CBA2-4943-B1D7-9400E9024DF2}">
      <dgm:prSet/>
      <dgm:spPr/>
      <dgm:t>
        <a:bodyPr/>
        <a:lstStyle/>
        <a:p>
          <a:endParaRPr lang="en-GB">
            <a:solidFill>
              <a:schemeClr val="tx1"/>
            </a:solidFill>
          </a:endParaRPr>
        </a:p>
      </dgm:t>
    </dgm:pt>
    <dgm:pt modelId="{F3B4A8FA-5823-4803-B865-D408BD7D0459}">
      <dgm:prSet/>
      <dgm:spPr/>
      <dgm:t>
        <a:bodyPr/>
        <a:lstStyle/>
        <a:p>
          <a:pPr rtl="0"/>
          <a:r>
            <a:rPr lang="en-GB" dirty="0" smtClean="0">
              <a:solidFill>
                <a:schemeClr val="tx1"/>
              </a:solidFill>
            </a:rPr>
            <a:t>64 GB on Windows Server </a:t>
          </a:r>
          <a:r>
            <a:rPr lang="en-GB" dirty="0" err="1" smtClean="0">
              <a:solidFill>
                <a:schemeClr val="tx1"/>
              </a:solidFill>
            </a:rPr>
            <a:t>Datacenter</a:t>
          </a:r>
          <a:r>
            <a:rPr lang="en-GB" dirty="0" smtClean="0">
              <a:solidFill>
                <a:schemeClr val="tx1"/>
              </a:solidFill>
            </a:rPr>
            <a:t> Edition (using AWE)</a:t>
          </a:r>
          <a:endParaRPr lang="en-GB" dirty="0">
            <a:solidFill>
              <a:schemeClr val="tx1"/>
            </a:solidFill>
          </a:endParaRPr>
        </a:p>
      </dgm:t>
    </dgm:pt>
    <dgm:pt modelId="{2B91B4EE-8841-4C1F-9BB8-F6A3B0B74653}" type="parTrans" cxnId="{843F14C6-64FB-4887-9277-9647CBD4DFB2}">
      <dgm:prSet/>
      <dgm:spPr/>
      <dgm:t>
        <a:bodyPr/>
        <a:lstStyle/>
        <a:p>
          <a:endParaRPr lang="en-GB">
            <a:solidFill>
              <a:schemeClr val="tx1"/>
            </a:solidFill>
          </a:endParaRPr>
        </a:p>
      </dgm:t>
    </dgm:pt>
    <dgm:pt modelId="{E19A5FB4-3B62-4685-B9E2-04C9374CB4EF}" type="sibTrans" cxnId="{843F14C6-64FB-4887-9277-9647CBD4DFB2}">
      <dgm:prSet/>
      <dgm:spPr/>
      <dgm:t>
        <a:bodyPr/>
        <a:lstStyle/>
        <a:p>
          <a:endParaRPr lang="en-GB">
            <a:solidFill>
              <a:schemeClr val="tx1"/>
            </a:solidFill>
          </a:endParaRPr>
        </a:p>
      </dgm:t>
    </dgm:pt>
    <dgm:pt modelId="{F3D706AB-8C21-4625-8B43-946AE6AB67DE}">
      <dgm:prSet/>
      <dgm:spPr/>
      <dgm:t>
        <a:bodyPr/>
        <a:lstStyle/>
        <a:p>
          <a:pPr rtl="0"/>
          <a:r>
            <a:rPr lang="en-GB" dirty="0" smtClean="0">
              <a:solidFill>
                <a:schemeClr val="tx1"/>
              </a:solidFill>
            </a:rPr>
            <a:t>Up to 8 TB on 64-bit hardware</a:t>
          </a:r>
          <a:endParaRPr lang="en-GB" dirty="0">
            <a:solidFill>
              <a:schemeClr val="tx1"/>
            </a:solidFill>
          </a:endParaRPr>
        </a:p>
      </dgm:t>
    </dgm:pt>
    <dgm:pt modelId="{F8A54547-BCD4-42D5-8D50-E2469DE9A16B}" type="parTrans" cxnId="{69BA406D-004A-4D23-8040-2EE9BDDFD7D5}">
      <dgm:prSet/>
      <dgm:spPr/>
      <dgm:t>
        <a:bodyPr/>
        <a:lstStyle/>
        <a:p>
          <a:endParaRPr lang="en-GB">
            <a:solidFill>
              <a:schemeClr val="tx1"/>
            </a:solidFill>
          </a:endParaRPr>
        </a:p>
      </dgm:t>
    </dgm:pt>
    <dgm:pt modelId="{493F29CC-2150-49C1-8572-61C89DAEA3DF}" type="sibTrans" cxnId="{69BA406D-004A-4D23-8040-2EE9BDDFD7D5}">
      <dgm:prSet/>
      <dgm:spPr/>
      <dgm:t>
        <a:bodyPr/>
        <a:lstStyle/>
        <a:p>
          <a:endParaRPr lang="en-GB">
            <a:solidFill>
              <a:schemeClr val="tx1"/>
            </a:solidFill>
          </a:endParaRPr>
        </a:p>
      </dgm:t>
    </dgm:pt>
    <dgm:pt modelId="{5112750E-D7CC-4F38-BAAD-C9FCC2CF307E}">
      <dgm:prSet/>
      <dgm:spPr/>
      <dgm:t>
        <a:bodyPr/>
        <a:lstStyle/>
        <a:p>
          <a:pPr rtl="0"/>
          <a:r>
            <a:rPr lang="en-GB" dirty="0" smtClean="0">
              <a:solidFill>
                <a:schemeClr val="tx1"/>
              </a:solidFill>
              <a:effectLst>
                <a:outerShdw blurRad="38100" dist="38100" dir="2700000" algn="tl">
                  <a:srgbClr val="000000">
                    <a:alpha val="43137"/>
                  </a:srgbClr>
                </a:outerShdw>
              </a:effectLst>
            </a:rPr>
            <a:t>Optimal Concurrency</a:t>
          </a:r>
          <a:endParaRPr lang="en-GB" dirty="0">
            <a:solidFill>
              <a:schemeClr val="tx1"/>
            </a:solidFill>
            <a:effectLst>
              <a:outerShdw blurRad="38100" dist="38100" dir="2700000" algn="tl">
                <a:srgbClr val="000000">
                  <a:alpha val="43137"/>
                </a:srgbClr>
              </a:outerShdw>
            </a:effectLst>
          </a:endParaRPr>
        </a:p>
      </dgm:t>
    </dgm:pt>
    <dgm:pt modelId="{20906E2E-FF91-4635-AF34-94F40FC4294D}" type="parTrans" cxnId="{655D97CC-FB5F-4960-97CF-BC993FDB8119}">
      <dgm:prSet/>
      <dgm:spPr/>
      <dgm:t>
        <a:bodyPr/>
        <a:lstStyle/>
        <a:p>
          <a:endParaRPr lang="en-GB">
            <a:solidFill>
              <a:schemeClr val="tx1"/>
            </a:solidFill>
          </a:endParaRPr>
        </a:p>
      </dgm:t>
    </dgm:pt>
    <dgm:pt modelId="{C6933237-C308-4BCA-9266-C7677B4B2256}" type="sibTrans" cxnId="{655D97CC-FB5F-4960-97CF-BC993FDB8119}">
      <dgm:prSet/>
      <dgm:spPr/>
      <dgm:t>
        <a:bodyPr/>
        <a:lstStyle/>
        <a:p>
          <a:endParaRPr lang="en-GB">
            <a:solidFill>
              <a:schemeClr val="tx1"/>
            </a:solidFill>
          </a:endParaRPr>
        </a:p>
      </dgm:t>
    </dgm:pt>
    <dgm:pt modelId="{8AFBD88D-7B7C-4718-8D01-B2EC4A51C01B}">
      <dgm:prSet phldrT="[Text]"/>
      <dgm:spPr/>
      <dgm:t>
        <a:bodyPr/>
        <a:lstStyle/>
        <a:p>
          <a:pPr rtl="0"/>
          <a:r>
            <a:rPr lang="en-US" dirty="0" smtClean="0">
              <a:solidFill>
                <a:schemeClr val="tx1"/>
              </a:solidFill>
            </a:rPr>
            <a:t>Proactive lock management through the LOCK_ESCALATION table option</a:t>
          </a:r>
          <a:endParaRPr lang="en-GB" dirty="0">
            <a:solidFill>
              <a:schemeClr val="tx1"/>
            </a:solidFill>
          </a:endParaRPr>
        </a:p>
      </dgm:t>
    </dgm:pt>
    <dgm:pt modelId="{6B37D478-7BFD-4A41-9C68-403D6133DE4D}" type="parTrans" cxnId="{15398526-EC48-4142-888B-5033218ACF11}">
      <dgm:prSet/>
      <dgm:spPr/>
      <dgm:t>
        <a:bodyPr/>
        <a:lstStyle/>
        <a:p>
          <a:endParaRPr lang="en-GB">
            <a:solidFill>
              <a:schemeClr val="tx1"/>
            </a:solidFill>
          </a:endParaRPr>
        </a:p>
      </dgm:t>
    </dgm:pt>
    <dgm:pt modelId="{3B5062E6-C58A-4313-8E8A-39D95663DA93}" type="sibTrans" cxnId="{15398526-EC48-4142-888B-5033218ACF11}">
      <dgm:prSet/>
      <dgm:spPr/>
      <dgm:t>
        <a:bodyPr/>
        <a:lstStyle/>
        <a:p>
          <a:endParaRPr lang="en-GB">
            <a:solidFill>
              <a:schemeClr val="tx1"/>
            </a:solidFill>
          </a:endParaRPr>
        </a:p>
      </dgm:t>
    </dgm:pt>
    <dgm:pt modelId="{6B6D1CA5-9D43-48CC-A6F3-3FFF5EE3F464}">
      <dgm:prSet phldrT="[Text]"/>
      <dgm:spPr/>
      <dgm:t>
        <a:bodyPr/>
        <a:lstStyle/>
        <a:p>
          <a:r>
            <a:rPr lang="en-US" dirty="0" smtClean="0">
              <a:solidFill>
                <a:schemeClr val="tx1"/>
              </a:solidFill>
            </a:rPr>
            <a:t>Isolation levels to suit all concurrency scenarios</a:t>
          </a:r>
          <a:endParaRPr lang="en-US" dirty="0">
            <a:solidFill>
              <a:schemeClr val="tx1"/>
            </a:solidFill>
          </a:endParaRPr>
        </a:p>
      </dgm:t>
    </dgm:pt>
    <dgm:pt modelId="{D895A94A-1B4A-4E92-B0A7-32304C728412}" type="parTrans" cxnId="{D013F841-7FD5-4456-95E1-D80AF4F54AF1}">
      <dgm:prSet/>
      <dgm:spPr/>
      <dgm:t>
        <a:bodyPr/>
        <a:lstStyle/>
        <a:p>
          <a:endParaRPr lang="en-GB">
            <a:solidFill>
              <a:schemeClr val="tx1"/>
            </a:solidFill>
          </a:endParaRPr>
        </a:p>
      </dgm:t>
    </dgm:pt>
    <dgm:pt modelId="{DDB7E02D-133B-4023-8D12-87EDC78161F9}" type="sibTrans" cxnId="{D013F841-7FD5-4456-95E1-D80AF4F54AF1}">
      <dgm:prSet/>
      <dgm:spPr/>
      <dgm:t>
        <a:bodyPr/>
        <a:lstStyle/>
        <a:p>
          <a:endParaRPr lang="en-GB">
            <a:solidFill>
              <a:schemeClr val="tx1"/>
            </a:solidFill>
          </a:endParaRPr>
        </a:p>
      </dgm:t>
    </dgm:pt>
    <dgm:pt modelId="{803277D2-B33B-47F0-B800-15F08B08FA81}">
      <dgm:prSet phldrT="[Text]"/>
      <dgm:spPr/>
      <dgm:t>
        <a:bodyPr/>
        <a:lstStyle/>
        <a:p>
          <a:r>
            <a:rPr lang="en-US" dirty="0" smtClean="0">
              <a:solidFill>
                <a:schemeClr val="tx1"/>
              </a:solidFill>
            </a:rPr>
            <a:t>Granular locking to maximize concurrent access:</a:t>
          </a:r>
          <a:endParaRPr lang="en-US" dirty="0">
            <a:solidFill>
              <a:schemeClr val="tx1"/>
            </a:solidFill>
          </a:endParaRPr>
        </a:p>
      </dgm:t>
    </dgm:pt>
    <dgm:pt modelId="{B455F1DD-0D2C-4378-ACDF-A313820CB5A2}" type="parTrans" cxnId="{471011BB-2985-40DD-B696-0027C1AE9637}">
      <dgm:prSet/>
      <dgm:spPr/>
      <dgm:t>
        <a:bodyPr/>
        <a:lstStyle/>
        <a:p>
          <a:endParaRPr lang="en-GB">
            <a:solidFill>
              <a:schemeClr val="tx1"/>
            </a:solidFill>
          </a:endParaRPr>
        </a:p>
      </dgm:t>
    </dgm:pt>
    <dgm:pt modelId="{FEC223C8-DB60-472F-A431-DABC07774BED}" type="sibTrans" cxnId="{471011BB-2985-40DD-B696-0027C1AE9637}">
      <dgm:prSet/>
      <dgm:spPr/>
      <dgm:t>
        <a:bodyPr/>
        <a:lstStyle/>
        <a:p>
          <a:endParaRPr lang="en-GB">
            <a:solidFill>
              <a:schemeClr val="tx1"/>
            </a:solidFill>
          </a:endParaRPr>
        </a:p>
      </dgm:t>
    </dgm:pt>
    <dgm:pt modelId="{C0A60B92-9D32-4AF3-BC25-635A1678D809}">
      <dgm:prSet phldrT="[Text]"/>
      <dgm:spPr/>
      <dgm:t>
        <a:bodyPr/>
        <a:lstStyle/>
        <a:p>
          <a:r>
            <a:rPr lang="en-US" dirty="0" smtClean="0">
              <a:solidFill>
                <a:schemeClr val="tx1"/>
              </a:solidFill>
            </a:rPr>
            <a:t>Row</a:t>
          </a:r>
          <a:endParaRPr lang="en-US" dirty="0">
            <a:solidFill>
              <a:schemeClr val="tx1"/>
            </a:solidFill>
          </a:endParaRPr>
        </a:p>
      </dgm:t>
    </dgm:pt>
    <dgm:pt modelId="{EE8135C3-36E9-46BE-B1A3-5C05AFE3C229}" type="parTrans" cxnId="{5ACB275C-977B-4B63-BBB8-8D3DB35D2AE5}">
      <dgm:prSet/>
      <dgm:spPr/>
      <dgm:t>
        <a:bodyPr/>
        <a:lstStyle/>
        <a:p>
          <a:endParaRPr lang="en-GB">
            <a:solidFill>
              <a:schemeClr val="tx1"/>
            </a:solidFill>
          </a:endParaRPr>
        </a:p>
      </dgm:t>
    </dgm:pt>
    <dgm:pt modelId="{84BB2ADF-DB26-4E3D-91BA-0038F991E4A7}" type="sibTrans" cxnId="{5ACB275C-977B-4B63-BBB8-8D3DB35D2AE5}">
      <dgm:prSet/>
      <dgm:spPr/>
      <dgm:t>
        <a:bodyPr/>
        <a:lstStyle/>
        <a:p>
          <a:endParaRPr lang="en-GB">
            <a:solidFill>
              <a:schemeClr val="tx1"/>
            </a:solidFill>
          </a:endParaRPr>
        </a:p>
      </dgm:t>
    </dgm:pt>
    <dgm:pt modelId="{E57D5AE7-A242-441C-8BA1-CE89513DFD93}">
      <dgm:prSet phldrT="[Text]"/>
      <dgm:spPr/>
      <dgm:t>
        <a:bodyPr/>
        <a:lstStyle/>
        <a:p>
          <a:r>
            <a:rPr lang="en-US" dirty="0" smtClean="0">
              <a:solidFill>
                <a:schemeClr val="tx1"/>
              </a:solidFill>
            </a:rPr>
            <a:t>Partition</a:t>
          </a:r>
          <a:endParaRPr lang="en-US" dirty="0">
            <a:solidFill>
              <a:schemeClr val="tx1"/>
            </a:solidFill>
          </a:endParaRPr>
        </a:p>
      </dgm:t>
    </dgm:pt>
    <dgm:pt modelId="{3EFD96C3-A956-4F54-AB04-0DCB8310E5CD}" type="parTrans" cxnId="{F571FEA5-BADE-449B-91B7-3A6C4B7AC95C}">
      <dgm:prSet/>
      <dgm:spPr/>
      <dgm:t>
        <a:bodyPr/>
        <a:lstStyle/>
        <a:p>
          <a:endParaRPr lang="en-GB">
            <a:solidFill>
              <a:schemeClr val="tx1"/>
            </a:solidFill>
          </a:endParaRPr>
        </a:p>
      </dgm:t>
    </dgm:pt>
    <dgm:pt modelId="{7600A97A-6B2A-4A22-809A-F7B066A3375F}" type="sibTrans" cxnId="{F571FEA5-BADE-449B-91B7-3A6C4B7AC95C}">
      <dgm:prSet/>
      <dgm:spPr/>
      <dgm:t>
        <a:bodyPr/>
        <a:lstStyle/>
        <a:p>
          <a:endParaRPr lang="en-GB">
            <a:solidFill>
              <a:schemeClr val="tx1"/>
            </a:solidFill>
          </a:endParaRPr>
        </a:p>
      </dgm:t>
    </dgm:pt>
    <dgm:pt modelId="{95B876E3-149B-4598-B71E-36E97F969CC4}">
      <dgm:prSet phldrT="[Text]"/>
      <dgm:spPr/>
      <dgm:t>
        <a:bodyPr/>
        <a:lstStyle/>
        <a:p>
          <a:r>
            <a:rPr lang="en-US" dirty="0" smtClean="0">
              <a:solidFill>
                <a:schemeClr val="tx1"/>
              </a:solidFill>
            </a:rPr>
            <a:t>Table</a:t>
          </a:r>
          <a:endParaRPr lang="en-US" dirty="0">
            <a:solidFill>
              <a:schemeClr val="tx1"/>
            </a:solidFill>
          </a:endParaRPr>
        </a:p>
      </dgm:t>
    </dgm:pt>
    <dgm:pt modelId="{BDD50DC2-CEB5-4525-9E9F-58F82207533A}" type="parTrans" cxnId="{FB8401B4-CC64-4AEB-A5D6-7FDAF99BA290}">
      <dgm:prSet/>
      <dgm:spPr/>
      <dgm:t>
        <a:bodyPr/>
        <a:lstStyle/>
        <a:p>
          <a:endParaRPr lang="en-GB">
            <a:solidFill>
              <a:schemeClr val="tx1"/>
            </a:solidFill>
          </a:endParaRPr>
        </a:p>
      </dgm:t>
    </dgm:pt>
    <dgm:pt modelId="{7815AC19-A682-42D1-B15E-14BE72FF407B}" type="sibTrans" cxnId="{FB8401B4-CC64-4AEB-A5D6-7FDAF99BA290}">
      <dgm:prSet/>
      <dgm:spPr/>
      <dgm:t>
        <a:bodyPr/>
        <a:lstStyle/>
        <a:p>
          <a:endParaRPr lang="en-GB">
            <a:solidFill>
              <a:schemeClr val="tx1"/>
            </a:solidFill>
          </a:endParaRPr>
        </a:p>
      </dgm:t>
    </dgm:pt>
    <dgm:pt modelId="{87D6BA5C-7621-4B46-8479-91FAD113EBF9}">
      <dgm:prSet phldrT="[Text]"/>
      <dgm:spPr/>
      <dgm:t>
        <a:bodyPr/>
        <a:lstStyle/>
        <a:p>
          <a:r>
            <a:rPr lang="en-US" dirty="0" smtClean="0">
              <a:solidFill>
                <a:schemeClr val="tx1"/>
              </a:solidFill>
            </a:rPr>
            <a:t>Database</a:t>
          </a:r>
          <a:endParaRPr lang="en-US" dirty="0">
            <a:solidFill>
              <a:schemeClr val="tx1"/>
            </a:solidFill>
          </a:endParaRPr>
        </a:p>
      </dgm:t>
    </dgm:pt>
    <dgm:pt modelId="{A22A5055-1A3C-4EF3-89EE-8010C037C48F}" type="parTrans" cxnId="{CB711D1E-BA69-468E-8763-9E13DE4DDF73}">
      <dgm:prSet/>
      <dgm:spPr/>
      <dgm:t>
        <a:bodyPr/>
        <a:lstStyle/>
        <a:p>
          <a:endParaRPr lang="en-GB">
            <a:solidFill>
              <a:schemeClr val="tx1"/>
            </a:solidFill>
          </a:endParaRPr>
        </a:p>
      </dgm:t>
    </dgm:pt>
    <dgm:pt modelId="{D7FE9E5C-42A0-48E3-BCA8-21B804CE65DC}" type="sibTrans" cxnId="{CB711D1E-BA69-468E-8763-9E13DE4DDF73}">
      <dgm:prSet/>
      <dgm:spPr/>
      <dgm:t>
        <a:bodyPr/>
        <a:lstStyle/>
        <a:p>
          <a:endParaRPr lang="en-GB">
            <a:solidFill>
              <a:schemeClr val="tx1"/>
            </a:solidFill>
          </a:endParaRPr>
        </a:p>
      </dgm:t>
    </dgm:pt>
    <dgm:pt modelId="{A7385900-E182-4E50-B44E-617F5A2FC971}" type="pres">
      <dgm:prSet presAssocID="{D525E47C-8DC0-465B-984F-5BE97C9516EB}" presName="Name0" presStyleCnt="0">
        <dgm:presLayoutVars>
          <dgm:dir/>
          <dgm:animLvl val="lvl"/>
          <dgm:resizeHandles val="exact"/>
        </dgm:presLayoutVars>
      </dgm:prSet>
      <dgm:spPr/>
      <dgm:t>
        <a:bodyPr/>
        <a:lstStyle/>
        <a:p>
          <a:endParaRPr lang="en-GB"/>
        </a:p>
      </dgm:t>
    </dgm:pt>
    <dgm:pt modelId="{C8035B2F-BC01-497A-B532-4D0A89617FB2}" type="pres">
      <dgm:prSet presAssocID="{F28020B7-A427-4F93-B1C9-31399F470FFE}" presName="composite" presStyleCnt="0"/>
      <dgm:spPr/>
      <dgm:t>
        <a:bodyPr/>
        <a:lstStyle/>
        <a:p>
          <a:endParaRPr lang="en-GB"/>
        </a:p>
      </dgm:t>
    </dgm:pt>
    <dgm:pt modelId="{DCE4C354-EDDB-476D-8805-55F63C6D5573}" type="pres">
      <dgm:prSet presAssocID="{F28020B7-A427-4F93-B1C9-31399F470FFE}" presName="parTx" presStyleLbl="alignNode1" presStyleIdx="0" presStyleCnt="4">
        <dgm:presLayoutVars>
          <dgm:chMax val="0"/>
          <dgm:chPref val="0"/>
          <dgm:bulletEnabled val="1"/>
        </dgm:presLayoutVars>
      </dgm:prSet>
      <dgm:spPr/>
      <dgm:t>
        <a:bodyPr/>
        <a:lstStyle/>
        <a:p>
          <a:endParaRPr lang="en-GB"/>
        </a:p>
      </dgm:t>
    </dgm:pt>
    <dgm:pt modelId="{E7A667F9-8116-4018-8CCF-04B8EAB71E3E}" type="pres">
      <dgm:prSet presAssocID="{F28020B7-A427-4F93-B1C9-31399F470FFE}" presName="desTx" presStyleLbl="alignAccFollowNode1" presStyleIdx="0" presStyleCnt="4">
        <dgm:presLayoutVars>
          <dgm:bulletEnabled val="1"/>
        </dgm:presLayoutVars>
      </dgm:prSet>
      <dgm:spPr/>
      <dgm:t>
        <a:bodyPr/>
        <a:lstStyle/>
        <a:p>
          <a:endParaRPr lang="en-GB"/>
        </a:p>
      </dgm:t>
    </dgm:pt>
    <dgm:pt modelId="{2CFF2961-C6C1-492A-96EC-1B12E994E0D4}" type="pres">
      <dgm:prSet presAssocID="{88699357-8BEA-4DC6-9FA2-90065A7C33ED}" presName="space" presStyleCnt="0"/>
      <dgm:spPr/>
      <dgm:t>
        <a:bodyPr/>
        <a:lstStyle/>
        <a:p>
          <a:endParaRPr lang="en-GB"/>
        </a:p>
      </dgm:t>
    </dgm:pt>
    <dgm:pt modelId="{43C9DEE7-83EC-45D4-A803-C9F2A127F27C}" type="pres">
      <dgm:prSet presAssocID="{1691FDB5-EB16-4972-BB42-1E710DC34AA0}" presName="composite" presStyleCnt="0"/>
      <dgm:spPr/>
      <dgm:t>
        <a:bodyPr/>
        <a:lstStyle/>
        <a:p>
          <a:endParaRPr lang="en-GB"/>
        </a:p>
      </dgm:t>
    </dgm:pt>
    <dgm:pt modelId="{6022B339-FBDA-48BA-A81E-B424BBE212DB}" type="pres">
      <dgm:prSet presAssocID="{1691FDB5-EB16-4972-BB42-1E710DC34AA0}" presName="parTx" presStyleLbl="alignNode1" presStyleIdx="1" presStyleCnt="4">
        <dgm:presLayoutVars>
          <dgm:chMax val="0"/>
          <dgm:chPref val="0"/>
          <dgm:bulletEnabled val="1"/>
        </dgm:presLayoutVars>
      </dgm:prSet>
      <dgm:spPr/>
      <dgm:t>
        <a:bodyPr/>
        <a:lstStyle/>
        <a:p>
          <a:endParaRPr lang="en-GB"/>
        </a:p>
      </dgm:t>
    </dgm:pt>
    <dgm:pt modelId="{A06843CD-130E-4D03-A8EA-47F1C8F67A05}" type="pres">
      <dgm:prSet presAssocID="{1691FDB5-EB16-4972-BB42-1E710DC34AA0}" presName="desTx" presStyleLbl="alignAccFollowNode1" presStyleIdx="1" presStyleCnt="4">
        <dgm:presLayoutVars>
          <dgm:bulletEnabled val="1"/>
        </dgm:presLayoutVars>
      </dgm:prSet>
      <dgm:spPr/>
      <dgm:t>
        <a:bodyPr/>
        <a:lstStyle/>
        <a:p>
          <a:endParaRPr lang="en-GB"/>
        </a:p>
      </dgm:t>
    </dgm:pt>
    <dgm:pt modelId="{02976459-DF95-4129-83FC-FDDBCF957AD6}" type="pres">
      <dgm:prSet presAssocID="{840BF1EC-0A29-4DB2-A6D2-A2B9600091B7}" presName="space" presStyleCnt="0"/>
      <dgm:spPr/>
      <dgm:t>
        <a:bodyPr/>
        <a:lstStyle/>
        <a:p>
          <a:endParaRPr lang="en-GB"/>
        </a:p>
      </dgm:t>
    </dgm:pt>
    <dgm:pt modelId="{18A94CCD-D192-45F7-94A0-27B0A1942112}" type="pres">
      <dgm:prSet presAssocID="{0681A703-EC9A-4ED7-881F-6D614A23FCD6}" presName="composite" presStyleCnt="0"/>
      <dgm:spPr/>
      <dgm:t>
        <a:bodyPr/>
        <a:lstStyle/>
        <a:p>
          <a:endParaRPr lang="en-GB"/>
        </a:p>
      </dgm:t>
    </dgm:pt>
    <dgm:pt modelId="{0C467CBD-E337-4C08-BBF2-607806B98702}" type="pres">
      <dgm:prSet presAssocID="{0681A703-EC9A-4ED7-881F-6D614A23FCD6}" presName="parTx" presStyleLbl="alignNode1" presStyleIdx="2" presStyleCnt="4">
        <dgm:presLayoutVars>
          <dgm:chMax val="0"/>
          <dgm:chPref val="0"/>
          <dgm:bulletEnabled val="1"/>
        </dgm:presLayoutVars>
      </dgm:prSet>
      <dgm:spPr/>
      <dgm:t>
        <a:bodyPr/>
        <a:lstStyle/>
        <a:p>
          <a:endParaRPr lang="en-GB"/>
        </a:p>
      </dgm:t>
    </dgm:pt>
    <dgm:pt modelId="{56B2B7EF-EE0F-4B40-842F-8823B5B6A02C}" type="pres">
      <dgm:prSet presAssocID="{0681A703-EC9A-4ED7-881F-6D614A23FCD6}" presName="desTx" presStyleLbl="alignAccFollowNode1" presStyleIdx="2" presStyleCnt="4">
        <dgm:presLayoutVars>
          <dgm:bulletEnabled val="1"/>
        </dgm:presLayoutVars>
      </dgm:prSet>
      <dgm:spPr/>
      <dgm:t>
        <a:bodyPr/>
        <a:lstStyle/>
        <a:p>
          <a:endParaRPr lang="en-GB"/>
        </a:p>
      </dgm:t>
    </dgm:pt>
    <dgm:pt modelId="{42826476-8926-4004-8F67-A6D0CBF873C4}" type="pres">
      <dgm:prSet presAssocID="{DEC2E2F7-FB3B-47A2-A265-FA36D7969E03}" presName="space" presStyleCnt="0"/>
      <dgm:spPr/>
      <dgm:t>
        <a:bodyPr/>
        <a:lstStyle/>
        <a:p>
          <a:endParaRPr lang="en-GB"/>
        </a:p>
      </dgm:t>
    </dgm:pt>
    <dgm:pt modelId="{562B55B3-87F4-4745-BB86-57034485EF91}" type="pres">
      <dgm:prSet presAssocID="{5112750E-D7CC-4F38-BAAD-C9FCC2CF307E}" presName="composite" presStyleCnt="0"/>
      <dgm:spPr/>
      <dgm:t>
        <a:bodyPr/>
        <a:lstStyle/>
        <a:p>
          <a:endParaRPr lang="en-GB"/>
        </a:p>
      </dgm:t>
    </dgm:pt>
    <dgm:pt modelId="{18A0A55E-28F7-45E8-ACB9-05D21381F791}" type="pres">
      <dgm:prSet presAssocID="{5112750E-D7CC-4F38-BAAD-C9FCC2CF307E}" presName="parTx" presStyleLbl="alignNode1" presStyleIdx="3" presStyleCnt="4">
        <dgm:presLayoutVars>
          <dgm:chMax val="0"/>
          <dgm:chPref val="0"/>
          <dgm:bulletEnabled val="1"/>
        </dgm:presLayoutVars>
      </dgm:prSet>
      <dgm:spPr/>
      <dgm:t>
        <a:bodyPr/>
        <a:lstStyle/>
        <a:p>
          <a:endParaRPr lang="en-GB"/>
        </a:p>
      </dgm:t>
    </dgm:pt>
    <dgm:pt modelId="{BF473000-9001-4E85-8B44-6BDC7698EB7E}" type="pres">
      <dgm:prSet presAssocID="{5112750E-D7CC-4F38-BAAD-C9FCC2CF307E}" presName="desTx" presStyleLbl="alignAccFollowNode1" presStyleIdx="3" presStyleCnt="4">
        <dgm:presLayoutVars>
          <dgm:bulletEnabled val="1"/>
        </dgm:presLayoutVars>
      </dgm:prSet>
      <dgm:spPr/>
      <dgm:t>
        <a:bodyPr/>
        <a:lstStyle/>
        <a:p>
          <a:endParaRPr lang="en-GB"/>
        </a:p>
      </dgm:t>
    </dgm:pt>
  </dgm:ptLst>
  <dgm:cxnLst>
    <dgm:cxn modelId="{BEA93D8A-2218-471A-9AB3-4EFC77D8CD12}" type="presOf" srcId="{25732D58-A124-44E8-92E2-84562236F50E}" destId="{56B2B7EF-EE0F-4B40-842F-8823B5B6A02C}" srcOrd="0" destOrd="2" presId="urn:microsoft.com/office/officeart/2005/8/layout/hList1"/>
    <dgm:cxn modelId="{7BDB0006-C0A7-4235-A841-977FAF683C3F}" type="presOf" srcId="{8AFBD88D-7B7C-4718-8D01-B2EC4A51C01B}" destId="{BF473000-9001-4E85-8B44-6BDC7698EB7E}" srcOrd="0" destOrd="0" presId="urn:microsoft.com/office/officeart/2005/8/layout/hList1"/>
    <dgm:cxn modelId="{04156B06-36D5-471E-A956-5D4883D5C991}" type="presOf" srcId="{95B876E3-149B-4598-B71E-36E97F969CC4}" destId="{BF473000-9001-4E85-8B44-6BDC7698EB7E}" srcOrd="0" destOrd="5" presId="urn:microsoft.com/office/officeart/2005/8/layout/hList1"/>
    <dgm:cxn modelId="{69BA406D-004A-4D23-8040-2EE9BDDFD7D5}" srcId="{8F6D1C81-6285-47CC-B311-CBFDF22CE708}" destId="{F3D706AB-8C21-4625-8B43-946AE6AB67DE}" srcOrd="1" destOrd="0" parTransId="{F8A54547-BCD4-42D5-8D50-E2469DE9A16B}" sibTransId="{493F29CC-2150-49C1-8572-61C89DAEA3DF}"/>
    <dgm:cxn modelId="{F571FEA5-BADE-449B-91B7-3A6C4B7AC95C}" srcId="{803277D2-B33B-47F0-B800-15F08B08FA81}" destId="{E57D5AE7-A242-441C-8BA1-CE89513DFD93}" srcOrd="1" destOrd="0" parTransId="{3EFD96C3-A956-4F54-AB04-0DCB8310E5CD}" sibTransId="{7600A97A-6B2A-4A22-809A-F7B066A3375F}"/>
    <dgm:cxn modelId="{0CF62E57-31DE-4E66-AA5D-DC3F0BD4B4F4}" type="presOf" srcId="{CAE2D064-8938-4307-9F63-9A164F8F1C43}" destId="{E7A667F9-8116-4018-8CCF-04B8EAB71E3E}" srcOrd="0" destOrd="0" presId="urn:microsoft.com/office/officeart/2005/8/layout/hList1"/>
    <dgm:cxn modelId="{15398526-EC48-4142-888B-5033218ACF11}" srcId="{5112750E-D7CC-4F38-BAAD-C9FCC2CF307E}" destId="{8AFBD88D-7B7C-4718-8D01-B2EC4A51C01B}" srcOrd="0" destOrd="0" parTransId="{6B37D478-7BFD-4A41-9C68-403D6133DE4D}" sibTransId="{3B5062E6-C58A-4313-8E8A-39D95663DA93}"/>
    <dgm:cxn modelId="{23207553-4B56-44D6-BC3A-F5F7E92F520D}" type="presOf" srcId="{F3B4A8FA-5823-4803-B865-D408BD7D0459}" destId="{A06843CD-130E-4D03-A8EA-47F1C8F67A05}" srcOrd="0" destOrd="4" presId="urn:microsoft.com/office/officeart/2005/8/layout/hList1"/>
    <dgm:cxn modelId="{FB8401B4-CC64-4AEB-A5D6-7FDAF99BA290}" srcId="{803277D2-B33B-47F0-B800-15F08B08FA81}" destId="{95B876E3-149B-4598-B71E-36E97F969CC4}" srcOrd="2" destOrd="0" parTransId="{BDD50DC2-CEB5-4525-9E9F-58F82207533A}" sibTransId="{7815AC19-A682-42D1-B15E-14BE72FF407B}"/>
    <dgm:cxn modelId="{5ACB275C-977B-4B63-BBB8-8D3DB35D2AE5}" srcId="{803277D2-B33B-47F0-B800-15F08B08FA81}" destId="{C0A60B92-9D32-4AF3-BC25-635A1678D809}" srcOrd="0" destOrd="0" parTransId="{EE8135C3-36E9-46BE-B1A3-5C05AFE3C229}" sibTransId="{84BB2ADF-DB26-4E3D-91BA-0038F991E4A7}"/>
    <dgm:cxn modelId="{3C22D82C-FB89-442D-A233-5C086E2CAADC}" srcId="{FB061C4C-7261-42C8-9848-EE6162D93A49}" destId="{B4129EA3-F0F6-4BEF-8975-3D89BCE65F41}" srcOrd="0" destOrd="0" parTransId="{4AB27F2D-0132-4582-A817-B37C1DC44D41}" sibTransId="{7294D3A6-DE64-4B0B-89BE-9B53748F23CE}"/>
    <dgm:cxn modelId="{3959477E-66ED-450D-847C-E737B78B8CF6}" type="presOf" srcId="{D525E47C-8DC0-465B-984F-5BE97C9516EB}" destId="{A7385900-E182-4E50-B44E-617F5A2FC971}" srcOrd="0" destOrd="0" presId="urn:microsoft.com/office/officeart/2005/8/layout/hList1"/>
    <dgm:cxn modelId="{31B2C5FE-9061-4578-BCCF-9363DF575333}" srcId="{FB061C4C-7261-42C8-9848-EE6162D93A49}" destId="{568F8438-BA90-4265-BE55-60147D103998}" srcOrd="2" destOrd="0" parTransId="{B22F1311-6CA5-4780-8568-285EB2598DCA}" sibTransId="{9904E3A6-E636-465A-AECD-EF5B3345ECBA}"/>
    <dgm:cxn modelId="{6D199930-A231-465C-9911-128CAB4551EB}" srcId="{D525E47C-8DC0-465B-984F-5BE97C9516EB}" destId="{1691FDB5-EB16-4972-BB42-1E710DC34AA0}" srcOrd="1" destOrd="0" parTransId="{C6ADBD0E-AF69-4D56-9DB1-0ADC60B2E595}" sibTransId="{840BF1EC-0A29-4DB2-A6D2-A2B9600091B7}"/>
    <dgm:cxn modelId="{9DB7BC38-CBA2-4943-B1D7-9400E9024DF2}" srcId="{1691FDB5-EB16-4972-BB42-1E710DC34AA0}" destId="{8F6D1C81-6285-47CC-B311-CBFDF22CE708}" srcOrd="1" destOrd="0" parTransId="{C524C5DE-6ECF-4A34-924B-1D47AAE8A114}" sibTransId="{7921A25E-C575-4C68-B29A-1CC1AFF4AEDF}"/>
    <dgm:cxn modelId="{FFA1608B-3F26-4E35-BF80-57BAD4D71512}" type="presOf" srcId="{E57D5AE7-A242-441C-8BA1-CE89513DFD93}" destId="{BF473000-9001-4E85-8B44-6BDC7698EB7E}" srcOrd="0" destOrd="4" presId="urn:microsoft.com/office/officeart/2005/8/layout/hList1"/>
    <dgm:cxn modelId="{F0759120-E05A-4196-ABA1-D0D306DA8667}" type="presOf" srcId="{B4129EA3-F0F6-4BEF-8975-3D89BCE65F41}" destId="{56B2B7EF-EE0F-4B40-842F-8823B5B6A02C}" srcOrd="0" destOrd="1" presId="urn:microsoft.com/office/officeart/2005/8/layout/hList1"/>
    <dgm:cxn modelId="{86C944B6-D993-4301-8246-295546A139DD}" srcId="{F28020B7-A427-4F93-B1C9-31399F470FFE}" destId="{66B7E779-1A61-49FF-B824-B9BF639010B7}" srcOrd="2" destOrd="0" parTransId="{5F91F556-5A3D-41EA-AEBD-A7E3F8A307E6}" sibTransId="{DF628288-EBF3-4DD8-99EC-1D63C4671584}"/>
    <dgm:cxn modelId="{D013F841-7FD5-4456-95E1-D80AF4F54AF1}" srcId="{5112750E-D7CC-4F38-BAAD-C9FCC2CF307E}" destId="{6B6D1CA5-9D43-48CC-A6F3-3FFF5EE3F464}" srcOrd="1" destOrd="0" parTransId="{D895A94A-1B4A-4E92-B0A7-32304C728412}" sibTransId="{DDB7E02D-133B-4023-8D12-87EDC78161F9}"/>
    <dgm:cxn modelId="{6EDB4491-AEC3-4727-8D88-AADB0F6E297C}" type="presOf" srcId="{405F344E-B5B4-4BB1-8B43-B2B59655C586}" destId="{A06843CD-130E-4D03-A8EA-47F1C8F67A05}" srcOrd="0" destOrd="2" presId="urn:microsoft.com/office/officeart/2005/8/layout/hList1"/>
    <dgm:cxn modelId="{15BBA8B3-91B0-4D89-8668-8655B708D580}" type="presOf" srcId="{568F8438-BA90-4265-BE55-60147D103998}" destId="{56B2B7EF-EE0F-4B40-842F-8823B5B6A02C}" srcOrd="0" destOrd="3" presId="urn:microsoft.com/office/officeart/2005/8/layout/hList1"/>
    <dgm:cxn modelId="{2503D9A8-91DF-45C3-BDC6-5AD17B2A1909}" type="presOf" srcId="{1691FDB5-EB16-4972-BB42-1E710DC34AA0}" destId="{6022B339-FBDA-48BA-A81E-B424BBE212DB}" srcOrd="0" destOrd="0" presId="urn:microsoft.com/office/officeart/2005/8/layout/hList1"/>
    <dgm:cxn modelId="{09CE368D-F01A-4BDB-BFF0-CEDDBEEEE50C}" type="presOf" srcId="{45A71F15-064E-4445-932E-EF21B0958CD9}" destId="{A06843CD-130E-4D03-A8EA-47F1C8F67A05}" srcOrd="0" destOrd="1" presId="urn:microsoft.com/office/officeart/2005/8/layout/hList1"/>
    <dgm:cxn modelId="{D9856637-32D4-43E5-A9AF-630D14BEB04F}" srcId="{5CCD8A6D-B15B-4BEC-A6CA-F75A9F97C6BF}" destId="{45A71F15-064E-4445-932E-EF21B0958CD9}" srcOrd="0" destOrd="0" parTransId="{B9F61A6F-69B1-407F-A663-3D047425A930}" sibTransId="{90C8D45A-0E32-4C8D-A631-D073C102B7E5}"/>
    <dgm:cxn modelId="{58E7D079-5745-48D4-A825-9BD8B634510B}" type="presOf" srcId="{FB061C4C-7261-42C8-9848-EE6162D93A49}" destId="{56B2B7EF-EE0F-4B40-842F-8823B5B6A02C}" srcOrd="0" destOrd="0" presId="urn:microsoft.com/office/officeart/2005/8/layout/hList1"/>
    <dgm:cxn modelId="{70A1C2A1-5084-49E5-A85F-4F8B056D64DA}" type="presOf" srcId="{6B6D1CA5-9D43-48CC-A6F3-3FFF5EE3F464}" destId="{BF473000-9001-4E85-8B44-6BDC7698EB7E}" srcOrd="0" destOrd="1" presId="urn:microsoft.com/office/officeart/2005/8/layout/hList1"/>
    <dgm:cxn modelId="{916D45CB-CE62-41AC-B6F0-1CB9CB524466}" srcId="{0681A703-EC9A-4ED7-881F-6D614A23FCD6}" destId="{FB061C4C-7261-42C8-9848-EE6162D93A49}" srcOrd="0" destOrd="0" parTransId="{B95251CA-7F67-43E4-9E85-2FEA36D61C52}" sibTransId="{B44C1614-25FC-4743-BCA5-E2BDA8F97C58}"/>
    <dgm:cxn modelId="{E820FE6B-D272-4C9F-A3DC-AB08A6766AA1}" type="presOf" srcId="{F28020B7-A427-4F93-B1C9-31399F470FFE}" destId="{DCE4C354-EDDB-476D-8805-55F63C6D5573}" srcOrd="0" destOrd="0" presId="urn:microsoft.com/office/officeart/2005/8/layout/hList1"/>
    <dgm:cxn modelId="{86723533-3E04-40A8-A458-DD4CC379E62C}" srcId="{D525E47C-8DC0-465B-984F-5BE97C9516EB}" destId="{0681A703-EC9A-4ED7-881F-6D614A23FCD6}" srcOrd="2" destOrd="0" parTransId="{12C78C4E-8EB5-4A2C-8BB1-A115F0966E9B}" sibTransId="{DEC2E2F7-FB3B-47A2-A265-FA36D7969E03}"/>
    <dgm:cxn modelId="{6BE597DF-2523-4F7F-A4B0-D80F783FB813}" type="presOf" srcId="{8F6D1C81-6285-47CC-B311-CBFDF22CE708}" destId="{A06843CD-130E-4D03-A8EA-47F1C8F67A05}" srcOrd="0" destOrd="3" presId="urn:microsoft.com/office/officeart/2005/8/layout/hList1"/>
    <dgm:cxn modelId="{7AB55097-F401-4403-BFF9-812E08F1103A}" type="presOf" srcId="{0681A703-EC9A-4ED7-881F-6D614A23FCD6}" destId="{0C467CBD-E337-4C08-BBF2-607806B98702}" srcOrd="0" destOrd="0" presId="urn:microsoft.com/office/officeart/2005/8/layout/hList1"/>
    <dgm:cxn modelId="{0140A2BD-68FE-4893-9988-C5E6A9B01501}" srcId="{D525E47C-8DC0-465B-984F-5BE97C9516EB}" destId="{F28020B7-A427-4F93-B1C9-31399F470FFE}" srcOrd="0" destOrd="0" parTransId="{BB64348E-2EC5-49CC-8FF1-0FCD0629C26B}" sibTransId="{88699357-8BEA-4DC6-9FA2-90065A7C33ED}"/>
    <dgm:cxn modelId="{25273878-E5A3-4B95-8CE5-5B4EAE11FF18}" type="presOf" srcId="{F3D706AB-8C21-4625-8B43-946AE6AB67DE}" destId="{A06843CD-130E-4D03-A8EA-47F1C8F67A05}" srcOrd="0" destOrd="5" presId="urn:microsoft.com/office/officeart/2005/8/layout/hList1"/>
    <dgm:cxn modelId="{0FE44E37-849C-41C4-8397-1AAF329770E1}" srcId="{F28020B7-A427-4F93-B1C9-31399F470FFE}" destId="{CAE2D064-8938-4307-9F63-9A164F8F1C43}" srcOrd="0" destOrd="0" parTransId="{AC6ABBD8-42D1-4D52-A06E-C4A8F5B25D64}" sibTransId="{4B9F517B-7A0B-4B2A-86BC-AD1F78D34843}"/>
    <dgm:cxn modelId="{C6EF1267-B948-47B6-B66C-8F7787394D6E}" type="presOf" srcId="{5CCD8A6D-B15B-4BEC-A6CA-F75A9F97C6BF}" destId="{A06843CD-130E-4D03-A8EA-47F1C8F67A05}" srcOrd="0" destOrd="0" presId="urn:microsoft.com/office/officeart/2005/8/layout/hList1"/>
    <dgm:cxn modelId="{1B02E29D-0956-4FCE-B540-3800FFE965BE}" type="presOf" srcId="{C0A60B92-9D32-4AF3-BC25-635A1678D809}" destId="{BF473000-9001-4E85-8B44-6BDC7698EB7E}" srcOrd="0" destOrd="3" presId="urn:microsoft.com/office/officeart/2005/8/layout/hList1"/>
    <dgm:cxn modelId="{3351289D-5F04-48F8-B298-F3D6443B3E6F}" type="presOf" srcId="{87D6BA5C-7621-4B46-8479-91FAD113EBF9}" destId="{BF473000-9001-4E85-8B44-6BDC7698EB7E}" srcOrd="0" destOrd="6" presId="urn:microsoft.com/office/officeart/2005/8/layout/hList1"/>
    <dgm:cxn modelId="{CB711D1E-BA69-468E-8763-9E13DE4DDF73}" srcId="{803277D2-B33B-47F0-B800-15F08B08FA81}" destId="{87D6BA5C-7621-4B46-8479-91FAD113EBF9}" srcOrd="3" destOrd="0" parTransId="{A22A5055-1A3C-4EF3-89EE-8010C037C48F}" sibTransId="{D7FE9E5C-42A0-48E3-BCA8-21B804CE65DC}"/>
    <dgm:cxn modelId="{A0B6E0CD-0433-4A46-A0FF-57CE21C04448}" type="presOf" srcId="{15184FCF-6B22-4197-95EC-85D8C13322CB}" destId="{E7A667F9-8116-4018-8CCF-04B8EAB71E3E}" srcOrd="0" destOrd="1" presId="urn:microsoft.com/office/officeart/2005/8/layout/hList1"/>
    <dgm:cxn modelId="{CA8CB518-B883-4087-AD6D-3018C1A5A5AD}" type="presOf" srcId="{66B7E779-1A61-49FF-B824-B9BF639010B7}" destId="{E7A667F9-8116-4018-8CCF-04B8EAB71E3E}" srcOrd="0" destOrd="2" presId="urn:microsoft.com/office/officeart/2005/8/layout/hList1"/>
    <dgm:cxn modelId="{8156DCDA-84A2-4E47-94F5-5D51EBF602FA}" srcId="{5CCD8A6D-B15B-4BEC-A6CA-F75A9F97C6BF}" destId="{405F344E-B5B4-4BB1-8B43-B2B59655C586}" srcOrd="1" destOrd="0" parTransId="{20A6792B-0F17-403C-BB3A-64E6C8FFF09D}" sibTransId="{0FE54BCD-338E-4AF2-8D33-F3A1AEEC4B59}"/>
    <dgm:cxn modelId="{843F14C6-64FB-4887-9277-9647CBD4DFB2}" srcId="{8F6D1C81-6285-47CC-B311-CBFDF22CE708}" destId="{F3B4A8FA-5823-4803-B865-D408BD7D0459}" srcOrd="0" destOrd="0" parTransId="{2B91B4EE-8841-4C1F-9BB8-F6A3B0B74653}" sibTransId="{E19A5FB4-3B62-4685-B9E2-04C9374CB4EF}"/>
    <dgm:cxn modelId="{8F335F16-1A0A-4372-89E0-86A51DFAF1FA}" srcId="{FB061C4C-7261-42C8-9848-EE6162D93A49}" destId="{25732D58-A124-44E8-92E2-84562236F50E}" srcOrd="1" destOrd="0" parTransId="{989748A4-3820-4D3C-952C-FCF22DAEBE01}" sibTransId="{07E179A9-C7C3-4E21-87A1-9EEE95A4CF8B}"/>
    <dgm:cxn modelId="{D9F772AE-5BD9-4007-9E51-B4439BECAA58}" srcId="{1691FDB5-EB16-4972-BB42-1E710DC34AA0}" destId="{5CCD8A6D-B15B-4BEC-A6CA-F75A9F97C6BF}" srcOrd="0" destOrd="0" parTransId="{83FA8D40-E11D-44CC-8B35-C73EDB0E0279}" sibTransId="{AB979610-D603-4827-A116-B3E4575A8996}"/>
    <dgm:cxn modelId="{2AD86416-498D-477C-A018-FF78744D9EDE}" type="presOf" srcId="{803277D2-B33B-47F0-B800-15F08B08FA81}" destId="{BF473000-9001-4E85-8B44-6BDC7698EB7E}" srcOrd="0" destOrd="2" presId="urn:microsoft.com/office/officeart/2005/8/layout/hList1"/>
    <dgm:cxn modelId="{9EF4EB71-C692-45EA-808C-478C32BC4027}" type="presOf" srcId="{5112750E-D7CC-4F38-BAAD-C9FCC2CF307E}" destId="{18A0A55E-28F7-45E8-ACB9-05D21381F791}" srcOrd="0" destOrd="0" presId="urn:microsoft.com/office/officeart/2005/8/layout/hList1"/>
    <dgm:cxn modelId="{BCFD6D99-7917-4CFA-9666-F1A1AF33B816}" srcId="{F28020B7-A427-4F93-B1C9-31399F470FFE}" destId="{15184FCF-6B22-4197-95EC-85D8C13322CB}" srcOrd="1" destOrd="0" parTransId="{608B4992-D5D5-4153-86B0-EE526A217707}" sibTransId="{BCFF12DD-57EC-4821-8187-A8BEC4B74B8D}"/>
    <dgm:cxn modelId="{655D97CC-FB5F-4960-97CF-BC993FDB8119}" srcId="{D525E47C-8DC0-465B-984F-5BE97C9516EB}" destId="{5112750E-D7CC-4F38-BAAD-C9FCC2CF307E}" srcOrd="3" destOrd="0" parTransId="{20906E2E-FF91-4635-AF34-94F40FC4294D}" sibTransId="{C6933237-C308-4BCA-9266-C7677B4B2256}"/>
    <dgm:cxn modelId="{471011BB-2985-40DD-B696-0027C1AE9637}" srcId="{5112750E-D7CC-4F38-BAAD-C9FCC2CF307E}" destId="{803277D2-B33B-47F0-B800-15F08B08FA81}" srcOrd="2" destOrd="0" parTransId="{B455F1DD-0D2C-4378-ACDF-A313820CB5A2}" sibTransId="{FEC223C8-DB60-472F-A431-DABC07774BED}"/>
    <dgm:cxn modelId="{460F14DD-253D-4EAF-960F-B414ED873D3A}" type="presParOf" srcId="{A7385900-E182-4E50-B44E-617F5A2FC971}" destId="{C8035B2F-BC01-497A-B532-4D0A89617FB2}" srcOrd="0" destOrd="0" presId="urn:microsoft.com/office/officeart/2005/8/layout/hList1"/>
    <dgm:cxn modelId="{7E9D57DA-D257-4343-B404-0F855F9834AB}" type="presParOf" srcId="{C8035B2F-BC01-497A-B532-4D0A89617FB2}" destId="{DCE4C354-EDDB-476D-8805-55F63C6D5573}" srcOrd="0" destOrd="0" presId="urn:microsoft.com/office/officeart/2005/8/layout/hList1"/>
    <dgm:cxn modelId="{D027D63C-7912-464B-854E-1D03F2CB7E57}" type="presParOf" srcId="{C8035B2F-BC01-497A-B532-4D0A89617FB2}" destId="{E7A667F9-8116-4018-8CCF-04B8EAB71E3E}" srcOrd="1" destOrd="0" presId="urn:microsoft.com/office/officeart/2005/8/layout/hList1"/>
    <dgm:cxn modelId="{D1E371D9-9BB4-442D-B9F5-3650D6492DA0}" type="presParOf" srcId="{A7385900-E182-4E50-B44E-617F5A2FC971}" destId="{2CFF2961-C6C1-492A-96EC-1B12E994E0D4}" srcOrd="1" destOrd="0" presId="urn:microsoft.com/office/officeart/2005/8/layout/hList1"/>
    <dgm:cxn modelId="{F89236C5-2CDC-40CE-AC78-CDED22032155}" type="presParOf" srcId="{A7385900-E182-4E50-B44E-617F5A2FC971}" destId="{43C9DEE7-83EC-45D4-A803-C9F2A127F27C}" srcOrd="2" destOrd="0" presId="urn:microsoft.com/office/officeart/2005/8/layout/hList1"/>
    <dgm:cxn modelId="{68EB2B5D-21E7-49F7-93CC-6F4FE0F7D95F}" type="presParOf" srcId="{43C9DEE7-83EC-45D4-A803-C9F2A127F27C}" destId="{6022B339-FBDA-48BA-A81E-B424BBE212DB}" srcOrd="0" destOrd="0" presId="urn:microsoft.com/office/officeart/2005/8/layout/hList1"/>
    <dgm:cxn modelId="{C703D246-D1E9-44F5-B670-C74D585782F3}" type="presParOf" srcId="{43C9DEE7-83EC-45D4-A803-C9F2A127F27C}" destId="{A06843CD-130E-4D03-A8EA-47F1C8F67A05}" srcOrd="1" destOrd="0" presId="urn:microsoft.com/office/officeart/2005/8/layout/hList1"/>
    <dgm:cxn modelId="{768B6866-2D17-4E21-A33A-D54ED4D1E9E0}" type="presParOf" srcId="{A7385900-E182-4E50-B44E-617F5A2FC971}" destId="{02976459-DF95-4129-83FC-FDDBCF957AD6}" srcOrd="3" destOrd="0" presId="urn:microsoft.com/office/officeart/2005/8/layout/hList1"/>
    <dgm:cxn modelId="{35226F7B-C301-4188-97FA-3BC15DCAA73F}" type="presParOf" srcId="{A7385900-E182-4E50-B44E-617F5A2FC971}" destId="{18A94CCD-D192-45F7-94A0-27B0A1942112}" srcOrd="4" destOrd="0" presId="urn:microsoft.com/office/officeart/2005/8/layout/hList1"/>
    <dgm:cxn modelId="{2C08EF46-65EC-4366-BF21-964AB4B6DC5A}" type="presParOf" srcId="{18A94CCD-D192-45F7-94A0-27B0A1942112}" destId="{0C467CBD-E337-4C08-BBF2-607806B98702}" srcOrd="0" destOrd="0" presId="urn:microsoft.com/office/officeart/2005/8/layout/hList1"/>
    <dgm:cxn modelId="{0933D247-2632-4270-A13D-0E65943A7A3E}" type="presParOf" srcId="{18A94CCD-D192-45F7-94A0-27B0A1942112}" destId="{56B2B7EF-EE0F-4B40-842F-8823B5B6A02C}" srcOrd="1" destOrd="0" presId="urn:microsoft.com/office/officeart/2005/8/layout/hList1"/>
    <dgm:cxn modelId="{EF7A992C-1681-4E34-9210-81EC4A9D5586}" type="presParOf" srcId="{A7385900-E182-4E50-B44E-617F5A2FC971}" destId="{42826476-8926-4004-8F67-A6D0CBF873C4}" srcOrd="5" destOrd="0" presId="urn:microsoft.com/office/officeart/2005/8/layout/hList1"/>
    <dgm:cxn modelId="{6BC92D17-80BB-4A5B-B80E-6046D6A4389D}" type="presParOf" srcId="{A7385900-E182-4E50-B44E-617F5A2FC971}" destId="{562B55B3-87F4-4745-BB86-57034485EF91}" srcOrd="6" destOrd="0" presId="urn:microsoft.com/office/officeart/2005/8/layout/hList1"/>
    <dgm:cxn modelId="{51C0442A-2D7E-48CA-8222-D6CDCAE2F438}" type="presParOf" srcId="{562B55B3-87F4-4745-BB86-57034485EF91}" destId="{18A0A55E-28F7-45E8-ACB9-05D21381F791}" srcOrd="0" destOrd="0" presId="urn:microsoft.com/office/officeart/2005/8/layout/hList1"/>
    <dgm:cxn modelId="{38417E25-84F4-48EA-BD24-1299B73A4965}" type="presParOf" srcId="{562B55B3-87F4-4745-BB86-57034485EF91}" destId="{BF473000-9001-4E85-8B44-6BDC7698EB7E}" srcOrd="1" destOrd="0" presId="urn:microsoft.com/office/officeart/2005/8/layout/hList1"/>
  </dgm:cxnLst>
  <dgm:bg/>
  <dgm:whole/>
</dgm:dataModel>
</file>

<file path=ppt/diagrams/data5.xml><?xml version="1.0" encoding="utf-8"?>
<dgm:dataModel xmlns:dgm="http://schemas.openxmlformats.org/drawingml/2006/diagram" xmlns:a="http://schemas.openxmlformats.org/drawingml/2006/main">
  <dgm:ptLst>
    <dgm:pt modelId="{FCBF3B3E-C705-4CF8-AAEE-02CDCD807E3B}" type="doc">
      <dgm:prSet loTypeId="urn:microsoft.com/office/officeart/2005/8/layout/radial2" loCatId="relationship" qsTypeId="urn:microsoft.com/office/officeart/2005/8/quickstyle/3d1" qsCatId="3D" csTypeId="urn:microsoft.com/office/officeart/2005/8/colors/accent2_3" csCatId="accent2" phldr="1"/>
      <dgm:spPr/>
      <dgm:t>
        <a:bodyPr/>
        <a:lstStyle/>
        <a:p>
          <a:endParaRPr lang="en-GB"/>
        </a:p>
      </dgm:t>
    </dgm:pt>
    <dgm:pt modelId="{CC91C128-40B4-4E30-96EE-ED8F0932BF49}">
      <dgm:prSet custT="1"/>
      <dgm:spPr/>
      <dgm:t>
        <a:bodyPr anchor="b" anchorCtr="1"/>
        <a:lstStyle/>
        <a:p>
          <a:pPr rtl="0"/>
          <a:r>
            <a:rPr lang="en-GB" sz="1600" dirty="0" smtClean="0">
              <a:effectLst>
                <a:outerShdw blurRad="38100" dist="38100" dir="2700000" algn="tl">
                  <a:srgbClr val="000000">
                    <a:alpha val="43137"/>
                  </a:srgbClr>
                </a:outerShdw>
              </a:effectLst>
            </a:rPr>
            <a:t>Database Mirroring</a:t>
          </a:r>
          <a:endParaRPr lang="en-GB" sz="1600" dirty="0">
            <a:effectLst>
              <a:outerShdw blurRad="38100" dist="38100" dir="2700000" algn="tl">
                <a:srgbClr val="000000">
                  <a:alpha val="43137"/>
                </a:srgbClr>
              </a:outerShdw>
            </a:effectLst>
          </a:endParaRPr>
        </a:p>
      </dgm:t>
    </dgm:pt>
    <dgm:pt modelId="{21A76449-5762-464C-A824-41884ED9925C}" type="parTrans" cxnId="{263781E6-54F1-41C8-BD9E-A4EF98F52422}">
      <dgm:prSet/>
      <dgm:spPr/>
      <dgm:t>
        <a:bodyPr/>
        <a:lstStyle/>
        <a:p>
          <a:endParaRPr lang="en-GB"/>
        </a:p>
      </dgm:t>
    </dgm:pt>
    <dgm:pt modelId="{DCCBB238-E323-4B19-82A0-4AACF3FBF37E}" type="sibTrans" cxnId="{263781E6-54F1-41C8-BD9E-A4EF98F52422}">
      <dgm:prSet/>
      <dgm:spPr/>
      <dgm:t>
        <a:bodyPr/>
        <a:lstStyle/>
        <a:p>
          <a:endParaRPr lang="en-GB"/>
        </a:p>
      </dgm:t>
    </dgm:pt>
    <dgm:pt modelId="{15412AAA-F79E-4523-ABBE-56EA15F1472F}">
      <dgm:prSet custT="1"/>
      <dgm:spPr/>
      <dgm:t>
        <a:bodyPr anchor="b" anchorCtr="1"/>
        <a:lstStyle/>
        <a:p>
          <a:pPr rtl="0"/>
          <a:r>
            <a:rPr lang="en-GB" sz="1600" dirty="0" smtClean="0">
              <a:effectLst>
                <a:outerShdw blurRad="38100" dist="38100" dir="2700000" algn="tl">
                  <a:srgbClr val="000000">
                    <a:alpha val="43137"/>
                  </a:srgbClr>
                </a:outerShdw>
              </a:effectLst>
            </a:rPr>
            <a:t>Failover Clustering</a:t>
          </a:r>
          <a:endParaRPr lang="en-GB" sz="1600" dirty="0">
            <a:effectLst>
              <a:outerShdw blurRad="38100" dist="38100" dir="2700000" algn="tl">
                <a:srgbClr val="000000">
                  <a:alpha val="43137"/>
                </a:srgbClr>
              </a:outerShdw>
            </a:effectLst>
          </a:endParaRPr>
        </a:p>
      </dgm:t>
    </dgm:pt>
    <dgm:pt modelId="{48C2120D-B195-4479-BDED-C9AFA93DA57F}" type="parTrans" cxnId="{15F744BC-8086-4E96-9FCA-FB7302C042BC}">
      <dgm:prSet/>
      <dgm:spPr/>
      <dgm:t>
        <a:bodyPr/>
        <a:lstStyle/>
        <a:p>
          <a:endParaRPr lang="en-GB"/>
        </a:p>
      </dgm:t>
    </dgm:pt>
    <dgm:pt modelId="{CEB38CCA-1997-464E-B3EE-13A555234D6C}" type="sibTrans" cxnId="{15F744BC-8086-4E96-9FCA-FB7302C042BC}">
      <dgm:prSet/>
      <dgm:spPr/>
      <dgm:t>
        <a:bodyPr/>
        <a:lstStyle/>
        <a:p>
          <a:endParaRPr lang="en-GB"/>
        </a:p>
      </dgm:t>
    </dgm:pt>
    <dgm:pt modelId="{B7566C55-0B21-4F57-BBE0-E020A06E8C7D}">
      <dgm:prSet custT="1"/>
      <dgm:spPr/>
      <dgm:t>
        <a:bodyPr anchor="b" anchorCtr="1"/>
        <a:lstStyle/>
        <a:p>
          <a:pPr rtl="0"/>
          <a:r>
            <a:rPr lang="en-GB" sz="1600" dirty="0" smtClean="0">
              <a:effectLst>
                <a:outerShdw blurRad="38100" dist="38100" dir="2700000" algn="tl">
                  <a:srgbClr val="000000">
                    <a:alpha val="43137"/>
                  </a:srgbClr>
                </a:outerShdw>
              </a:effectLst>
            </a:rPr>
            <a:t>Replication</a:t>
          </a:r>
          <a:endParaRPr lang="en-GB" sz="1600" dirty="0">
            <a:effectLst>
              <a:outerShdw blurRad="38100" dist="38100" dir="2700000" algn="tl">
                <a:srgbClr val="000000">
                  <a:alpha val="43137"/>
                </a:srgbClr>
              </a:outerShdw>
            </a:effectLst>
          </a:endParaRPr>
        </a:p>
      </dgm:t>
    </dgm:pt>
    <dgm:pt modelId="{1764A051-51A8-40D4-8487-099A7180CC38}" type="parTrans" cxnId="{16E4E6C3-BBF2-4DB5-AA35-613B2209EBA5}">
      <dgm:prSet/>
      <dgm:spPr/>
      <dgm:t>
        <a:bodyPr/>
        <a:lstStyle/>
        <a:p>
          <a:endParaRPr lang="en-GB"/>
        </a:p>
      </dgm:t>
    </dgm:pt>
    <dgm:pt modelId="{911BD385-7161-45F8-9AEE-BB68CEEA0366}" type="sibTrans" cxnId="{16E4E6C3-BBF2-4DB5-AA35-613B2209EBA5}">
      <dgm:prSet/>
      <dgm:spPr/>
      <dgm:t>
        <a:bodyPr/>
        <a:lstStyle/>
        <a:p>
          <a:endParaRPr lang="en-GB"/>
        </a:p>
      </dgm:t>
    </dgm:pt>
    <dgm:pt modelId="{3394BB60-A63F-455D-8C82-B694F8D7E971}">
      <dgm:prSet custT="1"/>
      <dgm:spPr/>
      <dgm:t>
        <a:bodyPr anchor="b" anchorCtr="1"/>
        <a:lstStyle/>
        <a:p>
          <a:pPr rtl="0"/>
          <a:r>
            <a:rPr lang="en-GB" sz="1600" dirty="0" smtClean="0">
              <a:effectLst>
                <a:outerShdw blurRad="38100" dist="38100" dir="2700000" algn="tl">
                  <a:srgbClr val="000000">
                    <a:alpha val="43137"/>
                  </a:srgbClr>
                </a:outerShdw>
              </a:effectLst>
            </a:rPr>
            <a:t>Online operations</a:t>
          </a:r>
          <a:endParaRPr lang="en-GB" sz="1600" dirty="0">
            <a:effectLst>
              <a:outerShdw blurRad="38100" dist="38100" dir="2700000" algn="tl">
                <a:srgbClr val="000000">
                  <a:alpha val="43137"/>
                </a:srgbClr>
              </a:outerShdw>
            </a:effectLst>
          </a:endParaRPr>
        </a:p>
      </dgm:t>
    </dgm:pt>
    <dgm:pt modelId="{B69F7342-71D4-42AD-8535-1C29077A1106}" type="parTrans" cxnId="{727FBF07-A0F2-4063-8397-12576E475E14}">
      <dgm:prSet/>
      <dgm:spPr/>
      <dgm:t>
        <a:bodyPr/>
        <a:lstStyle/>
        <a:p>
          <a:endParaRPr lang="en-GB"/>
        </a:p>
      </dgm:t>
    </dgm:pt>
    <dgm:pt modelId="{939FCA88-BDEB-40E5-BD14-C4E26CC21270}" type="sibTrans" cxnId="{727FBF07-A0F2-4063-8397-12576E475E14}">
      <dgm:prSet/>
      <dgm:spPr/>
      <dgm:t>
        <a:bodyPr/>
        <a:lstStyle/>
        <a:p>
          <a:endParaRPr lang="en-GB"/>
        </a:p>
      </dgm:t>
    </dgm:pt>
    <dgm:pt modelId="{D9CC4C1F-C413-4ACD-8E04-3FF9BB2A8970}" type="pres">
      <dgm:prSet presAssocID="{FCBF3B3E-C705-4CF8-AAEE-02CDCD807E3B}" presName="composite" presStyleCnt="0">
        <dgm:presLayoutVars>
          <dgm:chMax val="5"/>
          <dgm:dir/>
          <dgm:animLvl val="ctr"/>
          <dgm:resizeHandles val="exact"/>
        </dgm:presLayoutVars>
      </dgm:prSet>
      <dgm:spPr/>
      <dgm:t>
        <a:bodyPr/>
        <a:lstStyle/>
        <a:p>
          <a:endParaRPr lang="en-GB"/>
        </a:p>
      </dgm:t>
    </dgm:pt>
    <dgm:pt modelId="{1E325660-3BA9-41B5-BC83-C9CC261718B4}" type="pres">
      <dgm:prSet presAssocID="{FCBF3B3E-C705-4CF8-AAEE-02CDCD807E3B}" presName="cycle" presStyleCnt="0"/>
      <dgm:spPr/>
    </dgm:pt>
    <dgm:pt modelId="{4F533C41-04CF-4FD6-B42D-122B15CC8C1C}" type="pres">
      <dgm:prSet presAssocID="{FCBF3B3E-C705-4CF8-AAEE-02CDCD807E3B}" presName="centerShape" presStyleCnt="0"/>
      <dgm:spPr/>
    </dgm:pt>
    <dgm:pt modelId="{9E0BF121-0602-4795-A96C-7FC40939DBB4}" type="pres">
      <dgm:prSet presAssocID="{FCBF3B3E-C705-4CF8-AAEE-02CDCD807E3B}" presName="connSite" presStyleLbl="node1" presStyleIdx="0" presStyleCnt="5"/>
      <dgm:spPr/>
    </dgm:pt>
    <dgm:pt modelId="{6E1133AF-AD53-4DCB-AAD4-F9BA2B6758A6}" type="pres">
      <dgm:prSet presAssocID="{FCBF3B3E-C705-4CF8-AAEE-02CDCD807E3B}" presName="visible" presStyleLbl="node1" presStyleIdx="0" presStyleCnt="5" custScaleX="144909" custScaleY="143340"/>
      <dgm:spPr/>
    </dgm:pt>
    <dgm:pt modelId="{821B4332-F9CF-4BE8-885D-A51F2B06A1F9}" type="pres">
      <dgm:prSet presAssocID="{21A76449-5762-464C-A824-41884ED9925C}" presName="Name25" presStyleLbl="parChTrans1D1" presStyleIdx="0" presStyleCnt="4"/>
      <dgm:spPr/>
      <dgm:t>
        <a:bodyPr/>
        <a:lstStyle/>
        <a:p>
          <a:endParaRPr lang="en-GB"/>
        </a:p>
      </dgm:t>
    </dgm:pt>
    <dgm:pt modelId="{0131069C-0B22-417A-8F2A-7A27D883E7C9}" type="pres">
      <dgm:prSet presAssocID="{CC91C128-40B4-4E30-96EE-ED8F0932BF49}" presName="node" presStyleCnt="0"/>
      <dgm:spPr/>
    </dgm:pt>
    <dgm:pt modelId="{51E4B231-B8BF-438D-B71D-7BF6727AEE9F}" type="pres">
      <dgm:prSet presAssocID="{CC91C128-40B4-4E30-96EE-ED8F0932BF49}" presName="parentNode" presStyleLbl="node1" presStyleIdx="1" presStyleCnt="5" custScaleX="180965" custScaleY="181698" custLinFactNeighborX="90756" custLinFactNeighborY="16788">
        <dgm:presLayoutVars>
          <dgm:chMax val="1"/>
          <dgm:bulletEnabled val="1"/>
        </dgm:presLayoutVars>
      </dgm:prSet>
      <dgm:spPr/>
      <dgm:t>
        <a:bodyPr/>
        <a:lstStyle/>
        <a:p>
          <a:endParaRPr lang="en-GB"/>
        </a:p>
      </dgm:t>
    </dgm:pt>
    <dgm:pt modelId="{B324EA15-68CA-4216-9F16-F59C24BFC74A}" type="pres">
      <dgm:prSet presAssocID="{CC91C128-40B4-4E30-96EE-ED8F0932BF49}" presName="childNode" presStyleLbl="revTx" presStyleIdx="0" presStyleCnt="0">
        <dgm:presLayoutVars>
          <dgm:bulletEnabled val="1"/>
        </dgm:presLayoutVars>
      </dgm:prSet>
      <dgm:spPr/>
    </dgm:pt>
    <dgm:pt modelId="{B20C9BDF-6E51-4256-B772-76D323416E25}" type="pres">
      <dgm:prSet presAssocID="{48C2120D-B195-4479-BDED-C9AFA93DA57F}" presName="Name25" presStyleLbl="parChTrans1D1" presStyleIdx="1" presStyleCnt="4"/>
      <dgm:spPr/>
      <dgm:t>
        <a:bodyPr/>
        <a:lstStyle/>
        <a:p>
          <a:endParaRPr lang="en-GB"/>
        </a:p>
      </dgm:t>
    </dgm:pt>
    <dgm:pt modelId="{AFEEA33A-F587-4F3D-A904-DC87C7FD56F2}" type="pres">
      <dgm:prSet presAssocID="{15412AAA-F79E-4523-ABBE-56EA15F1472F}" presName="node" presStyleCnt="0"/>
      <dgm:spPr/>
    </dgm:pt>
    <dgm:pt modelId="{292FA4C0-16DB-41BC-B438-8E8B4E623AE4}" type="pres">
      <dgm:prSet presAssocID="{15412AAA-F79E-4523-ABBE-56EA15F1472F}" presName="parentNode" presStyleLbl="node1" presStyleIdx="2" presStyleCnt="5" custScaleX="180965" custScaleY="181698" custLinFactX="100000" custLinFactNeighborX="113977" custLinFactNeighborY="-27480">
        <dgm:presLayoutVars>
          <dgm:chMax val="1"/>
          <dgm:bulletEnabled val="1"/>
        </dgm:presLayoutVars>
      </dgm:prSet>
      <dgm:spPr/>
      <dgm:t>
        <a:bodyPr/>
        <a:lstStyle/>
        <a:p>
          <a:endParaRPr lang="en-GB"/>
        </a:p>
      </dgm:t>
    </dgm:pt>
    <dgm:pt modelId="{908E1FFB-97EC-42EF-BB23-9338438BFA35}" type="pres">
      <dgm:prSet presAssocID="{15412AAA-F79E-4523-ABBE-56EA15F1472F}" presName="childNode" presStyleLbl="revTx" presStyleIdx="0" presStyleCnt="0">
        <dgm:presLayoutVars>
          <dgm:bulletEnabled val="1"/>
        </dgm:presLayoutVars>
      </dgm:prSet>
      <dgm:spPr/>
    </dgm:pt>
    <dgm:pt modelId="{62579B45-198B-43C5-97A4-250A7934AE12}" type="pres">
      <dgm:prSet presAssocID="{1764A051-51A8-40D4-8487-099A7180CC38}" presName="Name25" presStyleLbl="parChTrans1D1" presStyleIdx="2" presStyleCnt="4"/>
      <dgm:spPr/>
      <dgm:t>
        <a:bodyPr/>
        <a:lstStyle/>
        <a:p>
          <a:endParaRPr lang="en-GB"/>
        </a:p>
      </dgm:t>
    </dgm:pt>
    <dgm:pt modelId="{82E2B545-AC2D-44D5-AA74-2B1B04899EA7}" type="pres">
      <dgm:prSet presAssocID="{B7566C55-0B21-4F57-BBE0-E020A06E8C7D}" presName="node" presStyleCnt="0"/>
      <dgm:spPr/>
    </dgm:pt>
    <dgm:pt modelId="{02C1F6F2-E3BF-4DAC-B2D0-ECD62D4B4755}" type="pres">
      <dgm:prSet presAssocID="{B7566C55-0B21-4F57-BBE0-E020A06E8C7D}" presName="parentNode" presStyleLbl="node1" presStyleIdx="3" presStyleCnt="5" custScaleX="180965" custScaleY="181698" custLinFactX="100000" custLinFactNeighborX="130007" custLinFactNeighborY="40916">
        <dgm:presLayoutVars>
          <dgm:chMax val="1"/>
          <dgm:bulletEnabled val="1"/>
        </dgm:presLayoutVars>
      </dgm:prSet>
      <dgm:spPr/>
      <dgm:t>
        <a:bodyPr/>
        <a:lstStyle/>
        <a:p>
          <a:endParaRPr lang="en-GB"/>
        </a:p>
      </dgm:t>
    </dgm:pt>
    <dgm:pt modelId="{58D46509-6891-40FE-A11F-BB3112BDF086}" type="pres">
      <dgm:prSet presAssocID="{B7566C55-0B21-4F57-BBE0-E020A06E8C7D}" presName="childNode" presStyleLbl="revTx" presStyleIdx="0" presStyleCnt="0">
        <dgm:presLayoutVars>
          <dgm:bulletEnabled val="1"/>
        </dgm:presLayoutVars>
      </dgm:prSet>
      <dgm:spPr/>
    </dgm:pt>
    <dgm:pt modelId="{F5397105-AB66-4928-B842-DC1E977E4B46}" type="pres">
      <dgm:prSet presAssocID="{B69F7342-71D4-42AD-8535-1C29077A1106}" presName="Name25" presStyleLbl="parChTrans1D1" presStyleIdx="3" presStyleCnt="4"/>
      <dgm:spPr/>
      <dgm:t>
        <a:bodyPr/>
        <a:lstStyle/>
        <a:p>
          <a:endParaRPr lang="en-GB"/>
        </a:p>
      </dgm:t>
    </dgm:pt>
    <dgm:pt modelId="{EDFAC3EB-8A66-4190-93AF-D0C963DBE2F7}" type="pres">
      <dgm:prSet presAssocID="{3394BB60-A63F-455D-8C82-B694F8D7E971}" presName="node" presStyleCnt="0"/>
      <dgm:spPr/>
    </dgm:pt>
    <dgm:pt modelId="{CBD877DC-51FC-4189-9B53-C94EE7547D83}" type="pres">
      <dgm:prSet presAssocID="{3394BB60-A63F-455D-8C82-B694F8D7E971}" presName="parentNode" presStyleLbl="node1" presStyleIdx="4" presStyleCnt="5" custScaleX="180965" custScaleY="181698" custLinFactNeighborX="98823" custLinFactNeighborY="4776">
        <dgm:presLayoutVars>
          <dgm:chMax val="1"/>
          <dgm:bulletEnabled val="1"/>
        </dgm:presLayoutVars>
      </dgm:prSet>
      <dgm:spPr/>
      <dgm:t>
        <a:bodyPr/>
        <a:lstStyle/>
        <a:p>
          <a:endParaRPr lang="en-GB"/>
        </a:p>
      </dgm:t>
    </dgm:pt>
    <dgm:pt modelId="{D21DDA53-6E84-46DE-8E74-AB551FFBF20A}" type="pres">
      <dgm:prSet presAssocID="{3394BB60-A63F-455D-8C82-B694F8D7E971}" presName="childNode" presStyleLbl="revTx" presStyleIdx="0" presStyleCnt="0">
        <dgm:presLayoutVars>
          <dgm:bulletEnabled val="1"/>
        </dgm:presLayoutVars>
      </dgm:prSet>
      <dgm:spPr/>
    </dgm:pt>
  </dgm:ptLst>
  <dgm:cxnLst>
    <dgm:cxn modelId="{727FBF07-A0F2-4063-8397-12576E475E14}" srcId="{FCBF3B3E-C705-4CF8-AAEE-02CDCD807E3B}" destId="{3394BB60-A63F-455D-8C82-B694F8D7E971}" srcOrd="3" destOrd="0" parTransId="{B69F7342-71D4-42AD-8535-1C29077A1106}" sibTransId="{939FCA88-BDEB-40E5-BD14-C4E26CC21270}"/>
    <dgm:cxn modelId="{E92307A6-FDD3-4B48-BC3D-B6D8D653DE7B}" type="presOf" srcId="{15412AAA-F79E-4523-ABBE-56EA15F1472F}" destId="{292FA4C0-16DB-41BC-B438-8E8B4E623AE4}" srcOrd="0" destOrd="0" presId="urn:microsoft.com/office/officeart/2005/8/layout/radial2"/>
    <dgm:cxn modelId="{263781E6-54F1-41C8-BD9E-A4EF98F52422}" srcId="{FCBF3B3E-C705-4CF8-AAEE-02CDCD807E3B}" destId="{CC91C128-40B4-4E30-96EE-ED8F0932BF49}" srcOrd="0" destOrd="0" parTransId="{21A76449-5762-464C-A824-41884ED9925C}" sibTransId="{DCCBB238-E323-4B19-82A0-4AACF3FBF37E}"/>
    <dgm:cxn modelId="{11A6BBAE-50C4-495D-BFB3-100AB695A520}" type="presOf" srcId="{21A76449-5762-464C-A824-41884ED9925C}" destId="{821B4332-F9CF-4BE8-885D-A51F2B06A1F9}" srcOrd="0" destOrd="0" presId="urn:microsoft.com/office/officeart/2005/8/layout/radial2"/>
    <dgm:cxn modelId="{A2CE6461-BE56-4A33-845E-1D6D835A4758}" type="presOf" srcId="{B69F7342-71D4-42AD-8535-1C29077A1106}" destId="{F5397105-AB66-4928-B842-DC1E977E4B46}" srcOrd="0" destOrd="0" presId="urn:microsoft.com/office/officeart/2005/8/layout/radial2"/>
    <dgm:cxn modelId="{16E4E6C3-BBF2-4DB5-AA35-613B2209EBA5}" srcId="{FCBF3B3E-C705-4CF8-AAEE-02CDCD807E3B}" destId="{B7566C55-0B21-4F57-BBE0-E020A06E8C7D}" srcOrd="2" destOrd="0" parTransId="{1764A051-51A8-40D4-8487-099A7180CC38}" sibTransId="{911BD385-7161-45F8-9AEE-BB68CEEA0366}"/>
    <dgm:cxn modelId="{985A0D92-E715-4020-8A5F-D732C5EE6D15}" type="presOf" srcId="{1764A051-51A8-40D4-8487-099A7180CC38}" destId="{62579B45-198B-43C5-97A4-250A7934AE12}" srcOrd="0" destOrd="0" presId="urn:microsoft.com/office/officeart/2005/8/layout/radial2"/>
    <dgm:cxn modelId="{0CA2767D-9571-4FFF-B045-D4DF0BA66D14}" type="presOf" srcId="{B7566C55-0B21-4F57-BBE0-E020A06E8C7D}" destId="{02C1F6F2-E3BF-4DAC-B2D0-ECD62D4B4755}" srcOrd="0" destOrd="0" presId="urn:microsoft.com/office/officeart/2005/8/layout/radial2"/>
    <dgm:cxn modelId="{9A143858-30A0-4ADF-BE4F-CA5BF657541D}" type="presOf" srcId="{3394BB60-A63F-455D-8C82-B694F8D7E971}" destId="{CBD877DC-51FC-4189-9B53-C94EE7547D83}" srcOrd="0" destOrd="0" presId="urn:microsoft.com/office/officeart/2005/8/layout/radial2"/>
    <dgm:cxn modelId="{4BB61847-D093-4E27-BC1B-EAE553118222}" type="presOf" srcId="{FCBF3B3E-C705-4CF8-AAEE-02CDCD807E3B}" destId="{D9CC4C1F-C413-4ACD-8E04-3FF9BB2A8970}" srcOrd="0" destOrd="0" presId="urn:microsoft.com/office/officeart/2005/8/layout/radial2"/>
    <dgm:cxn modelId="{15F744BC-8086-4E96-9FCA-FB7302C042BC}" srcId="{FCBF3B3E-C705-4CF8-AAEE-02CDCD807E3B}" destId="{15412AAA-F79E-4523-ABBE-56EA15F1472F}" srcOrd="1" destOrd="0" parTransId="{48C2120D-B195-4479-BDED-C9AFA93DA57F}" sibTransId="{CEB38CCA-1997-464E-B3EE-13A555234D6C}"/>
    <dgm:cxn modelId="{C9B21DD7-ECF3-4793-A543-01802EB9DFD6}" type="presOf" srcId="{CC91C128-40B4-4E30-96EE-ED8F0932BF49}" destId="{51E4B231-B8BF-438D-B71D-7BF6727AEE9F}" srcOrd="0" destOrd="0" presId="urn:microsoft.com/office/officeart/2005/8/layout/radial2"/>
    <dgm:cxn modelId="{7394FA57-9D1E-435E-AEC3-AF01A78EBB03}" type="presOf" srcId="{48C2120D-B195-4479-BDED-C9AFA93DA57F}" destId="{B20C9BDF-6E51-4256-B772-76D323416E25}" srcOrd="0" destOrd="0" presId="urn:microsoft.com/office/officeart/2005/8/layout/radial2"/>
    <dgm:cxn modelId="{ACF35C29-0616-432D-9A4B-49DC3445B8C0}" type="presParOf" srcId="{D9CC4C1F-C413-4ACD-8E04-3FF9BB2A8970}" destId="{1E325660-3BA9-41B5-BC83-C9CC261718B4}" srcOrd="0" destOrd="0" presId="urn:microsoft.com/office/officeart/2005/8/layout/radial2"/>
    <dgm:cxn modelId="{040ED56B-FF07-405F-BE29-D9A61330FFDE}" type="presParOf" srcId="{1E325660-3BA9-41B5-BC83-C9CC261718B4}" destId="{4F533C41-04CF-4FD6-B42D-122B15CC8C1C}" srcOrd="0" destOrd="0" presId="urn:microsoft.com/office/officeart/2005/8/layout/radial2"/>
    <dgm:cxn modelId="{B9B87B78-C6AA-41C0-9702-6F694B0E1B67}" type="presParOf" srcId="{4F533C41-04CF-4FD6-B42D-122B15CC8C1C}" destId="{9E0BF121-0602-4795-A96C-7FC40939DBB4}" srcOrd="0" destOrd="0" presId="urn:microsoft.com/office/officeart/2005/8/layout/radial2"/>
    <dgm:cxn modelId="{85CC7742-86E7-40EB-818A-35C3425E59D4}" type="presParOf" srcId="{4F533C41-04CF-4FD6-B42D-122B15CC8C1C}" destId="{6E1133AF-AD53-4DCB-AAD4-F9BA2B6758A6}" srcOrd="1" destOrd="0" presId="urn:microsoft.com/office/officeart/2005/8/layout/radial2"/>
    <dgm:cxn modelId="{AC480B34-C452-4AAD-8AB8-4FD0BFFFD27A}" type="presParOf" srcId="{1E325660-3BA9-41B5-BC83-C9CC261718B4}" destId="{821B4332-F9CF-4BE8-885D-A51F2B06A1F9}" srcOrd="1" destOrd="0" presId="urn:microsoft.com/office/officeart/2005/8/layout/radial2"/>
    <dgm:cxn modelId="{10B9BC81-C9E8-4A3D-B9CD-2DBC270EFAC1}" type="presParOf" srcId="{1E325660-3BA9-41B5-BC83-C9CC261718B4}" destId="{0131069C-0B22-417A-8F2A-7A27D883E7C9}" srcOrd="2" destOrd="0" presId="urn:microsoft.com/office/officeart/2005/8/layout/radial2"/>
    <dgm:cxn modelId="{E7300B0A-E844-429A-ADEA-99AD9A372459}" type="presParOf" srcId="{0131069C-0B22-417A-8F2A-7A27D883E7C9}" destId="{51E4B231-B8BF-438D-B71D-7BF6727AEE9F}" srcOrd="0" destOrd="0" presId="urn:microsoft.com/office/officeart/2005/8/layout/radial2"/>
    <dgm:cxn modelId="{7C2F8561-1E7B-46C6-A91D-45FD978C3F03}" type="presParOf" srcId="{0131069C-0B22-417A-8F2A-7A27D883E7C9}" destId="{B324EA15-68CA-4216-9F16-F59C24BFC74A}" srcOrd="1" destOrd="0" presId="urn:microsoft.com/office/officeart/2005/8/layout/radial2"/>
    <dgm:cxn modelId="{8A1F78F4-240F-47B6-8960-262C35CDB873}" type="presParOf" srcId="{1E325660-3BA9-41B5-BC83-C9CC261718B4}" destId="{B20C9BDF-6E51-4256-B772-76D323416E25}" srcOrd="3" destOrd="0" presId="urn:microsoft.com/office/officeart/2005/8/layout/radial2"/>
    <dgm:cxn modelId="{D9289B84-2181-49BD-8D74-7B8CCA843CE3}" type="presParOf" srcId="{1E325660-3BA9-41B5-BC83-C9CC261718B4}" destId="{AFEEA33A-F587-4F3D-A904-DC87C7FD56F2}" srcOrd="4" destOrd="0" presId="urn:microsoft.com/office/officeart/2005/8/layout/radial2"/>
    <dgm:cxn modelId="{ACE4AEC9-8819-4C8A-910A-34F21F54683E}" type="presParOf" srcId="{AFEEA33A-F587-4F3D-A904-DC87C7FD56F2}" destId="{292FA4C0-16DB-41BC-B438-8E8B4E623AE4}" srcOrd="0" destOrd="0" presId="urn:microsoft.com/office/officeart/2005/8/layout/radial2"/>
    <dgm:cxn modelId="{C5770E69-A84F-4FEE-9646-FF044106D838}" type="presParOf" srcId="{AFEEA33A-F587-4F3D-A904-DC87C7FD56F2}" destId="{908E1FFB-97EC-42EF-BB23-9338438BFA35}" srcOrd="1" destOrd="0" presId="urn:microsoft.com/office/officeart/2005/8/layout/radial2"/>
    <dgm:cxn modelId="{5167A950-BD1D-4709-B900-200A79B03386}" type="presParOf" srcId="{1E325660-3BA9-41B5-BC83-C9CC261718B4}" destId="{62579B45-198B-43C5-97A4-250A7934AE12}" srcOrd="5" destOrd="0" presId="urn:microsoft.com/office/officeart/2005/8/layout/radial2"/>
    <dgm:cxn modelId="{A8BCCA20-89A0-49D8-A153-B974BE4D2BC3}" type="presParOf" srcId="{1E325660-3BA9-41B5-BC83-C9CC261718B4}" destId="{82E2B545-AC2D-44D5-AA74-2B1B04899EA7}" srcOrd="6" destOrd="0" presId="urn:microsoft.com/office/officeart/2005/8/layout/radial2"/>
    <dgm:cxn modelId="{AAC931E9-28F6-4995-8DCA-9759EBEF9A54}" type="presParOf" srcId="{82E2B545-AC2D-44D5-AA74-2B1B04899EA7}" destId="{02C1F6F2-E3BF-4DAC-B2D0-ECD62D4B4755}" srcOrd="0" destOrd="0" presId="urn:microsoft.com/office/officeart/2005/8/layout/radial2"/>
    <dgm:cxn modelId="{C4415B48-8CE7-4279-8DD0-9BB77A19E871}" type="presParOf" srcId="{82E2B545-AC2D-44D5-AA74-2B1B04899EA7}" destId="{58D46509-6891-40FE-A11F-BB3112BDF086}" srcOrd="1" destOrd="0" presId="urn:microsoft.com/office/officeart/2005/8/layout/radial2"/>
    <dgm:cxn modelId="{1B71F154-E7FE-48CE-B788-147F36DF9273}" type="presParOf" srcId="{1E325660-3BA9-41B5-BC83-C9CC261718B4}" destId="{F5397105-AB66-4928-B842-DC1E977E4B46}" srcOrd="7" destOrd="0" presId="urn:microsoft.com/office/officeart/2005/8/layout/radial2"/>
    <dgm:cxn modelId="{34CB9042-DD42-4367-866A-17C998EC1F44}" type="presParOf" srcId="{1E325660-3BA9-41B5-BC83-C9CC261718B4}" destId="{EDFAC3EB-8A66-4190-93AF-D0C963DBE2F7}" srcOrd="8" destOrd="0" presId="urn:microsoft.com/office/officeart/2005/8/layout/radial2"/>
    <dgm:cxn modelId="{31B5418D-7A01-4FF6-B882-867AA2B47369}" type="presParOf" srcId="{EDFAC3EB-8A66-4190-93AF-D0C963DBE2F7}" destId="{CBD877DC-51FC-4189-9B53-C94EE7547D83}" srcOrd="0" destOrd="0" presId="urn:microsoft.com/office/officeart/2005/8/layout/radial2"/>
    <dgm:cxn modelId="{1A8180CE-586E-4937-8B1C-CF827EE4F4A6}" type="presParOf" srcId="{EDFAC3EB-8A66-4190-93AF-D0C963DBE2F7}" destId="{D21DDA53-6E84-46DE-8E74-AB551FFBF20A}" srcOrd="1" destOrd="0" presId="urn:microsoft.com/office/officeart/2005/8/layout/radial2"/>
  </dgm:cxnLst>
  <dgm:bg/>
  <dgm:whole/>
</dgm:dataModel>
</file>

<file path=ppt/diagrams/data6.xml><?xml version="1.0" encoding="utf-8"?>
<dgm:dataModel xmlns:dgm="http://schemas.openxmlformats.org/drawingml/2006/diagram" xmlns:a="http://schemas.openxmlformats.org/drawingml/2006/main">
  <dgm:ptLst>
    <dgm:pt modelId="{C4E4D47A-9803-4BF9-9DF7-93146F2CC4D1}" type="doc">
      <dgm:prSet loTypeId="urn:microsoft.com/office/officeart/2005/8/layout/hList1" loCatId="list" qsTypeId="urn:microsoft.com/office/officeart/2005/8/quickstyle/3d1" qsCatId="3D" csTypeId="urn:microsoft.com/office/officeart/2005/8/colors/accent2_2" csCatId="accent2" phldr="1"/>
      <dgm:spPr>
        <a:scene3d>
          <a:camera prst="perspectiveAbove"/>
          <a:lightRig rig="threePt" dir="t"/>
        </a:scene3d>
      </dgm:spPr>
      <dgm:t>
        <a:bodyPr/>
        <a:lstStyle/>
        <a:p>
          <a:endParaRPr lang="en-GB"/>
        </a:p>
      </dgm:t>
    </dgm:pt>
    <dgm:pt modelId="{42EA61B9-8B6D-4BB3-899C-F35CEE8478DD}">
      <dgm:prSet custT="1"/>
      <dgm:spPr/>
      <dgm:t>
        <a:bodyPr/>
        <a:lstStyle/>
        <a:p>
          <a:pPr rtl="0"/>
          <a:r>
            <a:rPr lang="en-GB" sz="1600" dirty="0" smtClean="0">
              <a:solidFill>
                <a:schemeClr val="tx1"/>
              </a:solidFill>
              <a:effectLst/>
            </a:rPr>
            <a:t>Database Mirroring</a:t>
          </a:r>
          <a:endParaRPr lang="en-GB" sz="1600" dirty="0">
            <a:solidFill>
              <a:schemeClr val="tx1"/>
            </a:solidFill>
            <a:effectLst/>
          </a:endParaRPr>
        </a:p>
      </dgm:t>
    </dgm:pt>
    <dgm:pt modelId="{9FC75D20-CDEF-42C9-A6AA-EC39AE3F4226}" type="parTrans" cxnId="{F84E62D7-7EF3-4913-9993-8C311895E71D}">
      <dgm:prSet/>
      <dgm:spPr/>
      <dgm:t>
        <a:bodyPr/>
        <a:lstStyle/>
        <a:p>
          <a:endParaRPr lang="en-GB" sz="1600">
            <a:solidFill>
              <a:schemeClr val="tx1"/>
            </a:solidFill>
          </a:endParaRPr>
        </a:p>
      </dgm:t>
    </dgm:pt>
    <dgm:pt modelId="{542062B6-78E9-4482-9BB4-93039F1F0C43}" type="sibTrans" cxnId="{F84E62D7-7EF3-4913-9993-8C311895E71D}">
      <dgm:prSet/>
      <dgm:spPr/>
      <dgm:t>
        <a:bodyPr/>
        <a:lstStyle/>
        <a:p>
          <a:endParaRPr lang="en-GB" sz="1600">
            <a:solidFill>
              <a:schemeClr val="tx1"/>
            </a:solidFill>
          </a:endParaRPr>
        </a:p>
      </dgm:t>
    </dgm:pt>
    <dgm:pt modelId="{AF4A6115-FE92-43EB-BE43-6560DB09BAC4}">
      <dgm:prSet custT="1"/>
      <dgm:spPr/>
      <dgm:t>
        <a:bodyPr/>
        <a:lstStyle/>
        <a:p>
          <a:pPr rtl="0"/>
          <a:r>
            <a:rPr lang="en-GB" sz="1600" dirty="0" smtClean="0">
              <a:solidFill>
                <a:schemeClr val="tx1"/>
              </a:solidFill>
            </a:rPr>
            <a:t>Reliable data availability</a:t>
          </a:r>
          <a:endParaRPr lang="en-GB" sz="1600" dirty="0">
            <a:solidFill>
              <a:schemeClr val="tx1"/>
            </a:solidFill>
          </a:endParaRPr>
        </a:p>
      </dgm:t>
    </dgm:pt>
    <dgm:pt modelId="{995F5C09-7AA3-4FB9-998C-C694C44F8236}" type="parTrans" cxnId="{07ACEC0E-889A-4375-805C-0602081040D4}">
      <dgm:prSet/>
      <dgm:spPr/>
      <dgm:t>
        <a:bodyPr/>
        <a:lstStyle/>
        <a:p>
          <a:endParaRPr lang="en-GB" sz="1600">
            <a:solidFill>
              <a:schemeClr val="tx1"/>
            </a:solidFill>
          </a:endParaRPr>
        </a:p>
      </dgm:t>
    </dgm:pt>
    <dgm:pt modelId="{BF3D3B0A-1F1B-4FC9-A792-D832E2893374}" type="sibTrans" cxnId="{07ACEC0E-889A-4375-805C-0602081040D4}">
      <dgm:prSet/>
      <dgm:spPr/>
      <dgm:t>
        <a:bodyPr/>
        <a:lstStyle/>
        <a:p>
          <a:endParaRPr lang="en-GB" sz="1600">
            <a:solidFill>
              <a:schemeClr val="tx1"/>
            </a:solidFill>
          </a:endParaRPr>
        </a:p>
      </dgm:t>
    </dgm:pt>
    <dgm:pt modelId="{EF9469D2-51BC-4A57-8828-4A91A6EAA211}">
      <dgm:prSet custT="1"/>
      <dgm:spPr/>
      <dgm:t>
        <a:bodyPr/>
        <a:lstStyle/>
        <a:p>
          <a:pPr rtl="0"/>
          <a:r>
            <a:rPr lang="en-GB" sz="1600" dirty="0" smtClean="0">
              <a:solidFill>
                <a:schemeClr val="tx1"/>
              </a:solidFill>
            </a:rPr>
            <a:t>Automatic failover with transparent client redirection</a:t>
          </a:r>
          <a:endParaRPr lang="en-GB" sz="1600" dirty="0">
            <a:solidFill>
              <a:schemeClr val="tx1"/>
            </a:solidFill>
          </a:endParaRPr>
        </a:p>
      </dgm:t>
    </dgm:pt>
    <dgm:pt modelId="{83BB0D3B-C19E-457A-A209-701AE38D6D9E}" type="parTrans" cxnId="{2A01E1B6-86A9-4741-A270-308220CC155E}">
      <dgm:prSet/>
      <dgm:spPr/>
      <dgm:t>
        <a:bodyPr/>
        <a:lstStyle/>
        <a:p>
          <a:endParaRPr lang="en-GB" sz="1600">
            <a:solidFill>
              <a:schemeClr val="tx1"/>
            </a:solidFill>
          </a:endParaRPr>
        </a:p>
      </dgm:t>
    </dgm:pt>
    <dgm:pt modelId="{7B587455-FF8E-47A0-80AD-7CB2971CC774}" type="sibTrans" cxnId="{2A01E1B6-86A9-4741-A270-308220CC155E}">
      <dgm:prSet/>
      <dgm:spPr/>
      <dgm:t>
        <a:bodyPr/>
        <a:lstStyle/>
        <a:p>
          <a:endParaRPr lang="en-GB" sz="1600">
            <a:solidFill>
              <a:schemeClr val="tx1"/>
            </a:solidFill>
          </a:endParaRPr>
        </a:p>
      </dgm:t>
    </dgm:pt>
    <dgm:pt modelId="{DBA09DBF-D2ED-4CEC-A0BD-2FA34CC26C16}">
      <dgm:prSet custT="1"/>
      <dgm:spPr/>
      <dgm:t>
        <a:bodyPr/>
        <a:lstStyle/>
        <a:p>
          <a:pPr rtl="0"/>
          <a:r>
            <a:rPr lang="en-GB" sz="1600" dirty="0" smtClean="0">
              <a:solidFill>
                <a:schemeClr val="tx1"/>
              </a:solidFill>
            </a:rPr>
            <a:t>Suspect page recovery from mirror</a:t>
          </a:r>
          <a:endParaRPr lang="en-GB" sz="1600" dirty="0">
            <a:solidFill>
              <a:schemeClr val="tx1"/>
            </a:solidFill>
          </a:endParaRPr>
        </a:p>
      </dgm:t>
    </dgm:pt>
    <dgm:pt modelId="{77D846D3-3797-40BA-948C-3BD53F8D77A7}" type="parTrans" cxnId="{3CE046A2-5B61-4480-8709-64FF41A322D4}">
      <dgm:prSet/>
      <dgm:spPr/>
      <dgm:t>
        <a:bodyPr/>
        <a:lstStyle/>
        <a:p>
          <a:endParaRPr lang="en-GB" sz="1600">
            <a:solidFill>
              <a:schemeClr val="tx1"/>
            </a:solidFill>
          </a:endParaRPr>
        </a:p>
      </dgm:t>
    </dgm:pt>
    <dgm:pt modelId="{63C1A245-E2D4-4835-AE7E-4E29DB48E9FE}" type="sibTrans" cxnId="{3CE046A2-5B61-4480-8709-64FF41A322D4}">
      <dgm:prSet/>
      <dgm:spPr/>
      <dgm:t>
        <a:bodyPr/>
        <a:lstStyle/>
        <a:p>
          <a:endParaRPr lang="en-GB" sz="1600">
            <a:solidFill>
              <a:schemeClr val="tx1"/>
            </a:solidFill>
          </a:endParaRPr>
        </a:p>
      </dgm:t>
    </dgm:pt>
    <dgm:pt modelId="{7924858F-7BC7-4D0F-9780-E9AB0401E6E9}">
      <dgm:prSet custT="1"/>
      <dgm:spPr/>
      <dgm:t>
        <a:bodyPr/>
        <a:lstStyle/>
        <a:p>
          <a:pPr rtl="0"/>
          <a:r>
            <a:rPr lang="en-GB" sz="1600" dirty="0" smtClean="0">
              <a:solidFill>
                <a:schemeClr val="tx1"/>
              </a:solidFill>
            </a:rPr>
            <a:t>Optimal performance</a:t>
          </a:r>
          <a:endParaRPr lang="en-GB" sz="1600" dirty="0">
            <a:solidFill>
              <a:schemeClr val="tx1"/>
            </a:solidFill>
          </a:endParaRPr>
        </a:p>
      </dgm:t>
    </dgm:pt>
    <dgm:pt modelId="{C7B8D9D6-8B72-4BCD-8BB2-AC0CB745DB58}" type="parTrans" cxnId="{BBD8CFE1-473E-4F34-AE56-FDD56861CB63}">
      <dgm:prSet/>
      <dgm:spPr/>
      <dgm:t>
        <a:bodyPr/>
        <a:lstStyle/>
        <a:p>
          <a:endParaRPr lang="en-GB" sz="1600">
            <a:solidFill>
              <a:schemeClr val="tx1"/>
            </a:solidFill>
          </a:endParaRPr>
        </a:p>
      </dgm:t>
    </dgm:pt>
    <dgm:pt modelId="{72066311-3507-4293-9B27-7B08C6EBECD0}" type="sibTrans" cxnId="{BBD8CFE1-473E-4F34-AE56-FDD56861CB63}">
      <dgm:prSet/>
      <dgm:spPr/>
      <dgm:t>
        <a:bodyPr/>
        <a:lstStyle/>
        <a:p>
          <a:endParaRPr lang="en-GB" sz="1600">
            <a:solidFill>
              <a:schemeClr val="tx1"/>
            </a:solidFill>
          </a:endParaRPr>
        </a:p>
      </dgm:t>
    </dgm:pt>
    <dgm:pt modelId="{BBE258B3-AE58-400C-9613-6739E72A5BAD}">
      <dgm:prSet custT="1"/>
      <dgm:spPr/>
      <dgm:t>
        <a:bodyPr/>
        <a:lstStyle/>
        <a:p>
          <a:pPr rtl="0"/>
          <a:r>
            <a:rPr lang="en-GB" sz="1600" dirty="0" smtClean="0">
              <a:solidFill>
                <a:schemeClr val="tx1"/>
              </a:solidFill>
            </a:rPr>
            <a:t>Synchronous or asynchronous mode</a:t>
          </a:r>
          <a:endParaRPr lang="en-GB" sz="1600" dirty="0">
            <a:solidFill>
              <a:schemeClr val="tx1"/>
            </a:solidFill>
          </a:endParaRPr>
        </a:p>
      </dgm:t>
    </dgm:pt>
    <dgm:pt modelId="{CF85A8DC-E6EE-44A0-8674-DDDADD1EDEE4}" type="parTrans" cxnId="{B1A60B69-10B5-497A-976A-3FC85BC8473C}">
      <dgm:prSet/>
      <dgm:spPr/>
      <dgm:t>
        <a:bodyPr/>
        <a:lstStyle/>
        <a:p>
          <a:endParaRPr lang="en-GB" sz="1600">
            <a:solidFill>
              <a:schemeClr val="tx1"/>
            </a:solidFill>
          </a:endParaRPr>
        </a:p>
      </dgm:t>
    </dgm:pt>
    <dgm:pt modelId="{BB4838D7-5A24-4627-9633-DD649CE9E40F}" type="sibTrans" cxnId="{B1A60B69-10B5-497A-976A-3FC85BC8473C}">
      <dgm:prSet/>
      <dgm:spPr/>
      <dgm:t>
        <a:bodyPr/>
        <a:lstStyle/>
        <a:p>
          <a:endParaRPr lang="en-GB" sz="1600">
            <a:solidFill>
              <a:schemeClr val="tx1"/>
            </a:solidFill>
          </a:endParaRPr>
        </a:p>
      </dgm:t>
    </dgm:pt>
    <dgm:pt modelId="{674E78B5-C805-4EE2-A2EF-F0C610875FF4}">
      <dgm:prSet custT="1"/>
      <dgm:spPr/>
      <dgm:t>
        <a:bodyPr/>
        <a:lstStyle/>
        <a:p>
          <a:pPr rtl="0"/>
          <a:r>
            <a:rPr lang="en-GB" sz="1600" dirty="0" smtClean="0">
              <a:solidFill>
                <a:schemeClr val="tx1"/>
              </a:solidFill>
            </a:rPr>
            <a:t>Log stream compression</a:t>
          </a:r>
          <a:endParaRPr lang="en-GB" sz="1600" dirty="0">
            <a:solidFill>
              <a:schemeClr val="tx1"/>
            </a:solidFill>
          </a:endParaRPr>
        </a:p>
      </dgm:t>
    </dgm:pt>
    <dgm:pt modelId="{ADF83192-193A-4F16-9B37-BBF5BBA01CF5}" type="parTrans" cxnId="{845729D3-D6FF-4C77-AABB-7A2319EDF51A}">
      <dgm:prSet/>
      <dgm:spPr/>
      <dgm:t>
        <a:bodyPr/>
        <a:lstStyle/>
        <a:p>
          <a:endParaRPr lang="en-GB" sz="1600">
            <a:solidFill>
              <a:schemeClr val="tx1"/>
            </a:solidFill>
          </a:endParaRPr>
        </a:p>
      </dgm:t>
    </dgm:pt>
    <dgm:pt modelId="{E6004786-B4B0-4C84-833F-E897A1FE64E1}" type="sibTrans" cxnId="{845729D3-D6FF-4C77-AABB-7A2319EDF51A}">
      <dgm:prSet/>
      <dgm:spPr/>
      <dgm:t>
        <a:bodyPr/>
        <a:lstStyle/>
        <a:p>
          <a:endParaRPr lang="en-GB" sz="1600">
            <a:solidFill>
              <a:schemeClr val="tx1"/>
            </a:solidFill>
          </a:endParaRPr>
        </a:p>
      </dgm:t>
    </dgm:pt>
    <dgm:pt modelId="{24FA4576-A4DC-4C68-8F5C-B79F1E696F9C}">
      <dgm:prSet custT="1"/>
      <dgm:spPr/>
      <dgm:t>
        <a:bodyPr/>
        <a:lstStyle/>
        <a:p>
          <a:pPr rtl="0"/>
          <a:r>
            <a:rPr lang="en-GB" sz="1600" dirty="0" smtClean="0">
              <a:solidFill>
                <a:schemeClr val="tx1"/>
              </a:solidFill>
              <a:effectLst>
                <a:outerShdw blurRad="38100" dist="38100" dir="2700000" algn="tl">
                  <a:srgbClr val="000000">
                    <a:alpha val="43137"/>
                  </a:srgbClr>
                </a:outerShdw>
              </a:effectLst>
            </a:rPr>
            <a:t>Failover Clustering</a:t>
          </a:r>
          <a:endParaRPr lang="en-GB" sz="1600" dirty="0">
            <a:solidFill>
              <a:schemeClr val="tx1"/>
            </a:solidFill>
            <a:effectLst>
              <a:outerShdw blurRad="38100" dist="38100" dir="2700000" algn="tl">
                <a:srgbClr val="000000">
                  <a:alpha val="43137"/>
                </a:srgbClr>
              </a:outerShdw>
            </a:effectLst>
          </a:endParaRPr>
        </a:p>
      </dgm:t>
    </dgm:pt>
    <dgm:pt modelId="{A7997D18-2204-4F1F-9C12-C633B67A41D2}" type="parTrans" cxnId="{15E77D46-039B-476F-BF2A-F24263FD8296}">
      <dgm:prSet/>
      <dgm:spPr/>
      <dgm:t>
        <a:bodyPr/>
        <a:lstStyle/>
        <a:p>
          <a:endParaRPr lang="en-GB" sz="1600">
            <a:solidFill>
              <a:schemeClr val="tx1"/>
            </a:solidFill>
          </a:endParaRPr>
        </a:p>
      </dgm:t>
    </dgm:pt>
    <dgm:pt modelId="{DA188BF9-A8BF-4BDA-9155-C0C7F14D882E}" type="sibTrans" cxnId="{15E77D46-039B-476F-BF2A-F24263FD8296}">
      <dgm:prSet/>
      <dgm:spPr/>
      <dgm:t>
        <a:bodyPr/>
        <a:lstStyle/>
        <a:p>
          <a:endParaRPr lang="en-GB" sz="1600">
            <a:solidFill>
              <a:schemeClr val="tx1"/>
            </a:solidFill>
          </a:endParaRPr>
        </a:p>
      </dgm:t>
    </dgm:pt>
    <dgm:pt modelId="{9939B786-1D8C-4ECF-8A7B-884D4CFF1AA7}">
      <dgm:prSet custT="1"/>
      <dgm:spPr/>
      <dgm:t>
        <a:bodyPr/>
        <a:lstStyle/>
        <a:p>
          <a:pPr rtl="0"/>
          <a:r>
            <a:rPr lang="en-GB" sz="1600" dirty="0" smtClean="0">
              <a:solidFill>
                <a:schemeClr val="tx1"/>
              </a:solidFill>
            </a:rPr>
            <a:t>Full server protection</a:t>
          </a:r>
          <a:endParaRPr lang="en-GB" sz="1600" dirty="0">
            <a:solidFill>
              <a:schemeClr val="tx1"/>
            </a:solidFill>
          </a:endParaRPr>
        </a:p>
      </dgm:t>
    </dgm:pt>
    <dgm:pt modelId="{C908C710-BB29-44C8-9E0C-DE9127C91A8F}" type="parTrans" cxnId="{DF847853-54F9-48B3-B96A-FB917F66EC2B}">
      <dgm:prSet/>
      <dgm:spPr/>
      <dgm:t>
        <a:bodyPr/>
        <a:lstStyle/>
        <a:p>
          <a:endParaRPr lang="en-GB" sz="1600">
            <a:solidFill>
              <a:schemeClr val="tx1"/>
            </a:solidFill>
          </a:endParaRPr>
        </a:p>
      </dgm:t>
    </dgm:pt>
    <dgm:pt modelId="{1CC486DF-B3C8-4F96-88FD-CB1774ADCBAB}" type="sibTrans" cxnId="{DF847853-54F9-48B3-B96A-FB917F66EC2B}">
      <dgm:prSet/>
      <dgm:spPr/>
      <dgm:t>
        <a:bodyPr/>
        <a:lstStyle/>
        <a:p>
          <a:endParaRPr lang="en-GB" sz="1600">
            <a:solidFill>
              <a:schemeClr val="tx1"/>
            </a:solidFill>
          </a:endParaRPr>
        </a:p>
      </dgm:t>
    </dgm:pt>
    <dgm:pt modelId="{F69B31E0-1134-41C6-94B3-448CDC437B97}">
      <dgm:prSet custT="1"/>
      <dgm:spPr/>
      <dgm:t>
        <a:bodyPr/>
        <a:lstStyle/>
        <a:p>
          <a:pPr rtl="0"/>
          <a:r>
            <a:rPr lang="en-GB" sz="1600" dirty="0" smtClean="0">
              <a:solidFill>
                <a:schemeClr val="tx1"/>
              </a:solidFill>
            </a:rPr>
            <a:t>Integration with Windows Server 2008</a:t>
          </a:r>
          <a:endParaRPr lang="en-GB" sz="1600" dirty="0">
            <a:solidFill>
              <a:schemeClr val="tx1"/>
            </a:solidFill>
          </a:endParaRPr>
        </a:p>
      </dgm:t>
    </dgm:pt>
    <dgm:pt modelId="{6BAD17AB-9684-410F-8333-CB5E6415A5AA}" type="parTrans" cxnId="{38B6B99A-27FD-46E5-888D-19608CDEF2A2}">
      <dgm:prSet/>
      <dgm:spPr/>
      <dgm:t>
        <a:bodyPr/>
        <a:lstStyle/>
        <a:p>
          <a:endParaRPr lang="en-GB" sz="1600">
            <a:solidFill>
              <a:schemeClr val="tx1"/>
            </a:solidFill>
          </a:endParaRPr>
        </a:p>
      </dgm:t>
    </dgm:pt>
    <dgm:pt modelId="{B8B505D8-A140-4242-870B-ADAD041DEB14}" type="sibTrans" cxnId="{38B6B99A-27FD-46E5-888D-19608CDEF2A2}">
      <dgm:prSet/>
      <dgm:spPr/>
      <dgm:t>
        <a:bodyPr/>
        <a:lstStyle/>
        <a:p>
          <a:endParaRPr lang="en-GB" sz="1600">
            <a:solidFill>
              <a:schemeClr val="tx1"/>
            </a:solidFill>
          </a:endParaRPr>
        </a:p>
      </dgm:t>
    </dgm:pt>
    <dgm:pt modelId="{6187750A-029E-4C30-8DAA-C449563CEA5E}">
      <dgm:prSet custT="1"/>
      <dgm:spPr/>
      <dgm:t>
        <a:bodyPr/>
        <a:lstStyle/>
        <a:p>
          <a:pPr rtl="0"/>
          <a:r>
            <a:rPr lang="en-GB" sz="1600" dirty="0" smtClean="0">
              <a:solidFill>
                <a:schemeClr val="tx1"/>
              </a:solidFill>
            </a:rPr>
            <a:t>No “1drive letter per instance! limitation</a:t>
          </a:r>
          <a:endParaRPr lang="en-GB" sz="1600" dirty="0">
            <a:solidFill>
              <a:schemeClr val="tx1"/>
            </a:solidFill>
          </a:endParaRPr>
        </a:p>
      </dgm:t>
    </dgm:pt>
    <dgm:pt modelId="{A9351CF3-4E94-4EA2-8AD4-4290EDB2F830}" type="parTrans" cxnId="{6C019106-7837-4271-A5F7-0DC2FF093DB3}">
      <dgm:prSet/>
      <dgm:spPr/>
      <dgm:t>
        <a:bodyPr/>
        <a:lstStyle/>
        <a:p>
          <a:endParaRPr lang="en-GB" sz="1600">
            <a:solidFill>
              <a:schemeClr val="tx1"/>
            </a:solidFill>
          </a:endParaRPr>
        </a:p>
      </dgm:t>
    </dgm:pt>
    <dgm:pt modelId="{FE8ED284-C3AE-46B4-9AC7-B6DCD57E1137}" type="sibTrans" cxnId="{6C019106-7837-4271-A5F7-0DC2FF093DB3}">
      <dgm:prSet/>
      <dgm:spPr/>
      <dgm:t>
        <a:bodyPr/>
        <a:lstStyle/>
        <a:p>
          <a:endParaRPr lang="en-GB" sz="1600">
            <a:solidFill>
              <a:schemeClr val="tx1"/>
            </a:solidFill>
          </a:endParaRPr>
        </a:p>
      </dgm:t>
    </dgm:pt>
    <dgm:pt modelId="{D223D018-4DED-4072-8FDE-6D36515AD929}">
      <dgm:prSet custT="1"/>
      <dgm:spPr/>
      <dgm:t>
        <a:bodyPr/>
        <a:lstStyle/>
        <a:p>
          <a:pPr rtl="0"/>
          <a:r>
            <a:rPr lang="en-GB" sz="1600" dirty="0" smtClean="0">
              <a:solidFill>
                <a:schemeClr val="tx1"/>
              </a:solidFill>
            </a:rPr>
            <a:t>Supports up to 16 nodes</a:t>
          </a:r>
          <a:endParaRPr lang="en-GB" sz="1600" dirty="0">
            <a:solidFill>
              <a:schemeClr val="tx1"/>
            </a:solidFill>
          </a:endParaRPr>
        </a:p>
      </dgm:t>
    </dgm:pt>
    <dgm:pt modelId="{D7209BB3-1F04-4D4B-935E-55893026677B}" type="parTrans" cxnId="{477374B4-F33A-4E23-A540-3B2F2AD0E102}">
      <dgm:prSet/>
      <dgm:spPr/>
      <dgm:t>
        <a:bodyPr/>
        <a:lstStyle/>
        <a:p>
          <a:endParaRPr lang="en-GB" sz="1600">
            <a:solidFill>
              <a:schemeClr val="tx1"/>
            </a:solidFill>
          </a:endParaRPr>
        </a:p>
      </dgm:t>
    </dgm:pt>
    <dgm:pt modelId="{93EB7AE3-5958-4CF1-92EC-A34496F89F29}" type="sibTrans" cxnId="{477374B4-F33A-4E23-A540-3B2F2AD0E102}">
      <dgm:prSet/>
      <dgm:spPr/>
      <dgm:t>
        <a:bodyPr/>
        <a:lstStyle/>
        <a:p>
          <a:endParaRPr lang="en-GB" sz="1600">
            <a:solidFill>
              <a:schemeClr val="tx1"/>
            </a:solidFill>
          </a:endParaRPr>
        </a:p>
      </dgm:t>
    </dgm:pt>
    <dgm:pt modelId="{39C4F7ED-0675-4CBB-8CE4-657D252856A2}">
      <dgm:prSet custT="1"/>
      <dgm:spPr/>
      <dgm:t>
        <a:bodyPr/>
        <a:lstStyle/>
        <a:p>
          <a:pPr rtl="0"/>
          <a:r>
            <a:rPr lang="en-GB" sz="1600" dirty="0" smtClean="0">
              <a:solidFill>
                <a:schemeClr val="tx1"/>
              </a:solidFill>
              <a:effectLst>
                <a:outerShdw blurRad="38100" dist="38100" dir="2700000" algn="tl">
                  <a:srgbClr val="000000">
                    <a:alpha val="43137"/>
                  </a:srgbClr>
                </a:outerShdw>
              </a:effectLst>
            </a:rPr>
            <a:t>Replication</a:t>
          </a:r>
          <a:endParaRPr lang="en-GB" sz="1600" dirty="0">
            <a:solidFill>
              <a:schemeClr val="tx1"/>
            </a:solidFill>
            <a:effectLst>
              <a:outerShdw blurRad="38100" dist="38100" dir="2700000" algn="tl">
                <a:srgbClr val="000000">
                  <a:alpha val="43137"/>
                </a:srgbClr>
              </a:outerShdw>
            </a:effectLst>
          </a:endParaRPr>
        </a:p>
      </dgm:t>
    </dgm:pt>
    <dgm:pt modelId="{0813ED22-697B-41B2-967C-CBBA770D3D6E}" type="parTrans" cxnId="{D505201A-0357-4C75-B867-C454290BD264}">
      <dgm:prSet/>
      <dgm:spPr/>
      <dgm:t>
        <a:bodyPr/>
        <a:lstStyle/>
        <a:p>
          <a:endParaRPr lang="en-GB" sz="1600">
            <a:solidFill>
              <a:schemeClr val="tx1"/>
            </a:solidFill>
          </a:endParaRPr>
        </a:p>
      </dgm:t>
    </dgm:pt>
    <dgm:pt modelId="{C0F313B3-E2B1-4FF9-A968-19971BA552E4}" type="sibTrans" cxnId="{D505201A-0357-4C75-B867-C454290BD264}">
      <dgm:prSet/>
      <dgm:spPr/>
      <dgm:t>
        <a:bodyPr/>
        <a:lstStyle/>
        <a:p>
          <a:endParaRPr lang="en-GB" sz="1600">
            <a:solidFill>
              <a:schemeClr val="tx1"/>
            </a:solidFill>
          </a:endParaRPr>
        </a:p>
      </dgm:t>
    </dgm:pt>
    <dgm:pt modelId="{8C65CD1F-1FFF-4F5B-838B-0B39A1142B85}">
      <dgm:prSet custT="1"/>
      <dgm:spPr/>
      <dgm:t>
        <a:bodyPr/>
        <a:lstStyle/>
        <a:p>
          <a:pPr rtl="0"/>
          <a:r>
            <a:rPr lang="en-GB" sz="1600" dirty="0" smtClean="0">
              <a:solidFill>
                <a:schemeClr val="tx1"/>
              </a:solidFill>
            </a:rPr>
            <a:t>Enterprise-wide data availability</a:t>
          </a:r>
          <a:endParaRPr lang="en-GB" sz="1600" dirty="0">
            <a:solidFill>
              <a:schemeClr val="tx1"/>
            </a:solidFill>
          </a:endParaRPr>
        </a:p>
      </dgm:t>
    </dgm:pt>
    <dgm:pt modelId="{AD8701B3-3234-4E2C-9364-63ADF3F8293D}" type="parTrans" cxnId="{3EEBF194-DF03-4925-A46F-B22E7B5B20DD}">
      <dgm:prSet/>
      <dgm:spPr/>
      <dgm:t>
        <a:bodyPr/>
        <a:lstStyle/>
        <a:p>
          <a:endParaRPr lang="en-GB" sz="1600">
            <a:solidFill>
              <a:schemeClr val="tx1"/>
            </a:solidFill>
          </a:endParaRPr>
        </a:p>
      </dgm:t>
    </dgm:pt>
    <dgm:pt modelId="{9933C725-E70B-4A95-81DC-7789B912733D}" type="sibTrans" cxnId="{3EEBF194-DF03-4925-A46F-B22E7B5B20DD}">
      <dgm:prSet/>
      <dgm:spPr/>
      <dgm:t>
        <a:bodyPr/>
        <a:lstStyle/>
        <a:p>
          <a:endParaRPr lang="en-GB" sz="1600">
            <a:solidFill>
              <a:schemeClr val="tx1"/>
            </a:solidFill>
          </a:endParaRPr>
        </a:p>
      </dgm:t>
    </dgm:pt>
    <dgm:pt modelId="{173AB123-A5DD-4F73-B0CE-0F934FF62648}">
      <dgm:prSet custT="1"/>
      <dgm:spPr/>
      <dgm:t>
        <a:bodyPr/>
        <a:lstStyle/>
        <a:p>
          <a:pPr rtl="0"/>
          <a:r>
            <a:rPr lang="en-GB" sz="1600" dirty="0" smtClean="0">
              <a:solidFill>
                <a:schemeClr val="tx1"/>
              </a:solidFill>
            </a:rPr>
            <a:t>Easy to configure and manage</a:t>
          </a:r>
          <a:endParaRPr lang="en-GB" sz="1600" dirty="0">
            <a:solidFill>
              <a:schemeClr val="tx1"/>
            </a:solidFill>
          </a:endParaRPr>
        </a:p>
      </dgm:t>
    </dgm:pt>
    <dgm:pt modelId="{1A863B66-C67F-47C8-A7B5-53DAEFE87951}" type="parTrans" cxnId="{CF76346A-81BF-4C6C-99C6-09523EC7EAA3}">
      <dgm:prSet/>
      <dgm:spPr/>
      <dgm:t>
        <a:bodyPr/>
        <a:lstStyle/>
        <a:p>
          <a:endParaRPr lang="en-GB" sz="1600">
            <a:solidFill>
              <a:schemeClr val="tx1"/>
            </a:solidFill>
          </a:endParaRPr>
        </a:p>
      </dgm:t>
    </dgm:pt>
    <dgm:pt modelId="{8E1CACC9-95AF-4862-A4EC-1877A32FA159}" type="sibTrans" cxnId="{CF76346A-81BF-4C6C-99C6-09523EC7EAA3}">
      <dgm:prSet/>
      <dgm:spPr/>
      <dgm:t>
        <a:bodyPr/>
        <a:lstStyle/>
        <a:p>
          <a:endParaRPr lang="en-GB" sz="1600">
            <a:solidFill>
              <a:schemeClr val="tx1"/>
            </a:solidFill>
          </a:endParaRPr>
        </a:p>
      </dgm:t>
    </dgm:pt>
    <dgm:pt modelId="{125918A0-9023-4709-B1E5-8109C1A2C4FE}">
      <dgm:prSet custT="1"/>
      <dgm:spPr/>
      <dgm:t>
        <a:bodyPr/>
        <a:lstStyle/>
        <a:p>
          <a:pPr rtl="0"/>
          <a:r>
            <a:rPr lang="en-GB" sz="1600" dirty="0" smtClean="0">
              <a:solidFill>
                <a:schemeClr val="tx1"/>
              </a:solidFill>
            </a:rPr>
            <a:t>Add nodes without stopping services</a:t>
          </a:r>
          <a:endParaRPr lang="en-GB" sz="1600" dirty="0">
            <a:solidFill>
              <a:schemeClr val="tx1"/>
            </a:solidFill>
          </a:endParaRPr>
        </a:p>
      </dgm:t>
    </dgm:pt>
    <dgm:pt modelId="{5A9C5C51-2C46-4D9D-ABB8-2076CBF3AB6F}" type="parTrans" cxnId="{FD9F7446-164C-4149-BB39-9D152326A2E9}">
      <dgm:prSet/>
      <dgm:spPr/>
      <dgm:t>
        <a:bodyPr/>
        <a:lstStyle/>
        <a:p>
          <a:endParaRPr lang="en-GB" sz="1600">
            <a:solidFill>
              <a:schemeClr val="tx1"/>
            </a:solidFill>
          </a:endParaRPr>
        </a:p>
      </dgm:t>
    </dgm:pt>
    <dgm:pt modelId="{D7A335B9-9AA6-4CA5-A35A-0B9251C7CF72}" type="sibTrans" cxnId="{FD9F7446-164C-4149-BB39-9D152326A2E9}">
      <dgm:prSet/>
      <dgm:spPr/>
      <dgm:t>
        <a:bodyPr/>
        <a:lstStyle/>
        <a:p>
          <a:endParaRPr lang="en-GB" sz="1600">
            <a:solidFill>
              <a:schemeClr val="tx1"/>
            </a:solidFill>
          </a:endParaRPr>
        </a:p>
      </dgm:t>
    </dgm:pt>
    <dgm:pt modelId="{CB5EE67C-0C33-4A52-8CA5-0157844033FE}">
      <dgm:prSet custT="1"/>
      <dgm:spPr/>
      <dgm:t>
        <a:bodyPr/>
        <a:lstStyle/>
        <a:p>
          <a:pPr rtl="0"/>
          <a:r>
            <a:rPr lang="en-GB" sz="1600" dirty="0" smtClean="0">
              <a:solidFill>
                <a:schemeClr val="tx1"/>
              </a:solidFill>
              <a:effectLst>
                <a:outerShdw blurRad="38100" dist="38100" dir="2700000" algn="tl">
                  <a:srgbClr val="000000">
                    <a:alpha val="43137"/>
                  </a:srgbClr>
                </a:outerShdw>
              </a:effectLst>
            </a:rPr>
            <a:t>Online Operations</a:t>
          </a:r>
          <a:endParaRPr lang="en-GB" sz="1600" dirty="0">
            <a:solidFill>
              <a:schemeClr val="tx1"/>
            </a:solidFill>
            <a:effectLst>
              <a:outerShdw blurRad="38100" dist="38100" dir="2700000" algn="tl">
                <a:srgbClr val="000000">
                  <a:alpha val="43137"/>
                </a:srgbClr>
              </a:outerShdw>
            </a:effectLst>
          </a:endParaRPr>
        </a:p>
      </dgm:t>
    </dgm:pt>
    <dgm:pt modelId="{85AF8D3B-0966-4493-9E19-12EFEBE0C284}" type="parTrans" cxnId="{2BD52424-F052-47A4-A4F8-A24D4C9BBCD4}">
      <dgm:prSet/>
      <dgm:spPr/>
      <dgm:t>
        <a:bodyPr/>
        <a:lstStyle/>
        <a:p>
          <a:endParaRPr lang="en-GB" sz="1600">
            <a:solidFill>
              <a:schemeClr val="tx1"/>
            </a:solidFill>
          </a:endParaRPr>
        </a:p>
      </dgm:t>
    </dgm:pt>
    <dgm:pt modelId="{9572CB47-2D6E-4FDF-9B3C-17D34CA3CE09}" type="sibTrans" cxnId="{2BD52424-F052-47A4-A4F8-A24D4C9BBCD4}">
      <dgm:prSet/>
      <dgm:spPr/>
      <dgm:t>
        <a:bodyPr/>
        <a:lstStyle/>
        <a:p>
          <a:endParaRPr lang="en-GB" sz="1600">
            <a:solidFill>
              <a:schemeClr val="tx1"/>
            </a:solidFill>
          </a:endParaRPr>
        </a:p>
      </dgm:t>
    </dgm:pt>
    <dgm:pt modelId="{B8E3419C-C0F9-4566-B39B-143F56291370}">
      <dgm:prSet custT="1"/>
      <dgm:spPr/>
      <dgm:t>
        <a:bodyPr/>
        <a:lstStyle/>
        <a:p>
          <a:pPr rtl="0"/>
          <a:r>
            <a:rPr lang="en-GB" sz="1600" dirty="0" smtClean="0">
              <a:solidFill>
                <a:schemeClr val="tx1"/>
              </a:solidFill>
            </a:rPr>
            <a:t>Online index management and restore operations</a:t>
          </a:r>
          <a:endParaRPr lang="en-GB" sz="1600" dirty="0">
            <a:solidFill>
              <a:schemeClr val="tx1"/>
            </a:solidFill>
          </a:endParaRPr>
        </a:p>
      </dgm:t>
    </dgm:pt>
    <dgm:pt modelId="{952579AD-C402-4F53-8A09-40C481A63EF8}" type="parTrans" cxnId="{AF864F89-A99D-4558-87DD-768B9A030A4E}">
      <dgm:prSet/>
      <dgm:spPr/>
      <dgm:t>
        <a:bodyPr/>
        <a:lstStyle/>
        <a:p>
          <a:endParaRPr lang="en-GB" sz="1600">
            <a:solidFill>
              <a:schemeClr val="tx1"/>
            </a:solidFill>
          </a:endParaRPr>
        </a:p>
      </dgm:t>
    </dgm:pt>
    <dgm:pt modelId="{BD9FCF9B-D6DF-45B5-AC70-511A06724B63}" type="sibTrans" cxnId="{AF864F89-A99D-4558-87DD-768B9A030A4E}">
      <dgm:prSet/>
      <dgm:spPr/>
      <dgm:t>
        <a:bodyPr/>
        <a:lstStyle/>
        <a:p>
          <a:endParaRPr lang="en-GB" sz="1600">
            <a:solidFill>
              <a:schemeClr val="tx1"/>
            </a:solidFill>
          </a:endParaRPr>
        </a:p>
      </dgm:t>
    </dgm:pt>
    <dgm:pt modelId="{87E40572-DD82-4415-AC03-0EEF0687CFCD}">
      <dgm:prSet custT="1"/>
      <dgm:spPr/>
      <dgm:t>
        <a:bodyPr/>
        <a:lstStyle/>
        <a:p>
          <a:pPr rtl="0"/>
          <a:r>
            <a:rPr lang="en-GB" sz="1600" dirty="0" smtClean="0">
              <a:solidFill>
                <a:schemeClr val="tx1"/>
              </a:solidFill>
            </a:rPr>
            <a:t>Hot-add memory and CPUs</a:t>
          </a:r>
          <a:endParaRPr lang="en-GB" sz="1600" dirty="0">
            <a:solidFill>
              <a:schemeClr val="tx1"/>
            </a:solidFill>
          </a:endParaRPr>
        </a:p>
      </dgm:t>
    </dgm:pt>
    <dgm:pt modelId="{D4ECB04B-AAEB-4324-980E-71E8A9F062D1}" type="parTrans" cxnId="{4822E3C4-A13A-41C9-B210-8817B729F428}">
      <dgm:prSet/>
      <dgm:spPr/>
      <dgm:t>
        <a:bodyPr/>
        <a:lstStyle/>
        <a:p>
          <a:endParaRPr lang="en-GB" sz="1600">
            <a:solidFill>
              <a:schemeClr val="tx1"/>
            </a:solidFill>
          </a:endParaRPr>
        </a:p>
      </dgm:t>
    </dgm:pt>
    <dgm:pt modelId="{20676ACA-9586-4756-A002-376D692B551C}" type="sibTrans" cxnId="{4822E3C4-A13A-41C9-B210-8817B729F428}">
      <dgm:prSet/>
      <dgm:spPr/>
      <dgm:t>
        <a:bodyPr/>
        <a:lstStyle/>
        <a:p>
          <a:endParaRPr lang="en-GB" sz="1600">
            <a:solidFill>
              <a:schemeClr val="tx1"/>
            </a:solidFill>
          </a:endParaRPr>
        </a:p>
      </dgm:t>
    </dgm:pt>
    <dgm:pt modelId="{1760676C-C89A-4168-A409-C80381F05BE7}">
      <dgm:prSet custT="1"/>
      <dgm:spPr/>
      <dgm:t>
        <a:bodyPr/>
        <a:lstStyle/>
        <a:p>
          <a:pPr rtl="0"/>
          <a:r>
            <a:rPr lang="en-GB" sz="1600" dirty="0" smtClean="0">
              <a:solidFill>
                <a:schemeClr val="tx1"/>
              </a:solidFill>
            </a:rPr>
            <a:t>Configuration wizard</a:t>
          </a:r>
          <a:endParaRPr lang="en-GB" sz="1600" dirty="0">
            <a:solidFill>
              <a:schemeClr val="tx1"/>
            </a:solidFill>
          </a:endParaRPr>
        </a:p>
      </dgm:t>
    </dgm:pt>
    <dgm:pt modelId="{8CE6D667-B128-429C-B63C-EA8CA59D2258}" type="parTrans" cxnId="{144E20E4-3968-4962-863B-2F5F985C2866}">
      <dgm:prSet/>
      <dgm:spPr/>
      <dgm:t>
        <a:bodyPr/>
        <a:lstStyle/>
        <a:p>
          <a:endParaRPr lang="en-GB" sz="1600">
            <a:solidFill>
              <a:schemeClr val="tx1"/>
            </a:solidFill>
          </a:endParaRPr>
        </a:p>
      </dgm:t>
    </dgm:pt>
    <dgm:pt modelId="{C5E152FD-E947-493D-B8EB-FED828DAD85A}" type="sibTrans" cxnId="{144E20E4-3968-4962-863B-2F5F985C2866}">
      <dgm:prSet/>
      <dgm:spPr/>
      <dgm:t>
        <a:bodyPr/>
        <a:lstStyle/>
        <a:p>
          <a:endParaRPr lang="en-GB" sz="1600">
            <a:solidFill>
              <a:schemeClr val="tx1"/>
            </a:solidFill>
          </a:endParaRPr>
        </a:p>
      </dgm:t>
    </dgm:pt>
    <dgm:pt modelId="{651AAE58-E289-4E2E-B892-F0785C0B9132}">
      <dgm:prSet custT="1"/>
      <dgm:spPr/>
      <dgm:t>
        <a:bodyPr/>
        <a:lstStyle/>
        <a:p>
          <a:pPr rtl="0"/>
          <a:r>
            <a:rPr lang="en-GB" sz="1600" dirty="0" smtClean="0">
              <a:solidFill>
                <a:schemeClr val="tx1"/>
              </a:solidFill>
            </a:rPr>
            <a:t>Visual management interface</a:t>
          </a:r>
          <a:endParaRPr lang="en-GB" sz="1600" dirty="0">
            <a:solidFill>
              <a:schemeClr val="tx1"/>
            </a:solidFill>
          </a:endParaRPr>
        </a:p>
      </dgm:t>
    </dgm:pt>
    <dgm:pt modelId="{19DC53C5-88C7-4A31-A55B-35662D290DAA}" type="parTrans" cxnId="{0141B1A3-197A-436A-A3C7-5AB8AF62EA53}">
      <dgm:prSet/>
      <dgm:spPr/>
      <dgm:t>
        <a:bodyPr/>
        <a:lstStyle/>
        <a:p>
          <a:endParaRPr lang="en-GB" sz="1600">
            <a:solidFill>
              <a:schemeClr val="tx1"/>
            </a:solidFill>
          </a:endParaRPr>
        </a:p>
      </dgm:t>
    </dgm:pt>
    <dgm:pt modelId="{3B457DE8-3319-4219-BC0D-FDA95B2F2BC6}" type="sibTrans" cxnId="{0141B1A3-197A-436A-A3C7-5AB8AF62EA53}">
      <dgm:prSet/>
      <dgm:spPr/>
      <dgm:t>
        <a:bodyPr/>
        <a:lstStyle/>
        <a:p>
          <a:endParaRPr lang="en-GB" sz="1600">
            <a:solidFill>
              <a:schemeClr val="tx1"/>
            </a:solidFill>
          </a:endParaRPr>
        </a:p>
      </dgm:t>
    </dgm:pt>
    <dgm:pt modelId="{8782B3DA-23C0-4F70-917C-B0CC56187BF2}">
      <dgm:prSet custT="1"/>
      <dgm:spPr/>
      <dgm:t>
        <a:bodyPr/>
        <a:lstStyle/>
        <a:p>
          <a:pPr rtl="0"/>
          <a:r>
            <a:rPr lang="en-GB" sz="1600" dirty="0" smtClean="0">
              <a:solidFill>
                <a:schemeClr val="tx1"/>
              </a:solidFill>
            </a:rPr>
            <a:t>Cluster validation to help you choose the right hardware</a:t>
          </a:r>
          <a:endParaRPr lang="en-GB" sz="1600" dirty="0">
            <a:solidFill>
              <a:schemeClr val="tx1"/>
            </a:solidFill>
          </a:endParaRPr>
        </a:p>
      </dgm:t>
    </dgm:pt>
    <dgm:pt modelId="{2448C0C3-6F98-4453-A185-26424AAABC2F}" type="parTrans" cxnId="{31EFE49C-D92A-4300-91CD-0C22C7750FAC}">
      <dgm:prSet/>
      <dgm:spPr/>
      <dgm:t>
        <a:bodyPr/>
        <a:lstStyle/>
        <a:p>
          <a:endParaRPr lang="en-GB" sz="1600">
            <a:solidFill>
              <a:schemeClr val="tx1"/>
            </a:solidFill>
          </a:endParaRPr>
        </a:p>
      </dgm:t>
    </dgm:pt>
    <dgm:pt modelId="{B76E9BB8-2FD0-4499-BDE4-4A44D4C27DEE}" type="sibTrans" cxnId="{31EFE49C-D92A-4300-91CD-0C22C7750FAC}">
      <dgm:prSet/>
      <dgm:spPr/>
      <dgm:t>
        <a:bodyPr/>
        <a:lstStyle/>
        <a:p>
          <a:endParaRPr lang="en-GB" sz="1600">
            <a:solidFill>
              <a:schemeClr val="tx1"/>
            </a:solidFill>
          </a:endParaRPr>
        </a:p>
      </dgm:t>
    </dgm:pt>
    <dgm:pt modelId="{9F2719CD-7BFE-433A-AEFE-C42FFE42E2CD}" type="pres">
      <dgm:prSet presAssocID="{C4E4D47A-9803-4BF9-9DF7-93146F2CC4D1}" presName="Name0" presStyleCnt="0">
        <dgm:presLayoutVars>
          <dgm:dir/>
          <dgm:animLvl val="lvl"/>
          <dgm:resizeHandles val="exact"/>
        </dgm:presLayoutVars>
      </dgm:prSet>
      <dgm:spPr/>
      <dgm:t>
        <a:bodyPr/>
        <a:lstStyle/>
        <a:p>
          <a:endParaRPr lang="en-GB"/>
        </a:p>
      </dgm:t>
    </dgm:pt>
    <dgm:pt modelId="{04059786-E98E-4C49-B490-2E2A79D06F5F}" type="pres">
      <dgm:prSet presAssocID="{42EA61B9-8B6D-4BB3-899C-F35CEE8478DD}" presName="composite" presStyleCnt="0"/>
      <dgm:spPr/>
      <dgm:t>
        <a:bodyPr/>
        <a:lstStyle/>
        <a:p>
          <a:endParaRPr lang="en-GB"/>
        </a:p>
      </dgm:t>
    </dgm:pt>
    <dgm:pt modelId="{566646E7-AAAE-4E0F-B095-1DCCABBA4A26}" type="pres">
      <dgm:prSet presAssocID="{42EA61B9-8B6D-4BB3-899C-F35CEE8478DD}" presName="parTx" presStyleLbl="alignNode1" presStyleIdx="0" presStyleCnt="4" custLinFactY="-200000" custLinFactNeighborX="-731" custLinFactNeighborY="-247769">
        <dgm:presLayoutVars>
          <dgm:chMax val="0"/>
          <dgm:chPref val="0"/>
          <dgm:bulletEnabled val="1"/>
        </dgm:presLayoutVars>
      </dgm:prSet>
      <dgm:spPr/>
      <dgm:t>
        <a:bodyPr/>
        <a:lstStyle/>
        <a:p>
          <a:endParaRPr lang="en-GB"/>
        </a:p>
      </dgm:t>
    </dgm:pt>
    <dgm:pt modelId="{E2234A6A-DDCC-4CCD-88E1-5BB2F3FE55A4}" type="pres">
      <dgm:prSet presAssocID="{42EA61B9-8B6D-4BB3-899C-F35CEE8478DD}" presName="desTx" presStyleLbl="alignAccFollowNode1" presStyleIdx="0" presStyleCnt="4" custLinFactNeighborX="-731" custLinFactNeighborY="-58818">
        <dgm:presLayoutVars>
          <dgm:bulletEnabled val="1"/>
        </dgm:presLayoutVars>
      </dgm:prSet>
      <dgm:spPr/>
      <dgm:t>
        <a:bodyPr/>
        <a:lstStyle/>
        <a:p>
          <a:endParaRPr lang="en-GB"/>
        </a:p>
      </dgm:t>
    </dgm:pt>
    <dgm:pt modelId="{FD681668-A5B0-48C2-819D-A21F368808FD}" type="pres">
      <dgm:prSet presAssocID="{542062B6-78E9-4482-9BB4-93039F1F0C43}" presName="space" presStyleCnt="0"/>
      <dgm:spPr/>
      <dgm:t>
        <a:bodyPr/>
        <a:lstStyle/>
        <a:p>
          <a:endParaRPr lang="en-GB"/>
        </a:p>
      </dgm:t>
    </dgm:pt>
    <dgm:pt modelId="{20FB7A69-2C15-4181-9E76-2CDCA9F7FA09}" type="pres">
      <dgm:prSet presAssocID="{24FA4576-A4DC-4C68-8F5C-B79F1E696F9C}" presName="composite" presStyleCnt="0"/>
      <dgm:spPr/>
      <dgm:t>
        <a:bodyPr/>
        <a:lstStyle/>
        <a:p>
          <a:endParaRPr lang="en-GB"/>
        </a:p>
      </dgm:t>
    </dgm:pt>
    <dgm:pt modelId="{0F824125-7518-4C28-935F-ACFFBDCD2F1A}" type="pres">
      <dgm:prSet presAssocID="{24FA4576-A4DC-4C68-8F5C-B79F1E696F9C}" presName="parTx" presStyleLbl="alignNode1" presStyleIdx="1" presStyleCnt="4" custLinFactY="-200000" custLinFactNeighborX="-731" custLinFactNeighborY="-247769">
        <dgm:presLayoutVars>
          <dgm:chMax val="0"/>
          <dgm:chPref val="0"/>
          <dgm:bulletEnabled val="1"/>
        </dgm:presLayoutVars>
      </dgm:prSet>
      <dgm:spPr/>
      <dgm:t>
        <a:bodyPr/>
        <a:lstStyle/>
        <a:p>
          <a:endParaRPr lang="en-GB"/>
        </a:p>
      </dgm:t>
    </dgm:pt>
    <dgm:pt modelId="{00F87B9B-B5D3-4E55-8622-29DE17CEF8A8}" type="pres">
      <dgm:prSet presAssocID="{24FA4576-A4DC-4C68-8F5C-B79F1E696F9C}" presName="desTx" presStyleLbl="alignAccFollowNode1" presStyleIdx="1" presStyleCnt="4" custLinFactNeighborX="-731" custLinFactNeighborY="-58818">
        <dgm:presLayoutVars>
          <dgm:bulletEnabled val="1"/>
        </dgm:presLayoutVars>
      </dgm:prSet>
      <dgm:spPr/>
      <dgm:t>
        <a:bodyPr/>
        <a:lstStyle/>
        <a:p>
          <a:endParaRPr lang="en-GB"/>
        </a:p>
      </dgm:t>
    </dgm:pt>
    <dgm:pt modelId="{4CD1705A-1214-451F-879D-A01F95DCA6D1}" type="pres">
      <dgm:prSet presAssocID="{DA188BF9-A8BF-4BDA-9155-C0C7F14D882E}" presName="space" presStyleCnt="0"/>
      <dgm:spPr/>
      <dgm:t>
        <a:bodyPr/>
        <a:lstStyle/>
        <a:p>
          <a:endParaRPr lang="en-GB"/>
        </a:p>
      </dgm:t>
    </dgm:pt>
    <dgm:pt modelId="{72A53BFF-B73B-4E66-B90B-166297F2C290}" type="pres">
      <dgm:prSet presAssocID="{39C4F7ED-0675-4CBB-8CE4-657D252856A2}" presName="composite" presStyleCnt="0"/>
      <dgm:spPr/>
      <dgm:t>
        <a:bodyPr/>
        <a:lstStyle/>
        <a:p>
          <a:endParaRPr lang="en-GB"/>
        </a:p>
      </dgm:t>
    </dgm:pt>
    <dgm:pt modelId="{1B675E85-71DA-45AC-96E7-506D3DB374DE}" type="pres">
      <dgm:prSet presAssocID="{39C4F7ED-0675-4CBB-8CE4-657D252856A2}" presName="parTx" presStyleLbl="alignNode1" presStyleIdx="2" presStyleCnt="4" custLinFactY="-200000" custLinFactNeighborX="-731" custLinFactNeighborY="-247769">
        <dgm:presLayoutVars>
          <dgm:chMax val="0"/>
          <dgm:chPref val="0"/>
          <dgm:bulletEnabled val="1"/>
        </dgm:presLayoutVars>
      </dgm:prSet>
      <dgm:spPr/>
      <dgm:t>
        <a:bodyPr/>
        <a:lstStyle/>
        <a:p>
          <a:endParaRPr lang="en-GB"/>
        </a:p>
      </dgm:t>
    </dgm:pt>
    <dgm:pt modelId="{1D78512D-309E-405C-A184-92F2BFD6316E}" type="pres">
      <dgm:prSet presAssocID="{39C4F7ED-0675-4CBB-8CE4-657D252856A2}" presName="desTx" presStyleLbl="alignAccFollowNode1" presStyleIdx="2" presStyleCnt="4" custLinFactNeighborX="-731" custLinFactNeighborY="-58818">
        <dgm:presLayoutVars>
          <dgm:bulletEnabled val="1"/>
        </dgm:presLayoutVars>
      </dgm:prSet>
      <dgm:spPr/>
      <dgm:t>
        <a:bodyPr/>
        <a:lstStyle/>
        <a:p>
          <a:endParaRPr lang="en-GB"/>
        </a:p>
      </dgm:t>
    </dgm:pt>
    <dgm:pt modelId="{E873A2F9-68DD-42CD-B787-41A5FFB474D2}" type="pres">
      <dgm:prSet presAssocID="{C0F313B3-E2B1-4FF9-A968-19971BA552E4}" presName="space" presStyleCnt="0"/>
      <dgm:spPr/>
      <dgm:t>
        <a:bodyPr/>
        <a:lstStyle/>
        <a:p>
          <a:endParaRPr lang="en-GB"/>
        </a:p>
      </dgm:t>
    </dgm:pt>
    <dgm:pt modelId="{9B52983C-2744-4259-8B0E-96B7E19FE783}" type="pres">
      <dgm:prSet presAssocID="{CB5EE67C-0C33-4A52-8CA5-0157844033FE}" presName="composite" presStyleCnt="0"/>
      <dgm:spPr/>
      <dgm:t>
        <a:bodyPr/>
        <a:lstStyle/>
        <a:p>
          <a:endParaRPr lang="en-GB"/>
        </a:p>
      </dgm:t>
    </dgm:pt>
    <dgm:pt modelId="{DDF5E210-FE5C-45B5-9655-3C9D942F4C5D}" type="pres">
      <dgm:prSet presAssocID="{CB5EE67C-0C33-4A52-8CA5-0157844033FE}" presName="parTx" presStyleLbl="alignNode1" presStyleIdx="3" presStyleCnt="4" custLinFactY="-200000" custLinFactNeighborX="-731" custLinFactNeighborY="-247769">
        <dgm:presLayoutVars>
          <dgm:chMax val="0"/>
          <dgm:chPref val="0"/>
          <dgm:bulletEnabled val="1"/>
        </dgm:presLayoutVars>
      </dgm:prSet>
      <dgm:spPr/>
      <dgm:t>
        <a:bodyPr/>
        <a:lstStyle/>
        <a:p>
          <a:endParaRPr lang="en-GB"/>
        </a:p>
      </dgm:t>
    </dgm:pt>
    <dgm:pt modelId="{241C9DA3-27E0-43F6-B34F-215326913E3D}" type="pres">
      <dgm:prSet presAssocID="{CB5EE67C-0C33-4A52-8CA5-0157844033FE}" presName="desTx" presStyleLbl="alignAccFollowNode1" presStyleIdx="3" presStyleCnt="4" custLinFactNeighborX="-731" custLinFactNeighborY="-58818">
        <dgm:presLayoutVars>
          <dgm:bulletEnabled val="1"/>
        </dgm:presLayoutVars>
      </dgm:prSet>
      <dgm:spPr/>
      <dgm:t>
        <a:bodyPr/>
        <a:lstStyle/>
        <a:p>
          <a:endParaRPr lang="en-GB"/>
        </a:p>
      </dgm:t>
    </dgm:pt>
  </dgm:ptLst>
  <dgm:cxnLst>
    <dgm:cxn modelId="{0141B1A3-197A-436A-A3C7-5AB8AF62EA53}" srcId="{173AB123-A5DD-4F73-B0CE-0F934FF62648}" destId="{651AAE58-E289-4E2E-B892-F0785C0B9132}" srcOrd="1" destOrd="0" parTransId="{19DC53C5-88C7-4A31-A55B-35662D290DAA}" sibTransId="{3B457DE8-3319-4219-BC0D-FDA95B2F2BC6}"/>
    <dgm:cxn modelId="{2A01E1B6-86A9-4741-A270-308220CC155E}" srcId="{AF4A6115-FE92-43EB-BE43-6560DB09BAC4}" destId="{EF9469D2-51BC-4A57-8828-4A91A6EAA211}" srcOrd="0" destOrd="0" parTransId="{83BB0D3B-C19E-457A-A209-701AE38D6D9E}" sibTransId="{7B587455-FF8E-47A0-80AD-7CB2971CC774}"/>
    <dgm:cxn modelId="{EA7EFE70-609B-4122-9622-8AD2254F66FF}" type="presOf" srcId="{BBE258B3-AE58-400C-9613-6739E72A5BAD}" destId="{E2234A6A-DDCC-4CCD-88E1-5BB2F3FE55A4}" srcOrd="0" destOrd="4" presId="urn:microsoft.com/office/officeart/2005/8/layout/hList1"/>
    <dgm:cxn modelId="{6C019106-7837-4271-A5F7-0DC2FF093DB3}" srcId="{F69B31E0-1134-41C6-94B3-448CDC437B97}" destId="{6187750A-029E-4C30-8DAA-C449563CEA5E}" srcOrd="0" destOrd="0" parTransId="{A9351CF3-4E94-4EA2-8AD4-4290EDB2F830}" sibTransId="{FE8ED284-C3AE-46B4-9AC7-B6DCD57E1137}"/>
    <dgm:cxn modelId="{15E77D46-039B-476F-BF2A-F24263FD8296}" srcId="{C4E4D47A-9803-4BF9-9DF7-93146F2CC4D1}" destId="{24FA4576-A4DC-4C68-8F5C-B79F1E696F9C}" srcOrd="1" destOrd="0" parTransId="{A7997D18-2204-4F1F-9C12-C633B67A41D2}" sibTransId="{DA188BF9-A8BF-4BDA-9155-C0C7F14D882E}"/>
    <dgm:cxn modelId="{2050224A-2E0E-472B-AFE8-DC88E2B6682D}" type="presOf" srcId="{6187750A-029E-4C30-8DAA-C449563CEA5E}" destId="{00F87B9B-B5D3-4E55-8622-29DE17CEF8A8}" srcOrd="0" destOrd="2" presId="urn:microsoft.com/office/officeart/2005/8/layout/hList1"/>
    <dgm:cxn modelId="{AFF45424-B9DA-442E-9320-D69CDFF67002}" type="presOf" srcId="{39C4F7ED-0675-4CBB-8CE4-657D252856A2}" destId="{1B675E85-71DA-45AC-96E7-506D3DB374DE}" srcOrd="0" destOrd="0" presId="urn:microsoft.com/office/officeart/2005/8/layout/hList1"/>
    <dgm:cxn modelId="{477374B4-F33A-4E23-A540-3B2F2AD0E102}" srcId="{F69B31E0-1134-41C6-94B3-448CDC437B97}" destId="{D223D018-4DED-4072-8FDE-6D36515AD929}" srcOrd="1" destOrd="0" parTransId="{D7209BB3-1F04-4D4B-935E-55893026677B}" sibTransId="{93EB7AE3-5958-4CF1-92EC-A34496F89F29}"/>
    <dgm:cxn modelId="{3EEBF194-DF03-4925-A46F-B22E7B5B20DD}" srcId="{39C4F7ED-0675-4CBB-8CE4-657D252856A2}" destId="{8C65CD1F-1FFF-4F5B-838B-0B39A1142B85}" srcOrd="0" destOrd="0" parTransId="{AD8701B3-3234-4E2C-9364-63ADF3F8293D}" sibTransId="{9933C725-E70B-4A95-81DC-7789B912733D}"/>
    <dgm:cxn modelId="{2B4B2103-8BD5-459C-BB49-B25A3ABD9D61}" type="presOf" srcId="{8782B3DA-23C0-4F70-917C-B0CC56187BF2}" destId="{00F87B9B-B5D3-4E55-8622-29DE17CEF8A8}" srcOrd="0" destOrd="4" presId="urn:microsoft.com/office/officeart/2005/8/layout/hList1"/>
    <dgm:cxn modelId="{8D121B8D-AF14-4F76-A321-A6654293E9AD}" type="presOf" srcId="{1760676C-C89A-4168-A409-C80381F05BE7}" destId="{1D78512D-309E-405C-A184-92F2BFD6316E}" srcOrd="0" destOrd="2" presId="urn:microsoft.com/office/officeart/2005/8/layout/hList1"/>
    <dgm:cxn modelId="{CF76346A-81BF-4C6C-99C6-09523EC7EAA3}" srcId="{39C4F7ED-0675-4CBB-8CE4-657D252856A2}" destId="{173AB123-A5DD-4F73-B0CE-0F934FF62648}" srcOrd="1" destOrd="0" parTransId="{1A863B66-C67F-47C8-A7B5-53DAEFE87951}" sibTransId="{8E1CACC9-95AF-4862-A4EC-1877A32FA159}"/>
    <dgm:cxn modelId="{DF847853-54F9-48B3-B96A-FB917F66EC2B}" srcId="{24FA4576-A4DC-4C68-8F5C-B79F1E696F9C}" destId="{9939B786-1D8C-4ECF-8A7B-884D4CFF1AA7}" srcOrd="0" destOrd="0" parTransId="{C908C710-BB29-44C8-9E0C-DE9127C91A8F}" sibTransId="{1CC486DF-B3C8-4F96-88FD-CB1774ADCBAB}"/>
    <dgm:cxn modelId="{BBD8CFE1-473E-4F34-AE56-FDD56861CB63}" srcId="{42EA61B9-8B6D-4BB3-899C-F35CEE8478DD}" destId="{7924858F-7BC7-4D0F-9780-E9AB0401E6E9}" srcOrd="1" destOrd="0" parTransId="{C7B8D9D6-8B72-4BCD-8BB2-AC0CB745DB58}" sibTransId="{72066311-3507-4293-9B27-7B08C6EBECD0}"/>
    <dgm:cxn modelId="{31EFE49C-D92A-4300-91CD-0C22C7750FAC}" srcId="{24FA4576-A4DC-4C68-8F5C-B79F1E696F9C}" destId="{8782B3DA-23C0-4F70-917C-B0CC56187BF2}" srcOrd="2" destOrd="0" parTransId="{2448C0C3-6F98-4453-A185-26424AAABC2F}" sibTransId="{B76E9BB8-2FD0-4499-BDE4-4A44D4C27DEE}"/>
    <dgm:cxn modelId="{19FF505D-BE04-438B-8A77-62BB1C7AFFE1}" type="presOf" srcId="{651AAE58-E289-4E2E-B892-F0785C0B9132}" destId="{1D78512D-309E-405C-A184-92F2BFD6316E}" srcOrd="0" destOrd="3" presId="urn:microsoft.com/office/officeart/2005/8/layout/hList1"/>
    <dgm:cxn modelId="{D64F6E5B-A267-43A9-8FB7-E8DB7ED0F261}" type="presOf" srcId="{D223D018-4DED-4072-8FDE-6D36515AD929}" destId="{00F87B9B-B5D3-4E55-8622-29DE17CEF8A8}" srcOrd="0" destOrd="3" presId="urn:microsoft.com/office/officeart/2005/8/layout/hList1"/>
    <dgm:cxn modelId="{7ED07F8E-0A3D-4B8F-A679-FF439E25E9A8}" type="presOf" srcId="{9939B786-1D8C-4ECF-8A7B-884D4CFF1AA7}" destId="{00F87B9B-B5D3-4E55-8622-29DE17CEF8A8}" srcOrd="0" destOrd="0" presId="urn:microsoft.com/office/officeart/2005/8/layout/hList1"/>
    <dgm:cxn modelId="{144E20E4-3968-4962-863B-2F5F985C2866}" srcId="{173AB123-A5DD-4F73-B0CE-0F934FF62648}" destId="{1760676C-C89A-4168-A409-C80381F05BE7}" srcOrd="0" destOrd="0" parTransId="{8CE6D667-B128-429C-B63C-EA8CA59D2258}" sibTransId="{C5E152FD-E947-493D-B8EB-FED828DAD85A}"/>
    <dgm:cxn modelId="{2BD52424-F052-47A4-A4F8-A24D4C9BBCD4}" srcId="{C4E4D47A-9803-4BF9-9DF7-93146F2CC4D1}" destId="{CB5EE67C-0C33-4A52-8CA5-0157844033FE}" srcOrd="3" destOrd="0" parTransId="{85AF8D3B-0966-4493-9E19-12EFEBE0C284}" sibTransId="{9572CB47-2D6E-4FDF-9B3C-17D34CA3CE09}"/>
    <dgm:cxn modelId="{AF864F89-A99D-4558-87DD-768B9A030A4E}" srcId="{CB5EE67C-0C33-4A52-8CA5-0157844033FE}" destId="{B8E3419C-C0F9-4566-B39B-143F56291370}" srcOrd="0" destOrd="0" parTransId="{952579AD-C402-4F53-8A09-40C481A63EF8}" sibTransId="{BD9FCF9B-D6DF-45B5-AC70-511A06724B63}"/>
    <dgm:cxn modelId="{38B6B99A-27FD-46E5-888D-19608CDEF2A2}" srcId="{24FA4576-A4DC-4C68-8F5C-B79F1E696F9C}" destId="{F69B31E0-1134-41C6-94B3-448CDC437B97}" srcOrd="1" destOrd="0" parTransId="{6BAD17AB-9684-410F-8333-CB5E6415A5AA}" sibTransId="{B8B505D8-A140-4242-870B-ADAD041DEB14}"/>
    <dgm:cxn modelId="{E4B55211-363E-4AC2-AA84-8CAFA6A19931}" type="presOf" srcId="{AF4A6115-FE92-43EB-BE43-6560DB09BAC4}" destId="{E2234A6A-DDCC-4CCD-88E1-5BB2F3FE55A4}" srcOrd="0" destOrd="0" presId="urn:microsoft.com/office/officeart/2005/8/layout/hList1"/>
    <dgm:cxn modelId="{07ACEC0E-889A-4375-805C-0602081040D4}" srcId="{42EA61B9-8B6D-4BB3-899C-F35CEE8478DD}" destId="{AF4A6115-FE92-43EB-BE43-6560DB09BAC4}" srcOrd="0" destOrd="0" parTransId="{995F5C09-7AA3-4FB9-998C-C694C44F8236}" sibTransId="{BF3D3B0A-1F1B-4FC9-A792-D832E2893374}"/>
    <dgm:cxn modelId="{4822E3C4-A13A-41C9-B210-8817B729F428}" srcId="{CB5EE67C-0C33-4A52-8CA5-0157844033FE}" destId="{87E40572-DD82-4415-AC03-0EEF0687CFCD}" srcOrd="1" destOrd="0" parTransId="{D4ECB04B-AAEB-4324-980E-71E8A9F062D1}" sibTransId="{20676ACA-9586-4756-A002-376D692B551C}"/>
    <dgm:cxn modelId="{C76E4F72-CCD4-400F-9EFB-569ADD62F816}" type="presOf" srcId="{B8E3419C-C0F9-4566-B39B-143F56291370}" destId="{241C9DA3-27E0-43F6-B34F-215326913E3D}" srcOrd="0" destOrd="0" presId="urn:microsoft.com/office/officeart/2005/8/layout/hList1"/>
    <dgm:cxn modelId="{D505201A-0357-4C75-B867-C454290BD264}" srcId="{C4E4D47A-9803-4BF9-9DF7-93146F2CC4D1}" destId="{39C4F7ED-0675-4CBB-8CE4-657D252856A2}" srcOrd="2" destOrd="0" parTransId="{0813ED22-697B-41B2-967C-CBBA770D3D6E}" sibTransId="{C0F313B3-E2B1-4FF9-A968-19971BA552E4}"/>
    <dgm:cxn modelId="{FD9F7446-164C-4149-BB39-9D152326A2E9}" srcId="{39C4F7ED-0675-4CBB-8CE4-657D252856A2}" destId="{125918A0-9023-4709-B1E5-8109C1A2C4FE}" srcOrd="2" destOrd="0" parTransId="{5A9C5C51-2C46-4D9D-ABB8-2076CBF3AB6F}" sibTransId="{D7A335B9-9AA6-4CA5-A35A-0B9251C7CF72}"/>
    <dgm:cxn modelId="{BFECBFCF-EF8B-4F60-B7B1-D38590D2403F}" type="presOf" srcId="{DBA09DBF-D2ED-4CEC-A0BD-2FA34CC26C16}" destId="{E2234A6A-DDCC-4CCD-88E1-5BB2F3FE55A4}" srcOrd="0" destOrd="2" presId="urn:microsoft.com/office/officeart/2005/8/layout/hList1"/>
    <dgm:cxn modelId="{3E0AEE13-B5C2-4485-9841-B6F73F6F07DA}" type="presOf" srcId="{CB5EE67C-0C33-4A52-8CA5-0157844033FE}" destId="{DDF5E210-FE5C-45B5-9655-3C9D942F4C5D}" srcOrd="0" destOrd="0" presId="urn:microsoft.com/office/officeart/2005/8/layout/hList1"/>
    <dgm:cxn modelId="{15997282-35F3-4E01-A481-A14D2AA6C393}" type="presOf" srcId="{F69B31E0-1134-41C6-94B3-448CDC437B97}" destId="{00F87B9B-B5D3-4E55-8622-29DE17CEF8A8}" srcOrd="0" destOrd="1" presId="urn:microsoft.com/office/officeart/2005/8/layout/hList1"/>
    <dgm:cxn modelId="{845729D3-D6FF-4C77-AABB-7A2319EDF51A}" srcId="{7924858F-7BC7-4D0F-9780-E9AB0401E6E9}" destId="{674E78B5-C805-4EE2-A2EF-F0C610875FF4}" srcOrd="1" destOrd="0" parTransId="{ADF83192-193A-4F16-9B37-BBF5BBA01CF5}" sibTransId="{E6004786-B4B0-4C84-833F-E897A1FE64E1}"/>
    <dgm:cxn modelId="{CF9F4293-2269-41AC-8265-FBB1D62C33F1}" type="presOf" srcId="{173AB123-A5DD-4F73-B0CE-0F934FF62648}" destId="{1D78512D-309E-405C-A184-92F2BFD6316E}" srcOrd="0" destOrd="1" presId="urn:microsoft.com/office/officeart/2005/8/layout/hList1"/>
    <dgm:cxn modelId="{AA568863-9615-4DAE-8C53-DAEE56EC58CC}" type="presOf" srcId="{674E78B5-C805-4EE2-A2EF-F0C610875FF4}" destId="{E2234A6A-DDCC-4CCD-88E1-5BB2F3FE55A4}" srcOrd="0" destOrd="5" presId="urn:microsoft.com/office/officeart/2005/8/layout/hList1"/>
    <dgm:cxn modelId="{C615D1B1-5D4C-4DF2-A7A4-C64F807543FD}" type="presOf" srcId="{42EA61B9-8B6D-4BB3-899C-F35CEE8478DD}" destId="{566646E7-AAAE-4E0F-B095-1DCCABBA4A26}" srcOrd="0" destOrd="0" presId="urn:microsoft.com/office/officeart/2005/8/layout/hList1"/>
    <dgm:cxn modelId="{3CE046A2-5B61-4480-8709-64FF41A322D4}" srcId="{AF4A6115-FE92-43EB-BE43-6560DB09BAC4}" destId="{DBA09DBF-D2ED-4CEC-A0BD-2FA34CC26C16}" srcOrd="1" destOrd="0" parTransId="{77D846D3-3797-40BA-948C-3BD53F8D77A7}" sibTransId="{63C1A245-E2D4-4835-AE7E-4E29DB48E9FE}"/>
    <dgm:cxn modelId="{E6921CEB-D6D2-45B5-99A5-AEC40B3AF3F9}" type="presOf" srcId="{125918A0-9023-4709-B1E5-8109C1A2C4FE}" destId="{1D78512D-309E-405C-A184-92F2BFD6316E}" srcOrd="0" destOrd="4" presId="urn:microsoft.com/office/officeart/2005/8/layout/hList1"/>
    <dgm:cxn modelId="{EC6555BD-3FA9-4BC6-9D33-0EA69B544A75}" type="presOf" srcId="{8C65CD1F-1FFF-4F5B-838B-0B39A1142B85}" destId="{1D78512D-309E-405C-A184-92F2BFD6316E}" srcOrd="0" destOrd="0" presId="urn:microsoft.com/office/officeart/2005/8/layout/hList1"/>
    <dgm:cxn modelId="{F84E62D7-7EF3-4913-9993-8C311895E71D}" srcId="{C4E4D47A-9803-4BF9-9DF7-93146F2CC4D1}" destId="{42EA61B9-8B6D-4BB3-899C-F35CEE8478DD}" srcOrd="0" destOrd="0" parTransId="{9FC75D20-CDEF-42C9-A6AA-EC39AE3F4226}" sibTransId="{542062B6-78E9-4482-9BB4-93039F1F0C43}"/>
    <dgm:cxn modelId="{4B19C241-C18C-4556-BEB8-5B34C22FB22A}" type="presOf" srcId="{24FA4576-A4DC-4C68-8F5C-B79F1E696F9C}" destId="{0F824125-7518-4C28-935F-ACFFBDCD2F1A}" srcOrd="0" destOrd="0" presId="urn:microsoft.com/office/officeart/2005/8/layout/hList1"/>
    <dgm:cxn modelId="{49C98AF0-2BC0-4691-AD7D-75690097FABF}" type="presOf" srcId="{87E40572-DD82-4415-AC03-0EEF0687CFCD}" destId="{241C9DA3-27E0-43F6-B34F-215326913E3D}" srcOrd="0" destOrd="1" presId="urn:microsoft.com/office/officeart/2005/8/layout/hList1"/>
    <dgm:cxn modelId="{3C1BE226-C646-4A99-A7D3-D6A8D1B0223E}" type="presOf" srcId="{EF9469D2-51BC-4A57-8828-4A91A6EAA211}" destId="{E2234A6A-DDCC-4CCD-88E1-5BB2F3FE55A4}" srcOrd="0" destOrd="1" presId="urn:microsoft.com/office/officeart/2005/8/layout/hList1"/>
    <dgm:cxn modelId="{729BCAE9-6B1D-4750-B6A1-7825227D26B0}" type="presOf" srcId="{7924858F-7BC7-4D0F-9780-E9AB0401E6E9}" destId="{E2234A6A-DDCC-4CCD-88E1-5BB2F3FE55A4}" srcOrd="0" destOrd="3" presId="urn:microsoft.com/office/officeart/2005/8/layout/hList1"/>
    <dgm:cxn modelId="{B1A60B69-10B5-497A-976A-3FC85BC8473C}" srcId="{7924858F-7BC7-4D0F-9780-E9AB0401E6E9}" destId="{BBE258B3-AE58-400C-9613-6739E72A5BAD}" srcOrd="0" destOrd="0" parTransId="{CF85A8DC-E6EE-44A0-8674-DDDADD1EDEE4}" sibTransId="{BB4838D7-5A24-4627-9633-DD649CE9E40F}"/>
    <dgm:cxn modelId="{B2D8110B-A1B1-41F7-896A-BD55D16217D4}" type="presOf" srcId="{C4E4D47A-9803-4BF9-9DF7-93146F2CC4D1}" destId="{9F2719CD-7BFE-433A-AEFE-C42FFE42E2CD}" srcOrd="0" destOrd="0" presId="urn:microsoft.com/office/officeart/2005/8/layout/hList1"/>
    <dgm:cxn modelId="{8514F573-EAEE-4DA6-88A0-61785561C230}" type="presParOf" srcId="{9F2719CD-7BFE-433A-AEFE-C42FFE42E2CD}" destId="{04059786-E98E-4C49-B490-2E2A79D06F5F}" srcOrd="0" destOrd="0" presId="urn:microsoft.com/office/officeart/2005/8/layout/hList1"/>
    <dgm:cxn modelId="{5CFA9E81-3081-4296-965F-824EBCA6CE77}" type="presParOf" srcId="{04059786-E98E-4C49-B490-2E2A79D06F5F}" destId="{566646E7-AAAE-4E0F-B095-1DCCABBA4A26}" srcOrd="0" destOrd="0" presId="urn:microsoft.com/office/officeart/2005/8/layout/hList1"/>
    <dgm:cxn modelId="{1B5E9352-2144-4B10-AB48-E6764A1AEBAF}" type="presParOf" srcId="{04059786-E98E-4C49-B490-2E2A79D06F5F}" destId="{E2234A6A-DDCC-4CCD-88E1-5BB2F3FE55A4}" srcOrd="1" destOrd="0" presId="urn:microsoft.com/office/officeart/2005/8/layout/hList1"/>
    <dgm:cxn modelId="{7851D2AB-E762-4C66-925A-ED9EA0A8675F}" type="presParOf" srcId="{9F2719CD-7BFE-433A-AEFE-C42FFE42E2CD}" destId="{FD681668-A5B0-48C2-819D-A21F368808FD}" srcOrd="1" destOrd="0" presId="urn:microsoft.com/office/officeart/2005/8/layout/hList1"/>
    <dgm:cxn modelId="{CB993249-B60A-435F-9619-AD0CD325BAA6}" type="presParOf" srcId="{9F2719CD-7BFE-433A-AEFE-C42FFE42E2CD}" destId="{20FB7A69-2C15-4181-9E76-2CDCA9F7FA09}" srcOrd="2" destOrd="0" presId="urn:microsoft.com/office/officeart/2005/8/layout/hList1"/>
    <dgm:cxn modelId="{BD00485E-3858-461D-A26B-3B71D03EB578}" type="presParOf" srcId="{20FB7A69-2C15-4181-9E76-2CDCA9F7FA09}" destId="{0F824125-7518-4C28-935F-ACFFBDCD2F1A}" srcOrd="0" destOrd="0" presId="urn:microsoft.com/office/officeart/2005/8/layout/hList1"/>
    <dgm:cxn modelId="{ABD689FA-35B3-46FF-B436-B63454F2E67E}" type="presParOf" srcId="{20FB7A69-2C15-4181-9E76-2CDCA9F7FA09}" destId="{00F87B9B-B5D3-4E55-8622-29DE17CEF8A8}" srcOrd="1" destOrd="0" presId="urn:microsoft.com/office/officeart/2005/8/layout/hList1"/>
    <dgm:cxn modelId="{E76B76DC-CD0E-460D-A51D-4F9ABC9B1C25}" type="presParOf" srcId="{9F2719CD-7BFE-433A-AEFE-C42FFE42E2CD}" destId="{4CD1705A-1214-451F-879D-A01F95DCA6D1}" srcOrd="3" destOrd="0" presId="urn:microsoft.com/office/officeart/2005/8/layout/hList1"/>
    <dgm:cxn modelId="{312D6414-0CB8-425F-A6DD-E20D3887A460}" type="presParOf" srcId="{9F2719CD-7BFE-433A-AEFE-C42FFE42E2CD}" destId="{72A53BFF-B73B-4E66-B90B-166297F2C290}" srcOrd="4" destOrd="0" presId="urn:microsoft.com/office/officeart/2005/8/layout/hList1"/>
    <dgm:cxn modelId="{A6CD01E3-AD05-4B2A-A07F-13D9EEBD14A7}" type="presParOf" srcId="{72A53BFF-B73B-4E66-B90B-166297F2C290}" destId="{1B675E85-71DA-45AC-96E7-506D3DB374DE}" srcOrd="0" destOrd="0" presId="urn:microsoft.com/office/officeart/2005/8/layout/hList1"/>
    <dgm:cxn modelId="{8540C8AB-0C14-4DE4-AC85-BFB4C0129599}" type="presParOf" srcId="{72A53BFF-B73B-4E66-B90B-166297F2C290}" destId="{1D78512D-309E-405C-A184-92F2BFD6316E}" srcOrd="1" destOrd="0" presId="urn:microsoft.com/office/officeart/2005/8/layout/hList1"/>
    <dgm:cxn modelId="{22C75D49-373B-45CE-B16C-7D51D3E26F02}" type="presParOf" srcId="{9F2719CD-7BFE-433A-AEFE-C42FFE42E2CD}" destId="{E873A2F9-68DD-42CD-B787-41A5FFB474D2}" srcOrd="5" destOrd="0" presId="urn:microsoft.com/office/officeart/2005/8/layout/hList1"/>
    <dgm:cxn modelId="{B7EE32DB-DBE0-4E20-B8D1-809DEE28FFEB}" type="presParOf" srcId="{9F2719CD-7BFE-433A-AEFE-C42FFE42E2CD}" destId="{9B52983C-2744-4259-8B0E-96B7E19FE783}" srcOrd="6" destOrd="0" presId="urn:microsoft.com/office/officeart/2005/8/layout/hList1"/>
    <dgm:cxn modelId="{E0970A27-33F3-4363-8FBD-E15B859F42EE}" type="presParOf" srcId="{9B52983C-2744-4259-8B0E-96B7E19FE783}" destId="{DDF5E210-FE5C-45B5-9655-3C9D942F4C5D}" srcOrd="0" destOrd="0" presId="urn:microsoft.com/office/officeart/2005/8/layout/hList1"/>
    <dgm:cxn modelId="{F2D7C958-D12D-4B9B-9AFE-766AEB24494C}" type="presParOf" srcId="{9B52983C-2744-4259-8B0E-96B7E19FE783}" destId="{241C9DA3-27E0-43F6-B34F-215326913E3D}" srcOrd="1" destOrd="0" presId="urn:microsoft.com/office/officeart/2005/8/layout/hList1"/>
  </dgm:cxnLst>
  <dgm:bg/>
  <dgm:whole/>
</dgm:dataModel>
</file>

<file path=ppt/diagrams/data7.xml><?xml version="1.0" encoding="utf-8"?>
<dgm:dataModel xmlns:dgm="http://schemas.openxmlformats.org/drawingml/2006/diagram" xmlns:a="http://schemas.openxmlformats.org/drawingml/2006/main">
  <dgm:ptLst>
    <dgm:pt modelId="{FCBF3B3E-C705-4CF8-AAEE-02CDCD807E3B}" type="doc">
      <dgm:prSet loTypeId="urn:microsoft.com/office/officeart/2005/8/layout/radial2" loCatId="relationship" qsTypeId="urn:microsoft.com/office/officeart/2005/8/quickstyle/3d1" qsCatId="3D" csTypeId="urn:microsoft.com/office/officeart/2005/8/colors/accent2_3" csCatId="accent2" phldr="1"/>
      <dgm:spPr/>
      <dgm:t>
        <a:bodyPr/>
        <a:lstStyle/>
        <a:p>
          <a:endParaRPr lang="en-GB"/>
        </a:p>
      </dgm:t>
    </dgm:pt>
    <dgm:pt modelId="{CC91C128-40B4-4E30-96EE-ED8F0932BF49}">
      <dgm:prSet custT="1"/>
      <dgm:spPr/>
      <dgm:t>
        <a:bodyPr anchor="b" anchorCtr="1"/>
        <a:lstStyle/>
        <a:p>
          <a:pPr rtl="0"/>
          <a:r>
            <a:rPr lang="en-GB" sz="1600" dirty="0" smtClean="0">
              <a:effectLst>
                <a:outerShdw blurRad="38100" dist="38100" dir="2700000" algn="tl">
                  <a:srgbClr val="000000">
                    <a:alpha val="43137"/>
                  </a:srgbClr>
                </a:outerShdw>
              </a:effectLst>
            </a:rPr>
            <a:t>Authentication and authorization</a:t>
          </a:r>
          <a:endParaRPr lang="en-GB" sz="1600" dirty="0">
            <a:effectLst>
              <a:outerShdw blurRad="38100" dist="38100" dir="2700000" algn="tl">
                <a:srgbClr val="000000">
                  <a:alpha val="43137"/>
                </a:srgbClr>
              </a:outerShdw>
            </a:effectLst>
          </a:endParaRPr>
        </a:p>
      </dgm:t>
    </dgm:pt>
    <dgm:pt modelId="{21A76449-5762-464C-A824-41884ED9925C}" type="parTrans" cxnId="{263781E6-54F1-41C8-BD9E-A4EF98F52422}">
      <dgm:prSet/>
      <dgm:spPr/>
      <dgm:t>
        <a:bodyPr/>
        <a:lstStyle/>
        <a:p>
          <a:endParaRPr lang="en-GB"/>
        </a:p>
      </dgm:t>
    </dgm:pt>
    <dgm:pt modelId="{DCCBB238-E323-4B19-82A0-4AACF3FBF37E}" type="sibTrans" cxnId="{263781E6-54F1-41C8-BD9E-A4EF98F52422}">
      <dgm:prSet/>
      <dgm:spPr/>
      <dgm:t>
        <a:bodyPr/>
        <a:lstStyle/>
        <a:p>
          <a:endParaRPr lang="en-GB"/>
        </a:p>
      </dgm:t>
    </dgm:pt>
    <dgm:pt modelId="{15412AAA-F79E-4523-ABBE-56EA15F1472F}">
      <dgm:prSet custT="1"/>
      <dgm:spPr/>
      <dgm:t>
        <a:bodyPr anchor="b" anchorCtr="1"/>
        <a:lstStyle/>
        <a:p>
          <a:pPr rtl="0"/>
          <a:r>
            <a:rPr lang="en-GB" sz="1600" dirty="0" smtClean="0">
              <a:effectLst>
                <a:outerShdw blurRad="38100" dist="38100" dir="2700000" algn="tl">
                  <a:srgbClr val="000000">
                    <a:alpha val="43137"/>
                  </a:srgbClr>
                </a:outerShdw>
              </a:effectLst>
            </a:rPr>
            <a:t>Reduced surface area</a:t>
          </a:r>
          <a:endParaRPr lang="en-GB" sz="1600" dirty="0">
            <a:effectLst>
              <a:outerShdw blurRad="38100" dist="38100" dir="2700000" algn="tl">
                <a:srgbClr val="000000">
                  <a:alpha val="43137"/>
                </a:srgbClr>
              </a:outerShdw>
            </a:effectLst>
          </a:endParaRPr>
        </a:p>
      </dgm:t>
    </dgm:pt>
    <dgm:pt modelId="{48C2120D-B195-4479-BDED-C9AFA93DA57F}" type="parTrans" cxnId="{15F744BC-8086-4E96-9FCA-FB7302C042BC}">
      <dgm:prSet/>
      <dgm:spPr/>
      <dgm:t>
        <a:bodyPr/>
        <a:lstStyle/>
        <a:p>
          <a:endParaRPr lang="en-GB"/>
        </a:p>
      </dgm:t>
    </dgm:pt>
    <dgm:pt modelId="{CEB38CCA-1997-464E-B3EE-13A555234D6C}" type="sibTrans" cxnId="{15F744BC-8086-4E96-9FCA-FB7302C042BC}">
      <dgm:prSet/>
      <dgm:spPr/>
      <dgm:t>
        <a:bodyPr/>
        <a:lstStyle/>
        <a:p>
          <a:endParaRPr lang="en-GB"/>
        </a:p>
      </dgm:t>
    </dgm:pt>
    <dgm:pt modelId="{B7566C55-0B21-4F57-BBE0-E020A06E8C7D}">
      <dgm:prSet custT="1"/>
      <dgm:spPr/>
      <dgm:t>
        <a:bodyPr anchor="b" anchorCtr="1"/>
        <a:lstStyle/>
        <a:p>
          <a:pPr rtl="0"/>
          <a:r>
            <a:rPr lang="en-GB" sz="1600" dirty="0" smtClean="0">
              <a:effectLst>
                <a:outerShdw blurRad="38100" dist="38100" dir="2700000" algn="tl">
                  <a:srgbClr val="000000">
                    <a:alpha val="43137"/>
                  </a:srgbClr>
                </a:outerShdw>
              </a:effectLst>
            </a:rPr>
            <a:t>Full event auditing</a:t>
          </a:r>
          <a:endParaRPr lang="en-GB" sz="1600" dirty="0">
            <a:effectLst>
              <a:outerShdw blurRad="38100" dist="38100" dir="2700000" algn="tl">
                <a:srgbClr val="000000">
                  <a:alpha val="43137"/>
                </a:srgbClr>
              </a:outerShdw>
            </a:effectLst>
          </a:endParaRPr>
        </a:p>
      </dgm:t>
    </dgm:pt>
    <dgm:pt modelId="{1764A051-51A8-40D4-8487-099A7180CC38}" type="parTrans" cxnId="{16E4E6C3-BBF2-4DB5-AA35-613B2209EBA5}">
      <dgm:prSet/>
      <dgm:spPr/>
      <dgm:t>
        <a:bodyPr/>
        <a:lstStyle/>
        <a:p>
          <a:endParaRPr lang="en-GB"/>
        </a:p>
      </dgm:t>
    </dgm:pt>
    <dgm:pt modelId="{911BD385-7161-45F8-9AEE-BB68CEEA0366}" type="sibTrans" cxnId="{16E4E6C3-BBF2-4DB5-AA35-613B2209EBA5}">
      <dgm:prSet/>
      <dgm:spPr/>
      <dgm:t>
        <a:bodyPr/>
        <a:lstStyle/>
        <a:p>
          <a:endParaRPr lang="en-GB"/>
        </a:p>
      </dgm:t>
    </dgm:pt>
    <dgm:pt modelId="{3394BB60-A63F-455D-8C82-B694F8D7E971}">
      <dgm:prSet custT="1"/>
      <dgm:spPr/>
      <dgm:t>
        <a:bodyPr anchor="b" anchorCtr="1"/>
        <a:lstStyle/>
        <a:p>
          <a:pPr rtl="0"/>
          <a:r>
            <a:rPr lang="en-GB" sz="1600" dirty="0" smtClean="0">
              <a:effectLst>
                <a:outerShdw blurRad="38100" dist="38100" dir="2700000" algn="tl">
                  <a:srgbClr val="000000">
                    <a:alpha val="43137"/>
                  </a:srgbClr>
                </a:outerShdw>
              </a:effectLst>
            </a:rPr>
            <a:t>Native encryption</a:t>
          </a:r>
          <a:endParaRPr lang="en-GB" sz="1600" dirty="0">
            <a:effectLst>
              <a:outerShdw blurRad="38100" dist="38100" dir="2700000" algn="tl">
                <a:srgbClr val="000000">
                  <a:alpha val="43137"/>
                </a:srgbClr>
              </a:outerShdw>
            </a:effectLst>
          </a:endParaRPr>
        </a:p>
      </dgm:t>
    </dgm:pt>
    <dgm:pt modelId="{B69F7342-71D4-42AD-8535-1C29077A1106}" type="parTrans" cxnId="{727FBF07-A0F2-4063-8397-12576E475E14}">
      <dgm:prSet/>
      <dgm:spPr/>
      <dgm:t>
        <a:bodyPr/>
        <a:lstStyle/>
        <a:p>
          <a:endParaRPr lang="en-GB"/>
        </a:p>
      </dgm:t>
    </dgm:pt>
    <dgm:pt modelId="{939FCA88-BDEB-40E5-BD14-C4E26CC21270}" type="sibTrans" cxnId="{727FBF07-A0F2-4063-8397-12576E475E14}">
      <dgm:prSet/>
      <dgm:spPr/>
      <dgm:t>
        <a:bodyPr/>
        <a:lstStyle/>
        <a:p>
          <a:endParaRPr lang="en-GB"/>
        </a:p>
      </dgm:t>
    </dgm:pt>
    <dgm:pt modelId="{D9CC4C1F-C413-4ACD-8E04-3FF9BB2A8970}" type="pres">
      <dgm:prSet presAssocID="{FCBF3B3E-C705-4CF8-AAEE-02CDCD807E3B}" presName="composite" presStyleCnt="0">
        <dgm:presLayoutVars>
          <dgm:chMax val="5"/>
          <dgm:dir/>
          <dgm:animLvl val="ctr"/>
          <dgm:resizeHandles val="exact"/>
        </dgm:presLayoutVars>
      </dgm:prSet>
      <dgm:spPr/>
      <dgm:t>
        <a:bodyPr/>
        <a:lstStyle/>
        <a:p>
          <a:endParaRPr lang="en-GB"/>
        </a:p>
      </dgm:t>
    </dgm:pt>
    <dgm:pt modelId="{1E325660-3BA9-41B5-BC83-C9CC261718B4}" type="pres">
      <dgm:prSet presAssocID="{FCBF3B3E-C705-4CF8-AAEE-02CDCD807E3B}" presName="cycle" presStyleCnt="0"/>
      <dgm:spPr/>
    </dgm:pt>
    <dgm:pt modelId="{4F533C41-04CF-4FD6-B42D-122B15CC8C1C}" type="pres">
      <dgm:prSet presAssocID="{FCBF3B3E-C705-4CF8-AAEE-02CDCD807E3B}" presName="centerShape" presStyleCnt="0"/>
      <dgm:spPr/>
    </dgm:pt>
    <dgm:pt modelId="{9E0BF121-0602-4795-A96C-7FC40939DBB4}" type="pres">
      <dgm:prSet presAssocID="{FCBF3B3E-C705-4CF8-AAEE-02CDCD807E3B}" presName="connSite" presStyleLbl="node1" presStyleIdx="0" presStyleCnt="5"/>
      <dgm:spPr/>
    </dgm:pt>
    <dgm:pt modelId="{6E1133AF-AD53-4DCB-AAD4-F9BA2B6758A6}" type="pres">
      <dgm:prSet presAssocID="{FCBF3B3E-C705-4CF8-AAEE-02CDCD807E3B}" presName="visible" presStyleLbl="node1" presStyleIdx="0" presStyleCnt="5" custScaleX="144909" custScaleY="143340"/>
      <dgm:spPr/>
    </dgm:pt>
    <dgm:pt modelId="{821B4332-F9CF-4BE8-885D-A51F2B06A1F9}" type="pres">
      <dgm:prSet presAssocID="{21A76449-5762-464C-A824-41884ED9925C}" presName="Name25" presStyleLbl="parChTrans1D1" presStyleIdx="0" presStyleCnt="4"/>
      <dgm:spPr/>
      <dgm:t>
        <a:bodyPr/>
        <a:lstStyle/>
        <a:p>
          <a:endParaRPr lang="en-GB"/>
        </a:p>
      </dgm:t>
    </dgm:pt>
    <dgm:pt modelId="{0131069C-0B22-417A-8F2A-7A27D883E7C9}" type="pres">
      <dgm:prSet presAssocID="{CC91C128-40B4-4E30-96EE-ED8F0932BF49}" presName="node" presStyleCnt="0"/>
      <dgm:spPr/>
    </dgm:pt>
    <dgm:pt modelId="{51E4B231-B8BF-438D-B71D-7BF6727AEE9F}" type="pres">
      <dgm:prSet presAssocID="{CC91C128-40B4-4E30-96EE-ED8F0932BF49}" presName="parentNode" presStyleLbl="node1" presStyleIdx="1" presStyleCnt="5" custScaleX="180965" custScaleY="181698" custLinFactNeighborX="90756" custLinFactNeighborY="16788">
        <dgm:presLayoutVars>
          <dgm:chMax val="1"/>
          <dgm:bulletEnabled val="1"/>
        </dgm:presLayoutVars>
      </dgm:prSet>
      <dgm:spPr/>
      <dgm:t>
        <a:bodyPr/>
        <a:lstStyle/>
        <a:p>
          <a:endParaRPr lang="en-GB"/>
        </a:p>
      </dgm:t>
    </dgm:pt>
    <dgm:pt modelId="{B324EA15-68CA-4216-9F16-F59C24BFC74A}" type="pres">
      <dgm:prSet presAssocID="{CC91C128-40B4-4E30-96EE-ED8F0932BF49}" presName="childNode" presStyleLbl="revTx" presStyleIdx="0" presStyleCnt="0">
        <dgm:presLayoutVars>
          <dgm:bulletEnabled val="1"/>
        </dgm:presLayoutVars>
      </dgm:prSet>
      <dgm:spPr/>
    </dgm:pt>
    <dgm:pt modelId="{B20C9BDF-6E51-4256-B772-76D323416E25}" type="pres">
      <dgm:prSet presAssocID="{48C2120D-B195-4479-BDED-C9AFA93DA57F}" presName="Name25" presStyleLbl="parChTrans1D1" presStyleIdx="1" presStyleCnt="4"/>
      <dgm:spPr/>
      <dgm:t>
        <a:bodyPr/>
        <a:lstStyle/>
        <a:p>
          <a:endParaRPr lang="en-GB"/>
        </a:p>
      </dgm:t>
    </dgm:pt>
    <dgm:pt modelId="{AFEEA33A-F587-4F3D-A904-DC87C7FD56F2}" type="pres">
      <dgm:prSet presAssocID="{15412AAA-F79E-4523-ABBE-56EA15F1472F}" presName="node" presStyleCnt="0"/>
      <dgm:spPr/>
    </dgm:pt>
    <dgm:pt modelId="{292FA4C0-16DB-41BC-B438-8E8B4E623AE4}" type="pres">
      <dgm:prSet presAssocID="{15412AAA-F79E-4523-ABBE-56EA15F1472F}" presName="parentNode" presStyleLbl="node1" presStyleIdx="2" presStyleCnt="5" custScaleX="180965" custScaleY="181698" custLinFactX="100000" custLinFactNeighborX="113977" custLinFactNeighborY="-27480">
        <dgm:presLayoutVars>
          <dgm:chMax val="1"/>
          <dgm:bulletEnabled val="1"/>
        </dgm:presLayoutVars>
      </dgm:prSet>
      <dgm:spPr/>
      <dgm:t>
        <a:bodyPr/>
        <a:lstStyle/>
        <a:p>
          <a:endParaRPr lang="en-GB"/>
        </a:p>
      </dgm:t>
    </dgm:pt>
    <dgm:pt modelId="{908E1FFB-97EC-42EF-BB23-9338438BFA35}" type="pres">
      <dgm:prSet presAssocID="{15412AAA-F79E-4523-ABBE-56EA15F1472F}" presName="childNode" presStyleLbl="revTx" presStyleIdx="0" presStyleCnt="0">
        <dgm:presLayoutVars>
          <dgm:bulletEnabled val="1"/>
        </dgm:presLayoutVars>
      </dgm:prSet>
      <dgm:spPr/>
    </dgm:pt>
    <dgm:pt modelId="{62579B45-198B-43C5-97A4-250A7934AE12}" type="pres">
      <dgm:prSet presAssocID="{1764A051-51A8-40D4-8487-099A7180CC38}" presName="Name25" presStyleLbl="parChTrans1D1" presStyleIdx="2" presStyleCnt="4"/>
      <dgm:spPr/>
      <dgm:t>
        <a:bodyPr/>
        <a:lstStyle/>
        <a:p>
          <a:endParaRPr lang="en-GB"/>
        </a:p>
      </dgm:t>
    </dgm:pt>
    <dgm:pt modelId="{82E2B545-AC2D-44D5-AA74-2B1B04899EA7}" type="pres">
      <dgm:prSet presAssocID="{B7566C55-0B21-4F57-BBE0-E020A06E8C7D}" presName="node" presStyleCnt="0"/>
      <dgm:spPr/>
    </dgm:pt>
    <dgm:pt modelId="{02C1F6F2-E3BF-4DAC-B2D0-ECD62D4B4755}" type="pres">
      <dgm:prSet presAssocID="{B7566C55-0B21-4F57-BBE0-E020A06E8C7D}" presName="parentNode" presStyleLbl="node1" presStyleIdx="3" presStyleCnt="5" custScaleX="180965" custScaleY="181698" custLinFactX="100000" custLinFactNeighborX="130007" custLinFactNeighborY="40916">
        <dgm:presLayoutVars>
          <dgm:chMax val="1"/>
          <dgm:bulletEnabled val="1"/>
        </dgm:presLayoutVars>
      </dgm:prSet>
      <dgm:spPr/>
      <dgm:t>
        <a:bodyPr/>
        <a:lstStyle/>
        <a:p>
          <a:endParaRPr lang="en-GB"/>
        </a:p>
      </dgm:t>
    </dgm:pt>
    <dgm:pt modelId="{58D46509-6891-40FE-A11F-BB3112BDF086}" type="pres">
      <dgm:prSet presAssocID="{B7566C55-0B21-4F57-BBE0-E020A06E8C7D}" presName="childNode" presStyleLbl="revTx" presStyleIdx="0" presStyleCnt="0">
        <dgm:presLayoutVars>
          <dgm:bulletEnabled val="1"/>
        </dgm:presLayoutVars>
      </dgm:prSet>
      <dgm:spPr/>
    </dgm:pt>
    <dgm:pt modelId="{F5397105-AB66-4928-B842-DC1E977E4B46}" type="pres">
      <dgm:prSet presAssocID="{B69F7342-71D4-42AD-8535-1C29077A1106}" presName="Name25" presStyleLbl="parChTrans1D1" presStyleIdx="3" presStyleCnt="4"/>
      <dgm:spPr/>
      <dgm:t>
        <a:bodyPr/>
        <a:lstStyle/>
        <a:p>
          <a:endParaRPr lang="en-GB"/>
        </a:p>
      </dgm:t>
    </dgm:pt>
    <dgm:pt modelId="{EDFAC3EB-8A66-4190-93AF-D0C963DBE2F7}" type="pres">
      <dgm:prSet presAssocID="{3394BB60-A63F-455D-8C82-B694F8D7E971}" presName="node" presStyleCnt="0"/>
      <dgm:spPr/>
    </dgm:pt>
    <dgm:pt modelId="{CBD877DC-51FC-4189-9B53-C94EE7547D83}" type="pres">
      <dgm:prSet presAssocID="{3394BB60-A63F-455D-8C82-B694F8D7E971}" presName="parentNode" presStyleLbl="node1" presStyleIdx="4" presStyleCnt="5" custScaleX="180965" custScaleY="181698" custLinFactNeighborX="98823" custLinFactNeighborY="4776">
        <dgm:presLayoutVars>
          <dgm:chMax val="1"/>
          <dgm:bulletEnabled val="1"/>
        </dgm:presLayoutVars>
      </dgm:prSet>
      <dgm:spPr/>
      <dgm:t>
        <a:bodyPr/>
        <a:lstStyle/>
        <a:p>
          <a:endParaRPr lang="en-GB"/>
        </a:p>
      </dgm:t>
    </dgm:pt>
    <dgm:pt modelId="{D21DDA53-6E84-46DE-8E74-AB551FFBF20A}" type="pres">
      <dgm:prSet presAssocID="{3394BB60-A63F-455D-8C82-B694F8D7E971}" presName="childNode" presStyleLbl="revTx" presStyleIdx="0" presStyleCnt="0">
        <dgm:presLayoutVars>
          <dgm:bulletEnabled val="1"/>
        </dgm:presLayoutVars>
      </dgm:prSet>
      <dgm:spPr/>
    </dgm:pt>
  </dgm:ptLst>
  <dgm:cxnLst>
    <dgm:cxn modelId="{727FBF07-A0F2-4063-8397-12576E475E14}" srcId="{FCBF3B3E-C705-4CF8-AAEE-02CDCD807E3B}" destId="{3394BB60-A63F-455D-8C82-B694F8D7E971}" srcOrd="3" destOrd="0" parTransId="{B69F7342-71D4-42AD-8535-1C29077A1106}" sibTransId="{939FCA88-BDEB-40E5-BD14-C4E26CC21270}"/>
    <dgm:cxn modelId="{263781E6-54F1-41C8-BD9E-A4EF98F52422}" srcId="{FCBF3B3E-C705-4CF8-AAEE-02CDCD807E3B}" destId="{CC91C128-40B4-4E30-96EE-ED8F0932BF49}" srcOrd="0" destOrd="0" parTransId="{21A76449-5762-464C-A824-41884ED9925C}" sibTransId="{DCCBB238-E323-4B19-82A0-4AACF3FBF37E}"/>
    <dgm:cxn modelId="{A85FF371-6FD0-4771-9AF2-02CA33AD8980}" type="presOf" srcId="{15412AAA-F79E-4523-ABBE-56EA15F1472F}" destId="{292FA4C0-16DB-41BC-B438-8E8B4E623AE4}" srcOrd="0" destOrd="0" presId="urn:microsoft.com/office/officeart/2005/8/layout/radial2"/>
    <dgm:cxn modelId="{55DF2A01-6EEB-4990-87B3-92A536D4B5E0}" type="presOf" srcId="{48C2120D-B195-4479-BDED-C9AFA93DA57F}" destId="{B20C9BDF-6E51-4256-B772-76D323416E25}" srcOrd="0" destOrd="0" presId="urn:microsoft.com/office/officeart/2005/8/layout/radial2"/>
    <dgm:cxn modelId="{F098EFEB-49C5-42D8-B1F3-E7A902CC88AC}" type="presOf" srcId="{B7566C55-0B21-4F57-BBE0-E020A06E8C7D}" destId="{02C1F6F2-E3BF-4DAC-B2D0-ECD62D4B4755}" srcOrd="0" destOrd="0" presId="urn:microsoft.com/office/officeart/2005/8/layout/radial2"/>
    <dgm:cxn modelId="{44BEB7C6-8B25-480C-9880-6181F5CF8C81}" type="presOf" srcId="{B69F7342-71D4-42AD-8535-1C29077A1106}" destId="{F5397105-AB66-4928-B842-DC1E977E4B46}" srcOrd="0" destOrd="0" presId="urn:microsoft.com/office/officeart/2005/8/layout/radial2"/>
    <dgm:cxn modelId="{B380A796-5905-4868-862A-6B358CA2965C}" type="presOf" srcId="{CC91C128-40B4-4E30-96EE-ED8F0932BF49}" destId="{51E4B231-B8BF-438D-B71D-7BF6727AEE9F}" srcOrd="0" destOrd="0" presId="urn:microsoft.com/office/officeart/2005/8/layout/radial2"/>
    <dgm:cxn modelId="{16E4E6C3-BBF2-4DB5-AA35-613B2209EBA5}" srcId="{FCBF3B3E-C705-4CF8-AAEE-02CDCD807E3B}" destId="{B7566C55-0B21-4F57-BBE0-E020A06E8C7D}" srcOrd="2" destOrd="0" parTransId="{1764A051-51A8-40D4-8487-099A7180CC38}" sibTransId="{911BD385-7161-45F8-9AEE-BB68CEEA0366}"/>
    <dgm:cxn modelId="{4B346D79-7A5B-4838-9EC7-1428315B7CB7}" type="presOf" srcId="{21A76449-5762-464C-A824-41884ED9925C}" destId="{821B4332-F9CF-4BE8-885D-A51F2B06A1F9}" srcOrd="0" destOrd="0" presId="urn:microsoft.com/office/officeart/2005/8/layout/radial2"/>
    <dgm:cxn modelId="{15F744BC-8086-4E96-9FCA-FB7302C042BC}" srcId="{FCBF3B3E-C705-4CF8-AAEE-02CDCD807E3B}" destId="{15412AAA-F79E-4523-ABBE-56EA15F1472F}" srcOrd="1" destOrd="0" parTransId="{48C2120D-B195-4479-BDED-C9AFA93DA57F}" sibTransId="{CEB38CCA-1997-464E-B3EE-13A555234D6C}"/>
    <dgm:cxn modelId="{89075476-E635-4244-9334-0781E9D9CA09}" type="presOf" srcId="{FCBF3B3E-C705-4CF8-AAEE-02CDCD807E3B}" destId="{D9CC4C1F-C413-4ACD-8E04-3FF9BB2A8970}" srcOrd="0" destOrd="0" presId="urn:microsoft.com/office/officeart/2005/8/layout/radial2"/>
    <dgm:cxn modelId="{C463A35C-64DA-4328-9376-A286D9E03408}" type="presOf" srcId="{3394BB60-A63F-455D-8C82-B694F8D7E971}" destId="{CBD877DC-51FC-4189-9B53-C94EE7547D83}" srcOrd="0" destOrd="0" presId="urn:microsoft.com/office/officeart/2005/8/layout/radial2"/>
    <dgm:cxn modelId="{B0C65C4E-450D-4AF6-ACED-34674E87AB83}" type="presOf" srcId="{1764A051-51A8-40D4-8487-099A7180CC38}" destId="{62579B45-198B-43C5-97A4-250A7934AE12}" srcOrd="0" destOrd="0" presId="urn:microsoft.com/office/officeart/2005/8/layout/radial2"/>
    <dgm:cxn modelId="{7060CE9F-AA71-47C6-A9A2-445E49B0696C}" type="presParOf" srcId="{D9CC4C1F-C413-4ACD-8E04-3FF9BB2A8970}" destId="{1E325660-3BA9-41B5-BC83-C9CC261718B4}" srcOrd="0" destOrd="0" presId="urn:microsoft.com/office/officeart/2005/8/layout/radial2"/>
    <dgm:cxn modelId="{DB80AD66-C0C7-4AF9-81D5-AC1160422D40}" type="presParOf" srcId="{1E325660-3BA9-41B5-BC83-C9CC261718B4}" destId="{4F533C41-04CF-4FD6-B42D-122B15CC8C1C}" srcOrd="0" destOrd="0" presId="urn:microsoft.com/office/officeart/2005/8/layout/radial2"/>
    <dgm:cxn modelId="{12628B74-F896-4596-8CA7-0D6C539EF369}" type="presParOf" srcId="{4F533C41-04CF-4FD6-B42D-122B15CC8C1C}" destId="{9E0BF121-0602-4795-A96C-7FC40939DBB4}" srcOrd="0" destOrd="0" presId="urn:microsoft.com/office/officeart/2005/8/layout/radial2"/>
    <dgm:cxn modelId="{60677969-CA7A-41E9-8E2C-DC25912896FB}" type="presParOf" srcId="{4F533C41-04CF-4FD6-B42D-122B15CC8C1C}" destId="{6E1133AF-AD53-4DCB-AAD4-F9BA2B6758A6}" srcOrd="1" destOrd="0" presId="urn:microsoft.com/office/officeart/2005/8/layout/radial2"/>
    <dgm:cxn modelId="{3D7CECB4-AEE1-409E-A7B8-13FB4697B129}" type="presParOf" srcId="{1E325660-3BA9-41B5-BC83-C9CC261718B4}" destId="{821B4332-F9CF-4BE8-885D-A51F2B06A1F9}" srcOrd="1" destOrd="0" presId="urn:microsoft.com/office/officeart/2005/8/layout/radial2"/>
    <dgm:cxn modelId="{50832877-AF59-48E0-9244-51515039378B}" type="presParOf" srcId="{1E325660-3BA9-41B5-BC83-C9CC261718B4}" destId="{0131069C-0B22-417A-8F2A-7A27D883E7C9}" srcOrd="2" destOrd="0" presId="urn:microsoft.com/office/officeart/2005/8/layout/radial2"/>
    <dgm:cxn modelId="{A10C88EC-75DB-4520-A693-170B42EF6CA8}" type="presParOf" srcId="{0131069C-0B22-417A-8F2A-7A27D883E7C9}" destId="{51E4B231-B8BF-438D-B71D-7BF6727AEE9F}" srcOrd="0" destOrd="0" presId="urn:microsoft.com/office/officeart/2005/8/layout/radial2"/>
    <dgm:cxn modelId="{5AB2007D-5E99-4139-8288-EC88C3149DB9}" type="presParOf" srcId="{0131069C-0B22-417A-8F2A-7A27D883E7C9}" destId="{B324EA15-68CA-4216-9F16-F59C24BFC74A}" srcOrd="1" destOrd="0" presId="urn:microsoft.com/office/officeart/2005/8/layout/radial2"/>
    <dgm:cxn modelId="{84726A5E-711F-49EE-8424-22B1B716078F}" type="presParOf" srcId="{1E325660-3BA9-41B5-BC83-C9CC261718B4}" destId="{B20C9BDF-6E51-4256-B772-76D323416E25}" srcOrd="3" destOrd="0" presId="urn:microsoft.com/office/officeart/2005/8/layout/radial2"/>
    <dgm:cxn modelId="{C11985A9-B469-434F-B579-3DEF5D063166}" type="presParOf" srcId="{1E325660-3BA9-41B5-BC83-C9CC261718B4}" destId="{AFEEA33A-F587-4F3D-A904-DC87C7FD56F2}" srcOrd="4" destOrd="0" presId="urn:microsoft.com/office/officeart/2005/8/layout/radial2"/>
    <dgm:cxn modelId="{D218450B-12B5-456C-AA95-DE54F1702394}" type="presParOf" srcId="{AFEEA33A-F587-4F3D-A904-DC87C7FD56F2}" destId="{292FA4C0-16DB-41BC-B438-8E8B4E623AE4}" srcOrd="0" destOrd="0" presId="urn:microsoft.com/office/officeart/2005/8/layout/radial2"/>
    <dgm:cxn modelId="{17E0053F-DF8B-43D8-B40B-36931C2FA851}" type="presParOf" srcId="{AFEEA33A-F587-4F3D-A904-DC87C7FD56F2}" destId="{908E1FFB-97EC-42EF-BB23-9338438BFA35}" srcOrd="1" destOrd="0" presId="urn:microsoft.com/office/officeart/2005/8/layout/radial2"/>
    <dgm:cxn modelId="{5D86E0A8-3400-46EC-A709-B290224F0A56}" type="presParOf" srcId="{1E325660-3BA9-41B5-BC83-C9CC261718B4}" destId="{62579B45-198B-43C5-97A4-250A7934AE12}" srcOrd="5" destOrd="0" presId="urn:microsoft.com/office/officeart/2005/8/layout/radial2"/>
    <dgm:cxn modelId="{EBF92A2E-26E1-4B05-BD9D-7AB173FDBBF5}" type="presParOf" srcId="{1E325660-3BA9-41B5-BC83-C9CC261718B4}" destId="{82E2B545-AC2D-44D5-AA74-2B1B04899EA7}" srcOrd="6" destOrd="0" presId="urn:microsoft.com/office/officeart/2005/8/layout/radial2"/>
    <dgm:cxn modelId="{2EBD5DA5-5BB0-40FB-8D81-99A311953034}" type="presParOf" srcId="{82E2B545-AC2D-44D5-AA74-2B1B04899EA7}" destId="{02C1F6F2-E3BF-4DAC-B2D0-ECD62D4B4755}" srcOrd="0" destOrd="0" presId="urn:microsoft.com/office/officeart/2005/8/layout/radial2"/>
    <dgm:cxn modelId="{225D2BDC-C7DF-41BB-9155-FDFADCC70595}" type="presParOf" srcId="{82E2B545-AC2D-44D5-AA74-2B1B04899EA7}" destId="{58D46509-6891-40FE-A11F-BB3112BDF086}" srcOrd="1" destOrd="0" presId="urn:microsoft.com/office/officeart/2005/8/layout/radial2"/>
    <dgm:cxn modelId="{76B5A9E7-033A-46DF-801A-825A8AB2E297}" type="presParOf" srcId="{1E325660-3BA9-41B5-BC83-C9CC261718B4}" destId="{F5397105-AB66-4928-B842-DC1E977E4B46}" srcOrd="7" destOrd="0" presId="urn:microsoft.com/office/officeart/2005/8/layout/radial2"/>
    <dgm:cxn modelId="{A671BB90-96F8-4000-A288-D83A5FD54EA5}" type="presParOf" srcId="{1E325660-3BA9-41B5-BC83-C9CC261718B4}" destId="{EDFAC3EB-8A66-4190-93AF-D0C963DBE2F7}" srcOrd="8" destOrd="0" presId="urn:microsoft.com/office/officeart/2005/8/layout/radial2"/>
    <dgm:cxn modelId="{F0A6DCE6-8427-4B95-973C-10109ACCEA15}" type="presParOf" srcId="{EDFAC3EB-8A66-4190-93AF-D0C963DBE2F7}" destId="{CBD877DC-51FC-4189-9B53-C94EE7547D83}" srcOrd="0" destOrd="0" presId="urn:microsoft.com/office/officeart/2005/8/layout/radial2"/>
    <dgm:cxn modelId="{A6F5237C-2A4F-4372-97D8-2F10796D9D2F}" type="presParOf" srcId="{EDFAC3EB-8A66-4190-93AF-D0C963DBE2F7}" destId="{D21DDA53-6E84-46DE-8E74-AB551FFBF20A}" srcOrd="1" destOrd="0" presId="urn:microsoft.com/office/officeart/2005/8/layout/radial2"/>
  </dgm:cxnLst>
  <dgm:bg/>
  <dgm:whole/>
</dgm:dataModel>
</file>

<file path=ppt/diagrams/data8.xml><?xml version="1.0" encoding="utf-8"?>
<dgm:dataModel xmlns:dgm="http://schemas.openxmlformats.org/drawingml/2006/diagram" xmlns:a="http://schemas.openxmlformats.org/drawingml/2006/main">
  <dgm:ptLst>
    <dgm:pt modelId="{0AD6621D-7CE2-42A0-B27C-9C28F625E3B7}" type="doc">
      <dgm:prSet loTypeId="urn:microsoft.com/office/officeart/2005/8/layout/hList1" loCatId="list" qsTypeId="urn:microsoft.com/office/officeart/2005/8/quickstyle/3d1" qsCatId="3D" csTypeId="urn:microsoft.com/office/officeart/2005/8/colors/accent2_2" csCatId="accent2" phldr="1"/>
      <dgm:spPr>
        <a:scene3d>
          <a:camera prst="perspectiveAbove"/>
          <a:lightRig rig="threePt" dir="t"/>
        </a:scene3d>
      </dgm:spPr>
      <dgm:t>
        <a:bodyPr/>
        <a:lstStyle/>
        <a:p>
          <a:endParaRPr lang="en-GB"/>
        </a:p>
      </dgm:t>
    </dgm:pt>
    <dgm:pt modelId="{D7DE0E62-C886-4975-9167-5F58B5E5D68E}">
      <dgm:prSet custT="1"/>
      <dgm:spPr/>
      <dgm:t>
        <a:bodyPr/>
        <a:lstStyle/>
        <a:p>
          <a:pPr rtl="0"/>
          <a:r>
            <a:rPr lang="en-GB" sz="1600" dirty="0" smtClean="0">
              <a:solidFill>
                <a:schemeClr val="tx1"/>
              </a:solidFill>
              <a:effectLst>
                <a:outerShdw blurRad="38100" dist="38100" dir="2700000" algn="tl">
                  <a:srgbClr val="000000">
                    <a:alpha val="43137"/>
                  </a:srgbClr>
                </a:outerShdw>
              </a:effectLst>
            </a:rPr>
            <a:t>Authentication and Authorization</a:t>
          </a:r>
          <a:endParaRPr lang="en-GB" sz="1600" dirty="0">
            <a:solidFill>
              <a:schemeClr val="tx1"/>
            </a:solidFill>
            <a:effectLst>
              <a:outerShdw blurRad="38100" dist="38100" dir="2700000" algn="tl">
                <a:srgbClr val="000000">
                  <a:alpha val="43137"/>
                </a:srgbClr>
              </a:outerShdw>
            </a:effectLst>
          </a:endParaRPr>
        </a:p>
      </dgm:t>
    </dgm:pt>
    <dgm:pt modelId="{03225B6B-7304-48AB-8954-46CB657BBCB2}" type="parTrans" cxnId="{68D7832E-E7E2-4548-BF24-B282D9F605A5}">
      <dgm:prSet/>
      <dgm:spPr/>
      <dgm:t>
        <a:bodyPr/>
        <a:lstStyle/>
        <a:p>
          <a:endParaRPr lang="en-GB" sz="1600">
            <a:solidFill>
              <a:schemeClr val="tx1"/>
            </a:solidFill>
          </a:endParaRPr>
        </a:p>
      </dgm:t>
    </dgm:pt>
    <dgm:pt modelId="{A4A4AA13-C90C-4DA0-92EF-2D3B64185609}" type="sibTrans" cxnId="{68D7832E-E7E2-4548-BF24-B282D9F605A5}">
      <dgm:prSet/>
      <dgm:spPr/>
      <dgm:t>
        <a:bodyPr/>
        <a:lstStyle/>
        <a:p>
          <a:endParaRPr lang="en-GB" sz="1600">
            <a:solidFill>
              <a:schemeClr val="tx1"/>
            </a:solidFill>
          </a:endParaRPr>
        </a:p>
      </dgm:t>
    </dgm:pt>
    <dgm:pt modelId="{5B8E735C-9F13-42FF-9031-8726EB0F4131}">
      <dgm:prSet custT="1"/>
      <dgm:spPr/>
      <dgm:t>
        <a:bodyPr/>
        <a:lstStyle/>
        <a:p>
          <a:pPr rtl="0"/>
          <a:r>
            <a:rPr lang="en-GB" sz="1600" dirty="0" smtClean="0">
              <a:solidFill>
                <a:schemeClr val="tx1"/>
              </a:solidFill>
            </a:rPr>
            <a:t>Enforce password policies for all users</a:t>
          </a:r>
          <a:endParaRPr lang="en-GB" sz="1600" dirty="0">
            <a:solidFill>
              <a:schemeClr val="tx1"/>
            </a:solidFill>
          </a:endParaRPr>
        </a:p>
      </dgm:t>
    </dgm:pt>
    <dgm:pt modelId="{FE8FA322-5F35-4373-B3CE-026EFEA7E815}" type="parTrans" cxnId="{CE15F512-815C-4CCD-9C16-86B61E5A0719}">
      <dgm:prSet/>
      <dgm:spPr/>
      <dgm:t>
        <a:bodyPr/>
        <a:lstStyle/>
        <a:p>
          <a:endParaRPr lang="en-GB" sz="1600">
            <a:solidFill>
              <a:schemeClr val="tx1"/>
            </a:solidFill>
          </a:endParaRPr>
        </a:p>
      </dgm:t>
    </dgm:pt>
    <dgm:pt modelId="{6FAA7C92-98DF-453A-9CA3-4449FD2F99A5}" type="sibTrans" cxnId="{CE15F512-815C-4CCD-9C16-86B61E5A0719}">
      <dgm:prSet/>
      <dgm:spPr/>
      <dgm:t>
        <a:bodyPr/>
        <a:lstStyle/>
        <a:p>
          <a:endParaRPr lang="en-GB" sz="1600">
            <a:solidFill>
              <a:schemeClr val="tx1"/>
            </a:solidFill>
          </a:endParaRPr>
        </a:p>
      </dgm:t>
    </dgm:pt>
    <dgm:pt modelId="{CDB22A51-7DBC-4218-B5D7-EF918FF8ABDB}">
      <dgm:prSet custT="1"/>
      <dgm:spPr/>
      <dgm:t>
        <a:bodyPr/>
        <a:lstStyle/>
        <a:p>
          <a:pPr rtl="0"/>
          <a:r>
            <a:rPr lang="en-GB" sz="1600" dirty="0" smtClean="0">
              <a:solidFill>
                <a:schemeClr val="tx1"/>
              </a:solidFill>
            </a:rPr>
            <a:t>Comprehensive, yet easy to manage hierarchical security model</a:t>
          </a:r>
          <a:endParaRPr lang="en-GB" sz="1600" dirty="0">
            <a:solidFill>
              <a:schemeClr val="tx1"/>
            </a:solidFill>
          </a:endParaRPr>
        </a:p>
      </dgm:t>
    </dgm:pt>
    <dgm:pt modelId="{610BD0B4-FB74-46B1-B670-10CD3A27290F}" type="parTrans" cxnId="{2E50398E-15C4-497D-813A-B98AE8877D56}">
      <dgm:prSet/>
      <dgm:spPr/>
      <dgm:t>
        <a:bodyPr/>
        <a:lstStyle/>
        <a:p>
          <a:endParaRPr lang="en-GB" sz="1600">
            <a:solidFill>
              <a:schemeClr val="tx1"/>
            </a:solidFill>
          </a:endParaRPr>
        </a:p>
      </dgm:t>
    </dgm:pt>
    <dgm:pt modelId="{0DC5316A-40A6-4FCE-A18E-B70CCDB078F0}" type="sibTrans" cxnId="{2E50398E-15C4-497D-813A-B98AE8877D56}">
      <dgm:prSet/>
      <dgm:spPr/>
      <dgm:t>
        <a:bodyPr/>
        <a:lstStyle/>
        <a:p>
          <a:endParaRPr lang="en-GB" sz="1600">
            <a:solidFill>
              <a:schemeClr val="tx1"/>
            </a:solidFill>
          </a:endParaRPr>
        </a:p>
      </dgm:t>
    </dgm:pt>
    <dgm:pt modelId="{236312C3-F1DD-488D-9D2A-D89B34CD912A}">
      <dgm:prSet custT="1"/>
      <dgm:spPr/>
      <dgm:t>
        <a:bodyPr/>
        <a:lstStyle/>
        <a:p>
          <a:pPr rtl="0"/>
          <a:r>
            <a:rPr lang="en-GB" sz="1600" dirty="0" smtClean="0">
              <a:solidFill>
                <a:schemeClr val="tx1"/>
              </a:solidFill>
              <a:effectLst>
                <a:outerShdw blurRad="38100" dist="38100" dir="2700000" algn="tl">
                  <a:srgbClr val="000000">
                    <a:alpha val="43137"/>
                  </a:srgbClr>
                </a:outerShdw>
              </a:effectLst>
            </a:rPr>
            <a:t>Reduced Surface Area</a:t>
          </a:r>
          <a:endParaRPr lang="en-GB" sz="1600" dirty="0">
            <a:solidFill>
              <a:schemeClr val="tx1"/>
            </a:solidFill>
            <a:effectLst>
              <a:outerShdw blurRad="38100" dist="38100" dir="2700000" algn="tl">
                <a:srgbClr val="000000">
                  <a:alpha val="43137"/>
                </a:srgbClr>
              </a:outerShdw>
            </a:effectLst>
          </a:endParaRPr>
        </a:p>
      </dgm:t>
    </dgm:pt>
    <dgm:pt modelId="{75AD6FEB-A54C-4BC3-BA17-2169F5D50C18}" type="parTrans" cxnId="{5B0028F7-D43A-43C3-9EFF-2C215DB75DC5}">
      <dgm:prSet/>
      <dgm:spPr/>
      <dgm:t>
        <a:bodyPr/>
        <a:lstStyle/>
        <a:p>
          <a:endParaRPr lang="en-GB" sz="1600">
            <a:solidFill>
              <a:schemeClr val="tx1"/>
            </a:solidFill>
          </a:endParaRPr>
        </a:p>
      </dgm:t>
    </dgm:pt>
    <dgm:pt modelId="{13223713-D777-45E0-9624-1B626D43B8F5}" type="sibTrans" cxnId="{5B0028F7-D43A-43C3-9EFF-2C215DB75DC5}">
      <dgm:prSet/>
      <dgm:spPr/>
      <dgm:t>
        <a:bodyPr/>
        <a:lstStyle/>
        <a:p>
          <a:endParaRPr lang="en-GB" sz="1600">
            <a:solidFill>
              <a:schemeClr val="tx1"/>
            </a:solidFill>
          </a:endParaRPr>
        </a:p>
      </dgm:t>
    </dgm:pt>
    <dgm:pt modelId="{E94FDA53-8932-439C-B9B8-61D3AC38FE49}">
      <dgm:prSet custT="1"/>
      <dgm:spPr/>
      <dgm:t>
        <a:bodyPr/>
        <a:lstStyle/>
        <a:p>
          <a:pPr rtl="0"/>
          <a:r>
            <a:rPr lang="en-GB" sz="1600" dirty="0" smtClean="0">
              <a:solidFill>
                <a:schemeClr val="tx1"/>
              </a:solidFill>
            </a:rPr>
            <a:t>Secure by default</a:t>
          </a:r>
          <a:endParaRPr lang="en-GB" sz="1600" dirty="0">
            <a:solidFill>
              <a:schemeClr val="tx1"/>
            </a:solidFill>
          </a:endParaRPr>
        </a:p>
      </dgm:t>
    </dgm:pt>
    <dgm:pt modelId="{D694601F-365D-453E-BE2D-61AAD9A08116}" type="parTrans" cxnId="{156C6119-9403-41EF-B2EE-15D0AAE741A3}">
      <dgm:prSet/>
      <dgm:spPr/>
      <dgm:t>
        <a:bodyPr/>
        <a:lstStyle/>
        <a:p>
          <a:endParaRPr lang="en-GB" sz="1600">
            <a:solidFill>
              <a:schemeClr val="tx1"/>
            </a:solidFill>
          </a:endParaRPr>
        </a:p>
      </dgm:t>
    </dgm:pt>
    <dgm:pt modelId="{9FEC2B43-4D33-4D17-85EE-1EFB476158D0}" type="sibTrans" cxnId="{156C6119-9403-41EF-B2EE-15D0AAE741A3}">
      <dgm:prSet/>
      <dgm:spPr/>
      <dgm:t>
        <a:bodyPr/>
        <a:lstStyle/>
        <a:p>
          <a:endParaRPr lang="en-GB" sz="1600">
            <a:solidFill>
              <a:schemeClr val="tx1"/>
            </a:solidFill>
          </a:endParaRPr>
        </a:p>
      </dgm:t>
    </dgm:pt>
    <dgm:pt modelId="{AE78682B-BAC7-440A-A537-2A8C98409E70}">
      <dgm:prSet custT="1"/>
      <dgm:spPr/>
      <dgm:t>
        <a:bodyPr/>
        <a:lstStyle/>
        <a:p>
          <a:pPr rtl="0"/>
          <a:r>
            <a:rPr lang="en-GB" sz="1600" dirty="0" smtClean="0">
              <a:solidFill>
                <a:schemeClr val="tx1"/>
              </a:solidFill>
            </a:rPr>
            <a:t>Minimize attack exposure</a:t>
          </a:r>
          <a:endParaRPr lang="en-GB" sz="1600" dirty="0">
            <a:solidFill>
              <a:schemeClr val="tx1"/>
            </a:solidFill>
          </a:endParaRPr>
        </a:p>
      </dgm:t>
    </dgm:pt>
    <dgm:pt modelId="{1A207846-B6CC-4D81-ABC5-48896B5ADAC3}" type="parTrans" cxnId="{2A25F254-6883-482C-8ADD-D4D4301B6D0A}">
      <dgm:prSet/>
      <dgm:spPr/>
      <dgm:t>
        <a:bodyPr/>
        <a:lstStyle/>
        <a:p>
          <a:endParaRPr lang="en-GB" sz="1600">
            <a:solidFill>
              <a:schemeClr val="tx1"/>
            </a:solidFill>
          </a:endParaRPr>
        </a:p>
      </dgm:t>
    </dgm:pt>
    <dgm:pt modelId="{394CA498-E483-4C6C-8D87-5E3CDE03CD68}" type="sibTrans" cxnId="{2A25F254-6883-482C-8ADD-D4D4301B6D0A}">
      <dgm:prSet/>
      <dgm:spPr/>
      <dgm:t>
        <a:bodyPr/>
        <a:lstStyle/>
        <a:p>
          <a:endParaRPr lang="en-GB" sz="1600">
            <a:solidFill>
              <a:schemeClr val="tx1"/>
            </a:solidFill>
          </a:endParaRPr>
        </a:p>
      </dgm:t>
    </dgm:pt>
    <dgm:pt modelId="{DF13003B-54B9-477E-B054-8514B584FE98}">
      <dgm:prSet custT="1"/>
      <dgm:spPr/>
      <dgm:t>
        <a:bodyPr/>
        <a:lstStyle/>
        <a:p>
          <a:pPr rtl="0"/>
          <a:r>
            <a:rPr lang="en-GB" sz="1600" dirty="0" smtClean="0">
              <a:solidFill>
                <a:schemeClr val="tx1"/>
              </a:solidFill>
              <a:effectLst>
                <a:outerShdw blurRad="38100" dist="38100" dir="2700000" algn="tl">
                  <a:srgbClr val="000000">
                    <a:alpha val="43137"/>
                  </a:srgbClr>
                </a:outerShdw>
              </a:effectLst>
            </a:rPr>
            <a:t>Full Event Auditing</a:t>
          </a:r>
          <a:endParaRPr lang="en-GB" sz="1600" dirty="0">
            <a:solidFill>
              <a:schemeClr val="tx1"/>
            </a:solidFill>
            <a:effectLst>
              <a:outerShdw blurRad="38100" dist="38100" dir="2700000" algn="tl">
                <a:srgbClr val="000000">
                  <a:alpha val="43137"/>
                </a:srgbClr>
              </a:outerShdw>
            </a:effectLst>
          </a:endParaRPr>
        </a:p>
      </dgm:t>
    </dgm:pt>
    <dgm:pt modelId="{76CFFD75-2FFF-4CCF-BE88-ED59F2C785F2}" type="parTrans" cxnId="{567BA731-7208-4211-B295-0CC6819A8DEF}">
      <dgm:prSet/>
      <dgm:spPr/>
      <dgm:t>
        <a:bodyPr/>
        <a:lstStyle/>
        <a:p>
          <a:endParaRPr lang="en-GB" sz="1600">
            <a:solidFill>
              <a:schemeClr val="tx1"/>
            </a:solidFill>
          </a:endParaRPr>
        </a:p>
      </dgm:t>
    </dgm:pt>
    <dgm:pt modelId="{43B554F7-A51A-4B34-B16F-6574CA688ACD}" type="sibTrans" cxnId="{567BA731-7208-4211-B295-0CC6819A8DEF}">
      <dgm:prSet/>
      <dgm:spPr/>
      <dgm:t>
        <a:bodyPr/>
        <a:lstStyle/>
        <a:p>
          <a:endParaRPr lang="en-GB" sz="1600">
            <a:solidFill>
              <a:schemeClr val="tx1"/>
            </a:solidFill>
          </a:endParaRPr>
        </a:p>
      </dgm:t>
    </dgm:pt>
    <dgm:pt modelId="{474F1098-438E-4F5B-BFAA-FBE1E81FDDD1}">
      <dgm:prSet custT="1"/>
      <dgm:spPr/>
      <dgm:t>
        <a:bodyPr/>
        <a:lstStyle/>
        <a:p>
          <a:pPr rtl="0"/>
          <a:r>
            <a:rPr lang="en-GB" sz="1600" dirty="0" smtClean="0">
              <a:solidFill>
                <a:schemeClr val="tx1"/>
              </a:solidFill>
            </a:rPr>
            <a:t>Audit all actions across the enterprise</a:t>
          </a:r>
          <a:endParaRPr lang="en-GB" sz="1600" dirty="0">
            <a:solidFill>
              <a:schemeClr val="tx1"/>
            </a:solidFill>
          </a:endParaRPr>
        </a:p>
      </dgm:t>
    </dgm:pt>
    <dgm:pt modelId="{3E539A7A-5B73-44C9-92B9-1EBF7BC47F75}" type="parTrans" cxnId="{BB82984E-BB79-41CA-BCE7-3BD9BD0C7247}">
      <dgm:prSet/>
      <dgm:spPr/>
      <dgm:t>
        <a:bodyPr/>
        <a:lstStyle/>
        <a:p>
          <a:endParaRPr lang="en-GB" sz="1600">
            <a:solidFill>
              <a:schemeClr val="tx1"/>
            </a:solidFill>
          </a:endParaRPr>
        </a:p>
      </dgm:t>
    </dgm:pt>
    <dgm:pt modelId="{C3E13E44-B9FE-4655-B5A1-EF57492734C8}" type="sibTrans" cxnId="{BB82984E-BB79-41CA-BCE7-3BD9BD0C7247}">
      <dgm:prSet/>
      <dgm:spPr/>
      <dgm:t>
        <a:bodyPr/>
        <a:lstStyle/>
        <a:p>
          <a:endParaRPr lang="en-GB" sz="1600">
            <a:solidFill>
              <a:schemeClr val="tx1"/>
            </a:solidFill>
          </a:endParaRPr>
        </a:p>
      </dgm:t>
    </dgm:pt>
    <dgm:pt modelId="{8983C4BD-E073-4CC7-8C8D-6183D161C1E1}">
      <dgm:prSet custT="1"/>
      <dgm:spPr/>
      <dgm:t>
        <a:bodyPr/>
        <a:lstStyle/>
        <a:p>
          <a:pPr rtl="0"/>
          <a:r>
            <a:rPr lang="en-GB" sz="1600" dirty="0" smtClean="0">
              <a:solidFill>
                <a:schemeClr val="tx1"/>
              </a:solidFill>
            </a:rPr>
            <a:t>Consolidate audit reporting</a:t>
          </a:r>
          <a:endParaRPr lang="en-GB" sz="1600" dirty="0">
            <a:solidFill>
              <a:schemeClr val="tx1"/>
            </a:solidFill>
          </a:endParaRPr>
        </a:p>
      </dgm:t>
    </dgm:pt>
    <dgm:pt modelId="{078AD4DD-0E27-4FF8-83C8-01FBB939F10C}" type="parTrans" cxnId="{F1903758-6600-4502-8601-B06FBBD51429}">
      <dgm:prSet/>
      <dgm:spPr/>
      <dgm:t>
        <a:bodyPr/>
        <a:lstStyle/>
        <a:p>
          <a:endParaRPr lang="en-GB" sz="1600">
            <a:solidFill>
              <a:schemeClr val="tx1"/>
            </a:solidFill>
          </a:endParaRPr>
        </a:p>
      </dgm:t>
    </dgm:pt>
    <dgm:pt modelId="{C00D23CB-689B-4A24-A93B-664B5AF056F7}" type="sibTrans" cxnId="{F1903758-6600-4502-8601-B06FBBD51429}">
      <dgm:prSet/>
      <dgm:spPr/>
      <dgm:t>
        <a:bodyPr/>
        <a:lstStyle/>
        <a:p>
          <a:endParaRPr lang="en-GB" sz="1600">
            <a:solidFill>
              <a:schemeClr val="tx1"/>
            </a:solidFill>
          </a:endParaRPr>
        </a:p>
      </dgm:t>
    </dgm:pt>
    <dgm:pt modelId="{DF6B5DC7-731F-4670-A845-B1BBAB1F7081}">
      <dgm:prSet custT="1"/>
      <dgm:spPr/>
      <dgm:t>
        <a:bodyPr/>
        <a:lstStyle/>
        <a:p>
          <a:pPr rtl="0"/>
          <a:r>
            <a:rPr lang="en-GB" sz="1600" dirty="0" smtClean="0">
              <a:solidFill>
                <a:schemeClr val="tx1"/>
              </a:solidFill>
              <a:effectLst>
                <a:outerShdw blurRad="38100" dist="38100" dir="2700000" algn="tl">
                  <a:srgbClr val="000000">
                    <a:alpha val="43137"/>
                  </a:srgbClr>
                </a:outerShdw>
              </a:effectLst>
            </a:rPr>
            <a:t>Native Encryption</a:t>
          </a:r>
          <a:endParaRPr lang="en-GB" sz="1600" dirty="0">
            <a:solidFill>
              <a:schemeClr val="tx1"/>
            </a:solidFill>
            <a:effectLst>
              <a:outerShdw blurRad="38100" dist="38100" dir="2700000" algn="tl">
                <a:srgbClr val="000000">
                  <a:alpha val="43137"/>
                </a:srgbClr>
              </a:outerShdw>
            </a:effectLst>
          </a:endParaRPr>
        </a:p>
      </dgm:t>
    </dgm:pt>
    <dgm:pt modelId="{C60E9080-F970-46EF-BB9F-EF81BFAF9FF7}" type="parTrans" cxnId="{DC393B14-E7AA-4B85-8B3A-FDC1142863C3}">
      <dgm:prSet/>
      <dgm:spPr/>
      <dgm:t>
        <a:bodyPr/>
        <a:lstStyle/>
        <a:p>
          <a:endParaRPr lang="en-GB" sz="1600">
            <a:solidFill>
              <a:schemeClr val="tx1"/>
            </a:solidFill>
          </a:endParaRPr>
        </a:p>
      </dgm:t>
    </dgm:pt>
    <dgm:pt modelId="{F66675A9-D72B-47A2-883C-7EDBB04D54CD}" type="sibTrans" cxnId="{DC393B14-E7AA-4B85-8B3A-FDC1142863C3}">
      <dgm:prSet/>
      <dgm:spPr/>
      <dgm:t>
        <a:bodyPr/>
        <a:lstStyle/>
        <a:p>
          <a:endParaRPr lang="en-GB" sz="1600">
            <a:solidFill>
              <a:schemeClr val="tx1"/>
            </a:solidFill>
          </a:endParaRPr>
        </a:p>
      </dgm:t>
    </dgm:pt>
    <dgm:pt modelId="{23932005-1682-4604-8636-6AF334819FB7}">
      <dgm:prSet custT="1"/>
      <dgm:spPr/>
      <dgm:t>
        <a:bodyPr/>
        <a:lstStyle/>
        <a:p>
          <a:pPr rtl="0"/>
          <a:r>
            <a:rPr lang="en-GB" sz="1600" dirty="0" smtClean="0">
              <a:solidFill>
                <a:schemeClr val="tx1"/>
              </a:solidFill>
            </a:rPr>
            <a:t>Granular encryption of data</a:t>
          </a:r>
          <a:endParaRPr lang="en-GB" sz="1600" dirty="0">
            <a:solidFill>
              <a:schemeClr val="tx1"/>
            </a:solidFill>
          </a:endParaRPr>
        </a:p>
      </dgm:t>
    </dgm:pt>
    <dgm:pt modelId="{8566F2B9-AC22-4B5A-8508-51765260D3F8}" type="parTrans" cxnId="{17B95E3B-C715-482B-AE90-A4B63EC1970D}">
      <dgm:prSet/>
      <dgm:spPr/>
      <dgm:t>
        <a:bodyPr/>
        <a:lstStyle/>
        <a:p>
          <a:endParaRPr lang="en-GB" sz="1600">
            <a:solidFill>
              <a:schemeClr val="tx1"/>
            </a:solidFill>
          </a:endParaRPr>
        </a:p>
      </dgm:t>
    </dgm:pt>
    <dgm:pt modelId="{FF4C3B8C-ECA0-48C7-9A1E-BB3595504F29}" type="sibTrans" cxnId="{17B95E3B-C715-482B-AE90-A4B63EC1970D}">
      <dgm:prSet/>
      <dgm:spPr/>
      <dgm:t>
        <a:bodyPr/>
        <a:lstStyle/>
        <a:p>
          <a:endParaRPr lang="en-GB" sz="1600">
            <a:solidFill>
              <a:schemeClr val="tx1"/>
            </a:solidFill>
          </a:endParaRPr>
        </a:p>
      </dgm:t>
    </dgm:pt>
    <dgm:pt modelId="{DB754740-C585-4F19-A63E-151044F7EB81}">
      <dgm:prSet custT="1"/>
      <dgm:spPr/>
      <dgm:t>
        <a:bodyPr/>
        <a:lstStyle/>
        <a:p>
          <a:pPr rtl="0"/>
          <a:r>
            <a:rPr lang="en-GB" sz="1600" dirty="0" smtClean="0">
              <a:solidFill>
                <a:schemeClr val="tx1"/>
              </a:solidFill>
            </a:rPr>
            <a:t>Transparent cryptography – no custom client development required</a:t>
          </a:r>
          <a:endParaRPr lang="en-GB" sz="1600" dirty="0">
            <a:solidFill>
              <a:schemeClr val="tx1"/>
            </a:solidFill>
          </a:endParaRPr>
        </a:p>
      </dgm:t>
    </dgm:pt>
    <dgm:pt modelId="{803DFD97-F872-4F0A-9E1E-A76951600864}" type="parTrans" cxnId="{1E42B6D0-DFF5-410B-B313-ED6AE22475B3}">
      <dgm:prSet/>
      <dgm:spPr/>
      <dgm:t>
        <a:bodyPr/>
        <a:lstStyle/>
        <a:p>
          <a:endParaRPr lang="en-GB" sz="1600">
            <a:solidFill>
              <a:schemeClr val="tx1"/>
            </a:solidFill>
          </a:endParaRPr>
        </a:p>
      </dgm:t>
    </dgm:pt>
    <dgm:pt modelId="{0B38C143-BABE-4A78-83A8-D31B2F9D3738}" type="sibTrans" cxnId="{1E42B6D0-DFF5-410B-B313-ED6AE22475B3}">
      <dgm:prSet/>
      <dgm:spPr/>
      <dgm:t>
        <a:bodyPr/>
        <a:lstStyle/>
        <a:p>
          <a:endParaRPr lang="en-GB" sz="1600">
            <a:solidFill>
              <a:schemeClr val="tx1"/>
            </a:solidFill>
          </a:endParaRPr>
        </a:p>
      </dgm:t>
    </dgm:pt>
    <dgm:pt modelId="{FF40BE60-2379-486C-AB37-E5DC88DA65E5}">
      <dgm:prSet custT="1"/>
      <dgm:spPr/>
      <dgm:t>
        <a:bodyPr/>
        <a:lstStyle/>
        <a:p>
          <a:pPr rtl="0"/>
          <a:r>
            <a:rPr lang="en-GB" sz="1600" dirty="0" smtClean="0">
              <a:solidFill>
                <a:schemeClr val="tx1"/>
              </a:solidFill>
            </a:rPr>
            <a:t>Consolidated key management that supports 3</a:t>
          </a:r>
          <a:r>
            <a:rPr lang="en-GB" sz="1600" baseline="30000" dirty="0" smtClean="0">
              <a:solidFill>
                <a:schemeClr val="tx1"/>
              </a:solidFill>
            </a:rPr>
            <a:t>rd</a:t>
          </a:r>
          <a:r>
            <a:rPr lang="en-GB" sz="1600" dirty="0" smtClean="0">
              <a:solidFill>
                <a:schemeClr val="tx1"/>
              </a:solidFill>
            </a:rPr>
            <a:t> party providers and hardware security modules</a:t>
          </a:r>
          <a:endParaRPr lang="en-GB" sz="1600" dirty="0">
            <a:solidFill>
              <a:schemeClr val="tx1"/>
            </a:solidFill>
          </a:endParaRPr>
        </a:p>
      </dgm:t>
    </dgm:pt>
    <dgm:pt modelId="{F52DD7A8-ED01-4A26-81F3-506D404B167B}" type="parTrans" cxnId="{04D7A5D4-FC03-454F-940F-7448055DEA66}">
      <dgm:prSet/>
      <dgm:spPr/>
      <dgm:t>
        <a:bodyPr/>
        <a:lstStyle/>
        <a:p>
          <a:endParaRPr lang="en-GB" sz="1600">
            <a:solidFill>
              <a:schemeClr val="tx1"/>
            </a:solidFill>
          </a:endParaRPr>
        </a:p>
      </dgm:t>
    </dgm:pt>
    <dgm:pt modelId="{AC0741FD-E123-4D1C-B0F7-5CBE34FA9A41}" type="sibTrans" cxnId="{04D7A5D4-FC03-454F-940F-7448055DEA66}">
      <dgm:prSet/>
      <dgm:spPr/>
      <dgm:t>
        <a:bodyPr/>
        <a:lstStyle/>
        <a:p>
          <a:endParaRPr lang="en-GB" sz="1600">
            <a:solidFill>
              <a:schemeClr val="tx1"/>
            </a:solidFill>
          </a:endParaRPr>
        </a:p>
      </dgm:t>
    </dgm:pt>
    <dgm:pt modelId="{B8715410-21B5-456D-95E1-AA337059CFB2}">
      <dgm:prSet custT="1"/>
      <dgm:spPr/>
      <dgm:t>
        <a:bodyPr/>
        <a:lstStyle/>
        <a:p>
          <a:pPr rtl="0"/>
          <a:r>
            <a:rPr lang="en-GB" sz="1600" dirty="0" smtClean="0">
              <a:solidFill>
                <a:schemeClr val="tx1"/>
              </a:solidFill>
            </a:rPr>
            <a:t>Enable only the services and features you require</a:t>
          </a:r>
          <a:endParaRPr lang="en-GB" sz="1600" dirty="0">
            <a:solidFill>
              <a:schemeClr val="tx1"/>
            </a:solidFill>
          </a:endParaRPr>
        </a:p>
      </dgm:t>
    </dgm:pt>
    <dgm:pt modelId="{A4922F2D-FD52-4425-A35F-A4528CC53702}" type="parTrans" cxnId="{B45126FB-52D2-4A01-BDBE-941381D68B34}">
      <dgm:prSet/>
      <dgm:spPr/>
      <dgm:t>
        <a:bodyPr/>
        <a:lstStyle/>
        <a:p>
          <a:endParaRPr lang="en-GB" sz="1600">
            <a:solidFill>
              <a:schemeClr val="tx1"/>
            </a:solidFill>
          </a:endParaRPr>
        </a:p>
      </dgm:t>
    </dgm:pt>
    <dgm:pt modelId="{FFE3C1C6-1E70-4724-B185-3276461DED46}" type="sibTrans" cxnId="{B45126FB-52D2-4A01-BDBE-941381D68B34}">
      <dgm:prSet/>
      <dgm:spPr/>
      <dgm:t>
        <a:bodyPr/>
        <a:lstStyle/>
        <a:p>
          <a:endParaRPr lang="en-GB" sz="1600">
            <a:solidFill>
              <a:schemeClr val="tx1"/>
            </a:solidFill>
          </a:endParaRPr>
        </a:p>
      </dgm:t>
    </dgm:pt>
    <dgm:pt modelId="{30811632-EEAD-46CC-A8E9-5D4C9C54A8B4}" type="pres">
      <dgm:prSet presAssocID="{0AD6621D-7CE2-42A0-B27C-9C28F625E3B7}" presName="Name0" presStyleCnt="0">
        <dgm:presLayoutVars>
          <dgm:dir/>
          <dgm:animLvl val="lvl"/>
          <dgm:resizeHandles val="exact"/>
        </dgm:presLayoutVars>
      </dgm:prSet>
      <dgm:spPr/>
      <dgm:t>
        <a:bodyPr/>
        <a:lstStyle/>
        <a:p>
          <a:endParaRPr lang="en-GB"/>
        </a:p>
      </dgm:t>
    </dgm:pt>
    <dgm:pt modelId="{240173DA-B99B-4153-8F1D-51DF69EA8A0D}" type="pres">
      <dgm:prSet presAssocID="{D7DE0E62-C886-4975-9167-5F58B5E5D68E}" presName="composite" presStyleCnt="0"/>
      <dgm:spPr/>
      <dgm:t>
        <a:bodyPr/>
        <a:lstStyle/>
        <a:p>
          <a:endParaRPr lang="en-GB"/>
        </a:p>
      </dgm:t>
    </dgm:pt>
    <dgm:pt modelId="{9CE7E5A1-2A7E-4903-AD04-9ECD1DAFE748}" type="pres">
      <dgm:prSet presAssocID="{D7DE0E62-C886-4975-9167-5F58B5E5D68E}" presName="parTx" presStyleLbl="alignNode1" presStyleIdx="0" presStyleCnt="4" custLinFactY="-200000" custLinFactNeighborX="4383" custLinFactNeighborY="-210247">
        <dgm:presLayoutVars>
          <dgm:chMax val="0"/>
          <dgm:chPref val="0"/>
          <dgm:bulletEnabled val="1"/>
        </dgm:presLayoutVars>
      </dgm:prSet>
      <dgm:spPr/>
      <dgm:t>
        <a:bodyPr/>
        <a:lstStyle/>
        <a:p>
          <a:endParaRPr lang="en-GB"/>
        </a:p>
      </dgm:t>
    </dgm:pt>
    <dgm:pt modelId="{28C308C7-A7E2-4C1F-9ADF-F75B8D2220FA}" type="pres">
      <dgm:prSet presAssocID="{D7DE0E62-C886-4975-9167-5F58B5E5D68E}" presName="desTx" presStyleLbl="alignAccFollowNode1" presStyleIdx="0" presStyleCnt="4" custLinFactNeighborX="4383" custLinFactNeighborY="-53627">
        <dgm:presLayoutVars>
          <dgm:bulletEnabled val="1"/>
        </dgm:presLayoutVars>
      </dgm:prSet>
      <dgm:spPr/>
      <dgm:t>
        <a:bodyPr/>
        <a:lstStyle/>
        <a:p>
          <a:endParaRPr lang="en-GB"/>
        </a:p>
      </dgm:t>
    </dgm:pt>
    <dgm:pt modelId="{E59D86B2-28E3-4728-BB5D-C2865CE4C79F}" type="pres">
      <dgm:prSet presAssocID="{A4A4AA13-C90C-4DA0-92EF-2D3B64185609}" presName="space" presStyleCnt="0"/>
      <dgm:spPr/>
      <dgm:t>
        <a:bodyPr/>
        <a:lstStyle/>
        <a:p>
          <a:endParaRPr lang="en-GB"/>
        </a:p>
      </dgm:t>
    </dgm:pt>
    <dgm:pt modelId="{31B1E653-CBDB-45DD-8D88-48C29CD5DD9F}" type="pres">
      <dgm:prSet presAssocID="{236312C3-F1DD-488D-9D2A-D89B34CD912A}" presName="composite" presStyleCnt="0"/>
      <dgm:spPr/>
      <dgm:t>
        <a:bodyPr/>
        <a:lstStyle/>
        <a:p>
          <a:endParaRPr lang="en-GB"/>
        </a:p>
      </dgm:t>
    </dgm:pt>
    <dgm:pt modelId="{F0B139A6-9F86-4643-A0D0-622431222567}" type="pres">
      <dgm:prSet presAssocID="{236312C3-F1DD-488D-9D2A-D89B34CD912A}" presName="parTx" presStyleLbl="alignNode1" presStyleIdx="1" presStyleCnt="4" custLinFactY="-200000" custLinFactNeighborX="4383" custLinFactNeighborY="-210247">
        <dgm:presLayoutVars>
          <dgm:chMax val="0"/>
          <dgm:chPref val="0"/>
          <dgm:bulletEnabled val="1"/>
        </dgm:presLayoutVars>
      </dgm:prSet>
      <dgm:spPr/>
      <dgm:t>
        <a:bodyPr/>
        <a:lstStyle/>
        <a:p>
          <a:endParaRPr lang="en-GB"/>
        </a:p>
      </dgm:t>
    </dgm:pt>
    <dgm:pt modelId="{195A5365-C9FA-4AF2-9F27-D46E6480BE52}" type="pres">
      <dgm:prSet presAssocID="{236312C3-F1DD-488D-9D2A-D89B34CD912A}" presName="desTx" presStyleLbl="alignAccFollowNode1" presStyleIdx="1" presStyleCnt="4" custLinFactNeighborX="4383" custLinFactNeighborY="-53627">
        <dgm:presLayoutVars>
          <dgm:bulletEnabled val="1"/>
        </dgm:presLayoutVars>
      </dgm:prSet>
      <dgm:spPr/>
      <dgm:t>
        <a:bodyPr/>
        <a:lstStyle/>
        <a:p>
          <a:endParaRPr lang="en-GB"/>
        </a:p>
      </dgm:t>
    </dgm:pt>
    <dgm:pt modelId="{6C5ACF28-F417-40FD-96BD-1C90885F5E44}" type="pres">
      <dgm:prSet presAssocID="{13223713-D777-45E0-9624-1B626D43B8F5}" presName="space" presStyleCnt="0"/>
      <dgm:spPr/>
      <dgm:t>
        <a:bodyPr/>
        <a:lstStyle/>
        <a:p>
          <a:endParaRPr lang="en-GB"/>
        </a:p>
      </dgm:t>
    </dgm:pt>
    <dgm:pt modelId="{0A506C25-7B62-4D66-B242-0B815909BA7B}" type="pres">
      <dgm:prSet presAssocID="{DF13003B-54B9-477E-B054-8514B584FE98}" presName="composite" presStyleCnt="0"/>
      <dgm:spPr/>
      <dgm:t>
        <a:bodyPr/>
        <a:lstStyle/>
        <a:p>
          <a:endParaRPr lang="en-GB"/>
        </a:p>
      </dgm:t>
    </dgm:pt>
    <dgm:pt modelId="{FA0587E4-E477-4D4D-8A80-574D2D7DFA9E}" type="pres">
      <dgm:prSet presAssocID="{DF13003B-54B9-477E-B054-8514B584FE98}" presName="parTx" presStyleLbl="alignNode1" presStyleIdx="2" presStyleCnt="4" custLinFactY="-200000" custLinFactNeighborX="4383" custLinFactNeighborY="-210247">
        <dgm:presLayoutVars>
          <dgm:chMax val="0"/>
          <dgm:chPref val="0"/>
          <dgm:bulletEnabled val="1"/>
        </dgm:presLayoutVars>
      </dgm:prSet>
      <dgm:spPr/>
      <dgm:t>
        <a:bodyPr/>
        <a:lstStyle/>
        <a:p>
          <a:endParaRPr lang="en-GB"/>
        </a:p>
      </dgm:t>
    </dgm:pt>
    <dgm:pt modelId="{A1C4CBBB-0D9F-44B3-B0B1-8E0A41BE998E}" type="pres">
      <dgm:prSet presAssocID="{DF13003B-54B9-477E-B054-8514B584FE98}" presName="desTx" presStyleLbl="alignAccFollowNode1" presStyleIdx="2" presStyleCnt="4" custLinFactNeighborX="4383" custLinFactNeighborY="-53627">
        <dgm:presLayoutVars>
          <dgm:bulletEnabled val="1"/>
        </dgm:presLayoutVars>
      </dgm:prSet>
      <dgm:spPr/>
      <dgm:t>
        <a:bodyPr/>
        <a:lstStyle/>
        <a:p>
          <a:endParaRPr lang="en-GB"/>
        </a:p>
      </dgm:t>
    </dgm:pt>
    <dgm:pt modelId="{4819CACD-6F75-431D-A57E-50629F809E22}" type="pres">
      <dgm:prSet presAssocID="{43B554F7-A51A-4B34-B16F-6574CA688ACD}" presName="space" presStyleCnt="0"/>
      <dgm:spPr/>
      <dgm:t>
        <a:bodyPr/>
        <a:lstStyle/>
        <a:p>
          <a:endParaRPr lang="en-GB"/>
        </a:p>
      </dgm:t>
    </dgm:pt>
    <dgm:pt modelId="{0C5174CD-264F-4309-86C6-B3DD5E8FC067}" type="pres">
      <dgm:prSet presAssocID="{DF6B5DC7-731F-4670-A845-B1BBAB1F7081}" presName="composite" presStyleCnt="0"/>
      <dgm:spPr/>
      <dgm:t>
        <a:bodyPr/>
        <a:lstStyle/>
        <a:p>
          <a:endParaRPr lang="en-GB"/>
        </a:p>
      </dgm:t>
    </dgm:pt>
    <dgm:pt modelId="{9D4DF549-D334-4B31-AA3C-48218E54CD63}" type="pres">
      <dgm:prSet presAssocID="{DF6B5DC7-731F-4670-A845-B1BBAB1F7081}" presName="parTx" presStyleLbl="alignNode1" presStyleIdx="3" presStyleCnt="4" custLinFactY="-200000" custLinFactNeighborX="4383" custLinFactNeighborY="-210247">
        <dgm:presLayoutVars>
          <dgm:chMax val="0"/>
          <dgm:chPref val="0"/>
          <dgm:bulletEnabled val="1"/>
        </dgm:presLayoutVars>
      </dgm:prSet>
      <dgm:spPr/>
      <dgm:t>
        <a:bodyPr/>
        <a:lstStyle/>
        <a:p>
          <a:endParaRPr lang="en-GB"/>
        </a:p>
      </dgm:t>
    </dgm:pt>
    <dgm:pt modelId="{25FD1C4C-38C3-455C-893E-91D6211F0DAE}" type="pres">
      <dgm:prSet presAssocID="{DF6B5DC7-731F-4670-A845-B1BBAB1F7081}" presName="desTx" presStyleLbl="alignAccFollowNode1" presStyleIdx="3" presStyleCnt="4" custLinFactNeighborX="4383" custLinFactNeighborY="-53627">
        <dgm:presLayoutVars>
          <dgm:bulletEnabled val="1"/>
        </dgm:presLayoutVars>
      </dgm:prSet>
      <dgm:spPr/>
      <dgm:t>
        <a:bodyPr/>
        <a:lstStyle/>
        <a:p>
          <a:endParaRPr lang="en-GB"/>
        </a:p>
      </dgm:t>
    </dgm:pt>
  </dgm:ptLst>
  <dgm:cxnLst>
    <dgm:cxn modelId="{28E8F59B-83B2-4843-8B06-1CF6FA75926A}" type="presOf" srcId="{474F1098-438E-4F5B-BFAA-FBE1E81FDDD1}" destId="{A1C4CBBB-0D9F-44B3-B0B1-8E0A41BE998E}" srcOrd="0" destOrd="0" presId="urn:microsoft.com/office/officeart/2005/8/layout/hList1"/>
    <dgm:cxn modelId="{BB82984E-BB79-41CA-BCE7-3BD9BD0C7247}" srcId="{DF13003B-54B9-477E-B054-8514B584FE98}" destId="{474F1098-438E-4F5B-BFAA-FBE1E81FDDD1}" srcOrd="0" destOrd="0" parTransId="{3E539A7A-5B73-44C9-92B9-1EBF7BC47F75}" sibTransId="{C3E13E44-B9FE-4655-B5A1-EF57492734C8}"/>
    <dgm:cxn modelId="{68D7832E-E7E2-4548-BF24-B282D9F605A5}" srcId="{0AD6621D-7CE2-42A0-B27C-9C28F625E3B7}" destId="{D7DE0E62-C886-4975-9167-5F58B5E5D68E}" srcOrd="0" destOrd="0" parTransId="{03225B6B-7304-48AB-8954-46CB657BBCB2}" sibTransId="{A4A4AA13-C90C-4DA0-92EF-2D3B64185609}"/>
    <dgm:cxn modelId="{8544227F-A363-447F-8891-27A5EFCE2A4D}" type="presOf" srcId="{DF13003B-54B9-477E-B054-8514B584FE98}" destId="{FA0587E4-E477-4D4D-8A80-574D2D7DFA9E}" srcOrd="0" destOrd="0" presId="urn:microsoft.com/office/officeart/2005/8/layout/hList1"/>
    <dgm:cxn modelId="{1E42B6D0-DFF5-410B-B313-ED6AE22475B3}" srcId="{DF6B5DC7-731F-4670-A845-B1BBAB1F7081}" destId="{DB754740-C585-4F19-A63E-151044F7EB81}" srcOrd="1" destOrd="0" parTransId="{803DFD97-F872-4F0A-9E1E-A76951600864}" sibTransId="{0B38C143-BABE-4A78-83A8-D31B2F9D3738}"/>
    <dgm:cxn modelId="{B45126FB-52D2-4A01-BDBE-941381D68B34}" srcId="{AE78682B-BAC7-440A-A537-2A8C98409E70}" destId="{B8715410-21B5-456D-95E1-AA337059CFB2}" srcOrd="0" destOrd="0" parTransId="{A4922F2D-FD52-4425-A35F-A4528CC53702}" sibTransId="{FFE3C1C6-1E70-4724-B185-3276461DED46}"/>
    <dgm:cxn modelId="{88A2CF6A-BE38-48E1-B34F-C9515B8009E9}" type="presOf" srcId="{D7DE0E62-C886-4975-9167-5F58B5E5D68E}" destId="{9CE7E5A1-2A7E-4903-AD04-9ECD1DAFE748}" srcOrd="0" destOrd="0" presId="urn:microsoft.com/office/officeart/2005/8/layout/hList1"/>
    <dgm:cxn modelId="{7DF8ED4A-54DE-41FD-BBFF-012405D0F61C}" type="presOf" srcId="{CDB22A51-7DBC-4218-B5D7-EF918FF8ABDB}" destId="{28C308C7-A7E2-4C1F-9ADF-F75B8D2220FA}" srcOrd="0" destOrd="1" presId="urn:microsoft.com/office/officeart/2005/8/layout/hList1"/>
    <dgm:cxn modelId="{5B0028F7-D43A-43C3-9EFF-2C215DB75DC5}" srcId="{0AD6621D-7CE2-42A0-B27C-9C28F625E3B7}" destId="{236312C3-F1DD-488D-9D2A-D89B34CD912A}" srcOrd="1" destOrd="0" parTransId="{75AD6FEB-A54C-4BC3-BA17-2169F5D50C18}" sibTransId="{13223713-D777-45E0-9624-1B626D43B8F5}"/>
    <dgm:cxn modelId="{04D7A5D4-FC03-454F-940F-7448055DEA66}" srcId="{DF6B5DC7-731F-4670-A845-B1BBAB1F7081}" destId="{FF40BE60-2379-486C-AB37-E5DC88DA65E5}" srcOrd="2" destOrd="0" parTransId="{F52DD7A8-ED01-4A26-81F3-506D404B167B}" sibTransId="{AC0741FD-E123-4D1C-B0F7-5CBE34FA9A41}"/>
    <dgm:cxn modelId="{799E78BC-C686-455E-BB9B-34021391A166}" type="presOf" srcId="{8983C4BD-E073-4CC7-8C8D-6183D161C1E1}" destId="{A1C4CBBB-0D9F-44B3-B0B1-8E0A41BE998E}" srcOrd="0" destOrd="1" presId="urn:microsoft.com/office/officeart/2005/8/layout/hList1"/>
    <dgm:cxn modelId="{2E50398E-15C4-497D-813A-B98AE8877D56}" srcId="{D7DE0E62-C886-4975-9167-5F58B5E5D68E}" destId="{CDB22A51-7DBC-4218-B5D7-EF918FF8ABDB}" srcOrd="1" destOrd="0" parTransId="{610BD0B4-FB74-46B1-B670-10CD3A27290F}" sibTransId="{0DC5316A-40A6-4FCE-A18E-B70CCDB078F0}"/>
    <dgm:cxn modelId="{567BA731-7208-4211-B295-0CC6819A8DEF}" srcId="{0AD6621D-7CE2-42A0-B27C-9C28F625E3B7}" destId="{DF13003B-54B9-477E-B054-8514B584FE98}" srcOrd="2" destOrd="0" parTransId="{76CFFD75-2FFF-4CCF-BE88-ED59F2C785F2}" sibTransId="{43B554F7-A51A-4B34-B16F-6574CA688ACD}"/>
    <dgm:cxn modelId="{17B95E3B-C715-482B-AE90-A4B63EC1970D}" srcId="{DF6B5DC7-731F-4670-A845-B1BBAB1F7081}" destId="{23932005-1682-4604-8636-6AF334819FB7}" srcOrd="0" destOrd="0" parTransId="{8566F2B9-AC22-4B5A-8508-51765260D3F8}" sibTransId="{FF4C3B8C-ECA0-48C7-9A1E-BB3595504F29}"/>
    <dgm:cxn modelId="{F06C5DEE-6337-4E97-8512-7B1DCE4A8EB0}" type="presOf" srcId="{B8715410-21B5-456D-95E1-AA337059CFB2}" destId="{195A5365-C9FA-4AF2-9F27-D46E6480BE52}" srcOrd="0" destOrd="2" presId="urn:microsoft.com/office/officeart/2005/8/layout/hList1"/>
    <dgm:cxn modelId="{88C4619E-C576-4FAC-A6B0-F5616B3B7B62}" type="presOf" srcId="{AE78682B-BAC7-440A-A537-2A8C98409E70}" destId="{195A5365-C9FA-4AF2-9F27-D46E6480BE52}" srcOrd="0" destOrd="1" presId="urn:microsoft.com/office/officeart/2005/8/layout/hList1"/>
    <dgm:cxn modelId="{D8B929FC-00F6-40A8-B8F3-4289F04D2786}" type="presOf" srcId="{FF40BE60-2379-486C-AB37-E5DC88DA65E5}" destId="{25FD1C4C-38C3-455C-893E-91D6211F0DAE}" srcOrd="0" destOrd="2" presId="urn:microsoft.com/office/officeart/2005/8/layout/hList1"/>
    <dgm:cxn modelId="{8828C9F7-07FC-447B-99FE-F2BC69935B70}" type="presOf" srcId="{0AD6621D-7CE2-42A0-B27C-9C28F625E3B7}" destId="{30811632-EEAD-46CC-A8E9-5D4C9C54A8B4}" srcOrd="0" destOrd="0" presId="urn:microsoft.com/office/officeart/2005/8/layout/hList1"/>
    <dgm:cxn modelId="{2A25F254-6883-482C-8ADD-D4D4301B6D0A}" srcId="{236312C3-F1DD-488D-9D2A-D89B34CD912A}" destId="{AE78682B-BAC7-440A-A537-2A8C98409E70}" srcOrd="1" destOrd="0" parTransId="{1A207846-B6CC-4D81-ABC5-48896B5ADAC3}" sibTransId="{394CA498-E483-4C6C-8D87-5E3CDE03CD68}"/>
    <dgm:cxn modelId="{C44B57D0-B2DD-44CC-BDF7-F7FE970C7A1F}" type="presOf" srcId="{23932005-1682-4604-8636-6AF334819FB7}" destId="{25FD1C4C-38C3-455C-893E-91D6211F0DAE}" srcOrd="0" destOrd="0" presId="urn:microsoft.com/office/officeart/2005/8/layout/hList1"/>
    <dgm:cxn modelId="{B1E605B6-8D7C-4A72-BA22-5E1B66751CAA}" type="presOf" srcId="{236312C3-F1DD-488D-9D2A-D89B34CD912A}" destId="{F0B139A6-9F86-4643-A0D0-622431222567}" srcOrd="0" destOrd="0" presId="urn:microsoft.com/office/officeart/2005/8/layout/hList1"/>
    <dgm:cxn modelId="{DC393B14-E7AA-4B85-8B3A-FDC1142863C3}" srcId="{0AD6621D-7CE2-42A0-B27C-9C28F625E3B7}" destId="{DF6B5DC7-731F-4670-A845-B1BBAB1F7081}" srcOrd="3" destOrd="0" parTransId="{C60E9080-F970-46EF-BB9F-EF81BFAF9FF7}" sibTransId="{F66675A9-D72B-47A2-883C-7EDBB04D54CD}"/>
    <dgm:cxn modelId="{CE15F512-815C-4CCD-9C16-86B61E5A0719}" srcId="{D7DE0E62-C886-4975-9167-5F58B5E5D68E}" destId="{5B8E735C-9F13-42FF-9031-8726EB0F4131}" srcOrd="0" destOrd="0" parTransId="{FE8FA322-5F35-4373-B3CE-026EFEA7E815}" sibTransId="{6FAA7C92-98DF-453A-9CA3-4449FD2F99A5}"/>
    <dgm:cxn modelId="{F1903758-6600-4502-8601-B06FBBD51429}" srcId="{DF13003B-54B9-477E-B054-8514B584FE98}" destId="{8983C4BD-E073-4CC7-8C8D-6183D161C1E1}" srcOrd="1" destOrd="0" parTransId="{078AD4DD-0E27-4FF8-83C8-01FBB939F10C}" sibTransId="{C00D23CB-689B-4A24-A93B-664B5AF056F7}"/>
    <dgm:cxn modelId="{EE71BAA5-4F2F-493D-A689-0FA5C1DF32FA}" type="presOf" srcId="{DB754740-C585-4F19-A63E-151044F7EB81}" destId="{25FD1C4C-38C3-455C-893E-91D6211F0DAE}" srcOrd="0" destOrd="1" presId="urn:microsoft.com/office/officeart/2005/8/layout/hList1"/>
    <dgm:cxn modelId="{156C6119-9403-41EF-B2EE-15D0AAE741A3}" srcId="{236312C3-F1DD-488D-9D2A-D89B34CD912A}" destId="{E94FDA53-8932-439C-B9B8-61D3AC38FE49}" srcOrd="0" destOrd="0" parTransId="{D694601F-365D-453E-BE2D-61AAD9A08116}" sibTransId="{9FEC2B43-4D33-4D17-85EE-1EFB476158D0}"/>
    <dgm:cxn modelId="{94DDFBC9-2C40-471B-91CF-DADF0C776B3E}" type="presOf" srcId="{5B8E735C-9F13-42FF-9031-8726EB0F4131}" destId="{28C308C7-A7E2-4C1F-9ADF-F75B8D2220FA}" srcOrd="0" destOrd="0" presId="urn:microsoft.com/office/officeart/2005/8/layout/hList1"/>
    <dgm:cxn modelId="{6DF6AC8D-94A6-4615-8D8B-3A3C99D4D144}" type="presOf" srcId="{DF6B5DC7-731F-4670-A845-B1BBAB1F7081}" destId="{9D4DF549-D334-4B31-AA3C-48218E54CD63}" srcOrd="0" destOrd="0" presId="urn:microsoft.com/office/officeart/2005/8/layout/hList1"/>
    <dgm:cxn modelId="{267FDD8F-40F4-4690-85D1-66C050D7C2B9}" type="presOf" srcId="{E94FDA53-8932-439C-B9B8-61D3AC38FE49}" destId="{195A5365-C9FA-4AF2-9F27-D46E6480BE52}" srcOrd="0" destOrd="0" presId="urn:microsoft.com/office/officeart/2005/8/layout/hList1"/>
    <dgm:cxn modelId="{0D3B40DC-25D7-48F5-85BA-960109DB2AE5}" type="presParOf" srcId="{30811632-EEAD-46CC-A8E9-5D4C9C54A8B4}" destId="{240173DA-B99B-4153-8F1D-51DF69EA8A0D}" srcOrd="0" destOrd="0" presId="urn:microsoft.com/office/officeart/2005/8/layout/hList1"/>
    <dgm:cxn modelId="{D7C11C0C-796F-46C8-ADB5-BADAE6580C05}" type="presParOf" srcId="{240173DA-B99B-4153-8F1D-51DF69EA8A0D}" destId="{9CE7E5A1-2A7E-4903-AD04-9ECD1DAFE748}" srcOrd="0" destOrd="0" presId="urn:microsoft.com/office/officeart/2005/8/layout/hList1"/>
    <dgm:cxn modelId="{42EF41F1-FC2E-4F43-8A77-3ED9412BBBE6}" type="presParOf" srcId="{240173DA-B99B-4153-8F1D-51DF69EA8A0D}" destId="{28C308C7-A7E2-4C1F-9ADF-F75B8D2220FA}" srcOrd="1" destOrd="0" presId="urn:microsoft.com/office/officeart/2005/8/layout/hList1"/>
    <dgm:cxn modelId="{95199942-99CD-4261-BC6A-A360E9B491B6}" type="presParOf" srcId="{30811632-EEAD-46CC-A8E9-5D4C9C54A8B4}" destId="{E59D86B2-28E3-4728-BB5D-C2865CE4C79F}" srcOrd="1" destOrd="0" presId="urn:microsoft.com/office/officeart/2005/8/layout/hList1"/>
    <dgm:cxn modelId="{FA9A5020-AF1A-427C-859E-01989D9C7F73}" type="presParOf" srcId="{30811632-EEAD-46CC-A8E9-5D4C9C54A8B4}" destId="{31B1E653-CBDB-45DD-8D88-48C29CD5DD9F}" srcOrd="2" destOrd="0" presId="urn:microsoft.com/office/officeart/2005/8/layout/hList1"/>
    <dgm:cxn modelId="{7A3741C8-E9A3-41C2-B045-66BE25902CCD}" type="presParOf" srcId="{31B1E653-CBDB-45DD-8D88-48C29CD5DD9F}" destId="{F0B139A6-9F86-4643-A0D0-622431222567}" srcOrd="0" destOrd="0" presId="urn:microsoft.com/office/officeart/2005/8/layout/hList1"/>
    <dgm:cxn modelId="{3B192665-A85D-4F94-B3CF-AF526D88188C}" type="presParOf" srcId="{31B1E653-CBDB-45DD-8D88-48C29CD5DD9F}" destId="{195A5365-C9FA-4AF2-9F27-D46E6480BE52}" srcOrd="1" destOrd="0" presId="urn:microsoft.com/office/officeart/2005/8/layout/hList1"/>
    <dgm:cxn modelId="{EDF13841-9003-449B-9107-E21035C84EB3}" type="presParOf" srcId="{30811632-EEAD-46CC-A8E9-5D4C9C54A8B4}" destId="{6C5ACF28-F417-40FD-96BD-1C90885F5E44}" srcOrd="3" destOrd="0" presId="urn:microsoft.com/office/officeart/2005/8/layout/hList1"/>
    <dgm:cxn modelId="{34485F98-A677-43B3-824C-879F7427A578}" type="presParOf" srcId="{30811632-EEAD-46CC-A8E9-5D4C9C54A8B4}" destId="{0A506C25-7B62-4D66-B242-0B815909BA7B}" srcOrd="4" destOrd="0" presId="urn:microsoft.com/office/officeart/2005/8/layout/hList1"/>
    <dgm:cxn modelId="{F61FABB0-6E21-43BC-9808-3E9BAD85BCA9}" type="presParOf" srcId="{0A506C25-7B62-4D66-B242-0B815909BA7B}" destId="{FA0587E4-E477-4D4D-8A80-574D2D7DFA9E}" srcOrd="0" destOrd="0" presId="urn:microsoft.com/office/officeart/2005/8/layout/hList1"/>
    <dgm:cxn modelId="{D5AF517F-2F37-4FD0-8C9A-52F3949EDF65}" type="presParOf" srcId="{0A506C25-7B62-4D66-B242-0B815909BA7B}" destId="{A1C4CBBB-0D9F-44B3-B0B1-8E0A41BE998E}" srcOrd="1" destOrd="0" presId="urn:microsoft.com/office/officeart/2005/8/layout/hList1"/>
    <dgm:cxn modelId="{1EB2454B-CFF8-47B6-99E6-DBFDE6B76248}" type="presParOf" srcId="{30811632-EEAD-46CC-A8E9-5D4C9C54A8B4}" destId="{4819CACD-6F75-431D-A57E-50629F809E22}" srcOrd="5" destOrd="0" presId="urn:microsoft.com/office/officeart/2005/8/layout/hList1"/>
    <dgm:cxn modelId="{AB4BCFF4-3D21-4CC4-8914-DBBEC1E01977}" type="presParOf" srcId="{30811632-EEAD-46CC-A8E9-5D4C9C54A8B4}" destId="{0C5174CD-264F-4309-86C6-B3DD5E8FC067}" srcOrd="6" destOrd="0" presId="urn:microsoft.com/office/officeart/2005/8/layout/hList1"/>
    <dgm:cxn modelId="{7AA6C2E5-0173-49E3-B569-77422E6B51E1}" type="presParOf" srcId="{0C5174CD-264F-4309-86C6-B3DD5E8FC067}" destId="{9D4DF549-D334-4B31-AA3C-48218E54CD63}" srcOrd="0" destOrd="0" presId="urn:microsoft.com/office/officeart/2005/8/layout/hList1"/>
    <dgm:cxn modelId="{315E14FD-B257-4D08-9282-DDA083925A94}" type="presParOf" srcId="{0C5174CD-264F-4309-86C6-B3DD5E8FC067}" destId="{25FD1C4C-38C3-455C-893E-91D6211F0DAE}" srcOrd="1" destOrd="0" presId="urn:microsoft.com/office/officeart/2005/8/layout/hList1"/>
  </dgm:cxnLst>
  <dgm:bg/>
  <dgm:whole/>
</dgm:dataModel>
</file>

<file path=ppt/diagrams/data9.xml><?xml version="1.0" encoding="utf-8"?>
<dgm:dataModel xmlns:dgm="http://schemas.openxmlformats.org/drawingml/2006/diagram" xmlns:a="http://schemas.openxmlformats.org/drawingml/2006/main">
  <dgm:ptLst>
    <dgm:pt modelId="{FCBF3B3E-C705-4CF8-AAEE-02CDCD807E3B}" type="doc">
      <dgm:prSet loTypeId="urn:microsoft.com/office/officeart/2005/8/layout/radial2" loCatId="relationship" qsTypeId="urn:microsoft.com/office/officeart/2005/8/quickstyle/3d1" qsCatId="3D" csTypeId="urn:microsoft.com/office/officeart/2005/8/colors/accent2_3" csCatId="accent2" phldr="1"/>
      <dgm:spPr/>
      <dgm:t>
        <a:bodyPr/>
        <a:lstStyle/>
        <a:p>
          <a:endParaRPr lang="en-GB"/>
        </a:p>
      </dgm:t>
    </dgm:pt>
    <dgm:pt modelId="{CC91C128-40B4-4E30-96EE-ED8F0932BF49}">
      <dgm:prSet custT="1"/>
      <dgm:spPr/>
      <dgm:t>
        <a:bodyPr anchor="b" anchorCtr="1"/>
        <a:lstStyle/>
        <a:p>
          <a:pPr rtl="0"/>
          <a:r>
            <a:rPr lang="en-GB" sz="1600" dirty="0" smtClean="0">
              <a:effectLst>
                <a:outerShdw blurRad="38100" dist="38100" dir="2700000" algn="tl">
                  <a:srgbClr val="000000">
                    <a:alpha val="43137"/>
                  </a:srgbClr>
                </a:outerShdw>
              </a:effectLst>
            </a:rPr>
            <a:t>Centralized administration</a:t>
          </a:r>
          <a:endParaRPr lang="en-GB" sz="1600" dirty="0">
            <a:effectLst>
              <a:outerShdw blurRad="38100" dist="38100" dir="2700000" algn="tl">
                <a:srgbClr val="000000">
                  <a:alpha val="43137"/>
                </a:srgbClr>
              </a:outerShdw>
            </a:effectLst>
          </a:endParaRPr>
        </a:p>
      </dgm:t>
    </dgm:pt>
    <dgm:pt modelId="{21A76449-5762-464C-A824-41884ED9925C}" type="parTrans" cxnId="{263781E6-54F1-41C8-BD9E-A4EF98F52422}">
      <dgm:prSet/>
      <dgm:spPr/>
      <dgm:t>
        <a:bodyPr/>
        <a:lstStyle/>
        <a:p>
          <a:endParaRPr lang="en-GB"/>
        </a:p>
      </dgm:t>
    </dgm:pt>
    <dgm:pt modelId="{DCCBB238-E323-4B19-82A0-4AACF3FBF37E}" type="sibTrans" cxnId="{263781E6-54F1-41C8-BD9E-A4EF98F52422}">
      <dgm:prSet/>
      <dgm:spPr/>
      <dgm:t>
        <a:bodyPr/>
        <a:lstStyle/>
        <a:p>
          <a:endParaRPr lang="en-GB"/>
        </a:p>
      </dgm:t>
    </dgm:pt>
    <dgm:pt modelId="{15412AAA-F79E-4523-ABBE-56EA15F1472F}">
      <dgm:prSet custT="1"/>
      <dgm:spPr/>
      <dgm:t>
        <a:bodyPr anchor="b" anchorCtr="1"/>
        <a:lstStyle/>
        <a:p>
          <a:pPr rtl="0"/>
          <a:r>
            <a:rPr lang="en-GB" sz="1600" dirty="0" smtClean="0">
              <a:effectLst>
                <a:outerShdw blurRad="38100" dist="38100" dir="2700000" algn="tl">
                  <a:srgbClr val="000000">
                    <a:alpha val="43137"/>
                  </a:srgbClr>
                </a:outerShdw>
              </a:effectLst>
            </a:rPr>
            <a:t>Automated operations</a:t>
          </a:r>
          <a:endParaRPr lang="en-GB" sz="1600" dirty="0">
            <a:effectLst>
              <a:outerShdw blurRad="38100" dist="38100" dir="2700000" algn="tl">
                <a:srgbClr val="000000">
                  <a:alpha val="43137"/>
                </a:srgbClr>
              </a:outerShdw>
            </a:effectLst>
          </a:endParaRPr>
        </a:p>
      </dgm:t>
    </dgm:pt>
    <dgm:pt modelId="{48C2120D-B195-4479-BDED-C9AFA93DA57F}" type="parTrans" cxnId="{15F744BC-8086-4E96-9FCA-FB7302C042BC}">
      <dgm:prSet/>
      <dgm:spPr/>
      <dgm:t>
        <a:bodyPr/>
        <a:lstStyle/>
        <a:p>
          <a:endParaRPr lang="en-GB"/>
        </a:p>
      </dgm:t>
    </dgm:pt>
    <dgm:pt modelId="{CEB38CCA-1997-464E-B3EE-13A555234D6C}" type="sibTrans" cxnId="{15F744BC-8086-4E96-9FCA-FB7302C042BC}">
      <dgm:prSet/>
      <dgm:spPr/>
      <dgm:t>
        <a:bodyPr/>
        <a:lstStyle/>
        <a:p>
          <a:endParaRPr lang="en-GB"/>
        </a:p>
      </dgm:t>
    </dgm:pt>
    <dgm:pt modelId="{B7566C55-0B21-4F57-BBE0-E020A06E8C7D}">
      <dgm:prSet custT="1"/>
      <dgm:spPr/>
      <dgm:t>
        <a:bodyPr anchor="b" anchorCtr="1"/>
        <a:lstStyle/>
        <a:p>
          <a:pPr rtl="0"/>
          <a:r>
            <a:rPr lang="en-GB" sz="1600" dirty="0" smtClean="0">
              <a:effectLst>
                <a:outerShdw blurRad="38100" dist="38100" dir="2700000" algn="tl">
                  <a:srgbClr val="000000">
                    <a:alpha val="43137"/>
                  </a:srgbClr>
                </a:outerShdw>
              </a:effectLst>
            </a:rPr>
            <a:t>Policy-based management</a:t>
          </a:r>
          <a:endParaRPr lang="en-GB" sz="1600" dirty="0">
            <a:effectLst>
              <a:outerShdw blurRad="38100" dist="38100" dir="2700000" algn="tl">
                <a:srgbClr val="000000">
                  <a:alpha val="43137"/>
                </a:srgbClr>
              </a:outerShdw>
            </a:effectLst>
          </a:endParaRPr>
        </a:p>
      </dgm:t>
    </dgm:pt>
    <dgm:pt modelId="{1764A051-51A8-40D4-8487-099A7180CC38}" type="parTrans" cxnId="{16E4E6C3-BBF2-4DB5-AA35-613B2209EBA5}">
      <dgm:prSet/>
      <dgm:spPr/>
      <dgm:t>
        <a:bodyPr/>
        <a:lstStyle/>
        <a:p>
          <a:endParaRPr lang="en-GB"/>
        </a:p>
      </dgm:t>
    </dgm:pt>
    <dgm:pt modelId="{911BD385-7161-45F8-9AEE-BB68CEEA0366}" type="sibTrans" cxnId="{16E4E6C3-BBF2-4DB5-AA35-613B2209EBA5}">
      <dgm:prSet/>
      <dgm:spPr/>
      <dgm:t>
        <a:bodyPr/>
        <a:lstStyle/>
        <a:p>
          <a:endParaRPr lang="en-GB"/>
        </a:p>
      </dgm:t>
    </dgm:pt>
    <dgm:pt modelId="{3394BB60-A63F-455D-8C82-B694F8D7E971}">
      <dgm:prSet custT="1"/>
      <dgm:spPr/>
      <dgm:t>
        <a:bodyPr anchor="b" anchorCtr="1"/>
        <a:lstStyle/>
        <a:p>
          <a:pPr rtl="0"/>
          <a:r>
            <a:rPr lang="en-GB" sz="1600" dirty="0" smtClean="0">
              <a:effectLst>
                <a:outerShdw blurRad="38100" dist="38100" dir="2700000" algn="tl">
                  <a:srgbClr val="000000">
                    <a:alpha val="43137"/>
                  </a:srgbClr>
                </a:outerShdw>
              </a:effectLst>
            </a:rPr>
            <a:t>Consolidated monitoring</a:t>
          </a:r>
          <a:endParaRPr lang="en-GB" sz="1600" dirty="0">
            <a:effectLst>
              <a:outerShdw blurRad="38100" dist="38100" dir="2700000" algn="tl">
                <a:srgbClr val="000000">
                  <a:alpha val="43137"/>
                </a:srgbClr>
              </a:outerShdw>
            </a:effectLst>
          </a:endParaRPr>
        </a:p>
      </dgm:t>
    </dgm:pt>
    <dgm:pt modelId="{B69F7342-71D4-42AD-8535-1C29077A1106}" type="parTrans" cxnId="{727FBF07-A0F2-4063-8397-12576E475E14}">
      <dgm:prSet/>
      <dgm:spPr/>
      <dgm:t>
        <a:bodyPr/>
        <a:lstStyle/>
        <a:p>
          <a:endParaRPr lang="en-GB"/>
        </a:p>
      </dgm:t>
    </dgm:pt>
    <dgm:pt modelId="{939FCA88-BDEB-40E5-BD14-C4E26CC21270}" type="sibTrans" cxnId="{727FBF07-A0F2-4063-8397-12576E475E14}">
      <dgm:prSet/>
      <dgm:spPr/>
      <dgm:t>
        <a:bodyPr/>
        <a:lstStyle/>
        <a:p>
          <a:endParaRPr lang="en-GB"/>
        </a:p>
      </dgm:t>
    </dgm:pt>
    <dgm:pt modelId="{D9CC4C1F-C413-4ACD-8E04-3FF9BB2A8970}" type="pres">
      <dgm:prSet presAssocID="{FCBF3B3E-C705-4CF8-AAEE-02CDCD807E3B}" presName="composite" presStyleCnt="0">
        <dgm:presLayoutVars>
          <dgm:chMax val="5"/>
          <dgm:dir/>
          <dgm:animLvl val="ctr"/>
          <dgm:resizeHandles val="exact"/>
        </dgm:presLayoutVars>
      </dgm:prSet>
      <dgm:spPr/>
      <dgm:t>
        <a:bodyPr/>
        <a:lstStyle/>
        <a:p>
          <a:endParaRPr lang="en-GB"/>
        </a:p>
      </dgm:t>
    </dgm:pt>
    <dgm:pt modelId="{1E325660-3BA9-41B5-BC83-C9CC261718B4}" type="pres">
      <dgm:prSet presAssocID="{FCBF3B3E-C705-4CF8-AAEE-02CDCD807E3B}" presName="cycle" presStyleCnt="0"/>
      <dgm:spPr/>
    </dgm:pt>
    <dgm:pt modelId="{4F533C41-04CF-4FD6-B42D-122B15CC8C1C}" type="pres">
      <dgm:prSet presAssocID="{FCBF3B3E-C705-4CF8-AAEE-02CDCD807E3B}" presName="centerShape" presStyleCnt="0"/>
      <dgm:spPr/>
    </dgm:pt>
    <dgm:pt modelId="{9E0BF121-0602-4795-A96C-7FC40939DBB4}" type="pres">
      <dgm:prSet presAssocID="{FCBF3B3E-C705-4CF8-AAEE-02CDCD807E3B}" presName="connSite" presStyleLbl="node1" presStyleIdx="0" presStyleCnt="5"/>
      <dgm:spPr/>
    </dgm:pt>
    <dgm:pt modelId="{6E1133AF-AD53-4DCB-AAD4-F9BA2B6758A6}" type="pres">
      <dgm:prSet presAssocID="{FCBF3B3E-C705-4CF8-AAEE-02CDCD807E3B}" presName="visible" presStyleLbl="node1" presStyleIdx="0" presStyleCnt="5" custScaleX="144909" custScaleY="143340"/>
      <dgm:spPr/>
    </dgm:pt>
    <dgm:pt modelId="{821B4332-F9CF-4BE8-885D-A51F2B06A1F9}" type="pres">
      <dgm:prSet presAssocID="{21A76449-5762-464C-A824-41884ED9925C}" presName="Name25" presStyleLbl="parChTrans1D1" presStyleIdx="0" presStyleCnt="4"/>
      <dgm:spPr/>
      <dgm:t>
        <a:bodyPr/>
        <a:lstStyle/>
        <a:p>
          <a:endParaRPr lang="en-GB"/>
        </a:p>
      </dgm:t>
    </dgm:pt>
    <dgm:pt modelId="{0131069C-0B22-417A-8F2A-7A27D883E7C9}" type="pres">
      <dgm:prSet presAssocID="{CC91C128-40B4-4E30-96EE-ED8F0932BF49}" presName="node" presStyleCnt="0"/>
      <dgm:spPr/>
    </dgm:pt>
    <dgm:pt modelId="{51E4B231-B8BF-438D-B71D-7BF6727AEE9F}" type="pres">
      <dgm:prSet presAssocID="{CC91C128-40B4-4E30-96EE-ED8F0932BF49}" presName="parentNode" presStyleLbl="node1" presStyleIdx="1" presStyleCnt="5" custScaleX="180965" custScaleY="181698" custLinFactNeighborX="90756" custLinFactNeighborY="16788">
        <dgm:presLayoutVars>
          <dgm:chMax val="1"/>
          <dgm:bulletEnabled val="1"/>
        </dgm:presLayoutVars>
      </dgm:prSet>
      <dgm:spPr/>
      <dgm:t>
        <a:bodyPr/>
        <a:lstStyle/>
        <a:p>
          <a:endParaRPr lang="en-GB"/>
        </a:p>
      </dgm:t>
    </dgm:pt>
    <dgm:pt modelId="{B324EA15-68CA-4216-9F16-F59C24BFC74A}" type="pres">
      <dgm:prSet presAssocID="{CC91C128-40B4-4E30-96EE-ED8F0932BF49}" presName="childNode" presStyleLbl="revTx" presStyleIdx="0" presStyleCnt="0">
        <dgm:presLayoutVars>
          <dgm:bulletEnabled val="1"/>
        </dgm:presLayoutVars>
      </dgm:prSet>
      <dgm:spPr/>
    </dgm:pt>
    <dgm:pt modelId="{B20C9BDF-6E51-4256-B772-76D323416E25}" type="pres">
      <dgm:prSet presAssocID="{48C2120D-B195-4479-BDED-C9AFA93DA57F}" presName="Name25" presStyleLbl="parChTrans1D1" presStyleIdx="1" presStyleCnt="4"/>
      <dgm:spPr/>
      <dgm:t>
        <a:bodyPr/>
        <a:lstStyle/>
        <a:p>
          <a:endParaRPr lang="en-GB"/>
        </a:p>
      </dgm:t>
    </dgm:pt>
    <dgm:pt modelId="{AFEEA33A-F587-4F3D-A904-DC87C7FD56F2}" type="pres">
      <dgm:prSet presAssocID="{15412AAA-F79E-4523-ABBE-56EA15F1472F}" presName="node" presStyleCnt="0"/>
      <dgm:spPr/>
    </dgm:pt>
    <dgm:pt modelId="{292FA4C0-16DB-41BC-B438-8E8B4E623AE4}" type="pres">
      <dgm:prSet presAssocID="{15412AAA-F79E-4523-ABBE-56EA15F1472F}" presName="parentNode" presStyleLbl="node1" presStyleIdx="2" presStyleCnt="5" custScaleX="180965" custScaleY="181698" custLinFactX="100000" custLinFactNeighborX="113977" custLinFactNeighborY="-27480">
        <dgm:presLayoutVars>
          <dgm:chMax val="1"/>
          <dgm:bulletEnabled val="1"/>
        </dgm:presLayoutVars>
      </dgm:prSet>
      <dgm:spPr/>
      <dgm:t>
        <a:bodyPr/>
        <a:lstStyle/>
        <a:p>
          <a:endParaRPr lang="en-GB"/>
        </a:p>
      </dgm:t>
    </dgm:pt>
    <dgm:pt modelId="{908E1FFB-97EC-42EF-BB23-9338438BFA35}" type="pres">
      <dgm:prSet presAssocID="{15412AAA-F79E-4523-ABBE-56EA15F1472F}" presName="childNode" presStyleLbl="revTx" presStyleIdx="0" presStyleCnt="0">
        <dgm:presLayoutVars>
          <dgm:bulletEnabled val="1"/>
        </dgm:presLayoutVars>
      </dgm:prSet>
      <dgm:spPr/>
    </dgm:pt>
    <dgm:pt modelId="{62579B45-198B-43C5-97A4-250A7934AE12}" type="pres">
      <dgm:prSet presAssocID="{1764A051-51A8-40D4-8487-099A7180CC38}" presName="Name25" presStyleLbl="parChTrans1D1" presStyleIdx="2" presStyleCnt="4"/>
      <dgm:spPr/>
      <dgm:t>
        <a:bodyPr/>
        <a:lstStyle/>
        <a:p>
          <a:endParaRPr lang="en-GB"/>
        </a:p>
      </dgm:t>
    </dgm:pt>
    <dgm:pt modelId="{82E2B545-AC2D-44D5-AA74-2B1B04899EA7}" type="pres">
      <dgm:prSet presAssocID="{B7566C55-0B21-4F57-BBE0-E020A06E8C7D}" presName="node" presStyleCnt="0"/>
      <dgm:spPr/>
    </dgm:pt>
    <dgm:pt modelId="{02C1F6F2-E3BF-4DAC-B2D0-ECD62D4B4755}" type="pres">
      <dgm:prSet presAssocID="{B7566C55-0B21-4F57-BBE0-E020A06E8C7D}" presName="parentNode" presStyleLbl="node1" presStyleIdx="3" presStyleCnt="5" custScaleX="180965" custScaleY="181698" custLinFactX="100000" custLinFactNeighborX="130007" custLinFactNeighborY="40916">
        <dgm:presLayoutVars>
          <dgm:chMax val="1"/>
          <dgm:bulletEnabled val="1"/>
        </dgm:presLayoutVars>
      </dgm:prSet>
      <dgm:spPr/>
      <dgm:t>
        <a:bodyPr/>
        <a:lstStyle/>
        <a:p>
          <a:endParaRPr lang="en-GB"/>
        </a:p>
      </dgm:t>
    </dgm:pt>
    <dgm:pt modelId="{58D46509-6891-40FE-A11F-BB3112BDF086}" type="pres">
      <dgm:prSet presAssocID="{B7566C55-0B21-4F57-BBE0-E020A06E8C7D}" presName="childNode" presStyleLbl="revTx" presStyleIdx="0" presStyleCnt="0">
        <dgm:presLayoutVars>
          <dgm:bulletEnabled val="1"/>
        </dgm:presLayoutVars>
      </dgm:prSet>
      <dgm:spPr/>
    </dgm:pt>
    <dgm:pt modelId="{F5397105-AB66-4928-B842-DC1E977E4B46}" type="pres">
      <dgm:prSet presAssocID="{B69F7342-71D4-42AD-8535-1C29077A1106}" presName="Name25" presStyleLbl="parChTrans1D1" presStyleIdx="3" presStyleCnt="4"/>
      <dgm:spPr/>
      <dgm:t>
        <a:bodyPr/>
        <a:lstStyle/>
        <a:p>
          <a:endParaRPr lang="en-GB"/>
        </a:p>
      </dgm:t>
    </dgm:pt>
    <dgm:pt modelId="{EDFAC3EB-8A66-4190-93AF-D0C963DBE2F7}" type="pres">
      <dgm:prSet presAssocID="{3394BB60-A63F-455D-8C82-B694F8D7E971}" presName="node" presStyleCnt="0"/>
      <dgm:spPr/>
    </dgm:pt>
    <dgm:pt modelId="{CBD877DC-51FC-4189-9B53-C94EE7547D83}" type="pres">
      <dgm:prSet presAssocID="{3394BB60-A63F-455D-8C82-B694F8D7E971}" presName="parentNode" presStyleLbl="node1" presStyleIdx="4" presStyleCnt="5" custScaleX="180965" custScaleY="181698" custLinFactNeighborX="98823" custLinFactNeighborY="4776">
        <dgm:presLayoutVars>
          <dgm:chMax val="1"/>
          <dgm:bulletEnabled val="1"/>
        </dgm:presLayoutVars>
      </dgm:prSet>
      <dgm:spPr/>
      <dgm:t>
        <a:bodyPr/>
        <a:lstStyle/>
        <a:p>
          <a:endParaRPr lang="en-GB"/>
        </a:p>
      </dgm:t>
    </dgm:pt>
    <dgm:pt modelId="{D21DDA53-6E84-46DE-8E74-AB551FFBF20A}" type="pres">
      <dgm:prSet presAssocID="{3394BB60-A63F-455D-8C82-B694F8D7E971}" presName="childNode" presStyleLbl="revTx" presStyleIdx="0" presStyleCnt="0">
        <dgm:presLayoutVars>
          <dgm:bulletEnabled val="1"/>
        </dgm:presLayoutVars>
      </dgm:prSet>
      <dgm:spPr/>
    </dgm:pt>
  </dgm:ptLst>
  <dgm:cxnLst>
    <dgm:cxn modelId="{727FBF07-A0F2-4063-8397-12576E475E14}" srcId="{FCBF3B3E-C705-4CF8-AAEE-02CDCD807E3B}" destId="{3394BB60-A63F-455D-8C82-B694F8D7E971}" srcOrd="3" destOrd="0" parTransId="{B69F7342-71D4-42AD-8535-1C29077A1106}" sibTransId="{939FCA88-BDEB-40E5-BD14-C4E26CC21270}"/>
    <dgm:cxn modelId="{0E30A132-27DC-4B24-895E-000092FDB310}" type="presOf" srcId="{3394BB60-A63F-455D-8C82-B694F8D7E971}" destId="{CBD877DC-51FC-4189-9B53-C94EE7547D83}" srcOrd="0" destOrd="0" presId="urn:microsoft.com/office/officeart/2005/8/layout/radial2"/>
    <dgm:cxn modelId="{8DA91382-AB64-4B67-A85F-2F9C32855EE9}" type="presOf" srcId="{21A76449-5762-464C-A824-41884ED9925C}" destId="{821B4332-F9CF-4BE8-885D-A51F2B06A1F9}" srcOrd="0" destOrd="0" presId="urn:microsoft.com/office/officeart/2005/8/layout/radial2"/>
    <dgm:cxn modelId="{263781E6-54F1-41C8-BD9E-A4EF98F52422}" srcId="{FCBF3B3E-C705-4CF8-AAEE-02CDCD807E3B}" destId="{CC91C128-40B4-4E30-96EE-ED8F0932BF49}" srcOrd="0" destOrd="0" parTransId="{21A76449-5762-464C-A824-41884ED9925C}" sibTransId="{DCCBB238-E323-4B19-82A0-4AACF3FBF37E}"/>
    <dgm:cxn modelId="{8BCA54C8-46C0-466F-9146-34DD2A0142A3}" type="presOf" srcId="{1764A051-51A8-40D4-8487-099A7180CC38}" destId="{62579B45-198B-43C5-97A4-250A7934AE12}" srcOrd="0" destOrd="0" presId="urn:microsoft.com/office/officeart/2005/8/layout/radial2"/>
    <dgm:cxn modelId="{1D7E9EAA-041A-4E89-BB3A-09FC6DFD732E}" type="presOf" srcId="{15412AAA-F79E-4523-ABBE-56EA15F1472F}" destId="{292FA4C0-16DB-41BC-B438-8E8B4E623AE4}" srcOrd="0" destOrd="0" presId="urn:microsoft.com/office/officeart/2005/8/layout/radial2"/>
    <dgm:cxn modelId="{173341AF-7CDC-427F-B163-6FF0C1403F12}" type="presOf" srcId="{CC91C128-40B4-4E30-96EE-ED8F0932BF49}" destId="{51E4B231-B8BF-438D-B71D-7BF6727AEE9F}" srcOrd="0" destOrd="0" presId="urn:microsoft.com/office/officeart/2005/8/layout/radial2"/>
    <dgm:cxn modelId="{16E4E6C3-BBF2-4DB5-AA35-613B2209EBA5}" srcId="{FCBF3B3E-C705-4CF8-AAEE-02CDCD807E3B}" destId="{B7566C55-0B21-4F57-BBE0-E020A06E8C7D}" srcOrd="2" destOrd="0" parTransId="{1764A051-51A8-40D4-8487-099A7180CC38}" sibTransId="{911BD385-7161-45F8-9AEE-BB68CEEA0366}"/>
    <dgm:cxn modelId="{7AF9DB86-2035-45E5-ABF8-45750CBB4D76}" type="presOf" srcId="{48C2120D-B195-4479-BDED-C9AFA93DA57F}" destId="{B20C9BDF-6E51-4256-B772-76D323416E25}" srcOrd="0" destOrd="0" presId="urn:microsoft.com/office/officeart/2005/8/layout/radial2"/>
    <dgm:cxn modelId="{1496B85B-A104-4ADF-8335-D217E67BB048}" type="presOf" srcId="{B69F7342-71D4-42AD-8535-1C29077A1106}" destId="{F5397105-AB66-4928-B842-DC1E977E4B46}" srcOrd="0" destOrd="0" presId="urn:microsoft.com/office/officeart/2005/8/layout/radial2"/>
    <dgm:cxn modelId="{15F744BC-8086-4E96-9FCA-FB7302C042BC}" srcId="{FCBF3B3E-C705-4CF8-AAEE-02CDCD807E3B}" destId="{15412AAA-F79E-4523-ABBE-56EA15F1472F}" srcOrd="1" destOrd="0" parTransId="{48C2120D-B195-4479-BDED-C9AFA93DA57F}" sibTransId="{CEB38CCA-1997-464E-B3EE-13A555234D6C}"/>
    <dgm:cxn modelId="{D09F500D-F465-4E37-BBBC-A0F5C93304B6}" type="presOf" srcId="{B7566C55-0B21-4F57-BBE0-E020A06E8C7D}" destId="{02C1F6F2-E3BF-4DAC-B2D0-ECD62D4B4755}" srcOrd="0" destOrd="0" presId="urn:microsoft.com/office/officeart/2005/8/layout/radial2"/>
    <dgm:cxn modelId="{E5780994-825A-4051-A7D3-42ABBEEAE4DF}" type="presOf" srcId="{FCBF3B3E-C705-4CF8-AAEE-02CDCD807E3B}" destId="{D9CC4C1F-C413-4ACD-8E04-3FF9BB2A8970}" srcOrd="0" destOrd="0" presId="urn:microsoft.com/office/officeart/2005/8/layout/radial2"/>
    <dgm:cxn modelId="{00914692-C167-4C0D-AB46-926A5A002709}" type="presParOf" srcId="{D9CC4C1F-C413-4ACD-8E04-3FF9BB2A8970}" destId="{1E325660-3BA9-41B5-BC83-C9CC261718B4}" srcOrd="0" destOrd="0" presId="urn:microsoft.com/office/officeart/2005/8/layout/radial2"/>
    <dgm:cxn modelId="{D5491BD2-F165-47BB-91D9-AF3269131881}" type="presParOf" srcId="{1E325660-3BA9-41B5-BC83-C9CC261718B4}" destId="{4F533C41-04CF-4FD6-B42D-122B15CC8C1C}" srcOrd="0" destOrd="0" presId="urn:microsoft.com/office/officeart/2005/8/layout/radial2"/>
    <dgm:cxn modelId="{0E0C5E3E-8499-4F3F-8345-FDCE998C32E9}" type="presParOf" srcId="{4F533C41-04CF-4FD6-B42D-122B15CC8C1C}" destId="{9E0BF121-0602-4795-A96C-7FC40939DBB4}" srcOrd="0" destOrd="0" presId="urn:microsoft.com/office/officeart/2005/8/layout/radial2"/>
    <dgm:cxn modelId="{941ECB5D-FFA8-4C27-A7E1-3EC3A0ADFAF9}" type="presParOf" srcId="{4F533C41-04CF-4FD6-B42D-122B15CC8C1C}" destId="{6E1133AF-AD53-4DCB-AAD4-F9BA2B6758A6}" srcOrd="1" destOrd="0" presId="urn:microsoft.com/office/officeart/2005/8/layout/radial2"/>
    <dgm:cxn modelId="{487C31FA-0214-4C05-B7BD-E4D82C553876}" type="presParOf" srcId="{1E325660-3BA9-41B5-BC83-C9CC261718B4}" destId="{821B4332-F9CF-4BE8-885D-A51F2B06A1F9}" srcOrd="1" destOrd="0" presId="urn:microsoft.com/office/officeart/2005/8/layout/radial2"/>
    <dgm:cxn modelId="{C3CED1A9-796E-460F-A4AA-BC4B424E0CE6}" type="presParOf" srcId="{1E325660-3BA9-41B5-BC83-C9CC261718B4}" destId="{0131069C-0B22-417A-8F2A-7A27D883E7C9}" srcOrd="2" destOrd="0" presId="urn:microsoft.com/office/officeart/2005/8/layout/radial2"/>
    <dgm:cxn modelId="{0F15D34A-8ED2-45B5-B304-EA44408FF530}" type="presParOf" srcId="{0131069C-0B22-417A-8F2A-7A27D883E7C9}" destId="{51E4B231-B8BF-438D-B71D-7BF6727AEE9F}" srcOrd="0" destOrd="0" presId="urn:microsoft.com/office/officeart/2005/8/layout/radial2"/>
    <dgm:cxn modelId="{50C958CF-FAEC-4F27-B5B9-6C71DD00C2C9}" type="presParOf" srcId="{0131069C-0B22-417A-8F2A-7A27D883E7C9}" destId="{B324EA15-68CA-4216-9F16-F59C24BFC74A}" srcOrd="1" destOrd="0" presId="urn:microsoft.com/office/officeart/2005/8/layout/radial2"/>
    <dgm:cxn modelId="{80FBD85C-7D83-4E2E-99F2-DACDC7B41374}" type="presParOf" srcId="{1E325660-3BA9-41B5-BC83-C9CC261718B4}" destId="{B20C9BDF-6E51-4256-B772-76D323416E25}" srcOrd="3" destOrd="0" presId="urn:microsoft.com/office/officeart/2005/8/layout/radial2"/>
    <dgm:cxn modelId="{D26AEB01-DACA-460D-8D57-3D6654AE0777}" type="presParOf" srcId="{1E325660-3BA9-41B5-BC83-C9CC261718B4}" destId="{AFEEA33A-F587-4F3D-A904-DC87C7FD56F2}" srcOrd="4" destOrd="0" presId="urn:microsoft.com/office/officeart/2005/8/layout/radial2"/>
    <dgm:cxn modelId="{3177275E-2912-4FD1-B9A2-F3EA6DFB8CAA}" type="presParOf" srcId="{AFEEA33A-F587-4F3D-A904-DC87C7FD56F2}" destId="{292FA4C0-16DB-41BC-B438-8E8B4E623AE4}" srcOrd="0" destOrd="0" presId="urn:microsoft.com/office/officeart/2005/8/layout/radial2"/>
    <dgm:cxn modelId="{7428FE5A-D721-4F57-8580-6BEC732B1291}" type="presParOf" srcId="{AFEEA33A-F587-4F3D-A904-DC87C7FD56F2}" destId="{908E1FFB-97EC-42EF-BB23-9338438BFA35}" srcOrd="1" destOrd="0" presId="urn:microsoft.com/office/officeart/2005/8/layout/radial2"/>
    <dgm:cxn modelId="{97733BF9-3E45-4564-9CCA-3FBD086C88F2}" type="presParOf" srcId="{1E325660-3BA9-41B5-BC83-C9CC261718B4}" destId="{62579B45-198B-43C5-97A4-250A7934AE12}" srcOrd="5" destOrd="0" presId="urn:microsoft.com/office/officeart/2005/8/layout/radial2"/>
    <dgm:cxn modelId="{88D0297B-ACF7-4F68-826A-F00F3C31288D}" type="presParOf" srcId="{1E325660-3BA9-41B5-BC83-C9CC261718B4}" destId="{82E2B545-AC2D-44D5-AA74-2B1B04899EA7}" srcOrd="6" destOrd="0" presId="urn:microsoft.com/office/officeart/2005/8/layout/radial2"/>
    <dgm:cxn modelId="{5DC1FB8B-F604-4548-B9DB-2ECDA90251A6}" type="presParOf" srcId="{82E2B545-AC2D-44D5-AA74-2B1B04899EA7}" destId="{02C1F6F2-E3BF-4DAC-B2D0-ECD62D4B4755}" srcOrd="0" destOrd="0" presId="urn:microsoft.com/office/officeart/2005/8/layout/radial2"/>
    <dgm:cxn modelId="{FE9BA708-E0F4-4B47-9ECC-69E974AB8B34}" type="presParOf" srcId="{82E2B545-AC2D-44D5-AA74-2B1B04899EA7}" destId="{58D46509-6891-40FE-A11F-BB3112BDF086}" srcOrd="1" destOrd="0" presId="urn:microsoft.com/office/officeart/2005/8/layout/radial2"/>
    <dgm:cxn modelId="{B11460E9-5698-4844-9B80-D56C7B9FB059}" type="presParOf" srcId="{1E325660-3BA9-41B5-BC83-C9CC261718B4}" destId="{F5397105-AB66-4928-B842-DC1E977E4B46}" srcOrd="7" destOrd="0" presId="urn:microsoft.com/office/officeart/2005/8/layout/radial2"/>
    <dgm:cxn modelId="{B3A9E384-DB3C-48E6-9BBB-42074C7B31F4}" type="presParOf" srcId="{1E325660-3BA9-41B5-BC83-C9CC261718B4}" destId="{EDFAC3EB-8A66-4190-93AF-D0C963DBE2F7}" srcOrd="8" destOrd="0" presId="urn:microsoft.com/office/officeart/2005/8/layout/radial2"/>
    <dgm:cxn modelId="{BE9B8A08-0D66-41C0-87EF-CB8332876FE9}" type="presParOf" srcId="{EDFAC3EB-8A66-4190-93AF-D0C963DBE2F7}" destId="{CBD877DC-51FC-4189-9B53-C94EE7547D83}" srcOrd="0" destOrd="0" presId="urn:microsoft.com/office/officeart/2005/8/layout/radial2"/>
    <dgm:cxn modelId="{4C2715F8-E88E-4E96-96B6-F41D93FD6F77}" type="presParOf" srcId="{EDFAC3EB-8A66-4190-93AF-D0C963DBE2F7}" destId="{D21DDA53-6E84-46DE-8E74-AB551FFBF20A}" srcOrd="1" destOrd="0" presId="urn:microsoft.com/office/officeart/2005/8/layout/radial2"/>
  </dgm:cxnLst>
  <dgm:bg/>
  <dgm:whole/>
</dgm:dataModel>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8CD4984-0518-4AE8-AF8B-1313B5B29C71}" type="datetimeFigureOut">
              <a:rPr lang="en-US" smtClean="0"/>
              <a:pPr/>
              <a:t>7/12/2007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7517F34-B688-4623-8D36-01D81A1DB3E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BFF28C-03FC-409F-8530-5F1C7CE9CABB}" type="datetimeFigureOut">
              <a:rPr lang="en-US" smtClean="0"/>
              <a:pPr/>
              <a:t>7/12/2007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FEC1EB-C3B7-4C46-8D10-2BBB70ED2ED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mn-lt"/>
        <a:ea typeface="+mn-ea"/>
        <a:cs typeface="+mn-cs"/>
      </a:defRPr>
    </a:lvl1pPr>
    <a:lvl2pPr marL="457200" indent="-223838" algn="l" defTabSz="914400" rtl="0" eaLnBrk="1" latinLnBrk="0" hangingPunct="1">
      <a:defRPr sz="1000" kern="1200">
        <a:solidFill>
          <a:schemeClr val="tx1"/>
        </a:solidFill>
        <a:latin typeface="+mn-lt"/>
        <a:ea typeface="+mn-ea"/>
        <a:cs typeface="+mn-cs"/>
      </a:defRPr>
    </a:lvl2pPr>
    <a:lvl3pPr marL="681038" indent="-233363" algn="l" defTabSz="914400" rtl="0" eaLnBrk="1" latinLnBrk="0" hangingPunct="1">
      <a:defRPr sz="1000" kern="1200">
        <a:solidFill>
          <a:schemeClr val="tx1"/>
        </a:solidFill>
        <a:latin typeface="+mn-lt"/>
        <a:ea typeface="+mn-ea"/>
        <a:cs typeface="+mn-cs"/>
      </a:defRPr>
    </a:lvl3pPr>
    <a:lvl4pPr marL="914400" indent="-233363" algn="l" defTabSz="914400" rtl="0" eaLnBrk="1" latinLnBrk="0" hangingPunct="1">
      <a:defRPr sz="1000" kern="1200">
        <a:solidFill>
          <a:schemeClr val="tx1"/>
        </a:solidFill>
        <a:latin typeface="+mn-lt"/>
        <a:ea typeface="+mn-ea"/>
        <a:cs typeface="+mn-cs"/>
      </a:defRPr>
    </a:lvl4pPr>
    <a:lvl5pPr marL="1147763" indent="-233363"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type="dt" sz="quarter" idx="1"/>
          </p:nvPr>
        </p:nvSpPr>
        <p:spPr>
          <a:noFill/>
        </p:spPr>
        <p:txBody>
          <a:bodyPr/>
          <a:lstStyle/>
          <a:p>
            <a:fld id="{0655E23E-560A-4007-BF8A-1BFE5C2F67C8}" type="datetime8">
              <a:rPr lang="en-US" smtClean="0"/>
              <a:pPr/>
              <a:t>7/12/2007 3:31 PM</a:t>
            </a:fld>
            <a:endParaRPr lang="en-US" dirty="0" smtClean="0"/>
          </a:p>
        </p:txBody>
      </p:sp>
      <p:sp>
        <p:nvSpPr>
          <p:cNvPr id="16386" name="Rectangle 6"/>
          <p:cNvSpPr>
            <a:spLocks noGrp="1" noChangeArrowheads="1"/>
          </p:cNvSpPr>
          <p:nvPr>
            <p:ph type="ftr" sz="quarter" idx="4"/>
          </p:nvPr>
        </p:nvSpPr>
        <p:spPr>
          <a:noFill/>
        </p:spPr>
        <p:txBody>
          <a:bodyPr/>
          <a:lstStyle/>
          <a:p>
            <a:r>
              <a:rPr lang="en-US" dirty="0" smtClean="0"/>
              <a:t>© 2004 Microsoft Corporation. All rights reserved.</a:t>
            </a:r>
          </a:p>
          <a:p>
            <a:pPr eaLnBrk="0" hangingPunct="0"/>
            <a:r>
              <a:rPr lang="en-US" dirty="0" smtClean="0"/>
              <a:t>This presentation is for informational purposes only. Microsoft makes no warranties, express or implied, in this summary.</a:t>
            </a:r>
          </a:p>
        </p:txBody>
      </p:sp>
      <p:sp>
        <p:nvSpPr>
          <p:cNvPr id="16387" name="Rectangle 7"/>
          <p:cNvSpPr>
            <a:spLocks noGrp="1" noChangeArrowheads="1"/>
          </p:cNvSpPr>
          <p:nvPr>
            <p:ph type="sldNum" sz="quarter" idx="5"/>
          </p:nvPr>
        </p:nvSpPr>
        <p:spPr>
          <a:noFill/>
        </p:spPr>
        <p:txBody>
          <a:bodyPr/>
          <a:lstStyle/>
          <a:p>
            <a:fld id="{68299749-6EA7-4D63-8559-42ED0FF9C00A}" type="slidenum">
              <a:rPr lang="en-US" smtClean="0"/>
              <a:pPr/>
              <a:t>1</a:t>
            </a:fld>
            <a:endParaRPr lang="en-US" dirty="0" smtClean="0"/>
          </a:p>
        </p:txBody>
      </p:sp>
      <p:sp>
        <p:nvSpPr>
          <p:cNvPr id="16388" name="Rectangle 6"/>
          <p:cNvSpPr>
            <a:spLocks noGrp="1" noRot="1" noChangeAspect="1" noChangeArrowheads="1" noTextEdit="1"/>
          </p:cNvSpPr>
          <p:nvPr>
            <p:ph type="sldImg"/>
          </p:nvPr>
        </p:nvSpPr>
        <p:spPr>
          <a:ln/>
        </p:spPr>
      </p:sp>
      <p:sp>
        <p:nvSpPr>
          <p:cNvPr id="16389" name="Rectangle 7"/>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Times New Roman" pitchFamily="18" charset="0"/>
                <a:ea typeface="+mn-ea"/>
                <a:cs typeface="+mn-cs"/>
              </a:rPr>
              <a:t>The general acceptance and growth of database usage has grown phenomenally over the past 20 years.  The drops in storage and technology costs have led to large amounts of storage growth and database proliferation.  Because of this readily available technology, embedded databases come with many products, companies are storing more data for longer periods of time, and companies are consolidating servers.</a:t>
            </a:r>
            <a:endParaRPr lang="en-US" sz="1200" dirty="0" smtClean="0"/>
          </a:p>
          <a:p>
            <a:pPr eaLnBrk="1" hangingPunct="1"/>
            <a:endParaRPr lang="en-US" sz="1200" kern="1200" dirty="0" smtClean="0">
              <a:solidFill>
                <a:schemeClr val="tx1"/>
              </a:solidFill>
              <a:latin typeface="Times New Roman" pitchFamily="18"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FD89990F-6E37-428C-B535-D4DB4E204B2C}" type="datetime8">
              <a:rPr lang="en-US"/>
              <a:pPr/>
              <a:t>7/12/2007 3:31 PM</a:t>
            </a:fld>
            <a:endParaRPr lang="en-US" dirty="0"/>
          </a:p>
        </p:txBody>
      </p:sp>
      <p:sp>
        <p:nvSpPr>
          <p:cNvPr id="5" name="Rectangle 6"/>
          <p:cNvSpPr>
            <a:spLocks noGrp="1" noChangeArrowheads="1"/>
          </p:cNvSpPr>
          <p:nvPr>
            <p:ph type="ftr" sz="quarter" idx="4"/>
          </p:nvPr>
        </p:nvSpPr>
        <p:spPr>
          <a:ln/>
        </p:spPr>
        <p:txBody>
          <a:bodyPr/>
          <a:lstStyle/>
          <a:p>
            <a:r>
              <a:rPr lang="en-US" dirty="0"/>
              <a:t>© 2004 Microsoft Corporation. All rights reserved.</a:t>
            </a:r>
          </a:p>
          <a:p>
            <a:pPr eaLnBrk="0" hangingPunct="0"/>
            <a:r>
              <a:rPr lang="en-US" dirty="0"/>
              <a:t>This presentation is for informational purposes only. Microsoft makes no warranties, express or implied, in this summary.</a:t>
            </a:r>
          </a:p>
        </p:txBody>
      </p:sp>
      <p:sp>
        <p:nvSpPr>
          <p:cNvPr id="6" name="Rectangle 7"/>
          <p:cNvSpPr>
            <a:spLocks noGrp="1" noChangeArrowheads="1"/>
          </p:cNvSpPr>
          <p:nvPr>
            <p:ph type="sldNum" sz="quarter" idx="5"/>
          </p:nvPr>
        </p:nvSpPr>
        <p:spPr>
          <a:ln/>
        </p:spPr>
        <p:txBody>
          <a:bodyPr/>
          <a:lstStyle/>
          <a:p>
            <a:fld id="{7509D149-A0C3-45C9-8336-2FE770224B60}" type="slidenum">
              <a:rPr lang="en-US"/>
              <a:pPr/>
              <a:t>10</a:t>
            </a:fld>
            <a:endParaRPr lang="en-US" dirty="0"/>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kern="1200" dirty="0" smtClean="0">
                <a:solidFill>
                  <a:schemeClr val="tx1"/>
                </a:solidFill>
                <a:latin typeface="Times New Roman" pitchFamily="18" charset="0"/>
                <a:ea typeface="+mn-ea"/>
                <a:cs typeface="+mn-cs"/>
              </a:rPr>
              <a:t>[This slide provides a high-level overview of SQL</a:t>
            </a:r>
            <a:r>
              <a:rPr lang="en-US" sz="1200" b="1" kern="1200" baseline="0" dirty="0" smtClean="0">
                <a:solidFill>
                  <a:schemeClr val="tx1"/>
                </a:solidFill>
                <a:latin typeface="Times New Roman" pitchFamily="18" charset="0"/>
                <a:ea typeface="+mn-ea"/>
                <a:cs typeface="+mn-cs"/>
              </a:rPr>
              <a:t> Server’s capabilities in this area. The next slide drills into them in more detail]</a:t>
            </a:r>
          </a:p>
          <a:p>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SQL Server 2008 provides management</a:t>
            </a:r>
            <a:r>
              <a:rPr lang="en-US" sz="1200" kern="1200" baseline="0" dirty="0" smtClean="0">
                <a:solidFill>
                  <a:schemeClr val="tx1"/>
                </a:solidFill>
                <a:latin typeface="Times New Roman" pitchFamily="18" charset="0"/>
                <a:ea typeface="+mn-ea"/>
                <a:cs typeface="+mn-cs"/>
              </a:rPr>
              <a:t> automation and consolidation to help reduce the overhead of database server administration, and release administrators to focus on high-value activities</a:t>
            </a:r>
            <a:r>
              <a:rPr lang="en-US" sz="1200" kern="1200" dirty="0" smtClean="0">
                <a:solidFill>
                  <a:schemeClr val="tx1"/>
                </a:solidFill>
                <a:latin typeface="Times New Roman" pitchFamily="18" charset="0"/>
                <a:ea typeface="+mn-ea"/>
                <a:cs typeface="+mn-cs"/>
              </a:rPr>
              <a:t>: Key to SQL Server’s manageability are:</a:t>
            </a:r>
          </a:p>
          <a:p>
            <a:pPr>
              <a:buFont typeface="Arial" pitchFamily="34" charset="0"/>
              <a:buChar char="•"/>
            </a:pPr>
            <a:r>
              <a:rPr lang="en-US" sz="1200" kern="1200" dirty="0" smtClean="0">
                <a:solidFill>
                  <a:schemeClr val="tx1"/>
                </a:solidFill>
                <a:latin typeface="Times New Roman" pitchFamily="18" charset="0"/>
                <a:ea typeface="+mn-ea"/>
                <a:cs typeface="+mn-cs"/>
              </a:rPr>
              <a:t> Centralized administration through a single, consistent management interface</a:t>
            </a:r>
            <a:r>
              <a:rPr lang="en-US" sz="1200" kern="1200" baseline="0" dirty="0" smtClean="0">
                <a:solidFill>
                  <a:schemeClr val="tx1"/>
                </a:solidFill>
                <a:latin typeface="Times New Roman" pitchFamily="18" charset="0"/>
                <a:ea typeface="+mn-ea"/>
                <a:cs typeface="+mn-cs"/>
              </a:rPr>
              <a:t>.</a:t>
            </a:r>
          </a:p>
          <a:p>
            <a:pPr>
              <a:buFont typeface="Arial" pitchFamily="34" charset="0"/>
              <a:buChar char="•"/>
            </a:pPr>
            <a:r>
              <a:rPr lang="en-US" sz="1200" kern="1200" baseline="0" dirty="0" smtClean="0">
                <a:solidFill>
                  <a:schemeClr val="tx1"/>
                </a:solidFill>
                <a:latin typeface="Times New Roman" pitchFamily="18" charset="0"/>
                <a:ea typeface="+mn-ea"/>
                <a:cs typeface="+mn-cs"/>
              </a:rPr>
              <a:t> Automated operations to perform database maintenance tasks and respond proactively to system issues.</a:t>
            </a:r>
          </a:p>
          <a:p>
            <a:pPr>
              <a:buFont typeface="Arial" pitchFamily="34" charset="0"/>
              <a:buChar char="•"/>
            </a:pPr>
            <a:r>
              <a:rPr lang="en-US" sz="1200" kern="1200" baseline="0" dirty="0" smtClean="0">
                <a:solidFill>
                  <a:schemeClr val="tx1"/>
                </a:solidFill>
                <a:latin typeface="Times New Roman" pitchFamily="18" charset="0"/>
                <a:ea typeface="+mn-ea"/>
                <a:cs typeface="+mn-cs"/>
              </a:rPr>
              <a:t> Policy-based management through the new Declarative Management Framework (DMF).</a:t>
            </a:r>
          </a:p>
          <a:p>
            <a:pPr>
              <a:buFont typeface="Arial" pitchFamily="34" charset="0"/>
              <a:buChar char="•"/>
            </a:pPr>
            <a:r>
              <a:rPr lang="en-US" sz="1200" kern="1200" baseline="0" dirty="0" smtClean="0">
                <a:solidFill>
                  <a:schemeClr val="tx1"/>
                </a:solidFill>
                <a:latin typeface="Times New Roman" pitchFamily="18" charset="0"/>
                <a:ea typeface="+mn-ea"/>
                <a:cs typeface="+mn-cs"/>
              </a:rPr>
              <a:t> Consolidated monitoring across the enterprise through the new Performance Studio.</a:t>
            </a:r>
            <a:endParaRPr lang="en-US" sz="1200" kern="1200" dirty="0" smtClean="0">
              <a:solidFill>
                <a:schemeClr val="tx1"/>
              </a:solidFill>
              <a:latin typeface="Times New Roman" pitchFamily="18" charset="0"/>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b="1" dirty="0" smtClean="0"/>
              <a:t>Centralized Administration</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SQL Server Management Studio provides an integrated environment that you can use to access, manage, configure, and develop your databases and database servers.  SQL Server Management Studio provides a graphical environment in addition to rich scripting capabilities.  You can use this application to manage local and remote servers.  SQL Server Management Studio is designed for database administrators of all skill levels.</a:t>
            </a:r>
          </a:p>
          <a:p>
            <a:endParaRPr lang="en-GB" dirty="0" smtClean="0"/>
          </a:p>
          <a:p>
            <a:r>
              <a:rPr lang="en-GB" b="1" dirty="0" smtClean="0"/>
              <a:t>Automated Operations</a:t>
            </a:r>
          </a:p>
          <a:p>
            <a:r>
              <a:rPr lang="en-GB" dirty="0" smtClean="0"/>
              <a:t>SQL Server 2008 includes SQL Server Agent, which underpins</a:t>
            </a:r>
            <a:r>
              <a:rPr lang="en-GB" baseline="0" dirty="0" smtClean="0"/>
              <a:t> an industry-leading maintenance automation engine that enables you to automate complex database maintenance tasks and proactively manage database servers across the enterprise. The comprehensive alert management, operator notification,  and job scheduling capabilities release database administrators from a huge percentage of the mundane maintenance operations required by an enterprise-scale data services solution, freeing them to focus on higher value strategic tasks.</a:t>
            </a:r>
          </a:p>
          <a:p>
            <a:endParaRPr lang="en-GB" baseline="0" dirty="0" smtClean="0"/>
          </a:p>
          <a:p>
            <a:r>
              <a:rPr lang="en-GB" b="1" baseline="0" dirty="0" smtClean="0"/>
              <a:t>Policy-Based Management</a:t>
            </a:r>
            <a:endParaRPr lang="en-GB" b="0" baseline="0" dirty="0" smtClean="0"/>
          </a:p>
          <a:p>
            <a:r>
              <a:rPr lang="en-US" sz="1200" kern="1200" dirty="0" smtClean="0">
                <a:solidFill>
                  <a:schemeClr val="tx1"/>
                </a:solidFill>
                <a:latin typeface="Times New Roman" pitchFamily="18" charset="0"/>
                <a:ea typeface="+mn-ea"/>
                <a:cs typeface="+mn-cs"/>
              </a:rPr>
              <a:t>With a growing number of databases and users, administrators need the proactive management capabilities provided by policies.  Declarative Management Framework in SQL Server 2008 provides you with the ability to define configuration policies and apply them to servers, databases, tables, and other targets across the enterprise.  These policies can prevent or monitor changes to the system.  After the policies are created, they reduce the amount of time database administrators spend on daily maintenance tasks. </a:t>
            </a:r>
          </a:p>
          <a:p>
            <a:r>
              <a:rPr lang="en-US" sz="1200" kern="1200" dirty="0" smtClean="0">
                <a:solidFill>
                  <a:schemeClr val="tx1"/>
                </a:solidFill>
                <a:latin typeface="Times New Roman" pitchFamily="18" charset="0"/>
                <a:ea typeface="+mn-ea"/>
                <a:cs typeface="+mn-cs"/>
              </a:rPr>
              <a:t>You can use triggers to enforce these policies proactively, Service Broker to handle policy application after changes occur, or you can use the SQL Server Agent to schedule policy enforcement.  SQL Server 2008 also allows you to use ad-hoc execution to check objects against policies real time.</a:t>
            </a:r>
          </a:p>
          <a:p>
            <a:endParaRPr lang="en-GB" b="1" dirty="0" smtClean="0"/>
          </a:p>
          <a:p>
            <a:r>
              <a:rPr lang="en-GB" b="1" dirty="0" smtClean="0"/>
              <a:t>Consolidate Monitoring</a:t>
            </a:r>
          </a:p>
          <a:p>
            <a:r>
              <a:rPr lang="en-US" sz="1200" kern="1200" dirty="0" smtClean="0">
                <a:solidFill>
                  <a:schemeClr val="tx1"/>
                </a:solidFill>
                <a:latin typeface="Times New Roman" pitchFamily="18" charset="0"/>
                <a:ea typeface="+mn-ea"/>
                <a:cs typeface="+mn-cs"/>
              </a:rPr>
              <a:t>To be able to troubleshoot performance issues, you must have the correct data and it must be easily accessible.  SQL Server 2008 fills this need with Performance Studio, a suite of tools designed to troubleshoot, tune and monitor the state of one or more instances of SQL Server.  Using these tools, database administrators will be able to better and more quickly troubleshoot and tune performance issues. </a:t>
            </a:r>
          </a:p>
          <a:p>
            <a:r>
              <a:rPr lang="en-US" sz="1200" kern="1200" dirty="0" smtClean="0">
                <a:solidFill>
                  <a:schemeClr val="tx1"/>
                </a:solidFill>
                <a:latin typeface="Times New Roman" pitchFamily="18" charset="0"/>
                <a:ea typeface="+mn-ea"/>
                <a:cs typeface="+mn-cs"/>
              </a:rPr>
              <a:t>The three basic functional areas of Performance studio include:</a:t>
            </a:r>
          </a:p>
          <a:p>
            <a:r>
              <a:rPr lang="en-US" sz="1200" kern="1200" dirty="0" smtClean="0">
                <a:solidFill>
                  <a:schemeClr val="tx1"/>
                </a:solidFill>
                <a:latin typeface="Times New Roman" pitchFamily="18" charset="0"/>
                <a:ea typeface="+mn-ea"/>
                <a:cs typeface="+mn-cs"/>
              </a:rPr>
              <a:t>Low overhead data collection from multiple sources such as SQL Trace, System Monitor, Dynamic Management Views (DMVs), and logs.  </a:t>
            </a:r>
          </a:p>
          <a:p>
            <a:r>
              <a:rPr lang="en-US" sz="1200" kern="1200" dirty="0" smtClean="0">
                <a:solidFill>
                  <a:schemeClr val="tx1"/>
                </a:solidFill>
                <a:latin typeface="Times New Roman" pitchFamily="18" charset="0"/>
                <a:ea typeface="+mn-ea"/>
                <a:cs typeface="+mn-cs"/>
              </a:rPr>
              <a:t>A centralized data management warehouse to store the collected data.  This feature will allow historical and baseline comparisons, allowing administrators to see trends and make predictions on future performance requirements.</a:t>
            </a:r>
          </a:p>
          <a:p>
            <a:r>
              <a:rPr lang="en-US" sz="1200" kern="1200" dirty="0" smtClean="0">
                <a:solidFill>
                  <a:schemeClr val="tx1"/>
                </a:solidFill>
                <a:latin typeface="Times New Roman" pitchFamily="18" charset="0"/>
                <a:ea typeface="+mn-ea"/>
                <a:cs typeface="+mn-cs"/>
              </a:rPr>
              <a:t>Integrated Reporting Services capabilities to present all of the relevant troubleshooting information in one place and guide the user to the root cause of an issue by drilling-down from a high level abstracted overview to specific data.</a:t>
            </a:r>
          </a:p>
          <a:p>
            <a:endParaRPr lang="en-GB" b="0" dirty="0"/>
          </a:p>
        </p:txBody>
      </p:sp>
      <p:sp>
        <p:nvSpPr>
          <p:cNvPr id="4" name="Date Placeholder 3"/>
          <p:cNvSpPr>
            <a:spLocks noGrp="1"/>
          </p:cNvSpPr>
          <p:nvPr>
            <p:ph type="dt" idx="10"/>
          </p:nvPr>
        </p:nvSpPr>
        <p:spPr/>
        <p:txBody>
          <a:bodyPr/>
          <a:lstStyle/>
          <a:p>
            <a:fld id="{B0C5C76F-0016-4E9A-8129-DE2838A98EAE}" type="datetime8">
              <a:rPr lang="en-US" smtClean="0"/>
              <a:pPr/>
              <a:t>7/12/2007 3:31 PM</a:t>
            </a:fld>
            <a:endParaRPr lang="en-US" dirty="0"/>
          </a:p>
        </p:txBody>
      </p:sp>
      <p:sp>
        <p:nvSpPr>
          <p:cNvPr id="5" name="Footer Placeholder 4"/>
          <p:cNvSpPr>
            <a:spLocks noGrp="1"/>
          </p:cNvSpPr>
          <p:nvPr>
            <p:ph type="ftr" sz="quarter" idx="11"/>
          </p:nvPr>
        </p:nvSpPr>
        <p:spPr/>
        <p:txBody>
          <a:bodyPr/>
          <a:lstStyle/>
          <a:p>
            <a:r>
              <a:rPr lang="en-US" smtClean="0"/>
              <a:t>© 2004 Microsoft Corporation. All rights reserved.</a:t>
            </a:r>
          </a:p>
          <a:p>
            <a:r>
              <a:rPr lang="en-US"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fld id="{2309CFEC-5688-48C9-BDE5-3F72F00D9856}"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81950152-480A-4DB6-BFF7-0B780E903BE2}" type="datetime8">
              <a:rPr lang="en-US"/>
              <a:pPr/>
              <a:t>7/12/2007 3:31 PM</a:t>
            </a:fld>
            <a:endParaRPr lang="en-US" dirty="0"/>
          </a:p>
        </p:txBody>
      </p:sp>
      <p:sp>
        <p:nvSpPr>
          <p:cNvPr id="5" name="Rectangle 6"/>
          <p:cNvSpPr>
            <a:spLocks noGrp="1" noChangeArrowheads="1"/>
          </p:cNvSpPr>
          <p:nvPr>
            <p:ph type="ftr" sz="quarter" idx="4"/>
          </p:nvPr>
        </p:nvSpPr>
        <p:spPr>
          <a:ln/>
        </p:spPr>
        <p:txBody>
          <a:bodyPr/>
          <a:lstStyle/>
          <a:p>
            <a:r>
              <a:rPr lang="en-US" dirty="0"/>
              <a:t>© 2004 Microsoft Corporation. All rights reserved.</a:t>
            </a:r>
          </a:p>
          <a:p>
            <a:pPr eaLnBrk="0" hangingPunct="0"/>
            <a:r>
              <a:rPr lang="en-US" dirty="0"/>
              <a:t>This presentation is for informational purposes only. Microsoft makes no warranties, express or implied, in this summary.</a:t>
            </a:r>
          </a:p>
        </p:txBody>
      </p:sp>
      <p:sp>
        <p:nvSpPr>
          <p:cNvPr id="6" name="Rectangle 7"/>
          <p:cNvSpPr>
            <a:spLocks noGrp="1" noChangeArrowheads="1"/>
          </p:cNvSpPr>
          <p:nvPr>
            <p:ph type="sldNum" sz="quarter" idx="5"/>
          </p:nvPr>
        </p:nvSpPr>
        <p:spPr>
          <a:ln/>
        </p:spPr>
        <p:txBody>
          <a:bodyPr/>
          <a:lstStyle/>
          <a:p>
            <a:fld id="{8C2226BB-4984-425D-A231-82764EC38508}" type="slidenum">
              <a:rPr lang="en-US"/>
              <a:pPr/>
              <a:t>12</a:t>
            </a:fld>
            <a:endParaRPr lang="en-US" dirty="0"/>
          </a:p>
        </p:txBody>
      </p:sp>
      <p:sp>
        <p:nvSpPr>
          <p:cNvPr id="135170" name="Rectangle 2"/>
          <p:cNvSpPr>
            <a:spLocks noGrp="1" noRot="1" noChangeAspect="1" noChangeArrowheads="1" noTextEdit="1"/>
          </p:cNvSpPr>
          <p:nvPr>
            <p:ph type="sldImg"/>
          </p:nvPr>
        </p:nvSpPr>
        <p:spPr>
          <a:xfrm>
            <a:off x="1123950" y="692150"/>
            <a:ext cx="4610100" cy="3457575"/>
          </a:xfrm>
          <a:ln/>
        </p:spPr>
      </p:sp>
      <p:sp>
        <p:nvSpPr>
          <p:cNvPr id="135171" name="Rectangle 3"/>
          <p:cNvSpPr>
            <a:spLocks noGrp="1" noChangeArrowheads="1"/>
          </p:cNvSpPr>
          <p:nvPr>
            <p:ph type="body" idx="1"/>
          </p:nvPr>
        </p:nvSpPr>
        <p:spPr>
          <a:xfrm>
            <a:off x="914400" y="4379913"/>
            <a:ext cx="5029200" cy="4073525"/>
          </a:xfrm>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39A5458B-A209-4AC2-8EF6-A6573B89B0CA}" type="datetime8">
              <a:rPr lang="en-US"/>
              <a:pPr/>
              <a:t>7/12/2007 3:31 PM</a:t>
            </a:fld>
            <a:endParaRPr lang="en-US" dirty="0"/>
          </a:p>
        </p:txBody>
      </p:sp>
      <p:sp>
        <p:nvSpPr>
          <p:cNvPr id="5" name="Rectangle 6"/>
          <p:cNvSpPr>
            <a:spLocks noGrp="1" noChangeArrowheads="1"/>
          </p:cNvSpPr>
          <p:nvPr>
            <p:ph type="ftr" sz="quarter" idx="4"/>
          </p:nvPr>
        </p:nvSpPr>
        <p:spPr>
          <a:ln/>
        </p:spPr>
        <p:txBody>
          <a:bodyPr/>
          <a:lstStyle/>
          <a:p>
            <a:r>
              <a:rPr lang="en-US" dirty="0"/>
              <a:t>© 2004 Microsoft Corporation. All rights reserved.</a:t>
            </a:r>
          </a:p>
          <a:p>
            <a:pPr eaLnBrk="0" hangingPunct="0"/>
            <a:r>
              <a:rPr lang="en-US" dirty="0"/>
              <a:t>This presentation is for informational purposes only. Microsoft makes no warranties, express or implied, in this summary.</a:t>
            </a:r>
          </a:p>
        </p:txBody>
      </p:sp>
      <p:sp>
        <p:nvSpPr>
          <p:cNvPr id="6" name="Rectangle 7"/>
          <p:cNvSpPr>
            <a:spLocks noGrp="1" noChangeArrowheads="1"/>
          </p:cNvSpPr>
          <p:nvPr>
            <p:ph type="sldNum" sz="quarter" idx="5"/>
          </p:nvPr>
        </p:nvSpPr>
        <p:spPr>
          <a:ln/>
        </p:spPr>
        <p:txBody>
          <a:bodyPr/>
          <a:lstStyle/>
          <a:p>
            <a:fld id="{7CEE2936-EEB7-4325-89A5-87DBA4EAA78D}" type="slidenum">
              <a:rPr lang="en-US"/>
              <a:pPr/>
              <a:t>2</a:t>
            </a:fld>
            <a:endParaRPr lang="en-US" dirty="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en-US" dirty="0" smtClean="0"/>
              <a:t>These</a:t>
            </a:r>
            <a:r>
              <a:rPr lang="en-US" baseline="0" dirty="0" smtClean="0"/>
              <a:t> challenges facing database administrators and operators today include:</a:t>
            </a:r>
          </a:p>
          <a:p>
            <a:pPr lvl="0">
              <a:buFont typeface="Arial" pitchFamily="34" charset="0"/>
              <a:buChar char="•"/>
            </a:pPr>
            <a:r>
              <a:rPr lang="en-US" dirty="0" smtClean="0"/>
              <a:t> How can I scale while maintaining exceptional performance?</a:t>
            </a:r>
          </a:p>
          <a:p>
            <a:pPr lvl="0">
              <a:buFont typeface="Arial" pitchFamily="34" charset="0"/>
              <a:buChar char="•"/>
            </a:pPr>
            <a:r>
              <a:rPr lang="en-US" dirty="0" smtClean="0"/>
              <a:t> How can I maintain availability of data services?</a:t>
            </a:r>
          </a:p>
          <a:p>
            <a:pPr lvl="0">
              <a:buFont typeface="Arial" pitchFamily="34" charset="0"/>
              <a:buChar char="•"/>
            </a:pPr>
            <a:r>
              <a:rPr lang="en-US" dirty="0" smtClean="0"/>
              <a:t> How do I secure and protect our data?</a:t>
            </a:r>
          </a:p>
          <a:p>
            <a:pPr lvl="0">
              <a:buFont typeface="Arial" pitchFamily="34" charset="0"/>
              <a:buChar char="•"/>
            </a:pPr>
            <a:r>
              <a:rPr lang="en-US" dirty="0" smtClean="0"/>
              <a:t> How can I better manage my database environment?</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Times New Roman" pitchFamily="18" charset="0"/>
                <a:ea typeface="+mn-ea"/>
                <a:cs typeface="+mn-cs"/>
              </a:rPr>
              <a:t>SQL Server addresses each of these challenges:</a:t>
            </a:r>
          </a:p>
          <a:p>
            <a:r>
              <a:rPr lang="en-US" sz="1200" b="1" kern="1200" dirty="0" smtClean="0">
                <a:solidFill>
                  <a:schemeClr val="tx1"/>
                </a:solidFill>
                <a:latin typeface="Times New Roman" pitchFamily="18" charset="0"/>
                <a:ea typeface="+mn-ea"/>
                <a:cs typeface="+mn-cs"/>
              </a:rPr>
              <a:t>Scale for any </a:t>
            </a:r>
            <a:r>
              <a:rPr lang="en-US" sz="1200" b="1" kern="1200" dirty="0" err="1" smtClean="0">
                <a:solidFill>
                  <a:schemeClr val="tx1"/>
                </a:solidFill>
                <a:latin typeface="Times New Roman" pitchFamily="18" charset="0"/>
                <a:ea typeface="+mn-ea"/>
                <a:cs typeface="+mn-cs"/>
              </a:rPr>
              <a:t>buisness</a:t>
            </a:r>
            <a:r>
              <a:rPr lang="en-US" sz="1200" kern="1200" dirty="0" smtClean="0">
                <a:solidFill>
                  <a:schemeClr val="tx1"/>
                </a:solidFill>
                <a:latin typeface="Times New Roman" pitchFamily="18" charset="0"/>
                <a:ea typeface="+mn-ea"/>
                <a:cs typeface="+mn-cs"/>
              </a:rPr>
              <a:t>– SQL Server 2008 enables companies to build a database solution with the performance and scalability capabilities required by today’s applications.</a:t>
            </a:r>
          </a:p>
          <a:p>
            <a:r>
              <a:rPr lang="en-US" sz="1200" b="1" kern="1200" dirty="0" smtClean="0">
                <a:solidFill>
                  <a:schemeClr val="tx1"/>
                </a:solidFill>
                <a:latin typeface="Times New Roman" pitchFamily="18" charset="0"/>
                <a:ea typeface="+mn-ea"/>
                <a:cs typeface="+mn-cs"/>
              </a:rPr>
              <a:t>Dramatically reduce downtime</a:t>
            </a:r>
            <a:r>
              <a:rPr lang="en-US" sz="1200" kern="1200" dirty="0" smtClean="0">
                <a:solidFill>
                  <a:schemeClr val="tx1"/>
                </a:solidFill>
                <a:latin typeface="Times New Roman" pitchFamily="18" charset="0"/>
                <a:ea typeface="+mn-ea"/>
                <a:cs typeface="+mn-cs"/>
              </a:rPr>
              <a:t>– SQL Server 2008 provides a database application with always-on capabilities, while minimizing the management and performance overhead of your high-availability solution.</a:t>
            </a:r>
          </a:p>
          <a:p>
            <a:r>
              <a:rPr lang="en-US" sz="1200" b="1" kern="1200" dirty="0" smtClean="0">
                <a:solidFill>
                  <a:schemeClr val="tx1"/>
                </a:solidFill>
                <a:latin typeface="Times New Roman" pitchFamily="18" charset="0"/>
                <a:ea typeface="+mn-ea"/>
                <a:cs typeface="+mn-cs"/>
              </a:rPr>
              <a:t>Secure</a:t>
            </a:r>
            <a:r>
              <a:rPr lang="en-US" sz="1200" b="1" kern="1200" baseline="0" dirty="0" smtClean="0">
                <a:solidFill>
                  <a:schemeClr val="tx1"/>
                </a:solidFill>
                <a:latin typeface="Times New Roman" pitchFamily="18" charset="0"/>
                <a:ea typeface="+mn-ea"/>
                <a:cs typeface="+mn-cs"/>
              </a:rPr>
              <a:t> business-critical data</a:t>
            </a:r>
            <a:r>
              <a:rPr lang="en-US" sz="1200" kern="1200" dirty="0" smtClean="0">
                <a:solidFill>
                  <a:schemeClr val="tx1"/>
                </a:solidFill>
                <a:latin typeface="Times New Roman" pitchFamily="18" charset="0"/>
                <a:ea typeface="+mn-ea"/>
                <a:cs typeface="+mn-cs"/>
              </a:rPr>
              <a:t> – SQL Server 2008 provides an enhanced secure data platform by encrypting your valuable data, auditing changes to your data and metadata, incorporating external cryptographic keys, and encrypting and signing data in backup files.</a:t>
            </a:r>
          </a:p>
          <a:p>
            <a:r>
              <a:rPr lang="en-US" sz="1200" b="1" kern="1200" dirty="0" smtClean="0">
                <a:solidFill>
                  <a:schemeClr val="tx1"/>
                </a:solidFill>
                <a:latin typeface="Times New Roman" pitchFamily="18" charset="0"/>
                <a:ea typeface="+mn-ea"/>
                <a:cs typeface="+mn-cs"/>
              </a:rPr>
              <a:t>Reduce administrative</a:t>
            </a:r>
            <a:r>
              <a:rPr lang="en-US" sz="1200" b="1" kern="1200" baseline="0" dirty="0" smtClean="0">
                <a:solidFill>
                  <a:schemeClr val="tx1"/>
                </a:solidFill>
                <a:latin typeface="Times New Roman" pitchFamily="18" charset="0"/>
                <a:ea typeface="+mn-ea"/>
                <a:cs typeface="+mn-cs"/>
              </a:rPr>
              <a:t> overhead</a:t>
            </a:r>
            <a:r>
              <a:rPr lang="en-US" sz="1200" kern="1200" dirty="0" smtClean="0">
                <a:solidFill>
                  <a:schemeClr val="tx1"/>
                </a:solidFill>
                <a:latin typeface="Times New Roman" pitchFamily="18" charset="0"/>
                <a:ea typeface="+mn-ea"/>
                <a:cs typeface="+mn-cs"/>
              </a:rPr>
              <a:t>– SQL Server 2008 allows companies to reduce the time and cost of managing their data infrastructure by providing innovative and automated policy-based administration and improved tools for performance monitoring, troubleshooting, and tuning.</a:t>
            </a:r>
          </a:p>
        </p:txBody>
      </p:sp>
      <p:sp>
        <p:nvSpPr>
          <p:cNvPr id="4" name="Date Placeholder 3"/>
          <p:cNvSpPr>
            <a:spLocks noGrp="1"/>
          </p:cNvSpPr>
          <p:nvPr>
            <p:ph type="dt" idx="10"/>
          </p:nvPr>
        </p:nvSpPr>
        <p:spPr/>
        <p:txBody>
          <a:bodyPr/>
          <a:lstStyle/>
          <a:p>
            <a:fld id="{B0C5C76F-0016-4E9A-8129-DE2838A98EAE}" type="datetime8">
              <a:rPr lang="en-US" smtClean="0"/>
              <a:pPr/>
              <a:t>7/12/2007 3:31 PM</a:t>
            </a:fld>
            <a:endParaRPr lang="en-US" dirty="0"/>
          </a:p>
        </p:txBody>
      </p:sp>
      <p:sp>
        <p:nvSpPr>
          <p:cNvPr id="5" name="Footer Placeholder 4"/>
          <p:cNvSpPr>
            <a:spLocks noGrp="1"/>
          </p:cNvSpPr>
          <p:nvPr>
            <p:ph type="ftr" sz="quarter" idx="11"/>
          </p:nvPr>
        </p:nvSpPr>
        <p:spPr/>
        <p:txBody>
          <a:bodyPr/>
          <a:lstStyle/>
          <a:p>
            <a:r>
              <a:rPr lang="en-US" dirty="0" smtClean="0"/>
              <a:t>© 2004 Microsoft Corporation. All rights reserved.</a:t>
            </a:r>
          </a:p>
          <a:p>
            <a:r>
              <a:rPr lang="en-US" dirty="0"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fld id="{2309CFEC-5688-48C9-BDE5-3F72F00D9856}"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FD89990F-6E37-428C-B535-D4DB4E204B2C}" type="datetime8">
              <a:rPr lang="en-US"/>
              <a:pPr/>
              <a:t>7/12/2007 3:31 PM</a:t>
            </a:fld>
            <a:endParaRPr lang="en-US" dirty="0"/>
          </a:p>
        </p:txBody>
      </p:sp>
      <p:sp>
        <p:nvSpPr>
          <p:cNvPr id="5" name="Rectangle 6"/>
          <p:cNvSpPr>
            <a:spLocks noGrp="1" noChangeArrowheads="1"/>
          </p:cNvSpPr>
          <p:nvPr>
            <p:ph type="ftr" sz="quarter" idx="4"/>
          </p:nvPr>
        </p:nvSpPr>
        <p:spPr>
          <a:ln/>
        </p:spPr>
        <p:txBody>
          <a:bodyPr/>
          <a:lstStyle/>
          <a:p>
            <a:r>
              <a:rPr lang="en-US" dirty="0"/>
              <a:t>© 2004 Microsoft Corporation. All rights reserved.</a:t>
            </a:r>
          </a:p>
          <a:p>
            <a:pPr eaLnBrk="0" hangingPunct="0"/>
            <a:r>
              <a:rPr lang="en-US" dirty="0"/>
              <a:t>This presentation is for informational purposes only. Microsoft makes no warranties, express or implied, in this summary.</a:t>
            </a:r>
          </a:p>
        </p:txBody>
      </p:sp>
      <p:sp>
        <p:nvSpPr>
          <p:cNvPr id="6" name="Rectangle 7"/>
          <p:cNvSpPr>
            <a:spLocks noGrp="1" noChangeArrowheads="1"/>
          </p:cNvSpPr>
          <p:nvPr>
            <p:ph type="sldNum" sz="quarter" idx="5"/>
          </p:nvPr>
        </p:nvSpPr>
        <p:spPr>
          <a:ln/>
        </p:spPr>
        <p:txBody>
          <a:bodyPr/>
          <a:lstStyle/>
          <a:p>
            <a:fld id="{7509D149-A0C3-45C9-8336-2FE770224B60}" type="slidenum">
              <a:rPr lang="en-US"/>
              <a:pPr/>
              <a:t>4</a:t>
            </a:fld>
            <a:endParaRPr lang="en-US" dirty="0"/>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kern="1200" dirty="0" smtClean="0">
                <a:solidFill>
                  <a:schemeClr val="tx1"/>
                </a:solidFill>
                <a:latin typeface="Times New Roman" pitchFamily="18" charset="0"/>
                <a:ea typeface="+mn-ea"/>
                <a:cs typeface="+mn-cs"/>
              </a:rPr>
              <a:t>[This slide provides a high-level overview of SQL</a:t>
            </a:r>
            <a:r>
              <a:rPr lang="en-US" sz="1200" b="1" kern="1200" baseline="0" dirty="0" smtClean="0">
                <a:solidFill>
                  <a:schemeClr val="tx1"/>
                </a:solidFill>
                <a:latin typeface="Times New Roman" pitchFamily="18" charset="0"/>
                <a:ea typeface="+mn-ea"/>
                <a:cs typeface="+mn-cs"/>
              </a:rPr>
              <a:t> Server’s capabilities in this area. The next slide drills into them in more detail]</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1" kern="1200" dirty="0" smtClean="0">
              <a:solidFill>
                <a:schemeClr val="tx1"/>
              </a:solidFill>
              <a:latin typeface="Times New Roman" pitchFamily="18"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The recent trend towards data center and server consolidation as well as a proliferation of remote and embedded databases, makes it important for a database server to be scalable and to perform well for a wide variety of applications.  SQL Server 2008 provides a rich database environment that is capable of scaling to your data needs.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Fundamental to SQL Server 2008’s ability</a:t>
            </a:r>
            <a:r>
              <a:rPr lang="en-US" sz="1200" kern="1200" baseline="0" dirty="0" smtClean="0">
                <a:solidFill>
                  <a:schemeClr val="tx1"/>
                </a:solidFill>
                <a:latin typeface="Times New Roman" pitchFamily="18" charset="0"/>
                <a:ea typeface="+mn-ea"/>
                <a:cs typeface="+mn-cs"/>
              </a:rPr>
              <a:t> to provide enterprise-level scalability and performance are:</a:t>
            </a:r>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baseline="0" dirty="0" smtClean="0">
                <a:solidFill>
                  <a:schemeClr val="tx1"/>
                </a:solidFill>
                <a:latin typeface="Times New Roman" pitchFamily="18" charset="0"/>
                <a:ea typeface="+mn-ea"/>
                <a:cs typeface="+mn-cs"/>
              </a:rPr>
              <a:t> Efficient data storage through comprehensive support for different kinds of data, optimizations in the way numerical data and nulls are stored, and native data compression.</a:t>
            </a:r>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baseline="0" dirty="0" smtClean="0">
                <a:solidFill>
                  <a:schemeClr val="tx1"/>
                </a:solidFill>
                <a:latin typeface="Times New Roman" pitchFamily="18" charset="0"/>
                <a:ea typeface="+mn-ea"/>
                <a:cs typeface="+mn-cs"/>
              </a:rPr>
              <a:t> Effective memory utilization through automatic management of memory resources and the ability to scale to huge, data-center levels of memory.</a:t>
            </a:r>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baseline="0" dirty="0" smtClean="0">
                <a:solidFill>
                  <a:schemeClr val="tx1"/>
                </a:solidFill>
                <a:latin typeface="Times New Roman" pitchFamily="18" charset="0"/>
                <a:ea typeface="+mn-ea"/>
                <a:cs typeface="+mn-cs"/>
              </a:rPr>
              <a:t> Balanced workload performance through Resource Governor – a new tool in SQL Server 2008 that enables you to proactively manage workload resource utilization.</a:t>
            </a:r>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baseline="0" dirty="0" smtClean="0">
                <a:solidFill>
                  <a:schemeClr val="tx1"/>
                </a:solidFill>
                <a:latin typeface="Times New Roman" pitchFamily="18" charset="0"/>
                <a:ea typeface="+mn-ea"/>
                <a:cs typeface="+mn-cs"/>
              </a:rPr>
              <a:t> Optimal concurrency through efficient lock management and isolation configuration options.</a:t>
            </a:r>
            <a:endParaRPr lang="en-US" sz="1200" kern="1200" dirty="0" smtClean="0">
              <a:solidFill>
                <a:schemeClr val="tx1"/>
              </a:solidFill>
              <a:latin typeface="Times New Roman" pitchFamily="18"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b="1" dirty="0" smtClean="0"/>
              <a:t>Efficient Data Storage</a:t>
            </a:r>
          </a:p>
          <a:p>
            <a:r>
              <a:rPr lang="en-US" sz="1200" kern="1200" dirty="0" smtClean="0">
                <a:solidFill>
                  <a:schemeClr val="tx1"/>
                </a:solidFill>
                <a:latin typeface="Times New Roman" pitchFamily="18" charset="0"/>
                <a:ea typeface="+mn-ea"/>
                <a:cs typeface="+mn-cs"/>
              </a:rPr>
              <a:t>Although disk space is generally inexpensive, there are many benefits to reducing the amount of storage space used by your database.  Large data files can slow performance during reads and writes.  One way SQL Server 2008 addresses this problem is with data compression.  Data compression enables you to store your data more effectively, reduce the storage requirements for your data, and significantly improve performance for large workloads with a high disk I/O.  SQL Server 2008 also provides native support out-of-the box for backup compression.</a:t>
            </a:r>
          </a:p>
          <a:p>
            <a:r>
              <a:rPr lang="en-US" sz="1200" kern="1200" dirty="0" smtClean="0">
                <a:solidFill>
                  <a:schemeClr val="tx1"/>
                </a:solidFill>
                <a:latin typeface="Times New Roman" pitchFamily="18" charset="0"/>
                <a:ea typeface="+mn-ea"/>
                <a:cs typeface="+mn-cs"/>
              </a:rPr>
              <a:t>SQL Server 2008 also promotes efficient use of disk space though support for data types such as xml, </a:t>
            </a:r>
            <a:r>
              <a:rPr lang="en-US" sz="1200" kern="1200" dirty="0" err="1" smtClean="0">
                <a:solidFill>
                  <a:schemeClr val="tx1"/>
                </a:solidFill>
                <a:latin typeface="Times New Roman" pitchFamily="18" charset="0"/>
                <a:ea typeface="+mn-ea"/>
                <a:cs typeface="+mn-cs"/>
              </a:rPr>
              <a:t>varchar</a:t>
            </a:r>
            <a:r>
              <a:rPr lang="en-US" sz="1200" kern="1200" dirty="0" smtClean="0">
                <a:solidFill>
                  <a:schemeClr val="tx1"/>
                </a:solidFill>
                <a:latin typeface="Times New Roman" pitchFamily="18" charset="0"/>
                <a:ea typeface="+mn-ea"/>
                <a:cs typeface="+mn-cs"/>
              </a:rPr>
              <a:t>(max), and </a:t>
            </a:r>
            <a:r>
              <a:rPr lang="en-US" sz="1200" kern="1200" dirty="0" err="1" smtClean="0">
                <a:solidFill>
                  <a:schemeClr val="tx1"/>
                </a:solidFill>
                <a:latin typeface="Times New Roman" pitchFamily="18" charset="0"/>
                <a:ea typeface="+mn-ea"/>
                <a:cs typeface="+mn-cs"/>
              </a:rPr>
              <a:t>varbinary</a:t>
            </a:r>
            <a:r>
              <a:rPr lang="en-US" sz="1200" kern="1200" dirty="0" smtClean="0">
                <a:solidFill>
                  <a:schemeClr val="tx1"/>
                </a:solidFill>
                <a:latin typeface="Times New Roman" pitchFamily="18" charset="0"/>
                <a:ea typeface="+mn-ea"/>
                <a:cs typeface="+mn-cs"/>
              </a:rPr>
              <a:t>(max), and </a:t>
            </a:r>
            <a:r>
              <a:rPr lang="en-US" sz="1200" kern="1200" dirty="0" err="1" smtClean="0">
                <a:solidFill>
                  <a:schemeClr val="tx1"/>
                </a:solidFill>
                <a:latin typeface="Times New Roman" pitchFamily="18" charset="0"/>
                <a:ea typeface="+mn-ea"/>
                <a:cs typeface="+mn-cs"/>
              </a:rPr>
              <a:t>vardecimal</a:t>
            </a:r>
            <a:r>
              <a:rPr lang="en-US" sz="1200" kern="1200" dirty="0" smtClean="0">
                <a:solidFill>
                  <a:schemeClr val="tx1"/>
                </a:solidFill>
                <a:latin typeface="Times New Roman" pitchFamily="18" charset="0"/>
                <a:ea typeface="+mn-ea"/>
                <a:cs typeface="+mn-cs"/>
              </a:rPr>
              <a:t>. The </a:t>
            </a:r>
            <a:r>
              <a:rPr lang="en-US" sz="1200" kern="1200" dirty="0" err="1" smtClean="0">
                <a:solidFill>
                  <a:schemeClr val="tx1"/>
                </a:solidFill>
                <a:latin typeface="Times New Roman" pitchFamily="18" charset="0"/>
                <a:ea typeface="+mn-ea"/>
                <a:cs typeface="+mn-cs"/>
              </a:rPr>
              <a:t>vardecimal</a:t>
            </a:r>
            <a:r>
              <a:rPr lang="en-US" sz="1200" kern="1200" dirty="0" smtClean="0">
                <a:solidFill>
                  <a:schemeClr val="tx1"/>
                </a:solidFill>
                <a:latin typeface="Times New Roman" pitchFamily="18" charset="0"/>
                <a:ea typeface="+mn-ea"/>
                <a:cs typeface="+mn-cs"/>
              </a:rPr>
              <a:t> data type removes leading and trailing zeros from decimal expressions, lowering the amount of disk space needed to hold this type of data. Additionally, the inefficient disk storage and performance degradation that can be caused by reserving space for </a:t>
            </a:r>
            <a:r>
              <a:rPr lang="en-US" sz="1200" kern="1200" dirty="0" err="1" smtClean="0">
                <a:solidFill>
                  <a:schemeClr val="tx1"/>
                </a:solidFill>
                <a:latin typeface="Times New Roman" pitchFamily="18" charset="0"/>
                <a:ea typeface="+mn-ea"/>
                <a:cs typeface="+mn-cs"/>
              </a:rPr>
              <a:t>nullable</a:t>
            </a:r>
            <a:r>
              <a:rPr lang="en-US" sz="1200" kern="1200" dirty="0" smtClean="0">
                <a:solidFill>
                  <a:schemeClr val="tx1"/>
                </a:solidFill>
                <a:latin typeface="Times New Roman" pitchFamily="18" charset="0"/>
                <a:ea typeface="+mn-ea"/>
                <a:cs typeface="+mn-cs"/>
              </a:rPr>
              <a:t> values is resolved with the support for sparse columns provided in SQL Server 2008.  </a:t>
            </a:r>
          </a:p>
          <a:p>
            <a:endParaRPr lang="en-US" sz="1200" kern="1200" dirty="0" smtClean="0">
              <a:solidFill>
                <a:schemeClr val="tx1"/>
              </a:solidFill>
              <a:latin typeface="Times New Roman" pitchFamily="18" charset="0"/>
              <a:ea typeface="+mn-ea"/>
              <a:cs typeface="+mn-cs"/>
            </a:endParaRPr>
          </a:p>
          <a:p>
            <a:r>
              <a:rPr lang="en-US" sz="1200" b="1" kern="1200" dirty="0" smtClean="0">
                <a:solidFill>
                  <a:schemeClr val="tx1"/>
                </a:solidFill>
                <a:latin typeface="Times New Roman" pitchFamily="18" charset="0"/>
                <a:ea typeface="+mn-ea"/>
                <a:cs typeface="+mn-cs"/>
              </a:rPr>
              <a:t>Effective Memory Utilization</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As databases continue to grow in size and functionality, database servers need to be able to take full advantage of the memory installed in the server.  SQL Server 2008 supports dynamic allocation of AWE-mapped memory supporting up to 64 GB of memory with Windows Server 2003, Datacenter Edition </a:t>
            </a:r>
            <a:r>
              <a:rPr lang="en-US" sz="1200" kern="1200" baseline="0" dirty="0" smtClean="0">
                <a:solidFill>
                  <a:schemeClr val="tx1"/>
                </a:solidFill>
                <a:latin typeface="Times New Roman" pitchFamily="18" charset="0"/>
                <a:ea typeface="+mn-ea"/>
                <a:cs typeface="+mn-cs"/>
              </a:rPr>
              <a:t> (32-bit)</a:t>
            </a:r>
            <a:r>
              <a:rPr lang="en-US" sz="1200" kern="1200" dirty="0" smtClean="0">
                <a:solidFill>
                  <a:schemeClr val="tx1"/>
                </a:solidFill>
                <a:latin typeface="Times New Roman" pitchFamily="18" charset="0"/>
                <a:ea typeface="+mn-ea"/>
                <a:cs typeface="+mn-cs"/>
              </a:rPr>
              <a:t>. On 64-bit hardware, SQL Server 2008 can address up to 8 TB of memory. This enables your database to scale up effectively, and meet the performance requirements of the most demanding workloads.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Times New Roman" pitchFamily="18"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kern="1200" dirty="0" smtClean="0">
                <a:solidFill>
                  <a:schemeClr val="tx1"/>
                </a:solidFill>
                <a:latin typeface="Times New Roman" pitchFamily="18" charset="0"/>
                <a:ea typeface="+mn-ea"/>
                <a:cs typeface="+mn-cs"/>
              </a:rPr>
              <a:t>Balanced Workload Performance</a:t>
            </a:r>
            <a:endParaRPr lang="en-US" sz="1200" b="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Although SQL Server dynamically manages memory resources; as data systems grow and servers are consolidated, it becomes more important to be able to balance performance across the different workloads on a SQL Server instance.  Resource Governor is a new tool in SQL Server 2008 that provides the ability to define limits and priorities to the individual workloads running on the SQL server instance. This feature enables</a:t>
            </a:r>
            <a:r>
              <a:rPr lang="en-US" sz="1200" kern="1200" baseline="0" dirty="0" smtClean="0">
                <a:solidFill>
                  <a:schemeClr val="tx1"/>
                </a:solidFill>
                <a:latin typeface="Times New Roman" pitchFamily="18" charset="0"/>
                <a:ea typeface="+mn-ea"/>
                <a:cs typeface="+mn-cs"/>
              </a:rPr>
              <a:t> you</a:t>
            </a:r>
            <a:r>
              <a:rPr lang="en-US" sz="1200" kern="1200" dirty="0" smtClean="0">
                <a:solidFill>
                  <a:schemeClr val="tx1"/>
                </a:solidFill>
                <a:latin typeface="Times New Roman" pitchFamily="18" charset="0"/>
                <a:ea typeface="+mn-ea"/>
                <a:cs typeface="+mn-cs"/>
              </a:rPr>
              <a:t> to:</a:t>
            </a:r>
          </a:p>
          <a:p>
            <a:pPr lvl="1" eaLnBrk="1" hangingPunct="1"/>
            <a:r>
              <a:rPr lang="en-GB" sz="2400" dirty="0" smtClean="0"/>
              <a:t>Prevent runaway queries</a:t>
            </a:r>
          </a:p>
          <a:p>
            <a:pPr lvl="1" eaLnBrk="1" hangingPunct="1"/>
            <a:r>
              <a:rPr lang="en-GB" sz="2400" dirty="0" smtClean="0"/>
              <a:t>Achieve</a:t>
            </a:r>
            <a:r>
              <a:rPr lang="en-GB" sz="2400" baseline="0" dirty="0" smtClean="0"/>
              <a:t> p</a:t>
            </a:r>
            <a:r>
              <a:rPr lang="en-GB" sz="2400" dirty="0" smtClean="0"/>
              <a:t>redictable concurrent execution of different-size workloads</a:t>
            </a:r>
          </a:p>
          <a:p>
            <a:pPr lvl="1" eaLnBrk="1" hangingPunct="1"/>
            <a:r>
              <a:rPr lang="en-GB" sz="2400" dirty="0" smtClean="0"/>
              <a:t>Prioritize specific workloads</a:t>
            </a:r>
            <a:endParaRPr lang="en-US" sz="240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1" kern="1200" dirty="0" smtClean="0">
              <a:solidFill>
                <a:schemeClr val="tx1"/>
              </a:solidFill>
              <a:latin typeface="Times New Roman" pitchFamily="18"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kern="1200" dirty="0" smtClean="0">
                <a:solidFill>
                  <a:schemeClr val="tx1"/>
                </a:solidFill>
                <a:latin typeface="Times New Roman" pitchFamily="18" charset="0"/>
                <a:ea typeface="+mn-ea"/>
                <a:cs typeface="+mn-cs"/>
              </a:rPr>
              <a:t>Optimal Concurrency</a:t>
            </a:r>
            <a:endParaRPr lang="en-US" sz="1200" b="0" kern="1200" dirty="0" smtClean="0">
              <a:solidFill>
                <a:schemeClr val="tx1"/>
              </a:solidFill>
              <a:latin typeface="Times New Roman" pitchFamily="18"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With larger data stores, locking at the row level can consume too many resources and slow performance. To address this, SQL Server 2008 greater control over lock escalation to allow you to escalate locks to the partition or table level which will provide better performance on large data stores.  SQL 2008 also can also boost performance on large partitioned tables by allowing locks to be granted on a per partition basis.  This allows greater concurrency on these large tables, while also optimizing performance by locking at a larger block of data.</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Times New Roman" pitchFamily="18"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SQL Server’s database isolatio</a:t>
            </a:r>
            <a:r>
              <a:rPr lang="en-US" sz="1200" kern="1200" baseline="0" dirty="0" smtClean="0">
                <a:solidFill>
                  <a:schemeClr val="tx1"/>
                </a:solidFill>
                <a:latin typeface="Times New Roman" pitchFamily="18" charset="0"/>
                <a:ea typeface="+mn-ea"/>
                <a:cs typeface="+mn-cs"/>
              </a:rPr>
              <a:t>n levels include Read uncommitted, read committed, repeatable read, snapshot and </a:t>
            </a:r>
            <a:r>
              <a:rPr lang="en-US" sz="1200" kern="1200" baseline="0" dirty="0" err="1" smtClean="0">
                <a:solidFill>
                  <a:schemeClr val="tx1"/>
                </a:solidFill>
                <a:latin typeface="Times New Roman" pitchFamily="18" charset="0"/>
                <a:ea typeface="+mn-ea"/>
                <a:cs typeface="+mn-cs"/>
              </a:rPr>
              <a:t>serializable</a:t>
            </a:r>
            <a:r>
              <a:rPr lang="en-US" sz="1200" kern="1200" baseline="0" dirty="0" smtClean="0">
                <a:solidFill>
                  <a:schemeClr val="tx1"/>
                </a:solidFill>
                <a:latin typeface="Times New Roman" pitchFamily="18" charset="0"/>
                <a:ea typeface="+mn-ea"/>
                <a:cs typeface="+mn-cs"/>
              </a:rPr>
              <a:t>.</a:t>
            </a:r>
            <a:endParaRPr lang="en-US" sz="1200" kern="1200" dirty="0" smtClean="0">
              <a:solidFill>
                <a:schemeClr val="tx1"/>
              </a:solidFill>
              <a:latin typeface="Times New Roman" pitchFamily="18"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1" kern="1200" dirty="0" smtClean="0">
              <a:solidFill>
                <a:schemeClr val="tx1"/>
              </a:solidFill>
              <a:latin typeface="Times New Roman" pitchFamily="18" charset="0"/>
              <a:ea typeface="+mn-ea"/>
              <a:cs typeface="+mn-cs"/>
            </a:endParaRPr>
          </a:p>
          <a:p>
            <a:endParaRPr lang="en-US" sz="1200" kern="1200" dirty="0" smtClean="0">
              <a:solidFill>
                <a:schemeClr val="tx1"/>
              </a:solidFill>
              <a:latin typeface="Times New Roman" pitchFamily="18" charset="0"/>
              <a:ea typeface="+mn-ea"/>
              <a:cs typeface="+mn-cs"/>
            </a:endParaRPr>
          </a:p>
          <a:p>
            <a:endParaRPr lang="en-GB" dirty="0"/>
          </a:p>
        </p:txBody>
      </p:sp>
      <p:sp>
        <p:nvSpPr>
          <p:cNvPr id="4" name="Date Placeholder 3"/>
          <p:cNvSpPr>
            <a:spLocks noGrp="1"/>
          </p:cNvSpPr>
          <p:nvPr>
            <p:ph type="dt" idx="10"/>
          </p:nvPr>
        </p:nvSpPr>
        <p:spPr/>
        <p:txBody>
          <a:bodyPr/>
          <a:lstStyle/>
          <a:p>
            <a:fld id="{B0C5C76F-0016-4E9A-8129-DE2838A98EAE}" type="datetime8">
              <a:rPr lang="en-US" smtClean="0"/>
              <a:pPr/>
              <a:t>7/12/2007 3:31 PM</a:t>
            </a:fld>
            <a:endParaRPr lang="en-US" dirty="0"/>
          </a:p>
        </p:txBody>
      </p:sp>
      <p:sp>
        <p:nvSpPr>
          <p:cNvPr id="5" name="Footer Placeholder 4"/>
          <p:cNvSpPr>
            <a:spLocks noGrp="1"/>
          </p:cNvSpPr>
          <p:nvPr>
            <p:ph type="ftr" sz="quarter" idx="11"/>
          </p:nvPr>
        </p:nvSpPr>
        <p:spPr/>
        <p:txBody>
          <a:bodyPr/>
          <a:lstStyle/>
          <a:p>
            <a:r>
              <a:rPr lang="en-US" smtClean="0"/>
              <a:t>© 2004 Microsoft Corporation. All rights reserved.</a:t>
            </a:r>
          </a:p>
          <a:p>
            <a:r>
              <a:rPr lang="en-US"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fld id="{2309CFEC-5688-48C9-BDE5-3F72F00D9856}"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FD89990F-6E37-428C-B535-D4DB4E204B2C}" type="datetime8">
              <a:rPr lang="en-US"/>
              <a:pPr/>
              <a:t>7/12/2007 3:31 PM</a:t>
            </a:fld>
            <a:endParaRPr lang="en-US" dirty="0"/>
          </a:p>
        </p:txBody>
      </p:sp>
      <p:sp>
        <p:nvSpPr>
          <p:cNvPr id="5" name="Rectangle 6"/>
          <p:cNvSpPr>
            <a:spLocks noGrp="1" noChangeArrowheads="1"/>
          </p:cNvSpPr>
          <p:nvPr>
            <p:ph type="ftr" sz="quarter" idx="4"/>
          </p:nvPr>
        </p:nvSpPr>
        <p:spPr>
          <a:ln/>
        </p:spPr>
        <p:txBody>
          <a:bodyPr/>
          <a:lstStyle/>
          <a:p>
            <a:r>
              <a:rPr lang="en-US" dirty="0"/>
              <a:t>© 2004 Microsoft Corporation. All rights reserved.</a:t>
            </a:r>
          </a:p>
          <a:p>
            <a:pPr eaLnBrk="0" hangingPunct="0"/>
            <a:r>
              <a:rPr lang="en-US" dirty="0"/>
              <a:t>This presentation is for informational purposes only. Microsoft makes no warranties, express or implied, in this summary.</a:t>
            </a:r>
          </a:p>
        </p:txBody>
      </p:sp>
      <p:sp>
        <p:nvSpPr>
          <p:cNvPr id="6" name="Rectangle 7"/>
          <p:cNvSpPr>
            <a:spLocks noGrp="1" noChangeArrowheads="1"/>
          </p:cNvSpPr>
          <p:nvPr>
            <p:ph type="sldNum" sz="quarter" idx="5"/>
          </p:nvPr>
        </p:nvSpPr>
        <p:spPr>
          <a:ln/>
        </p:spPr>
        <p:txBody>
          <a:bodyPr/>
          <a:lstStyle/>
          <a:p>
            <a:fld id="{7509D149-A0C3-45C9-8336-2FE770224B60}" type="slidenum">
              <a:rPr lang="en-US"/>
              <a:pPr/>
              <a:t>6</a:t>
            </a:fld>
            <a:endParaRPr lang="en-US" dirty="0"/>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kern="1200" dirty="0" smtClean="0">
                <a:solidFill>
                  <a:schemeClr val="tx1"/>
                </a:solidFill>
                <a:latin typeface="Times New Roman" pitchFamily="18" charset="0"/>
                <a:ea typeface="+mn-ea"/>
                <a:cs typeface="+mn-cs"/>
              </a:rPr>
              <a:t>[This slide provides a high-level overview of SQL</a:t>
            </a:r>
            <a:r>
              <a:rPr lang="en-US" sz="1200" b="1" kern="1200" baseline="0" dirty="0" smtClean="0">
                <a:solidFill>
                  <a:schemeClr val="tx1"/>
                </a:solidFill>
                <a:latin typeface="Times New Roman" pitchFamily="18" charset="0"/>
                <a:ea typeface="+mn-ea"/>
                <a:cs typeface="+mn-cs"/>
              </a:rPr>
              <a:t> Server’s capabilities in this area. The next slide drills into them in more detail]</a:t>
            </a:r>
          </a:p>
          <a:p>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SQL Server 2008 delivers always-on data operations for today’s mission-critical line of business applications through:</a:t>
            </a:r>
          </a:p>
          <a:p>
            <a:pPr>
              <a:buFont typeface="Arial" pitchFamily="34" charset="0"/>
              <a:buChar char="•"/>
            </a:pPr>
            <a:r>
              <a:rPr lang="en-US" sz="1200" kern="1200" dirty="0" smtClean="0">
                <a:solidFill>
                  <a:schemeClr val="tx1"/>
                </a:solidFill>
                <a:latin typeface="Times New Roman" pitchFamily="18" charset="0"/>
                <a:ea typeface="+mn-ea"/>
                <a:cs typeface="+mn-cs"/>
              </a:rPr>
              <a:t> Database mirroring, which includes</a:t>
            </a:r>
            <a:r>
              <a:rPr lang="en-US" sz="1200" kern="1200" baseline="0" dirty="0" smtClean="0">
                <a:solidFill>
                  <a:schemeClr val="tx1"/>
                </a:solidFill>
                <a:latin typeface="Times New Roman" pitchFamily="18" charset="0"/>
                <a:ea typeface="+mn-ea"/>
                <a:cs typeface="+mn-cs"/>
              </a:rPr>
              <a:t> enhanced reliability and performance in this release.</a:t>
            </a:r>
          </a:p>
          <a:p>
            <a:pPr>
              <a:buFont typeface="Arial" pitchFamily="34" charset="0"/>
              <a:buChar char="•"/>
            </a:pPr>
            <a:r>
              <a:rPr lang="en-US" sz="1200" kern="1200" baseline="0" dirty="0" smtClean="0">
                <a:solidFill>
                  <a:schemeClr val="tx1"/>
                </a:solidFill>
                <a:latin typeface="Times New Roman" pitchFamily="18" charset="0"/>
                <a:ea typeface="+mn-ea"/>
                <a:cs typeface="+mn-cs"/>
              </a:rPr>
              <a:t> Failover clustering</a:t>
            </a:r>
          </a:p>
          <a:p>
            <a:pPr>
              <a:buFont typeface="Arial" pitchFamily="34" charset="0"/>
              <a:buChar char="•"/>
            </a:pPr>
            <a:r>
              <a:rPr lang="en-US" sz="1200" kern="1200" baseline="0" dirty="0" smtClean="0">
                <a:solidFill>
                  <a:schemeClr val="tx1"/>
                </a:solidFill>
                <a:latin typeface="Times New Roman" pitchFamily="18" charset="0"/>
                <a:ea typeface="+mn-ea"/>
                <a:cs typeface="+mn-cs"/>
              </a:rPr>
              <a:t> Replication of data throughout the enterprise, including enhancements to peer-to-peer replication in this release.</a:t>
            </a:r>
          </a:p>
          <a:p>
            <a:pPr>
              <a:buFont typeface="Arial" pitchFamily="34" charset="0"/>
              <a:buChar char="•"/>
            </a:pPr>
            <a:r>
              <a:rPr lang="en-US" sz="1200" kern="1200" baseline="0" dirty="0" smtClean="0">
                <a:solidFill>
                  <a:schemeClr val="tx1"/>
                </a:solidFill>
                <a:latin typeface="Times New Roman" pitchFamily="18" charset="0"/>
                <a:ea typeface="+mn-ea"/>
                <a:cs typeface="+mn-cs"/>
              </a:rPr>
              <a:t> Online operations for database operations and server maintenance.</a:t>
            </a:r>
            <a:endParaRPr lang="en-US" sz="1200" kern="1200" dirty="0" smtClean="0">
              <a:solidFill>
                <a:schemeClr val="tx1"/>
              </a:solidFill>
              <a:latin typeface="Times New Roman" pitchFamily="18" charset="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b="1" dirty="0" smtClean="0"/>
              <a:t>Database Mirroring</a:t>
            </a:r>
          </a:p>
          <a:p>
            <a:r>
              <a:rPr lang="en-US" sz="1200" kern="1200" dirty="0" smtClean="0">
                <a:solidFill>
                  <a:schemeClr val="tx1"/>
                </a:solidFill>
                <a:latin typeface="Times New Roman" pitchFamily="18" charset="0"/>
                <a:ea typeface="+mn-ea"/>
                <a:cs typeface="+mn-cs"/>
              </a:rPr>
              <a:t>Database mirroring protects the database access by providing manual or automatic failover when the principal server fails.  To add additional access to the data, you can configure the mirror server with a database snapshot to allow read-only access to the mirror copy.</a:t>
            </a:r>
          </a:p>
          <a:p>
            <a:r>
              <a:rPr lang="en-US" sz="1200" kern="1200" dirty="0" smtClean="0">
                <a:solidFill>
                  <a:schemeClr val="tx1"/>
                </a:solidFill>
                <a:latin typeface="Times New Roman" pitchFamily="18" charset="0"/>
                <a:ea typeface="+mn-ea"/>
                <a:cs typeface="+mn-cs"/>
              </a:rPr>
              <a:t>A data page can become corrupt when a disk fails or starts to go bad, or from a power outage. SQL Server 2008 Enterprise Edition protect the integrity of the data and enables a partner node to automatically attempt to recover from these bad page errors.  This allows SQL server to recover from the physical data corruption more quickly and possibly without human intervention.  </a:t>
            </a:r>
          </a:p>
          <a:p>
            <a:r>
              <a:rPr lang="en-US" sz="1200" kern="1200" dirty="0" smtClean="0">
                <a:solidFill>
                  <a:schemeClr val="tx1"/>
                </a:solidFill>
                <a:latin typeface="Times New Roman" pitchFamily="18" charset="0"/>
                <a:ea typeface="+mn-ea"/>
                <a:cs typeface="+mn-cs"/>
              </a:rPr>
              <a:t>Database mirroring requires the transfer for log information between the mirroring partners.  Transferring large amount of data can cause latency between the mirrored servers as well as cause additional network traffic that will affect all users and other servers. To optimize this data transfer, SQL Server 2008 uses outbound mirroring log stream compression.  This compression minimizes the bandwidth required on the network to support database mirroring.  </a:t>
            </a:r>
          </a:p>
          <a:p>
            <a:r>
              <a:rPr lang="en-US" sz="1200" kern="1200" dirty="0" smtClean="0">
                <a:solidFill>
                  <a:schemeClr val="tx1"/>
                </a:solidFill>
                <a:latin typeface="Times New Roman" pitchFamily="18" charset="0"/>
                <a:ea typeface="+mn-ea"/>
                <a:cs typeface="+mn-cs"/>
              </a:rPr>
              <a:t>In many environments, it is not feasible to make changes to the client applications to make use of database mirroring.   SQL Server 2008 adds transparent client redirection for database mirroring to alleviate the need to make changes to the client applications. With this feature, more companies will be able to take advantage of database mirroring.</a:t>
            </a:r>
          </a:p>
          <a:p>
            <a:endParaRPr lang="en-US" sz="1200" kern="1200" dirty="0" smtClean="0">
              <a:solidFill>
                <a:schemeClr val="tx1"/>
              </a:solidFill>
              <a:latin typeface="Times New Roman" pitchFamily="18" charset="0"/>
              <a:ea typeface="+mn-ea"/>
              <a:cs typeface="+mn-cs"/>
            </a:endParaRPr>
          </a:p>
          <a:p>
            <a:r>
              <a:rPr lang="en-US" sz="1200" b="1" kern="1200" dirty="0" smtClean="0">
                <a:solidFill>
                  <a:schemeClr val="tx1"/>
                </a:solidFill>
                <a:latin typeface="Times New Roman" pitchFamily="18" charset="0"/>
                <a:ea typeface="+mn-ea"/>
                <a:cs typeface="+mn-cs"/>
              </a:rPr>
              <a:t>Failover Clustering</a:t>
            </a:r>
            <a:endParaRPr lang="en-US" sz="1200" b="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Many organizations require high availability solutions that protect the entire SQL Server instance, and not the individual databases.  To meet this need, SQL Server 2008 can participate in a Microsoft Cluster Service Cluster group.  A failover cluster appears to clients as a single instance of SQL Server 2008, but will provide failover from one server to another when the current server becomes unavailable.</a:t>
            </a:r>
          </a:p>
          <a:p>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Several restrictions in previous versions of SQL Server limited the advantages of clustering solutions.  Among these limitations were the requirement for a clustering solutions to use a single drive letter for  each instance of SQL Server and that all nodes in the cluster must exist on the same subnet.  Clustering in SQL Server 2008, when installed with Windows Server 2008 (“Longhorn”), removes these limitations offering a more flexible clustering configuration. </a:t>
            </a:r>
          </a:p>
          <a:p>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Additionally, to support mission critical applications and larger environments, SQL Server 2008 takes advantage of improvements in Windows Server 2008 (“Longhorn”) clustering to provide support for clusters of up to 16 nodes. </a:t>
            </a:r>
          </a:p>
          <a:p>
            <a:r>
              <a:rPr lang="en-US" sz="1200" kern="1200" dirty="0" smtClean="0">
                <a:solidFill>
                  <a:schemeClr val="tx1"/>
                </a:solidFill>
                <a:latin typeface="Times New Roman" pitchFamily="18" charset="0"/>
                <a:ea typeface="+mn-ea"/>
                <a:cs typeface="+mn-cs"/>
              </a:rPr>
              <a:t>The cluster validation tool will allow companies to test the validity of their hardware configuration without having to rely on a list of whole system solutions that appear on the Window Catalog for Clustered Solution.  This tool allows companies greater flexibility in choosing the hardware for their clustering solutions.</a:t>
            </a:r>
          </a:p>
          <a:p>
            <a:r>
              <a:rPr lang="en-US" sz="1200" kern="1200" dirty="0" smtClean="0">
                <a:solidFill>
                  <a:schemeClr val="tx1"/>
                </a:solidFill>
                <a:latin typeface="Times New Roman" pitchFamily="18" charset="0"/>
                <a:ea typeface="+mn-ea"/>
                <a:cs typeface="+mn-cs"/>
              </a:rPr>
              <a:t> </a:t>
            </a:r>
          </a:p>
          <a:p>
            <a:r>
              <a:rPr lang="en-GB" b="1" dirty="0" smtClean="0"/>
              <a:t>Replication</a:t>
            </a:r>
          </a:p>
          <a:p>
            <a:r>
              <a:rPr lang="en-US" sz="1200" kern="1200" dirty="0" smtClean="0">
                <a:solidFill>
                  <a:schemeClr val="tx1"/>
                </a:solidFill>
                <a:latin typeface="Times New Roman" pitchFamily="18" charset="0"/>
                <a:ea typeface="+mn-ea"/>
                <a:cs typeface="+mn-cs"/>
              </a:rPr>
              <a:t>With replication, a company can add additional copies of a database at a remote site to increase site autonomy, add a read-only copy of a database for reporting, or add databases in a peer-to-peer replication topology with changes pertaining to each location being made at the respective location and replicated to the other locations.</a:t>
            </a:r>
          </a:p>
          <a:p>
            <a:r>
              <a:rPr lang="en-US" sz="1200" kern="1200" dirty="0" smtClean="0">
                <a:solidFill>
                  <a:schemeClr val="tx1"/>
                </a:solidFill>
                <a:latin typeface="Times New Roman" pitchFamily="18" charset="0"/>
                <a:ea typeface="+mn-ea"/>
                <a:cs typeface="+mn-cs"/>
              </a:rPr>
              <a:t>SQL Server 2008 supports transactional, merge, and snapshot replication to support distributed applications.</a:t>
            </a:r>
          </a:p>
          <a:p>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The Peer-to-Peer Topology Wizard  and Topology Viewer allow database administrators to more easily setup and configure Peer-to-Peer transactional replication.  The Topology Viewer will allow you to visualize the existing topology.  You can use the new visual designer and wizard to more easily create and modify your replication topology. Additionally, in previous versions of SQL Server you had to stop data changes to the replication system to add a new node to more than one peer in a peer-to-peer replication topology.  Stopping system activity may not be feasible in mission-critical databases.  SQL Server 2008 allows you to add new nodes to the replication topology without stopping system activity. This feature allows large mission critical databases to continue to function during the installation of new nodes.</a:t>
            </a:r>
            <a:endParaRPr lang="en-US" dirty="0" smtClean="0"/>
          </a:p>
          <a:p>
            <a:endParaRPr lang="en-GB" b="0" dirty="0" smtClean="0"/>
          </a:p>
          <a:p>
            <a:r>
              <a:rPr lang="en-GB" b="1" dirty="0" smtClean="0"/>
              <a:t>Online</a:t>
            </a:r>
            <a:r>
              <a:rPr lang="en-GB" b="1" baseline="0" dirty="0" smtClean="0"/>
              <a:t> Operations</a:t>
            </a:r>
            <a:endParaRPr lang="en-US" sz="1200" kern="1200" dirty="0" smtClean="0">
              <a:solidFill>
                <a:schemeClr val="tx1"/>
              </a:solidFill>
              <a:latin typeface="Times New Roman" pitchFamily="18"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When storing mission critical data, each shutdown affects your business productivity.  With SQL Server 2008 you can perform index maintenance and restore operations without</a:t>
            </a:r>
            <a:r>
              <a:rPr lang="en-US" sz="1200" kern="1200" baseline="0" dirty="0" smtClean="0">
                <a:solidFill>
                  <a:schemeClr val="tx1"/>
                </a:solidFill>
                <a:latin typeface="Times New Roman" pitchFamily="18" charset="0"/>
                <a:ea typeface="+mn-ea"/>
                <a:cs typeface="+mn-cs"/>
              </a:rPr>
              <a:t> taking the database offline. Additionally, </a:t>
            </a:r>
            <a:r>
              <a:rPr lang="en-US" sz="1200" kern="1200" dirty="0" smtClean="0">
                <a:solidFill>
                  <a:schemeClr val="tx1"/>
                </a:solidFill>
                <a:latin typeface="Times New Roman" pitchFamily="18" charset="0"/>
                <a:ea typeface="+mn-ea"/>
                <a:cs typeface="+mn-cs"/>
              </a:rPr>
              <a:t>SQL Server 2008 Enterprise Edition supports adding memory and processors to the server while the SQL Server service is running, thus eliminating the need for these maintenance shutdowns.</a:t>
            </a:r>
          </a:p>
          <a:p>
            <a:endParaRPr lang="en-GB" b="1" dirty="0"/>
          </a:p>
        </p:txBody>
      </p:sp>
      <p:sp>
        <p:nvSpPr>
          <p:cNvPr id="4" name="Date Placeholder 3"/>
          <p:cNvSpPr>
            <a:spLocks noGrp="1"/>
          </p:cNvSpPr>
          <p:nvPr>
            <p:ph type="dt" idx="10"/>
          </p:nvPr>
        </p:nvSpPr>
        <p:spPr/>
        <p:txBody>
          <a:bodyPr/>
          <a:lstStyle/>
          <a:p>
            <a:fld id="{B0C5C76F-0016-4E9A-8129-DE2838A98EAE}" type="datetime8">
              <a:rPr lang="en-US" smtClean="0"/>
              <a:pPr/>
              <a:t>7/12/2007 3:31 PM</a:t>
            </a:fld>
            <a:endParaRPr lang="en-US" dirty="0"/>
          </a:p>
        </p:txBody>
      </p:sp>
      <p:sp>
        <p:nvSpPr>
          <p:cNvPr id="5" name="Footer Placeholder 4"/>
          <p:cNvSpPr>
            <a:spLocks noGrp="1"/>
          </p:cNvSpPr>
          <p:nvPr>
            <p:ph type="ftr" sz="quarter" idx="11"/>
          </p:nvPr>
        </p:nvSpPr>
        <p:spPr/>
        <p:txBody>
          <a:bodyPr/>
          <a:lstStyle/>
          <a:p>
            <a:r>
              <a:rPr lang="en-US" smtClean="0"/>
              <a:t>© 2004 Microsoft Corporation. All rights reserved.</a:t>
            </a:r>
          </a:p>
          <a:p>
            <a:r>
              <a:rPr lang="en-US"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fld id="{2309CFEC-5688-48C9-BDE5-3F72F00D9856}"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FD89990F-6E37-428C-B535-D4DB4E204B2C}" type="datetime8">
              <a:rPr lang="en-US"/>
              <a:pPr/>
              <a:t>7/12/2007 3:31 PM</a:t>
            </a:fld>
            <a:endParaRPr lang="en-US" dirty="0"/>
          </a:p>
        </p:txBody>
      </p:sp>
      <p:sp>
        <p:nvSpPr>
          <p:cNvPr id="5" name="Rectangle 6"/>
          <p:cNvSpPr>
            <a:spLocks noGrp="1" noChangeArrowheads="1"/>
          </p:cNvSpPr>
          <p:nvPr>
            <p:ph type="ftr" sz="quarter" idx="4"/>
          </p:nvPr>
        </p:nvSpPr>
        <p:spPr>
          <a:ln/>
        </p:spPr>
        <p:txBody>
          <a:bodyPr/>
          <a:lstStyle/>
          <a:p>
            <a:r>
              <a:rPr lang="en-US" dirty="0"/>
              <a:t>© 2004 Microsoft Corporation. All rights reserved.</a:t>
            </a:r>
          </a:p>
          <a:p>
            <a:pPr eaLnBrk="0" hangingPunct="0"/>
            <a:r>
              <a:rPr lang="en-US" dirty="0"/>
              <a:t>This presentation is for informational purposes only. Microsoft makes no warranties, express or implied, in this summary.</a:t>
            </a:r>
          </a:p>
        </p:txBody>
      </p:sp>
      <p:sp>
        <p:nvSpPr>
          <p:cNvPr id="6" name="Rectangle 7"/>
          <p:cNvSpPr>
            <a:spLocks noGrp="1" noChangeArrowheads="1"/>
          </p:cNvSpPr>
          <p:nvPr>
            <p:ph type="sldNum" sz="quarter" idx="5"/>
          </p:nvPr>
        </p:nvSpPr>
        <p:spPr>
          <a:ln/>
        </p:spPr>
        <p:txBody>
          <a:bodyPr/>
          <a:lstStyle/>
          <a:p>
            <a:fld id="{7509D149-A0C3-45C9-8336-2FE770224B60}" type="slidenum">
              <a:rPr lang="en-US"/>
              <a:pPr/>
              <a:t>8</a:t>
            </a:fld>
            <a:endParaRPr lang="en-US" dirty="0"/>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kern="1200" dirty="0" smtClean="0">
                <a:solidFill>
                  <a:schemeClr val="tx1"/>
                </a:solidFill>
                <a:latin typeface="Times New Roman" pitchFamily="18" charset="0"/>
                <a:ea typeface="+mn-ea"/>
                <a:cs typeface="+mn-cs"/>
              </a:rPr>
              <a:t>[This slide provides a high-level overview of SQL</a:t>
            </a:r>
            <a:r>
              <a:rPr lang="en-US" sz="1200" b="1" kern="1200" baseline="0" dirty="0" smtClean="0">
                <a:solidFill>
                  <a:schemeClr val="tx1"/>
                </a:solidFill>
                <a:latin typeface="Times New Roman" pitchFamily="18" charset="0"/>
                <a:ea typeface="+mn-ea"/>
                <a:cs typeface="+mn-cs"/>
              </a:rPr>
              <a:t> Server’s capabilities in this area. The next slide drills into them in more detail]</a:t>
            </a:r>
          </a:p>
          <a:p>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SQL Server 2008 delivers a secure data platform through:</a:t>
            </a:r>
          </a:p>
          <a:p>
            <a:pPr>
              <a:buFont typeface="Arial" pitchFamily="34" charset="0"/>
              <a:buChar char="•"/>
            </a:pPr>
            <a:r>
              <a:rPr lang="en-US" sz="1200" kern="1200" baseline="0" dirty="0" smtClean="0">
                <a:solidFill>
                  <a:schemeClr val="tx1"/>
                </a:solidFill>
                <a:latin typeface="Times New Roman" pitchFamily="18" charset="0"/>
                <a:ea typeface="+mn-ea"/>
                <a:cs typeface="+mn-cs"/>
              </a:rPr>
              <a:t> A comprehensive authentication and authorization model.</a:t>
            </a:r>
          </a:p>
          <a:p>
            <a:pPr>
              <a:buFont typeface="Arial" pitchFamily="34" charset="0"/>
              <a:buChar char="•"/>
            </a:pPr>
            <a:r>
              <a:rPr lang="en-US" sz="1200" kern="1200" baseline="0" dirty="0" smtClean="0">
                <a:solidFill>
                  <a:schemeClr val="tx1"/>
                </a:solidFill>
                <a:latin typeface="Times New Roman" pitchFamily="18" charset="0"/>
                <a:ea typeface="+mn-ea"/>
                <a:cs typeface="+mn-cs"/>
              </a:rPr>
              <a:t> Surface area configuration capabilities, and a “secure by default” configuration.</a:t>
            </a:r>
          </a:p>
          <a:p>
            <a:pPr>
              <a:buFont typeface="Arial" pitchFamily="34" charset="0"/>
              <a:buChar char="•"/>
            </a:pPr>
            <a:r>
              <a:rPr lang="en-US" sz="1200" kern="1200" baseline="0" dirty="0" smtClean="0">
                <a:solidFill>
                  <a:schemeClr val="tx1"/>
                </a:solidFill>
                <a:latin typeface="Times New Roman" pitchFamily="18" charset="0"/>
                <a:ea typeface="+mn-ea"/>
                <a:cs typeface="+mn-cs"/>
              </a:rPr>
              <a:t> Full event auditing of all SQL Server events throughout the enterprise.</a:t>
            </a:r>
          </a:p>
          <a:p>
            <a:pPr>
              <a:buFont typeface="Arial" pitchFamily="34" charset="0"/>
              <a:buChar char="•"/>
            </a:pPr>
            <a:r>
              <a:rPr lang="en-US" sz="1200" kern="1200" baseline="0" dirty="0" smtClean="0">
                <a:solidFill>
                  <a:schemeClr val="tx1"/>
                </a:solidFill>
                <a:latin typeface="Times New Roman" pitchFamily="18" charset="0"/>
                <a:ea typeface="+mn-ea"/>
                <a:cs typeface="+mn-cs"/>
              </a:rPr>
              <a:t> Native support for transparent encryption of data.</a:t>
            </a:r>
            <a:endParaRPr lang="en-US" sz="1200" kern="1200" dirty="0" smtClean="0">
              <a:solidFill>
                <a:schemeClr val="tx1"/>
              </a:solidFill>
              <a:latin typeface="Times New Roman" pitchFamily="18" charset="0"/>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b="1" dirty="0" smtClean="0"/>
              <a:t>Authentication and Authorization</a:t>
            </a:r>
          </a:p>
          <a:p>
            <a:r>
              <a:rPr lang="en-US" sz="1200" kern="1200" dirty="0" smtClean="0">
                <a:solidFill>
                  <a:schemeClr val="tx1"/>
                </a:solidFill>
                <a:latin typeface="Times New Roman" pitchFamily="18" charset="0"/>
                <a:ea typeface="+mn-ea"/>
                <a:cs typeface="+mn-cs"/>
              </a:rPr>
              <a:t>SQL</a:t>
            </a:r>
            <a:r>
              <a:rPr lang="en-US" sz="1200" kern="1200" baseline="0" dirty="0" smtClean="0">
                <a:solidFill>
                  <a:schemeClr val="tx1"/>
                </a:solidFill>
                <a:latin typeface="Times New Roman" pitchFamily="18" charset="0"/>
                <a:ea typeface="+mn-ea"/>
                <a:cs typeface="+mn-cs"/>
              </a:rPr>
              <a:t> Server 2005 can a</a:t>
            </a:r>
            <a:r>
              <a:rPr lang="en-US" sz="1200" kern="1200" dirty="0" smtClean="0">
                <a:solidFill>
                  <a:schemeClr val="tx1"/>
                </a:solidFill>
                <a:latin typeface="Times New Roman" pitchFamily="18" charset="0"/>
                <a:ea typeface="+mn-ea"/>
                <a:cs typeface="+mn-cs"/>
              </a:rPr>
              <a:t>uthenticate database users based on Windows credentials or SQL Server-specific logins,</a:t>
            </a:r>
            <a:r>
              <a:rPr lang="en-US" sz="1200" kern="1200" baseline="0" dirty="0" smtClean="0">
                <a:solidFill>
                  <a:schemeClr val="tx1"/>
                </a:solidFill>
                <a:latin typeface="Times New Roman" pitchFamily="18" charset="0"/>
                <a:ea typeface="+mn-ea"/>
                <a:cs typeface="+mn-cs"/>
              </a:rPr>
              <a:t> and e</a:t>
            </a:r>
            <a:r>
              <a:rPr lang="en-US" sz="1200" kern="1200" dirty="0" smtClean="0">
                <a:solidFill>
                  <a:schemeClr val="tx1"/>
                </a:solidFill>
                <a:latin typeface="Times New Roman" pitchFamily="18" charset="0"/>
                <a:ea typeface="+mn-ea"/>
                <a:cs typeface="+mn-cs"/>
              </a:rPr>
              <a:t>nforce password policies for all users. DBAs</a:t>
            </a:r>
            <a:r>
              <a:rPr lang="en-US" sz="1200" kern="1200" baseline="0" dirty="0" smtClean="0">
                <a:solidFill>
                  <a:schemeClr val="tx1"/>
                </a:solidFill>
                <a:latin typeface="Times New Roman" pitchFamily="18" charset="0"/>
                <a:ea typeface="+mn-ea"/>
                <a:cs typeface="+mn-cs"/>
              </a:rPr>
              <a:t> can u</a:t>
            </a:r>
            <a:r>
              <a:rPr lang="en-US" sz="1200" kern="1200" dirty="0" smtClean="0">
                <a:solidFill>
                  <a:schemeClr val="tx1"/>
                </a:solidFill>
                <a:latin typeface="Times New Roman" pitchFamily="18" charset="0"/>
                <a:ea typeface="+mn-ea"/>
                <a:cs typeface="+mn-cs"/>
              </a:rPr>
              <a:t>se SQL Server’s comprehensive hierarchical permissions model to secure data and resources in the server, database, and schema scopes. </a:t>
            </a:r>
          </a:p>
          <a:p>
            <a:endParaRPr lang="en-US" sz="1200" kern="1200" dirty="0" smtClean="0">
              <a:solidFill>
                <a:schemeClr val="tx1"/>
              </a:solidFill>
              <a:latin typeface="Times New Roman" pitchFamily="18" charset="0"/>
              <a:ea typeface="+mn-ea"/>
              <a:cs typeface="+mn-cs"/>
            </a:endParaRPr>
          </a:p>
          <a:p>
            <a:r>
              <a:rPr lang="en-US" sz="1200" b="1" kern="1200" dirty="0" smtClean="0">
                <a:solidFill>
                  <a:schemeClr val="tx1"/>
                </a:solidFill>
                <a:latin typeface="Times New Roman" pitchFamily="18" charset="0"/>
                <a:ea typeface="+mn-ea"/>
                <a:cs typeface="+mn-cs"/>
              </a:rPr>
              <a:t>Reduced Surface Area</a:t>
            </a:r>
            <a:endParaRPr lang="en-GB" sz="1200" b="1"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SQL Server’s initial state after installation is locked down,</a:t>
            </a:r>
            <a:r>
              <a:rPr lang="en-US" sz="1200" kern="1200" baseline="0" dirty="0" smtClean="0">
                <a:solidFill>
                  <a:schemeClr val="tx1"/>
                </a:solidFill>
                <a:latin typeface="Times New Roman" pitchFamily="18" charset="0"/>
                <a:ea typeface="+mn-ea"/>
                <a:cs typeface="+mn-cs"/>
              </a:rPr>
              <a:t> with only essential services and features enabled. You can c</a:t>
            </a:r>
            <a:r>
              <a:rPr lang="en-US" sz="1200" kern="1200" dirty="0" smtClean="0">
                <a:solidFill>
                  <a:schemeClr val="tx1"/>
                </a:solidFill>
                <a:latin typeface="Times New Roman" pitchFamily="18" charset="0"/>
                <a:ea typeface="+mn-ea"/>
                <a:cs typeface="+mn-cs"/>
              </a:rPr>
              <a:t>entrally  manage all services and features with the surface configuration tool</a:t>
            </a:r>
            <a:r>
              <a:rPr lang="en-US" sz="1200" kern="1200" baseline="0" dirty="0" smtClean="0">
                <a:solidFill>
                  <a:schemeClr val="tx1"/>
                </a:solidFill>
                <a:latin typeface="Times New Roman" pitchFamily="18" charset="0"/>
                <a:ea typeface="+mn-ea"/>
                <a:cs typeface="+mn-cs"/>
              </a:rPr>
              <a:t> to </a:t>
            </a:r>
            <a:r>
              <a:rPr lang="en-US" sz="1200" kern="1200" dirty="0" smtClean="0">
                <a:solidFill>
                  <a:schemeClr val="tx1"/>
                </a:solidFill>
                <a:latin typeface="Times New Roman" pitchFamily="18" charset="0"/>
                <a:ea typeface="+mn-ea"/>
                <a:cs typeface="+mn-cs"/>
              </a:rPr>
              <a:t>minimize the attack surface area of your data solution by enabling only the services and features you actually require.</a:t>
            </a:r>
          </a:p>
          <a:p>
            <a:endParaRPr lang="en-US" sz="1200" kern="1200" dirty="0" smtClean="0">
              <a:solidFill>
                <a:schemeClr val="tx1"/>
              </a:solidFill>
              <a:latin typeface="Times New Roman" pitchFamily="18" charset="0"/>
              <a:ea typeface="+mn-ea"/>
              <a:cs typeface="+mn-cs"/>
            </a:endParaRPr>
          </a:p>
          <a:p>
            <a:r>
              <a:rPr lang="en-US" sz="1200" b="1" kern="1200" dirty="0" smtClean="0">
                <a:solidFill>
                  <a:schemeClr val="tx1"/>
                </a:solidFill>
                <a:latin typeface="Times New Roman" pitchFamily="18" charset="0"/>
                <a:ea typeface="+mn-ea"/>
                <a:cs typeface="+mn-cs"/>
              </a:rPr>
              <a:t>Full Event Auditing</a:t>
            </a:r>
            <a:endParaRPr lang="en-US" sz="1200" b="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With growing security concerns and government regulations, auditing has become an integral part of many database environments.  Audit logs must be able to record all events occurring on the database server, while being flexible enough to configure only auditing of only required events.  With SQL Server 2008, you can enable auditing at different levels such as the server and the database level.  These auditing events answer questions like, “What data was modified and by whom?” and “How many failed login attempts have occurred?”  In addition to the flexibility to configure auditing at different levels of your database platform, you can deploy auditing settings from one SQL Server to other SQL Servers in your enterprise, making an enterprise wide auditing solution easier to deploy and manage.</a:t>
            </a:r>
          </a:p>
          <a:p>
            <a:r>
              <a:rPr lang="en-US" sz="1200" kern="1200" dirty="0" smtClean="0">
                <a:solidFill>
                  <a:schemeClr val="tx1"/>
                </a:solidFill>
                <a:latin typeface="Times New Roman" pitchFamily="18" charset="0"/>
                <a:ea typeface="+mn-ea"/>
                <a:cs typeface="+mn-cs"/>
              </a:rPr>
              <a:t>When auditing is deployed across the enterprise, the Auditing Data Collector   consolidates auditing reports to provide rich analysis of trends across the enterprise.</a:t>
            </a:r>
          </a:p>
          <a:p>
            <a:endParaRPr lang="en-GB" sz="1200" b="1" kern="1200" dirty="0" smtClean="0">
              <a:solidFill>
                <a:schemeClr val="tx1"/>
              </a:solidFill>
              <a:latin typeface="Times New Roman" pitchFamily="18" charset="0"/>
              <a:ea typeface="+mn-ea"/>
              <a:cs typeface="+mn-cs"/>
            </a:endParaRPr>
          </a:p>
          <a:p>
            <a:r>
              <a:rPr lang="en-GB" sz="1200" b="1" kern="1200" dirty="0" smtClean="0">
                <a:solidFill>
                  <a:schemeClr val="tx1"/>
                </a:solidFill>
                <a:latin typeface="Times New Roman" pitchFamily="18" charset="0"/>
                <a:ea typeface="+mn-ea"/>
                <a:cs typeface="+mn-cs"/>
              </a:rPr>
              <a:t>Native Encryption</a:t>
            </a:r>
          </a:p>
          <a:p>
            <a:r>
              <a:rPr lang="en-US" sz="1200" kern="1200" dirty="0" smtClean="0">
                <a:solidFill>
                  <a:schemeClr val="tx1"/>
                </a:solidFill>
                <a:latin typeface="Times New Roman" pitchFamily="18" charset="0"/>
                <a:ea typeface="+mn-ea"/>
                <a:cs typeface="+mn-cs"/>
              </a:rPr>
              <a:t>SQL Server 2008 provides transparent data encryption (TDE) which can be implemented at the database level to encrypt an entire database</a:t>
            </a:r>
            <a:r>
              <a:rPr lang="en-US" sz="1200" kern="1200" baseline="0" dirty="0" smtClean="0">
                <a:solidFill>
                  <a:schemeClr val="tx1"/>
                </a:solidFill>
                <a:latin typeface="Times New Roman" pitchFamily="18" charset="0"/>
                <a:ea typeface="+mn-ea"/>
                <a:cs typeface="+mn-cs"/>
              </a:rPr>
              <a:t> or</a:t>
            </a:r>
            <a:r>
              <a:rPr lang="en-US" sz="1200" kern="1200" dirty="0" smtClean="0">
                <a:solidFill>
                  <a:schemeClr val="tx1"/>
                </a:solidFill>
                <a:latin typeface="Times New Roman" pitchFamily="18" charset="0"/>
                <a:ea typeface="+mn-ea"/>
                <a:cs typeface="+mn-cs"/>
              </a:rPr>
              <a:t> a data file</a:t>
            </a:r>
            <a:r>
              <a:rPr lang="en-US" sz="1200" kern="1200" baseline="0" dirty="0" smtClean="0">
                <a:solidFill>
                  <a:schemeClr val="tx1"/>
                </a:solidFill>
                <a:latin typeface="Times New Roman" pitchFamily="18" charset="0"/>
                <a:ea typeface="+mn-ea"/>
                <a:cs typeface="+mn-cs"/>
              </a:rPr>
              <a:t> </a:t>
            </a:r>
            <a:r>
              <a:rPr lang="en-US" sz="1200" kern="1200" dirty="0" smtClean="0">
                <a:solidFill>
                  <a:schemeClr val="tx1"/>
                </a:solidFill>
                <a:latin typeface="Times New Roman" pitchFamily="18" charset="0"/>
                <a:ea typeface="+mn-ea"/>
                <a:cs typeface="+mn-cs"/>
              </a:rPr>
              <a:t>without the need to make changes to the client applications.  Data is encrypted and decrypted as it is written to and read from the disk. This implementation enables you to create indexes and search the contents of the encrypted data including Full-Text Searches of encrypted data, allowing more companies to take advantage of data encryption.</a:t>
            </a:r>
          </a:p>
          <a:p>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In addition to the native SQL key management first</a:t>
            </a:r>
            <a:r>
              <a:rPr lang="en-US" sz="1200" kern="1200" baseline="0" dirty="0" smtClean="0">
                <a:solidFill>
                  <a:schemeClr val="tx1"/>
                </a:solidFill>
                <a:latin typeface="Times New Roman" pitchFamily="18" charset="0"/>
                <a:ea typeface="+mn-ea"/>
                <a:cs typeface="+mn-cs"/>
              </a:rPr>
              <a:t> provided in SQL Server 2005</a:t>
            </a:r>
            <a:r>
              <a:rPr lang="en-US" sz="1200" kern="1200" dirty="0" smtClean="0">
                <a:solidFill>
                  <a:schemeClr val="tx1"/>
                </a:solidFill>
                <a:latin typeface="Times New Roman" pitchFamily="18" charset="0"/>
                <a:ea typeface="+mn-ea"/>
                <a:cs typeface="+mn-cs"/>
              </a:rPr>
              <a:t>, SQL Server 2008 supports third party cryptographic providers, third party key management software, and Hardware Security Modules (HSMs).  This will allow you to simplify and consolidate encryption and key management across applications and services within your organization. </a:t>
            </a:r>
            <a:endParaRPr lang="en-US" dirty="0" smtClean="0"/>
          </a:p>
          <a:p>
            <a:endParaRPr lang="en-GB" sz="1200" b="0" kern="1200" dirty="0" smtClean="0">
              <a:solidFill>
                <a:schemeClr val="tx1"/>
              </a:solidFill>
              <a:latin typeface="Times New Roman" pitchFamily="18" charset="0"/>
              <a:ea typeface="+mn-ea"/>
              <a:cs typeface="+mn-cs"/>
            </a:endParaRPr>
          </a:p>
          <a:p>
            <a:endParaRPr lang="en-GB" dirty="0"/>
          </a:p>
        </p:txBody>
      </p:sp>
      <p:sp>
        <p:nvSpPr>
          <p:cNvPr id="4" name="Date Placeholder 3"/>
          <p:cNvSpPr>
            <a:spLocks noGrp="1"/>
          </p:cNvSpPr>
          <p:nvPr>
            <p:ph type="dt" idx="10"/>
          </p:nvPr>
        </p:nvSpPr>
        <p:spPr/>
        <p:txBody>
          <a:bodyPr/>
          <a:lstStyle/>
          <a:p>
            <a:fld id="{B0C5C76F-0016-4E9A-8129-DE2838A98EAE}" type="datetime8">
              <a:rPr lang="en-US" smtClean="0"/>
              <a:pPr/>
              <a:t>7/12/2007 3:31 PM</a:t>
            </a:fld>
            <a:endParaRPr lang="en-US" dirty="0"/>
          </a:p>
        </p:txBody>
      </p:sp>
      <p:sp>
        <p:nvSpPr>
          <p:cNvPr id="5" name="Footer Placeholder 4"/>
          <p:cNvSpPr>
            <a:spLocks noGrp="1"/>
          </p:cNvSpPr>
          <p:nvPr>
            <p:ph type="ftr" sz="quarter" idx="11"/>
          </p:nvPr>
        </p:nvSpPr>
        <p:spPr/>
        <p:txBody>
          <a:bodyPr/>
          <a:lstStyle/>
          <a:p>
            <a:r>
              <a:rPr lang="en-US" smtClean="0"/>
              <a:t>© 2004 Microsoft Corporation. All rights reserved.</a:t>
            </a:r>
          </a:p>
          <a:p>
            <a:r>
              <a:rPr lang="en-US"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fld id="{2309CFEC-5688-48C9-BDE5-3F72F00D9856}"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4572000"/>
            <a:ext cx="6400800" cy="536575"/>
          </a:xfrm>
        </p:spPr>
        <p:txBody>
          <a:bodyPr>
            <a:normAutofit/>
          </a:bodyPr>
          <a:lstStyle>
            <a:lvl1pPr algn="r">
              <a:defRPr sz="2500">
                <a:latin typeface="Segoe"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86000" y="5181600"/>
            <a:ext cx="6400800" cy="457200"/>
          </a:xfrm>
        </p:spPr>
        <p:txBody>
          <a:bodyPr>
            <a:normAutofit/>
          </a:bodyPr>
          <a:lstStyle>
            <a:lvl1pPr marL="0" indent="0" algn="r">
              <a:buNone/>
              <a:defRPr sz="2000">
                <a:solidFill>
                  <a:srgbClr val="CC6346"/>
                </a:solidFill>
                <a:latin typeface="Segoe"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descr="background1.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8229600" cy="792162"/>
          </a:xfrm>
        </p:spPr>
        <p:txBody>
          <a:bodyPr>
            <a:normAutofit/>
          </a:bodyPr>
          <a:lstStyle>
            <a:lvl1pPr algn="l">
              <a:defRPr sz="3200">
                <a:latin typeface="Segoe"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800600"/>
          </a:xfrm>
        </p:spPr>
        <p:txBody>
          <a:bodyPr/>
          <a:lstStyle>
            <a:lvl1pPr>
              <a:spcBef>
                <a:spcPts val="0"/>
              </a:spcBef>
              <a:buClr>
                <a:schemeClr val="accent6">
                  <a:lumMod val="75000"/>
                </a:schemeClr>
              </a:buClr>
              <a:buFont typeface="Wingdings" pitchFamily="2" charset="2"/>
              <a:buChar char="§"/>
              <a:defRPr>
                <a:latin typeface="Segoe" pitchFamily="34" charset="0"/>
              </a:defRPr>
            </a:lvl1pPr>
            <a:lvl2pPr>
              <a:buClr>
                <a:schemeClr val="accent6">
                  <a:lumMod val="75000"/>
                </a:schemeClr>
              </a:buClr>
              <a:buFont typeface="Wingdings" pitchFamily="2" charset="2"/>
              <a:buChar char="§"/>
              <a:defRPr>
                <a:latin typeface="Segoe" pitchFamily="34" charset="0"/>
              </a:defRPr>
            </a:lvl2pPr>
            <a:lvl3pPr>
              <a:buClr>
                <a:schemeClr val="accent6">
                  <a:lumMod val="75000"/>
                </a:schemeClr>
              </a:buClr>
              <a:buFont typeface="Wingdings" pitchFamily="2" charset="2"/>
              <a:buChar char="§"/>
              <a:defRPr>
                <a:latin typeface="Segoe" pitchFamily="34" charset="0"/>
              </a:defRPr>
            </a:lvl3pPr>
            <a:lvl4pPr>
              <a:buClr>
                <a:schemeClr val="accent6">
                  <a:lumMod val="75000"/>
                </a:schemeClr>
              </a:buClr>
              <a:buFont typeface="Wingdings" pitchFamily="2" charset="2"/>
              <a:buChar char="§"/>
              <a:defRPr>
                <a:latin typeface="Segoe" pitchFamily="34" charset="0"/>
              </a:defRPr>
            </a:lvl4pPr>
            <a:lvl5pPr>
              <a:buClr>
                <a:schemeClr val="accent6">
                  <a:lumMod val="75000"/>
                </a:schemeClr>
              </a:buClr>
              <a:buFont typeface="Wingdings" pitchFamily="2" charset="2"/>
              <a:buChar char="§"/>
              <a:defRPr>
                <a:latin typeface="Segoe"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SQL08_bL.png"/>
          <p:cNvPicPr>
            <a:picLocks noChangeAspect="1"/>
          </p:cNvPicPr>
          <p:nvPr userDrawn="1"/>
        </p:nvPicPr>
        <p:blipFill>
          <a:blip r:embed="rId3"/>
          <a:stretch>
            <a:fillRect/>
          </a:stretch>
        </p:blipFill>
        <p:spPr>
          <a:xfrm>
            <a:off x="7086600" y="6400800"/>
            <a:ext cx="1714500" cy="363311"/>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trips dir="rd"/>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7/12/2007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9.xml"/><Relationship Id="rId7" Type="http://schemas.openxmlformats.org/officeDocument/2006/relationships/image" Target="../media/image10.png"/><Relationship Id="rId12"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image" Target="../media/image32.png"/><Relationship Id="rId5" Type="http://schemas.openxmlformats.org/officeDocument/2006/relationships/diagramQuickStyle" Target="../diagrams/quickStyle9.xml"/><Relationship Id="rId10" Type="http://schemas.openxmlformats.org/officeDocument/2006/relationships/image" Target="../media/image31.png"/><Relationship Id="rId4" Type="http://schemas.openxmlformats.org/officeDocument/2006/relationships/diagramLayout" Target="../diagrams/layout9.xml"/><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diagramData" Target="../diagrams/data2.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9.png"/><Relationship Id="rId5" Type="http://schemas.openxmlformats.org/officeDocument/2006/relationships/diagramQuickStyle" Target="../diagrams/quickStyle2.xml"/><Relationship Id="rId1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diagramLayout" Target="../diagrams/layout2.xml"/><Relationship Id="rId9" Type="http://schemas.openxmlformats.org/officeDocument/2006/relationships/image" Target="../media/image7.pn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diagramData" Target="../diagrams/data3.xml"/><Relationship Id="rId7" Type="http://schemas.openxmlformats.org/officeDocument/2006/relationships/image" Target="../media/image9.png"/><Relationship Id="rId12"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16.png"/><Relationship Id="rId5" Type="http://schemas.openxmlformats.org/officeDocument/2006/relationships/diagramQuickStyle" Target="../diagrams/quickStyle3.xml"/><Relationship Id="rId10" Type="http://schemas.openxmlformats.org/officeDocument/2006/relationships/image" Target="../media/image15.png"/><Relationship Id="rId4" Type="http://schemas.openxmlformats.org/officeDocument/2006/relationships/diagramLayout" Target="../diagrams/layout3.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3.png"/><Relationship Id="rId3" Type="http://schemas.openxmlformats.org/officeDocument/2006/relationships/diagramData" Target="../diagrams/data5.xml"/><Relationship Id="rId7" Type="http://schemas.openxmlformats.org/officeDocument/2006/relationships/image" Target="../media/image7.png"/><Relationship Id="rId12"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image" Target="../media/image21.png"/><Relationship Id="rId5" Type="http://schemas.openxmlformats.org/officeDocument/2006/relationships/diagramQuickStyle" Target="../diagrams/quickStyle5.xml"/><Relationship Id="rId15" Type="http://schemas.openxmlformats.org/officeDocument/2006/relationships/image" Target="../media/image24.png"/><Relationship Id="rId10" Type="http://schemas.openxmlformats.org/officeDocument/2006/relationships/image" Target="../media/image20.png"/><Relationship Id="rId4" Type="http://schemas.openxmlformats.org/officeDocument/2006/relationships/diagramLayout" Target="../diagrams/layout5.xml"/><Relationship Id="rId9" Type="http://schemas.openxmlformats.org/officeDocument/2006/relationships/image" Target="../media/image19.png"/><Relationship Id="rId1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8.png"/><Relationship Id="rId3" Type="http://schemas.openxmlformats.org/officeDocument/2006/relationships/diagramData" Target="../diagrams/data7.xml"/><Relationship Id="rId7" Type="http://schemas.openxmlformats.org/officeDocument/2006/relationships/image" Target="../media/image5.png"/><Relationship Id="rId12"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image" Target="../media/image26.png"/><Relationship Id="rId5" Type="http://schemas.openxmlformats.org/officeDocument/2006/relationships/diagramQuickStyle" Target="../diagrams/quickStyle7.xml"/><Relationship Id="rId10" Type="http://schemas.openxmlformats.org/officeDocument/2006/relationships/image" Target="../media/image12.png"/><Relationship Id="rId4" Type="http://schemas.openxmlformats.org/officeDocument/2006/relationships/diagramLayout" Target="../diagrams/layout7.xml"/><Relationship Id="rId9" Type="http://schemas.openxmlformats.org/officeDocument/2006/relationships/image" Target="../media/image25.png"/><Relationship Id="rId1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51"/>
          <p:cNvSpPr>
            <a:spLocks noGrp="1" noChangeArrowheads="1"/>
          </p:cNvSpPr>
          <p:nvPr>
            <p:ph type="ctrTitle"/>
          </p:nvPr>
        </p:nvSpPr>
        <p:spPr>
          <a:xfrm>
            <a:off x="747713" y="3684200"/>
            <a:ext cx="7672387" cy="1255712"/>
          </a:xfrm>
        </p:spPr>
        <p:txBody>
          <a:bodyPr>
            <a:scene3d>
              <a:camera prst="orthographicFront"/>
              <a:lightRig rig="threePt" dir="t"/>
            </a:scene3d>
          </a:bodyPr>
          <a:lstStyle/>
          <a:p>
            <a:r>
              <a:rPr lang="en-US" dirty="0" smtClean="0"/>
              <a:t/>
            </a:r>
            <a:br>
              <a:rPr lang="en-US" dirty="0" smtClean="0"/>
            </a:br>
            <a:r>
              <a:rPr lang="en-US" sz="3600" dirty="0" smtClean="0">
                <a:solidFill>
                  <a:srgbClr val="4D4D4D"/>
                </a:solidFill>
              </a:rPr>
              <a:t>Your Data Any Place, Any Time</a:t>
            </a:r>
            <a:endParaRPr lang="en-US" dirty="0" smtClean="0"/>
          </a:p>
        </p:txBody>
      </p:sp>
      <p:sp>
        <p:nvSpPr>
          <p:cNvPr id="15362" name="Rectangle 52"/>
          <p:cNvSpPr>
            <a:spLocks noGrp="1" noChangeArrowheads="1"/>
          </p:cNvSpPr>
          <p:nvPr>
            <p:ph type="subTitle" idx="1"/>
          </p:nvPr>
        </p:nvSpPr>
        <p:spPr>
          <a:xfrm>
            <a:off x="769938" y="5125650"/>
            <a:ext cx="7548562" cy="563562"/>
          </a:xfrm>
        </p:spPr>
        <p:txBody>
          <a:bodyPr/>
          <a:lstStyle/>
          <a:p>
            <a:r>
              <a:rPr lang="en-US" dirty="0" smtClean="0"/>
              <a:t>Online Transaction Processing</a:t>
            </a:r>
          </a:p>
        </p:txBody>
      </p:sp>
      <p:pic>
        <p:nvPicPr>
          <p:cNvPr id="5" name="Picture 4" descr="LOGOT_SQLServer_2008_3d.png"/>
          <p:cNvPicPr>
            <a:picLocks noChangeAspect="1"/>
          </p:cNvPicPr>
          <p:nvPr/>
        </p:nvPicPr>
        <p:blipFill>
          <a:blip r:embed="rId3"/>
          <a:stretch>
            <a:fillRect/>
          </a:stretch>
        </p:blipFill>
        <p:spPr>
          <a:xfrm>
            <a:off x="891339" y="3505200"/>
            <a:ext cx="4141640" cy="90839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Content Placeholder 41"/>
          <p:cNvGraphicFramePr>
            <a:graphicFrameLocks noGrp="1"/>
          </p:cNvGraphicFramePr>
          <p:nvPr>
            <p:ph idx="1"/>
          </p:nvPr>
        </p:nvGraphicFramePr>
        <p:xfrm>
          <a:off x="0" y="1690255"/>
          <a:ext cx="9144000" cy="4696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6" name="Rectangle 14"/>
          <p:cNvSpPr txBox="1">
            <a:spLocks noChangeArrowheads="1"/>
          </p:cNvSpPr>
          <p:nvPr/>
        </p:nvSpPr>
        <p:spPr bwMode="auto">
          <a:xfrm>
            <a:off x="355242" y="228600"/>
            <a:ext cx="8393113" cy="1754326"/>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spAutoFit/>
          </a:bodyPr>
          <a:lstStyle/>
          <a:p>
            <a:pPr lvl="0" algn="l" eaLnBrk="1" hangingPunct="1">
              <a:lnSpc>
                <a:spcPct val="90000"/>
              </a:lnSpc>
              <a:spcBef>
                <a:spcPct val="0"/>
              </a:spcBef>
            </a:pPr>
            <a:r>
              <a:rPr kumimoji="0" lang="en-US" sz="4800" b="0" i="0" u="none" strike="noStrike" kern="0" cap="none" spc="0" normalizeH="0" baseline="0" noProof="0" dirty="0" smtClean="0">
                <a:ln>
                  <a:noFill/>
                </a:ln>
                <a:solidFill>
                  <a:schemeClr val="tx2"/>
                </a:solidFill>
                <a:effectLst/>
                <a:uLnTx/>
                <a:uFillTx/>
                <a:latin typeface="+mj-lt"/>
                <a:ea typeface="+mj-ea"/>
                <a:cs typeface="+mj-cs"/>
              </a:rPr>
              <a:t>Manageability</a:t>
            </a:r>
          </a:p>
          <a:p>
            <a:pPr lvl="0" algn="l" eaLnBrk="1" hangingPunct="1">
              <a:lnSpc>
                <a:spcPct val="90000"/>
              </a:lnSpc>
              <a:spcBef>
                <a:spcPct val="0"/>
              </a:spcBef>
            </a:pPr>
            <a:r>
              <a:rPr lang="en-US" sz="3600" kern="0" dirty="0" smtClean="0">
                <a:solidFill>
                  <a:schemeClr val="accent1"/>
                </a:solidFill>
                <a:latin typeface="+mj-lt"/>
                <a:ea typeface="+mj-ea"/>
                <a:cs typeface="+mj-cs"/>
              </a:rPr>
              <a:t>Reduce administrative overhead</a:t>
            </a:r>
          </a:p>
          <a:p>
            <a:pPr lvl="0" algn="l" eaLnBrk="1" hangingPunct="1">
              <a:lnSpc>
                <a:spcPct val="90000"/>
              </a:lnSpc>
              <a:spcBef>
                <a:spcPct val="0"/>
              </a:spcBef>
            </a:pPr>
            <a:endParaRPr kumimoji="0" lang="en-US" sz="3600" b="0" i="0" u="none" strike="noStrike" kern="0" cap="none" spc="0" normalizeH="0" baseline="0" noProof="0" dirty="0">
              <a:ln>
                <a:noFill/>
              </a:ln>
              <a:solidFill>
                <a:schemeClr val="accent1"/>
              </a:solidFill>
              <a:effectLst/>
              <a:uLnTx/>
              <a:uFillTx/>
              <a:latin typeface="+mj-lt"/>
              <a:ea typeface="+mj-ea"/>
              <a:cs typeface="+mj-cs"/>
            </a:endParaRPr>
          </a:p>
        </p:txBody>
      </p:sp>
      <p:grpSp>
        <p:nvGrpSpPr>
          <p:cNvPr id="2" name="Group 15"/>
          <p:cNvGrpSpPr/>
          <p:nvPr/>
        </p:nvGrpSpPr>
        <p:grpSpPr>
          <a:xfrm>
            <a:off x="2312894" y="3350170"/>
            <a:ext cx="1256802" cy="1318812"/>
            <a:chOff x="1600200" y="5242944"/>
            <a:chExt cx="762933" cy="800576"/>
          </a:xfrm>
        </p:grpSpPr>
        <p:pic>
          <p:nvPicPr>
            <p:cNvPr id="17" name="Picture 7" descr="C:\Work\Katmai Marketing\PAG_icon library\PAG_icon library\Generic Application sm.png"/>
            <p:cNvPicPr>
              <a:picLocks noChangeAspect="1" noChangeArrowheads="1"/>
            </p:cNvPicPr>
            <p:nvPr/>
          </p:nvPicPr>
          <p:blipFill>
            <a:blip r:embed="rId7" cstate="print"/>
            <a:srcRect/>
            <a:stretch>
              <a:fillRect/>
            </a:stretch>
          </p:blipFill>
          <p:spPr bwMode="auto">
            <a:xfrm>
              <a:off x="1842246" y="5242944"/>
              <a:ext cx="520887" cy="760419"/>
            </a:xfrm>
            <a:prstGeom prst="rect">
              <a:avLst/>
            </a:prstGeom>
            <a:noFill/>
          </p:spPr>
        </p:pic>
        <p:pic>
          <p:nvPicPr>
            <p:cNvPr id="18" name="Picture 8" descr="C:\Work\Katmai Marketing\PAG_icon library\PAG_icon library\Green User sm.png"/>
            <p:cNvPicPr>
              <a:picLocks noChangeAspect="1" noChangeArrowheads="1"/>
            </p:cNvPicPr>
            <p:nvPr/>
          </p:nvPicPr>
          <p:blipFill>
            <a:blip r:embed="rId8" cstate="print"/>
            <a:srcRect/>
            <a:stretch>
              <a:fillRect/>
            </a:stretch>
          </p:blipFill>
          <p:spPr bwMode="auto">
            <a:xfrm>
              <a:off x="1600200" y="5478336"/>
              <a:ext cx="421062" cy="565184"/>
            </a:xfrm>
            <a:prstGeom prst="rect">
              <a:avLst/>
            </a:prstGeom>
            <a:noFill/>
          </p:spPr>
        </p:pic>
      </p:grpSp>
      <p:pic>
        <p:nvPicPr>
          <p:cNvPr id="19" name="Picture 18"/>
          <p:cNvPicPr/>
          <p:nvPr/>
        </p:nvPicPr>
        <p:blipFill>
          <a:blip r:embed="rId9" cstate="print"/>
          <a:srcRect/>
          <a:stretch>
            <a:fillRect/>
          </a:stretch>
        </p:blipFill>
        <p:spPr bwMode="auto">
          <a:xfrm>
            <a:off x="4184071" y="1479202"/>
            <a:ext cx="1388053" cy="1077394"/>
          </a:xfrm>
          <a:prstGeom prst="rect">
            <a:avLst/>
          </a:prstGeom>
          <a:ln>
            <a:noFill/>
          </a:ln>
          <a:effectLst>
            <a:outerShdw blurRad="50800" dist="38100" dir="5400000" algn="t" rotWithShape="0">
              <a:prstClr val="black">
                <a:alpha val="40000"/>
              </a:prstClr>
            </a:outerShdw>
          </a:effectLst>
        </p:spPr>
      </p:pic>
      <p:pic>
        <p:nvPicPr>
          <p:cNvPr id="8194" name="Picture 2" descr="C:\Work\Katmai Marketing\PAG_icon library\PAG_icon library\settings checklist icon.png"/>
          <p:cNvPicPr>
            <a:picLocks noChangeAspect="1" noChangeArrowheads="1"/>
          </p:cNvPicPr>
          <p:nvPr/>
        </p:nvPicPr>
        <p:blipFill>
          <a:blip r:embed="rId10" cstate="print"/>
          <a:srcRect/>
          <a:stretch>
            <a:fillRect/>
          </a:stretch>
        </p:blipFill>
        <p:spPr bwMode="auto">
          <a:xfrm>
            <a:off x="6580909" y="4505197"/>
            <a:ext cx="835314" cy="847420"/>
          </a:xfrm>
          <a:prstGeom prst="rect">
            <a:avLst/>
          </a:prstGeom>
          <a:noFill/>
        </p:spPr>
      </p:pic>
      <p:pic>
        <p:nvPicPr>
          <p:cNvPr id="8195" name="Picture 3" descr="C:\Work\Katmai Marketing\PAG_icon library\PAG_icon library\XP icon other options.png"/>
          <p:cNvPicPr>
            <a:picLocks noChangeAspect="1" noChangeArrowheads="1"/>
          </p:cNvPicPr>
          <p:nvPr/>
        </p:nvPicPr>
        <p:blipFill>
          <a:blip r:embed="rId11" cstate="print"/>
          <a:srcRect/>
          <a:stretch>
            <a:fillRect/>
          </a:stretch>
        </p:blipFill>
        <p:spPr bwMode="auto">
          <a:xfrm>
            <a:off x="6442364" y="2526530"/>
            <a:ext cx="667327" cy="746317"/>
          </a:xfrm>
          <a:prstGeom prst="rect">
            <a:avLst/>
          </a:prstGeom>
          <a:noFill/>
        </p:spPr>
      </p:pic>
      <p:pic>
        <p:nvPicPr>
          <p:cNvPr id="8196" name="Picture 4" descr="C:\Work\Katmai Marketing\PAG_icon library\PAG_icon library\Business Process (developer) Sm.png"/>
          <p:cNvPicPr>
            <a:picLocks noChangeAspect="1" noChangeArrowheads="1"/>
          </p:cNvPicPr>
          <p:nvPr/>
        </p:nvPicPr>
        <p:blipFill>
          <a:blip r:embed="rId12"/>
          <a:srcRect/>
          <a:stretch>
            <a:fillRect/>
          </a:stretch>
        </p:blipFill>
        <p:spPr bwMode="auto">
          <a:xfrm>
            <a:off x="4572001" y="5052913"/>
            <a:ext cx="730826" cy="1066899"/>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93113" cy="1255728"/>
          </a:xfrm>
        </p:spPr>
        <p:txBody>
          <a:bodyPr/>
          <a:lstStyle/>
          <a:p>
            <a:r>
              <a:rPr lang="en-GB" dirty="0" smtClean="0"/>
              <a:t>Manageability</a:t>
            </a:r>
            <a:br>
              <a:rPr lang="en-GB" dirty="0" smtClean="0"/>
            </a:br>
            <a:r>
              <a:rPr lang="en-GB" sz="3600" kern="1200" dirty="0" smtClean="0">
                <a:solidFill>
                  <a:schemeClr val="accent1"/>
                </a:solidFill>
                <a:latin typeface="Arial" charset="0"/>
                <a:ea typeface="+mn-ea"/>
                <a:cs typeface="+mn-cs"/>
              </a:rPr>
              <a:t>Key Benefits</a:t>
            </a:r>
          </a:p>
        </p:txBody>
      </p:sp>
      <p:graphicFrame>
        <p:nvGraphicFramePr>
          <p:cNvPr id="4" name="Content Placeholder 3"/>
          <p:cNvGraphicFramePr>
            <a:graphicFrameLocks noGrp="1"/>
          </p:cNvGraphicFramePr>
          <p:nvPr>
            <p:ph idx="1"/>
          </p:nvPr>
        </p:nvGraphicFramePr>
        <p:xfrm>
          <a:off x="381000" y="1416050"/>
          <a:ext cx="8388350" cy="50817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381000" y="6219825"/>
            <a:ext cx="8148638" cy="350838"/>
          </a:xfrm>
          <a:prstGeom prst="rect">
            <a:avLst/>
          </a:prstGeom>
          <a:noFill/>
          <a:ln w="12700">
            <a:noFill/>
            <a:miter lim="800000"/>
            <a:headEnd type="none" w="sm" len="sm"/>
            <a:tailEnd type="none" w="sm" len="sm"/>
          </a:ln>
          <a:effectLst/>
        </p:spPr>
        <p:txBody>
          <a:bodyPr>
            <a:spAutoFit/>
          </a:bodyPr>
          <a:lstStyle/>
          <a:p>
            <a:pPr>
              <a:lnSpc>
                <a:spcPct val="100000"/>
              </a:lnSpc>
              <a:spcBef>
                <a:spcPct val="0"/>
              </a:spcBef>
            </a:pPr>
            <a:r>
              <a:rPr lang="en-US" sz="900" dirty="0">
                <a:solidFill>
                  <a:schemeClr val="tx1"/>
                </a:solidFill>
                <a:cs typeface="Arial" charset="0"/>
              </a:rPr>
              <a:t>© 2004 Microsoft Corporation. All rights reserved.</a:t>
            </a:r>
          </a:p>
          <a:p>
            <a:pPr>
              <a:lnSpc>
                <a:spcPct val="100000"/>
              </a:lnSpc>
              <a:spcBef>
                <a:spcPct val="0"/>
              </a:spcBef>
            </a:pPr>
            <a:r>
              <a:rPr lang="en-US" sz="800" dirty="0">
                <a:solidFill>
                  <a:schemeClr val="tx1"/>
                </a:solidFill>
                <a:cs typeface="Arial" charset="0"/>
              </a:rPr>
              <a:t>This presentation is for informational purposes only. Microsoft makes no warranties, express or implied, in this summary.</a:t>
            </a:r>
          </a:p>
        </p:txBody>
      </p:sp>
      <p:pic>
        <p:nvPicPr>
          <p:cNvPr id="134149" name="Picture 5" descr="Microsoft logo and tagline"/>
          <p:cNvPicPr>
            <a:picLocks noChangeAspect="1" noChangeArrowheads="1"/>
          </p:cNvPicPr>
          <p:nvPr/>
        </p:nvPicPr>
        <p:blipFill>
          <a:blip r:embed="rId3"/>
          <a:srcRect/>
          <a:stretch>
            <a:fillRect/>
          </a:stretch>
        </p:blipFill>
        <p:spPr bwMode="black">
          <a:xfrm>
            <a:off x="2306638" y="2820988"/>
            <a:ext cx="5122862" cy="1104900"/>
          </a:xfrm>
          <a:prstGeom prst="rect">
            <a:avLst/>
          </a:prstGeom>
          <a:noFill/>
        </p:spPr>
      </p:pic>
    </p:spTree>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0" name="Rectangle 14"/>
          <p:cNvSpPr>
            <a:spLocks noGrp="1" noChangeArrowheads="1"/>
          </p:cNvSpPr>
          <p:nvPr>
            <p:ph type="title"/>
          </p:nvPr>
        </p:nvSpPr>
        <p:spPr>
          <a:xfrm>
            <a:off x="355242" y="228600"/>
            <a:ext cx="8393113" cy="1244600"/>
          </a:xfrm>
        </p:spPr>
        <p:txBody>
          <a:bodyPr/>
          <a:lstStyle/>
          <a:p>
            <a:r>
              <a:rPr lang="en-US" dirty="0"/>
              <a:t>SQL Server 2008</a:t>
            </a:r>
            <a:br>
              <a:rPr lang="en-US" dirty="0"/>
            </a:br>
            <a:r>
              <a:rPr lang="en-US" sz="3600" dirty="0" smtClean="0">
                <a:solidFill>
                  <a:schemeClr val="accent1"/>
                </a:solidFill>
              </a:rPr>
              <a:t>OLTP Challenges</a:t>
            </a:r>
            <a:endParaRPr lang="en-US" sz="3600" dirty="0">
              <a:solidFill>
                <a:schemeClr val="accent1"/>
              </a:solidFill>
            </a:endParaRPr>
          </a:p>
        </p:txBody>
      </p:sp>
      <p:sp>
        <p:nvSpPr>
          <p:cNvPr id="4" name="TextBox 3"/>
          <p:cNvSpPr txBox="1"/>
          <p:nvPr/>
        </p:nvSpPr>
        <p:spPr>
          <a:xfrm>
            <a:off x="355242" y="1702096"/>
            <a:ext cx="8152327" cy="406265"/>
          </a:xfrm>
          <a:prstGeom prst="rect">
            <a:avLst/>
          </a:prstGeom>
          <a:noFill/>
        </p:spPr>
        <p:txBody>
          <a:bodyPr wrap="square" rtlCol="0">
            <a:spAutoFit/>
          </a:bodyPr>
          <a:lstStyle/>
          <a:p>
            <a:pPr algn="l"/>
            <a:r>
              <a:rPr lang="en-US" sz="2400" dirty="0" smtClean="0"/>
              <a:t>Challenges face database administrators today :</a:t>
            </a:r>
            <a:endParaRPr lang="en-US" sz="2400" dirty="0"/>
          </a:p>
        </p:txBody>
      </p:sp>
      <p:graphicFrame>
        <p:nvGraphicFramePr>
          <p:cNvPr id="6" name="Diagram 5"/>
          <p:cNvGraphicFramePr/>
          <p:nvPr/>
        </p:nvGraphicFramePr>
        <p:xfrm>
          <a:off x="762000" y="2286000"/>
          <a:ext cx="7585656" cy="4128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259975" y="1846763"/>
          <a:ext cx="8884025" cy="46216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14"/>
          <p:cNvGrpSpPr/>
          <p:nvPr/>
        </p:nvGrpSpPr>
        <p:grpSpPr>
          <a:xfrm>
            <a:off x="5638820" y="2047554"/>
            <a:ext cx="645459" cy="742406"/>
            <a:chOff x="1600200" y="1606130"/>
            <a:chExt cx="645459" cy="742406"/>
          </a:xfrm>
        </p:grpSpPr>
        <p:pic>
          <p:nvPicPr>
            <p:cNvPr id="2050" name="Picture 2" descr="C:\Work\Katmai Marketing\PAG_icon library\PAG_icon library\Database blue.png"/>
            <p:cNvPicPr>
              <a:picLocks noChangeAspect="1" noChangeArrowheads="1"/>
            </p:cNvPicPr>
            <p:nvPr/>
          </p:nvPicPr>
          <p:blipFill>
            <a:blip r:embed="rId7" cstate="print"/>
            <a:srcRect/>
            <a:stretch>
              <a:fillRect/>
            </a:stretch>
          </p:blipFill>
          <p:spPr bwMode="auto">
            <a:xfrm>
              <a:off x="1736163" y="1734669"/>
              <a:ext cx="509496" cy="613867"/>
            </a:xfrm>
            <a:prstGeom prst="rect">
              <a:avLst/>
            </a:prstGeom>
            <a:noFill/>
          </p:spPr>
        </p:pic>
        <p:pic>
          <p:nvPicPr>
            <p:cNvPr id="2051" name="Picture 3" descr="C:\Work\Katmai Marketing\PAG_icon library\PAG_icon library\Security Threat Detected.png"/>
            <p:cNvPicPr>
              <a:picLocks noChangeAspect="1" noChangeArrowheads="1"/>
            </p:cNvPicPr>
            <p:nvPr/>
          </p:nvPicPr>
          <p:blipFill>
            <a:blip r:embed="rId8" cstate="print"/>
            <a:srcRect/>
            <a:stretch>
              <a:fillRect/>
            </a:stretch>
          </p:blipFill>
          <p:spPr bwMode="auto">
            <a:xfrm>
              <a:off x="1600200" y="1606130"/>
              <a:ext cx="550582" cy="628881"/>
            </a:xfrm>
            <a:prstGeom prst="rect">
              <a:avLst/>
            </a:prstGeom>
            <a:noFill/>
          </p:spPr>
        </p:pic>
      </p:grpSp>
      <p:grpSp>
        <p:nvGrpSpPr>
          <p:cNvPr id="3" name="Group 15"/>
          <p:cNvGrpSpPr/>
          <p:nvPr/>
        </p:nvGrpSpPr>
        <p:grpSpPr>
          <a:xfrm>
            <a:off x="3157876" y="2054622"/>
            <a:ext cx="558422" cy="785625"/>
            <a:chOff x="1723751" y="2877670"/>
            <a:chExt cx="558422" cy="785625"/>
          </a:xfrm>
        </p:grpSpPr>
        <p:pic>
          <p:nvPicPr>
            <p:cNvPr id="2053" name="Picture 5" descr="C:\Work\Katmai Marketing\PAG_icon library\PAG_icon library\SQL sm.png"/>
            <p:cNvPicPr>
              <a:picLocks noChangeAspect="1" noChangeArrowheads="1"/>
            </p:cNvPicPr>
            <p:nvPr/>
          </p:nvPicPr>
          <p:blipFill>
            <a:blip r:embed="rId9" cstate="print"/>
            <a:srcRect/>
            <a:stretch>
              <a:fillRect/>
            </a:stretch>
          </p:blipFill>
          <p:spPr bwMode="auto">
            <a:xfrm>
              <a:off x="1723751" y="2891116"/>
              <a:ext cx="525082" cy="772179"/>
            </a:xfrm>
            <a:prstGeom prst="rect">
              <a:avLst/>
            </a:prstGeom>
            <a:noFill/>
          </p:spPr>
        </p:pic>
        <p:pic>
          <p:nvPicPr>
            <p:cNvPr id="2052" name="Picture 4" descr="C:\Work\Katmai Marketing\PAG_icon library\PAG_icon library\XP icon properties or options.png"/>
            <p:cNvPicPr>
              <a:picLocks noChangeAspect="1" noChangeArrowheads="1"/>
            </p:cNvPicPr>
            <p:nvPr/>
          </p:nvPicPr>
          <p:blipFill>
            <a:blip r:embed="rId10" cstate="print"/>
            <a:srcRect/>
            <a:stretch>
              <a:fillRect/>
            </a:stretch>
          </p:blipFill>
          <p:spPr bwMode="auto">
            <a:xfrm>
              <a:off x="1985424" y="2877670"/>
              <a:ext cx="296749" cy="385204"/>
            </a:xfrm>
            <a:prstGeom prst="rect">
              <a:avLst/>
            </a:prstGeom>
            <a:noFill/>
          </p:spPr>
        </p:pic>
      </p:grpSp>
      <p:pic>
        <p:nvPicPr>
          <p:cNvPr id="2054" name="Picture 6" descr="C:\Work\Katmai Marketing\PAG_icon library\PAG_icon library\Databases Sm.png"/>
          <p:cNvPicPr>
            <a:picLocks noChangeAspect="1" noChangeArrowheads="1"/>
          </p:cNvPicPr>
          <p:nvPr/>
        </p:nvPicPr>
        <p:blipFill>
          <a:blip r:embed="rId11" cstate="print"/>
          <a:srcRect/>
          <a:stretch>
            <a:fillRect/>
          </a:stretch>
        </p:blipFill>
        <p:spPr bwMode="auto">
          <a:xfrm>
            <a:off x="1387740" y="4012491"/>
            <a:ext cx="788146" cy="638175"/>
          </a:xfrm>
          <a:prstGeom prst="rect">
            <a:avLst/>
          </a:prstGeom>
          <a:noFill/>
        </p:spPr>
      </p:pic>
      <p:sp>
        <p:nvSpPr>
          <p:cNvPr id="12" name="Rectangle 14"/>
          <p:cNvSpPr>
            <a:spLocks noGrp="1" noChangeArrowheads="1"/>
          </p:cNvSpPr>
          <p:nvPr>
            <p:ph type="title"/>
          </p:nvPr>
        </p:nvSpPr>
        <p:spPr>
          <a:xfrm>
            <a:off x="355242" y="228600"/>
            <a:ext cx="8393113" cy="1255728"/>
          </a:xfrm>
        </p:spPr>
        <p:txBody>
          <a:bodyPr/>
          <a:lstStyle/>
          <a:p>
            <a:r>
              <a:rPr lang="en-US" dirty="0" smtClean="0">
                <a:solidFill>
                  <a:srgbClr val="292929"/>
                </a:solidFill>
              </a:rPr>
              <a:t>SQL Server 2008</a:t>
            </a:r>
            <a:br>
              <a:rPr lang="en-US" dirty="0" smtClean="0">
                <a:solidFill>
                  <a:srgbClr val="292929"/>
                </a:solidFill>
              </a:rPr>
            </a:br>
            <a:r>
              <a:rPr lang="en-US" sz="3600" dirty="0" smtClean="0">
                <a:solidFill>
                  <a:srgbClr val="4D4D4D"/>
                </a:solidFill>
              </a:rPr>
              <a:t>OLTP Capabilities</a:t>
            </a:r>
            <a:endParaRPr lang="en-US" sz="3600" dirty="0">
              <a:solidFill>
                <a:schemeClr val="accent1"/>
              </a:solidFill>
            </a:endParaRPr>
          </a:p>
        </p:txBody>
      </p:sp>
      <p:grpSp>
        <p:nvGrpSpPr>
          <p:cNvPr id="4" name="Group 16"/>
          <p:cNvGrpSpPr/>
          <p:nvPr/>
        </p:nvGrpSpPr>
        <p:grpSpPr>
          <a:xfrm>
            <a:off x="7106587" y="3751951"/>
            <a:ext cx="762933" cy="800576"/>
            <a:chOff x="1600200" y="5242944"/>
            <a:chExt cx="762933" cy="800576"/>
          </a:xfrm>
        </p:grpSpPr>
        <p:pic>
          <p:nvPicPr>
            <p:cNvPr id="2055" name="Picture 7" descr="C:\Work\Katmai Marketing\PAG_icon library\PAG_icon library\Generic Application sm.png"/>
            <p:cNvPicPr>
              <a:picLocks noChangeAspect="1" noChangeArrowheads="1"/>
            </p:cNvPicPr>
            <p:nvPr/>
          </p:nvPicPr>
          <p:blipFill>
            <a:blip r:embed="rId12" cstate="print"/>
            <a:srcRect/>
            <a:stretch>
              <a:fillRect/>
            </a:stretch>
          </p:blipFill>
          <p:spPr bwMode="auto">
            <a:xfrm>
              <a:off x="1842246" y="5242944"/>
              <a:ext cx="520887" cy="760419"/>
            </a:xfrm>
            <a:prstGeom prst="rect">
              <a:avLst/>
            </a:prstGeom>
            <a:noFill/>
          </p:spPr>
        </p:pic>
        <p:pic>
          <p:nvPicPr>
            <p:cNvPr id="2056" name="Picture 8" descr="C:\Work\Katmai Marketing\PAG_icon library\PAG_icon library\Green User sm.png"/>
            <p:cNvPicPr>
              <a:picLocks noChangeAspect="1" noChangeArrowheads="1"/>
            </p:cNvPicPr>
            <p:nvPr/>
          </p:nvPicPr>
          <p:blipFill>
            <a:blip r:embed="rId13" cstate="print"/>
            <a:srcRect/>
            <a:stretch>
              <a:fillRect/>
            </a:stretch>
          </p:blipFill>
          <p:spPr bwMode="auto">
            <a:xfrm>
              <a:off x="1600200" y="5478336"/>
              <a:ext cx="421062" cy="565184"/>
            </a:xfrm>
            <a:prstGeom prst="rect">
              <a:avLst/>
            </a:prstGeom>
            <a:noFill/>
          </p:spPr>
        </p:pic>
      </p:grpSp>
      <p:grpSp>
        <p:nvGrpSpPr>
          <p:cNvPr id="6" name="Group 17"/>
          <p:cNvGrpSpPr/>
          <p:nvPr/>
        </p:nvGrpSpPr>
        <p:grpSpPr>
          <a:xfrm>
            <a:off x="3976259" y="4411460"/>
            <a:ext cx="1570470" cy="1415676"/>
            <a:chOff x="3311236" y="4494587"/>
            <a:chExt cx="1570470" cy="1415676"/>
          </a:xfrm>
        </p:grpSpPr>
        <p:pic>
          <p:nvPicPr>
            <p:cNvPr id="9218" name="Picture 2" descr="C:\Work\Katmai Marketing\PAG_icon library\PAG_icon library\SQL sm.png"/>
            <p:cNvPicPr>
              <a:picLocks noChangeAspect="1" noChangeArrowheads="1"/>
            </p:cNvPicPr>
            <p:nvPr/>
          </p:nvPicPr>
          <p:blipFill>
            <a:blip r:embed="rId14"/>
            <a:srcRect/>
            <a:stretch>
              <a:fillRect/>
            </a:stretch>
          </p:blipFill>
          <p:spPr bwMode="auto">
            <a:xfrm>
              <a:off x="3671454" y="4494587"/>
              <a:ext cx="765896" cy="1126318"/>
            </a:xfrm>
            <a:prstGeom prst="rect">
              <a:avLst/>
            </a:prstGeom>
            <a:noFill/>
          </p:spPr>
        </p:pic>
        <p:pic>
          <p:nvPicPr>
            <p:cNvPr id="9219" name="Picture 3" descr="C:\Work\Katmai Marketing\SQL08_bL.png"/>
            <p:cNvPicPr>
              <a:picLocks noChangeAspect="1" noChangeArrowheads="1"/>
            </p:cNvPicPr>
            <p:nvPr/>
          </p:nvPicPr>
          <p:blipFill>
            <a:blip r:embed="rId15"/>
            <a:srcRect/>
            <a:stretch>
              <a:fillRect/>
            </a:stretch>
          </p:blipFill>
          <p:spPr bwMode="auto">
            <a:xfrm>
              <a:off x="3311236" y="5577473"/>
              <a:ext cx="1570470" cy="332790"/>
            </a:xfrm>
            <a:prstGeom prst="rect">
              <a:avLst/>
            </a:prstGeom>
            <a:noFill/>
          </p:spPr>
        </p:pic>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Content Placeholder 41"/>
          <p:cNvGraphicFramePr>
            <a:graphicFrameLocks noGrp="1"/>
          </p:cNvGraphicFramePr>
          <p:nvPr>
            <p:ph idx="1"/>
          </p:nvPr>
        </p:nvGraphicFramePr>
        <p:xfrm>
          <a:off x="0" y="1690255"/>
          <a:ext cx="9144000" cy="4696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6" descr="C:\Work\Katmai Marketing\PAG_icon library\PAG_icon library\Databases Sm.png"/>
          <p:cNvPicPr>
            <a:picLocks noChangeAspect="1" noChangeArrowheads="1"/>
          </p:cNvPicPr>
          <p:nvPr/>
        </p:nvPicPr>
        <p:blipFill>
          <a:blip r:embed="rId7" cstate="print"/>
          <a:srcRect/>
          <a:stretch>
            <a:fillRect/>
          </a:stretch>
        </p:blipFill>
        <p:spPr bwMode="auto">
          <a:xfrm>
            <a:off x="2363387" y="3422072"/>
            <a:ext cx="1334609" cy="1080655"/>
          </a:xfrm>
          <a:prstGeom prst="rect">
            <a:avLst/>
          </a:prstGeom>
          <a:noFill/>
        </p:spPr>
      </p:pic>
      <p:grpSp>
        <p:nvGrpSpPr>
          <p:cNvPr id="2" name="Group 16"/>
          <p:cNvGrpSpPr/>
          <p:nvPr/>
        </p:nvGrpSpPr>
        <p:grpSpPr>
          <a:xfrm>
            <a:off x="6262253" y="2414099"/>
            <a:ext cx="1258824" cy="661610"/>
            <a:chOff x="6206358" y="2205073"/>
            <a:chExt cx="1405704" cy="738807"/>
          </a:xfrm>
        </p:grpSpPr>
        <p:pic>
          <p:nvPicPr>
            <p:cNvPr id="1028" name="Picture 4" descr="C:\Work\MSL_PNG_Object_Library\RAM.png"/>
            <p:cNvPicPr>
              <a:picLocks noChangeAspect="1" noChangeArrowheads="1"/>
            </p:cNvPicPr>
            <p:nvPr/>
          </p:nvPicPr>
          <p:blipFill>
            <a:blip r:embed="rId8" cstate="print"/>
            <a:srcRect/>
            <a:stretch>
              <a:fillRect/>
            </a:stretch>
          </p:blipFill>
          <p:spPr bwMode="auto">
            <a:xfrm>
              <a:off x="6385033" y="2205073"/>
              <a:ext cx="1227029" cy="681001"/>
            </a:xfrm>
            <a:prstGeom prst="rect">
              <a:avLst/>
            </a:prstGeom>
            <a:noFill/>
          </p:spPr>
        </p:pic>
        <p:pic>
          <p:nvPicPr>
            <p:cNvPr id="16" name="Picture 4" descr="C:\Work\MSL_PNG_Object_Library\RAM.png"/>
            <p:cNvPicPr>
              <a:picLocks noChangeAspect="1" noChangeArrowheads="1"/>
            </p:cNvPicPr>
            <p:nvPr/>
          </p:nvPicPr>
          <p:blipFill>
            <a:blip r:embed="rId8" cstate="print"/>
            <a:srcRect/>
            <a:stretch>
              <a:fillRect/>
            </a:stretch>
          </p:blipFill>
          <p:spPr bwMode="auto">
            <a:xfrm>
              <a:off x="6206358" y="2262879"/>
              <a:ext cx="1227029" cy="681001"/>
            </a:xfrm>
            <a:prstGeom prst="rect">
              <a:avLst/>
            </a:prstGeom>
            <a:noFill/>
          </p:spPr>
        </p:pic>
      </p:grpSp>
      <p:grpSp>
        <p:nvGrpSpPr>
          <p:cNvPr id="3" name="Group 24"/>
          <p:cNvGrpSpPr/>
          <p:nvPr/>
        </p:nvGrpSpPr>
        <p:grpSpPr>
          <a:xfrm>
            <a:off x="6456216" y="4346021"/>
            <a:ext cx="1121902" cy="710883"/>
            <a:chOff x="6227163" y="4051737"/>
            <a:chExt cx="2034352" cy="1289049"/>
          </a:xfrm>
        </p:grpSpPr>
        <p:grpSp>
          <p:nvGrpSpPr>
            <p:cNvPr id="4" name="Group 20"/>
            <p:cNvGrpSpPr/>
            <p:nvPr/>
          </p:nvGrpSpPr>
          <p:grpSpPr>
            <a:xfrm>
              <a:off x="7178349" y="4051737"/>
              <a:ext cx="1083166" cy="1215477"/>
              <a:chOff x="966735" y="3988675"/>
              <a:chExt cx="1083166" cy="1215477"/>
            </a:xfrm>
          </p:grpSpPr>
          <p:pic>
            <p:nvPicPr>
              <p:cNvPr id="1030" name="Picture 6" descr="C:\Work\Katmai Marketing\PAG_icon library\PAG_icon library\XP icon other options.png"/>
              <p:cNvPicPr>
                <a:picLocks noChangeAspect="1" noChangeArrowheads="1"/>
              </p:cNvPicPr>
              <p:nvPr/>
            </p:nvPicPr>
            <p:blipFill>
              <a:blip r:embed="rId9" cstate="print"/>
              <a:srcRect/>
              <a:stretch>
                <a:fillRect/>
              </a:stretch>
            </p:blipFill>
            <p:spPr bwMode="auto">
              <a:xfrm>
                <a:off x="966735" y="3988675"/>
                <a:ext cx="546207" cy="610860"/>
              </a:xfrm>
              <a:prstGeom prst="rect">
                <a:avLst/>
              </a:prstGeom>
              <a:noFill/>
            </p:spPr>
          </p:pic>
          <p:pic>
            <p:nvPicPr>
              <p:cNvPr id="20" name="Picture 5" descr="C:\Work\Katmai Marketing\PAG_icon library\PAG_icon library\stocks line graph chart icon.png"/>
              <p:cNvPicPr>
                <a:picLocks noChangeAspect="1" noChangeArrowheads="1"/>
              </p:cNvPicPr>
              <p:nvPr/>
            </p:nvPicPr>
            <p:blipFill>
              <a:blip r:embed="rId10" cstate="print"/>
              <a:srcRect/>
              <a:stretch>
                <a:fillRect/>
              </a:stretch>
            </p:blipFill>
            <p:spPr bwMode="auto">
              <a:xfrm>
                <a:off x="1194775" y="4330261"/>
                <a:ext cx="855126" cy="873891"/>
              </a:xfrm>
              <a:prstGeom prst="rect">
                <a:avLst/>
              </a:prstGeom>
              <a:noFill/>
            </p:spPr>
          </p:pic>
        </p:grpSp>
        <p:grpSp>
          <p:nvGrpSpPr>
            <p:cNvPr id="5" name="Group 21"/>
            <p:cNvGrpSpPr/>
            <p:nvPr/>
          </p:nvGrpSpPr>
          <p:grpSpPr>
            <a:xfrm>
              <a:off x="6227163" y="4125309"/>
              <a:ext cx="1083166" cy="1215477"/>
              <a:chOff x="966735" y="3988675"/>
              <a:chExt cx="1083166" cy="1215477"/>
            </a:xfrm>
          </p:grpSpPr>
          <p:pic>
            <p:nvPicPr>
              <p:cNvPr id="23" name="Picture 6" descr="C:\Work\Katmai Marketing\PAG_icon library\PAG_icon library\XP icon other options.png"/>
              <p:cNvPicPr>
                <a:picLocks noChangeAspect="1" noChangeArrowheads="1"/>
              </p:cNvPicPr>
              <p:nvPr/>
            </p:nvPicPr>
            <p:blipFill>
              <a:blip r:embed="rId9" cstate="print"/>
              <a:srcRect/>
              <a:stretch>
                <a:fillRect/>
              </a:stretch>
            </p:blipFill>
            <p:spPr bwMode="auto">
              <a:xfrm>
                <a:off x="966735" y="3988675"/>
                <a:ext cx="546207" cy="610860"/>
              </a:xfrm>
              <a:prstGeom prst="rect">
                <a:avLst/>
              </a:prstGeom>
              <a:noFill/>
            </p:spPr>
          </p:pic>
          <p:pic>
            <p:nvPicPr>
              <p:cNvPr id="24" name="Picture 5" descr="C:\Work\Katmai Marketing\PAG_icon library\PAG_icon library\stocks line graph chart icon.png"/>
              <p:cNvPicPr>
                <a:picLocks noChangeAspect="1" noChangeArrowheads="1"/>
              </p:cNvPicPr>
              <p:nvPr/>
            </p:nvPicPr>
            <p:blipFill>
              <a:blip r:embed="rId10" cstate="print"/>
              <a:srcRect/>
              <a:stretch>
                <a:fillRect/>
              </a:stretch>
            </p:blipFill>
            <p:spPr bwMode="auto">
              <a:xfrm>
                <a:off x="1194775" y="4330261"/>
                <a:ext cx="855126" cy="873891"/>
              </a:xfrm>
              <a:prstGeom prst="rect">
                <a:avLst/>
              </a:prstGeom>
              <a:noFill/>
            </p:spPr>
          </p:pic>
        </p:grpSp>
      </p:grpSp>
      <p:grpSp>
        <p:nvGrpSpPr>
          <p:cNvPr id="6" name="Group 27"/>
          <p:cNvGrpSpPr/>
          <p:nvPr/>
        </p:nvGrpSpPr>
        <p:grpSpPr>
          <a:xfrm>
            <a:off x="4471659" y="5098472"/>
            <a:ext cx="876195" cy="945084"/>
            <a:chOff x="788275" y="4240954"/>
            <a:chExt cx="1154662" cy="1245445"/>
          </a:xfrm>
        </p:grpSpPr>
        <p:pic>
          <p:nvPicPr>
            <p:cNvPr id="1032" name="Picture 8" descr="C:\Work\Katmai Marketing\PAG_icon library\PAG_icon library\Database Sm.png"/>
            <p:cNvPicPr>
              <a:picLocks noChangeAspect="1" noChangeArrowheads="1"/>
            </p:cNvPicPr>
            <p:nvPr/>
          </p:nvPicPr>
          <p:blipFill>
            <a:blip r:embed="rId11" cstate="print"/>
            <a:srcRect/>
            <a:stretch>
              <a:fillRect/>
            </a:stretch>
          </p:blipFill>
          <p:spPr bwMode="auto">
            <a:xfrm>
              <a:off x="1198179" y="4240954"/>
              <a:ext cx="744758" cy="891926"/>
            </a:xfrm>
            <a:prstGeom prst="rect">
              <a:avLst/>
            </a:prstGeom>
            <a:noFill/>
          </p:spPr>
        </p:pic>
        <p:pic>
          <p:nvPicPr>
            <p:cNvPr id="1031" name="Picture 7" descr="C:\Work\Katmai Marketing\PAG_icon library\PAG_icon library\People Chat buddies icon.png"/>
            <p:cNvPicPr>
              <a:picLocks noChangeAspect="1" noChangeArrowheads="1"/>
            </p:cNvPicPr>
            <p:nvPr/>
          </p:nvPicPr>
          <p:blipFill>
            <a:blip r:embed="rId12" cstate="print"/>
            <a:srcRect/>
            <a:stretch>
              <a:fillRect/>
            </a:stretch>
          </p:blipFill>
          <p:spPr bwMode="auto">
            <a:xfrm>
              <a:off x="788275" y="4817238"/>
              <a:ext cx="1013401" cy="669161"/>
            </a:xfrm>
            <a:prstGeom prst="rect">
              <a:avLst/>
            </a:prstGeom>
            <a:noFill/>
          </p:spPr>
        </p:pic>
      </p:grpSp>
      <p:sp>
        <p:nvSpPr>
          <p:cNvPr id="46" name="Rectangle 14"/>
          <p:cNvSpPr txBox="1">
            <a:spLocks noChangeArrowheads="1"/>
          </p:cNvSpPr>
          <p:nvPr/>
        </p:nvSpPr>
        <p:spPr bwMode="auto">
          <a:xfrm>
            <a:off x="355242" y="228600"/>
            <a:ext cx="8393113" cy="1255728"/>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4800" b="0" i="0" u="none" strike="noStrike" kern="0" cap="none" spc="0" normalizeH="0" baseline="0" noProof="0" dirty="0" smtClean="0">
                <a:ln>
                  <a:noFill/>
                </a:ln>
                <a:solidFill>
                  <a:schemeClr val="tx2"/>
                </a:solidFill>
                <a:effectLst/>
                <a:uLnTx/>
                <a:uFillTx/>
                <a:latin typeface="+mj-lt"/>
                <a:ea typeface="+mj-ea"/>
                <a:cs typeface="+mj-cs"/>
              </a:rPr>
              <a:t>Scalability and Performance</a:t>
            </a:r>
          </a:p>
          <a:p>
            <a:pPr lvl="0" algn="l" eaLnBrk="1" hangingPunct="1">
              <a:lnSpc>
                <a:spcPct val="90000"/>
              </a:lnSpc>
              <a:spcBef>
                <a:spcPct val="0"/>
              </a:spcBef>
            </a:pPr>
            <a:r>
              <a:rPr lang="en-GB" sz="3600" dirty="0" smtClean="0">
                <a:solidFill>
                  <a:schemeClr val="accent1"/>
                </a:solidFill>
              </a:rPr>
              <a:t>Scale for any size business</a:t>
            </a:r>
          </a:p>
        </p:txBody>
      </p:sp>
      <p:pic>
        <p:nvPicPr>
          <p:cNvPr id="5122" name="Picture 2" descr="C:\Work\Katmai Marketing\PAG_icon library\PAG_icon library\storage array.png"/>
          <p:cNvPicPr>
            <a:picLocks noChangeAspect="1" noChangeArrowheads="1"/>
          </p:cNvPicPr>
          <p:nvPr/>
        </p:nvPicPr>
        <p:blipFill>
          <a:blip r:embed="rId13" cstate="print"/>
          <a:srcRect/>
          <a:stretch>
            <a:fillRect/>
          </a:stretch>
        </p:blipFill>
        <p:spPr bwMode="auto">
          <a:xfrm>
            <a:off x="4463785" y="1524000"/>
            <a:ext cx="800941" cy="1038958"/>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93113" cy="1255728"/>
          </a:xfrm>
        </p:spPr>
        <p:txBody>
          <a:bodyPr/>
          <a:lstStyle/>
          <a:p>
            <a:r>
              <a:rPr lang="en-GB" dirty="0" smtClean="0"/>
              <a:t>Scalability and Performance</a:t>
            </a:r>
            <a:br>
              <a:rPr lang="en-GB" dirty="0" smtClean="0"/>
            </a:br>
            <a:r>
              <a:rPr lang="en-GB" sz="3600" kern="1200" dirty="0" smtClean="0">
                <a:solidFill>
                  <a:schemeClr val="accent1"/>
                </a:solidFill>
                <a:latin typeface="Arial" charset="0"/>
                <a:ea typeface="+mn-ea"/>
                <a:cs typeface="+mn-cs"/>
              </a:rPr>
              <a:t>Key Benefits</a:t>
            </a:r>
          </a:p>
        </p:txBody>
      </p:sp>
      <p:graphicFrame>
        <p:nvGraphicFramePr>
          <p:cNvPr id="5" name="Content Placeholder 4"/>
          <p:cNvGraphicFramePr>
            <a:graphicFrameLocks noGrp="1"/>
          </p:cNvGraphicFramePr>
          <p:nvPr>
            <p:ph idx="1"/>
          </p:nvPr>
        </p:nvGraphicFramePr>
        <p:xfrm>
          <a:off x="381000" y="1416050"/>
          <a:ext cx="8388350"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Content Placeholder 41"/>
          <p:cNvGraphicFramePr>
            <a:graphicFrameLocks noGrp="1"/>
          </p:cNvGraphicFramePr>
          <p:nvPr>
            <p:ph idx="1"/>
          </p:nvPr>
        </p:nvGraphicFramePr>
        <p:xfrm>
          <a:off x="0" y="1690255"/>
          <a:ext cx="9144000" cy="4696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6" name="Rectangle 14"/>
          <p:cNvSpPr txBox="1">
            <a:spLocks noChangeArrowheads="1"/>
          </p:cNvSpPr>
          <p:nvPr/>
        </p:nvSpPr>
        <p:spPr bwMode="auto">
          <a:xfrm>
            <a:off x="355242" y="228600"/>
            <a:ext cx="8393113" cy="1255728"/>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spAutoFit/>
          </a:bodyPr>
          <a:lstStyle/>
          <a:p>
            <a:pPr lvl="0" algn="l" eaLnBrk="1" hangingPunct="1">
              <a:lnSpc>
                <a:spcPct val="90000"/>
              </a:lnSpc>
              <a:spcBef>
                <a:spcPct val="0"/>
              </a:spcBef>
            </a:pPr>
            <a:r>
              <a:rPr kumimoji="0" lang="en-US" sz="4800" b="0" i="0" u="none" strike="noStrike" kern="0" cap="none" spc="0" normalizeH="0" baseline="0" noProof="0" dirty="0" smtClean="0">
                <a:ln>
                  <a:noFill/>
                </a:ln>
                <a:solidFill>
                  <a:schemeClr val="tx2"/>
                </a:solidFill>
                <a:effectLst/>
                <a:uLnTx/>
                <a:uFillTx/>
                <a:latin typeface="+mj-lt"/>
                <a:ea typeface="+mj-ea"/>
                <a:cs typeface="+mj-cs"/>
              </a:rPr>
              <a:t>High Availability</a:t>
            </a:r>
          </a:p>
          <a:p>
            <a:pPr lvl="0" algn="l" eaLnBrk="1" hangingPunct="1">
              <a:lnSpc>
                <a:spcPct val="90000"/>
              </a:lnSpc>
              <a:spcBef>
                <a:spcPct val="0"/>
              </a:spcBef>
            </a:pPr>
            <a:r>
              <a:rPr lang="en-US" sz="3600" kern="0" dirty="0" smtClean="0">
                <a:solidFill>
                  <a:schemeClr val="accent1"/>
                </a:solidFill>
                <a:latin typeface="+mj-lt"/>
                <a:ea typeface="+mj-ea"/>
                <a:cs typeface="+mj-cs"/>
              </a:rPr>
              <a:t>Dramatically reduce downtime</a:t>
            </a:r>
          </a:p>
        </p:txBody>
      </p:sp>
      <p:grpSp>
        <p:nvGrpSpPr>
          <p:cNvPr id="2" name="Group 18"/>
          <p:cNvGrpSpPr/>
          <p:nvPr/>
        </p:nvGrpSpPr>
        <p:grpSpPr>
          <a:xfrm>
            <a:off x="2437418" y="3218404"/>
            <a:ext cx="1081635" cy="1521716"/>
            <a:chOff x="1723751" y="2877670"/>
            <a:chExt cx="558422" cy="785625"/>
          </a:xfrm>
        </p:grpSpPr>
        <p:pic>
          <p:nvPicPr>
            <p:cNvPr id="21" name="Picture 5" descr="C:\Work\Katmai Marketing\PAG_icon library\PAG_icon library\SQL sm.png"/>
            <p:cNvPicPr>
              <a:picLocks noChangeAspect="1" noChangeArrowheads="1"/>
            </p:cNvPicPr>
            <p:nvPr/>
          </p:nvPicPr>
          <p:blipFill>
            <a:blip r:embed="rId7" cstate="print"/>
            <a:srcRect/>
            <a:stretch>
              <a:fillRect/>
            </a:stretch>
          </p:blipFill>
          <p:spPr bwMode="auto">
            <a:xfrm>
              <a:off x="1723751" y="2891116"/>
              <a:ext cx="525082" cy="772179"/>
            </a:xfrm>
            <a:prstGeom prst="rect">
              <a:avLst/>
            </a:prstGeom>
            <a:noFill/>
          </p:spPr>
        </p:pic>
        <p:pic>
          <p:nvPicPr>
            <p:cNvPr id="22" name="Picture 4" descr="C:\Work\Katmai Marketing\PAG_icon library\PAG_icon library\XP icon properties or options.png"/>
            <p:cNvPicPr>
              <a:picLocks noChangeAspect="1" noChangeArrowheads="1"/>
            </p:cNvPicPr>
            <p:nvPr/>
          </p:nvPicPr>
          <p:blipFill>
            <a:blip r:embed="rId8" cstate="print"/>
            <a:srcRect/>
            <a:stretch>
              <a:fillRect/>
            </a:stretch>
          </p:blipFill>
          <p:spPr bwMode="auto">
            <a:xfrm>
              <a:off x="1985424" y="2877670"/>
              <a:ext cx="296749" cy="385204"/>
            </a:xfrm>
            <a:prstGeom prst="rect">
              <a:avLst/>
            </a:prstGeom>
            <a:noFill/>
          </p:spPr>
        </p:pic>
      </p:grpSp>
      <p:grpSp>
        <p:nvGrpSpPr>
          <p:cNvPr id="3" name="Group 24"/>
          <p:cNvGrpSpPr/>
          <p:nvPr/>
        </p:nvGrpSpPr>
        <p:grpSpPr>
          <a:xfrm>
            <a:off x="4156362" y="1730440"/>
            <a:ext cx="1393393" cy="773191"/>
            <a:chOff x="775855" y="2166344"/>
            <a:chExt cx="1781320" cy="988451"/>
          </a:xfrm>
        </p:grpSpPr>
        <p:pic>
          <p:nvPicPr>
            <p:cNvPr id="26" name="Picture 2" descr="C:\Work\Katmai Marketing\PAG_icon library\PAG_icon library\Database Sm.png"/>
            <p:cNvPicPr>
              <a:picLocks noChangeAspect="1" noChangeArrowheads="1"/>
            </p:cNvPicPr>
            <p:nvPr/>
          </p:nvPicPr>
          <p:blipFill>
            <a:blip r:embed="rId9"/>
            <a:srcRect/>
            <a:stretch>
              <a:fillRect/>
            </a:stretch>
          </p:blipFill>
          <p:spPr bwMode="auto">
            <a:xfrm>
              <a:off x="775855" y="2166345"/>
              <a:ext cx="825356" cy="988450"/>
            </a:xfrm>
            <a:prstGeom prst="rect">
              <a:avLst/>
            </a:prstGeom>
            <a:noFill/>
          </p:spPr>
        </p:pic>
        <p:pic>
          <p:nvPicPr>
            <p:cNvPr id="27" name="Picture 2" descr="C:\Work\Katmai Marketing\PAG_icon library\PAG_icon library\Database Sm.png"/>
            <p:cNvPicPr>
              <a:picLocks noChangeAspect="1" noChangeArrowheads="1"/>
            </p:cNvPicPr>
            <p:nvPr/>
          </p:nvPicPr>
          <p:blipFill>
            <a:blip r:embed="rId9"/>
            <a:srcRect/>
            <a:stretch>
              <a:fillRect/>
            </a:stretch>
          </p:blipFill>
          <p:spPr bwMode="auto">
            <a:xfrm>
              <a:off x="1731819" y="2166344"/>
              <a:ext cx="825356" cy="988450"/>
            </a:xfrm>
            <a:prstGeom prst="rect">
              <a:avLst/>
            </a:prstGeom>
            <a:noFill/>
          </p:spPr>
        </p:pic>
        <p:sp>
          <p:nvSpPr>
            <p:cNvPr id="28" name="Right Arrow 27"/>
            <p:cNvSpPr/>
            <p:nvPr/>
          </p:nvSpPr>
          <p:spPr bwMode="auto">
            <a:xfrm>
              <a:off x="1454728" y="2466106"/>
              <a:ext cx="637309" cy="512618"/>
            </a:xfrm>
            <a:prstGeom prst="rightArrow">
              <a:avLst/>
            </a:prstGeom>
            <a:solidFill>
              <a:srgbClr val="00B05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GB" sz="1800" b="0" i="0" u="none" strike="noStrike" cap="none" normalizeH="0" baseline="0" smtClean="0">
                <a:ln>
                  <a:noFill/>
                </a:ln>
                <a:solidFill>
                  <a:srgbClr val="FFFFFF"/>
                </a:solidFill>
                <a:effectLst/>
                <a:latin typeface="Arial" charset="0"/>
              </a:endParaRPr>
            </a:p>
          </p:txBody>
        </p:sp>
      </p:grpSp>
      <p:grpSp>
        <p:nvGrpSpPr>
          <p:cNvPr id="4" name="Group 28"/>
          <p:cNvGrpSpPr/>
          <p:nvPr/>
        </p:nvGrpSpPr>
        <p:grpSpPr>
          <a:xfrm>
            <a:off x="6165682" y="2272145"/>
            <a:ext cx="1329052" cy="1018170"/>
            <a:chOff x="6677891" y="2042461"/>
            <a:chExt cx="1592697" cy="1220145"/>
          </a:xfrm>
        </p:grpSpPr>
        <p:pic>
          <p:nvPicPr>
            <p:cNvPr id="30" name="Picture 4" descr="C:\Work\Katmai Marketing\PAG_icon library\PAG_icon library\Server.png"/>
            <p:cNvPicPr>
              <a:picLocks noChangeAspect="1" noChangeArrowheads="1"/>
            </p:cNvPicPr>
            <p:nvPr/>
          </p:nvPicPr>
          <p:blipFill>
            <a:blip r:embed="rId10" cstate="print"/>
            <a:srcRect/>
            <a:stretch>
              <a:fillRect/>
            </a:stretch>
          </p:blipFill>
          <p:spPr bwMode="auto">
            <a:xfrm>
              <a:off x="6677891" y="2042461"/>
              <a:ext cx="761423" cy="1123162"/>
            </a:xfrm>
            <a:prstGeom prst="rect">
              <a:avLst/>
            </a:prstGeom>
            <a:noFill/>
          </p:spPr>
        </p:pic>
        <p:pic>
          <p:nvPicPr>
            <p:cNvPr id="31" name="Picture 3" descr="C:\Work\Katmai Marketing\PAG_icon library\PAG_icon library\Database Sm.png"/>
            <p:cNvPicPr>
              <a:picLocks noChangeAspect="1" noChangeArrowheads="1"/>
            </p:cNvPicPr>
            <p:nvPr/>
          </p:nvPicPr>
          <p:blipFill>
            <a:blip r:embed="rId11" cstate="print"/>
            <a:srcRect/>
            <a:stretch>
              <a:fillRect/>
            </a:stretch>
          </p:blipFill>
          <p:spPr bwMode="auto">
            <a:xfrm>
              <a:off x="7131561" y="2507676"/>
              <a:ext cx="551796" cy="660833"/>
            </a:xfrm>
            <a:prstGeom prst="rect">
              <a:avLst/>
            </a:prstGeom>
            <a:noFill/>
          </p:spPr>
        </p:pic>
        <p:pic>
          <p:nvPicPr>
            <p:cNvPr id="32" name="Picture 4" descr="C:\Work\Katmai Marketing\PAG_icon library\PAG_icon library\Server.png"/>
            <p:cNvPicPr>
              <a:picLocks noChangeAspect="1" noChangeArrowheads="1"/>
            </p:cNvPicPr>
            <p:nvPr/>
          </p:nvPicPr>
          <p:blipFill>
            <a:blip r:embed="rId10" cstate="print"/>
            <a:srcRect/>
            <a:stretch>
              <a:fillRect/>
            </a:stretch>
          </p:blipFill>
          <p:spPr bwMode="auto">
            <a:xfrm>
              <a:off x="7509165" y="2139444"/>
              <a:ext cx="761423" cy="1123162"/>
            </a:xfrm>
            <a:prstGeom prst="rect">
              <a:avLst/>
            </a:prstGeom>
            <a:noFill/>
          </p:spPr>
        </p:pic>
      </p:grpSp>
      <p:grpSp>
        <p:nvGrpSpPr>
          <p:cNvPr id="5" name="Group 32"/>
          <p:cNvGrpSpPr/>
          <p:nvPr/>
        </p:nvGrpSpPr>
        <p:grpSpPr>
          <a:xfrm>
            <a:off x="6286790" y="4294908"/>
            <a:ext cx="1374925" cy="1246909"/>
            <a:chOff x="7065819" y="3866719"/>
            <a:chExt cx="1612034" cy="1461942"/>
          </a:xfrm>
        </p:grpSpPr>
        <p:pic>
          <p:nvPicPr>
            <p:cNvPr id="34" name="Picture 5" descr="C:\Work\Katmai Marketing\PAG_icon library\PAG_icon library\SQL sm.png"/>
            <p:cNvPicPr>
              <a:picLocks noChangeAspect="1" noChangeArrowheads="1"/>
            </p:cNvPicPr>
            <p:nvPr/>
          </p:nvPicPr>
          <p:blipFill>
            <a:blip r:embed="rId12" cstate="print"/>
            <a:srcRect/>
            <a:stretch>
              <a:fillRect/>
            </a:stretch>
          </p:blipFill>
          <p:spPr bwMode="auto">
            <a:xfrm>
              <a:off x="7564582" y="3866719"/>
              <a:ext cx="475961" cy="699943"/>
            </a:xfrm>
            <a:prstGeom prst="rect">
              <a:avLst/>
            </a:prstGeom>
            <a:noFill/>
          </p:spPr>
        </p:pic>
        <p:pic>
          <p:nvPicPr>
            <p:cNvPr id="35" name="Picture 5" descr="C:\Work\Katmai Marketing\PAG_icon library\PAG_icon library\SQL sm.png"/>
            <p:cNvPicPr>
              <a:picLocks noChangeAspect="1" noChangeArrowheads="1"/>
            </p:cNvPicPr>
            <p:nvPr/>
          </p:nvPicPr>
          <p:blipFill>
            <a:blip r:embed="rId12" cstate="print"/>
            <a:srcRect/>
            <a:stretch>
              <a:fillRect/>
            </a:stretch>
          </p:blipFill>
          <p:spPr bwMode="auto">
            <a:xfrm>
              <a:off x="8201892" y="4628718"/>
              <a:ext cx="475961" cy="699943"/>
            </a:xfrm>
            <a:prstGeom prst="rect">
              <a:avLst/>
            </a:prstGeom>
            <a:noFill/>
          </p:spPr>
        </p:pic>
        <p:pic>
          <p:nvPicPr>
            <p:cNvPr id="36" name="Picture 5" descr="C:\Work\Katmai Marketing\PAG_icon library\PAG_icon library\SQL sm.png"/>
            <p:cNvPicPr>
              <a:picLocks noChangeAspect="1" noChangeArrowheads="1"/>
            </p:cNvPicPr>
            <p:nvPr/>
          </p:nvPicPr>
          <p:blipFill>
            <a:blip r:embed="rId12" cstate="print"/>
            <a:srcRect/>
            <a:stretch>
              <a:fillRect/>
            </a:stretch>
          </p:blipFill>
          <p:spPr bwMode="auto">
            <a:xfrm>
              <a:off x="7065819" y="4614863"/>
              <a:ext cx="475961" cy="699943"/>
            </a:xfrm>
            <a:prstGeom prst="rect">
              <a:avLst/>
            </a:prstGeom>
            <a:noFill/>
          </p:spPr>
        </p:pic>
        <p:pic>
          <p:nvPicPr>
            <p:cNvPr id="37" name="Picture 6" descr="C:\Work\Katmai Marketing\PAG_icon library\PAG_icon library\MSN icon refresh.png"/>
            <p:cNvPicPr>
              <a:picLocks noChangeAspect="1" noChangeArrowheads="1"/>
            </p:cNvPicPr>
            <p:nvPr/>
          </p:nvPicPr>
          <p:blipFill>
            <a:blip r:embed="rId13" cstate="print"/>
            <a:srcRect/>
            <a:stretch>
              <a:fillRect/>
            </a:stretch>
          </p:blipFill>
          <p:spPr bwMode="auto">
            <a:xfrm>
              <a:off x="7550915" y="4599709"/>
              <a:ext cx="591806" cy="561254"/>
            </a:xfrm>
            <a:prstGeom prst="rect">
              <a:avLst/>
            </a:prstGeom>
            <a:noFill/>
          </p:spPr>
        </p:pic>
      </p:grpSp>
      <p:grpSp>
        <p:nvGrpSpPr>
          <p:cNvPr id="6" name="Group 37"/>
          <p:cNvGrpSpPr/>
          <p:nvPr/>
        </p:nvGrpSpPr>
        <p:grpSpPr>
          <a:xfrm>
            <a:off x="4516581" y="5019491"/>
            <a:ext cx="826653" cy="1100034"/>
            <a:chOff x="803564" y="4170219"/>
            <a:chExt cx="1006762" cy="1339706"/>
          </a:xfrm>
        </p:grpSpPr>
        <p:pic>
          <p:nvPicPr>
            <p:cNvPr id="39" name="Picture 7" descr="C:\Work\Katmai Marketing\PAG_icon library\PAG_icon library\SQL sm.png"/>
            <p:cNvPicPr>
              <a:picLocks noChangeAspect="1" noChangeArrowheads="1"/>
            </p:cNvPicPr>
            <p:nvPr/>
          </p:nvPicPr>
          <p:blipFill>
            <a:blip r:embed="rId14"/>
            <a:srcRect/>
            <a:stretch>
              <a:fillRect/>
            </a:stretch>
          </p:blipFill>
          <p:spPr bwMode="auto">
            <a:xfrm>
              <a:off x="803564" y="4220611"/>
              <a:ext cx="876734" cy="1289314"/>
            </a:xfrm>
            <a:prstGeom prst="rect">
              <a:avLst/>
            </a:prstGeom>
            <a:noFill/>
          </p:spPr>
        </p:pic>
        <p:pic>
          <p:nvPicPr>
            <p:cNvPr id="40" name="Picture 8" descr="C:\Work\Katmai Marketing\PAG_icon library\PAG_icon library\on off switch.png"/>
            <p:cNvPicPr>
              <a:picLocks noChangeAspect="1" noChangeArrowheads="1"/>
            </p:cNvPicPr>
            <p:nvPr/>
          </p:nvPicPr>
          <p:blipFill>
            <a:blip r:embed="rId15" cstate="print"/>
            <a:srcRect/>
            <a:stretch>
              <a:fillRect/>
            </a:stretch>
          </p:blipFill>
          <p:spPr bwMode="auto">
            <a:xfrm>
              <a:off x="1411491" y="4170219"/>
              <a:ext cx="398835" cy="591993"/>
            </a:xfrm>
            <a:prstGeom prst="rect">
              <a:avLst/>
            </a:prstGeom>
            <a:noFill/>
          </p:spPr>
        </p:pic>
      </p:gr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93113" cy="1255728"/>
          </a:xfrm>
        </p:spPr>
        <p:txBody>
          <a:bodyPr/>
          <a:lstStyle/>
          <a:p>
            <a:r>
              <a:rPr lang="en-GB" dirty="0" smtClean="0"/>
              <a:t>High Availability</a:t>
            </a:r>
            <a:br>
              <a:rPr lang="en-GB" dirty="0" smtClean="0"/>
            </a:br>
            <a:r>
              <a:rPr lang="en-GB" sz="3600" kern="1200" dirty="0" smtClean="0">
                <a:solidFill>
                  <a:schemeClr val="accent1"/>
                </a:solidFill>
                <a:latin typeface="Arial" charset="0"/>
                <a:ea typeface="+mn-ea"/>
                <a:cs typeface="+mn-cs"/>
              </a:rPr>
              <a:t>Key Benefits</a:t>
            </a:r>
          </a:p>
        </p:txBody>
      </p:sp>
      <p:graphicFrame>
        <p:nvGraphicFramePr>
          <p:cNvPr id="7" name="Content Placeholder 6"/>
          <p:cNvGraphicFramePr>
            <a:graphicFrameLocks noGrp="1"/>
          </p:cNvGraphicFramePr>
          <p:nvPr>
            <p:ph idx="1"/>
          </p:nvPr>
        </p:nvGraphicFramePr>
        <p:xfrm>
          <a:off x="381000" y="1416050"/>
          <a:ext cx="8388350" cy="98980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Content Placeholder 41"/>
          <p:cNvGraphicFramePr>
            <a:graphicFrameLocks noGrp="1"/>
          </p:cNvGraphicFramePr>
          <p:nvPr>
            <p:ph idx="1"/>
          </p:nvPr>
        </p:nvGraphicFramePr>
        <p:xfrm>
          <a:off x="0" y="1690255"/>
          <a:ext cx="9144000" cy="4696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6" name="Rectangle 14"/>
          <p:cNvSpPr txBox="1">
            <a:spLocks noChangeArrowheads="1"/>
          </p:cNvSpPr>
          <p:nvPr/>
        </p:nvSpPr>
        <p:spPr bwMode="auto">
          <a:xfrm>
            <a:off x="355242" y="228600"/>
            <a:ext cx="8393113" cy="1255728"/>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spAutoFit/>
          </a:bodyPr>
          <a:lstStyle/>
          <a:p>
            <a:pPr lvl="0" algn="l" eaLnBrk="1" hangingPunct="1">
              <a:lnSpc>
                <a:spcPct val="90000"/>
              </a:lnSpc>
              <a:spcBef>
                <a:spcPct val="0"/>
              </a:spcBef>
            </a:pPr>
            <a:r>
              <a:rPr kumimoji="0" lang="en-US" sz="4800" b="0" i="0" u="none" strike="noStrike" kern="0" cap="none" spc="0" normalizeH="0" baseline="0" noProof="0" dirty="0" smtClean="0">
                <a:ln>
                  <a:noFill/>
                </a:ln>
                <a:solidFill>
                  <a:schemeClr val="tx2"/>
                </a:solidFill>
                <a:effectLst/>
                <a:uLnTx/>
                <a:uFillTx/>
                <a:latin typeface="+mj-lt"/>
                <a:ea typeface="+mj-ea"/>
                <a:cs typeface="+mj-cs"/>
              </a:rPr>
              <a:t>Security</a:t>
            </a:r>
          </a:p>
          <a:p>
            <a:pPr algn="l" eaLnBrk="1" hangingPunct="1">
              <a:lnSpc>
                <a:spcPct val="90000"/>
              </a:lnSpc>
              <a:spcBef>
                <a:spcPct val="0"/>
              </a:spcBef>
            </a:pPr>
            <a:r>
              <a:rPr lang="en-US" sz="3600" kern="0" dirty="0" smtClean="0">
                <a:solidFill>
                  <a:schemeClr val="accent1"/>
                </a:solidFill>
                <a:latin typeface="+mj-lt"/>
                <a:ea typeface="+mj-ea"/>
                <a:cs typeface="+mj-cs"/>
              </a:rPr>
              <a:t>Secure business-critical data</a:t>
            </a:r>
            <a:endParaRPr lang="en-GB" sz="3600" kern="0" dirty="0" smtClean="0">
              <a:solidFill>
                <a:schemeClr val="accent1"/>
              </a:solidFill>
              <a:latin typeface="+mj-lt"/>
              <a:ea typeface="+mj-ea"/>
              <a:cs typeface="+mj-cs"/>
            </a:endParaRPr>
          </a:p>
        </p:txBody>
      </p:sp>
      <p:grpSp>
        <p:nvGrpSpPr>
          <p:cNvPr id="2" name="Group 22"/>
          <p:cNvGrpSpPr/>
          <p:nvPr/>
        </p:nvGrpSpPr>
        <p:grpSpPr>
          <a:xfrm>
            <a:off x="2189018" y="3225189"/>
            <a:ext cx="1330037" cy="1529807"/>
            <a:chOff x="1600200" y="1606130"/>
            <a:chExt cx="645459" cy="742406"/>
          </a:xfrm>
        </p:grpSpPr>
        <p:pic>
          <p:nvPicPr>
            <p:cNvPr id="24" name="Picture 2" descr="C:\Work\Katmai Marketing\PAG_icon library\PAG_icon library\Database blue.png"/>
            <p:cNvPicPr>
              <a:picLocks noChangeAspect="1" noChangeArrowheads="1"/>
            </p:cNvPicPr>
            <p:nvPr/>
          </p:nvPicPr>
          <p:blipFill>
            <a:blip r:embed="rId7" cstate="print"/>
            <a:srcRect/>
            <a:stretch>
              <a:fillRect/>
            </a:stretch>
          </p:blipFill>
          <p:spPr bwMode="auto">
            <a:xfrm>
              <a:off x="1736163" y="1734669"/>
              <a:ext cx="509496" cy="613867"/>
            </a:xfrm>
            <a:prstGeom prst="rect">
              <a:avLst/>
            </a:prstGeom>
            <a:noFill/>
          </p:spPr>
        </p:pic>
        <p:pic>
          <p:nvPicPr>
            <p:cNvPr id="25" name="Picture 3" descr="C:\Work\Katmai Marketing\PAG_icon library\PAG_icon library\Security Threat Detected.png"/>
            <p:cNvPicPr>
              <a:picLocks noChangeAspect="1" noChangeArrowheads="1"/>
            </p:cNvPicPr>
            <p:nvPr/>
          </p:nvPicPr>
          <p:blipFill>
            <a:blip r:embed="rId8" cstate="print"/>
            <a:srcRect/>
            <a:stretch>
              <a:fillRect/>
            </a:stretch>
          </p:blipFill>
          <p:spPr bwMode="auto">
            <a:xfrm>
              <a:off x="1600200" y="1606130"/>
              <a:ext cx="550582" cy="628881"/>
            </a:xfrm>
            <a:prstGeom prst="rect">
              <a:avLst/>
            </a:prstGeom>
            <a:noFill/>
          </p:spPr>
        </p:pic>
      </p:grpSp>
      <p:pic>
        <p:nvPicPr>
          <p:cNvPr id="7172" name="Picture 4" descr="C:\Work\Katmai Marketing\PAG_icon library\PAG_icon library\User red.png"/>
          <p:cNvPicPr>
            <a:picLocks noChangeAspect="1" noChangeArrowheads="1"/>
          </p:cNvPicPr>
          <p:nvPr/>
        </p:nvPicPr>
        <p:blipFill>
          <a:blip r:embed="rId9" cstate="print"/>
          <a:srcRect/>
          <a:stretch>
            <a:fillRect/>
          </a:stretch>
        </p:blipFill>
        <p:spPr bwMode="auto">
          <a:xfrm>
            <a:off x="4313805" y="1759527"/>
            <a:ext cx="391833" cy="529504"/>
          </a:xfrm>
          <a:prstGeom prst="rect">
            <a:avLst/>
          </a:prstGeom>
          <a:noFill/>
        </p:spPr>
      </p:pic>
      <p:grpSp>
        <p:nvGrpSpPr>
          <p:cNvPr id="3" name="Group 40"/>
          <p:cNvGrpSpPr/>
          <p:nvPr/>
        </p:nvGrpSpPr>
        <p:grpSpPr>
          <a:xfrm>
            <a:off x="6443345" y="2327563"/>
            <a:ext cx="804336" cy="924071"/>
            <a:chOff x="6443345" y="2327563"/>
            <a:chExt cx="804336" cy="924071"/>
          </a:xfrm>
        </p:grpSpPr>
        <p:pic>
          <p:nvPicPr>
            <p:cNvPr id="7170" name="Picture 2" descr="C:\Work\Katmai Marketing\PAG_icon library\PAG_icon library\SQL sm.png"/>
            <p:cNvPicPr>
              <a:picLocks noChangeAspect="1" noChangeArrowheads="1"/>
            </p:cNvPicPr>
            <p:nvPr/>
          </p:nvPicPr>
          <p:blipFill>
            <a:blip r:embed="rId10"/>
            <a:srcRect/>
            <a:stretch>
              <a:fillRect/>
            </a:stretch>
          </p:blipFill>
          <p:spPr bwMode="auto">
            <a:xfrm>
              <a:off x="6443345" y="2369128"/>
              <a:ext cx="600104" cy="882506"/>
            </a:xfrm>
            <a:prstGeom prst="rect">
              <a:avLst/>
            </a:prstGeom>
            <a:noFill/>
          </p:spPr>
        </p:pic>
        <p:pic>
          <p:nvPicPr>
            <p:cNvPr id="7173" name="Picture 5" descr="C:\Work\Katmai Marketing\PAG_icon library\PAG_icon library\MSN icon stop.png"/>
            <p:cNvPicPr>
              <a:picLocks noChangeAspect="1" noChangeArrowheads="1"/>
            </p:cNvPicPr>
            <p:nvPr/>
          </p:nvPicPr>
          <p:blipFill>
            <a:blip r:embed="rId11" cstate="print"/>
            <a:srcRect/>
            <a:stretch>
              <a:fillRect/>
            </a:stretch>
          </p:blipFill>
          <p:spPr bwMode="auto">
            <a:xfrm>
              <a:off x="6707159" y="2327563"/>
              <a:ext cx="540522" cy="512618"/>
            </a:xfrm>
            <a:prstGeom prst="rect">
              <a:avLst/>
            </a:prstGeom>
            <a:noFill/>
          </p:spPr>
        </p:pic>
      </p:grpSp>
      <p:pic>
        <p:nvPicPr>
          <p:cNvPr id="7174" name="Picture 6" descr="C:\Work\Katmai Marketing\PAG_icon library\PAG_icon library\XP icon credential manager.png"/>
          <p:cNvPicPr>
            <a:picLocks noChangeAspect="1" noChangeArrowheads="1"/>
          </p:cNvPicPr>
          <p:nvPr/>
        </p:nvPicPr>
        <p:blipFill>
          <a:blip r:embed="rId12" cstate="print"/>
          <a:srcRect/>
          <a:stretch>
            <a:fillRect/>
          </a:stretch>
        </p:blipFill>
        <p:spPr bwMode="auto">
          <a:xfrm>
            <a:off x="4795800" y="1717964"/>
            <a:ext cx="457237" cy="529936"/>
          </a:xfrm>
          <a:prstGeom prst="rect">
            <a:avLst/>
          </a:prstGeom>
          <a:noFill/>
        </p:spPr>
      </p:pic>
      <p:grpSp>
        <p:nvGrpSpPr>
          <p:cNvPr id="4" name="Group 37"/>
          <p:cNvGrpSpPr/>
          <p:nvPr/>
        </p:nvGrpSpPr>
        <p:grpSpPr>
          <a:xfrm>
            <a:off x="6651163" y="4419599"/>
            <a:ext cx="889491" cy="896362"/>
            <a:chOff x="6651163" y="4419599"/>
            <a:chExt cx="889491" cy="896362"/>
          </a:xfrm>
        </p:grpSpPr>
        <p:pic>
          <p:nvPicPr>
            <p:cNvPr id="33" name="Picture 2" descr="C:\Work\Katmai Marketing\PAG_icon library\PAG_icon library\SQL sm.png"/>
            <p:cNvPicPr>
              <a:picLocks noChangeAspect="1" noChangeArrowheads="1"/>
            </p:cNvPicPr>
            <p:nvPr/>
          </p:nvPicPr>
          <p:blipFill>
            <a:blip r:embed="rId10"/>
            <a:srcRect/>
            <a:stretch>
              <a:fillRect/>
            </a:stretch>
          </p:blipFill>
          <p:spPr bwMode="auto">
            <a:xfrm>
              <a:off x="6651163" y="4433455"/>
              <a:ext cx="600104" cy="882506"/>
            </a:xfrm>
            <a:prstGeom prst="rect">
              <a:avLst/>
            </a:prstGeom>
            <a:noFill/>
          </p:spPr>
        </p:pic>
        <p:pic>
          <p:nvPicPr>
            <p:cNvPr id="7175" name="Picture 7" descr="C:\Work\Katmai Marketing\PAG_icon library\PAG_icon library\lists.png"/>
            <p:cNvPicPr>
              <a:picLocks noChangeAspect="1" noChangeArrowheads="1"/>
            </p:cNvPicPr>
            <p:nvPr/>
          </p:nvPicPr>
          <p:blipFill>
            <a:blip r:embed="rId13" cstate="print"/>
            <a:srcRect/>
            <a:stretch>
              <a:fillRect/>
            </a:stretch>
          </p:blipFill>
          <p:spPr bwMode="auto">
            <a:xfrm>
              <a:off x="6974178" y="4419599"/>
              <a:ext cx="566476" cy="801977"/>
            </a:xfrm>
            <a:prstGeom prst="rect">
              <a:avLst/>
            </a:prstGeom>
            <a:noFill/>
          </p:spPr>
        </p:pic>
      </p:grpSp>
      <p:pic>
        <p:nvPicPr>
          <p:cNvPr id="7176" name="Picture 8" descr="C:\Work\Katmai Marketing\PAG_icon library\PAG_icon library\Security Emergency Procedure.png"/>
          <p:cNvPicPr>
            <a:picLocks noChangeAspect="1" noChangeArrowheads="1"/>
          </p:cNvPicPr>
          <p:nvPr/>
        </p:nvPicPr>
        <p:blipFill>
          <a:blip r:embed="rId14" cstate="print"/>
          <a:srcRect/>
          <a:stretch>
            <a:fillRect/>
          </a:stretch>
        </p:blipFill>
        <p:spPr bwMode="auto">
          <a:xfrm>
            <a:off x="4730685" y="5167745"/>
            <a:ext cx="386694" cy="860136"/>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93113" cy="1255728"/>
          </a:xfrm>
        </p:spPr>
        <p:txBody>
          <a:bodyPr/>
          <a:lstStyle/>
          <a:p>
            <a:r>
              <a:rPr lang="en-GB" dirty="0" smtClean="0"/>
              <a:t>Security</a:t>
            </a:r>
            <a:br>
              <a:rPr lang="en-GB" dirty="0" smtClean="0"/>
            </a:br>
            <a:r>
              <a:rPr lang="en-GB" sz="3600" kern="1200" dirty="0" smtClean="0">
                <a:solidFill>
                  <a:schemeClr val="accent1"/>
                </a:solidFill>
                <a:latin typeface="Arial" charset="0"/>
                <a:ea typeface="+mn-ea"/>
                <a:cs typeface="+mn-cs"/>
              </a:rPr>
              <a:t>Key Benefits</a:t>
            </a:r>
          </a:p>
        </p:txBody>
      </p:sp>
      <p:graphicFrame>
        <p:nvGraphicFramePr>
          <p:cNvPr id="4" name="Content Placeholder 3"/>
          <p:cNvGraphicFramePr>
            <a:graphicFrameLocks noGrp="1"/>
          </p:cNvGraphicFramePr>
          <p:nvPr>
            <p:ph idx="1"/>
          </p:nvPr>
        </p:nvGraphicFramePr>
        <p:xfrm>
          <a:off x="412583" y="1499616"/>
          <a:ext cx="8388350" cy="7863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696464"/>
      </a:dk2>
      <a:lt2>
        <a:srgbClr val="E9E5DC"/>
      </a:lt2>
      <a:accent1>
        <a:srgbClr val="D34817"/>
      </a:accent1>
      <a:accent2>
        <a:srgbClr val="FF6600"/>
      </a:accent2>
      <a:accent3>
        <a:srgbClr val="F4B29B"/>
      </a:accent3>
      <a:accent4>
        <a:srgbClr val="F9D8CD"/>
      </a:accent4>
      <a:accent5>
        <a:srgbClr val="FCEFEB"/>
      </a:accent5>
      <a:accent6>
        <a:srgbClr val="FF9933"/>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3016</TotalTime>
  <Words>2972</Words>
  <Application>Microsoft Office PowerPoint</Application>
  <PresentationFormat>On-screen Show (4:3)</PresentationFormat>
  <Paragraphs>280</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 Your Data Any Place, Any Time</vt:lpstr>
      <vt:lpstr>SQL Server 2008 OLTP Challenges</vt:lpstr>
      <vt:lpstr>SQL Server 2008 OLTP Capabilities</vt:lpstr>
      <vt:lpstr>Slide 4</vt:lpstr>
      <vt:lpstr>Scalability and Performance Key Benefits</vt:lpstr>
      <vt:lpstr>Slide 6</vt:lpstr>
      <vt:lpstr>High Availability Key Benefits</vt:lpstr>
      <vt:lpstr>Slide 8</vt:lpstr>
      <vt:lpstr>Security Key Benefits</vt:lpstr>
      <vt:lpstr>Slide 10</vt:lpstr>
      <vt:lpstr>Manageability Key Benefits</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SQL Server</dc:title>
  <dc:creator>tonyd</dc:creator>
  <cp:lastModifiedBy>a-johodg</cp:lastModifiedBy>
  <cp:revision>255</cp:revision>
  <dcterms:created xsi:type="dcterms:W3CDTF">2006-08-16T00:00:00Z</dcterms:created>
  <dcterms:modified xsi:type="dcterms:W3CDTF">2007-07-12T22:31:55Z</dcterms:modified>
</cp:coreProperties>
</file>