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quickStyle31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36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Default Extension="wmf" ContentType="image/x-wmf"/>
  <Override PartName="/ppt/diagrams/data40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44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21.xml" ContentType="application/vnd.openxmlformats-officedocument.presentationml.notesSlid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notesSlides/notesSlide31.xml" ContentType="application/vnd.openxmlformats-officedocument.presentationml.notesSlid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4" r:id="rId2"/>
    <p:sldId id="415" r:id="rId3"/>
    <p:sldId id="417" r:id="rId4"/>
    <p:sldId id="275" r:id="rId5"/>
    <p:sldId id="289" r:id="rId6"/>
    <p:sldId id="369" r:id="rId7"/>
    <p:sldId id="433" r:id="rId8"/>
    <p:sldId id="344" r:id="rId9"/>
    <p:sldId id="432" r:id="rId10"/>
    <p:sldId id="420" r:id="rId11"/>
    <p:sldId id="424" r:id="rId12"/>
    <p:sldId id="367" r:id="rId13"/>
    <p:sldId id="391" r:id="rId14"/>
    <p:sldId id="368" r:id="rId15"/>
    <p:sldId id="437" r:id="rId16"/>
    <p:sldId id="384" r:id="rId17"/>
    <p:sldId id="379" r:id="rId18"/>
    <p:sldId id="387" r:id="rId19"/>
    <p:sldId id="430" r:id="rId20"/>
    <p:sldId id="392" r:id="rId21"/>
    <p:sldId id="428" r:id="rId22"/>
    <p:sldId id="429" r:id="rId23"/>
    <p:sldId id="421" r:id="rId24"/>
    <p:sldId id="423" r:id="rId25"/>
    <p:sldId id="410" r:id="rId26"/>
    <p:sldId id="431" r:id="rId27"/>
    <p:sldId id="425" r:id="rId28"/>
    <p:sldId id="397" r:id="rId29"/>
    <p:sldId id="398" r:id="rId30"/>
    <p:sldId id="401" r:id="rId31"/>
    <p:sldId id="399" r:id="rId32"/>
    <p:sldId id="434" r:id="rId33"/>
    <p:sldId id="435" r:id="rId34"/>
    <p:sldId id="436" r:id="rId35"/>
    <p:sldId id="402" r:id="rId36"/>
    <p:sldId id="412" r:id="rId37"/>
    <p:sldId id="394" r:id="rId38"/>
    <p:sldId id="438" r:id="rId39"/>
    <p:sldId id="409" r:id="rId40"/>
    <p:sldId id="283" r:id="rId41"/>
    <p:sldId id="418" r:id="rId42"/>
    <p:sldId id="419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637"/>
    <a:srgbClr val="681B0E"/>
    <a:srgbClr val="8C3F30"/>
    <a:srgbClr val="BB543F"/>
    <a:srgbClr val="A24C38"/>
    <a:srgbClr val="D5877D"/>
    <a:srgbClr val="8F2513"/>
    <a:srgbClr val="A94C39"/>
    <a:srgbClr val="D1634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7" autoAdjust="0"/>
    <p:restoredTop sz="90898" autoAdjust="0"/>
  </p:normalViewPr>
  <p:slideViewPr>
    <p:cSldViewPr>
      <p:cViewPr varScale="1">
        <p:scale>
          <a:sx n="100" d="100"/>
          <a:sy n="100" d="100"/>
        </p:scale>
        <p:origin x="-1362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994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notesViewPr>
    <p:cSldViewPr>
      <p:cViewPr>
        <p:scale>
          <a:sx n="90" d="100"/>
          <a:sy n="90" d="100"/>
        </p:scale>
        <p:origin x="-1722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C5495-2C2E-4988-BDC7-C07C3FC2B209}" type="doc">
      <dgm:prSet loTypeId="urn:microsoft.com/office/officeart/2005/8/layout/vList3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065F09C-0FA3-4ADE-B627-97E2F5BBF26A}">
      <dgm:prSet phldrT="[Text]" custT="1"/>
      <dgm:spPr/>
      <dgm:t>
        <a:bodyPr/>
        <a:lstStyle/>
        <a:p>
          <a:pPr algn="l"/>
          <a:r>
            <a:rPr lang="en-GB" sz="2400" dirty="0" smtClean="0"/>
            <a:t>Business data is distributed across the enterprise</a:t>
          </a:r>
          <a:endParaRPr lang="en-US" sz="2400" dirty="0"/>
        </a:p>
      </dgm:t>
    </dgm:pt>
    <dgm:pt modelId="{F1D5734C-507D-4FB5-AB26-484E5E8826BA}" type="parTrans" cxnId="{E76F6B6C-9A88-46A0-8C1F-422DF4A9D32B}">
      <dgm:prSet/>
      <dgm:spPr/>
      <dgm:t>
        <a:bodyPr/>
        <a:lstStyle/>
        <a:p>
          <a:endParaRPr lang="en-US"/>
        </a:p>
      </dgm:t>
    </dgm:pt>
    <dgm:pt modelId="{0287CA05-07E4-413B-980A-D3B151BF70E7}" type="sibTrans" cxnId="{E76F6B6C-9A88-46A0-8C1F-422DF4A9D32B}">
      <dgm:prSet/>
      <dgm:spPr/>
      <dgm:t>
        <a:bodyPr/>
        <a:lstStyle/>
        <a:p>
          <a:endParaRPr lang="en-US"/>
        </a:p>
      </dgm:t>
    </dgm:pt>
    <dgm:pt modelId="{7C6A598B-A88E-4093-ABB1-67D518573DAD}">
      <dgm:prSet phldrT="[Text]" custT="1"/>
      <dgm:spPr/>
      <dgm:t>
        <a:bodyPr/>
        <a:lstStyle/>
        <a:p>
          <a:pPr algn="l"/>
          <a:r>
            <a:rPr lang="en-US" sz="2400" dirty="0" smtClean="0"/>
            <a:t>Relevant </a:t>
          </a:r>
          <a:r>
            <a:rPr lang="en-GB" sz="2400" dirty="0" smtClean="0"/>
            <a:t>information on business performance does not span across the enterprise</a:t>
          </a:r>
          <a:endParaRPr lang="en-US" sz="2400" dirty="0"/>
        </a:p>
      </dgm:t>
    </dgm:pt>
    <dgm:pt modelId="{9F74955D-A918-48F4-A196-E73D3425E60D}" type="parTrans" cxnId="{33ED63FA-D933-4601-87F1-A3E0D959F217}">
      <dgm:prSet/>
      <dgm:spPr/>
      <dgm:t>
        <a:bodyPr/>
        <a:lstStyle/>
        <a:p>
          <a:endParaRPr lang="en-US"/>
        </a:p>
      </dgm:t>
    </dgm:pt>
    <dgm:pt modelId="{CB285FC7-2122-42D2-8B2A-311ACE01A4FF}" type="sibTrans" cxnId="{33ED63FA-D933-4601-87F1-A3E0D959F217}">
      <dgm:prSet/>
      <dgm:spPr/>
      <dgm:t>
        <a:bodyPr/>
        <a:lstStyle/>
        <a:p>
          <a:endParaRPr lang="en-US"/>
        </a:p>
      </dgm:t>
    </dgm:pt>
    <dgm:pt modelId="{E3E8F25F-17F4-484E-9E90-74FED4E6F22F}">
      <dgm:prSet phldrT="[Text]" custT="1"/>
      <dgm:spPr/>
      <dgm:t>
        <a:bodyPr/>
        <a:lstStyle/>
        <a:p>
          <a:pPr algn="l"/>
          <a:r>
            <a:rPr lang="en-GB" sz="2400" dirty="0" smtClean="0"/>
            <a:t>Actionable insight isn’t easily accessible to everyone who needs it</a:t>
          </a:r>
          <a:endParaRPr lang="en-US" sz="2400" dirty="0"/>
        </a:p>
      </dgm:t>
    </dgm:pt>
    <dgm:pt modelId="{2E61195C-985B-4A75-87AB-7737C408C1C0}" type="parTrans" cxnId="{76018028-E12D-4855-9CE8-6F4949D69514}">
      <dgm:prSet/>
      <dgm:spPr/>
      <dgm:t>
        <a:bodyPr/>
        <a:lstStyle/>
        <a:p>
          <a:endParaRPr lang="en-US"/>
        </a:p>
      </dgm:t>
    </dgm:pt>
    <dgm:pt modelId="{7AD3BB51-9C7D-4C6A-AC13-0D5985AFEC70}" type="sibTrans" cxnId="{76018028-E12D-4855-9CE8-6F4949D69514}">
      <dgm:prSet/>
      <dgm:spPr/>
      <dgm:t>
        <a:bodyPr/>
        <a:lstStyle/>
        <a:p>
          <a:endParaRPr lang="en-US"/>
        </a:p>
      </dgm:t>
    </dgm:pt>
    <dgm:pt modelId="{813409C4-5975-49AA-8E7A-4BD03163DBAA}" type="pres">
      <dgm:prSet presAssocID="{95FC5495-2C2E-4988-BDC7-C07C3FC2B20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F7F8057-8768-472F-8595-C89F0A8737A6}" type="pres">
      <dgm:prSet presAssocID="{C065F09C-0FA3-4ADE-B627-97E2F5BBF26A}" presName="composite" presStyleCnt="0"/>
      <dgm:spPr/>
      <dgm:t>
        <a:bodyPr/>
        <a:lstStyle/>
        <a:p>
          <a:endParaRPr lang="en-GB"/>
        </a:p>
      </dgm:t>
    </dgm:pt>
    <dgm:pt modelId="{95DEE8D7-5BAB-4510-9609-7F3265ADD952}" type="pres">
      <dgm:prSet presAssocID="{C065F09C-0FA3-4ADE-B627-97E2F5BBF26A}" presName="imgShp" presStyleLbl="fgImgPlace1" presStyleIdx="0" presStyleCnt="3" custLinFactNeighborX="-56716" custLinFactNeighborY="2530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E982067-8704-41A5-9279-9089183E0E80}" type="pres">
      <dgm:prSet presAssocID="{C065F09C-0FA3-4ADE-B627-97E2F5BBF26A}" presName="txShp" presStyleLbl="node1" presStyleIdx="0" presStyleCnt="3" custScaleX="130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DD33F-1AFD-42D9-8E4D-DC18853D1441}" type="pres">
      <dgm:prSet presAssocID="{0287CA05-07E4-413B-980A-D3B151BF70E7}" presName="spacing" presStyleCnt="0"/>
      <dgm:spPr/>
      <dgm:t>
        <a:bodyPr/>
        <a:lstStyle/>
        <a:p>
          <a:endParaRPr lang="en-GB"/>
        </a:p>
      </dgm:t>
    </dgm:pt>
    <dgm:pt modelId="{1E01EDE7-1BF2-45D1-BF67-1C49E770BFEB}" type="pres">
      <dgm:prSet presAssocID="{7C6A598B-A88E-4093-ABB1-67D518573DAD}" presName="composite" presStyleCnt="0"/>
      <dgm:spPr/>
      <dgm:t>
        <a:bodyPr/>
        <a:lstStyle/>
        <a:p>
          <a:endParaRPr lang="en-GB"/>
        </a:p>
      </dgm:t>
    </dgm:pt>
    <dgm:pt modelId="{77FBB735-735F-424D-8FE8-C0F1C7606550}" type="pres">
      <dgm:prSet presAssocID="{7C6A598B-A88E-4093-ABB1-67D518573DAD}" presName="imgShp" presStyleLbl="fgImgPlace1" presStyleIdx="1" presStyleCnt="3" custLinFactNeighborX="-56716"/>
      <dgm:spPr/>
      <dgm:t>
        <a:bodyPr/>
        <a:lstStyle/>
        <a:p>
          <a:endParaRPr lang="en-GB"/>
        </a:p>
      </dgm:t>
    </dgm:pt>
    <dgm:pt modelId="{A4F96143-CEDF-4824-B6E4-7E33924718A9}" type="pres">
      <dgm:prSet presAssocID="{7C6A598B-A88E-4093-ABB1-67D518573DAD}" presName="txShp" presStyleLbl="node1" presStyleIdx="1" presStyleCnt="3" custScaleX="130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A0C94-498A-4F79-932D-86360D145DA9}" type="pres">
      <dgm:prSet presAssocID="{CB285FC7-2122-42D2-8B2A-311ACE01A4FF}" presName="spacing" presStyleCnt="0"/>
      <dgm:spPr/>
      <dgm:t>
        <a:bodyPr/>
        <a:lstStyle/>
        <a:p>
          <a:endParaRPr lang="en-GB"/>
        </a:p>
      </dgm:t>
    </dgm:pt>
    <dgm:pt modelId="{17EB2FAA-E1B8-4385-AD74-B0E4C009163C}" type="pres">
      <dgm:prSet presAssocID="{E3E8F25F-17F4-484E-9E90-74FED4E6F22F}" presName="composite" presStyleCnt="0"/>
      <dgm:spPr/>
      <dgm:t>
        <a:bodyPr/>
        <a:lstStyle/>
        <a:p>
          <a:endParaRPr lang="en-GB"/>
        </a:p>
      </dgm:t>
    </dgm:pt>
    <dgm:pt modelId="{91590571-DCDF-4BD9-9FEA-94CB5FE4CB58}" type="pres">
      <dgm:prSet presAssocID="{E3E8F25F-17F4-484E-9E90-74FED4E6F22F}" presName="imgShp" presStyleLbl="fgImgPlace1" presStyleIdx="2" presStyleCnt="3" custLinFactNeighborX="-56716"/>
      <dgm:spPr/>
      <dgm:t>
        <a:bodyPr/>
        <a:lstStyle/>
        <a:p>
          <a:endParaRPr lang="en-GB"/>
        </a:p>
      </dgm:t>
    </dgm:pt>
    <dgm:pt modelId="{1CE5B6A9-CD15-48CE-BD47-5C67055551A2}" type="pres">
      <dgm:prSet presAssocID="{E3E8F25F-17F4-484E-9E90-74FED4E6F22F}" presName="txShp" presStyleLbl="node1" presStyleIdx="2" presStyleCnt="3" custScaleX="1302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A00882-2934-4858-93C5-161028984328}" type="presOf" srcId="{E3E8F25F-17F4-484E-9E90-74FED4E6F22F}" destId="{1CE5B6A9-CD15-48CE-BD47-5C67055551A2}" srcOrd="0" destOrd="0" presId="urn:microsoft.com/office/officeart/2005/8/layout/vList3"/>
    <dgm:cxn modelId="{E76F6B6C-9A88-46A0-8C1F-422DF4A9D32B}" srcId="{95FC5495-2C2E-4988-BDC7-C07C3FC2B209}" destId="{C065F09C-0FA3-4ADE-B627-97E2F5BBF26A}" srcOrd="0" destOrd="0" parTransId="{F1D5734C-507D-4FB5-AB26-484E5E8826BA}" sibTransId="{0287CA05-07E4-413B-980A-D3B151BF70E7}"/>
    <dgm:cxn modelId="{36FCBF4E-94EA-4D48-A1FB-E92422AFB2AD}" type="presOf" srcId="{7C6A598B-A88E-4093-ABB1-67D518573DAD}" destId="{A4F96143-CEDF-4824-B6E4-7E33924718A9}" srcOrd="0" destOrd="0" presId="urn:microsoft.com/office/officeart/2005/8/layout/vList3"/>
    <dgm:cxn modelId="{76018028-E12D-4855-9CE8-6F4949D69514}" srcId="{95FC5495-2C2E-4988-BDC7-C07C3FC2B209}" destId="{E3E8F25F-17F4-484E-9E90-74FED4E6F22F}" srcOrd="2" destOrd="0" parTransId="{2E61195C-985B-4A75-87AB-7737C408C1C0}" sibTransId="{7AD3BB51-9C7D-4C6A-AC13-0D5985AFEC70}"/>
    <dgm:cxn modelId="{33ED63FA-D933-4601-87F1-A3E0D959F217}" srcId="{95FC5495-2C2E-4988-BDC7-C07C3FC2B209}" destId="{7C6A598B-A88E-4093-ABB1-67D518573DAD}" srcOrd="1" destOrd="0" parTransId="{9F74955D-A918-48F4-A196-E73D3425E60D}" sibTransId="{CB285FC7-2122-42D2-8B2A-311ACE01A4FF}"/>
    <dgm:cxn modelId="{5C4DFD53-01B5-49E1-9314-260DF874D1BC}" type="presOf" srcId="{C065F09C-0FA3-4ADE-B627-97E2F5BBF26A}" destId="{0E982067-8704-41A5-9279-9089183E0E80}" srcOrd="0" destOrd="0" presId="urn:microsoft.com/office/officeart/2005/8/layout/vList3"/>
    <dgm:cxn modelId="{DB7C6280-E108-47FB-8C66-3C7F5170FF7B}" type="presOf" srcId="{95FC5495-2C2E-4988-BDC7-C07C3FC2B209}" destId="{813409C4-5975-49AA-8E7A-4BD03163DBAA}" srcOrd="0" destOrd="0" presId="urn:microsoft.com/office/officeart/2005/8/layout/vList3"/>
    <dgm:cxn modelId="{D86D38C8-1972-40A5-BE57-9B06DDB90594}" type="presParOf" srcId="{813409C4-5975-49AA-8E7A-4BD03163DBAA}" destId="{8F7F8057-8768-472F-8595-C89F0A8737A6}" srcOrd="0" destOrd="0" presId="urn:microsoft.com/office/officeart/2005/8/layout/vList3"/>
    <dgm:cxn modelId="{313E7DFB-0D44-4FDD-BF1B-1A24F9BA9B5B}" type="presParOf" srcId="{8F7F8057-8768-472F-8595-C89F0A8737A6}" destId="{95DEE8D7-5BAB-4510-9609-7F3265ADD952}" srcOrd="0" destOrd="0" presId="urn:microsoft.com/office/officeart/2005/8/layout/vList3"/>
    <dgm:cxn modelId="{C6F3948E-EFF3-43AD-ABF8-BB2547C634E2}" type="presParOf" srcId="{8F7F8057-8768-472F-8595-C89F0A8737A6}" destId="{0E982067-8704-41A5-9279-9089183E0E80}" srcOrd="1" destOrd="0" presId="urn:microsoft.com/office/officeart/2005/8/layout/vList3"/>
    <dgm:cxn modelId="{D06DA565-D041-40F9-AEFB-FAA48AC6F55E}" type="presParOf" srcId="{813409C4-5975-49AA-8E7A-4BD03163DBAA}" destId="{B8ADD33F-1AFD-42D9-8E4D-DC18853D1441}" srcOrd="1" destOrd="0" presId="urn:microsoft.com/office/officeart/2005/8/layout/vList3"/>
    <dgm:cxn modelId="{ED51C261-A495-4467-B0F7-EFDD3A317738}" type="presParOf" srcId="{813409C4-5975-49AA-8E7A-4BD03163DBAA}" destId="{1E01EDE7-1BF2-45D1-BF67-1C49E770BFEB}" srcOrd="2" destOrd="0" presId="urn:microsoft.com/office/officeart/2005/8/layout/vList3"/>
    <dgm:cxn modelId="{46EF2C58-B8AE-42FC-9899-FB46D02E2D6A}" type="presParOf" srcId="{1E01EDE7-1BF2-45D1-BF67-1C49E770BFEB}" destId="{77FBB735-735F-424D-8FE8-C0F1C7606550}" srcOrd="0" destOrd="0" presId="urn:microsoft.com/office/officeart/2005/8/layout/vList3"/>
    <dgm:cxn modelId="{E8394893-C678-4B08-9427-17BD0E4AA568}" type="presParOf" srcId="{1E01EDE7-1BF2-45D1-BF67-1C49E770BFEB}" destId="{A4F96143-CEDF-4824-B6E4-7E33924718A9}" srcOrd="1" destOrd="0" presId="urn:microsoft.com/office/officeart/2005/8/layout/vList3"/>
    <dgm:cxn modelId="{A5201180-DC78-4095-AAED-BCFB86C01DCC}" type="presParOf" srcId="{813409C4-5975-49AA-8E7A-4BD03163DBAA}" destId="{B9DA0C94-498A-4F79-932D-86360D145DA9}" srcOrd="3" destOrd="0" presId="urn:microsoft.com/office/officeart/2005/8/layout/vList3"/>
    <dgm:cxn modelId="{34CA7280-69BB-4C2B-9A7D-01C5ED3B0C20}" type="presParOf" srcId="{813409C4-5975-49AA-8E7A-4BD03163DBAA}" destId="{17EB2FAA-E1B8-4385-AD74-B0E4C009163C}" srcOrd="4" destOrd="0" presId="urn:microsoft.com/office/officeart/2005/8/layout/vList3"/>
    <dgm:cxn modelId="{C2FEDB1B-94E2-4687-A2AA-47A346D10AEE}" type="presParOf" srcId="{17EB2FAA-E1B8-4385-AD74-B0E4C009163C}" destId="{91590571-DCDF-4BD9-9FEA-94CB5FE4CB58}" srcOrd="0" destOrd="0" presId="urn:microsoft.com/office/officeart/2005/8/layout/vList3"/>
    <dgm:cxn modelId="{2566855C-2802-4918-84E2-B6D74C8F8395}" type="presParOf" srcId="{17EB2FAA-E1B8-4385-AD74-B0E4C009163C}" destId="{1CE5B6A9-CD15-48CE-BD47-5C67055551A2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lang="en-US" sz="2000" dirty="0" smtClean="0"/>
            <a:t>Author extensive reports accommodating any reporting need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1" custScaleX="266885" custLinFactY="41266" custLinFactNeighborX="1461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6172E-7E1E-4734-B9B9-12DE6182CEF8}" type="presOf" srcId="{DBCAB7EE-A3FC-4918-9911-C5F54770E512}" destId="{1FF37EFC-F86C-4A13-B44B-7E37D863F1C9}" srcOrd="0" destOrd="0" presId="urn:microsoft.com/office/officeart/2005/8/layout/vList5"/>
    <dgm:cxn modelId="{08064390-5705-44EB-AB54-3F9C3610BE46}" type="presOf" srcId="{3D80F4B5-3784-48F5-A4CE-17A0F9E23E6A}" destId="{29334DA3-D0C1-48D9-97ED-A93BE98A28C8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40285B5C-5A95-4BF3-BED7-6AD2F4946E2F}" type="presParOf" srcId="{29334DA3-D0C1-48D9-97ED-A93BE98A28C8}" destId="{FCFA13DF-4D79-44BD-A805-72589B8CB68F}" srcOrd="0" destOrd="0" presId="urn:microsoft.com/office/officeart/2005/8/layout/vList5"/>
    <dgm:cxn modelId="{0E37CA48-60E1-4767-9908-8E0752D520B4}" type="presParOf" srcId="{FCFA13DF-4D79-44BD-A805-72589B8CB68F}" destId="{1FF37EFC-F86C-4A13-B44B-7E37D863F1C9}" srcOrd="0" destOrd="0" presId="urn:microsoft.com/office/officeart/2005/8/layout/vList5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36D877B-B89D-4F05-AA83-6BD302C99DC9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Manage and scale reporting workloads of any size</a:t>
          </a:r>
          <a:endParaRPr lang="en-GB" sz="2000" b="0" dirty="0" smtClean="0">
            <a:latin typeface="+mn-lt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0" presStyleCnt="1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A1FD8-97CD-4F1C-859E-F19C29F64083}" srcId="{3D80F4B5-3784-48F5-A4CE-17A0F9E23E6A}" destId="{136D877B-B89D-4F05-AA83-6BD302C99DC9}" srcOrd="0" destOrd="0" parTransId="{A592361D-5594-4B11-9BEF-5BFC4E06ADA7}" sibTransId="{4D3F1063-9940-4129-9CA5-A5705C982DF8}"/>
    <dgm:cxn modelId="{2439DCF4-D658-4E7A-8032-6215BCEF2E71}" type="presOf" srcId="{3D80F4B5-3784-48F5-A4CE-17A0F9E23E6A}" destId="{29334DA3-D0C1-48D9-97ED-A93BE98A28C8}" srcOrd="0" destOrd="0" presId="urn:microsoft.com/office/officeart/2005/8/layout/vList5"/>
    <dgm:cxn modelId="{96BBDDE9-291E-473D-9850-82C936B64C2E}" type="presOf" srcId="{136D877B-B89D-4F05-AA83-6BD302C99DC9}" destId="{5A9DDE7A-5F1A-499B-8232-9C141A4DF2AC}" srcOrd="0" destOrd="0" presId="urn:microsoft.com/office/officeart/2005/8/layout/vList5"/>
    <dgm:cxn modelId="{FB9AC206-0D81-4F3E-8DF3-42124316B832}" type="presParOf" srcId="{29334DA3-D0C1-48D9-97ED-A93BE98A28C8}" destId="{2696BFF9-2411-4114-9EE3-E38A63931D4E}" srcOrd="0" destOrd="0" presId="urn:microsoft.com/office/officeart/2005/8/layout/vList5"/>
    <dgm:cxn modelId="{BC107599-5B23-4D7D-97CA-58686354D212}" type="presParOf" srcId="{2696BFF9-2411-4114-9EE3-E38A63931D4E}" destId="{5A9DDE7A-5F1A-499B-8232-9C141A4DF2AC}" srcOrd="0" destOrd="0" presId="urn:microsoft.com/office/officeart/2005/8/layout/vList5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BC4BAA2-BBF1-4D13-AE24-8A4C60F7E403}">
      <dgm:prSet custT="1"/>
      <dgm:spPr>
        <a:solidFill>
          <a:srgbClr val="D5877D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Deliver intuitive reports to every user in the format and location they prefer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CE69B3B8-3E48-4DFC-9A21-625D624EB712}" type="parTrans" cxnId="{0A7324D4-4AD1-4215-8CB8-46F68F20D5D0}">
      <dgm:prSet/>
      <dgm:spPr/>
      <dgm:t>
        <a:bodyPr/>
        <a:lstStyle/>
        <a:p>
          <a:endParaRPr lang="en-US"/>
        </a:p>
      </dgm:t>
    </dgm:pt>
    <dgm:pt modelId="{D94330CF-01E3-41C1-8980-C9615B9436C7}" type="sibTrans" cxnId="{0A7324D4-4AD1-4215-8CB8-46F68F20D5D0}">
      <dgm:prSet/>
      <dgm:spPr/>
      <dgm:t>
        <a:bodyPr/>
        <a:lstStyle/>
        <a:p>
          <a:endParaRPr lang="en-US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BC028-4F3F-45E9-B391-F8D6322DF106}" type="pres">
      <dgm:prSet presAssocID="{BBC4BAA2-BBF1-4D13-AE24-8A4C60F7E403}" presName="linNode" presStyleCnt="0"/>
      <dgm:spPr/>
    </dgm:pt>
    <dgm:pt modelId="{08FD721C-F69E-416E-91F7-E701FC27EC7F}" type="pres">
      <dgm:prSet presAssocID="{BBC4BAA2-BBF1-4D13-AE24-8A4C60F7E403}" presName="parentText" presStyleLbl="node1" presStyleIdx="0" presStyleCnt="1" custScaleX="266885" custScaleY="875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324D4-4AD1-4215-8CB8-46F68F20D5D0}" srcId="{3D80F4B5-3784-48F5-A4CE-17A0F9E23E6A}" destId="{BBC4BAA2-BBF1-4D13-AE24-8A4C60F7E403}" srcOrd="0" destOrd="0" parTransId="{CE69B3B8-3E48-4DFC-9A21-625D624EB712}" sibTransId="{D94330CF-01E3-41C1-8980-C9615B9436C7}"/>
    <dgm:cxn modelId="{17794B96-ABA2-4D87-8567-ECFE178134F2}" type="presOf" srcId="{3D80F4B5-3784-48F5-A4CE-17A0F9E23E6A}" destId="{29334DA3-D0C1-48D9-97ED-A93BE98A28C8}" srcOrd="0" destOrd="0" presId="urn:microsoft.com/office/officeart/2005/8/layout/vList5"/>
    <dgm:cxn modelId="{AB5EF526-0C5D-48BE-BEC5-B44CAE48298F}" type="presOf" srcId="{BBC4BAA2-BBF1-4D13-AE24-8A4C60F7E403}" destId="{08FD721C-F69E-416E-91F7-E701FC27EC7F}" srcOrd="0" destOrd="0" presId="urn:microsoft.com/office/officeart/2005/8/layout/vList5"/>
    <dgm:cxn modelId="{DC0DF7D6-3F29-45DC-B572-29D8432B6C93}" type="presParOf" srcId="{29334DA3-D0C1-48D9-97ED-A93BE98A28C8}" destId="{C67BC028-4F3F-45E9-B391-F8D6322DF106}" srcOrd="0" destOrd="0" presId="urn:microsoft.com/office/officeart/2005/8/layout/vList5"/>
    <dgm:cxn modelId="{03C17241-9474-41E6-92EC-E2B6B4EB90BB}" type="presParOf" srcId="{C67BC028-4F3F-45E9-B391-F8D6322DF106}" destId="{08FD721C-F69E-416E-91F7-E701FC27EC7F}" srcOrd="0" destOrd="0" presId="urn:microsoft.com/office/officeart/2005/8/layout/vList5"/>
  </dgm:cxnLst>
  <dgm:bg>
    <a:noFill/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2400" dirty="0" smtClean="0"/>
            <a:t>Deliver Relevant Reports</a:t>
          </a:r>
          <a:endParaRPr lang="en-US" sz="24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E55F18B-3FB0-4FA5-8F4B-D94350B90E7B}" type="presOf" srcId="{975C9CB2-0E53-4796-B4EC-AED8DD91AB07}" destId="{8FD912B9-7BBD-474C-B3A7-6C6FDF926415}" srcOrd="0" destOrd="0" presId="urn:microsoft.com/office/officeart/2005/8/layout/radial6"/>
    <dgm:cxn modelId="{3264CC3B-E854-4CD3-A81C-9E824457B05A}" type="presOf" srcId="{F79935F3-CAFB-4315-985A-F22F7F3527DC}" destId="{CCA60AF8-25B8-4073-A84A-E0554B1F326C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8A34677A-BD03-4201-BC3F-C4BE27F54D0A}" type="presOf" srcId="{4B22615F-884C-409F-9775-B71B58D5DEA8}" destId="{72881E16-E634-4308-9C62-A134A9683B3B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8C50C713-10DD-42ED-928A-A2B1D8CB6317}" type="presOf" srcId="{3AA2F3E7-CC23-4FDE-9509-270C85DBC556}" destId="{DC9954AA-BBCA-446C-9108-1E67BA3216E5}" srcOrd="0" destOrd="0" presId="urn:microsoft.com/office/officeart/2005/8/layout/radial6"/>
    <dgm:cxn modelId="{D48104B3-8147-439F-8120-9E88298B777C}" type="presOf" srcId="{F0608A25-22C1-4322-A3E9-CF6F1BB2DCA8}" destId="{C2A879BF-92D4-4D11-AAFE-1355B89FB611}" srcOrd="0" destOrd="0" presId="urn:microsoft.com/office/officeart/2005/8/layout/radial6"/>
    <dgm:cxn modelId="{71F1A7D0-77B2-4E94-ADA4-4A4141FEF2AB}" type="presOf" srcId="{409A59E5-5ED0-4794-8E17-A21C3C759648}" destId="{C33F6FF3-8A35-4C66-B468-53D19465EA84}" srcOrd="0" destOrd="0" presId="urn:microsoft.com/office/officeart/2005/8/layout/radial6"/>
    <dgm:cxn modelId="{A7EE4581-C1EF-4E3D-BD1F-2FF849284926}" type="presOf" srcId="{553E0C9E-9E6A-466F-B58B-251ADF2410FE}" destId="{8753DBEB-5525-4FEF-B45E-EA5E5FBA0A83}" srcOrd="0" destOrd="0" presId="urn:microsoft.com/office/officeart/2005/8/layout/radial6"/>
    <dgm:cxn modelId="{DABCA1C2-B47F-481B-B4B1-F221044790CD}" type="presOf" srcId="{0057EC54-C9D4-41B2-9FC4-7DBD543145C9}" destId="{560F16D2-3AEE-433D-8F58-2D1EE5D0BD5E}" srcOrd="0" destOrd="0" presId="urn:microsoft.com/office/officeart/2005/8/layout/radial6"/>
    <dgm:cxn modelId="{0FE353F0-E6AE-4590-B16B-EB4E11F4E099}" type="presParOf" srcId="{CCA60AF8-25B8-4073-A84A-E0554B1F326C}" destId="{C2A879BF-92D4-4D11-AAFE-1355B89FB611}" srcOrd="0" destOrd="0" presId="urn:microsoft.com/office/officeart/2005/8/layout/radial6"/>
    <dgm:cxn modelId="{03BAA38F-53E5-4CF1-BA87-308FD46B4A2D}" type="presParOf" srcId="{CCA60AF8-25B8-4073-A84A-E0554B1F326C}" destId="{DC9954AA-BBCA-446C-9108-1E67BA3216E5}" srcOrd="1" destOrd="0" presId="urn:microsoft.com/office/officeart/2005/8/layout/radial6"/>
    <dgm:cxn modelId="{CD8B3569-7665-466C-B211-49657F02D82F}" type="presParOf" srcId="{CCA60AF8-25B8-4073-A84A-E0554B1F326C}" destId="{29F30BB2-CBD0-4392-A38E-6DA5287D5140}" srcOrd="2" destOrd="0" presId="urn:microsoft.com/office/officeart/2005/8/layout/radial6"/>
    <dgm:cxn modelId="{B7D0D4E5-DC42-48A8-AB2A-122AA15E757C}" type="presParOf" srcId="{CCA60AF8-25B8-4073-A84A-E0554B1F326C}" destId="{8753DBEB-5525-4FEF-B45E-EA5E5FBA0A83}" srcOrd="3" destOrd="0" presId="urn:microsoft.com/office/officeart/2005/8/layout/radial6"/>
    <dgm:cxn modelId="{BE15C98A-9E36-4B9C-A1B7-81A60883FA32}" type="presParOf" srcId="{CCA60AF8-25B8-4073-A84A-E0554B1F326C}" destId="{72881E16-E634-4308-9C62-A134A9683B3B}" srcOrd="4" destOrd="0" presId="urn:microsoft.com/office/officeart/2005/8/layout/radial6"/>
    <dgm:cxn modelId="{4E057F70-F9A6-466D-98F1-2C589807E036}" type="presParOf" srcId="{CCA60AF8-25B8-4073-A84A-E0554B1F326C}" destId="{C1691771-0711-45CF-A689-E72ECFC7AF77}" srcOrd="5" destOrd="0" presId="urn:microsoft.com/office/officeart/2005/8/layout/radial6"/>
    <dgm:cxn modelId="{4D098225-9DB1-4D89-819D-12E0258738F1}" type="presParOf" srcId="{CCA60AF8-25B8-4073-A84A-E0554B1F326C}" destId="{560F16D2-3AEE-433D-8F58-2D1EE5D0BD5E}" srcOrd="6" destOrd="0" presId="urn:microsoft.com/office/officeart/2005/8/layout/radial6"/>
    <dgm:cxn modelId="{CC4235C5-E43E-44A4-BF8B-D36264168554}" type="presParOf" srcId="{CCA60AF8-25B8-4073-A84A-E0554B1F326C}" destId="{C33F6FF3-8A35-4C66-B468-53D19465EA84}" srcOrd="7" destOrd="0" presId="urn:microsoft.com/office/officeart/2005/8/layout/radial6"/>
    <dgm:cxn modelId="{D45B9484-2F56-4716-8605-9AA44A1D5A5D}" type="presParOf" srcId="{CCA60AF8-25B8-4073-A84A-E0554B1F326C}" destId="{E0104AEF-A48D-4BBD-981B-BCC2169B2585}" srcOrd="8" destOrd="0" presId="urn:microsoft.com/office/officeart/2005/8/layout/radial6"/>
    <dgm:cxn modelId="{495B0AB0-4659-43FE-AD86-F77189487F0D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New Report Designer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DB987AD-D553-438B-A8BD-38C031C4870C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New Flexible Report Layout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5C47E9A-C65F-400A-8C81-11504298A052}" type="sibTrans" cxnId="{9B4345B8-EB28-45BF-9E67-8BE3DF744172}">
      <dgm:prSet/>
      <dgm:spPr/>
      <dgm:t>
        <a:bodyPr/>
        <a:lstStyle/>
        <a:p>
          <a:endParaRPr lang="en-US" sz="1400" b="0"/>
        </a:p>
      </dgm:t>
    </dgm:pt>
    <dgm:pt modelId="{28F5999E-45BE-4867-A655-67CA1BB24704}" type="parTrans" cxnId="{9B4345B8-EB28-45BF-9E67-8BE3DF744172}">
      <dgm:prSet/>
      <dgm:spPr/>
      <dgm:t>
        <a:bodyPr/>
        <a:lstStyle/>
        <a:p>
          <a:endParaRPr lang="en-US" sz="1400" b="0"/>
        </a:p>
      </dgm:t>
    </dgm:pt>
    <dgm:pt modelId="{F6A05005-6022-4FC5-AE30-3F6A40C9DDA6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Enhanced Data Visualization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9B468BD6-B723-4336-ACE4-D722171E4DC2}" type="sib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FDC62D15-D562-4B78-8C24-A9E3CD00A93D}" type="par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C6711C1F-7A34-4810-B6EA-998112ED5510}" type="pres">
      <dgm:prSet presAssocID="{F6A05005-6022-4FC5-AE30-3F6A40C9DDA6}" presName="linNode" presStyleCnt="0"/>
      <dgm:spPr/>
      <dgm:t>
        <a:bodyPr/>
        <a:lstStyle/>
        <a:p>
          <a:endParaRPr lang="en-US"/>
        </a:p>
      </dgm:t>
    </dgm:pt>
    <dgm:pt modelId="{E1ED7525-4DFA-46ED-9EA8-AED6A1158151}" type="pres">
      <dgm:prSet presAssocID="{F6A05005-6022-4FC5-AE30-3F6A40C9DDA6}" presName="parentText" presStyleLbl="node1" presStyleIdx="1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98CB-BA68-4EBB-AB4A-8CFD0C2F11E1}" type="pres">
      <dgm:prSet presAssocID="{9B468BD6-B723-4336-ACE4-D722171E4DC2}" presName="sp" presStyleCnt="0"/>
      <dgm:spPr/>
      <dgm:t>
        <a:bodyPr/>
        <a:lstStyle/>
        <a:p>
          <a:endParaRPr lang="en-US"/>
        </a:p>
      </dgm:t>
    </dgm:pt>
    <dgm:pt modelId="{FD89A14A-21D4-4C23-88A0-D87D6A171562}" type="pres">
      <dgm:prSet presAssocID="{1DB987AD-D553-438B-A8BD-38C031C4870C}" presName="linNode" presStyleCnt="0"/>
      <dgm:spPr/>
      <dgm:t>
        <a:bodyPr/>
        <a:lstStyle/>
        <a:p>
          <a:endParaRPr lang="en-US"/>
        </a:p>
      </dgm:t>
    </dgm:pt>
    <dgm:pt modelId="{7FAA51F3-8B4C-4E8B-B66A-FFA6FD5E0EE8}" type="pres">
      <dgm:prSet presAssocID="{1DB987AD-D553-438B-A8BD-38C031C4870C}" presName="parentText" presStyleLbl="node1" presStyleIdx="2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02C15-7160-4F2E-9CAB-2AAE7A4AD8FE}" srcId="{3D80F4B5-3784-48F5-A4CE-17A0F9E23E6A}" destId="{F6A05005-6022-4FC5-AE30-3F6A40C9DDA6}" srcOrd="1" destOrd="0" parTransId="{FDC62D15-D562-4B78-8C24-A9E3CD00A93D}" sibTransId="{9B468BD6-B723-4336-ACE4-D722171E4DC2}"/>
    <dgm:cxn modelId="{9B4345B8-EB28-45BF-9E67-8BE3DF744172}" srcId="{3D80F4B5-3784-48F5-A4CE-17A0F9E23E6A}" destId="{1DB987AD-D553-438B-A8BD-38C031C4870C}" srcOrd="2" destOrd="0" parTransId="{28F5999E-45BE-4867-A655-67CA1BB24704}" sibTransId="{45C47E9A-C65F-400A-8C81-11504298A052}"/>
    <dgm:cxn modelId="{05CF626A-1B6F-4AD9-8BC0-136F98EBAD67}" type="presOf" srcId="{DBCAB7EE-A3FC-4918-9911-C5F54770E512}" destId="{1FF37EFC-F86C-4A13-B44B-7E37D863F1C9}" srcOrd="0" destOrd="0" presId="urn:microsoft.com/office/officeart/2005/8/layout/vList5"/>
    <dgm:cxn modelId="{0151E2A6-F5D4-42D7-9500-1F8D15030C53}" type="presOf" srcId="{1DB987AD-D553-438B-A8BD-38C031C4870C}" destId="{7FAA51F3-8B4C-4E8B-B66A-FFA6FD5E0EE8}" srcOrd="0" destOrd="0" presId="urn:microsoft.com/office/officeart/2005/8/layout/vList5"/>
    <dgm:cxn modelId="{7028F46E-E19D-4E47-B218-2E2AAE740AD7}" type="presOf" srcId="{F6A05005-6022-4FC5-AE30-3F6A40C9DDA6}" destId="{E1ED7525-4DFA-46ED-9EA8-AED6A1158151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B7571DD5-6742-4CB4-9548-A08469AFDED4}" type="presOf" srcId="{3D80F4B5-3784-48F5-A4CE-17A0F9E23E6A}" destId="{29334DA3-D0C1-48D9-97ED-A93BE98A28C8}" srcOrd="0" destOrd="0" presId="urn:microsoft.com/office/officeart/2005/8/layout/vList5"/>
    <dgm:cxn modelId="{C7B99D80-F6B2-43AB-B59E-F712A07C5580}" type="presParOf" srcId="{29334DA3-D0C1-48D9-97ED-A93BE98A28C8}" destId="{FCFA13DF-4D79-44BD-A805-72589B8CB68F}" srcOrd="0" destOrd="0" presId="urn:microsoft.com/office/officeart/2005/8/layout/vList5"/>
    <dgm:cxn modelId="{99BCD0C9-965D-4FC4-8EA2-EE4C9168F349}" type="presParOf" srcId="{FCFA13DF-4D79-44BD-A805-72589B8CB68F}" destId="{1FF37EFC-F86C-4A13-B44B-7E37D863F1C9}" srcOrd="0" destOrd="0" presId="urn:microsoft.com/office/officeart/2005/8/layout/vList5"/>
    <dgm:cxn modelId="{CF271CD8-464C-4ADB-892E-BA37855622AE}" type="presParOf" srcId="{29334DA3-D0C1-48D9-97ED-A93BE98A28C8}" destId="{6903818D-FF80-43F9-9029-3E4F52BCFD70}" srcOrd="1" destOrd="0" presId="urn:microsoft.com/office/officeart/2005/8/layout/vList5"/>
    <dgm:cxn modelId="{60EB769A-491B-4FAD-8A2A-F64716505F42}" type="presParOf" srcId="{29334DA3-D0C1-48D9-97ED-A93BE98A28C8}" destId="{C6711C1F-7A34-4810-B6EA-998112ED5510}" srcOrd="2" destOrd="0" presId="urn:microsoft.com/office/officeart/2005/8/layout/vList5"/>
    <dgm:cxn modelId="{3047A50C-7250-4C1B-B5DA-DE306CEC0219}" type="presParOf" srcId="{C6711C1F-7A34-4810-B6EA-998112ED5510}" destId="{E1ED7525-4DFA-46ED-9EA8-AED6A1158151}" srcOrd="0" destOrd="0" presId="urn:microsoft.com/office/officeart/2005/8/layout/vList5"/>
    <dgm:cxn modelId="{72C0AECB-8682-4D4E-AB6C-2BD4BC027AF9}" type="presParOf" srcId="{29334DA3-D0C1-48D9-97ED-A93BE98A28C8}" destId="{92CE98CB-BA68-4EBB-AB4A-8CFD0C2F11E1}" srcOrd="3" destOrd="0" presId="urn:microsoft.com/office/officeart/2005/8/layout/vList5"/>
    <dgm:cxn modelId="{FC3CC6BA-E75D-4E08-8D10-543C9683B1DB}" type="presParOf" srcId="{29334DA3-D0C1-48D9-97ED-A93BE98A28C8}" destId="{FD89A14A-21D4-4C23-88A0-D87D6A171562}" srcOrd="4" destOrd="0" presId="urn:microsoft.com/office/officeart/2005/8/layout/vList5"/>
    <dgm:cxn modelId="{8E6E0825-11EE-4E7E-AB2D-513B316D40DB}" type="presParOf" srcId="{FD89A14A-21D4-4C23-88A0-D87D6A171562}" destId="{7FAA51F3-8B4C-4E8B-B66A-FFA6FD5E0EE8}" srcOrd="0" destOrd="0" presId="urn:microsoft.com/office/officeart/2005/8/layout/vList5"/>
  </dgm:cxnLst>
  <dgm:bg>
    <a:noFill/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Scalable Report Engine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IIS Agnostic Report Deployment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2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2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67392-8D20-48CC-B222-5C3B8BEDD947}" type="presOf" srcId="{DBCAB7EE-A3FC-4918-9911-C5F54770E512}" destId="{1FF37EFC-F86C-4A13-B44B-7E37D863F1C9}" srcOrd="0" destOrd="0" presId="urn:microsoft.com/office/officeart/2005/8/layout/vList5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04A537F1-E9B6-47B7-BBE0-AD63265BCC45}" type="presOf" srcId="{136D877B-B89D-4F05-AA83-6BD302C99DC9}" destId="{5A9DDE7A-5F1A-499B-8232-9C141A4DF2AC}" srcOrd="0" destOrd="0" presId="urn:microsoft.com/office/officeart/2005/8/layout/vList5"/>
    <dgm:cxn modelId="{51AFAEC7-E750-47FB-8E94-86FC2B2B3713}" type="presOf" srcId="{3D80F4B5-3784-48F5-A4CE-17A0F9E23E6A}" destId="{29334DA3-D0C1-48D9-97ED-A93BE98A28C8}" srcOrd="0" destOrd="0" presId="urn:microsoft.com/office/officeart/2005/8/layout/vList5"/>
    <dgm:cxn modelId="{586A0916-8E4B-4B7B-B717-A2EB0144B35E}" type="presParOf" srcId="{29334DA3-D0C1-48D9-97ED-A93BE98A28C8}" destId="{FCFA13DF-4D79-44BD-A805-72589B8CB68F}" srcOrd="0" destOrd="0" presId="urn:microsoft.com/office/officeart/2005/8/layout/vList5"/>
    <dgm:cxn modelId="{AB8E6BA5-7399-4A26-87B5-E60EA97075BC}" type="presParOf" srcId="{FCFA13DF-4D79-44BD-A805-72589B8CB68F}" destId="{1FF37EFC-F86C-4A13-B44B-7E37D863F1C9}" srcOrd="0" destOrd="0" presId="urn:microsoft.com/office/officeart/2005/8/layout/vList5"/>
    <dgm:cxn modelId="{A3A8AD38-DBC4-4B72-A02C-3DA0F4949AAE}" type="presParOf" srcId="{29334DA3-D0C1-48D9-97ED-A93BE98A28C8}" destId="{6903818D-FF80-43F9-9029-3E4F52BCFD70}" srcOrd="1" destOrd="0" presId="urn:microsoft.com/office/officeart/2005/8/layout/vList5"/>
    <dgm:cxn modelId="{65E52469-A9F3-432C-AAE0-C72DA743B24A}" type="presParOf" srcId="{29334DA3-D0C1-48D9-97ED-A93BE98A28C8}" destId="{2696BFF9-2411-4114-9EE3-E38A63931D4E}" srcOrd="2" destOrd="0" presId="urn:microsoft.com/office/officeart/2005/8/layout/vList5"/>
    <dgm:cxn modelId="{D8AFBC56-88A7-4AE9-A731-87C79D5294B2}" type="presParOf" srcId="{2696BFF9-2411-4114-9EE3-E38A63931D4E}" destId="{5A9DDE7A-5F1A-499B-8232-9C141A4DF2AC}" srcOrd="0" destOrd="0" presId="urn:microsoft.com/office/officeart/2005/8/layout/vList5"/>
  </dgm:cxnLst>
  <dgm:bg>
    <a:noFill/>
  </dgm:bg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D5877D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New Word Rendering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D5877D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Improved Excel Rendering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BBC4BAA2-BBF1-4D13-AE24-8A4C60F7E403}">
      <dgm:prSet custT="1"/>
      <dgm:spPr>
        <a:solidFill>
          <a:srgbClr val="D5877D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New End User Design Experience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CE69B3B8-3E48-4DFC-9A21-625D624EB712}" type="parTrans" cxnId="{0A7324D4-4AD1-4215-8CB8-46F68F20D5D0}">
      <dgm:prSet/>
      <dgm:spPr/>
      <dgm:t>
        <a:bodyPr/>
        <a:lstStyle/>
        <a:p>
          <a:endParaRPr lang="en-US"/>
        </a:p>
      </dgm:t>
    </dgm:pt>
    <dgm:pt modelId="{D94330CF-01E3-41C1-8980-C9615B9436C7}" type="sibTrans" cxnId="{0A7324D4-4AD1-4215-8CB8-46F68F20D5D0}">
      <dgm:prSet/>
      <dgm:spPr/>
      <dgm:t>
        <a:bodyPr/>
        <a:lstStyle/>
        <a:p>
          <a:endParaRPr lang="en-US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B320-C9AE-4F79-95B8-7070AC039D38}" type="pres">
      <dgm:prSet presAssocID="{4D3F1063-9940-4129-9CA5-A5705C982DF8}" presName="sp" presStyleCnt="0"/>
      <dgm:spPr/>
      <dgm:t>
        <a:bodyPr/>
        <a:lstStyle/>
        <a:p>
          <a:endParaRPr lang="en-US"/>
        </a:p>
      </dgm:t>
    </dgm:pt>
    <dgm:pt modelId="{C67BC028-4F3F-45E9-B391-F8D6322DF106}" type="pres">
      <dgm:prSet presAssocID="{BBC4BAA2-BBF1-4D13-AE24-8A4C60F7E403}" presName="linNode" presStyleCnt="0"/>
      <dgm:spPr/>
    </dgm:pt>
    <dgm:pt modelId="{08FD721C-F69E-416E-91F7-E701FC27EC7F}" type="pres">
      <dgm:prSet presAssocID="{BBC4BAA2-BBF1-4D13-AE24-8A4C60F7E403}" presName="parentText" presStyleLbl="node1" presStyleIdx="2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C7614-1084-4BF5-AB9F-4BD369CDDC9C}" type="presOf" srcId="{DBCAB7EE-A3FC-4918-9911-C5F54770E512}" destId="{1FF37EFC-F86C-4A13-B44B-7E37D863F1C9}" srcOrd="0" destOrd="0" presId="urn:microsoft.com/office/officeart/2005/8/layout/vList5"/>
    <dgm:cxn modelId="{80E2F258-DF12-4309-884F-4B62214BF078}" type="presOf" srcId="{BBC4BAA2-BBF1-4D13-AE24-8A4C60F7E403}" destId="{08FD721C-F69E-416E-91F7-E701FC27EC7F}" srcOrd="0" destOrd="0" presId="urn:microsoft.com/office/officeart/2005/8/layout/vList5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D0337D75-7EF1-417C-B397-293AE5979505}" type="presOf" srcId="{136D877B-B89D-4F05-AA83-6BD302C99DC9}" destId="{5A9DDE7A-5F1A-499B-8232-9C141A4DF2AC}" srcOrd="0" destOrd="0" presId="urn:microsoft.com/office/officeart/2005/8/layout/vList5"/>
    <dgm:cxn modelId="{5BF5CC1F-6D87-441F-86AF-5CE72B4539FE}" type="presOf" srcId="{3D80F4B5-3784-48F5-A4CE-17A0F9E23E6A}" destId="{29334DA3-D0C1-48D9-97ED-A93BE98A28C8}" srcOrd="0" destOrd="0" presId="urn:microsoft.com/office/officeart/2005/8/layout/vList5"/>
    <dgm:cxn modelId="{0A7324D4-4AD1-4215-8CB8-46F68F20D5D0}" srcId="{3D80F4B5-3784-48F5-A4CE-17A0F9E23E6A}" destId="{BBC4BAA2-BBF1-4D13-AE24-8A4C60F7E403}" srcOrd="2" destOrd="0" parTransId="{CE69B3B8-3E48-4DFC-9A21-625D624EB712}" sibTransId="{D94330CF-01E3-41C1-8980-C9615B9436C7}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6BF995A3-9F21-4B89-BD24-C0F9033BE26D}" type="presParOf" srcId="{29334DA3-D0C1-48D9-97ED-A93BE98A28C8}" destId="{FCFA13DF-4D79-44BD-A805-72589B8CB68F}" srcOrd="0" destOrd="0" presId="urn:microsoft.com/office/officeart/2005/8/layout/vList5"/>
    <dgm:cxn modelId="{F037FF2D-A615-47DA-80DC-9775AECD0E62}" type="presParOf" srcId="{FCFA13DF-4D79-44BD-A805-72589B8CB68F}" destId="{1FF37EFC-F86C-4A13-B44B-7E37D863F1C9}" srcOrd="0" destOrd="0" presId="urn:microsoft.com/office/officeart/2005/8/layout/vList5"/>
    <dgm:cxn modelId="{2C88C5D3-DF9F-4546-AA33-E1704A351994}" type="presParOf" srcId="{29334DA3-D0C1-48D9-97ED-A93BE98A28C8}" destId="{6903818D-FF80-43F9-9029-3E4F52BCFD70}" srcOrd="1" destOrd="0" presId="urn:microsoft.com/office/officeart/2005/8/layout/vList5"/>
    <dgm:cxn modelId="{527401F7-80F2-4A20-A27E-930EBD694F31}" type="presParOf" srcId="{29334DA3-D0C1-48D9-97ED-A93BE98A28C8}" destId="{2696BFF9-2411-4114-9EE3-E38A63931D4E}" srcOrd="2" destOrd="0" presId="urn:microsoft.com/office/officeart/2005/8/layout/vList5"/>
    <dgm:cxn modelId="{69535347-F90B-4A9F-B713-F7AFB2708E62}" type="presParOf" srcId="{2696BFF9-2411-4114-9EE3-E38A63931D4E}" destId="{5A9DDE7A-5F1A-499B-8232-9C141A4DF2AC}" srcOrd="0" destOrd="0" presId="urn:microsoft.com/office/officeart/2005/8/layout/vList5"/>
    <dgm:cxn modelId="{4BDA78FC-CA90-4281-8681-51BDAA1D1A69}" type="presParOf" srcId="{29334DA3-D0C1-48D9-97ED-A93BE98A28C8}" destId="{C7D6B320-C9AE-4F79-95B8-7070AC039D38}" srcOrd="3" destOrd="0" presId="urn:microsoft.com/office/officeart/2005/8/layout/vList5"/>
    <dgm:cxn modelId="{73A9EDC4-3C8D-411C-860C-EB89B6C1A16C}" type="presParOf" srcId="{29334DA3-D0C1-48D9-97ED-A93BE98A28C8}" destId="{C67BC028-4F3F-45E9-B391-F8D6322DF106}" srcOrd="4" destOrd="0" presId="urn:microsoft.com/office/officeart/2005/8/layout/vList5"/>
    <dgm:cxn modelId="{8951E36C-4A27-403B-8D19-4A4C6E9775BE}" type="presParOf" srcId="{C67BC028-4F3F-45E9-B391-F8D6322DF106}" destId="{08FD721C-F69E-416E-91F7-E701FC27EC7F}" srcOrd="0" destOrd="0" presId="urn:microsoft.com/office/officeart/2005/8/layout/vList5"/>
  </dgm:cxnLst>
  <dgm:bg>
    <a:noFill/>
  </dgm:bg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Scales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A934E67C-2651-4DF7-B913-2280E2040A8D}" type="presOf" srcId="{553E0C9E-9E6A-466F-B58B-251ADF2410FE}" destId="{8753DBEB-5525-4FEF-B45E-EA5E5FBA0A83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8ADE3D64-ECA6-470F-81DE-6EDE32AD9B21}" type="presOf" srcId="{F0608A25-22C1-4322-A3E9-CF6F1BB2DCA8}" destId="{C2A879BF-92D4-4D11-AAFE-1355B89FB611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5E14AC56-6C72-409F-BDA4-AA72DC2C4B03}" type="presOf" srcId="{409A59E5-5ED0-4794-8E17-A21C3C759648}" destId="{C33F6FF3-8A35-4C66-B468-53D19465EA84}" srcOrd="0" destOrd="0" presId="urn:microsoft.com/office/officeart/2005/8/layout/radial6"/>
    <dgm:cxn modelId="{0AB686FB-82D2-45C7-A6C1-5DC5C03DE39A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93B32EE5-0472-4C04-B713-8F0CDFDC5292}" type="presOf" srcId="{3AA2F3E7-CC23-4FDE-9509-270C85DBC556}" destId="{DC9954AA-BBCA-446C-9108-1E67BA3216E5}" srcOrd="0" destOrd="0" presId="urn:microsoft.com/office/officeart/2005/8/layout/radial6"/>
    <dgm:cxn modelId="{970AD0C6-62C4-4AAE-BE26-091EE65BD3C1}" type="presOf" srcId="{F79935F3-CAFB-4315-985A-F22F7F3527DC}" destId="{CCA60AF8-25B8-4073-A84A-E0554B1F326C}" srcOrd="0" destOrd="0" presId="urn:microsoft.com/office/officeart/2005/8/layout/radial6"/>
    <dgm:cxn modelId="{0523C1D4-006E-470A-B712-E396DB2C8EE0}" type="presOf" srcId="{975C9CB2-0E53-4796-B4EC-AED8DD91AB07}" destId="{8FD912B9-7BBD-474C-B3A7-6C6FDF926415}" srcOrd="0" destOrd="0" presId="urn:microsoft.com/office/officeart/2005/8/layout/radial6"/>
    <dgm:cxn modelId="{98AAB7D2-70CC-4093-9097-67DB67127B4D}" type="presOf" srcId="{0057EC54-C9D4-41B2-9FC4-7DBD543145C9}" destId="{560F16D2-3AEE-433D-8F58-2D1EE5D0BD5E}" srcOrd="0" destOrd="0" presId="urn:microsoft.com/office/officeart/2005/8/layout/radial6"/>
    <dgm:cxn modelId="{0E24CDAC-0682-4A97-A05E-120F7DE3331F}" type="presParOf" srcId="{CCA60AF8-25B8-4073-A84A-E0554B1F326C}" destId="{C2A879BF-92D4-4D11-AAFE-1355B89FB611}" srcOrd="0" destOrd="0" presId="urn:microsoft.com/office/officeart/2005/8/layout/radial6"/>
    <dgm:cxn modelId="{E31CB44E-CDB7-499C-B1E6-54625FE7E2CF}" type="presParOf" srcId="{CCA60AF8-25B8-4073-A84A-E0554B1F326C}" destId="{DC9954AA-BBCA-446C-9108-1E67BA3216E5}" srcOrd="1" destOrd="0" presId="urn:microsoft.com/office/officeart/2005/8/layout/radial6"/>
    <dgm:cxn modelId="{CB139852-6F9C-4C1B-8DBC-739BC209CFFB}" type="presParOf" srcId="{CCA60AF8-25B8-4073-A84A-E0554B1F326C}" destId="{29F30BB2-CBD0-4392-A38E-6DA5287D5140}" srcOrd="2" destOrd="0" presId="urn:microsoft.com/office/officeart/2005/8/layout/radial6"/>
    <dgm:cxn modelId="{B4D9CE0F-CFFB-4BCC-B725-F60BF8820E69}" type="presParOf" srcId="{CCA60AF8-25B8-4073-A84A-E0554B1F326C}" destId="{8753DBEB-5525-4FEF-B45E-EA5E5FBA0A83}" srcOrd="3" destOrd="0" presId="urn:microsoft.com/office/officeart/2005/8/layout/radial6"/>
    <dgm:cxn modelId="{F4DDDDA1-588A-4245-B24C-3624A14A6354}" type="presParOf" srcId="{CCA60AF8-25B8-4073-A84A-E0554B1F326C}" destId="{72881E16-E634-4308-9C62-A134A9683B3B}" srcOrd="4" destOrd="0" presId="urn:microsoft.com/office/officeart/2005/8/layout/radial6"/>
    <dgm:cxn modelId="{99EC6D6E-C516-4853-BDC7-FE40FB2D4BFA}" type="presParOf" srcId="{CCA60AF8-25B8-4073-A84A-E0554B1F326C}" destId="{C1691771-0711-45CF-A689-E72ECFC7AF77}" srcOrd="5" destOrd="0" presId="urn:microsoft.com/office/officeart/2005/8/layout/radial6"/>
    <dgm:cxn modelId="{AADA96D3-9C23-45AE-8B48-A5CD1D05672C}" type="presParOf" srcId="{CCA60AF8-25B8-4073-A84A-E0554B1F326C}" destId="{560F16D2-3AEE-433D-8F58-2D1EE5D0BD5E}" srcOrd="6" destOrd="0" presId="urn:microsoft.com/office/officeart/2005/8/layout/radial6"/>
    <dgm:cxn modelId="{A555294F-BA6E-4BA0-9E69-497D2FEA2F7A}" type="presParOf" srcId="{CCA60AF8-25B8-4073-A84A-E0554B1F326C}" destId="{C33F6FF3-8A35-4C66-B468-53D19465EA84}" srcOrd="7" destOrd="0" presId="urn:microsoft.com/office/officeart/2005/8/layout/radial6"/>
    <dgm:cxn modelId="{AD89F6D5-DB96-434C-A0F5-4F1A82473D03}" type="presParOf" srcId="{CCA60AF8-25B8-4073-A84A-E0554B1F326C}" destId="{E0104AEF-A48D-4BBD-981B-BCC2169B2585}" srcOrd="8" destOrd="0" presId="urn:microsoft.com/office/officeart/2005/8/layout/radial6"/>
    <dgm:cxn modelId="{79E14F5C-CC5B-466F-B79A-BA03587E1965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2CDCE5C-E36F-4975-AA5F-5CBE35C5D8C3}" type="presOf" srcId="{409A59E5-5ED0-4794-8E17-A21C3C759648}" destId="{C33F6FF3-8A35-4C66-B468-53D19465EA84}" srcOrd="0" destOrd="0" presId="urn:microsoft.com/office/officeart/2005/8/layout/radial6"/>
    <dgm:cxn modelId="{0229B31D-5191-48F8-9BF0-F2A946FE5A27}" type="presOf" srcId="{F0608A25-22C1-4322-A3E9-CF6F1BB2DCA8}" destId="{C2A879BF-92D4-4D11-AAFE-1355B89FB611}" srcOrd="0" destOrd="0" presId="urn:microsoft.com/office/officeart/2005/8/layout/radial6"/>
    <dgm:cxn modelId="{BB12017B-E5AB-4FD4-8F4F-77E6251C4830}" type="presOf" srcId="{0057EC54-C9D4-41B2-9FC4-7DBD543145C9}" destId="{560F16D2-3AEE-433D-8F58-2D1EE5D0BD5E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9AD2E2FD-490D-4328-9DA6-FBC60B2BCBB9}" type="presOf" srcId="{3AA2F3E7-CC23-4FDE-9509-270C85DBC556}" destId="{DC9954AA-BBCA-446C-9108-1E67BA3216E5}" srcOrd="0" destOrd="0" presId="urn:microsoft.com/office/officeart/2005/8/layout/radial6"/>
    <dgm:cxn modelId="{A16F7935-BF76-46A8-A529-85E760FAA2B5}" type="presOf" srcId="{553E0C9E-9E6A-466F-B58B-251ADF2410FE}" destId="{8753DBEB-5525-4FEF-B45E-EA5E5FBA0A83}" srcOrd="0" destOrd="0" presId="urn:microsoft.com/office/officeart/2005/8/layout/radial6"/>
    <dgm:cxn modelId="{E16ABFA2-258D-43D4-BAE0-DF5AA87E2D49}" type="presOf" srcId="{4B22615F-884C-409F-9775-B71B58D5DEA8}" destId="{72881E16-E634-4308-9C62-A134A9683B3B}" srcOrd="0" destOrd="0" presId="urn:microsoft.com/office/officeart/2005/8/layout/radial6"/>
    <dgm:cxn modelId="{E4969308-459A-4295-9353-152D39EC314F}" type="presOf" srcId="{975C9CB2-0E53-4796-B4EC-AED8DD91AB07}" destId="{8FD912B9-7BBD-474C-B3A7-6C6FDF926415}" srcOrd="0" destOrd="0" presId="urn:microsoft.com/office/officeart/2005/8/layout/radial6"/>
    <dgm:cxn modelId="{69A28880-CE35-44F9-9928-478D1758DEEB}" type="presOf" srcId="{F79935F3-CAFB-4315-985A-F22F7F3527DC}" destId="{CCA60AF8-25B8-4073-A84A-E0554B1F326C}" srcOrd="0" destOrd="0" presId="urn:microsoft.com/office/officeart/2005/8/layout/radial6"/>
    <dgm:cxn modelId="{0DD27CBF-22AA-460A-A846-0D0795F847B5}" type="presParOf" srcId="{CCA60AF8-25B8-4073-A84A-E0554B1F326C}" destId="{C2A879BF-92D4-4D11-AAFE-1355B89FB611}" srcOrd="0" destOrd="0" presId="urn:microsoft.com/office/officeart/2005/8/layout/radial6"/>
    <dgm:cxn modelId="{5A2366C1-DA01-44C4-AAB8-622DB5DEBBAD}" type="presParOf" srcId="{CCA60AF8-25B8-4073-A84A-E0554B1F326C}" destId="{DC9954AA-BBCA-446C-9108-1E67BA3216E5}" srcOrd="1" destOrd="0" presId="urn:microsoft.com/office/officeart/2005/8/layout/radial6"/>
    <dgm:cxn modelId="{BE6C30F3-144C-4FD8-8536-6D0F495C435A}" type="presParOf" srcId="{CCA60AF8-25B8-4073-A84A-E0554B1F326C}" destId="{29F30BB2-CBD0-4392-A38E-6DA5287D5140}" srcOrd="2" destOrd="0" presId="urn:microsoft.com/office/officeart/2005/8/layout/radial6"/>
    <dgm:cxn modelId="{3093395B-C9F9-4CBF-90C6-C312744A2944}" type="presParOf" srcId="{CCA60AF8-25B8-4073-A84A-E0554B1F326C}" destId="{8753DBEB-5525-4FEF-B45E-EA5E5FBA0A83}" srcOrd="3" destOrd="0" presId="urn:microsoft.com/office/officeart/2005/8/layout/radial6"/>
    <dgm:cxn modelId="{46C0167D-0CDA-46FC-AD14-71F9ADBF4C3E}" type="presParOf" srcId="{CCA60AF8-25B8-4073-A84A-E0554B1F326C}" destId="{72881E16-E634-4308-9C62-A134A9683B3B}" srcOrd="4" destOrd="0" presId="urn:microsoft.com/office/officeart/2005/8/layout/radial6"/>
    <dgm:cxn modelId="{05DDBE2A-75A5-45F7-9C85-6AD1A2A55444}" type="presParOf" srcId="{CCA60AF8-25B8-4073-A84A-E0554B1F326C}" destId="{C1691771-0711-45CF-A689-E72ECFC7AF77}" srcOrd="5" destOrd="0" presId="urn:microsoft.com/office/officeart/2005/8/layout/radial6"/>
    <dgm:cxn modelId="{FCA692E6-0754-49A7-BD69-E1FA9530D558}" type="presParOf" srcId="{CCA60AF8-25B8-4073-A84A-E0554B1F326C}" destId="{560F16D2-3AEE-433D-8F58-2D1EE5D0BD5E}" srcOrd="6" destOrd="0" presId="urn:microsoft.com/office/officeart/2005/8/layout/radial6"/>
    <dgm:cxn modelId="{C254B1E9-EBD5-47BD-999C-A57FDE3C1B2C}" type="presParOf" srcId="{CCA60AF8-25B8-4073-A84A-E0554B1F326C}" destId="{C33F6FF3-8A35-4C66-B468-53D19465EA84}" srcOrd="7" destOrd="0" presId="urn:microsoft.com/office/officeart/2005/8/layout/radial6"/>
    <dgm:cxn modelId="{1BB512F1-DE0C-4A88-BAC0-FFECA3FA2995}" type="presParOf" srcId="{CCA60AF8-25B8-4073-A84A-E0554B1F326C}" destId="{E0104AEF-A48D-4BBD-981B-BCC2169B2585}" srcOrd="8" destOrd="0" presId="urn:microsoft.com/office/officeart/2005/8/layout/radial6"/>
    <dgm:cxn modelId="{B3A94F5E-438D-479C-854C-DDD70962486D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88A79E9B-C149-410B-BAB2-1ADEFAA141E5}" type="presOf" srcId="{F0608A25-22C1-4322-A3E9-CF6F1BB2DCA8}" destId="{C2A879BF-92D4-4D11-AAFE-1355B89FB611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3A278319-3A85-4F41-A108-B4E0BD6625EA}" type="presOf" srcId="{553E0C9E-9E6A-466F-B58B-251ADF2410FE}" destId="{8753DBEB-5525-4FEF-B45E-EA5E5FBA0A83}" srcOrd="0" destOrd="0" presId="urn:microsoft.com/office/officeart/2005/8/layout/radial6"/>
    <dgm:cxn modelId="{302B59E4-315B-4857-9AFF-07C3F309DC7A}" type="presOf" srcId="{4B22615F-884C-409F-9775-B71B58D5DEA8}" destId="{72881E16-E634-4308-9C62-A134A9683B3B}" srcOrd="0" destOrd="0" presId="urn:microsoft.com/office/officeart/2005/8/layout/radial6"/>
    <dgm:cxn modelId="{C27C56C0-4204-4C9B-822B-10D78AA1DC46}" type="presOf" srcId="{409A59E5-5ED0-4794-8E17-A21C3C759648}" destId="{C33F6FF3-8A35-4C66-B468-53D19465EA84}" srcOrd="0" destOrd="0" presId="urn:microsoft.com/office/officeart/2005/8/layout/radial6"/>
    <dgm:cxn modelId="{4724D25D-1573-4DED-B3D3-78D9126869CA}" type="presOf" srcId="{F79935F3-CAFB-4315-985A-F22F7F3527DC}" destId="{CCA60AF8-25B8-4073-A84A-E0554B1F326C}" srcOrd="0" destOrd="0" presId="urn:microsoft.com/office/officeart/2005/8/layout/radial6"/>
    <dgm:cxn modelId="{02B7677F-986A-43E7-90C5-BE135762C520}" type="presOf" srcId="{0057EC54-C9D4-41B2-9FC4-7DBD543145C9}" destId="{560F16D2-3AEE-433D-8F58-2D1EE5D0BD5E}" srcOrd="0" destOrd="0" presId="urn:microsoft.com/office/officeart/2005/8/layout/radial6"/>
    <dgm:cxn modelId="{5AAC0F17-1C64-4706-8CE0-893D50ED0842}" type="presOf" srcId="{975C9CB2-0E53-4796-B4EC-AED8DD91AB07}" destId="{8FD912B9-7BBD-474C-B3A7-6C6FDF926415}" srcOrd="0" destOrd="0" presId="urn:microsoft.com/office/officeart/2005/8/layout/radial6"/>
    <dgm:cxn modelId="{A8CC9BB1-32EC-426E-909F-F28313BDD818}" type="presOf" srcId="{3AA2F3E7-CC23-4FDE-9509-270C85DBC556}" destId="{DC9954AA-BBCA-446C-9108-1E67BA3216E5}" srcOrd="0" destOrd="0" presId="urn:microsoft.com/office/officeart/2005/8/layout/radial6"/>
    <dgm:cxn modelId="{BDD3AB17-0BC9-4940-BBBF-3B944DC15A85}" type="presParOf" srcId="{CCA60AF8-25B8-4073-A84A-E0554B1F326C}" destId="{C2A879BF-92D4-4D11-AAFE-1355B89FB611}" srcOrd="0" destOrd="0" presId="urn:microsoft.com/office/officeart/2005/8/layout/radial6"/>
    <dgm:cxn modelId="{E01268C7-3340-4599-96F8-ED5873B64065}" type="presParOf" srcId="{CCA60AF8-25B8-4073-A84A-E0554B1F326C}" destId="{DC9954AA-BBCA-446C-9108-1E67BA3216E5}" srcOrd="1" destOrd="0" presId="urn:microsoft.com/office/officeart/2005/8/layout/radial6"/>
    <dgm:cxn modelId="{434448FB-F58E-4665-92C9-F82271E3958D}" type="presParOf" srcId="{CCA60AF8-25B8-4073-A84A-E0554B1F326C}" destId="{29F30BB2-CBD0-4392-A38E-6DA5287D5140}" srcOrd="2" destOrd="0" presId="urn:microsoft.com/office/officeart/2005/8/layout/radial6"/>
    <dgm:cxn modelId="{EC51188D-A7B8-433F-9176-7DAC89BAA8D5}" type="presParOf" srcId="{CCA60AF8-25B8-4073-A84A-E0554B1F326C}" destId="{8753DBEB-5525-4FEF-B45E-EA5E5FBA0A83}" srcOrd="3" destOrd="0" presId="urn:microsoft.com/office/officeart/2005/8/layout/radial6"/>
    <dgm:cxn modelId="{3081C3D9-03C8-45D6-8103-8A35781A2507}" type="presParOf" srcId="{CCA60AF8-25B8-4073-A84A-E0554B1F326C}" destId="{72881E16-E634-4308-9C62-A134A9683B3B}" srcOrd="4" destOrd="0" presId="urn:microsoft.com/office/officeart/2005/8/layout/radial6"/>
    <dgm:cxn modelId="{16D2BC91-928C-49A1-8B0A-987EAE67D3EF}" type="presParOf" srcId="{CCA60AF8-25B8-4073-A84A-E0554B1F326C}" destId="{C1691771-0711-45CF-A689-E72ECFC7AF77}" srcOrd="5" destOrd="0" presId="urn:microsoft.com/office/officeart/2005/8/layout/radial6"/>
    <dgm:cxn modelId="{076D2FCF-DB15-46C7-9948-93BEBDE9B1F6}" type="presParOf" srcId="{CCA60AF8-25B8-4073-A84A-E0554B1F326C}" destId="{560F16D2-3AEE-433D-8F58-2D1EE5D0BD5E}" srcOrd="6" destOrd="0" presId="urn:microsoft.com/office/officeart/2005/8/layout/radial6"/>
    <dgm:cxn modelId="{FA51BBAD-A0BF-4A5C-91A1-06F3DAAA6EF5}" type="presParOf" srcId="{CCA60AF8-25B8-4073-A84A-E0554B1F326C}" destId="{C33F6FF3-8A35-4C66-B468-53D19465EA84}" srcOrd="7" destOrd="0" presId="urn:microsoft.com/office/officeart/2005/8/layout/radial6"/>
    <dgm:cxn modelId="{CCE7F8C9-700E-4E4A-A644-A54A10B4BD0A}" type="presParOf" srcId="{CCA60AF8-25B8-4073-A84A-E0554B1F326C}" destId="{E0104AEF-A48D-4BBD-981B-BCC2169B2585}" srcOrd="8" destOrd="0" presId="urn:microsoft.com/office/officeart/2005/8/layout/radial6"/>
    <dgm:cxn modelId="{F7E98E52-6A14-4507-8CD5-3FDE6872D5DC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88ACE-D10E-4871-B65F-9534A9F84513}" type="doc">
      <dgm:prSet loTypeId="urn:microsoft.com/office/officeart/2005/8/layout/h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2358599F-3FE3-4866-80DC-D040FE4C3A8B}">
      <dgm:prSet/>
      <dgm:spPr/>
      <dgm:t>
        <a:bodyPr/>
        <a:lstStyle/>
        <a:p>
          <a:pPr rtl="0"/>
          <a:r>
            <a:rPr lang="en-GB" dirty="0" smtClean="0"/>
            <a:t>Integrate Your Data</a:t>
          </a:r>
          <a:endParaRPr lang="en-GB" dirty="0"/>
        </a:p>
      </dgm:t>
    </dgm:pt>
    <dgm:pt modelId="{441363CF-0941-444B-968A-5B3F56CD28ED}" type="parTrans" cxnId="{3F6861EC-4ADD-4C7A-9C9C-CBAC3E026C2C}">
      <dgm:prSet/>
      <dgm:spPr/>
      <dgm:t>
        <a:bodyPr/>
        <a:lstStyle/>
        <a:p>
          <a:endParaRPr lang="en-GB"/>
        </a:p>
      </dgm:t>
    </dgm:pt>
    <dgm:pt modelId="{705DFF6E-DA51-48C7-8E84-64689BAFC925}" type="sibTrans" cxnId="{3F6861EC-4ADD-4C7A-9C9C-CBAC3E026C2C}">
      <dgm:prSet/>
      <dgm:spPr/>
      <dgm:t>
        <a:bodyPr/>
        <a:lstStyle/>
        <a:p>
          <a:endParaRPr lang="en-GB"/>
        </a:p>
      </dgm:t>
    </dgm:pt>
    <dgm:pt modelId="{53853AD0-E0C8-458C-8AF7-C166392F7AAC}">
      <dgm:prSet custT="1"/>
      <dgm:spPr/>
      <dgm:t>
        <a:bodyPr/>
        <a:lstStyle/>
        <a:p>
          <a:pPr rtl="0"/>
          <a:r>
            <a:rPr lang="en-US" sz="1800" dirty="0" smtClean="0"/>
            <a:t>Consolidate and cleanse your data from virtually any source</a:t>
          </a:r>
          <a:endParaRPr lang="en-GB" sz="1800" b="0" dirty="0">
            <a:solidFill>
              <a:schemeClr val="tx1"/>
            </a:solidFill>
          </a:endParaRPr>
        </a:p>
      </dgm:t>
    </dgm:pt>
    <dgm:pt modelId="{5F500CA1-196E-474D-9EC8-AFC2DAC62890}" type="parTrans" cxnId="{C7098927-3554-416E-87BD-B1D6B93D6C13}">
      <dgm:prSet/>
      <dgm:spPr/>
      <dgm:t>
        <a:bodyPr/>
        <a:lstStyle/>
        <a:p>
          <a:endParaRPr lang="en-GB"/>
        </a:p>
      </dgm:t>
    </dgm:pt>
    <dgm:pt modelId="{7B6E1A95-5FF8-405E-9D02-0A545A055B17}" type="sibTrans" cxnId="{C7098927-3554-416E-87BD-B1D6B93D6C13}">
      <dgm:prSet/>
      <dgm:spPr/>
      <dgm:t>
        <a:bodyPr/>
        <a:lstStyle/>
        <a:p>
          <a:endParaRPr lang="en-GB"/>
        </a:p>
      </dgm:t>
    </dgm:pt>
    <dgm:pt modelId="{2F4CC589-B9AE-4AC2-87A9-7AD844304037}">
      <dgm:prSet/>
      <dgm:spPr/>
      <dgm:t>
        <a:bodyPr/>
        <a:lstStyle/>
        <a:p>
          <a:pPr rtl="0"/>
          <a:r>
            <a:rPr lang="en-GB" dirty="0" smtClean="0"/>
            <a:t>Deliver Relevant Reports</a:t>
          </a:r>
          <a:endParaRPr lang="en-GB" dirty="0"/>
        </a:p>
      </dgm:t>
    </dgm:pt>
    <dgm:pt modelId="{D11CF95C-0D59-41C4-9626-707A0C98315F}" type="parTrans" cxnId="{13DDCF6D-69F1-467B-943C-9BCB254A4B79}">
      <dgm:prSet/>
      <dgm:spPr/>
      <dgm:t>
        <a:bodyPr/>
        <a:lstStyle/>
        <a:p>
          <a:endParaRPr lang="en-GB"/>
        </a:p>
      </dgm:t>
    </dgm:pt>
    <dgm:pt modelId="{8F43993B-F970-4B3D-BC62-FD10BB49DB04}" type="sibTrans" cxnId="{13DDCF6D-69F1-467B-943C-9BCB254A4B79}">
      <dgm:prSet/>
      <dgm:spPr/>
      <dgm:t>
        <a:bodyPr/>
        <a:lstStyle/>
        <a:p>
          <a:endParaRPr lang="en-GB"/>
        </a:p>
      </dgm:t>
    </dgm:pt>
    <dgm:pt modelId="{13B7000B-9DF3-4892-8E9B-13599FDC7725}">
      <dgm:prSet custT="1"/>
      <dgm:spPr/>
      <dgm:t>
        <a:bodyPr/>
        <a:lstStyle/>
        <a:p>
          <a:pPr rtl="0"/>
          <a:r>
            <a:rPr lang="en-US" sz="1800" dirty="0" smtClean="0"/>
            <a:t>Author extensive reports accommodating any reporting need</a:t>
          </a:r>
          <a:endParaRPr lang="en-GB" sz="1800" b="0" dirty="0">
            <a:latin typeface="+mn-lt"/>
          </a:endParaRPr>
        </a:p>
      </dgm:t>
    </dgm:pt>
    <dgm:pt modelId="{8162F117-2D1B-4C31-AF8B-30511CA51727}" type="parTrans" cxnId="{955D8112-BDFF-44F4-AA87-AC6EDD5B1D93}">
      <dgm:prSet/>
      <dgm:spPr/>
      <dgm:t>
        <a:bodyPr/>
        <a:lstStyle/>
        <a:p>
          <a:endParaRPr lang="en-GB"/>
        </a:p>
      </dgm:t>
    </dgm:pt>
    <dgm:pt modelId="{7246E55D-F57F-459B-AD43-28DE3833FE33}" type="sibTrans" cxnId="{955D8112-BDFF-44F4-AA87-AC6EDD5B1D93}">
      <dgm:prSet/>
      <dgm:spPr/>
      <dgm:t>
        <a:bodyPr/>
        <a:lstStyle/>
        <a:p>
          <a:endParaRPr lang="en-GB"/>
        </a:p>
      </dgm:t>
    </dgm:pt>
    <dgm:pt modelId="{00001340-3440-4A6E-9FCA-7A9082272A09}">
      <dgm:prSet/>
      <dgm:spPr/>
      <dgm:t>
        <a:bodyPr/>
        <a:lstStyle/>
        <a:p>
          <a:pPr rtl="0"/>
          <a:r>
            <a:rPr lang="en-US" dirty="0" smtClean="0"/>
            <a:t>Drive actionable insights</a:t>
          </a:r>
          <a:endParaRPr lang="en-GB" dirty="0"/>
        </a:p>
      </dgm:t>
    </dgm:pt>
    <dgm:pt modelId="{E54ED985-512C-41DA-A8BF-1E314EE5FF85}" type="parTrans" cxnId="{05259C3D-5540-464F-8494-F7B5C58C3BD1}">
      <dgm:prSet/>
      <dgm:spPr/>
      <dgm:t>
        <a:bodyPr/>
        <a:lstStyle/>
        <a:p>
          <a:endParaRPr lang="en-GB"/>
        </a:p>
      </dgm:t>
    </dgm:pt>
    <dgm:pt modelId="{E665E2B9-781E-4817-A4A3-7271E3EDA998}" type="sibTrans" cxnId="{05259C3D-5540-464F-8494-F7B5C58C3BD1}">
      <dgm:prSet/>
      <dgm:spPr/>
      <dgm:t>
        <a:bodyPr/>
        <a:lstStyle/>
        <a:p>
          <a:endParaRPr lang="en-GB"/>
        </a:p>
      </dgm:t>
    </dgm:pt>
    <dgm:pt modelId="{B7DAD84C-1514-4276-ADCA-C5D13DDA427B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Build enterprise-scale analytical solutions</a:t>
          </a:r>
          <a:endParaRPr lang="en-GB" sz="1800" dirty="0"/>
        </a:p>
      </dgm:t>
    </dgm:pt>
    <dgm:pt modelId="{8F801E65-12BA-41B6-B471-5CF9D458252A}" type="parTrans" cxnId="{1141DE0A-FFE1-4E56-A4B9-F0E8CD998261}">
      <dgm:prSet/>
      <dgm:spPr/>
      <dgm:t>
        <a:bodyPr/>
        <a:lstStyle/>
        <a:p>
          <a:endParaRPr lang="en-GB"/>
        </a:p>
      </dgm:t>
    </dgm:pt>
    <dgm:pt modelId="{3D54AD79-526D-48A3-8F7D-592D7C70BEAB}" type="sibTrans" cxnId="{1141DE0A-FFE1-4E56-A4B9-F0E8CD998261}">
      <dgm:prSet/>
      <dgm:spPr/>
      <dgm:t>
        <a:bodyPr/>
        <a:lstStyle/>
        <a:p>
          <a:endParaRPr lang="en-GB"/>
        </a:p>
      </dgm:t>
    </dgm:pt>
    <dgm:pt modelId="{C98F28E0-8EC6-4B1C-99BC-DF02543D2414}">
      <dgm:prSet custT="1"/>
      <dgm:spPr/>
      <dgm:t>
        <a:bodyPr/>
        <a:lstStyle/>
        <a:p>
          <a:pPr rtl="0"/>
          <a:endParaRPr lang="en-GB" sz="1800" dirty="0"/>
        </a:p>
      </dgm:t>
    </dgm:pt>
    <dgm:pt modelId="{BB5781FD-CEFD-467B-B076-6B41C5EDD601}" type="parTrans" cxnId="{4FB1C727-B78D-43CD-9A1E-87E176BC5F33}">
      <dgm:prSet/>
      <dgm:spPr/>
      <dgm:t>
        <a:bodyPr/>
        <a:lstStyle/>
        <a:p>
          <a:endParaRPr lang="en-US"/>
        </a:p>
      </dgm:t>
    </dgm:pt>
    <dgm:pt modelId="{4E19674B-8A9A-4B30-9B39-2A5C267DAD2B}" type="sibTrans" cxnId="{4FB1C727-B78D-43CD-9A1E-87E176BC5F33}">
      <dgm:prSet/>
      <dgm:spPr/>
      <dgm:t>
        <a:bodyPr/>
        <a:lstStyle/>
        <a:p>
          <a:endParaRPr lang="en-US"/>
        </a:p>
      </dgm:t>
    </dgm:pt>
    <dgm:pt modelId="{4547123A-1BA1-4213-A444-16A6724B3315}">
      <dgm:prSet custT="1"/>
      <dgm:spPr/>
      <dgm:t>
        <a:bodyPr/>
        <a:lstStyle/>
        <a:p>
          <a:pPr rtl="0"/>
          <a:endParaRPr lang="en-GB" sz="1800" dirty="0"/>
        </a:p>
      </dgm:t>
    </dgm:pt>
    <dgm:pt modelId="{F26E0EFB-2616-4A4F-8B2D-A803C53468A5}" type="parTrans" cxnId="{60EBF1D4-A7BC-4CC2-9A3D-67ACD9CBF4E3}">
      <dgm:prSet/>
      <dgm:spPr/>
      <dgm:t>
        <a:bodyPr/>
        <a:lstStyle/>
        <a:p>
          <a:endParaRPr lang="en-US"/>
        </a:p>
      </dgm:t>
    </dgm:pt>
    <dgm:pt modelId="{12512DA0-A615-46EC-9DFD-AADB315FA424}" type="sibTrans" cxnId="{60EBF1D4-A7BC-4CC2-9A3D-67ACD9CBF4E3}">
      <dgm:prSet/>
      <dgm:spPr/>
      <dgm:t>
        <a:bodyPr/>
        <a:lstStyle/>
        <a:p>
          <a:endParaRPr lang="en-US"/>
        </a:p>
      </dgm:t>
    </dgm:pt>
    <dgm:pt modelId="{4CF6EB2F-C417-422B-995D-3E5A69C8AD56}">
      <dgm:prSet custT="1"/>
      <dgm:spPr/>
      <dgm:t>
        <a:bodyPr/>
        <a:lstStyle/>
        <a:p>
          <a:pPr rtl="0"/>
          <a:r>
            <a:rPr lang="en-US" sz="1800" dirty="0" smtClean="0"/>
            <a:t>Deliver intuitive reports to every user in the format and location they prefer</a:t>
          </a:r>
          <a:endParaRPr lang="en-GB" sz="1800" dirty="0"/>
        </a:p>
      </dgm:t>
    </dgm:pt>
    <dgm:pt modelId="{045AC74F-2433-4E2D-8D87-0887F91888E6}" type="parTrans" cxnId="{22170BFF-A6C9-4729-8F1E-433B5A1A56E0}">
      <dgm:prSet/>
      <dgm:spPr/>
      <dgm:t>
        <a:bodyPr/>
        <a:lstStyle/>
        <a:p>
          <a:endParaRPr lang="en-US"/>
        </a:p>
      </dgm:t>
    </dgm:pt>
    <dgm:pt modelId="{A1FFE0A2-DF6B-4CFD-B77C-4CBBABD17233}" type="sibTrans" cxnId="{22170BFF-A6C9-4729-8F1E-433B5A1A56E0}">
      <dgm:prSet/>
      <dgm:spPr/>
      <dgm:t>
        <a:bodyPr/>
        <a:lstStyle/>
        <a:p>
          <a:endParaRPr lang="en-US"/>
        </a:p>
      </dgm:t>
    </dgm:pt>
    <dgm:pt modelId="{A2D9D54D-4050-46E0-B41F-BFE63A360BD2}">
      <dgm:prSet custT="1"/>
      <dgm:spPr/>
      <dgm:t>
        <a:bodyPr/>
        <a:lstStyle/>
        <a:p>
          <a:pPr rtl="0"/>
          <a:r>
            <a:rPr lang="en-US" sz="1800" dirty="0" smtClean="0"/>
            <a:t>Manage and scale reporting workloads of any size</a:t>
          </a:r>
          <a:endParaRPr lang="en-GB" sz="1800" b="0" dirty="0">
            <a:latin typeface="+mn-lt"/>
          </a:endParaRPr>
        </a:p>
      </dgm:t>
    </dgm:pt>
    <dgm:pt modelId="{A62E55AD-B975-42D8-94D5-A530FFC5C6FD}" type="parTrans" cxnId="{1598335B-C5ED-4C77-B4B1-F5F97E1B9588}">
      <dgm:prSet/>
      <dgm:spPr/>
      <dgm:t>
        <a:bodyPr/>
        <a:lstStyle/>
        <a:p>
          <a:endParaRPr lang="en-US"/>
        </a:p>
      </dgm:t>
    </dgm:pt>
    <dgm:pt modelId="{EFD2A880-CA4E-4423-9778-066972B982C8}" type="sibTrans" cxnId="{1598335B-C5ED-4C77-B4B1-F5F97E1B9588}">
      <dgm:prSet/>
      <dgm:spPr/>
      <dgm:t>
        <a:bodyPr/>
        <a:lstStyle/>
        <a:p>
          <a:endParaRPr lang="en-US"/>
        </a:p>
      </dgm:t>
    </dgm:pt>
    <dgm:pt modelId="{8E8C2AAD-F887-4578-A752-F52F9A58483F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/>
        </a:p>
      </dgm:t>
    </dgm:pt>
    <dgm:pt modelId="{AFB2BB00-0608-4659-BA5D-D6DE2E04DF19}" type="parTrans" cxnId="{0A548C04-E215-497E-893B-CB52FBA93879}">
      <dgm:prSet/>
      <dgm:spPr/>
      <dgm:t>
        <a:bodyPr/>
        <a:lstStyle/>
        <a:p>
          <a:endParaRPr lang="en-US"/>
        </a:p>
      </dgm:t>
    </dgm:pt>
    <dgm:pt modelId="{05E0FB34-2BE4-4102-9F70-52C51D2FA924}" type="sibTrans" cxnId="{0A548C04-E215-497E-893B-CB52FBA93879}">
      <dgm:prSet/>
      <dgm:spPr/>
      <dgm:t>
        <a:bodyPr/>
        <a:lstStyle/>
        <a:p>
          <a:endParaRPr lang="en-US"/>
        </a:p>
      </dgm:t>
    </dgm:pt>
    <dgm:pt modelId="{376E4E90-5A62-4246-8C29-7D543D2F95B4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Extend  with comprehensive and predictive capabilities</a:t>
          </a:r>
          <a:endParaRPr lang="en-GB" sz="1800" dirty="0"/>
        </a:p>
      </dgm:t>
    </dgm:pt>
    <dgm:pt modelId="{3744EB5B-74D4-4C91-86E4-549D5074FFAB}" type="sibTrans" cxnId="{B366FA19-AD69-4A9B-B74E-0D38B7B78A2B}">
      <dgm:prSet/>
      <dgm:spPr/>
      <dgm:t>
        <a:bodyPr/>
        <a:lstStyle/>
        <a:p>
          <a:endParaRPr lang="en-US"/>
        </a:p>
      </dgm:t>
    </dgm:pt>
    <dgm:pt modelId="{4A877F9E-80D1-4FFD-BA98-43A3D8BDB483}" type="parTrans" cxnId="{B366FA19-AD69-4A9B-B74E-0D38B7B78A2B}">
      <dgm:prSet/>
      <dgm:spPr/>
      <dgm:t>
        <a:bodyPr/>
        <a:lstStyle/>
        <a:p>
          <a:endParaRPr lang="en-US"/>
        </a:p>
      </dgm:t>
    </dgm:pt>
    <dgm:pt modelId="{E038AD83-12CA-47A5-982D-E71DDCC1FC04}">
      <dgm:prSet custT="1"/>
      <dgm:spPr/>
      <dgm:t>
        <a:bodyPr/>
        <a:lstStyle/>
        <a:p>
          <a:pPr rtl="0"/>
          <a:r>
            <a:rPr lang="en-US" sz="1800" dirty="0" smtClean="0"/>
            <a:t>Simplified management of your data warehouse</a:t>
          </a:r>
          <a:endParaRPr lang="en-GB" sz="1800" dirty="0"/>
        </a:p>
      </dgm:t>
    </dgm:pt>
    <dgm:pt modelId="{9C690BF1-D0CA-47AD-9F8A-0042FE51594F}" type="sibTrans" cxnId="{240C9F19-2E6F-4D1E-B123-F45E2B7862AF}">
      <dgm:prSet/>
      <dgm:spPr/>
      <dgm:t>
        <a:bodyPr/>
        <a:lstStyle/>
        <a:p>
          <a:endParaRPr lang="en-US"/>
        </a:p>
      </dgm:t>
    </dgm:pt>
    <dgm:pt modelId="{412A5605-6232-49D0-AD16-EF23A6A32E1D}" type="parTrans" cxnId="{240C9F19-2E6F-4D1E-B123-F45E2B7862AF}">
      <dgm:prSet/>
      <dgm:spPr/>
      <dgm:t>
        <a:bodyPr/>
        <a:lstStyle/>
        <a:p>
          <a:endParaRPr lang="en-US"/>
        </a:p>
      </dgm:t>
    </dgm:pt>
    <dgm:pt modelId="{ECAF6122-74C5-4339-8792-185F3F0F898E}">
      <dgm:prSet custT="1"/>
      <dgm:spPr/>
      <dgm:t>
        <a:bodyPr/>
        <a:lstStyle/>
        <a:p>
          <a:pPr rtl="0"/>
          <a:r>
            <a:rPr lang="en-US" sz="1800" dirty="0" smtClean="0"/>
            <a:t>Predictable response across growing volumes of</a:t>
          </a:r>
          <a:r>
            <a:rPr lang="en-US" sz="1800" b="0" i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data</a:t>
          </a:r>
          <a:endParaRPr lang="en-GB" sz="1800" b="0" dirty="0">
            <a:solidFill>
              <a:schemeClr val="tx1"/>
            </a:solidFill>
          </a:endParaRPr>
        </a:p>
      </dgm:t>
    </dgm:pt>
    <dgm:pt modelId="{D73F4CD5-FB4D-4B9D-B042-6CF6BDFDAE18}" type="sibTrans" cxnId="{C7670472-79DF-488F-8E44-096554B116E2}">
      <dgm:prSet/>
      <dgm:spPr/>
      <dgm:t>
        <a:bodyPr/>
        <a:lstStyle/>
        <a:p>
          <a:endParaRPr lang="en-GB"/>
        </a:p>
      </dgm:t>
    </dgm:pt>
    <dgm:pt modelId="{950711CA-1680-4818-B728-480DE4412F2A}" type="parTrans" cxnId="{C7670472-79DF-488F-8E44-096554B116E2}">
      <dgm:prSet/>
      <dgm:spPr/>
      <dgm:t>
        <a:bodyPr/>
        <a:lstStyle/>
        <a:p>
          <a:endParaRPr lang="en-GB"/>
        </a:p>
      </dgm:t>
    </dgm:pt>
    <dgm:pt modelId="{EDC882B2-BF3E-41B8-B8A1-3CC9CB3D4C83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Reach every user </a:t>
          </a:r>
          <a:r>
            <a:rPr lang="en-US" sz="1800" dirty="0" smtClean="0"/>
            <a:t>and drive actionable insight</a:t>
          </a:r>
          <a:endParaRPr lang="en-GB" sz="1800" dirty="0"/>
        </a:p>
      </dgm:t>
    </dgm:pt>
    <dgm:pt modelId="{0DDFFF67-23EE-40FD-9260-81AEAC66B947}" type="parTrans" cxnId="{ED75C7BB-C98E-4846-9DB3-B8F7D8E53FB7}">
      <dgm:prSet/>
      <dgm:spPr/>
      <dgm:t>
        <a:bodyPr/>
        <a:lstStyle/>
        <a:p>
          <a:endParaRPr lang="en-US"/>
        </a:p>
      </dgm:t>
    </dgm:pt>
    <dgm:pt modelId="{8E9F1992-0063-4E34-8287-EE0CA2CD846D}" type="sibTrans" cxnId="{ED75C7BB-C98E-4846-9DB3-B8F7D8E53FB7}">
      <dgm:prSet/>
      <dgm:spPr/>
      <dgm:t>
        <a:bodyPr/>
        <a:lstStyle/>
        <a:p>
          <a:endParaRPr lang="en-US"/>
        </a:p>
      </dgm:t>
    </dgm:pt>
    <dgm:pt modelId="{37FAF46A-0204-4B84-99F9-F062A130FA48}">
      <dgm:prSet custT="1"/>
      <dgm:spPr/>
      <dgm:t>
        <a:bodyPr/>
        <a:lstStyle/>
        <a:p>
          <a:pPr rtl="0"/>
          <a:endParaRPr lang="en-GB" sz="1800" b="0" dirty="0">
            <a:solidFill>
              <a:schemeClr val="tx1"/>
            </a:solidFill>
          </a:endParaRPr>
        </a:p>
      </dgm:t>
    </dgm:pt>
    <dgm:pt modelId="{B0E10807-D2F4-420B-A539-339E63F05FD6}" type="parTrans" cxnId="{C95596AC-6662-4CF8-8417-444249D91961}">
      <dgm:prSet/>
      <dgm:spPr/>
      <dgm:t>
        <a:bodyPr/>
        <a:lstStyle/>
        <a:p>
          <a:endParaRPr lang="en-US"/>
        </a:p>
      </dgm:t>
    </dgm:pt>
    <dgm:pt modelId="{708D3761-C07A-4826-9F36-F0BD9C81E7D9}" type="sibTrans" cxnId="{C95596AC-6662-4CF8-8417-444249D91961}">
      <dgm:prSet/>
      <dgm:spPr/>
      <dgm:t>
        <a:bodyPr/>
        <a:lstStyle/>
        <a:p>
          <a:endParaRPr lang="en-US"/>
        </a:p>
      </dgm:t>
    </dgm:pt>
    <dgm:pt modelId="{35BB7ABD-B088-4214-8002-CCAF8FBF4784}">
      <dgm:prSet custT="1"/>
      <dgm:spPr/>
      <dgm:t>
        <a:bodyPr/>
        <a:lstStyle/>
        <a:p>
          <a:pPr rtl="0"/>
          <a:endParaRPr lang="en-GB" sz="1800" b="0" dirty="0">
            <a:latin typeface="+mn-lt"/>
          </a:endParaRPr>
        </a:p>
      </dgm:t>
    </dgm:pt>
    <dgm:pt modelId="{4F3030A7-8E67-4A63-B618-7221DC15F2CF}" type="parTrans" cxnId="{8B9D6803-0AB8-40FC-96FD-2680C0D4CA37}">
      <dgm:prSet/>
      <dgm:spPr/>
      <dgm:t>
        <a:bodyPr/>
        <a:lstStyle/>
        <a:p>
          <a:endParaRPr lang="en-US"/>
        </a:p>
      </dgm:t>
    </dgm:pt>
    <dgm:pt modelId="{32CA28A1-6E68-4F9E-98E7-114AC8E8E6F3}" type="sibTrans" cxnId="{8B9D6803-0AB8-40FC-96FD-2680C0D4CA37}">
      <dgm:prSet/>
      <dgm:spPr/>
      <dgm:t>
        <a:bodyPr/>
        <a:lstStyle/>
        <a:p>
          <a:endParaRPr lang="en-US"/>
        </a:p>
      </dgm:t>
    </dgm:pt>
    <dgm:pt modelId="{198B3E2F-C8EB-47E8-8C5A-4C5EBC47EE16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/>
        </a:p>
      </dgm:t>
    </dgm:pt>
    <dgm:pt modelId="{CF21EB80-4701-4E13-8164-25898455DBF9}" type="parTrans" cxnId="{BCEBE526-AD9D-4D5D-8293-3C59EE5B915D}">
      <dgm:prSet/>
      <dgm:spPr/>
      <dgm:t>
        <a:bodyPr/>
        <a:lstStyle/>
        <a:p>
          <a:endParaRPr lang="en-US"/>
        </a:p>
      </dgm:t>
    </dgm:pt>
    <dgm:pt modelId="{427D79B5-EB8B-4A15-85CD-E7C7C60820DA}" type="sibTrans" cxnId="{BCEBE526-AD9D-4D5D-8293-3C59EE5B915D}">
      <dgm:prSet/>
      <dgm:spPr/>
      <dgm:t>
        <a:bodyPr/>
        <a:lstStyle/>
        <a:p>
          <a:endParaRPr lang="en-US"/>
        </a:p>
      </dgm:t>
    </dgm:pt>
    <dgm:pt modelId="{7CF205ED-CDF9-4CCF-91AB-FE4A16358E16}" type="pres">
      <dgm:prSet presAssocID="{2A288ACE-D10E-4871-B65F-9534A9F84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FF9FDD-1131-4E56-8E65-7143D4F05814}" type="pres">
      <dgm:prSet presAssocID="{2358599F-3FE3-4866-80DC-D040FE4C3A8B}" presName="composite" presStyleCnt="0"/>
      <dgm:spPr/>
    </dgm:pt>
    <dgm:pt modelId="{4355B1A6-6C4D-4225-8385-DEB505636246}" type="pres">
      <dgm:prSet presAssocID="{2358599F-3FE3-4866-80DC-D040FE4C3A8B}" presName="parTx" presStyleLbl="alignNode1" presStyleIdx="0" presStyleCnt="3" custScaleX="118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4B3E7-4D60-40C7-8B20-09F256C98AD8}" type="pres">
      <dgm:prSet presAssocID="{2358599F-3FE3-4866-80DC-D040FE4C3A8B}" presName="desTx" presStyleLbl="alignAccFollowNode1" presStyleIdx="0" presStyleCnt="3" custScaleX="1206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A75E1-D744-4B47-A7A8-79F35EE9C54C}" type="pres">
      <dgm:prSet presAssocID="{705DFF6E-DA51-48C7-8E84-64689BAFC925}" presName="space" presStyleCnt="0"/>
      <dgm:spPr/>
    </dgm:pt>
    <dgm:pt modelId="{D6692420-2FCD-41E9-9BDA-B6CA678ED050}" type="pres">
      <dgm:prSet presAssocID="{2F4CC589-B9AE-4AC2-87A9-7AD844304037}" presName="composite" presStyleCnt="0"/>
      <dgm:spPr/>
    </dgm:pt>
    <dgm:pt modelId="{82F3DA48-1A87-42F3-B788-C7258CB72FB5}" type="pres">
      <dgm:prSet presAssocID="{2F4CC589-B9AE-4AC2-87A9-7AD844304037}" presName="parTx" presStyleLbl="alignNode1" presStyleIdx="1" presStyleCnt="3" custScaleX="118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1A47E-7A28-4A48-93FD-CE392BCC0E2F}" type="pres">
      <dgm:prSet presAssocID="{2F4CC589-B9AE-4AC2-87A9-7AD844304037}" presName="desTx" presStyleLbl="alignAccFollowNode1" presStyleIdx="1" presStyleCnt="3" custScaleX="122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0D66A-6C84-48F5-84D4-D147554D1540}" type="pres">
      <dgm:prSet presAssocID="{8F43993B-F970-4B3D-BC62-FD10BB49DB04}" presName="space" presStyleCnt="0"/>
      <dgm:spPr/>
    </dgm:pt>
    <dgm:pt modelId="{DB3C15E9-A019-405A-BE01-256999720129}" type="pres">
      <dgm:prSet presAssocID="{00001340-3440-4A6E-9FCA-7A9082272A09}" presName="composite" presStyleCnt="0"/>
      <dgm:spPr/>
    </dgm:pt>
    <dgm:pt modelId="{2CF9736D-07F2-473F-A839-C6F65857CDC0}" type="pres">
      <dgm:prSet presAssocID="{00001340-3440-4A6E-9FCA-7A9082272A09}" presName="parTx" presStyleLbl="alignNode1" presStyleIdx="2" presStyleCnt="3" custScaleX="118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FE9EB-F945-4543-AFA4-B3DF006F663A}" type="pres">
      <dgm:prSet presAssocID="{00001340-3440-4A6E-9FCA-7A9082272A09}" presName="desTx" presStyleLbl="alignAccFollowNode1" presStyleIdx="2" presStyleCnt="3" custScaleX="1208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EBE526-AD9D-4D5D-8293-3C59EE5B915D}" srcId="{00001340-3440-4A6E-9FCA-7A9082272A09}" destId="{198B3E2F-C8EB-47E8-8C5A-4C5EBC47EE16}" srcOrd="0" destOrd="0" parTransId="{CF21EB80-4701-4E13-8164-25898455DBF9}" sibTransId="{427D79B5-EB8B-4A15-85CD-E7C7C60820DA}"/>
    <dgm:cxn modelId="{5115552E-5591-4AF2-A08D-8F57E2143C46}" type="presOf" srcId="{53853AD0-E0C8-458C-8AF7-C166392F7AAC}" destId="{6D54B3E7-4D60-40C7-8B20-09F256C98AD8}" srcOrd="0" destOrd="1" presId="urn:microsoft.com/office/officeart/2005/8/layout/hList1"/>
    <dgm:cxn modelId="{BAA02304-4805-4870-8871-1BE64AAC377C}" type="presOf" srcId="{8E8C2AAD-F887-4578-A752-F52F9A58483F}" destId="{2E8FE9EB-F945-4543-AFA4-B3DF006F663A}" srcOrd="0" destOrd="4" presId="urn:microsoft.com/office/officeart/2005/8/layout/hList1"/>
    <dgm:cxn modelId="{240C9F19-2E6F-4D1E-B123-F45E2B7862AF}" srcId="{2358599F-3FE3-4866-80DC-D040FE4C3A8B}" destId="{E038AD83-12CA-47A5-982D-E71DDCC1FC04}" srcOrd="3" destOrd="0" parTransId="{412A5605-6232-49D0-AD16-EF23A6A32E1D}" sibTransId="{9C690BF1-D0CA-47AD-9F8A-0042FE51594F}"/>
    <dgm:cxn modelId="{22170BFF-A6C9-4729-8F1E-433B5A1A56E0}" srcId="{2F4CC589-B9AE-4AC2-87A9-7AD844304037}" destId="{4CF6EB2F-C417-422B-995D-3E5A69C8AD56}" srcOrd="3" destOrd="0" parTransId="{045AC74F-2433-4E2D-8D87-0887F91888E6}" sibTransId="{A1FFE0A2-DF6B-4CFD-B77C-4CBBABD17233}"/>
    <dgm:cxn modelId="{FE04BE38-9F25-4EEE-A74A-B68FA6BE0803}" type="presOf" srcId="{ECAF6122-74C5-4339-8792-185F3F0F898E}" destId="{6D54B3E7-4D60-40C7-8B20-09F256C98AD8}" srcOrd="0" destOrd="2" presId="urn:microsoft.com/office/officeart/2005/8/layout/hList1"/>
    <dgm:cxn modelId="{8B9D6803-0AB8-40FC-96FD-2680C0D4CA37}" srcId="{2F4CC589-B9AE-4AC2-87A9-7AD844304037}" destId="{35BB7ABD-B088-4214-8002-CCAF8FBF4784}" srcOrd="0" destOrd="0" parTransId="{4F3030A7-8E67-4A63-B618-7221DC15F2CF}" sibTransId="{32CA28A1-6E68-4F9E-98E7-114AC8E8E6F3}"/>
    <dgm:cxn modelId="{C7098927-3554-416E-87BD-B1D6B93D6C13}" srcId="{2358599F-3FE3-4866-80DC-D040FE4C3A8B}" destId="{53853AD0-E0C8-458C-8AF7-C166392F7AAC}" srcOrd="1" destOrd="0" parTransId="{5F500CA1-196E-474D-9EC8-AFC2DAC62890}" sibTransId="{7B6E1A95-5FF8-405E-9D02-0A545A055B17}"/>
    <dgm:cxn modelId="{1141DE0A-FFE1-4E56-A4B9-F0E8CD998261}" srcId="{00001340-3440-4A6E-9FCA-7A9082272A09}" destId="{B7DAD84C-1514-4276-ADCA-C5D13DDA427B}" srcOrd="1" destOrd="0" parTransId="{8F801E65-12BA-41B6-B471-5CF9D458252A}" sibTransId="{3D54AD79-526D-48A3-8F7D-592D7C70BEAB}"/>
    <dgm:cxn modelId="{8EEEA608-8B0E-4030-986E-C042A49AEE3C}" type="presOf" srcId="{37FAF46A-0204-4B84-99F9-F062A130FA48}" destId="{6D54B3E7-4D60-40C7-8B20-09F256C98AD8}" srcOrd="0" destOrd="0" presId="urn:microsoft.com/office/officeart/2005/8/layout/hList1"/>
    <dgm:cxn modelId="{8ABFCC4C-CB85-411B-B27B-C14297F82109}" type="presOf" srcId="{2A288ACE-D10E-4871-B65F-9534A9F84513}" destId="{7CF205ED-CDF9-4CCF-91AB-FE4A16358E16}" srcOrd="0" destOrd="0" presId="urn:microsoft.com/office/officeart/2005/8/layout/hList1"/>
    <dgm:cxn modelId="{B88F57B8-C737-4040-B07D-1A9CECAB9ABF}" type="presOf" srcId="{A2D9D54D-4050-46E0-B41F-BFE63A360BD2}" destId="{9F71A47E-7A28-4A48-93FD-CE392BCC0E2F}" srcOrd="0" destOrd="2" presId="urn:microsoft.com/office/officeart/2005/8/layout/hList1"/>
    <dgm:cxn modelId="{C95596AC-6662-4CF8-8417-444249D91961}" srcId="{2358599F-3FE3-4866-80DC-D040FE4C3A8B}" destId="{37FAF46A-0204-4B84-99F9-F062A130FA48}" srcOrd="0" destOrd="0" parTransId="{B0E10807-D2F4-420B-A539-339E63F05FD6}" sibTransId="{708D3761-C07A-4826-9F36-F0BD9C81E7D9}"/>
    <dgm:cxn modelId="{3F6861EC-4ADD-4C7A-9C9C-CBAC3E026C2C}" srcId="{2A288ACE-D10E-4871-B65F-9534A9F84513}" destId="{2358599F-3FE3-4866-80DC-D040FE4C3A8B}" srcOrd="0" destOrd="0" parTransId="{441363CF-0941-444B-968A-5B3F56CD28ED}" sibTransId="{705DFF6E-DA51-48C7-8E84-64689BAFC925}"/>
    <dgm:cxn modelId="{B5844051-3C2B-4899-8BFD-72A845BBC063}" type="presOf" srcId="{B7DAD84C-1514-4276-ADCA-C5D13DDA427B}" destId="{2E8FE9EB-F945-4543-AFA4-B3DF006F663A}" srcOrd="0" destOrd="1" presId="urn:microsoft.com/office/officeart/2005/8/layout/hList1"/>
    <dgm:cxn modelId="{351B0BBA-8E33-4ABE-BE7A-3DF278C57382}" type="presOf" srcId="{198B3E2F-C8EB-47E8-8C5A-4C5EBC47EE16}" destId="{2E8FE9EB-F945-4543-AFA4-B3DF006F663A}" srcOrd="0" destOrd="0" presId="urn:microsoft.com/office/officeart/2005/8/layout/hList1"/>
    <dgm:cxn modelId="{FB4F7722-BEEA-4C51-A5FC-642E428C6D19}" type="presOf" srcId="{C98F28E0-8EC6-4B1C-99BC-DF02543D2414}" destId="{6D54B3E7-4D60-40C7-8B20-09F256C98AD8}" srcOrd="0" destOrd="5" presId="urn:microsoft.com/office/officeart/2005/8/layout/hList1"/>
    <dgm:cxn modelId="{ED75C7BB-C98E-4846-9DB3-B8F7D8E53FB7}" srcId="{00001340-3440-4A6E-9FCA-7A9082272A09}" destId="{EDC882B2-BF3E-41B8-B8A1-3CC9CB3D4C83}" srcOrd="3" destOrd="0" parTransId="{0DDFFF67-23EE-40FD-9260-81AEAC66B947}" sibTransId="{8E9F1992-0063-4E34-8287-EE0CA2CD846D}"/>
    <dgm:cxn modelId="{60EBF1D4-A7BC-4CC2-9A3D-67ACD9CBF4E3}" srcId="{2358599F-3FE3-4866-80DC-D040FE4C3A8B}" destId="{4547123A-1BA1-4213-A444-16A6724B3315}" srcOrd="4" destOrd="0" parTransId="{F26E0EFB-2616-4A4F-8B2D-A803C53468A5}" sibTransId="{12512DA0-A615-46EC-9DFD-AADB315FA424}"/>
    <dgm:cxn modelId="{63BCC81A-E7A2-415A-A4EB-9035CBCBB503}" type="presOf" srcId="{2358599F-3FE3-4866-80DC-D040FE4C3A8B}" destId="{4355B1A6-6C4D-4225-8385-DEB505636246}" srcOrd="0" destOrd="0" presId="urn:microsoft.com/office/officeart/2005/8/layout/hList1"/>
    <dgm:cxn modelId="{1EAE39DF-9E70-41D0-AD97-EA27A6AB17F2}" type="presOf" srcId="{4547123A-1BA1-4213-A444-16A6724B3315}" destId="{6D54B3E7-4D60-40C7-8B20-09F256C98AD8}" srcOrd="0" destOrd="4" presId="urn:microsoft.com/office/officeart/2005/8/layout/hList1"/>
    <dgm:cxn modelId="{CC251A35-98E6-4AFE-959C-A8B4822F14FB}" type="presOf" srcId="{4CF6EB2F-C417-422B-995D-3E5A69C8AD56}" destId="{9F71A47E-7A28-4A48-93FD-CE392BCC0E2F}" srcOrd="0" destOrd="3" presId="urn:microsoft.com/office/officeart/2005/8/layout/hList1"/>
    <dgm:cxn modelId="{13DDCF6D-69F1-467B-943C-9BCB254A4B79}" srcId="{2A288ACE-D10E-4871-B65F-9534A9F84513}" destId="{2F4CC589-B9AE-4AC2-87A9-7AD844304037}" srcOrd="1" destOrd="0" parTransId="{D11CF95C-0D59-41C4-9626-707A0C98315F}" sibTransId="{8F43993B-F970-4B3D-BC62-FD10BB49DB04}"/>
    <dgm:cxn modelId="{4655EFA4-5F91-4DD3-8F02-0D3C6C316845}" type="presOf" srcId="{00001340-3440-4A6E-9FCA-7A9082272A09}" destId="{2CF9736D-07F2-473F-A839-C6F65857CDC0}" srcOrd="0" destOrd="0" presId="urn:microsoft.com/office/officeart/2005/8/layout/hList1"/>
    <dgm:cxn modelId="{57AD452A-9029-4C86-B9C5-D94CEB3046CF}" type="presOf" srcId="{EDC882B2-BF3E-41B8-B8A1-3CC9CB3D4C83}" destId="{2E8FE9EB-F945-4543-AFA4-B3DF006F663A}" srcOrd="0" destOrd="3" presId="urn:microsoft.com/office/officeart/2005/8/layout/hList1"/>
    <dgm:cxn modelId="{B83F86AE-17A3-410B-BEEC-8E94D200D00B}" type="presOf" srcId="{E038AD83-12CA-47A5-982D-E71DDCC1FC04}" destId="{6D54B3E7-4D60-40C7-8B20-09F256C98AD8}" srcOrd="0" destOrd="3" presId="urn:microsoft.com/office/officeart/2005/8/layout/hList1"/>
    <dgm:cxn modelId="{C7670472-79DF-488F-8E44-096554B116E2}" srcId="{2358599F-3FE3-4866-80DC-D040FE4C3A8B}" destId="{ECAF6122-74C5-4339-8792-185F3F0F898E}" srcOrd="2" destOrd="0" parTransId="{950711CA-1680-4818-B728-480DE4412F2A}" sibTransId="{D73F4CD5-FB4D-4B9D-B042-6CF6BDFDAE18}"/>
    <dgm:cxn modelId="{1EFB81CE-4D6F-46DD-AEDE-9FF3AD5A37A1}" type="presOf" srcId="{35BB7ABD-B088-4214-8002-CCAF8FBF4784}" destId="{9F71A47E-7A28-4A48-93FD-CE392BCC0E2F}" srcOrd="0" destOrd="0" presId="urn:microsoft.com/office/officeart/2005/8/layout/hList1"/>
    <dgm:cxn modelId="{05259C3D-5540-464F-8494-F7B5C58C3BD1}" srcId="{2A288ACE-D10E-4871-B65F-9534A9F84513}" destId="{00001340-3440-4A6E-9FCA-7A9082272A09}" srcOrd="2" destOrd="0" parTransId="{E54ED985-512C-41DA-A8BF-1E314EE5FF85}" sibTransId="{E665E2B9-781E-4817-A4A3-7271E3EDA998}"/>
    <dgm:cxn modelId="{1598335B-C5ED-4C77-B4B1-F5F97E1B9588}" srcId="{2F4CC589-B9AE-4AC2-87A9-7AD844304037}" destId="{A2D9D54D-4050-46E0-B41F-BFE63A360BD2}" srcOrd="2" destOrd="0" parTransId="{A62E55AD-B975-42D8-94D5-A530FFC5C6FD}" sibTransId="{EFD2A880-CA4E-4423-9778-066972B982C8}"/>
    <dgm:cxn modelId="{53E79C25-514B-4BD5-96DD-157A3BDAD31A}" type="presOf" srcId="{376E4E90-5A62-4246-8C29-7D543D2F95B4}" destId="{2E8FE9EB-F945-4543-AFA4-B3DF006F663A}" srcOrd="0" destOrd="2" presId="urn:microsoft.com/office/officeart/2005/8/layout/hList1"/>
    <dgm:cxn modelId="{16732CBF-2487-46E5-B4CB-B14E132B9699}" type="presOf" srcId="{13B7000B-9DF3-4892-8E9B-13599FDC7725}" destId="{9F71A47E-7A28-4A48-93FD-CE392BCC0E2F}" srcOrd="0" destOrd="1" presId="urn:microsoft.com/office/officeart/2005/8/layout/hList1"/>
    <dgm:cxn modelId="{B366FA19-AD69-4A9B-B74E-0D38B7B78A2B}" srcId="{00001340-3440-4A6E-9FCA-7A9082272A09}" destId="{376E4E90-5A62-4246-8C29-7D543D2F95B4}" srcOrd="2" destOrd="0" parTransId="{4A877F9E-80D1-4FFD-BA98-43A3D8BDB483}" sibTransId="{3744EB5B-74D4-4C91-86E4-549D5074FFAB}"/>
    <dgm:cxn modelId="{955D8112-BDFF-44F4-AA87-AC6EDD5B1D93}" srcId="{2F4CC589-B9AE-4AC2-87A9-7AD844304037}" destId="{13B7000B-9DF3-4892-8E9B-13599FDC7725}" srcOrd="1" destOrd="0" parTransId="{8162F117-2D1B-4C31-AF8B-30511CA51727}" sibTransId="{7246E55D-F57F-459B-AD43-28DE3833FE33}"/>
    <dgm:cxn modelId="{0A548C04-E215-497E-893B-CB52FBA93879}" srcId="{00001340-3440-4A6E-9FCA-7A9082272A09}" destId="{8E8C2AAD-F887-4578-A752-F52F9A58483F}" srcOrd="4" destOrd="0" parTransId="{AFB2BB00-0608-4659-BA5D-D6DE2E04DF19}" sibTransId="{05E0FB34-2BE4-4102-9F70-52C51D2FA924}"/>
    <dgm:cxn modelId="{4FB1C727-B78D-43CD-9A1E-87E176BC5F33}" srcId="{2358599F-3FE3-4866-80DC-D040FE4C3A8B}" destId="{C98F28E0-8EC6-4B1C-99BC-DF02543D2414}" srcOrd="5" destOrd="0" parTransId="{BB5781FD-CEFD-467B-B076-6B41C5EDD601}" sibTransId="{4E19674B-8A9A-4B30-9B39-2A5C267DAD2B}"/>
    <dgm:cxn modelId="{B3BFBB93-A2B4-47CE-9541-7BDD3047395F}" type="presOf" srcId="{2F4CC589-B9AE-4AC2-87A9-7AD844304037}" destId="{82F3DA48-1A87-42F3-B788-C7258CB72FB5}" srcOrd="0" destOrd="0" presId="urn:microsoft.com/office/officeart/2005/8/layout/hList1"/>
    <dgm:cxn modelId="{BFF268EA-1F0E-4D1B-B13C-DA3AF69D200F}" type="presParOf" srcId="{7CF205ED-CDF9-4CCF-91AB-FE4A16358E16}" destId="{DEFF9FDD-1131-4E56-8E65-7143D4F05814}" srcOrd="0" destOrd="0" presId="urn:microsoft.com/office/officeart/2005/8/layout/hList1"/>
    <dgm:cxn modelId="{27F9E7EC-7199-4860-B188-6CF791A3AF98}" type="presParOf" srcId="{DEFF9FDD-1131-4E56-8E65-7143D4F05814}" destId="{4355B1A6-6C4D-4225-8385-DEB505636246}" srcOrd="0" destOrd="0" presId="urn:microsoft.com/office/officeart/2005/8/layout/hList1"/>
    <dgm:cxn modelId="{CCDF8930-8EF2-49DE-AD49-41C778D1A556}" type="presParOf" srcId="{DEFF9FDD-1131-4E56-8E65-7143D4F05814}" destId="{6D54B3E7-4D60-40C7-8B20-09F256C98AD8}" srcOrd="1" destOrd="0" presId="urn:microsoft.com/office/officeart/2005/8/layout/hList1"/>
    <dgm:cxn modelId="{27766410-4353-45D4-B1B4-336B446FAC8B}" type="presParOf" srcId="{7CF205ED-CDF9-4CCF-91AB-FE4A16358E16}" destId="{A65A75E1-D744-4B47-A7A8-79F35EE9C54C}" srcOrd="1" destOrd="0" presId="urn:microsoft.com/office/officeart/2005/8/layout/hList1"/>
    <dgm:cxn modelId="{1E149E62-DF3B-4166-83BC-852CEE991BE6}" type="presParOf" srcId="{7CF205ED-CDF9-4CCF-91AB-FE4A16358E16}" destId="{D6692420-2FCD-41E9-9BDA-B6CA678ED050}" srcOrd="2" destOrd="0" presId="urn:microsoft.com/office/officeart/2005/8/layout/hList1"/>
    <dgm:cxn modelId="{8182F1BB-B4B5-41E9-9F7F-E6D0BD2F91F9}" type="presParOf" srcId="{D6692420-2FCD-41E9-9BDA-B6CA678ED050}" destId="{82F3DA48-1A87-42F3-B788-C7258CB72FB5}" srcOrd="0" destOrd="0" presId="urn:microsoft.com/office/officeart/2005/8/layout/hList1"/>
    <dgm:cxn modelId="{1D5A5187-82D4-477C-8D87-B15724ABA73F}" type="presParOf" srcId="{D6692420-2FCD-41E9-9BDA-B6CA678ED050}" destId="{9F71A47E-7A28-4A48-93FD-CE392BCC0E2F}" srcOrd="1" destOrd="0" presId="urn:microsoft.com/office/officeart/2005/8/layout/hList1"/>
    <dgm:cxn modelId="{76785824-6AEA-436B-8A65-18B7E45D601A}" type="presParOf" srcId="{7CF205ED-CDF9-4CCF-91AB-FE4A16358E16}" destId="{A550D66A-6C84-48F5-84D4-D147554D1540}" srcOrd="3" destOrd="0" presId="urn:microsoft.com/office/officeart/2005/8/layout/hList1"/>
    <dgm:cxn modelId="{5D36DE1D-F130-4265-A5D2-94ECDC070A32}" type="presParOf" srcId="{7CF205ED-CDF9-4CCF-91AB-FE4A16358E16}" destId="{DB3C15E9-A019-405A-BE01-256999720129}" srcOrd="4" destOrd="0" presId="urn:microsoft.com/office/officeart/2005/8/layout/hList1"/>
    <dgm:cxn modelId="{B4301A81-7EBD-4464-9738-99F68ED762B1}" type="presParOf" srcId="{DB3C15E9-A019-405A-BE01-256999720129}" destId="{2CF9736D-07F2-473F-A839-C6F65857CDC0}" srcOrd="0" destOrd="0" presId="urn:microsoft.com/office/officeart/2005/8/layout/hList1"/>
    <dgm:cxn modelId="{D6F21818-7E72-4E49-8352-E1767A4B2FA7}" type="presParOf" srcId="{DB3C15E9-A019-405A-BE01-256999720129}" destId="{2E8FE9EB-F945-4543-AFA4-B3DF006F663A}" srcOrd="1" destOrd="0" presId="urn:microsoft.com/office/officeart/2005/8/layout/h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</a:t>
          </a:r>
          <a:r>
            <a:rPr lang="en-US" dirty="0" err="1" smtClean="0"/>
            <a:t>Scalke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CF449E5B-E23E-41FB-99B1-D16D84A4A1BF}" type="presOf" srcId="{975C9CB2-0E53-4796-B4EC-AED8DD91AB07}" destId="{8FD912B9-7BBD-474C-B3A7-6C6FDF926415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789F8A1B-DC9A-4350-AAAC-9656E4F015A8}" type="presOf" srcId="{553E0C9E-9E6A-466F-B58B-251ADF2410FE}" destId="{8753DBEB-5525-4FEF-B45E-EA5E5FBA0A83}" srcOrd="0" destOrd="0" presId="urn:microsoft.com/office/officeart/2005/8/layout/radial6"/>
    <dgm:cxn modelId="{B435D7BC-7C3F-406C-8A0C-424CB88B9E90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AF29C9FE-498F-4839-AE83-8E4C5B688746}" type="presOf" srcId="{3AA2F3E7-CC23-4FDE-9509-270C85DBC556}" destId="{DC9954AA-BBCA-446C-9108-1E67BA3216E5}" srcOrd="0" destOrd="0" presId="urn:microsoft.com/office/officeart/2005/8/layout/radial6"/>
    <dgm:cxn modelId="{B46FABF6-751E-4949-BF42-C63B7A6324EC}" type="presOf" srcId="{0057EC54-C9D4-41B2-9FC4-7DBD543145C9}" destId="{560F16D2-3AEE-433D-8F58-2D1EE5D0BD5E}" srcOrd="0" destOrd="0" presId="urn:microsoft.com/office/officeart/2005/8/layout/radial6"/>
    <dgm:cxn modelId="{FA05B3CF-5F08-4097-B637-B6471E3993ED}" type="presOf" srcId="{F0608A25-22C1-4322-A3E9-CF6F1BB2DCA8}" destId="{C2A879BF-92D4-4D11-AAFE-1355B89FB611}" srcOrd="0" destOrd="0" presId="urn:microsoft.com/office/officeart/2005/8/layout/radial6"/>
    <dgm:cxn modelId="{2126A98F-9B18-441D-992D-04C30C315616}" type="presOf" srcId="{F79935F3-CAFB-4315-985A-F22F7F3527DC}" destId="{CCA60AF8-25B8-4073-A84A-E0554B1F326C}" srcOrd="0" destOrd="0" presId="urn:microsoft.com/office/officeart/2005/8/layout/radial6"/>
    <dgm:cxn modelId="{43359C76-321B-4536-805A-AEA867C4B7A7}" type="presOf" srcId="{409A59E5-5ED0-4794-8E17-A21C3C759648}" destId="{C33F6FF3-8A35-4C66-B468-53D19465EA84}" srcOrd="0" destOrd="0" presId="urn:microsoft.com/office/officeart/2005/8/layout/radial6"/>
    <dgm:cxn modelId="{BC922D98-5E70-49DC-A3D7-2087F16AACBB}" type="presParOf" srcId="{CCA60AF8-25B8-4073-A84A-E0554B1F326C}" destId="{C2A879BF-92D4-4D11-AAFE-1355B89FB611}" srcOrd="0" destOrd="0" presId="urn:microsoft.com/office/officeart/2005/8/layout/radial6"/>
    <dgm:cxn modelId="{C50C1013-492F-41C0-852D-4D8B9F48FC48}" type="presParOf" srcId="{CCA60AF8-25B8-4073-A84A-E0554B1F326C}" destId="{DC9954AA-BBCA-446C-9108-1E67BA3216E5}" srcOrd="1" destOrd="0" presId="urn:microsoft.com/office/officeart/2005/8/layout/radial6"/>
    <dgm:cxn modelId="{76BC9521-B033-4118-827C-16D4A2189B9C}" type="presParOf" srcId="{CCA60AF8-25B8-4073-A84A-E0554B1F326C}" destId="{29F30BB2-CBD0-4392-A38E-6DA5287D5140}" srcOrd="2" destOrd="0" presId="urn:microsoft.com/office/officeart/2005/8/layout/radial6"/>
    <dgm:cxn modelId="{08463F22-73EC-4BA0-861D-1B2553C7C147}" type="presParOf" srcId="{CCA60AF8-25B8-4073-A84A-E0554B1F326C}" destId="{8753DBEB-5525-4FEF-B45E-EA5E5FBA0A83}" srcOrd="3" destOrd="0" presId="urn:microsoft.com/office/officeart/2005/8/layout/radial6"/>
    <dgm:cxn modelId="{D3D4D1CF-216A-4271-AEB6-F704F9A4C2B0}" type="presParOf" srcId="{CCA60AF8-25B8-4073-A84A-E0554B1F326C}" destId="{72881E16-E634-4308-9C62-A134A9683B3B}" srcOrd="4" destOrd="0" presId="urn:microsoft.com/office/officeart/2005/8/layout/radial6"/>
    <dgm:cxn modelId="{6821E6FA-9FF0-439F-B621-29D3667635D4}" type="presParOf" srcId="{CCA60AF8-25B8-4073-A84A-E0554B1F326C}" destId="{C1691771-0711-45CF-A689-E72ECFC7AF77}" srcOrd="5" destOrd="0" presId="urn:microsoft.com/office/officeart/2005/8/layout/radial6"/>
    <dgm:cxn modelId="{B32631DB-45B8-41F0-A5C9-AA5545A16C28}" type="presParOf" srcId="{CCA60AF8-25B8-4073-A84A-E0554B1F326C}" destId="{560F16D2-3AEE-433D-8F58-2D1EE5D0BD5E}" srcOrd="6" destOrd="0" presId="urn:microsoft.com/office/officeart/2005/8/layout/radial6"/>
    <dgm:cxn modelId="{540B0E28-191C-4468-B213-20B9AC061146}" type="presParOf" srcId="{CCA60AF8-25B8-4073-A84A-E0554B1F326C}" destId="{C33F6FF3-8A35-4C66-B468-53D19465EA84}" srcOrd="7" destOrd="0" presId="urn:microsoft.com/office/officeart/2005/8/layout/radial6"/>
    <dgm:cxn modelId="{D391AE57-05B6-43DF-86E9-CF09635B33B1}" type="presParOf" srcId="{CCA60AF8-25B8-4073-A84A-E0554B1F326C}" destId="{E0104AEF-A48D-4BBD-981B-BCC2169B2585}" srcOrd="8" destOrd="0" presId="urn:microsoft.com/office/officeart/2005/8/layout/radial6"/>
    <dgm:cxn modelId="{CA0686FD-390D-4691-A28F-9EB87E95767C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1594A97-B9BA-46FF-99FE-C88F9A0F9868}" type="presOf" srcId="{F0608A25-22C1-4322-A3E9-CF6F1BB2DCA8}" destId="{C2A879BF-92D4-4D11-AAFE-1355B89FB611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C72E28ED-A2CA-4CD4-B263-64EB0DAAB77A}" type="presOf" srcId="{0057EC54-C9D4-41B2-9FC4-7DBD543145C9}" destId="{560F16D2-3AEE-433D-8F58-2D1EE5D0BD5E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D43BC834-DCC2-4179-B443-B3D5D4CA9E83}" type="presOf" srcId="{409A59E5-5ED0-4794-8E17-A21C3C759648}" destId="{C33F6FF3-8A35-4C66-B468-53D19465EA84}" srcOrd="0" destOrd="0" presId="urn:microsoft.com/office/officeart/2005/8/layout/radial6"/>
    <dgm:cxn modelId="{209BEF45-080A-4C79-896A-A24B6902DA09}" type="presOf" srcId="{553E0C9E-9E6A-466F-B58B-251ADF2410FE}" destId="{8753DBEB-5525-4FEF-B45E-EA5E5FBA0A83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5B84A09-C28A-47DA-A2A0-461B83C710AE}" type="presOf" srcId="{3AA2F3E7-CC23-4FDE-9509-270C85DBC556}" destId="{DC9954AA-BBCA-446C-9108-1E67BA3216E5}" srcOrd="0" destOrd="0" presId="urn:microsoft.com/office/officeart/2005/8/layout/radial6"/>
    <dgm:cxn modelId="{484F4E42-A1CB-491E-8570-F0C5006C4273}" type="presOf" srcId="{F79935F3-CAFB-4315-985A-F22F7F3527DC}" destId="{CCA60AF8-25B8-4073-A84A-E0554B1F326C}" srcOrd="0" destOrd="0" presId="urn:microsoft.com/office/officeart/2005/8/layout/radial6"/>
    <dgm:cxn modelId="{35086010-5A13-42C3-A34C-1C4F46CCDBDC}" type="presOf" srcId="{4B22615F-884C-409F-9775-B71B58D5DEA8}" destId="{72881E16-E634-4308-9C62-A134A9683B3B}" srcOrd="0" destOrd="0" presId="urn:microsoft.com/office/officeart/2005/8/layout/radial6"/>
    <dgm:cxn modelId="{FEF97C43-0945-4D84-B2F1-03E84C4E1B42}" type="presOf" srcId="{975C9CB2-0E53-4796-B4EC-AED8DD91AB07}" destId="{8FD912B9-7BBD-474C-B3A7-6C6FDF926415}" srcOrd="0" destOrd="0" presId="urn:microsoft.com/office/officeart/2005/8/layout/radial6"/>
    <dgm:cxn modelId="{B499AF2F-729E-48A2-BED9-5508186F2524}" type="presParOf" srcId="{CCA60AF8-25B8-4073-A84A-E0554B1F326C}" destId="{C2A879BF-92D4-4D11-AAFE-1355B89FB611}" srcOrd="0" destOrd="0" presId="urn:microsoft.com/office/officeart/2005/8/layout/radial6"/>
    <dgm:cxn modelId="{78BDB12C-14BE-441A-B03F-802FA29BD9CB}" type="presParOf" srcId="{CCA60AF8-25B8-4073-A84A-E0554B1F326C}" destId="{DC9954AA-BBCA-446C-9108-1E67BA3216E5}" srcOrd="1" destOrd="0" presId="urn:microsoft.com/office/officeart/2005/8/layout/radial6"/>
    <dgm:cxn modelId="{6A5BD4AB-00AC-490C-B289-D63EBE099CE5}" type="presParOf" srcId="{CCA60AF8-25B8-4073-A84A-E0554B1F326C}" destId="{29F30BB2-CBD0-4392-A38E-6DA5287D5140}" srcOrd="2" destOrd="0" presId="urn:microsoft.com/office/officeart/2005/8/layout/radial6"/>
    <dgm:cxn modelId="{7B262CA2-9035-4161-BA75-A239663982CB}" type="presParOf" srcId="{CCA60AF8-25B8-4073-A84A-E0554B1F326C}" destId="{8753DBEB-5525-4FEF-B45E-EA5E5FBA0A83}" srcOrd="3" destOrd="0" presId="urn:microsoft.com/office/officeart/2005/8/layout/radial6"/>
    <dgm:cxn modelId="{563F3F55-D3BA-49BC-86AC-008C2F791E83}" type="presParOf" srcId="{CCA60AF8-25B8-4073-A84A-E0554B1F326C}" destId="{72881E16-E634-4308-9C62-A134A9683B3B}" srcOrd="4" destOrd="0" presId="urn:microsoft.com/office/officeart/2005/8/layout/radial6"/>
    <dgm:cxn modelId="{ECD5B933-EF9F-4976-86BE-F66ADF099CDD}" type="presParOf" srcId="{CCA60AF8-25B8-4073-A84A-E0554B1F326C}" destId="{C1691771-0711-45CF-A689-E72ECFC7AF77}" srcOrd="5" destOrd="0" presId="urn:microsoft.com/office/officeart/2005/8/layout/radial6"/>
    <dgm:cxn modelId="{2A54B94C-25B6-46C1-8F50-BDCACE4649C7}" type="presParOf" srcId="{CCA60AF8-25B8-4073-A84A-E0554B1F326C}" destId="{560F16D2-3AEE-433D-8F58-2D1EE5D0BD5E}" srcOrd="6" destOrd="0" presId="urn:microsoft.com/office/officeart/2005/8/layout/radial6"/>
    <dgm:cxn modelId="{1B66A897-6BE2-49D4-A05E-EFFAC27321E0}" type="presParOf" srcId="{CCA60AF8-25B8-4073-A84A-E0554B1F326C}" destId="{C33F6FF3-8A35-4C66-B468-53D19465EA84}" srcOrd="7" destOrd="0" presId="urn:microsoft.com/office/officeart/2005/8/layout/radial6"/>
    <dgm:cxn modelId="{71E90E38-651C-458E-B0CA-47B3FFD524E9}" type="presParOf" srcId="{CCA60AF8-25B8-4073-A84A-E0554B1F326C}" destId="{E0104AEF-A48D-4BBD-981B-BCC2169B2585}" srcOrd="8" destOrd="0" presId="urn:microsoft.com/office/officeart/2005/8/layout/radial6"/>
    <dgm:cxn modelId="{21D54661-7EC6-4CD2-AF1C-BFCA7435544B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86187A-D5EB-412E-A787-B188433921C3}" type="presOf" srcId="{4B22615F-884C-409F-9775-B71B58D5DEA8}" destId="{72881E16-E634-4308-9C62-A134A9683B3B}" srcOrd="0" destOrd="0" presId="urn:microsoft.com/office/officeart/2005/8/layout/radial6"/>
    <dgm:cxn modelId="{EC2C9E60-A4FC-4FC3-97EF-4EE2CDF5E4C4}" type="presOf" srcId="{0057EC54-C9D4-41B2-9FC4-7DBD543145C9}" destId="{560F16D2-3AEE-433D-8F58-2D1EE5D0BD5E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3A77C345-702E-4E93-9D9F-5E8F6F47D5CB}" type="presOf" srcId="{409A59E5-5ED0-4794-8E17-A21C3C759648}" destId="{C33F6FF3-8A35-4C66-B468-53D19465EA84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CDC53621-AA4E-4512-B2B5-A367ABE7E35E}" type="presOf" srcId="{F79935F3-CAFB-4315-985A-F22F7F3527DC}" destId="{CCA60AF8-25B8-4073-A84A-E0554B1F326C}" srcOrd="0" destOrd="0" presId="urn:microsoft.com/office/officeart/2005/8/layout/radial6"/>
    <dgm:cxn modelId="{94AF8D81-9C04-4CC4-937D-70D7D67699CF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04534E48-AD10-4DB8-A61A-D855A08EDCAA}" type="presOf" srcId="{553E0C9E-9E6A-466F-B58B-251ADF2410FE}" destId="{8753DBEB-5525-4FEF-B45E-EA5E5FBA0A83}" srcOrd="0" destOrd="0" presId="urn:microsoft.com/office/officeart/2005/8/layout/radial6"/>
    <dgm:cxn modelId="{07979BD3-30EB-4928-A193-8E863448D2D0}" type="presOf" srcId="{3AA2F3E7-CC23-4FDE-9509-270C85DBC556}" destId="{DC9954AA-BBCA-446C-9108-1E67BA3216E5}" srcOrd="0" destOrd="0" presId="urn:microsoft.com/office/officeart/2005/8/layout/radial6"/>
    <dgm:cxn modelId="{F0301104-48B9-44BA-AD2A-24798F68C855}" type="presOf" srcId="{F0608A25-22C1-4322-A3E9-CF6F1BB2DCA8}" destId="{C2A879BF-92D4-4D11-AAFE-1355B89FB611}" srcOrd="0" destOrd="0" presId="urn:microsoft.com/office/officeart/2005/8/layout/radial6"/>
    <dgm:cxn modelId="{906ED332-93B2-47B4-9660-E8B64E0E862B}" type="presParOf" srcId="{CCA60AF8-25B8-4073-A84A-E0554B1F326C}" destId="{C2A879BF-92D4-4D11-AAFE-1355B89FB611}" srcOrd="0" destOrd="0" presId="urn:microsoft.com/office/officeart/2005/8/layout/radial6"/>
    <dgm:cxn modelId="{76A34F6E-90F2-43C4-815F-BA71CE87FC41}" type="presParOf" srcId="{CCA60AF8-25B8-4073-A84A-E0554B1F326C}" destId="{DC9954AA-BBCA-446C-9108-1E67BA3216E5}" srcOrd="1" destOrd="0" presId="urn:microsoft.com/office/officeart/2005/8/layout/radial6"/>
    <dgm:cxn modelId="{FB4FDB29-099B-48EC-AD89-F4D6102F170F}" type="presParOf" srcId="{CCA60AF8-25B8-4073-A84A-E0554B1F326C}" destId="{29F30BB2-CBD0-4392-A38E-6DA5287D5140}" srcOrd="2" destOrd="0" presId="urn:microsoft.com/office/officeart/2005/8/layout/radial6"/>
    <dgm:cxn modelId="{F7CF952D-7D2B-48BE-AA56-D2B584A206BF}" type="presParOf" srcId="{CCA60AF8-25B8-4073-A84A-E0554B1F326C}" destId="{8753DBEB-5525-4FEF-B45E-EA5E5FBA0A83}" srcOrd="3" destOrd="0" presId="urn:microsoft.com/office/officeart/2005/8/layout/radial6"/>
    <dgm:cxn modelId="{8A1C6D06-C9B3-401E-80F4-6E49B8A81E1C}" type="presParOf" srcId="{CCA60AF8-25B8-4073-A84A-E0554B1F326C}" destId="{72881E16-E634-4308-9C62-A134A9683B3B}" srcOrd="4" destOrd="0" presId="urn:microsoft.com/office/officeart/2005/8/layout/radial6"/>
    <dgm:cxn modelId="{A7FF846E-FFC4-4B15-85B7-0B1C276E55BE}" type="presParOf" srcId="{CCA60AF8-25B8-4073-A84A-E0554B1F326C}" destId="{C1691771-0711-45CF-A689-E72ECFC7AF77}" srcOrd="5" destOrd="0" presId="urn:microsoft.com/office/officeart/2005/8/layout/radial6"/>
    <dgm:cxn modelId="{EF37A398-8AE7-4ABC-872E-E944D5883AC3}" type="presParOf" srcId="{CCA60AF8-25B8-4073-A84A-E0554B1F326C}" destId="{560F16D2-3AEE-433D-8F58-2D1EE5D0BD5E}" srcOrd="6" destOrd="0" presId="urn:microsoft.com/office/officeart/2005/8/layout/radial6"/>
    <dgm:cxn modelId="{9E9E48DF-F84E-4610-B57E-CC2AB133AA2C}" type="presParOf" srcId="{CCA60AF8-25B8-4073-A84A-E0554B1F326C}" destId="{C33F6FF3-8A35-4C66-B468-53D19465EA84}" srcOrd="7" destOrd="0" presId="urn:microsoft.com/office/officeart/2005/8/layout/radial6"/>
    <dgm:cxn modelId="{8E1FDE85-25B5-4EBD-8057-17AF6862040E}" type="presParOf" srcId="{CCA60AF8-25B8-4073-A84A-E0554B1F326C}" destId="{E0104AEF-A48D-4BBD-981B-BCC2169B2585}" srcOrd="8" destOrd="0" presId="urn:microsoft.com/office/officeart/2005/8/layout/radial6"/>
    <dgm:cxn modelId="{CBEBE096-B4A7-4A76-8900-653C38C9AA44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17CECD57-116E-4823-884D-3A7FDDB56BDE}" type="presOf" srcId="{553E0C9E-9E6A-466F-B58B-251ADF2410FE}" destId="{8753DBEB-5525-4FEF-B45E-EA5E5FBA0A83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FC0D1217-37E9-4910-8913-A063B089E130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C39F343-A979-4D50-B41B-FDF77C0A8ADB}" type="presOf" srcId="{409A59E5-5ED0-4794-8E17-A21C3C759648}" destId="{C33F6FF3-8A35-4C66-B468-53D19465EA84}" srcOrd="0" destOrd="0" presId="urn:microsoft.com/office/officeart/2005/8/layout/radial6"/>
    <dgm:cxn modelId="{9A704D2E-5C47-4BD3-BB62-F7E046E0AC09}" type="presOf" srcId="{3AA2F3E7-CC23-4FDE-9509-270C85DBC556}" destId="{DC9954AA-BBCA-446C-9108-1E67BA3216E5}" srcOrd="0" destOrd="0" presId="urn:microsoft.com/office/officeart/2005/8/layout/radial6"/>
    <dgm:cxn modelId="{D01CD414-38FC-4A1E-9DA6-4BFDA2605831}" type="presOf" srcId="{4B22615F-884C-409F-9775-B71B58D5DEA8}" destId="{72881E16-E634-4308-9C62-A134A9683B3B}" srcOrd="0" destOrd="0" presId="urn:microsoft.com/office/officeart/2005/8/layout/radial6"/>
    <dgm:cxn modelId="{96C02BFA-1A2F-449B-8E10-F7CDF8783C2C}" type="presOf" srcId="{0057EC54-C9D4-41B2-9FC4-7DBD543145C9}" destId="{560F16D2-3AEE-433D-8F58-2D1EE5D0BD5E}" srcOrd="0" destOrd="0" presId="urn:microsoft.com/office/officeart/2005/8/layout/radial6"/>
    <dgm:cxn modelId="{60C707EB-FA3C-4510-B410-0033C5ED72D2}" type="presOf" srcId="{F79935F3-CAFB-4315-985A-F22F7F3527DC}" destId="{CCA60AF8-25B8-4073-A84A-E0554B1F326C}" srcOrd="0" destOrd="0" presId="urn:microsoft.com/office/officeart/2005/8/layout/radial6"/>
    <dgm:cxn modelId="{030E2479-9E1F-4011-8E98-62C96AA604B2}" type="presOf" srcId="{F0608A25-22C1-4322-A3E9-CF6F1BB2DCA8}" destId="{C2A879BF-92D4-4D11-AAFE-1355B89FB611}" srcOrd="0" destOrd="0" presId="urn:microsoft.com/office/officeart/2005/8/layout/radial6"/>
    <dgm:cxn modelId="{BCA141A9-5F17-4A7B-B5A9-62033AA7E129}" type="presParOf" srcId="{CCA60AF8-25B8-4073-A84A-E0554B1F326C}" destId="{C2A879BF-92D4-4D11-AAFE-1355B89FB611}" srcOrd="0" destOrd="0" presId="urn:microsoft.com/office/officeart/2005/8/layout/radial6"/>
    <dgm:cxn modelId="{95665592-2100-457F-B1CF-0236B8DD3A39}" type="presParOf" srcId="{CCA60AF8-25B8-4073-A84A-E0554B1F326C}" destId="{DC9954AA-BBCA-446C-9108-1E67BA3216E5}" srcOrd="1" destOrd="0" presId="urn:microsoft.com/office/officeart/2005/8/layout/radial6"/>
    <dgm:cxn modelId="{B21ECF7B-5BCF-4F6D-96F6-B554D492DAEB}" type="presParOf" srcId="{CCA60AF8-25B8-4073-A84A-E0554B1F326C}" destId="{29F30BB2-CBD0-4392-A38E-6DA5287D5140}" srcOrd="2" destOrd="0" presId="urn:microsoft.com/office/officeart/2005/8/layout/radial6"/>
    <dgm:cxn modelId="{807B6E34-A4A0-439A-B0B6-A185D0138CAE}" type="presParOf" srcId="{CCA60AF8-25B8-4073-A84A-E0554B1F326C}" destId="{8753DBEB-5525-4FEF-B45E-EA5E5FBA0A83}" srcOrd="3" destOrd="0" presId="urn:microsoft.com/office/officeart/2005/8/layout/radial6"/>
    <dgm:cxn modelId="{B0BB118C-E605-4301-9AA3-020F86041AD9}" type="presParOf" srcId="{CCA60AF8-25B8-4073-A84A-E0554B1F326C}" destId="{72881E16-E634-4308-9C62-A134A9683B3B}" srcOrd="4" destOrd="0" presId="urn:microsoft.com/office/officeart/2005/8/layout/radial6"/>
    <dgm:cxn modelId="{171BF7EF-B115-40C6-93B4-91ECCBE42E08}" type="presParOf" srcId="{CCA60AF8-25B8-4073-A84A-E0554B1F326C}" destId="{C1691771-0711-45CF-A689-E72ECFC7AF77}" srcOrd="5" destOrd="0" presId="urn:microsoft.com/office/officeart/2005/8/layout/radial6"/>
    <dgm:cxn modelId="{D6EF9D0A-706D-456F-90EE-90D08543F1B6}" type="presParOf" srcId="{CCA60AF8-25B8-4073-A84A-E0554B1F326C}" destId="{560F16D2-3AEE-433D-8F58-2D1EE5D0BD5E}" srcOrd="6" destOrd="0" presId="urn:microsoft.com/office/officeart/2005/8/layout/radial6"/>
    <dgm:cxn modelId="{0C7F3D24-AD06-4547-B6DD-0054E4496FE8}" type="presParOf" srcId="{CCA60AF8-25B8-4073-A84A-E0554B1F326C}" destId="{C33F6FF3-8A35-4C66-B468-53D19465EA84}" srcOrd="7" destOrd="0" presId="urn:microsoft.com/office/officeart/2005/8/layout/radial6"/>
    <dgm:cxn modelId="{C457C579-8352-4E3D-A79B-A26099FF0014}" type="presParOf" srcId="{CCA60AF8-25B8-4073-A84A-E0554B1F326C}" destId="{E0104AEF-A48D-4BBD-981B-BCC2169B2585}" srcOrd="8" destOrd="0" presId="urn:microsoft.com/office/officeart/2005/8/layout/radial6"/>
    <dgm:cxn modelId="{8FC06742-B8DE-45C1-98EB-F97D72265335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1FB0F137-F354-491E-92BF-E80D663A0040}" type="presOf" srcId="{975C9CB2-0E53-4796-B4EC-AED8DD91AB07}" destId="{8FD912B9-7BBD-474C-B3A7-6C6FDF926415}" srcOrd="0" destOrd="0" presId="urn:microsoft.com/office/officeart/2005/8/layout/radial6"/>
    <dgm:cxn modelId="{555FDC21-DCE8-432A-993D-23977BC766F5}" type="presOf" srcId="{409A59E5-5ED0-4794-8E17-A21C3C759648}" destId="{C33F6FF3-8A35-4C66-B468-53D19465EA84}" srcOrd="0" destOrd="0" presId="urn:microsoft.com/office/officeart/2005/8/layout/radial6"/>
    <dgm:cxn modelId="{019B8DE3-28E9-4F86-BF64-96E7A9DF237A}" type="presOf" srcId="{F79935F3-CAFB-4315-985A-F22F7F3527DC}" destId="{CCA60AF8-25B8-4073-A84A-E0554B1F326C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FA039548-D4F4-456D-BC59-06FBCA5904C3}" type="presOf" srcId="{4B22615F-884C-409F-9775-B71B58D5DEA8}" destId="{72881E16-E634-4308-9C62-A134A9683B3B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98B6A184-A864-45E1-BECD-A370F48BD3DE}" type="presOf" srcId="{0057EC54-C9D4-41B2-9FC4-7DBD543145C9}" destId="{560F16D2-3AEE-433D-8F58-2D1EE5D0BD5E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612477BA-A00B-4DD9-AE8F-C30F68B21C63}" type="presOf" srcId="{553E0C9E-9E6A-466F-B58B-251ADF2410FE}" destId="{8753DBEB-5525-4FEF-B45E-EA5E5FBA0A83}" srcOrd="0" destOrd="0" presId="urn:microsoft.com/office/officeart/2005/8/layout/radial6"/>
    <dgm:cxn modelId="{FA476339-AD48-4D41-8ECB-ADE93BB9B104}" type="presOf" srcId="{F0608A25-22C1-4322-A3E9-CF6F1BB2DCA8}" destId="{C2A879BF-92D4-4D11-AAFE-1355B89FB611}" srcOrd="0" destOrd="0" presId="urn:microsoft.com/office/officeart/2005/8/layout/radial6"/>
    <dgm:cxn modelId="{6CC43B3A-294E-490E-897E-ADFDA90034D5}" type="presOf" srcId="{3AA2F3E7-CC23-4FDE-9509-270C85DBC556}" destId="{DC9954AA-BBCA-446C-9108-1E67BA3216E5}" srcOrd="0" destOrd="0" presId="urn:microsoft.com/office/officeart/2005/8/layout/radial6"/>
    <dgm:cxn modelId="{5DE5EBAE-5D26-4423-BDE4-400B564D9B1A}" type="presParOf" srcId="{CCA60AF8-25B8-4073-A84A-E0554B1F326C}" destId="{C2A879BF-92D4-4D11-AAFE-1355B89FB611}" srcOrd="0" destOrd="0" presId="urn:microsoft.com/office/officeart/2005/8/layout/radial6"/>
    <dgm:cxn modelId="{4BED1B5E-E320-4E7A-A218-427FCB630815}" type="presParOf" srcId="{CCA60AF8-25B8-4073-A84A-E0554B1F326C}" destId="{DC9954AA-BBCA-446C-9108-1E67BA3216E5}" srcOrd="1" destOrd="0" presId="urn:microsoft.com/office/officeart/2005/8/layout/radial6"/>
    <dgm:cxn modelId="{CC21AC7F-C454-4A82-BED9-E51EE07D653B}" type="presParOf" srcId="{CCA60AF8-25B8-4073-A84A-E0554B1F326C}" destId="{29F30BB2-CBD0-4392-A38E-6DA5287D5140}" srcOrd="2" destOrd="0" presId="urn:microsoft.com/office/officeart/2005/8/layout/radial6"/>
    <dgm:cxn modelId="{7B9BD97C-A80A-4B67-91EB-E48210E9A14C}" type="presParOf" srcId="{CCA60AF8-25B8-4073-A84A-E0554B1F326C}" destId="{8753DBEB-5525-4FEF-B45E-EA5E5FBA0A83}" srcOrd="3" destOrd="0" presId="urn:microsoft.com/office/officeart/2005/8/layout/radial6"/>
    <dgm:cxn modelId="{0ED79DF1-A3B1-4974-AD67-8ADED1762470}" type="presParOf" srcId="{CCA60AF8-25B8-4073-A84A-E0554B1F326C}" destId="{72881E16-E634-4308-9C62-A134A9683B3B}" srcOrd="4" destOrd="0" presId="urn:microsoft.com/office/officeart/2005/8/layout/radial6"/>
    <dgm:cxn modelId="{2CCC2CC5-F75C-4D7B-818A-F7AEA3496377}" type="presParOf" srcId="{CCA60AF8-25B8-4073-A84A-E0554B1F326C}" destId="{C1691771-0711-45CF-A689-E72ECFC7AF77}" srcOrd="5" destOrd="0" presId="urn:microsoft.com/office/officeart/2005/8/layout/radial6"/>
    <dgm:cxn modelId="{04B0A494-E889-422A-A56D-C606C91F64E6}" type="presParOf" srcId="{CCA60AF8-25B8-4073-A84A-E0554B1F326C}" destId="{560F16D2-3AEE-433D-8F58-2D1EE5D0BD5E}" srcOrd="6" destOrd="0" presId="urn:microsoft.com/office/officeart/2005/8/layout/radial6"/>
    <dgm:cxn modelId="{77BB5239-6A3A-4113-AEE2-F4774678F3A6}" type="presParOf" srcId="{CCA60AF8-25B8-4073-A84A-E0554B1F326C}" destId="{C33F6FF3-8A35-4C66-B468-53D19465EA84}" srcOrd="7" destOrd="0" presId="urn:microsoft.com/office/officeart/2005/8/layout/radial6"/>
    <dgm:cxn modelId="{BAE5EB65-B094-413D-B5B4-0B41331BA122}" type="presParOf" srcId="{CCA60AF8-25B8-4073-A84A-E0554B1F326C}" destId="{E0104AEF-A48D-4BBD-981B-BCC2169B2585}" srcOrd="8" destOrd="0" presId="urn:microsoft.com/office/officeart/2005/8/layout/radial6"/>
    <dgm:cxn modelId="{45A43116-44DA-4BED-80FD-42D9CFF6CF99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38DCB0C0-C859-40AB-AA5F-B602F76BA241}" type="presOf" srcId="{0057EC54-C9D4-41B2-9FC4-7DBD543145C9}" destId="{560F16D2-3AEE-433D-8F58-2D1EE5D0BD5E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F9B2E3B1-0141-4F97-87FE-B303A03B65DC}" type="presOf" srcId="{F0608A25-22C1-4322-A3E9-CF6F1BB2DCA8}" destId="{C2A879BF-92D4-4D11-AAFE-1355B89FB611}" srcOrd="0" destOrd="0" presId="urn:microsoft.com/office/officeart/2005/8/layout/radial6"/>
    <dgm:cxn modelId="{FC04D549-F88D-4845-B4BE-2CD1529BF169}" type="presOf" srcId="{409A59E5-5ED0-4794-8E17-A21C3C759648}" destId="{C33F6FF3-8A35-4C66-B468-53D19465EA84}" srcOrd="0" destOrd="0" presId="urn:microsoft.com/office/officeart/2005/8/layout/radial6"/>
    <dgm:cxn modelId="{D3831904-353A-40C8-8C2D-D73BB024D17F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51C79B1E-A983-4ADE-B515-96F328755A3B}" type="presOf" srcId="{4B22615F-884C-409F-9775-B71B58D5DEA8}" destId="{72881E16-E634-4308-9C62-A134A9683B3B}" srcOrd="0" destOrd="0" presId="urn:microsoft.com/office/officeart/2005/8/layout/radial6"/>
    <dgm:cxn modelId="{942D835F-F06E-4CA7-B865-F5019FF79ECB}" type="presOf" srcId="{975C9CB2-0E53-4796-B4EC-AED8DD91AB07}" destId="{8FD912B9-7BBD-474C-B3A7-6C6FDF926415}" srcOrd="0" destOrd="0" presId="urn:microsoft.com/office/officeart/2005/8/layout/radial6"/>
    <dgm:cxn modelId="{E96AA478-83F8-44FD-8985-8CE388135907}" type="presOf" srcId="{F79935F3-CAFB-4315-985A-F22F7F3527DC}" destId="{CCA60AF8-25B8-4073-A84A-E0554B1F326C}" srcOrd="0" destOrd="0" presId="urn:microsoft.com/office/officeart/2005/8/layout/radial6"/>
    <dgm:cxn modelId="{8E965602-258A-4337-A58D-42E7A6F4F18B}" type="presOf" srcId="{553E0C9E-9E6A-466F-B58B-251ADF2410FE}" destId="{8753DBEB-5525-4FEF-B45E-EA5E5FBA0A83}" srcOrd="0" destOrd="0" presId="urn:microsoft.com/office/officeart/2005/8/layout/radial6"/>
    <dgm:cxn modelId="{AF3C10CA-1F9A-404A-B5C3-E8B8AD55497D}" type="presParOf" srcId="{CCA60AF8-25B8-4073-A84A-E0554B1F326C}" destId="{C2A879BF-92D4-4D11-AAFE-1355B89FB611}" srcOrd="0" destOrd="0" presId="urn:microsoft.com/office/officeart/2005/8/layout/radial6"/>
    <dgm:cxn modelId="{330CF67B-67B7-4B64-9885-F9F6C90722F3}" type="presParOf" srcId="{CCA60AF8-25B8-4073-A84A-E0554B1F326C}" destId="{DC9954AA-BBCA-446C-9108-1E67BA3216E5}" srcOrd="1" destOrd="0" presId="urn:microsoft.com/office/officeart/2005/8/layout/radial6"/>
    <dgm:cxn modelId="{EA63826A-A359-4193-AD55-9BC85D65D64E}" type="presParOf" srcId="{CCA60AF8-25B8-4073-A84A-E0554B1F326C}" destId="{29F30BB2-CBD0-4392-A38E-6DA5287D5140}" srcOrd="2" destOrd="0" presId="urn:microsoft.com/office/officeart/2005/8/layout/radial6"/>
    <dgm:cxn modelId="{6F8A0FD5-82D1-4B47-954B-1D605460DEDB}" type="presParOf" srcId="{CCA60AF8-25B8-4073-A84A-E0554B1F326C}" destId="{8753DBEB-5525-4FEF-B45E-EA5E5FBA0A83}" srcOrd="3" destOrd="0" presId="urn:microsoft.com/office/officeart/2005/8/layout/radial6"/>
    <dgm:cxn modelId="{CDC9DC99-690F-46B0-BB8D-5D84CCE23E31}" type="presParOf" srcId="{CCA60AF8-25B8-4073-A84A-E0554B1F326C}" destId="{72881E16-E634-4308-9C62-A134A9683B3B}" srcOrd="4" destOrd="0" presId="urn:microsoft.com/office/officeart/2005/8/layout/radial6"/>
    <dgm:cxn modelId="{E7C47804-8645-4B81-B14F-6BD5B681DB77}" type="presParOf" srcId="{CCA60AF8-25B8-4073-A84A-E0554B1F326C}" destId="{C1691771-0711-45CF-A689-E72ECFC7AF77}" srcOrd="5" destOrd="0" presId="urn:microsoft.com/office/officeart/2005/8/layout/radial6"/>
    <dgm:cxn modelId="{670186F7-CDA6-4AF9-87B4-04FAF0E54516}" type="presParOf" srcId="{CCA60AF8-25B8-4073-A84A-E0554B1F326C}" destId="{560F16D2-3AEE-433D-8F58-2D1EE5D0BD5E}" srcOrd="6" destOrd="0" presId="urn:microsoft.com/office/officeart/2005/8/layout/radial6"/>
    <dgm:cxn modelId="{0EE7F820-ED32-47B6-952D-1895F00BE861}" type="presParOf" srcId="{CCA60AF8-25B8-4073-A84A-E0554B1F326C}" destId="{C33F6FF3-8A35-4C66-B468-53D19465EA84}" srcOrd="7" destOrd="0" presId="urn:microsoft.com/office/officeart/2005/8/layout/radial6"/>
    <dgm:cxn modelId="{5B71B588-9668-4D90-8916-4CE985B35C48}" type="presParOf" srcId="{CCA60AF8-25B8-4073-A84A-E0554B1F326C}" destId="{E0104AEF-A48D-4BBD-981B-BCC2169B2585}" srcOrd="8" destOrd="0" presId="urn:microsoft.com/office/officeart/2005/8/layout/radial6"/>
    <dgm:cxn modelId="{3A39BE22-9786-4ADC-AC2B-930F1800D89E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/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FE9F7B-8A3C-4E33-9D64-DA575F292242}" type="presOf" srcId="{F0608A25-22C1-4322-A3E9-CF6F1BB2DCA8}" destId="{C2A879BF-92D4-4D11-AAFE-1355B89FB611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603F24E7-F842-4C5B-8C42-376653761718}" type="presOf" srcId="{3AA2F3E7-CC23-4FDE-9509-270C85DBC556}" destId="{DC9954AA-BBCA-446C-9108-1E67BA3216E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580AE76F-2891-4D34-803D-4DBB5710BC31}" type="presOf" srcId="{553E0C9E-9E6A-466F-B58B-251ADF2410FE}" destId="{8753DBEB-5525-4FEF-B45E-EA5E5FBA0A83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62CFB32E-7FE5-47E7-8DFB-AC09AED1D372}" type="presOf" srcId="{409A59E5-5ED0-4794-8E17-A21C3C759648}" destId="{C33F6FF3-8A35-4C66-B468-53D19465EA84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01898ADE-0BC5-48A3-9E4C-30B74F7E81CD}" type="presOf" srcId="{0057EC54-C9D4-41B2-9FC4-7DBD543145C9}" destId="{560F16D2-3AEE-433D-8F58-2D1EE5D0BD5E}" srcOrd="0" destOrd="0" presId="urn:microsoft.com/office/officeart/2005/8/layout/radial6"/>
    <dgm:cxn modelId="{3732D3FB-6C5C-4703-BF0A-64B379A502F1}" type="presOf" srcId="{975C9CB2-0E53-4796-B4EC-AED8DD91AB07}" destId="{8FD912B9-7BBD-474C-B3A7-6C6FDF926415}" srcOrd="0" destOrd="0" presId="urn:microsoft.com/office/officeart/2005/8/layout/radial6"/>
    <dgm:cxn modelId="{BE422741-2A6B-4685-A038-28A4A67B8386}" type="presOf" srcId="{4B22615F-884C-409F-9775-B71B58D5DEA8}" destId="{72881E16-E634-4308-9C62-A134A9683B3B}" srcOrd="0" destOrd="0" presId="urn:microsoft.com/office/officeart/2005/8/layout/radial6"/>
    <dgm:cxn modelId="{EBEABC88-8927-4871-8387-7388AFC88C11}" type="presOf" srcId="{F79935F3-CAFB-4315-985A-F22F7F3527DC}" destId="{CCA60AF8-25B8-4073-A84A-E0554B1F326C}" srcOrd="0" destOrd="0" presId="urn:microsoft.com/office/officeart/2005/8/layout/radial6"/>
    <dgm:cxn modelId="{74F58A3A-6E33-40D8-B232-7DAB5FF3C255}" type="presParOf" srcId="{CCA60AF8-25B8-4073-A84A-E0554B1F326C}" destId="{C2A879BF-92D4-4D11-AAFE-1355B89FB611}" srcOrd="0" destOrd="0" presId="urn:microsoft.com/office/officeart/2005/8/layout/radial6"/>
    <dgm:cxn modelId="{4B88C4DB-C654-4DE9-A948-951D6FCB17E2}" type="presParOf" srcId="{CCA60AF8-25B8-4073-A84A-E0554B1F326C}" destId="{DC9954AA-BBCA-446C-9108-1E67BA3216E5}" srcOrd="1" destOrd="0" presId="urn:microsoft.com/office/officeart/2005/8/layout/radial6"/>
    <dgm:cxn modelId="{E022EE25-42D2-4167-9C48-8421D1ECBA72}" type="presParOf" srcId="{CCA60AF8-25B8-4073-A84A-E0554B1F326C}" destId="{29F30BB2-CBD0-4392-A38E-6DA5287D5140}" srcOrd="2" destOrd="0" presId="urn:microsoft.com/office/officeart/2005/8/layout/radial6"/>
    <dgm:cxn modelId="{DC10B48D-D98C-468A-A36D-A384F1E552FE}" type="presParOf" srcId="{CCA60AF8-25B8-4073-A84A-E0554B1F326C}" destId="{8753DBEB-5525-4FEF-B45E-EA5E5FBA0A83}" srcOrd="3" destOrd="0" presId="urn:microsoft.com/office/officeart/2005/8/layout/radial6"/>
    <dgm:cxn modelId="{27C6486D-AA8A-499F-9EA8-710901157E80}" type="presParOf" srcId="{CCA60AF8-25B8-4073-A84A-E0554B1F326C}" destId="{72881E16-E634-4308-9C62-A134A9683B3B}" srcOrd="4" destOrd="0" presId="urn:microsoft.com/office/officeart/2005/8/layout/radial6"/>
    <dgm:cxn modelId="{C371FA3E-DCFB-4689-BDC4-C3303595C072}" type="presParOf" srcId="{CCA60AF8-25B8-4073-A84A-E0554B1F326C}" destId="{C1691771-0711-45CF-A689-E72ECFC7AF77}" srcOrd="5" destOrd="0" presId="urn:microsoft.com/office/officeart/2005/8/layout/radial6"/>
    <dgm:cxn modelId="{4495DAA0-D3BF-4D3B-A32F-BDA9678DDB47}" type="presParOf" srcId="{CCA60AF8-25B8-4073-A84A-E0554B1F326C}" destId="{560F16D2-3AEE-433D-8F58-2D1EE5D0BD5E}" srcOrd="6" destOrd="0" presId="urn:microsoft.com/office/officeart/2005/8/layout/radial6"/>
    <dgm:cxn modelId="{9387F104-F171-4D79-A3FD-3C563E54206F}" type="presParOf" srcId="{CCA60AF8-25B8-4073-A84A-E0554B1F326C}" destId="{C33F6FF3-8A35-4C66-B468-53D19465EA84}" srcOrd="7" destOrd="0" presId="urn:microsoft.com/office/officeart/2005/8/layout/radial6"/>
    <dgm:cxn modelId="{BE12CDC3-7425-44AE-9C8A-2C9DBA654C1D}" type="presParOf" srcId="{CCA60AF8-25B8-4073-A84A-E0554B1F326C}" destId="{E0104AEF-A48D-4BBD-981B-BCC2169B2585}" srcOrd="8" destOrd="0" presId="urn:microsoft.com/office/officeart/2005/8/layout/radial6"/>
    <dgm:cxn modelId="{815CC651-DBB5-4C28-9AD0-1E4924C771C6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700" dirty="0" smtClean="0"/>
            <a:t>Deliver Relevant Reports</a:t>
          </a:r>
          <a:endParaRPr lang="en-US" sz="7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/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B2ED5C-B221-4EDD-84C4-D7BE5A6E505E}" type="presOf" srcId="{0057EC54-C9D4-41B2-9FC4-7DBD543145C9}" destId="{560F16D2-3AEE-433D-8F58-2D1EE5D0BD5E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E7C5C479-CA7E-484C-9073-7C69C5368366}" type="presOf" srcId="{975C9CB2-0E53-4796-B4EC-AED8DD91AB07}" destId="{8FD912B9-7BBD-474C-B3A7-6C6FDF92641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E9F859BB-F859-4DD8-9536-117A114DCD49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5A14C496-97D9-499E-B11E-0238DA336515}" type="presOf" srcId="{4B22615F-884C-409F-9775-B71B58D5DEA8}" destId="{72881E16-E634-4308-9C62-A134A9683B3B}" srcOrd="0" destOrd="0" presId="urn:microsoft.com/office/officeart/2005/8/layout/radial6"/>
    <dgm:cxn modelId="{F8195E65-7207-4FF4-8A2D-0567777EFE7A}" type="presOf" srcId="{F79935F3-CAFB-4315-985A-F22F7F3527DC}" destId="{CCA60AF8-25B8-4073-A84A-E0554B1F326C}" srcOrd="0" destOrd="0" presId="urn:microsoft.com/office/officeart/2005/8/layout/radial6"/>
    <dgm:cxn modelId="{34E6775F-394F-4046-8707-57198293FC6A}" type="presOf" srcId="{553E0C9E-9E6A-466F-B58B-251ADF2410FE}" destId="{8753DBEB-5525-4FEF-B45E-EA5E5FBA0A83}" srcOrd="0" destOrd="0" presId="urn:microsoft.com/office/officeart/2005/8/layout/radial6"/>
    <dgm:cxn modelId="{71C1ADB8-97E2-4FB3-9F1D-6D9949CCD0FA}" type="presOf" srcId="{F0608A25-22C1-4322-A3E9-CF6F1BB2DCA8}" destId="{C2A879BF-92D4-4D11-AAFE-1355B89FB611}" srcOrd="0" destOrd="0" presId="urn:microsoft.com/office/officeart/2005/8/layout/radial6"/>
    <dgm:cxn modelId="{35D28898-7240-455F-8089-8ADA1875E696}" type="presOf" srcId="{409A59E5-5ED0-4794-8E17-A21C3C759648}" destId="{C33F6FF3-8A35-4C66-B468-53D19465EA84}" srcOrd="0" destOrd="0" presId="urn:microsoft.com/office/officeart/2005/8/layout/radial6"/>
    <dgm:cxn modelId="{3E7588F2-71BD-400C-A4D3-010D734BA9A7}" type="presParOf" srcId="{CCA60AF8-25B8-4073-A84A-E0554B1F326C}" destId="{C2A879BF-92D4-4D11-AAFE-1355B89FB611}" srcOrd="0" destOrd="0" presId="urn:microsoft.com/office/officeart/2005/8/layout/radial6"/>
    <dgm:cxn modelId="{CF397EC2-8037-4893-A7E4-88898C13B292}" type="presParOf" srcId="{CCA60AF8-25B8-4073-A84A-E0554B1F326C}" destId="{DC9954AA-BBCA-446C-9108-1E67BA3216E5}" srcOrd="1" destOrd="0" presId="urn:microsoft.com/office/officeart/2005/8/layout/radial6"/>
    <dgm:cxn modelId="{3F5ACCCA-3AD6-4A88-B57B-5EF25D7E2647}" type="presParOf" srcId="{CCA60AF8-25B8-4073-A84A-E0554B1F326C}" destId="{29F30BB2-CBD0-4392-A38E-6DA5287D5140}" srcOrd="2" destOrd="0" presId="urn:microsoft.com/office/officeart/2005/8/layout/radial6"/>
    <dgm:cxn modelId="{FC383D73-36EA-4F16-A3D9-3F9B4A7C2C6F}" type="presParOf" srcId="{CCA60AF8-25B8-4073-A84A-E0554B1F326C}" destId="{8753DBEB-5525-4FEF-B45E-EA5E5FBA0A83}" srcOrd="3" destOrd="0" presId="urn:microsoft.com/office/officeart/2005/8/layout/radial6"/>
    <dgm:cxn modelId="{2B69605E-64D1-4239-9644-0D8B791AC682}" type="presParOf" srcId="{CCA60AF8-25B8-4073-A84A-E0554B1F326C}" destId="{72881E16-E634-4308-9C62-A134A9683B3B}" srcOrd="4" destOrd="0" presId="urn:microsoft.com/office/officeart/2005/8/layout/radial6"/>
    <dgm:cxn modelId="{0AC13F2D-DE31-4BF1-8C30-F01FBA16F203}" type="presParOf" srcId="{CCA60AF8-25B8-4073-A84A-E0554B1F326C}" destId="{C1691771-0711-45CF-A689-E72ECFC7AF77}" srcOrd="5" destOrd="0" presId="urn:microsoft.com/office/officeart/2005/8/layout/radial6"/>
    <dgm:cxn modelId="{C0861260-641D-4FF0-854B-B56E2D61AC91}" type="presParOf" srcId="{CCA60AF8-25B8-4073-A84A-E0554B1F326C}" destId="{560F16D2-3AEE-433D-8F58-2D1EE5D0BD5E}" srcOrd="6" destOrd="0" presId="urn:microsoft.com/office/officeart/2005/8/layout/radial6"/>
    <dgm:cxn modelId="{52EB87DB-60A5-4A33-8CBE-DE97B7C65903}" type="presParOf" srcId="{CCA60AF8-25B8-4073-A84A-E0554B1F326C}" destId="{C33F6FF3-8A35-4C66-B468-53D19465EA84}" srcOrd="7" destOrd="0" presId="urn:microsoft.com/office/officeart/2005/8/layout/radial6"/>
    <dgm:cxn modelId="{0FDB194A-B43C-4287-8418-3E4A3C0FF252}" type="presParOf" srcId="{CCA60AF8-25B8-4073-A84A-E0554B1F326C}" destId="{E0104AEF-A48D-4BBD-981B-BCC2169B2585}" srcOrd="8" destOrd="0" presId="urn:microsoft.com/office/officeart/2005/8/layout/radial6"/>
    <dgm:cxn modelId="{314BE68F-AD72-4AAF-A37D-BD3DA46D292B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Designed to Perform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Scale &amp; 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Run &amp; 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C5D6102F-F8D9-4FD8-8077-CB4C72EDE79C}" type="presOf" srcId="{409A59E5-5ED0-4794-8E17-A21C3C759648}" destId="{C33F6FF3-8A35-4C66-B468-53D19465EA84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2C9DC114-5AFD-480B-BD20-42B4966FCC90}" type="presOf" srcId="{4B22615F-884C-409F-9775-B71B58D5DEA8}" destId="{72881E16-E634-4308-9C62-A134A9683B3B}" srcOrd="0" destOrd="0" presId="urn:microsoft.com/office/officeart/2005/8/layout/radial6"/>
    <dgm:cxn modelId="{3F1AD814-6BB6-4763-BC81-7F0DDAE860FF}" type="presOf" srcId="{F0608A25-22C1-4322-A3E9-CF6F1BB2DCA8}" destId="{C2A879BF-92D4-4D11-AAFE-1355B89FB611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3DCC3B75-CBB3-43F6-AB1D-2D7711AE6CC2}" type="presOf" srcId="{0057EC54-C9D4-41B2-9FC4-7DBD543145C9}" destId="{560F16D2-3AEE-433D-8F58-2D1EE5D0BD5E}" srcOrd="0" destOrd="0" presId="urn:microsoft.com/office/officeart/2005/8/layout/radial6"/>
    <dgm:cxn modelId="{789A0B86-9762-40DD-BDAC-FF232DD21023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BF0506C6-4A88-4299-B336-E8023125B6B9}" type="presOf" srcId="{3AA2F3E7-CC23-4FDE-9509-270C85DBC556}" destId="{DC9954AA-BBCA-446C-9108-1E67BA3216E5}" srcOrd="0" destOrd="0" presId="urn:microsoft.com/office/officeart/2005/8/layout/radial6"/>
    <dgm:cxn modelId="{D0155FE1-6D59-4642-B672-3BAFA20691E8}" type="presOf" srcId="{553E0C9E-9E6A-466F-B58B-251ADF2410FE}" destId="{8753DBEB-5525-4FEF-B45E-EA5E5FBA0A83}" srcOrd="0" destOrd="0" presId="urn:microsoft.com/office/officeart/2005/8/layout/radial6"/>
    <dgm:cxn modelId="{223A3DA3-01F5-4894-A1CC-18ED257E5178}" type="presOf" srcId="{F79935F3-CAFB-4315-985A-F22F7F3527DC}" destId="{CCA60AF8-25B8-4073-A84A-E0554B1F326C}" srcOrd="0" destOrd="0" presId="urn:microsoft.com/office/officeart/2005/8/layout/radial6"/>
    <dgm:cxn modelId="{73FDF4D2-28BF-4FC8-8C3A-D91F161908CB}" type="presParOf" srcId="{CCA60AF8-25B8-4073-A84A-E0554B1F326C}" destId="{C2A879BF-92D4-4D11-AAFE-1355B89FB611}" srcOrd="0" destOrd="0" presId="urn:microsoft.com/office/officeart/2005/8/layout/radial6"/>
    <dgm:cxn modelId="{D0F41D8E-3FDD-4A70-9A24-D9A11F0AC14F}" type="presParOf" srcId="{CCA60AF8-25B8-4073-A84A-E0554B1F326C}" destId="{DC9954AA-BBCA-446C-9108-1E67BA3216E5}" srcOrd="1" destOrd="0" presId="urn:microsoft.com/office/officeart/2005/8/layout/radial6"/>
    <dgm:cxn modelId="{22D32AC1-ECE0-474F-97D2-E63EF9C1D037}" type="presParOf" srcId="{CCA60AF8-25B8-4073-A84A-E0554B1F326C}" destId="{29F30BB2-CBD0-4392-A38E-6DA5287D5140}" srcOrd="2" destOrd="0" presId="urn:microsoft.com/office/officeart/2005/8/layout/radial6"/>
    <dgm:cxn modelId="{A03861D2-1746-4650-BDBF-7358ADCD7BED}" type="presParOf" srcId="{CCA60AF8-25B8-4073-A84A-E0554B1F326C}" destId="{8753DBEB-5525-4FEF-B45E-EA5E5FBA0A83}" srcOrd="3" destOrd="0" presId="urn:microsoft.com/office/officeart/2005/8/layout/radial6"/>
    <dgm:cxn modelId="{41205B2E-E162-418F-AFF2-409B440C8A99}" type="presParOf" srcId="{CCA60AF8-25B8-4073-A84A-E0554B1F326C}" destId="{72881E16-E634-4308-9C62-A134A9683B3B}" srcOrd="4" destOrd="0" presId="urn:microsoft.com/office/officeart/2005/8/layout/radial6"/>
    <dgm:cxn modelId="{2D91FA38-FC01-4570-B6EA-42C11CDEC65C}" type="presParOf" srcId="{CCA60AF8-25B8-4073-A84A-E0554B1F326C}" destId="{C1691771-0711-45CF-A689-E72ECFC7AF77}" srcOrd="5" destOrd="0" presId="urn:microsoft.com/office/officeart/2005/8/layout/radial6"/>
    <dgm:cxn modelId="{6D69A1F9-1426-4343-A12C-9F0E67E28F44}" type="presParOf" srcId="{CCA60AF8-25B8-4073-A84A-E0554B1F326C}" destId="{560F16D2-3AEE-433D-8F58-2D1EE5D0BD5E}" srcOrd="6" destOrd="0" presId="urn:microsoft.com/office/officeart/2005/8/layout/radial6"/>
    <dgm:cxn modelId="{3B8DB0CD-8E39-4C81-A6E7-357485294490}" type="presParOf" srcId="{CCA60AF8-25B8-4073-A84A-E0554B1F326C}" destId="{C33F6FF3-8A35-4C66-B468-53D19465EA84}" srcOrd="7" destOrd="0" presId="urn:microsoft.com/office/officeart/2005/8/layout/radial6"/>
    <dgm:cxn modelId="{8F9EC550-8EE2-4D70-9053-0C6942537EBB}" type="presParOf" srcId="{CCA60AF8-25B8-4073-A84A-E0554B1F326C}" destId="{E0104AEF-A48D-4BBD-981B-BCC2169B2585}" srcOrd="8" destOrd="0" presId="urn:microsoft.com/office/officeart/2005/8/layout/radial6"/>
    <dgm:cxn modelId="{2916B616-1954-46C9-B466-ED9C4A3472C3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lang="en-GB" sz="2000" dirty="0" smtClean="0"/>
            <a:t>Design enterprise-scale analytical solutions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1" custScaleX="266885" custLinFactY="41266" custLinFactNeighborX="1461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6C781-2828-4AB4-9256-BAE397B74EBE}" type="presOf" srcId="{DBCAB7EE-A3FC-4918-9911-C5F54770E512}" destId="{1FF37EFC-F86C-4A13-B44B-7E37D863F1C9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176D5F3F-6C45-4C1D-B0D0-8011B63E83A7}" type="presOf" srcId="{3D80F4B5-3784-48F5-A4CE-17A0F9E23E6A}" destId="{29334DA3-D0C1-48D9-97ED-A93BE98A28C8}" srcOrd="0" destOrd="0" presId="urn:microsoft.com/office/officeart/2005/8/layout/vList5"/>
    <dgm:cxn modelId="{A061B628-2F0F-4C50-A782-F34E202EE0E2}" type="presParOf" srcId="{29334DA3-D0C1-48D9-97ED-A93BE98A28C8}" destId="{FCFA13DF-4D79-44BD-A805-72589B8CB68F}" srcOrd="0" destOrd="0" presId="urn:microsoft.com/office/officeart/2005/8/layout/vList5"/>
    <dgm:cxn modelId="{29C051B8-6D84-4E72-B92A-EA41F0143167}" type="presParOf" srcId="{FCFA13DF-4D79-44BD-A805-72589B8CB68F}" destId="{1FF37EFC-F86C-4A13-B44B-7E37D863F1C9}" srcOrd="0" destOrd="0" presId="urn:microsoft.com/office/officeart/2005/8/layout/vList5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569EE7AF-F707-4B5D-8767-EEE45C5D7D06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2BEB4C82-F705-4C0C-993D-DC04196D243D}" type="parTrans" cxnId="{023E2BE2-F405-4F8E-B026-F4FE6710AFAA}">
      <dgm:prSet/>
      <dgm:spPr/>
      <dgm:t>
        <a:bodyPr/>
        <a:lstStyle/>
        <a:p>
          <a:endParaRPr lang="en-US"/>
        </a:p>
      </dgm:t>
    </dgm:pt>
    <dgm:pt modelId="{4CFA6817-2315-4763-89B0-6181F1D950CE}" type="sibTrans" cxnId="{023E2BE2-F405-4F8E-B026-F4FE6710AFAA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DB4D4FD-F5C6-4ECE-9F78-17B74F8FFB12}" type="pres">
      <dgm:prSet presAssocID="{569EE7AF-F707-4B5D-8767-EEE45C5D7D06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65809-E6E2-4526-8EC5-77E2A503D25B}" type="pres">
      <dgm:prSet presAssocID="{569EE7AF-F707-4B5D-8767-EEE45C5D7D06}" presName="dummy" presStyleCnt="0"/>
      <dgm:spPr/>
    </dgm:pt>
    <dgm:pt modelId="{B274AE2C-749C-4F43-BB8C-5B4F8BA3B265}" type="pres">
      <dgm:prSet presAssocID="{4CFA6817-2315-4763-89B0-6181F1D950CE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23E2BE2-F405-4F8E-B026-F4FE6710AFAA}" srcId="{F0608A25-22C1-4322-A3E9-CF6F1BB2DCA8}" destId="{569EE7AF-F707-4B5D-8767-EEE45C5D7D06}" srcOrd="2" destOrd="0" parTransId="{2BEB4C82-F705-4C0C-993D-DC04196D243D}" sibTransId="{4CFA6817-2315-4763-89B0-6181F1D950CE}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A824F7C5-AB1A-4CA4-8F8D-93F8696132B4}" type="presOf" srcId="{4CFA6817-2315-4763-89B0-6181F1D950CE}" destId="{B274AE2C-749C-4F43-BB8C-5B4F8BA3B265}" srcOrd="0" destOrd="0" presId="urn:microsoft.com/office/officeart/2005/8/layout/radial6"/>
    <dgm:cxn modelId="{14C4BB7F-0F75-432D-A12D-ED0BDDEB1567}" type="presOf" srcId="{0057EC54-C9D4-41B2-9FC4-7DBD543145C9}" destId="{560F16D2-3AEE-433D-8F58-2D1EE5D0BD5E}" srcOrd="0" destOrd="0" presId="urn:microsoft.com/office/officeart/2005/8/layout/radial6"/>
    <dgm:cxn modelId="{D645C51B-0D73-4A81-8811-D1F36E5DFCC6}" type="presOf" srcId="{569EE7AF-F707-4B5D-8767-EEE45C5D7D06}" destId="{4DB4D4FD-F5C6-4ECE-9F78-17B74F8FFB12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1A96A2F-104A-46F2-B881-4A6912C2A402}" type="presOf" srcId="{4B22615F-884C-409F-9775-B71B58D5DEA8}" destId="{72881E16-E634-4308-9C62-A134A9683B3B}" srcOrd="0" destOrd="0" presId="urn:microsoft.com/office/officeart/2005/8/layout/radial6"/>
    <dgm:cxn modelId="{1AC64045-EB2A-4F58-8B73-A965EB92B15A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0F149699-0B78-496F-BE78-984488794FCC}" type="presOf" srcId="{F0608A25-22C1-4322-A3E9-CF6F1BB2DCA8}" destId="{C2A879BF-92D4-4D11-AAFE-1355B89FB611}" srcOrd="0" destOrd="0" presId="urn:microsoft.com/office/officeart/2005/8/layout/radial6"/>
    <dgm:cxn modelId="{D6656021-5DE2-4D05-A163-8774F301145D}" type="presOf" srcId="{553E0C9E-9E6A-466F-B58B-251ADF2410FE}" destId="{8753DBEB-5525-4FEF-B45E-EA5E5FBA0A83}" srcOrd="0" destOrd="0" presId="urn:microsoft.com/office/officeart/2005/8/layout/radial6"/>
    <dgm:cxn modelId="{5953AF72-5A54-4D46-A60D-DE4ED8DF2E85}" type="presOf" srcId="{F79935F3-CAFB-4315-985A-F22F7F3527DC}" destId="{CCA60AF8-25B8-4073-A84A-E0554B1F326C}" srcOrd="0" destOrd="0" presId="urn:microsoft.com/office/officeart/2005/8/layout/radial6"/>
    <dgm:cxn modelId="{E83660BF-7121-42A2-99A8-B7C96A676E6A}" type="presParOf" srcId="{CCA60AF8-25B8-4073-A84A-E0554B1F326C}" destId="{C2A879BF-92D4-4D11-AAFE-1355B89FB611}" srcOrd="0" destOrd="0" presId="urn:microsoft.com/office/officeart/2005/8/layout/radial6"/>
    <dgm:cxn modelId="{EB402F4C-37F4-4B22-9D9D-93F4980E31E6}" type="presParOf" srcId="{CCA60AF8-25B8-4073-A84A-E0554B1F326C}" destId="{DC9954AA-BBCA-446C-9108-1E67BA3216E5}" srcOrd="1" destOrd="0" presId="urn:microsoft.com/office/officeart/2005/8/layout/radial6"/>
    <dgm:cxn modelId="{B9E77E16-6D42-4FFF-8460-B6BF4D88F5F3}" type="presParOf" srcId="{CCA60AF8-25B8-4073-A84A-E0554B1F326C}" destId="{29F30BB2-CBD0-4392-A38E-6DA5287D5140}" srcOrd="2" destOrd="0" presId="urn:microsoft.com/office/officeart/2005/8/layout/radial6"/>
    <dgm:cxn modelId="{22C408AE-84E1-4869-A43B-598D0FA55F69}" type="presParOf" srcId="{CCA60AF8-25B8-4073-A84A-E0554B1F326C}" destId="{8753DBEB-5525-4FEF-B45E-EA5E5FBA0A83}" srcOrd="3" destOrd="0" presId="urn:microsoft.com/office/officeart/2005/8/layout/radial6"/>
    <dgm:cxn modelId="{03AC0948-349C-42E3-BB91-041A2EBAA627}" type="presParOf" srcId="{CCA60AF8-25B8-4073-A84A-E0554B1F326C}" destId="{72881E16-E634-4308-9C62-A134A9683B3B}" srcOrd="4" destOrd="0" presId="urn:microsoft.com/office/officeart/2005/8/layout/radial6"/>
    <dgm:cxn modelId="{2386C0EF-425C-4976-9B52-900192F64A74}" type="presParOf" srcId="{CCA60AF8-25B8-4073-A84A-E0554B1F326C}" destId="{C1691771-0711-45CF-A689-E72ECFC7AF77}" srcOrd="5" destOrd="0" presId="urn:microsoft.com/office/officeart/2005/8/layout/radial6"/>
    <dgm:cxn modelId="{889C2104-6C78-4EC8-B04F-03E0B0FDA348}" type="presParOf" srcId="{CCA60AF8-25B8-4073-A84A-E0554B1F326C}" destId="{560F16D2-3AEE-433D-8F58-2D1EE5D0BD5E}" srcOrd="6" destOrd="0" presId="urn:microsoft.com/office/officeart/2005/8/layout/radial6"/>
    <dgm:cxn modelId="{C8ECC1E1-580C-4289-8C42-47716E40E32B}" type="presParOf" srcId="{CCA60AF8-25B8-4073-A84A-E0554B1F326C}" destId="{4DB4D4FD-F5C6-4ECE-9F78-17B74F8FFB12}" srcOrd="7" destOrd="0" presId="urn:microsoft.com/office/officeart/2005/8/layout/radial6"/>
    <dgm:cxn modelId="{157BDE11-EBAB-4070-859C-5C3DA86B91CD}" type="presParOf" srcId="{CCA60AF8-25B8-4073-A84A-E0554B1F326C}" destId="{EEC65809-E6E2-4526-8EC5-77E2A503D25B}" srcOrd="8" destOrd="0" presId="urn:microsoft.com/office/officeart/2005/8/layout/radial6"/>
    <dgm:cxn modelId="{2A9B9F6D-B047-40C3-A9C9-3490B3C21A64}" type="presParOf" srcId="{CCA60AF8-25B8-4073-A84A-E0554B1F326C}" destId="{B274AE2C-749C-4F43-BB8C-5B4F8BA3B26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36D877B-B89D-4F05-AA83-6BD302C99DC9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dirty="0" smtClean="0"/>
            <a:t>Extend, Scale and Monitor</a:t>
          </a:r>
          <a:endParaRPr lang="en-GB" sz="2000" b="0" dirty="0" smtClean="0">
            <a:latin typeface="+mn-lt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0" presStyleCnt="1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A1FD8-97CD-4F1C-859E-F19C29F64083}" srcId="{3D80F4B5-3784-48F5-A4CE-17A0F9E23E6A}" destId="{136D877B-B89D-4F05-AA83-6BD302C99DC9}" srcOrd="0" destOrd="0" parTransId="{A592361D-5594-4B11-9BEF-5BFC4E06ADA7}" sibTransId="{4D3F1063-9940-4129-9CA5-A5705C982DF8}"/>
    <dgm:cxn modelId="{4625A8F9-79D2-4534-BB1B-52105DD245E1}" type="presOf" srcId="{3D80F4B5-3784-48F5-A4CE-17A0F9E23E6A}" destId="{29334DA3-D0C1-48D9-97ED-A93BE98A28C8}" srcOrd="0" destOrd="0" presId="urn:microsoft.com/office/officeart/2005/8/layout/vList5"/>
    <dgm:cxn modelId="{F81B75D6-136C-4DC5-B8A1-613FB555BE51}" type="presOf" srcId="{136D877B-B89D-4F05-AA83-6BD302C99DC9}" destId="{5A9DDE7A-5F1A-499B-8232-9C141A4DF2AC}" srcOrd="0" destOrd="0" presId="urn:microsoft.com/office/officeart/2005/8/layout/vList5"/>
    <dgm:cxn modelId="{BC4FDD75-01C9-40B6-9439-A9396DF0C28A}" type="presParOf" srcId="{29334DA3-D0C1-48D9-97ED-A93BE98A28C8}" destId="{2696BFF9-2411-4114-9EE3-E38A63931D4E}" srcOrd="0" destOrd="0" presId="urn:microsoft.com/office/officeart/2005/8/layout/vList5"/>
    <dgm:cxn modelId="{BAE31A0C-18DE-4654-B8F6-6C9D432AC52E}" type="presParOf" srcId="{2696BFF9-2411-4114-9EE3-E38A63931D4E}" destId="{5A9DDE7A-5F1A-499B-8232-9C141A4DF2AC}" srcOrd="0" destOrd="0" presId="urn:microsoft.com/office/officeart/2005/8/layout/vList5"/>
  </dgm:cxnLst>
  <dgm:bg>
    <a:noFill/>
  </dgm:bg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BC4BAA2-BBF1-4D13-AE24-8A4C60F7E403}">
      <dgm:prSet custT="1"/>
      <dgm:spPr>
        <a:solidFill>
          <a:srgbClr val="D5877D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sz="2000" dirty="0" smtClean="0"/>
            <a:t>Reach every user </a:t>
          </a:r>
          <a:r>
            <a:rPr lang="en-US" sz="2000" dirty="0" smtClean="0"/>
            <a:t>and drive actionable insights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CE69B3B8-3E48-4DFC-9A21-625D624EB712}" type="parTrans" cxnId="{0A7324D4-4AD1-4215-8CB8-46F68F20D5D0}">
      <dgm:prSet/>
      <dgm:spPr/>
      <dgm:t>
        <a:bodyPr/>
        <a:lstStyle/>
        <a:p>
          <a:endParaRPr lang="en-US"/>
        </a:p>
      </dgm:t>
    </dgm:pt>
    <dgm:pt modelId="{D94330CF-01E3-41C1-8980-C9615B9436C7}" type="sibTrans" cxnId="{0A7324D4-4AD1-4215-8CB8-46F68F20D5D0}">
      <dgm:prSet/>
      <dgm:spPr/>
      <dgm:t>
        <a:bodyPr/>
        <a:lstStyle/>
        <a:p>
          <a:endParaRPr lang="en-US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BC028-4F3F-45E9-B391-F8D6322DF106}" type="pres">
      <dgm:prSet presAssocID="{BBC4BAA2-BBF1-4D13-AE24-8A4C60F7E403}" presName="linNode" presStyleCnt="0"/>
      <dgm:spPr/>
    </dgm:pt>
    <dgm:pt modelId="{08FD721C-F69E-416E-91F7-E701FC27EC7F}" type="pres">
      <dgm:prSet presAssocID="{BBC4BAA2-BBF1-4D13-AE24-8A4C60F7E403}" presName="parentText" presStyleLbl="node1" presStyleIdx="0" presStyleCnt="1" custScaleX="266885" custScaleY="875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324D4-4AD1-4215-8CB8-46F68F20D5D0}" srcId="{3D80F4B5-3784-48F5-A4CE-17A0F9E23E6A}" destId="{BBC4BAA2-BBF1-4D13-AE24-8A4C60F7E403}" srcOrd="0" destOrd="0" parTransId="{CE69B3B8-3E48-4DFC-9A21-625D624EB712}" sibTransId="{D94330CF-01E3-41C1-8980-C9615B9436C7}"/>
    <dgm:cxn modelId="{7FD21CC1-F2D9-4763-B17C-92B5E7B5C605}" type="presOf" srcId="{3D80F4B5-3784-48F5-A4CE-17A0F9E23E6A}" destId="{29334DA3-D0C1-48D9-97ED-A93BE98A28C8}" srcOrd="0" destOrd="0" presId="urn:microsoft.com/office/officeart/2005/8/layout/vList5"/>
    <dgm:cxn modelId="{147002F3-5FDA-4FF5-A3D2-AFFF1CE83CB6}" type="presOf" srcId="{BBC4BAA2-BBF1-4D13-AE24-8A4C60F7E403}" destId="{08FD721C-F69E-416E-91F7-E701FC27EC7F}" srcOrd="0" destOrd="0" presId="urn:microsoft.com/office/officeart/2005/8/layout/vList5"/>
    <dgm:cxn modelId="{5DA82587-308B-4F4D-9DDF-51F947B54E36}" type="presParOf" srcId="{29334DA3-D0C1-48D9-97ED-A93BE98A28C8}" destId="{C67BC028-4F3F-45E9-B391-F8D6322DF106}" srcOrd="0" destOrd="0" presId="urn:microsoft.com/office/officeart/2005/8/layout/vList5"/>
    <dgm:cxn modelId="{1A298F0D-5F62-4F1A-A225-D339FDB0877B}" type="presParOf" srcId="{C67BC028-4F3F-45E9-B391-F8D6322DF106}" destId="{08FD721C-F69E-416E-91F7-E701FC27EC7F}" srcOrd="0" destOrd="0" presId="urn:microsoft.com/office/officeart/2005/8/layout/vList5"/>
  </dgm:cxnLst>
  <dgm:bg>
    <a:noFill/>
  </dgm:bg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Innovative Cube Designer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DB987AD-D553-438B-A8BD-38C031C4870C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Enhanced  Aggregation Design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5C47E9A-C65F-400A-8C81-11504298A052}" type="sibTrans" cxnId="{9B4345B8-EB28-45BF-9E67-8BE3DF744172}">
      <dgm:prSet/>
      <dgm:spPr/>
      <dgm:t>
        <a:bodyPr/>
        <a:lstStyle/>
        <a:p>
          <a:endParaRPr lang="en-US" sz="1400" b="0"/>
        </a:p>
      </dgm:t>
    </dgm:pt>
    <dgm:pt modelId="{28F5999E-45BE-4867-A655-67CA1BB24704}" type="parTrans" cxnId="{9B4345B8-EB28-45BF-9E67-8BE3DF744172}">
      <dgm:prSet/>
      <dgm:spPr/>
      <dgm:t>
        <a:bodyPr/>
        <a:lstStyle/>
        <a:p>
          <a:endParaRPr lang="en-US" sz="1400" b="0"/>
        </a:p>
      </dgm:t>
    </dgm:pt>
    <dgm:pt modelId="{F6A05005-6022-4FC5-AE30-3F6A40C9DDA6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Enhanced Dimension Design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9B468BD6-B723-4336-ACE4-D722171E4DC2}" type="sib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FDC62D15-D562-4B78-8C24-A9E3CD00A93D}" type="par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Best Practice Design Alerts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B320-C9AE-4F79-95B8-7070AC039D38}" type="pres">
      <dgm:prSet presAssocID="{4D3F1063-9940-4129-9CA5-A5705C982DF8}" presName="sp" presStyleCnt="0"/>
      <dgm:spPr/>
      <dgm:t>
        <a:bodyPr/>
        <a:lstStyle/>
        <a:p>
          <a:endParaRPr lang="en-US"/>
        </a:p>
      </dgm:t>
    </dgm:pt>
    <dgm:pt modelId="{C6711C1F-7A34-4810-B6EA-998112ED5510}" type="pres">
      <dgm:prSet presAssocID="{F6A05005-6022-4FC5-AE30-3F6A40C9DDA6}" presName="linNode" presStyleCnt="0"/>
      <dgm:spPr/>
      <dgm:t>
        <a:bodyPr/>
        <a:lstStyle/>
        <a:p>
          <a:endParaRPr lang="en-US"/>
        </a:p>
      </dgm:t>
    </dgm:pt>
    <dgm:pt modelId="{E1ED7525-4DFA-46ED-9EA8-AED6A1158151}" type="pres">
      <dgm:prSet presAssocID="{F6A05005-6022-4FC5-AE30-3F6A40C9DDA6}" presName="parentText" presStyleLbl="node1" presStyleIdx="2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98CB-BA68-4EBB-AB4A-8CFD0C2F11E1}" type="pres">
      <dgm:prSet presAssocID="{9B468BD6-B723-4336-ACE4-D722171E4DC2}" presName="sp" presStyleCnt="0"/>
      <dgm:spPr/>
      <dgm:t>
        <a:bodyPr/>
        <a:lstStyle/>
        <a:p>
          <a:endParaRPr lang="en-US"/>
        </a:p>
      </dgm:t>
    </dgm:pt>
    <dgm:pt modelId="{FD89A14A-21D4-4C23-88A0-D87D6A171562}" type="pres">
      <dgm:prSet presAssocID="{1DB987AD-D553-438B-A8BD-38C031C4870C}" presName="linNode" presStyleCnt="0"/>
      <dgm:spPr/>
      <dgm:t>
        <a:bodyPr/>
        <a:lstStyle/>
        <a:p>
          <a:endParaRPr lang="en-US"/>
        </a:p>
      </dgm:t>
    </dgm:pt>
    <dgm:pt modelId="{7FAA51F3-8B4C-4E8B-B66A-FFA6FD5E0EE8}" type="pres">
      <dgm:prSet presAssocID="{1DB987AD-D553-438B-A8BD-38C031C4870C}" presName="parentText" presStyleLbl="node1" presStyleIdx="3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0999B-F504-47EA-A580-1FFD574F3A17}" type="presOf" srcId="{136D877B-B89D-4F05-AA83-6BD302C99DC9}" destId="{5A9DDE7A-5F1A-499B-8232-9C141A4DF2AC}" srcOrd="0" destOrd="0" presId="urn:microsoft.com/office/officeart/2005/8/layout/vList5"/>
    <dgm:cxn modelId="{59F02C15-7160-4F2E-9CAB-2AAE7A4AD8FE}" srcId="{3D80F4B5-3784-48F5-A4CE-17A0F9E23E6A}" destId="{F6A05005-6022-4FC5-AE30-3F6A40C9DDA6}" srcOrd="2" destOrd="0" parTransId="{FDC62D15-D562-4B78-8C24-A9E3CD00A93D}" sibTransId="{9B468BD6-B723-4336-ACE4-D722171E4DC2}"/>
    <dgm:cxn modelId="{D42DAD5E-C808-4415-A2DE-54E49468F2ED}" type="presOf" srcId="{DBCAB7EE-A3FC-4918-9911-C5F54770E512}" destId="{1FF37EFC-F86C-4A13-B44B-7E37D863F1C9}" srcOrd="0" destOrd="0" presId="urn:microsoft.com/office/officeart/2005/8/layout/vList5"/>
    <dgm:cxn modelId="{9B4345B8-EB28-45BF-9E67-8BE3DF744172}" srcId="{3D80F4B5-3784-48F5-A4CE-17A0F9E23E6A}" destId="{1DB987AD-D553-438B-A8BD-38C031C4870C}" srcOrd="3" destOrd="0" parTransId="{28F5999E-45BE-4867-A655-67CA1BB24704}" sibTransId="{45C47E9A-C65F-400A-8C81-11504298A052}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2DED1D33-8AA4-4EDA-8CC6-99B38B76BDFA}" type="presOf" srcId="{1DB987AD-D553-438B-A8BD-38C031C4870C}" destId="{7FAA51F3-8B4C-4E8B-B66A-FFA6FD5E0EE8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7D15D548-0173-4625-AD15-63993C511854}" type="presOf" srcId="{F6A05005-6022-4FC5-AE30-3F6A40C9DDA6}" destId="{E1ED7525-4DFA-46ED-9EA8-AED6A1158151}" srcOrd="0" destOrd="0" presId="urn:microsoft.com/office/officeart/2005/8/layout/vList5"/>
    <dgm:cxn modelId="{AF0E17CE-1791-4AE6-B654-A41A72D60428}" type="presOf" srcId="{3D80F4B5-3784-48F5-A4CE-17A0F9E23E6A}" destId="{29334DA3-D0C1-48D9-97ED-A93BE98A28C8}" srcOrd="0" destOrd="0" presId="urn:microsoft.com/office/officeart/2005/8/layout/vList5"/>
    <dgm:cxn modelId="{32AF1F7B-9E85-4278-9C53-095C18BFDFB5}" type="presParOf" srcId="{29334DA3-D0C1-48D9-97ED-A93BE98A28C8}" destId="{FCFA13DF-4D79-44BD-A805-72589B8CB68F}" srcOrd="0" destOrd="0" presId="urn:microsoft.com/office/officeart/2005/8/layout/vList5"/>
    <dgm:cxn modelId="{A0079B53-8DA3-4263-B9BC-7F29B3368E22}" type="presParOf" srcId="{FCFA13DF-4D79-44BD-A805-72589B8CB68F}" destId="{1FF37EFC-F86C-4A13-B44B-7E37D863F1C9}" srcOrd="0" destOrd="0" presId="urn:microsoft.com/office/officeart/2005/8/layout/vList5"/>
    <dgm:cxn modelId="{42FA676E-6841-4A77-8BFF-499AEC6EAF2C}" type="presParOf" srcId="{29334DA3-D0C1-48D9-97ED-A93BE98A28C8}" destId="{6903818D-FF80-43F9-9029-3E4F52BCFD70}" srcOrd="1" destOrd="0" presId="urn:microsoft.com/office/officeart/2005/8/layout/vList5"/>
    <dgm:cxn modelId="{3D8826D3-4261-472B-A227-241253922A81}" type="presParOf" srcId="{29334DA3-D0C1-48D9-97ED-A93BE98A28C8}" destId="{2696BFF9-2411-4114-9EE3-E38A63931D4E}" srcOrd="2" destOrd="0" presId="urn:microsoft.com/office/officeart/2005/8/layout/vList5"/>
    <dgm:cxn modelId="{B3E15DA8-B0CC-4622-A64E-28F7FFE689C9}" type="presParOf" srcId="{2696BFF9-2411-4114-9EE3-E38A63931D4E}" destId="{5A9DDE7A-5F1A-499B-8232-9C141A4DF2AC}" srcOrd="0" destOrd="0" presId="urn:microsoft.com/office/officeart/2005/8/layout/vList5"/>
    <dgm:cxn modelId="{84D658C0-4BA9-43FB-A8FF-EBA5597F04D7}" type="presParOf" srcId="{29334DA3-D0C1-48D9-97ED-A93BE98A28C8}" destId="{C7D6B320-C9AE-4F79-95B8-7070AC039D38}" srcOrd="3" destOrd="0" presId="urn:microsoft.com/office/officeart/2005/8/layout/vList5"/>
    <dgm:cxn modelId="{0216093B-D3A7-43F5-8213-469EAEAA50AA}" type="presParOf" srcId="{29334DA3-D0C1-48D9-97ED-A93BE98A28C8}" destId="{C6711C1F-7A34-4810-B6EA-998112ED5510}" srcOrd="4" destOrd="0" presId="urn:microsoft.com/office/officeart/2005/8/layout/vList5"/>
    <dgm:cxn modelId="{B2231FB8-583C-43EB-8AEC-414887A69C76}" type="presParOf" srcId="{C6711C1F-7A34-4810-B6EA-998112ED5510}" destId="{E1ED7525-4DFA-46ED-9EA8-AED6A1158151}" srcOrd="0" destOrd="0" presId="urn:microsoft.com/office/officeart/2005/8/layout/vList5"/>
    <dgm:cxn modelId="{FBC96E2F-A580-45C0-8134-88986DDDE18E}" type="presParOf" srcId="{29334DA3-D0C1-48D9-97ED-A93BE98A28C8}" destId="{92CE98CB-BA68-4EBB-AB4A-8CFD0C2F11E1}" srcOrd="5" destOrd="0" presId="urn:microsoft.com/office/officeart/2005/8/layout/vList5"/>
    <dgm:cxn modelId="{2372F5B5-ED55-4183-8C58-90DD0FFBB6A2}" type="presParOf" srcId="{29334DA3-D0C1-48D9-97ED-A93BE98A28C8}" destId="{FD89A14A-21D4-4C23-88A0-D87D6A171562}" srcOrd="6" destOrd="0" presId="urn:microsoft.com/office/officeart/2005/8/layout/vList5"/>
    <dgm:cxn modelId="{24CFA231-20E1-4A77-8B6A-3019E3467F81}" type="presParOf" srcId="{FD89A14A-21D4-4C23-88A0-D87D6A171562}" destId="{7FAA51F3-8B4C-4E8B-B66A-FFA6FD5E0EE8}" srcOrd="0" destOrd="0" presId="urn:microsoft.com/office/officeart/2005/8/layout/vList5"/>
  </dgm:cxnLst>
  <dgm:bg>
    <a:noFill/>
  </dgm:bg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New Subspace Computations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F6A05005-6022-4FC5-AE30-3F6A40C9DDA6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Enhanced Back-Up Scalability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9B468BD6-B723-4336-ACE4-D722171E4DC2}" type="sib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FDC62D15-D562-4B78-8C24-A9E3CD00A93D}" type="par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MOLAP Enabled Write-Back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B320-C9AE-4F79-95B8-7070AC039D38}" type="pres">
      <dgm:prSet presAssocID="{4D3F1063-9940-4129-9CA5-A5705C982DF8}" presName="sp" presStyleCnt="0"/>
      <dgm:spPr/>
      <dgm:t>
        <a:bodyPr/>
        <a:lstStyle/>
        <a:p>
          <a:endParaRPr lang="en-US"/>
        </a:p>
      </dgm:t>
    </dgm:pt>
    <dgm:pt modelId="{C6711C1F-7A34-4810-B6EA-998112ED5510}" type="pres">
      <dgm:prSet presAssocID="{F6A05005-6022-4FC5-AE30-3F6A40C9DDA6}" presName="linNode" presStyleCnt="0"/>
      <dgm:spPr/>
      <dgm:t>
        <a:bodyPr/>
        <a:lstStyle/>
        <a:p>
          <a:endParaRPr lang="en-US"/>
        </a:p>
      </dgm:t>
    </dgm:pt>
    <dgm:pt modelId="{E1ED7525-4DFA-46ED-9EA8-AED6A1158151}" type="pres">
      <dgm:prSet presAssocID="{F6A05005-6022-4FC5-AE30-3F6A40C9DDA6}" presName="parentText" presStyleLbl="node1" presStyleIdx="2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C03F0-0A56-4C52-9BF5-4EB6122CEF11}" type="presOf" srcId="{DBCAB7EE-A3FC-4918-9911-C5F54770E512}" destId="{1FF37EFC-F86C-4A13-B44B-7E37D863F1C9}" srcOrd="0" destOrd="0" presId="urn:microsoft.com/office/officeart/2005/8/layout/vList5"/>
    <dgm:cxn modelId="{55AF7AE2-21F8-4D45-B23D-45CA6EBB8717}" type="presOf" srcId="{3D80F4B5-3784-48F5-A4CE-17A0F9E23E6A}" destId="{29334DA3-D0C1-48D9-97ED-A93BE98A28C8}" srcOrd="0" destOrd="0" presId="urn:microsoft.com/office/officeart/2005/8/layout/vList5"/>
    <dgm:cxn modelId="{59F02C15-7160-4F2E-9CAB-2AAE7A4AD8FE}" srcId="{3D80F4B5-3784-48F5-A4CE-17A0F9E23E6A}" destId="{F6A05005-6022-4FC5-AE30-3F6A40C9DDA6}" srcOrd="2" destOrd="0" parTransId="{FDC62D15-D562-4B78-8C24-A9E3CD00A93D}" sibTransId="{9B468BD6-B723-4336-ACE4-D722171E4DC2}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9336E5A1-E54A-419C-AC70-FF0B5D5597A4}" type="presOf" srcId="{136D877B-B89D-4F05-AA83-6BD302C99DC9}" destId="{5A9DDE7A-5F1A-499B-8232-9C141A4DF2AC}" srcOrd="0" destOrd="0" presId="urn:microsoft.com/office/officeart/2005/8/layout/vList5"/>
    <dgm:cxn modelId="{0E2DB993-C4B7-44B2-9CE4-854BA23F9F23}" type="presOf" srcId="{F6A05005-6022-4FC5-AE30-3F6A40C9DDA6}" destId="{E1ED7525-4DFA-46ED-9EA8-AED6A1158151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5E25C667-0C40-488C-A39E-DA98B35AE183}" type="presParOf" srcId="{29334DA3-D0C1-48D9-97ED-A93BE98A28C8}" destId="{FCFA13DF-4D79-44BD-A805-72589B8CB68F}" srcOrd="0" destOrd="0" presId="urn:microsoft.com/office/officeart/2005/8/layout/vList5"/>
    <dgm:cxn modelId="{25E7F6E6-DADB-4E1C-989B-BDFB6A2E483B}" type="presParOf" srcId="{FCFA13DF-4D79-44BD-A805-72589B8CB68F}" destId="{1FF37EFC-F86C-4A13-B44B-7E37D863F1C9}" srcOrd="0" destOrd="0" presId="urn:microsoft.com/office/officeart/2005/8/layout/vList5"/>
    <dgm:cxn modelId="{38775785-0CB6-444B-B2B3-8AB76F0BDB72}" type="presParOf" srcId="{29334DA3-D0C1-48D9-97ED-A93BE98A28C8}" destId="{6903818D-FF80-43F9-9029-3E4F52BCFD70}" srcOrd="1" destOrd="0" presId="urn:microsoft.com/office/officeart/2005/8/layout/vList5"/>
    <dgm:cxn modelId="{C91A46BE-8949-4324-9E36-38DED9CEDFEE}" type="presParOf" srcId="{29334DA3-D0C1-48D9-97ED-A93BE98A28C8}" destId="{2696BFF9-2411-4114-9EE3-E38A63931D4E}" srcOrd="2" destOrd="0" presId="urn:microsoft.com/office/officeart/2005/8/layout/vList5"/>
    <dgm:cxn modelId="{90F79C39-77E3-4879-886C-AD2BF661A02F}" type="presParOf" srcId="{2696BFF9-2411-4114-9EE3-E38A63931D4E}" destId="{5A9DDE7A-5F1A-499B-8232-9C141A4DF2AC}" srcOrd="0" destOrd="0" presId="urn:microsoft.com/office/officeart/2005/8/layout/vList5"/>
    <dgm:cxn modelId="{A6AF8281-918F-4F55-920D-3D83807FEB9C}" type="presParOf" srcId="{29334DA3-D0C1-48D9-97ED-A93BE98A28C8}" destId="{C7D6B320-C9AE-4F79-95B8-7070AC039D38}" srcOrd="3" destOrd="0" presId="urn:microsoft.com/office/officeart/2005/8/layout/vList5"/>
    <dgm:cxn modelId="{9E5754D2-798F-44CA-BA02-BCCFEB0FC1E6}" type="presParOf" srcId="{29334DA3-D0C1-48D9-97ED-A93BE98A28C8}" destId="{C6711C1F-7A34-4810-B6EA-998112ED5510}" srcOrd="4" destOrd="0" presId="urn:microsoft.com/office/officeart/2005/8/layout/vList5"/>
    <dgm:cxn modelId="{A666F813-E392-4A46-B5A5-65EC75750403}" type="presParOf" srcId="{C6711C1F-7A34-4810-B6EA-998112ED5510}" destId="{E1ED7525-4DFA-46ED-9EA8-AED6A1158151}" srcOrd="0" destOrd="0" presId="urn:microsoft.com/office/officeart/2005/8/layout/vList5"/>
  </dgm:cxnLst>
  <dgm:bg>
    <a:noFill/>
  </dgm:bg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D5877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New Resource Monitor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D5877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Execution Plan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2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2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C7DD70B8-BC93-4A75-A29C-BC2BE888918D}" type="presOf" srcId="{3D80F4B5-3784-48F5-A4CE-17A0F9E23E6A}" destId="{29334DA3-D0C1-48D9-97ED-A93BE98A28C8}" srcOrd="0" destOrd="0" presId="urn:microsoft.com/office/officeart/2005/8/layout/vList5"/>
    <dgm:cxn modelId="{F95F2760-DCA6-4E7E-BA21-D0B04D35AF77}" type="presOf" srcId="{DBCAB7EE-A3FC-4918-9911-C5F54770E512}" destId="{1FF37EFC-F86C-4A13-B44B-7E37D863F1C9}" srcOrd="0" destOrd="0" presId="urn:microsoft.com/office/officeart/2005/8/layout/vList5"/>
    <dgm:cxn modelId="{F1951EDF-C847-4749-A72B-E72D9D014FFB}" type="presOf" srcId="{136D877B-B89D-4F05-AA83-6BD302C99DC9}" destId="{5A9DDE7A-5F1A-499B-8232-9C141A4DF2AC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7F200B49-2753-479F-B816-8838A49164C4}" type="presParOf" srcId="{29334DA3-D0C1-48D9-97ED-A93BE98A28C8}" destId="{FCFA13DF-4D79-44BD-A805-72589B8CB68F}" srcOrd="0" destOrd="0" presId="urn:microsoft.com/office/officeart/2005/8/layout/vList5"/>
    <dgm:cxn modelId="{77228786-383F-4B8C-A54C-3EB939888A16}" type="presParOf" srcId="{FCFA13DF-4D79-44BD-A805-72589B8CB68F}" destId="{1FF37EFC-F86C-4A13-B44B-7E37D863F1C9}" srcOrd="0" destOrd="0" presId="urn:microsoft.com/office/officeart/2005/8/layout/vList5"/>
    <dgm:cxn modelId="{D6FBDF20-B697-4A4E-80D5-240CFFC390D9}" type="presParOf" srcId="{29334DA3-D0C1-48D9-97ED-A93BE98A28C8}" destId="{6903818D-FF80-43F9-9029-3E4F52BCFD70}" srcOrd="1" destOrd="0" presId="urn:microsoft.com/office/officeart/2005/8/layout/vList5"/>
    <dgm:cxn modelId="{926E49D9-47BD-49AB-9998-BAD9E3EBF995}" type="presParOf" srcId="{29334DA3-D0C1-48D9-97ED-A93BE98A28C8}" destId="{2696BFF9-2411-4114-9EE3-E38A63931D4E}" srcOrd="2" destOrd="0" presId="urn:microsoft.com/office/officeart/2005/8/layout/vList5"/>
    <dgm:cxn modelId="{E8D5672D-4707-4492-A007-0EC70338E585}" type="presParOf" srcId="{2696BFF9-2411-4114-9EE3-E38A63931D4E}" destId="{5A9DDE7A-5F1A-499B-8232-9C141A4DF2AC}" srcOrd="0" destOrd="0" presId="urn:microsoft.com/office/officeart/2005/8/layout/vList5"/>
  </dgm:cxnLst>
  <dgm:bg>
    <a:noFill/>
  </dgm:bg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“Designed to Perform”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5120D5A-E677-4392-969E-12DD7A1A175C}" type="presOf" srcId="{409A59E5-5ED0-4794-8E17-A21C3C759648}" destId="{C33F6FF3-8A35-4C66-B468-53D19465EA84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B9B621D-F58E-4851-9663-9E97AA0E144D}" type="presOf" srcId="{F0608A25-22C1-4322-A3E9-CF6F1BB2DCA8}" destId="{C2A879BF-92D4-4D11-AAFE-1355B89FB611}" srcOrd="0" destOrd="0" presId="urn:microsoft.com/office/officeart/2005/8/layout/radial6"/>
    <dgm:cxn modelId="{7C48F4F8-428A-495E-91BB-61B710F85F98}" type="presOf" srcId="{F79935F3-CAFB-4315-985A-F22F7F3527DC}" destId="{CCA60AF8-25B8-4073-A84A-E0554B1F326C}" srcOrd="0" destOrd="0" presId="urn:microsoft.com/office/officeart/2005/8/layout/radial6"/>
    <dgm:cxn modelId="{50049AB4-A411-4CBD-870E-064A3287871E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08109CAE-7BB1-4B94-806B-06647B5BF381}" type="presOf" srcId="{553E0C9E-9E6A-466F-B58B-251ADF2410FE}" destId="{8753DBEB-5525-4FEF-B45E-EA5E5FBA0A83}" srcOrd="0" destOrd="0" presId="urn:microsoft.com/office/officeart/2005/8/layout/radial6"/>
    <dgm:cxn modelId="{A7068B05-D32B-46B8-9717-687350BEE6FD}" type="presOf" srcId="{0057EC54-C9D4-41B2-9FC4-7DBD543145C9}" destId="{560F16D2-3AEE-433D-8F58-2D1EE5D0BD5E}" srcOrd="0" destOrd="0" presId="urn:microsoft.com/office/officeart/2005/8/layout/radial6"/>
    <dgm:cxn modelId="{676E1998-643D-4929-9B94-F76E61F272CF}" type="presOf" srcId="{975C9CB2-0E53-4796-B4EC-AED8DD91AB07}" destId="{8FD912B9-7BBD-474C-B3A7-6C6FDF926415}" srcOrd="0" destOrd="0" presId="urn:microsoft.com/office/officeart/2005/8/layout/radial6"/>
    <dgm:cxn modelId="{4FC73704-CB05-4D13-AB5C-9317BBE73973}" type="presOf" srcId="{4B22615F-884C-409F-9775-B71B58D5DEA8}" destId="{72881E16-E634-4308-9C62-A134A9683B3B}" srcOrd="0" destOrd="0" presId="urn:microsoft.com/office/officeart/2005/8/layout/radial6"/>
    <dgm:cxn modelId="{7DE25AD8-E372-48A6-8D57-3E163643062B}" type="presParOf" srcId="{CCA60AF8-25B8-4073-A84A-E0554B1F326C}" destId="{C2A879BF-92D4-4D11-AAFE-1355B89FB611}" srcOrd="0" destOrd="0" presId="urn:microsoft.com/office/officeart/2005/8/layout/radial6"/>
    <dgm:cxn modelId="{5E53981A-A232-44D4-B359-8CA65751925F}" type="presParOf" srcId="{CCA60AF8-25B8-4073-A84A-E0554B1F326C}" destId="{DC9954AA-BBCA-446C-9108-1E67BA3216E5}" srcOrd="1" destOrd="0" presId="urn:microsoft.com/office/officeart/2005/8/layout/radial6"/>
    <dgm:cxn modelId="{B11AE4E8-6EF7-402C-B589-813BE54AE510}" type="presParOf" srcId="{CCA60AF8-25B8-4073-A84A-E0554B1F326C}" destId="{29F30BB2-CBD0-4392-A38E-6DA5287D5140}" srcOrd="2" destOrd="0" presId="urn:microsoft.com/office/officeart/2005/8/layout/radial6"/>
    <dgm:cxn modelId="{E8E42FFD-B6C6-408B-B09B-0F2DFF8BCA28}" type="presParOf" srcId="{CCA60AF8-25B8-4073-A84A-E0554B1F326C}" destId="{8753DBEB-5525-4FEF-B45E-EA5E5FBA0A83}" srcOrd="3" destOrd="0" presId="urn:microsoft.com/office/officeart/2005/8/layout/radial6"/>
    <dgm:cxn modelId="{184C9809-46CA-411E-B0C3-96602E620118}" type="presParOf" srcId="{CCA60AF8-25B8-4073-A84A-E0554B1F326C}" destId="{72881E16-E634-4308-9C62-A134A9683B3B}" srcOrd="4" destOrd="0" presId="urn:microsoft.com/office/officeart/2005/8/layout/radial6"/>
    <dgm:cxn modelId="{20A3AF47-4C2F-4582-A36E-00E0B1FDFFD3}" type="presParOf" srcId="{CCA60AF8-25B8-4073-A84A-E0554B1F326C}" destId="{C1691771-0711-45CF-A689-E72ECFC7AF77}" srcOrd="5" destOrd="0" presId="urn:microsoft.com/office/officeart/2005/8/layout/radial6"/>
    <dgm:cxn modelId="{528AF2B9-73FE-41FA-92C6-160264D804EB}" type="presParOf" srcId="{CCA60AF8-25B8-4073-A84A-E0554B1F326C}" destId="{560F16D2-3AEE-433D-8F58-2D1EE5D0BD5E}" srcOrd="6" destOrd="0" presId="urn:microsoft.com/office/officeart/2005/8/layout/radial6"/>
    <dgm:cxn modelId="{6DA17727-6E52-4661-8794-F5D4031A784C}" type="presParOf" srcId="{CCA60AF8-25B8-4073-A84A-E0554B1F326C}" destId="{C33F6FF3-8A35-4C66-B468-53D19465EA84}" srcOrd="7" destOrd="0" presId="urn:microsoft.com/office/officeart/2005/8/layout/radial6"/>
    <dgm:cxn modelId="{53F704F6-8656-4A12-AB78-DE45E4E162BF}" type="presParOf" srcId="{CCA60AF8-25B8-4073-A84A-E0554B1F326C}" destId="{E0104AEF-A48D-4BBD-981B-BCC2169B2585}" srcOrd="8" destOrd="0" presId="urn:microsoft.com/office/officeart/2005/8/layout/radial6"/>
    <dgm:cxn modelId="{53975A9F-8E20-43A9-88A4-5EF74588D800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Drive Actionable Insights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Scale &amp; 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Run &amp; 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64D41AE-D0AD-4BDC-8471-AA1CB0F45F09}" type="presOf" srcId="{553E0C9E-9E6A-466F-B58B-251ADF2410FE}" destId="{8753DBEB-5525-4FEF-B45E-EA5E5FBA0A83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61BE11C7-7CD3-41B5-AF2B-074544C34DE7}" type="presOf" srcId="{3AA2F3E7-CC23-4FDE-9509-270C85DBC556}" destId="{DC9954AA-BBCA-446C-9108-1E67BA3216E5}" srcOrd="0" destOrd="0" presId="urn:microsoft.com/office/officeart/2005/8/layout/radial6"/>
    <dgm:cxn modelId="{B90B4976-E16C-47C7-A9C2-E7BE9867E836}" type="presOf" srcId="{975C9CB2-0E53-4796-B4EC-AED8DD91AB07}" destId="{8FD912B9-7BBD-474C-B3A7-6C6FDF92641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998B810A-2B82-409A-9510-FC026E1DC950}" type="presOf" srcId="{409A59E5-5ED0-4794-8E17-A21C3C759648}" destId="{C33F6FF3-8A35-4C66-B468-53D19465EA84}" srcOrd="0" destOrd="0" presId="urn:microsoft.com/office/officeart/2005/8/layout/radial6"/>
    <dgm:cxn modelId="{D7A9459C-03F8-40DA-86D7-02577A4D6FFD}" type="presOf" srcId="{4B22615F-884C-409F-9775-B71B58D5DEA8}" destId="{72881E16-E634-4308-9C62-A134A9683B3B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666532A0-352C-40ED-B2BA-78999D4BED5F}" type="presOf" srcId="{0057EC54-C9D4-41B2-9FC4-7DBD543145C9}" destId="{560F16D2-3AEE-433D-8F58-2D1EE5D0BD5E}" srcOrd="0" destOrd="0" presId="urn:microsoft.com/office/officeart/2005/8/layout/radial6"/>
    <dgm:cxn modelId="{F7809D06-52A8-4BD0-A563-205E56399788}" type="presOf" srcId="{F79935F3-CAFB-4315-985A-F22F7F3527DC}" destId="{CCA60AF8-25B8-4073-A84A-E0554B1F326C}" srcOrd="0" destOrd="0" presId="urn:microsoft.com/office/officeart/2005/8/layout/radial6"/>
    <dgm:cxn modelId="{92B83931-DBC3-440A-A9BE-0692EE6C7EFA}" type="presOf" srcId="{F0608A25-22C1-4322-A3E9-CF6F1BB2DCA8}" destId="{C2A879BF-92D4-4D11-AAFE-1355B89FB611}" srcOrd="0" destOrd="0" presId="urn:microsoft.com/office/officeart/2005/8/layout/radial6"/>
    <dgm:cxn modelId="{4CB86EE3-8C14-49D5-A8E6-625A4CCAA1BF}" type="presParOf" srcId="{CCA60AF8-25B8-4073-A84A-E0554B1F326C}" destId="{C2A879BF-92D4-4D11-AAFE-1355B89FB611}" srcOrd="0" destOrd="0" presId="urn:microsoft.com/office/officeart/2005/8/layout/radial6"/>
    <dgm:cxn modelId="{3ABAD285-9352-4C39-8375-91E3D1FE2D04}" type="presParOf" srcId="{CCA60AF8-25B8-4073-A84A-E0554B1F326C}" destId="{DC9954AA-BBCA-446C-9108-1E67BA3216E5}" srcOrd="1" destOrd="0" presId="urn:microsoft.com/office/officeart/2005/8/layout/radial6"/>
    <dgm:cxn modelId="{1BEE6A76-4E40-4FE8-8E2C-F5215949037B}" type="presParOf" srcId="{CCA60AF8-25B8-4073-A84A-E0554B1F326C}" destId="{29F30BB2-CBD0-4392-A38E-6DA5287D5140}" srcOrd="2" destOrd="0" presId="urn:microsoft.com/office/officeart/2005/8/layout/radial6"/>
    <dgm:cxn modelId="{C6D55FDD-6F27-4FD9-AB7D-C1B515B740F1}" type="presParOf" srcId="{CCA60AF8-25B8-4073-A84A-E0554B1F326C}" destId="{8753DBEB-5525-4FEF-B45E-EA5E5FBA0A83}" srcOrd="3" destOrd="0" presId="urn:microsoft.com/office/officeart/2005/8/layout/radial6"/>
    <dgm:cxn modelId="{C9123A5A-1E0D-40A0-BF9E-12B23FBDD79B}" type="presParOf" srcId="{CCA60AF8-25B8-4073-A84A-E0554B1F326C}" destId="{72881E16-E634-4308-9C62-A134A9683B3B}" srcOrd="4" destOrd="0" presId="urn:microsoft.com/office/officeart/2005/8/layout/radial6"/>
    <dgm:cxn modelId="{224498DE-0136-4C1E-A43B-33AEEBE42FF1}" type="presParOf" srcId="{CCA60AF8-25B8-4073-A84A-E0554B1F326C}" destId="{C1691771-0711-45CF-A689-E72ECFC7AF77}" srcOrd="5" destOrd="0" presId="urn:microsoft.com/office/officeart/2005/8/layout/radial6"/>
    <dgm:cxn modelId="{911F719C-7F82-4DE8-9831-BE43B8F6335B}" type="presParOf" srcId="{CCA60AF8-25B8-4073-A84A-E0554B1F326C}" destId="{560F16D2-3AEE-433D-8F58-2D1EE5D0BD5E}" srcOrd="6" destOrd="0" presId="urn:microsoft.com/office/officeart/2005/8/layout/radial6"/>
    <dgm:cxn modelId="{CAB13896-6ADF-4329-9214-9900526765B9}" type="presParOf" srcId="{CCA60AF8-25B8-4073-A84A-E0554B1F326C}" destId="{C33F6FF3-8A35-4C66-B468-53D19465EA84}" srcOrd="7" destOrd="0" presId="urn:microsoft.com/office/officeart/2005/8/layout/radial6"/>
    <dgm:cxn modelId="{BBA78227-E557-4ED2-9765-743685A3FF52}" type="presParOf" srcId="{CCA60AF8-25B8-4073-A84A-E0554B1F326C}" destId="{E0104AEF-A48D-4BBD-981B-BCC2169B2585}" srcOrd="8" destOrd="0" presId="urn:microsoft.com/office/officeart/2005/8/layout/radial6"/>
    <dgm:cxn modelId="{326FC747-2845-44C2-87CE-18D26A578FC5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Drive Actionable Insights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Scale &amp; 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Run &amp; 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10CAA97A-C872-48E9-8F13-B2988AF74E6C}" type="presOf" srcId="{F0608A25-22C1-4322-A3E9-CF6F1BB2DCA8}" destId="{C2A879BF-92D4-4D11-AAFE-1355B89FB611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108F8856-9CC3-490C-B99B-7B0CEFB37A45}" type="presOf" srcId="{4B22615F-884C-409F-9775-B71B58D5DEA8}" destId="{72881E16-E634-4308-9C62-A134A9683B3B}" srcOrd="0" destOrd="0" presId="urn:microsoft.com/office/officeart/2005/8/layout/radial6"/>
    <dgm:cxn modelId="{C3596C66-3F69-4581-95E2-279752D3779D}" type="presOf" srcId="{3AA2F3E7-CC23-4FDE-9509-270C85DBC556}" destId="{DC9954AA-BBCA-446C-9108-1E67BA3216E5}" srcOrd="0" destOrd="0" presId="urn:microsoft.com/office/officeart/2005/8/layout/radial6"/>
    <dgm:cxn modelId="{23BE7A00-0F18-4D0B-841E-5BC0D02B3D2D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6C7F950F-D42F-4CB4-A169-4BBFD83BAF61}" type="presOf" srcId="{553E0C9E-9E6A-466F-B58B-251ADF2410FE}" destId="{8753DBEB-5525-4FEF-B45E-EA5E5FBA0A83}" srcOrd="0" destOrd="0" presId="urn:microsoft.com/office/officeart/2005/8/layout/radial6"/>
    <dgm:cxn modelId="{6333AA4D-FE10-40E8-A2D2-5D12BA774577}" type="presOf" srcId="{409A59E5-5ED0-4794-8E17-A21C3C759648}" destId="{C33F6FF3-8A35-4C66-B468-53D19465EA84}" srcOrd="0" destOrd="0" presId="urn:microsoft.com/office/officeart/2005/8/layout/radial6"/>
    <dgm:cxn modelId="{A17AD367-B60F-4464-AB03-CDA5CAADEB6E}" type="presOf" srcId="{F79935F3-CAFB-4315-985A-F22F7F3527DC}" destId="{CCA60AF8-25B8-4073-A84A-E0554B1F326C}" srcOrd="0" destOrd="0" presId="urn:microsoft.com/office/officeart/2005/8/layout/radial6"/>
    <dgm:cxn modelId="{D2DC55EC-FA9F-4D6C-BFE4-FE2E035E8648}" type="presOf" srcId="{0057EC54-C9D4-41B2-9FC4-7DBD543145C9}" destId="{560F16D2-3AEE-433D-8F58-2D1EE5D0BD5E}" srcOrd="0" destOrd="0" presId="urn:microsoft.com/office/officeart/2005/8/layout/radial6"/>
    <dgm:cxn modelId="{892CA852-1E88-49CA-8E54-EE1624ED4B56}" type="presParOf" srcId="{CCA60AF8-25B8-4073-A84A-E0554B1F326C}" destId="{C2A879BF-92D4-4D11-AAFE-1355B89FB611}" srcOrd="0" destOrd="0" presId="urn:microsoft.com/office/officeart/2005/8/layout/radial6"/>
    <dgm:cxn modelId="{63D2D562-0821-4E02-8D1C-2D5FB4879D9B}" type="presParOf" srcId="{CCA60AF8-25B8-4073-A84A-E0554B1F326C}" destId="{DC9954AA-BBCA-446C-9108-1E67BA3216E5}" srcOrd="1" destOrd="0" presId="urn:microsoft.com/office/officeart/2005/8/layout/radial6"/>
    <dgm:cxn modelId="{F955C7A3-5D8F-47F4-9597-AE8D518342D1}" type="presParOf" srcId="{CCA60AF8-25B8-4073-A84A-E0554B1F326C}" destId="{29F30BB2-CBD0-4392-A38E-6DA5287D5140}" srcOrd="2" destOrd="0" presId="urn:microsoft.com/office/officeart/2005/8/layout/radial6"/>
    <dgm:cxn modelId="{76F884E5-A047-4CC1-97A8-A35176E30324}" type="presParOf" srcId="{CCA60AF8-25B8-4073-A84A-E0554B1F326C}" destId="{8753DBEB-5525-4FEF-B45E-EA5E5FBA0A83}" srcOrd="3" destOrd="0" presId="urn:microsoft.com/office/officeart/2005/8/layout/radial6"/>
    <dgm:cxn modelId="{5AE3E6FE-98D7-4CB1-B49E-154E1F9F5354}" type="presParOf" srcId="{CCA60AF8-25B8-4073-A84A-E0554B1F326C}" destId="{72881E16-E634-4308-9C62-A134A9683B3B}" srcOrd="4" destOrd="0" presId="urn:microsoft.com/office/officeart/2005/8/layout/radial6"/>
    <dgm:cxn modelId="{AE40D9F8-BD29-46AA-8B3B-E246AC92E9AC}" type="presParOf" srcId="{CCA60AF8-25B8-4073-A84A-E0554B1F326C}" destId="{C1691771-0711-45CF-A689-E72ECFC7AF77}" srcOrd="5" destOrd="0" presId="urn:microsoft.com/office/officeart/2005/8/layout/radial6"/>
    <dgm:cxn modelId="{AA6E3590-264E-4E1B-ACF4-74DA449AD22C}" type="presParOf" srcId="{CCA60AF8-25B8-4073-A84A-E0554B1F326C}" destId="{560F16D2-3AEE-433D-8F58-2D1EE5D0BD5E}" srcOrd="6" destOrd="0" presId="urn:microsoft.com/office/officeart/2005/8/layout/radial6"/>
    <dgm:cxn modelId="{2CB8236B-FF1E-43B6-BB29-AAD6E58FBD5C}" type="presParOf" srcId="{CCA60AF8-25B8-4073-A84A-E0554B1F326C}" destId="{C33F6FF3-8A35-4C66-B468-53D19465EA84}" srcOrd="7" destOrd="0" presId="urn:microsoft.com/office/officeart/2005/8/layout/radial6"/>
    <dgm:cxn modelId="{EACEDA9D-7765-4623-BC9C-4ED6B236BF8C}" type="presParOf" srcId="{CCA60AF8-25B8-4073-A84A-E0554B1F326C}" destId="{E0104AEF-A48D-4BBD-981B-BCC2169B2585}" srcOrd="8" destOrd="0" presId="urn:microsoft.com/office/officeart/2005/8/layout/radial6"/>
    <dgm:cxn modelId="{42D89EE8-23EE-4588-A874-028242FFE854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Drive Actionable Insights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/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Scale &amp; 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Run &amp; 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40CFAD-D083-400F-A2C0-9F753FF18F58}" type="presOf" srcId="{409A59E5-5ED0-4794-8E17-A21C3C759648}" destId="{C33F6FF3-8A35-4C66-B468-53D19465EA84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65C28702-C264-4601-B533-6576115C510F}" type="presOf" srcId="{0057EC54-C9D4-41B2-9FC4-7DBD543145C9}" destId="{560F16D2-3AEE-433D-8F58-2D1EE5D0BD5E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F1763E4A-C666-4F57-AAB6-4105E9D4F234}" type="presOf" srcId="{F0608A25-22C1-4322-A3E9-CF6F1BB2DCA8}" destId="{C2A879BF-92D4-4D11-AAFE-1355B89FB611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AB4061BF-FF77-493D-A888-22ADA566A558}" type="presOf" srcId="{F79935F3-CAFB-4315-985A-F22F7F3527DC}" destId="{CCA60AF8-25B8-4073-A84A-E0554B1F326C}" srcOrd="0" destOrd="0" presId="urn:microsoft.com/office/officeart/2005/8/layout/radial6"/>
    <dgm:cxn modelId="{E9FD709C-3159-4B26-BDE0-5E949FB3500C}" type="presOf" srcId="{3AA2F3E7-CC23-4FDE-9509-270C85DBC556}" destId="{DC9954AA-BBCA-446C-9108-1E67BA3216E5}" srcOrd="0" destOrd="0" presId="urn:microsoft.com/office/officeart/2005/8/layout/radial6"/>
    <dgm:cxn modelId="{50AD0EF1-432F-40F6-BF1C-FB8F1EA2399E}" type="presOf" srcId="{553E0C9E-9E6A-466F-B58B-251ADF2410FE}" destId="{8753DBEB-5525-4FEF-B45E-EA5E5FBA0A83}" srcOrd="0" destOrd="0" presId="urn:microsoft.com/office/officeart/2005/8/layout/radial6"/>
    <dgm:cxn modelId="{91BD5BE4-1B41-4DBD-9318-ADD567F57B40}" type="presOf" srcId="{4B22615F-884C-409F-9775-B71B58D5DEA8}" destId="{72881E16-E634-4308-9C62-A134A9683B3B}" srcOrd="0" destOrd="0" presId="urn:microsoft.com/office/officeart/2005/8/layout/radial6"/>
    <dgm:cxn modelId="{03E3E345-3E6C-47BF-BB8A-50DC20D9223B}" type="presOf" srcId="{975C9CB2-0E53-4796-B4EC-AED8DD91AB07}" destId="{8FD912B9-7BBD-474C-B3A7-6C6FDF926415}" srcOrd="0" destOrd="0" presId="urn:microsoft.com/office/officeart/2005/8/layout/radial6"/>
    <dgm:cxn modelId="{E1DA4E4F-FE66-49E4-B336-E99E7308F36C}" type="presParOf" srcId="{CCA60AF8-25B8-4073-A84A-E0554B1F326C}" destId="{C2A879BF-92D4-4D11-AAFE-1355B89FB611}" srcOrd="0" destOrd="0" presId="urn:microsoft.com/office/officeart/2005/8/layout/radial6"/>
    <dgm:cxn modelId="{315B8C84-9E26-4E67-8D9C-FDD4FC1A30D6}" type="presParOf" srcId="{CCA60AF8-25B8-4073-A84A-E0554B1F326C}" destId="{DC9954AA-BBCA-446C-9108-1E67BA3216E5}" srcOrd="1" destOrd="0" presId="urn:microsoft.com/office/officeart/2005/8/layout/radial6"/>
    <dgm:cxn modelId="{B9639B3C-3696-4B86-AC4F-3E78F459B186}" type="presParOf" srcId="{CCA60AF8-25B8-4073-A84A-E0554B1F326C}" destId="{29F30BB2-CBD0-4392-A38E-6DA5287D5140}" srcOrd="2" destOrd="0" presId="urn:microsoft.com/office/officeart/2005/8/layout/radial6"/>
    <dgm:cxn modelId="{AC8A0F01-7E71-4AD9-BE15-7CAA262CB4C0}" type="presParOf" srcId="{CCA60AF8-25B8-4073-A84A-E0554B1F326C}" destId="{8753DBEB-5525-4FEF-B45E-EA5E5FBA0A83}" srcOrd="3" destOrd="0" presId="urn:microsoft.com/office/officeart/2005/8/layout/radial6"/>
    <dgm:cxn modelId="{BA366299-B3DD-4865-A6BE-543B151AC047}" type="presParOf" srcId="{CCA60AF8-25B8-4073-A84A-E0554B1F326C}" destId="{72881E16-E634-4308-9C62-A134A9683B3B}" srcOrd="4" destOrd="0" presId="urn:microsoft.com/office/officeart/2005/8/layout/radial6"/>
    <dgm:cxn modelId="{B93580D5-32F5-4942-9745-2E90F04061E0}" type="presParOf" srcId="{CCA60AF8-25B8-4073-A84A-E0554B1F326C}" destId="{C1691771-0711-45CF-A689-E72ECFC7AF77}" srcOrd="5" destOrd="0" presId="urn:microsoft.com/office/officeart/2005/8/layout/radial6"/>
    <dgm:cxn modelId="{801A4D22-05FA-43EA-8C98-DA39C8C8B0D0}" type="presParOf" srcId="{CCA60AF8-25B8-4073-A84A-E0554B1F326C}" destId="{560F16D2-3AEE-433D-8F58-2D1EE5D0BD5E}" srcOrd="6" destOrd="0" presId="urn:microsoft.com/office/officeart/2005/8/layout/radial6"/>
    <dgm:cxn modelId="{CA3DD9A0-838D-4555-AD2D-10ECA1A05E11}" type="presParOf" srcId="{CCA60AF8-25B8-4073-A84A-E0554B1F326C}" destId="{C33F6FF3-8A35-4C66-B468-53D19465EA84}" srcOrd="7" destOrd="0" presId="urn:microsoft.com/office/officeart/2005/8/layout/radial6"/>
    <dgm:cxn modelId="{DFF02696-6A6F-42E0-BA42-09FB743CA34E}" type="presParOf" srcId="{CCA60AF8-25B8-4073-A84A-E0554B1F326C}" destId="{E0104AEF-A48D-4BBD-981B-BCC2169B2585}" srcOrd="8" destOrd="0" presId="urn:microsoft.com/office/officeart/2005/8/layout/radial6"/>
    <dgm:cxn modelId="{C8C163AA-3EBE-4A36-9043-4B7FE930923E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Drive Actionable Insights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/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Scale &amp; 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Run &amp; 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6F58DA4-47BC-4794-BF60-D2A65B680B77}" type="presOf" srcId="{F0608A25-22C1-4322-A3E9-CF6F1BB2DCA8}" destId="{C2A879BF-92D4-4D11-AAFE-1355B89FB611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CA2D4D90-4864-420E-9EDD-63A2A605F693}" type="presOf" srcId="{553E0C9E-9E6A-466F-B58B-251ADF2410FE}" destId="{8753DBEB-5525-4FEF-B45E-EA5E5FBA0A83}" srcOrd="0" destOrd="0" presId="urn:microsoft.com/office/officeart/2005/8/layout/radial6"/>
    <dgm:cxn modelId="{DD89FCEB-9D20-45C9-84E7-4FE7A4BF30BA}" type="presOf" srcId="{975C9CB2-0E53-4796-B4EC-AED8DD91AB07}" destId="{8FD912B9-7BBD-474C-B3A7-6C6FDF92641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C7C13284-980E-4E31-B03A-162D56389E71}" type="presOf" srcId="{0057EC54-C9D4-41B2-9FC4-7DBD543145C9}" destId="{560F16D2-3AEE-433D-8F58-2D1EE5D0BD5E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D4C0A897-FFA8-43BA-96F2-F8336FAA2FBE}" type="presOf" srcId="{409A59E5-5ED0-4794-8E17-A21C3C759648}" destId="{C33F6FF3-8A35-4C66-B468-53D19465EA84}" srcOrd="0" destOrd="0" presId="urn:microsoft.com/office/officeart/2005/8/layout/radial6"/>
    <dgm:cxn modelId="{74DC9E84-BB1B-4E65-AE8F-1275AF1BB4DE}" type="presOf" srcId="{F79935F3-CAFB-4315-985A-F22F7F3527DC}" destId="{CCA60AF8-25B8-4073-A84A-E0554B1F326C}" srcOrd="0" destOrd="0" presId="urn:microsoft.com/office/officeart/2005/8/layout/radial6"/>
    <dgm:cxn modelId="{B9679442-667A-43CC-A530-902EE02CD924}" type="presOf" srcId="{3AA2F3E7-CC23-4FDE-9509-270C85DBC556}" destId="{DC9954AA-BBCA-446C-9108-1E67BA3216E5}" srcOrd="0" destOrd="0" presId="urn:microsoft.com/office/officeart/2005/8/layout/radial6"/>
    <dgm:cxn modelId="{B67291AD-AF3C-4681-A4E8-0D2FDB155E79}" type="presOf" srcId="{4B22615F-884C-409F-9775-B71B58D5DEA8}" destId="{72881E16-E634-4308-9C62-A134A9683B3B}" srcOrd="0" destOrd="0" presId="urn:microsoft.com/office/officeart/2005/8/layout/radial6"/>
    <dgm:cxn modelId="{E15E0F79-7E5E-49EF-BA20-48AEAB4A6AD0}" type="presParOf" srcId="{CCA60AF8-25B8-4073-A84A-E0554B1F326C}" destId="{C2A879BF-92D4-4D11-AAFE-1355B89FB611}" srcOrd="0" destOrd="0" presId="urn:microsoft.com/office/officeart/2005/8/layout/radial6"/>
    <dgm:cxn modelId="{34932DC5-7304-4AD4-AF9D-E56F6FEEDF37}" type="presParOf" srcId="{CCA60AF8-25B8-4073-A84A-E0554B1F326C}" destId="{DC9954AA-BBCA-446C-9108-1E67BA3216E5}" srcOrd="1" destOrd="0" presId="urn:microsoft.com/office/officeart/2005/8/layout/radial6"/>
    <dgm:cxn modelId="{D50EE793-A516-4D48-8861-944F9977E94B}" type="presParOf" srcId="{CCA60AF8-25B8-4073-A84A-E0554B1F326C}" destId="{29F30BB2-CBD0-4392-A38E-6DA5287D5140}" srcOrd="2" destOrd="0" presId="urn:microsoft.com/office/officeart/2005/8/layout/radial6"/>
    <dgm:cxn modelId="{9C7349D9-469B-4A34-A856-7CF2F210A442}" type="presParOf" srcId="{CCA60AF8-25B8-4073-A84A-E0554B1F326C}" destId="{8753DBEB-5525-4FEF-B45E-EA5E5FBA0A83}" srcOrd="3" destOrd="0" presId="urn:microsoft.com/office/officeart/2005/8/layout/radial6"/>
    <dgm:cxn modelId="{07A2AC32-A5DD-4116-976C-69A47F31CCD3}" type="presParOf" srcId="{CCA60AF8-25B8-4073-A84A-E0554B1F326C}" destId="{72881E16-E634-4308-9C62-A134A9683B3B}" srcOrd="4" destOrd="0" presId="urn:microsoft.com/office/officeart/2005/8/layout/radial6"/>
    <dgm:cxn modelId="{982CFD77-DF65-4B5A-9D36-A5A1A81454A4}" type="presParOf" srcId="{CCA60AF8-25B8-4073-A84A-E0554B1F326C}" destId="{C1691771-0711-45CF-A689-E72ECFC7AF77}" srcOrd="5" destOrd="0" presId="urn:microsoft.com/office/officeart/2005/8/layout/radial6"/>
    <dgm:cxn modelId="{04B24AF2-A0FD-480D-A20A-C887D37682C1}" type="presParOf" srcId="{CCA60AF8-25B8-4073-A84A-E0554B1F326C}" destId="{560F16D2-3AEE-433D-8F58-2D1EE5D0BD5E}" srcOrd="6" destOrd="0" presId="urn:microsoft.com/office/officeart/2005/8/layout/radial6"/>
    <dgm:cxn modelId="{D7D0BEF7-7D62-4505-AD33-675FBF471004}" type="presParOf" srcId="{CCA60AF8-25B8-4073-A84A-E0554B1F326C}" destId="{C33F6FF3-8A35-4C66-B468-53D19465EA84}" srcOrd="7" destOrd="0" presId="urn:microsoft.com/office/officeart/2005/8/layout/radial6"/>
    <dgm:cxn modelId="{E2A74C7A-DCED-4F35-9A54-FBD72DCBD1D2}" type="presParOf" srcId="{CCA60AF8-25B8-4073-A84A-E0554B1F326C}" destId="{E0104AEF-A48D-4BBD-981B-BCC2169B2585}" srcOrd="8" destOrd="0" presId="urn:microsoft.com/office/officeart/2005/8/layout/radial6"/>
    <dgm:cxn modelId="{5A2B9DF5-C560-4B77-A891-55D4743E17F5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2000" dirty="0" smtClean="0"/>
            <a:t>Data Warehouse</a:t>
          </a:r>
          <a:endParaRPr lang="en-US" sz="20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</dgm:spPr>
      <dgm:t>
        <a:bodyPr/>
        <a:lstStyle/>
        <a:p>
          <a:r>
            <a:rPr lang="en-US" dirty="0" smtClean="0"/>
            <a:t>Build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Deliver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76D3F6EA-92D5-4AB1-A085-08898DDE1E47}" type="presOf" srcId="{F79935F3-CAFB-4315-985A-F22F7F3527DC}" destId="{CCA60AF8-25B8-4073-A84A-E0554B1F326C}" srcOrd="0" destOrd="0" presId="urn:microsoft.com/office/officeart/2005/8/layout/radial6"/>
    <dgm:cxn modelId="{13BB7B9D-7305-4513-9FD6-3107F1CF8685}" type="presOf" srcId="{4B22615F-884C-409F-9775-B71B58D5DEA8}" destId="{72881E16-E634-4308-9C62-A134A9683B3B}" srcOrd="0" destOrd="0" presId="urn:microsoft.com/office/officeart/2005/8/layout/radial6"/>
    <dgm:cxn modelId="{A9C9B49E-5F93-479C-9B1C-765A6F9801A3}" type="presOf" srcId="{409A59E5-5ED0-4794-8E17-A21C3C759648}" destId="{C33F6FF3-8A35-4C66-B468-53D19465EA84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638BC22-0B31-4383-B29E-E89179CCC4A0}" type="presOf" srcId="{3AA2F3E7-CC23-4FDE-9509-270C85DBC556}" destId="{DC9954AA-BBCA-446C-9108-1E67BA3216E5}" srcOrd="0" destOrd="0" presId="urn:microsoft.com/office/officeart/2005/8/layout/radial6"/>
    <dgm:cxn modelId="{953648A6-DC34-46BE-A5D3-E204C9C17ABC}" type="presOf" srcId="{975C9CB2-0E53-4796-B4EC-AED8DD91AB07}" destId="{8FD912B9-7BBD-474C-B3A7-6C6FDF926415}" srcOrd="0" destOrd="0" presId="urn:microsoft.com/office/officeart/2005/8/layout/radial6"/>
    <dgm:cxn modelId="{B34F6C3F-4824-4FC7-915C-C0252486A280}" type="presOf" srcId="{F0608A25-22C1-4322-A3E9-CF6F1BB2DCA8}" destId="{C2A879BF-92D4-4D11-AAFE-1355B89FB611}" srcOrd="0" destOrd="0" presId="urn:microsoft.com/office/officeart/2005/8/layout/radial6"/>
    <dgm:cxn modelId="{1016B446-C125-46FE-ADE8-21B97154F506}" type="presOf" srcId="{553E0C9E-9E6A-466F-B58B-251ADF2410FE}" destId="{8753DBEB-5525-4FEF-B45E-EA5E5FBA0A83}" srcOrd="0" destOrd="0" presId="urn:microsoft.com/office/officeart/2005/8/layout/radial6"/>
    <dgm:cxn modelId="{E0FC0FEF-D0AD-49F4-9064-8565583E925F}" type="presOf" srcId="{0057EC54-C9D4-41B2-9FC4-7DBD543145C9}" destId="{560F16D2-3AEE-433D-8F58-2D1EE5D0BD5E}" srcOrd="0" destOrd="0" presId="urn:microsoft.com/office/officeart/2005/8/layout/radial6"/>
    <dgm:cxn modelId="{179FEA07-ED69-4993-BF01-1F43277A7A5E}" type="presParOf" srcId="{CCA60AF8-25B8-4073-A84A-E0554B1F326C}" destId="{C2A879BF-92D4-4D11-AAFE-1355B89FB611}" srcOrd="0" destOrd="0" presId="urn:microsoft.com/office/officeart/2005/8/layout/radial6"/>
    <dgm:cxn modelId="{7E03545B-08C5-4A3E-BC2C-261664F2C82C}" type="presParOf" srcId="{CCA60AF8-25B8-4073-A84A-E0554B1F326C}" destId="{DC9954AA-BBCA-446C-9108-1E67BA3216E5}" srcOrd="1" destOrd="0" presId="urn:microsoft.com/office/officeart/2005/8/layout/radial6"/>
    <dgm:cxn modelId="{D12ADBD4-743C-4673-92C3-64DCE6846E47}" type="presParOf" srcId="{CCA60AF8-25B8-4073-A84A-E0554B1F326C}" destId="{29F30BB2-CBD0-4392-A38E-6DA5287D5140}" srcOrd="2" destOrd="0" presId="urn:microsoft.com/office/officeart/2005/8/layout/radial6"/>
    <dgm:cxn modelId="{75B23D21-9BF1-4969-A7A6-60E9A24C4030}" type="presParOf" srcId="{CCA60AF8-25B8-4073-A84A-E0554B1F326C}" destId="{8753DBEB-5525-4FEF-B45E-EA5E5FBA0A83}" srcOrd="3" destOrd="0" presId="urn:microsoft.com/office/officeart/2005/8/layout/radial6"/>
    <dgm:cxn modelId="{F7A7527B-2008-439E-991D-DFA90F131CEA}" type="presParOf" srcId="{CCA60AF8-25B8-4073-A84A-E0554B1F326C}" destId="{72881E16-E634-4308-9C62-A134A9683B3B}" srcOrd="4" destOrd="0" presId="urn:microsoft.com/office/officeart/2005/8/layout/radial6"/>
    <dgm:cxn modelId="{722FF306-B5CC-492E-9B55-2469AFFE2759}" type="presParOf" srcId="{CCA60AF8-25B8-4073-A84A-E0554B1F326C}" destId="{C1691771-0711-45CF-A689-E72ECFC7AF77}" srcOrd="5" destOrd="0" presId="urn:microsoft.com/office/officeart/2005/8/layout/radial6"/>
    <dgm:cxn modelId="{5F8D556E-CCE6-48F2-9639-A0C1AFFA5DE2}" type="presParOf" srcId="{CCA60AF8-25B8-4073-A84A-E0554B1F326C}" destId="{560F16D2-3AEE-433D-8F58-2D1EE5D0BD5E}" srcOrd="6" destOrd="0" presId="urn:microsoft.com/office/officeart/2005/8/layout/radial6"/>
    <dgm:cxn modelId="{963AA9B6-9322-465D-8F6B-80B87AB7854E}" type="presParOf" srcId="{CCA60AF8-25B8-4073-A84A-E0554B1F326C}" destId="{C33F6FF3-8A35-4C66-B468-53D19465EA84}" srcOrd="7" destOrd="0" presId="urn:microsoft.com/office/officeart/2005/8/layout/radial6"/>
    <dgm:cxn modelId="{7ED5BD2F-8AFB-4B96-A87A-A2A55A8D20F4}" type="presParOf" srcId="{CCA60AF8-25B8-4073-A84A-E0554B1F326C}" destId="{E0104AEF-A48D-4BBD-981B-BCC2169B2585}" srcOrd="8" destOrd="0" presId="urn:microsoft.com/office/officeart/2005/8/layout/radial6"/>
    <dgm:cxn modelId="{9A0D3372-EE21-4531-8E55-55A9C45D8A76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Drive Actionable Insights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Scale &amp; Monitor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Run &amp; 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6054461-BB2B-4397-B2EB-370E649B8D70}" type="presOf" srcId="{0057EC54-C9D4-41B2-9FC4-7DBD543145C9}" destId="{560F16D2-3AEE-433D-8F58-2D1EE5D0BD5E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FE8A06BD-E36D-40CE-A081-4D1B6D2603BB}" type="presOf" srcId="{F0608A25-22C1-4322-A3E9-CF6F1BB2DCA8}" destId="{C2A879BF-92D4-4D11-AAFE-1355B89FB611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FCB07E63-C41C-44D5-91A5-BF42EFD98297}" type="presOf" srcId="{553E0C9E-9E6A-466F-B58B-251ADF2410FE}" destId="{8753DBEB-5525-4FEF-B45E-EA5E5FBA0A83}" srcOrd="0" destOrd="0" presId="urn:microsoft.com/office/officeart/2005/8/layout/radial6"/>
    <dgm:cxn modelId="{18044EF4-DC20-4790-ACB0-5717BF3300AD}" type="presOf" srcId="{975C9CB2-0E53-4796-B4EC-AED8DD91AB07}" destId="{8FD912B9-7BBD-474C-B3A7-6C6FDF926415}" srcOrd="0" destOrd="0" presId="urn:microsoft.com/office/officeart/2005/8/layout/radial6"/>
    <dgm:cxn modelId="{5C3EF0A5-646F-47EB-9FC2-4F07A8347DF0}" type="presOf" srcId="{3AA2F3E7-CC23-4FDE-9509-270C85DBC556}" destId="{DC9954AA-BBCA-446C-9108-1E67BA3216E5}" srcOrd="0" destOrd="0" presId="urn:microsoft.com/office/officeart/2005/8/layout/radial6"/>
    <dgm:cxn modelId="{E1DDD873-1754-41FE-9950-3F5DF4E53922}" type="presOf" srcId="{F79935F3-CAFB-4315-985A-F22F7F3527DC}" destId="{CCA60AF8-25B8-4073-A84A-E0554B1F326C}" srcOrd="0" destOrd="0" presId="urn:microsoft.com/office/officeart/2005/8/layout/radial6"/>
    <dgm:cxn modelId="{1409FC18-65F2-484E-984F-80C84EA10535}" type="presOf" srcId="{409A59E5-5ED0-4794-8E17-A21C3C759648}" destId="{C33F6FF3-8A35-4C66-B468-53D19465EA84}" srcOrd="0" destOrd="0" presId="urn:microsoft.com/office/officeart/2005/8/layout/radial6"/>
    <dgm:cxn modelId="{0FCE8B0D-CE2D-4060-8E37-2D428646795B}" type="presOf" srcId="{4B22615F-884C-409F-9775-B71B58D5DEA8}" destId="{72881E16-E634-4308-9C62-A134A9683B3B}" srcOrd="0" destOrd="0" presId="urn:microsoft.com/office/officeart/2005/8/layout/radial6"/>
    <dgm:cxn modelId="{B07B08C6-2B1D-4384-809A-7C4B0DCCECA6}" type="presParOf" srcId="{CCA60AF8-25B8-4073-A84A-E0554B1F326C}" destId="{C2A879BF-92D4-4D11-AAFE-1355B89FB611}" srcOrd="0" destOrd="0" presId="urn:microsoft.com/office/officeart/2005/8/layout/radial6"/>
    <dgm:cxn modelId="{7AD007BC-338C-4D85-B229-FB4CC91EF9CF}" type="presParOf" srcId="{CCA60AF8-25B8-4073-A84A-E0554B1F326C}" destId="{DC9954AA-BBCA-446C-9108-1E67BA3216E5}" srcOrd="1" destOrd="0" presId="urn:microsoft.com/office/officeart/2005/8/layout/radial6"/>
    <dgm:cxn modelId="{5E89D1F8-AF25-4230-8924-16CC7A152362}" type="presParOf" srcId="{CCA60AF8-25B8-4073-A84A-E0554B1F326C}" destId="{29F30BB2-CBD0-4392-A38E-6DA5287D5140}" srcOrd="2" destOrd="0" presId="urn:microsoft.com/office/officeart/2005/8/layout/radial6"/>
    <dgm:cxn modelId="{6ACCDDF9-817C-4B51-9812-491A758B55D3}" type="presParOf" srcId="{CCA60AF8-25B8-4073-A84A-E0554B1F326C}" destId="{8753DBEB-5525-4FEF-B45E-EA5E5FBA0A83}" srcOrd="3" destOrd="0" presId="urn:microsoft.com/office/officeart/2005/8/layout/radial6"/>
    <dgm:cxn modelId="{DED70528-14C6-464A-B096-1081B765C994}" type="presParOf" srcId="{CCA60AF8-25B8-4073-A84A-E0554B1F326C}" destId="{72881E16-E634-4308-9C62-A134A9683B3B}" srcOrd="4" destOrd="0" presId="urn:microsoft.com/office/officeart/2005/8/layout/radial6"/>
    <dgm:cxn modelId="{66758B61-65A1-4217-9AFF-8960A6EF24E6}" type="presParOf" srcId="{CCA60AF8-25B8-4073-A84A-E0554B1F326C}" destId="{C1691771-0711-45CF-A689-E72ECFC7AF77}" srcOrd="5" destOrd="0" presId="urn:microsoft.com/office/officeart/2005/8/layout/radial6"/>
    <dgm:cxn modelId="{D19E923B-F8B4-4499-8860-8B55C7834F13}" type="presParOf" srcId="{CCA60AF8-25B8-4073-A84A-E0554B1F326C}" destId="{560F16D2-3AEE-433D-8F58-2D1EE5D0BD5E}" srcOrd="6" destOrd="0" presId="urn:microsoft.com/office/officeart/2005/8/layout/radial6"/>
    <dgm:cxn modelId="{6E5AA479-16DA-4095-9240-DCA629837B7E}" type="presParOf" srcId="{CCA60AF8-25B8-4073-A84A-E0554B1F326C}" destId="{C33F6FF3-8A35-4C66-B468-53D19465EA84}" srcOrd="7" destOrd="0" presId="urn:microsoft.com/office/officeart/2005/8/layout/radial6"/>
    <dgm:cxn modelId="{7AC5310A-F5F7-4675-9DFD-8D6C4B9693B0}" type="presParOf" srcId="{CCA60AF8-25B8-4073-A84A-E0554B1F326C}" destId="{E0104AEF-A48D-4BBD-981B-BCC2169B2585}" srcOrd="8" destOrd="0" presId="urn:microsoft.com/office/officeart/2005/8/layout/radial6"/>
    <dgm:cxn modelId="{53DC1F6A-5D7D-416A-B119-5C6CF36DB56C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012EF57-C4AD-4773-88A9-857F5E2085D1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87E28-900A-411F-959E-378A932EE2A4}">
      <dgm:prSet phldrT="[Text]"/>
      <dgm:spPr>
        <a:gradFill rotWithShape="0">
          <a:gsLst>
            <a:gs pos="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22CE00-5EBF-4F04-BFCB-69693CA5BCAE}" type="parTrans" cxnId="{D0D276A9-2813-4179-B896-DF353C208CE7}">
      <dgm:prSet/>
      <dgm:spPr/>
      <dgm:t>
        <a:bodyPr/>
        <a:lstStyle/>
        <a:p>
          <a:endParaRPr lang="en-US"/>
        </a:p>
      </dgm:t>
    </dgm:pt>
    <dgm:pt modelId="{E1F2C775-F111-4101-9474-16445F889FA6}" type="sibTrans" cxnId="{D0D276A9-2813-4179-B896-DF353C208CE7}">
      <dgm:prSet/>
      <dgm:spPr/>
      <dgm:t>
        <a:bodyPr/>
        <a:lstStyle/>
        <a:p>
          <a:endParaRPr lang="en-US"/>
        </a:p>
      </dgm:t>
    </dgm:pt>
    <dgm:pt modelId="{CE1A700F-42BD-4447-B6DC-E4A2A3A0C8AF}">
      <dgm:prSet phldrT="[Text]" phldr="1"/>
      <dgm:spPr/>
      <dgm:t>
        <a:bodyPr/>
        <a:lstStyle/>
        <a:p>
          <a:endParaRPr lang="en-US" dirty="0"/>
        </a:p>
      </dgm:t>
    </dgm:pt>
    <dgm:pt modelId="{3990B701-94BB-4F6D-AC3E-97DD63CD53E0}" type="parTrans" cxnId="{18921A76-DE6F-4217-9C37-9D9D9C4725A7}">
      <dgm:prSet/>
      <dgm:spPr/>
      <dgm:t>
        <a:bodyPr/>
        <a:lstStyle/>
        <a:p>
          <a:endParaRPr lang="en-US"/>
        </a:p>
      </dgm:t>
    </dgm:pt>
    <dgm:pt modelId="{7DB3FC9F-F3CB-4C90-B0FB-F79C1F61D600}" type="sibTrans" cxnId="{18921A76-DE6F-4217-9C37-9D9D9C4725A7}">
      <dgm:prSet/>
      <dgm:spPr/>
      <dgm:t>
        <a:bodyPr/>
        <a:lstStyle/>
        <a:p>
          <a:endParaRPr lang="en-US"/>
        </a:p>
      </dgm:t>
    </dgm:pt>
    <dgm:pt modelId="{F7374E34-D75F-46FC-A5BF-2DE29683EA41}">
      <dgm:prSet phldrT="[Text]"/>
      <dgm:spPr>
        <a:gradFill rotWithShape="0">
          <a:gsLst>
            <a:gs pos="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9DB452C7-4284-4482-93D7-25305D067347}" type="parTrans" cxnId="{F30BD888-3920-4FCA-851E-80BD3BDF9330}">
      <dgm:prSet/>
      <dgm:spPr/>
      <dgm:t>
        <a:bodyPr/>
        <a:lstStyle/>
        <a:p>
          <a:endParaRPr lang="en-US"/>
        </a:p>
      </dgm:t>
    </dgm:pt>
    <dgm:pt modelId="{56A4BAD8-8F29-4E28-A66D-08F925F64A42}" type="sibTrans" cxnId="{F30BD888-3920-4FCA-851E-80BD3BDF9330}">
      <dgm:prSet/>
      <dgm:spPr/>
      <dgm:t>
        <a:bodyPr/>
        <a:lstStyle/>
        <a:p>
          <a:endParaRPr lang="en-US"/>
        </a:p>
      </dgm:t>
    </dgm:pt>
    <dgm:pt modelId="{B3E5C534-00FC-49BE-AE3D-6D84447D3E99}">
      <dgm:prSet phldrT="[Text]" phldr="1"/>
      <dgm:spPr/>
      <dgm:t>
        <a:bodyPr/>
        <a:lstStyle/>
        <a:p>
          <a:endParaRPr lang="en-US" dirty="0"/>
        </a:p>
      </dgm:t>
    </dgm:pt>
    <dgm:pt modelId="{57560F7F-6C59-406F-89EE-DBD146881179}" type="parTrans" cxnId="{1BF87888-2BBA-4A75-9ED1-5274C66ED94C}">
      <dgm:prSet/>
      <dgm:spPr/>
      <dgm:t>
        <a:bodyPr/>
        <a:lstStyle/>
        <a:p>
          <a:endParaRPr lang="en-US"/>
        </a:p>
      </dgm:t>
    </dgm:pt>
    <dgm:pt modelId="{FBEF2088-7655-4603-8D05-41477A2DFAC7}" type="sibTrans" cxnId="{1BF87888-2BBA-4A75-9ED1-5274C66ED94C}">
      <dgm:prSet/>
      <dgm:spPr/>
      <dgm:t>
        <a:bodyPr/>
        <a:lstStyle/>
        <a:p>
          <a:endParaRPr lang="en-US"/>
        </a:p>
      </dgm:t>
    </dgm:pt>
    <dgm:pt modelId="{25634F44-03B7-480C-A9D4-9996EA541911}">
      <dgm:prSet phldrT="[Text]" phldr="1"/>
      <dgm:spPr/>
      <dgm:t>
        <a:bodyPr/>
        <a:lstStyle/>
        <a:p>
          <a:endParaRPr lang="en-US"/>
        </a:p>
      </dgm:t>
    </dgm:pt>
    <dgm:pt modelId="{71C79C7E-27EC-4384-9E2D-AD377DA4405F}" type="parTrans" cxnId="{0BDD5447-6E97-49D7-9365-C60B9B2489ED}">
      <dgm:prSet/>
      <dgm:spPr/>
      <dgm:t>
        <a:bodyPr/>
        <a:lstStyle/>
        <a:p>
          <a:endParaRPr lang="en-US"/>
        </a:p>
      </dgm:t>
    </dgm:pt>
    <dgm:pt modelId="{FD35F20C-DFA2-4531-A70B-0D6918961237}" type="sibTrans" cxnId="{0BDD5447-6E97-49D7-9365-C60B9B2489ED}">
      <dgm:prSet/>
      <dgm:spPr/>
      <dgm:t>
        <a:bodyPr/>
        <a:lstStyle/>
        <a:p>
          <a:endParaRPr lang="en-US"/>
        </a:p>
      </dgm:t>
    </dgm:pt>
    <dgm:pt modelId="{EACD270F-E6FB-44E5-8870-D2818D44AC9A}">
      <dgm:prSet phldrT="[Text]"/>
      <dgm:spPr>
        <a:gradFill rotWithShape="0">
          <a:gsLst>
            <a:gs pos="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B93EF8CE-8FE7-41C5-8188-001CA8F2377E}" type="parTrans" cxnId="{BD4E52C4-3B97-4352-901C-C09A97042B03}">
      <dgm:prSet/>
      <dgm:spPr/>
      <dgm:t>
        <a:bodyPr/>
        <a:lstStyle/>
        <a:p>
          <a:endParaRPr lang="en-US"/>
        </a:p>
      </dgm:t>
    </dgm:pt>
    <dgm:pt modelId="{B90FE0CB-E358-4448-9930-8B800BD16A94}" type="sibTrans" cxnId="{BD4E52C4-3B97-4352-901C-C09A97042B03}">
      <dgm:prSet/>
      <dgm:spPr/>
      <dgm:t>
        <a:bodyPr/>
        <a:lstStyle/>
        <a:p>
          <a:endParaRPr lang="en-US"/>
        </a:p>
      </dgm:t>
    </dgm:pt>
    <dgm:pt modelId="{44780AF4-E62C-4102-A5E9-1389474F2ABC}">
      <dgm:prSet phldrT="[Text]" phldr="1"/>
      <dgm:spPr/>
      <dgm:t>
        <a:bodyPr/>
        <a:lstStyle/>
        <a:p>
          <a:endParaRPr lang="en-US"/>
        </a:p>
      </dgm:t>
    </dgm:pt>
    <dgm:pt modelId="{8A4E8FEF-2DF2-49EC-B66C-652ADEB9C12C}" type="parTrans" cxnId="{9E771B35-2665-4771-B96D-006ED8AD9255}">
      <dgm:prSet/>
      <dgm:spPr/>
      <dgm:t>
        <a:bodyPr/>
        <a:lstStyle/>
        <a:p>
          <a:endParaRPr lang="en-US"/>
        </a:p>
      </dgm:t>
    </dgm:pt>
    <dgm:pt modelId="{7F4B09F2-5C08-4399-87E8-18666FB09D73}" type="sibTrans" cxnId="{9E771B35-2665-4771-B96D-006ED8AD9255}">
      <dgm:prSet/>
      <dgm:spPr/>
      <dgm:t>
        <a:bodyPr/>
        <a:lstStyle/>
        <a:p>
          <a:endParaRPr lang="en-US"/>
        </a:p>
      </dgm:t>
    </dgm:pt>
    <dgm:pt modelId="{B9E5E33C-51FF-4C12-90AF-AFE7DBA39BD7}">
      <dgm:prSet phldrT="[Text]" phldr="1"/>
      <dgm:spPr/>
      <dgm:t>
        <a:bodyPr/>
        <a:lstStyle/>
        <a:p>
          <a:endParaRPr lang="en-US" dirty="0"/>
        </a:p>
      </dgm:t>
    </dgm:pt>
    <dgm:pt modelId="{3585392A-7E0D-41FA-906C-6156D75A0A96}" type="parTrans" cxnId="{E98C7FDD-D013-4846-9056-BB837EA40409}">
      <dgm:prSet/>
      <dgm:spPr/>
      <dgm:t>
        <a:bodyPr/>
        <a:lstStyle/>
        <a:p>
          <a:endParaRPr lang="en-US"/>
        </a:p>
      </dgm:t>
    </dgm:pt>
    <dgm:pt modelId="{B1FA7FF5-E58E-4DA2-AC7D-C933418CC545}" type="sibTrans" cxnId="{E98C7FDD-D013-4846-9056-BB837EA40409}">
      <dgm:prSet/>
      <dgm:spPr/>
      <dgm:t>
        <a:bodyPr/>
        <a:lstStyle/>
        <a:p>
          <a:endParaRPr lang="en-US"/>
        </a:p>
      </dgm:t>
    </dgm:pt>
    <dgm:pt modelId="{936C2C59-558B-4FF5-8996-47E14E3EB5A3}" type="pres">
      <dgm:prSet presAssocID="{5012EF57-C4AD-4773-88A9-857F5E2085D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1EA8E-B6DB-4A97-8A9A-A2E0172F6525}" type="pres">
      <dgm:prSet presAssocID="{5012EF57-C4AD-4773-88A9-857F5E2085D1}" presName="cycle" presStyleCnt="0"/>
      <dgm:spPr/>
    </dgm:pt>
    <dgm:pt modelId="{A618DC3F-0DDC-42C7-8E61-F0BB0FE662F7}" type="pres">
      <dgm:prSet presAssocID="{5012EF57-C4AD-4773-88A9-857F5E2085D1}" presName="centerShape" presStyleCnt="0"/>
      <dgm:spPr/>
    </dgm:pt>
    <dgm:pt modelId="{5B9986E4-AD0E-43DE-BB99-079233D9DE0E}" type="pres">
      <dgm:prSet presAssocID="{5012EF57-C4AD-4773-88A9-857F5E2085D1}" presName="connSite" presStyleLbl="node1" presStyleIdx="0" presStyleCnt="4"/>
      <dgm:spPr/>
    </dgm:pt>
    <dgm:pt modelId="{E4AFD61C-E18C-4B77-B2E2-01604939BF62}" type="pres">
      <dgm:prSet presAssocID="{5012EF57-C4AD-4773-88A9-857F5E2085D1}" presName="visible" presStyleLbl="node1" presStyleIdx="0" presStyleCnt="4" custScaleX="93411" custScaleY="82794"/>
      <dgm:spPr>
        <a:gradFill rotWithShape="0">
          <a:gsLst>
            <a:gs pos="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CE251762-1714-4E63-B66E-68D5F4697387}" type="pres">
      <dgm:prSet presAssocID="{3522CE00-5EBF-4F04-BFCB-69693CA5BCA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AC6EEF6B-B478-4B08-A278-E465E369943C}" type="pres">
      <dgm:prSet presAssocID="{EC287E28-900A-411F-959E-378A932EE2A4}" presName="node" presStyleCnt="0"/>
      <dgm:spPr/>
    </dgm:pt>
    <dgm:pt modelId="{AC25E58E-3170-40F9-9D37-5F6DB4039183}" type="pres">
      <dgm:prSet presAssocID="{EC287E28-900A-411F-959E-378A932EE2A4}" presName="parentNode" presStyleLbl="node1" presStyleIdx="1" presStyleCnt="4" custScaleX="141943" custScaleY="1232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6B4AC-2534-4946-9D72-8EF0F263877A}" type="pres">
      <dgm:prSet presAssocID="{EC287E28-900A-411F-959E-378A932EE2A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DA0E-5101-4547-8142-32AD84F84F94}" type="pres">
      <dgm:prSet presAssocID="{9DB452C7-4284-4482-93D7-25305D067347}" presName="Name25" presStyleLbl="parChTrans1D1" presStyleIdx="1" presStyleCnt="3"/>
      <dgm:spPr/>
      <dgm:t>
        <a:bodyPr/>
        <a:lstStyle/>
        <a:p>
          <a:endParaRPr lang="en-US"/>
        </a:p>
      </dgm:t>
    </dgm:pt>
    <dgm:pt modelId="{2ECD94A4-E043-49FB-BDA9-1F01126366F4}" type="pres">
      <dgm:prSet presAssocID="{F7374E34-D75F-46FC-A5BF-2DE29683EA41}" presName="node" presStyleCnt="0"/>
      <dgm:spPr/>
    </dgm:pt>
    <dgm:pt modelId="{08786C12-353C-4D00-A99B-95CB07D8C684}" type="pres">
      <dgm:prSet presAssocID="{F7374E34-D75F-46FC-A5BF-2DE29683EA41}" presName="parentNode" presStyleLbl="node1" presStyleIdx="2" presStyleCnt="4" custScaleX="141943" custScaleY="1232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4C649-02F2-49C2-AD9D-6AAAE2B0F2A5}" type="pres">
      <dgm:prSet presAssocID="{F7374E34-D75F-46FC-A5BF-2DE29683EA4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A5348-F195-4F3D-8FAC-AC89038D0D98}" type="pres">
      <dgm:prSet presAssocID="{B93EF8CE-8FE7-41C5-8188-001CA8F2377E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EDA8A63-D25D-462B-95F1-5DF59A902B61}" type="pres">
      <dgm:prSet presAssocID="{EACD270F-E6FB-44E5-8870-D2818D44AC9A}" presName="node" presStyleCnt="0"/>
      <dgm:spPr/>
    </dgm:pt>
    <dgm:pt modelId="{D48F9C7E-D8AD-4BB2-A753-952B6B2DD8F6}" type="pres">
      <dgm:prSet presAssocID="{EACD270F-E6FB-44E5-8870-D2818D44AC9A}" presName="parentNode" presStyleLbl="node1" presStyleIdx="3" presStyleCnt="4" custScaleX="141943" custScaleY="1232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4CCE-C4E3-4D78-9C76-31B3A2040944}" type="pres">
      <dgm:prSet presAssocID="{EACD270F-E6FB-44E5-8870-D2818D44AC9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87888-2BBA-4A75-9ED1-5274C66ED94C}" srcId="{F7374E34-D75F-46FC-A5BF-2DE29683EA41}" destId="{B3E5C534-00FC-49BE-AE3D-6D84447D3E99}" srcOrd="0" destOrd="0" parTransId="{57560F7F-6C59-406F-89EE-DBD146881179}" sibTransId="{FBEF2088-7655-4603-8D05-41477A2DFAC7}"/>
    <dgm:cxn modelId="{FA64EFAF-1288-47FD-85F6-FA4D1F38B0F9}" type="presOf" srcId="{25634F44-03B7-480C-A9D4-9996EA541911}" destId="{A474C649-02F2-49C2-AD9D-6AAAE2B0F2A5}" srcOrd="0" destOrd="1" presId="urn:microsoft.com/office/officeart/2005/8/layout/radial2"/>
    <dgm:cxn modelId="{8323685A-FF8C-4E0E-971D-487D28126E0D}" type="presOf" srcId="{CE1A700F-42BD-4447-B6DC-E4A2A3A0C8AF}" destId="{C716B4AC-2534-4946-9D72-8EF0F263877A}" srcOrd="0" destOrd="0" presId="urn:microsoft.com/office/officeart/2005/8/layout/radial2"/>
    <dgm:cxn modelId="{57426CF0-B695-4B88-9269-36763A9FBA30}" type="presOf" srcId="{F7374E34-D75F-46FC-A5BF-2DE29683EA41}" destId="{08786C12-353C-4D00-A99B-95CB07D8C684}" srcOrd="0" destOrd="0" presId="urn:microsoft.com/office/officeart/2005/8/layout/radial2"/>
    <dgm:cxn modelId="{FD9ACB35-D754-429E-A220-F73875B2735C}" type="presOf" srcId="{5012EF57-C4AD-4773-88A9-857F5E2085D1}" destId="{936C2C59-558B-4FF5-8996-47E14E3EB5A3}" srcOrd="0" destOrd="0" presId="urn:microsoft.com/office/officeart/2005/8/layout/radial2"/>
    <dgm:cxn modelId="{F0484AA1-3775-48BD-B46A-51413C3AE0B2}" type="presOf" srcId="{44780AF4-E62C-4102-A5E9-1389474F2ABC}" destId="{D4274CCE-C4E3-4D78-9C76-31B3A2040944}" srcOrd="0" destOrd="0" presId="urn:microsoft.com/office/officeart/2005/8/layout/radial2"/>
    <dgm:cxn modelId="{D0D276A9-2813-4179-B896-DF353C208CE7}" srcId="{5012EF57-C4AD-4773-88A9-857F5E2085D1}" destId="{EC287E28-900A-411F-959E-378A932EE2A4}" srcOrd="0" destOrd="0" parTransId="{3522CE00-5EBF-4F04-BFCB-69693CA5BCAE}" sibTransId="{E1F2C775-F111-4101-9474-16445F889FA6}"/>
    <dgm:cxn modelId="{54EE28DB-7A23-4D28-9903-394AF6DA53CA}" type="presOf" srcId="{3522CE00-5EBF-4F04-BFCB-69693CA5BCAE}" destId="{CE251762-1714-4E63-B66E-68D5F4697387}" srcOrd="0" destOrd="0" presId="urn:microsoft.com/office/officeart/2005/8/layout/radial2"/>
    <dgm:cxn modelId="{F113F6A3-E119-49C2-AF0D-1190F4FCD516}" type="presOf" srcId="{B3E5C534-00FC-49BE-AE3D-6D84447D3E99}" destId="{A474C649-02F2-49C2-AD9D-6AAAE2B0F2A5}" srcOrd="0" destOrd="0" presId="urn:microsoft.com/office/officeart/2005/8/layout/radial2"/>
    <dgm:cxn modelId="{0BDD5447-6E97-49D7-9365-C60B9B2489ED}" srcId="{F7374E34-D75F-46FC-A5BF-2DE29683EA41}" destId="{25634F44-03B7-480C-A9D4-9996EA541911}" srcOrd="1" destOrd="0" parTransId="{71C79C7E-27EC-4384-9E2D-AD377DA4405F}" sibTransId="{FD35F20C-DFA2-4531-A70B-0D6918961237}"/>
    <dgm:cxn modelId="{F30BD888-3920-4FCA-851E-80BD3BDF9330}" srcId="{5012EF57-C4AD-4773-88A9-857F5E2085D1}" destId="{F7374E34-D75F-46FC-A5BF-2DE29683EA41}" srcOrd="1" destOrd="0" parTransId="{9DB452C7-4284-4482-93D7-25305D067347}" sibTransId="{56A4BAD8-8F29-4E28-A66D-08F925F64A42}"/>
    <dgm:cxn modelId="{18921A76-DE6F-4217-9C37-9D9D9C4725A7}" srcId="{EC287E28-900A-411F-959E-378A932EE2A4}" destId="{CE1A700F-42BD-4447-B6DC-E4A2A3A0C8AF}" srcOrd="0" destOrd="0" parTransId="{3990B701-94BB-4F6D-AC3E-97DD63CD53E0}" sibTransId="{7DB3FC9F-F3CB-4C90-B0FB-F79C1F61D600}"/>
    <dgm:cxn modelId="{F1109D60-FACF-45EC-95D9-2AB23E5F7E44}" type="presOf" srcId="{9DB452C7-4284-4482-93D7-25305D067347}" destId="{C5FADA0E-5101-4547-8142-32AD84F84F94}" srcOrd="0" destOrd="0" presId="urn:microsoft.com/office/officeart/2005/8/layout/radial2"/>
    <dgm:cxn modelId="{61A10529-0DFA-4DE4-B7ED-44BBA69CE3A3}" type="presOf" srcId="{EC287E28-900A-411F-959E-378A932EE2A4}" destId="{AC25E58E-3170-40F9-9D37-5F6DB4039183}" srcOrd="0" destOrd="0" presId="urn:microsoft.com/office/officeart/2005/8/layout/radial2"/>
    <dgm:cxn modelId="{02536080-4B0C-4B1D-8384-1F7DB96A1B42}" type="presOf" srcId="{B9E5E33C-51FF-4C12-90AF-AFE7DBA39BD7}" destId="{D4274CCE-C4E3-4D78-9C76-31B3A2040944}" srcOrd="0" destOrd="1" presId="urn:microsoft.com/office/officeart/2005/8/layout/radial2"/>
    <dgm:cxn modelId="{E98C7FDD-D013-4846-9056-BB837EA40409}" srcId="{EACD270F-E6FB-44E5-8870-D2818D44AC9A}" destId="{B9E5E33C-51FF-4C12-90AF-AFE7DBA39BD7}" srcOrd="1" destOrd="0" parTransId="{3585392A-7E0D-41FA-906C-6156D75A0A96}" sibTransId="{B1FA7FF5-E58E-4DA2-AC7D-C933418CC545}"/>
    <dgm:cxn modelId="{BD4E52C4-3B97-4352-901C-C09A97042B03}" srcId="{5012EF57-C4AD-4773-88A9-857F5E2085D1}" destId="{EACD270F-E6FB-44E5-8870-D2818D44AC9A}" srcOrd="2" destOrd="0" parTransId="{B93EF8CE-8FE7-41C5-8188-001CA8F2377E}" sibTransId="{B90FE0CB-E358-4448-9930-8B800BD16A94}"/>
    <dgm:cxn modelId="{9E771B35-2665-4771-B96D-006ED8AD9255}" srcId="{EACD270F-E6FB-44E5-8870-D2818D44AC9A}" destId="{44780AF4-E62C-4102-A5E9-1389474F2ABC}" srcOrd="0" destOrd="0" parTransId="{8A4E8FEF-2DF2-49EC-B66C-652ADEB9C12C}" sibTransId="{7F4B09F2-5C08-4399-87E8-18666FB09D73}"/>
    <dgm:cxn modelId="{16C04D5C-E3B9-44EE-B7F6-61715BB83F44}" type="presOf" srcId="{EACD270F-E6FB-44E5-8870-D2818D44AC9A}" destId="{D48F9C7E-D8AD-4BB2-A753-952B6B2DD8F6}" srcOrd="0" destOrd="0" presId="urn:microsoft.com/office/officeart/2005/8/layout/radial2"/>
    <dgm:cxn modelId="{D951D1C2-24C4-4641-AB2B-5E250EFAA2CC}" type="presOf" srcId="{B93EF8CE-8FE7-41C5-8188-001CA8F2377E}" destId="{527A5348-F195-4F3D-8FAC-AC89038D0D98}" srcOrd="0" destOrd="0" presId="urn:microsoft.com/office/officeart/2005/8/layout/radial2"/>
    <dgm:cxn modelId="{C64BE769-23C2-4D95-974E-D550AFC766A5}" type="presParOf" srcId="{936C2C59-558B-4FF5-8996-47E14E3EB5A3}" destId="{8761EA8E-B6DB-4A97-8A9A-A2E0172F6525}" srcOrd="0" destOrd="0" presId="urn:microsoft.com/office/officeart/2005/8/layout/radial2"/>
    <dgm:cxn modelId="{F899276F-6CD6-4825-B7F9-CA168F46DF26}" type="presParOf" srcId="{8761EA8E-B6DB-4A97-8A9A-A2E0172F6525}" destId="{A618DC3F-0DDC-42C7-8E61-F0BB0FE662F7}" srcOrd="0" destOrd="0" presId="urn:microsoft.com/office/officeart/2005/8/layout/radial2"/>
    <dgm:cxn modelId="{197663FC-F672-4933-B647-C827BC085F37}" type="presParOf" srcId="{A618DC3F-0DDC-42C7-8E61-F0BB0FE662F7}" destId="{5B9986E4-AD0E-43DE-BB99-079233D9DE0E}" srcOrd="0" destOrd="0" presId="urn:microsoft.com/office/officeart/2005/8/layout/radial2"/>
    <dgm:cxn modelId="{153ED6BC-FA16-405E-AC23-13C89EA1D250}" type="presParOf" srcId="{A618DC3F-0DDC-42C7-8E61-F0BB0FE662F7}" destId="{E4AFD61C-E18C-4B77-B2E2-01604939BF62}" srcOrd="1" destOrd="0" presId="urn:microsoft.com/office/officeart/2005/8/layout/radial2"/>
    <dgm:cxn modelId="{08FC2AB2-1B39-42A5-966B-45D834C5FFB2}" type="presParOf" srcId="{8761EA8E-B6DB-4A97-8A9A-A2E0172F6525}" destId="{CE251762-1714-4E63-B66E-68D5F4697387}" srcOrd="1" destOrd="0" presId="urn:microsoft.com/office/officeart/2005/8/layout/radial2"/>
    <dgm:cxn modelId="{39A11F91-48A5-4ECD-B998-881B8789710B}" type="presParOf" srcId="{8761EA8E-B6DB-4A97-8A9A-A2E0172F6525}" destId="{AC6EEF6B-B478-4B08-A278-E465E369943C}" srcOrd="2" destOrd="0" presId="urn:microsoft.com/office/officeart/2005/8/layout/radial2"/>
    <dgm:cxn modelId="{AFA36F6F-FC84-499F-8A66-DA3911437FBD}" type="presParOf" srcId="{AC6EEF6B-B478-4B08-A278-E465E369943C}" destId="{AC25E58E-3170-40F9-9D37-5F6DB4039183}" srcOrd="0" destOrd="0" presId="urn:microsoft.com/office/officeart/2005/8/layout/radial2"/>
    <dgm:cxn modelId="{B54B4E13-5FAE-4D59-8DEE-6904F287D4DD}" type="presParOf" srcId="{AC6EEF6B-B478-4B08-A278-E465E369943C}" destId="{C716B4AC-2534-4946-9D72-8EF0F263877A}" srcOrd="1" destOrd="0" presId="urn:microsoft.com/office/officeart/2005/8/layout/radial2"/>
    <dgm:cxn modelId="{B4C4DF98-5A96-4793-BDFC-300D7960F898}" type="presParOf" srcId="{8761EA8E-B6DB-4A97-8A9A-A2E0172F6525}" destId="{C5FADA0E-5101-4547-8142-32AD84F84F94}" srcOrd="3" destOrd="0" presId="urn:microsoft.com/office/officeart/2005/8/layout/radial2"/>
    <dgm:cxn modelId="{32AF5BC8-DA41-4540-9924-1F0294467D0F}" type="presParOf" srcId="{8761EA8E-B6DB-4A97-8A9A-A2E0172F6525}" destId="{2ECD94A4-E043-49FB-BDA9-1F01126366F4}" srcOrd="4" destOrd="0" presId="urn:microsoft.com/office/officeart/2005/8/layout/radial2"/>
    <dgm:cxn modelId="{50861988-4056-44C9-9446-0EE615F48116}" type="presParOf" srcId="{2ECD94A4-E043-49FB-BDA9-1F01126366F4}" destId="{08786C12-353C-4D00-A99B-95CB07D8C684}" srcOrd="0" destOrd="0" presId="urn:microsoft.com/office/officeart/2005/8/layout/radial2"/>
    <dgm:cxn modelId="{D6CFDCC2-AE31-4A16-AB4E-833A50B0CC53}" type="presParOf" srcId="{2ECD94A4-E043-49FB-BDA9-1F01126366F4}" destId="{A474C649-02F2-49C2-AD9D-6AAAE2B0F2A5}" srcOrd="1" destOrd="0" presId="urn:microsoft.com/office/officeart/2005/8/layout/radial2"/>
    <dgm:cxn modelId="{E8E0AA79-5547-42EC-8ACF-47DB9C037393}" type="presParOf" srcId="{8761EA8E-B6DB-4A97-8A9A-A2E0172F6525}" destId="{527A5348-F195-4F3D-8FAC-AC89038D0D98}" srcOrd="5" destOrd="0" presId="urn:microsoft.com/office/officeart/2005/8/layout/radial2"/>
    <dgm:cxn modelId="{606043A9-9779-4451-BE86-367235FD5CD7}" type="presParOf" srcId="{8761EA8E-B6DB-4A97-8A9A-A2E0172F6525}" destId="{0EDA8A63-D25D-462B-95F1-5DF59A902B61}" srcOrd="6" destOrd="0" presId="urn:microsoft.com/office/officeart/2005/8/layout/radial2"/>
    <dgm:cxn modelId="{E9C81636-84C6-4658-8019-852F193880F8}" type="presParOf" srcId="{0EDA8A63-D25D-462B-95F1-5DF59A902B61}" destId="{D48F9C7E-D8AD-4BB2-A753-952B6B2DD8F6}" srcOrd="0" destOrd="0" presId="urn:microsoft.com/office/officeart/2005/8/layout/radial2"/>
    <dgm:cxn modelId="{07184B17-5C69-4A84-A6DF-F7A79675A43A}" type="presParOf" srcId="{0EDA8A63-D25D-462B-95F1-5DF59A902B61}" destId="{D4274CCE-C4E3-4D78-9C76-31B3A2040944}" srcOrd="1" destOrd="0" presId="urn:microsoft.com/office/officeart/2005/8/layout/radial2"/>
  </dgm:cxnLst>
  <dgm:bg>
    <a:noFill/>
  </dgm:bg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2C91FA3-0A0E-475D-908F-A62ADBE1C263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D9EB3E-76C2-4966-AE35-CD15A3A99A2C}">
      <dgm:prSet phldrT="[Text]"/>
      <dgm:spPr>
        <a:gradFill rotWithShape="0">
          <a:gsLst>
            <a:gs pos="4800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/>
            <a:t>Integrate Any Data</a:t>
          </a:r>
          <a:endParaRPr lang="en-US" dirty="0"/>
        </a:p>
      </dgm:t>
    </dgm:pt>
    <dgm:pt modelId="{2906CC87-9B7E-4886-9AE0-D47C3B448A81}" type="parTrans" cxnId="{7A81F032-2640-4F58-8E35-6221BD43D948}">
      <dgm:prSet/>
      <dgm:spPr/>
      <dgm:t>
        <a:bodyPr/>
        <a:lstStyle/>
        <a:p>
          <a:endParaRPr lang="en-US"/>
        </a:p>
      </dgm:t>
    </dgm:pt>
    <dgm:pt modelId="{448C1D03-2BBE-41AE-9B1F-3C5A4F601B65}" type="sibTrans" cxnId="{7A81F032-2640-4F58-8E35-6221BD43D948}">
      <dgm:prSet/>
      <dgm:spPr/>
      <dgm:t>
        <a:bodyPr/>
        <a:lstStyle/>
        <a:p>
          <a:endParaRPr lang="en-US"/>
        </a:p>
      </dgm:t>
    </dgm:pt>
    <dgm:pt modelId="{4110F3A0-8F29-47DE-9C17-50B6B2411C81}">
      <dgm:prSet phldrT="[Text]"/>
      <dgm:spPr>
        <a:gradFill rotWithShape="0">
          <a:gsLst>
            <a:gs pos="4800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/>
            <a:t>Deliver relevant Information</a:t>
          </a:r>
          <a:endParaRPr lang="en-US" dirty="0"/>
        </a:p>
      </dgm:t>
    </dgm:pt>
    <dgm:pt modelId="{8DB7E560-BDC5-40BD-9037-18C23FD83724}" type="parTrans" cxnId="{0F76D5B8-1A1B-44FD-BDFC-AC169C66F519}">
      <dgm:prSet/>
      <dgm:spPr/>
      <dgm:t>
        <a:bodyPr/>
        <a:lstStyle/>
        <a:p>
          <a:endParaRPr lang="en-US"/>
        </a:p>
      </dgm:t>
    </dgm:pt>
    <dgm:pt modelId="{64F8AC97-D655-4813-B545-2AE936BBF830}" type="sibTrans" cxnId="{0F76D5B8-1A1B-44FD-BDFC-AC169C66F519}">
      <dgm:prSet/>
      <dgm:spPr/>
      <dgm:t>
        <a:bodyPr/>
        <a:lstStyle/>
        <a:p>
          <a:endParaRPr lang="en-US"/>
        </a:p>
      </dgm:t>
    </dgm:pt>
    <dgm:pt modelId="{8BEED6A9-A421-44A7-B5AE-C1B6BAAE2246}">
      <dgm:prSet phldrT="[Text]"/>
      <dgm:spPr>
        <a:gradFill rotWithShape="0">
          <a:gsLst>
            <a:gs pos="48000">
              <a:srgbClr val="681B0E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/>
            <a:t>Drive Actionable Insights</a:t>
          </a:r>
          <a:endParaRPr lang="en-US" dirty="0"/>
        </a:p>
      </dgm:t>
    </dgm:pt>
    <dgm:pt modelId="{AD0922DD-6BEA-417E-9D3E-CCC3B94036DB}" type="parTrans" cxnId="{19646877-C0D0-4B0E-94FA-38CB48FB168A}">
      <dgm:prSet/>
      <dgm:spPr/>
      <dgm:t>
        <a:bodyPr/>
        <a:lstStyle/>
        <a:p>
          <a:endParaRPr lang="en-US"/>
        </a:p>
      </dgm:t>
    </dgm:pt>
    <dgm:pt modelId="{7C815A67-D22F-45D5-8EFE-A7F353196D32}" type="sibTrans" cxnId="{19646877-C0D0-4B0E-94FA-38CB48FB168A}">
      <dgm:prSet/>
      <dgm:spPr/>
      <dgm:t>
        <a:bodyPr/>
        <a:lstStyle/>
        <a:p>
          <a:endParaRPr lang="en-US"/>
        </a:p>
      </dgm:t>
    </dgm:pt>
    <dgm:pt modelId="{F15E3281-EA80-46E9-B657-40E3BCFE2967}" type="pres">
      <dgm:prSet presAssocID="{A2C91FA3-0A0E-475D-908F-A62ADBE1C2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1CCD75-10E0-479E-B161-65EB4F6453BE}" type="pres">
      <dgm:prSet presAssocID="{89D9EB3E-76C2-4966-AE35-CD15A3A99A2C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D416D9-73CF-4C9D-9BE9-C8404945C5BA}" type="pres">
      <dgm:prSet presAssocID="{89D9EB3E-76C2-4966-AE35-CD15A3A99A2C}" presName="parentText" presStyleLbl="node1" presStyleIdx="0" presStyleCnt="3" custLinFactNeighborX="1389" custLinFactNeighborY="1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1EFDE-9778-4275-BE12-36026B031649}" type="pres">
      <dgm:prSet presAssocID="{448C1D03-2BBE-41AE-9B1F-3C5A4F601B65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88D4DF8-C8E1-4088-B486-355C9A5D3AD3}" type="pres">
      <dgm:prSet presAssocID="{4110F3A0-8F29-47DE-9C17-50B6B2411C81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FA0F16D-5FA6-4D16-8F02-002A1A8C6951}" type="pres">
      <dgm:prSet presAssocID="{4110F3A0-8F29-47DE-9C17-50B6B2411C81}" presName="parentText" presStyleLbl="node1" presStyleIdx="1" presStyleCnt="3" custLinFactNeighborX="1389" custLinFactNeighborY="1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80864-986A-4B67-948A-E87C65DDD3AC}" type="pres">
      <dgm:prSet presAssocID="{64F8AC97-D655-4813-B545-2AE936BBF830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8A90998-3518-4170-99AA-739A63C96EDF}" type="pres">
      <dgm:prSet presAssocID="{8BEED6A9-A421-44A7-B5AE-C1B6BAAE2246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E3A3FAC-4D95-4DD5-8252-FC8CB0F2EAB9}" type="pres">
      <dgm:prSet presAssocID="{8BEED6A9-A421-44A7-B5AE-C1B6BAAE2246}" presName="parentText" presStyleLbl="node1" presStyleIdx="2" presStyleCnt="3" custLinFactNeighborX="1389" custLinFactNeighborY="1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39FDD-D903-4A75-912E-EC6A9986E696}" type="presOf" srcId="{8BEED6A9-A421-44A7-B5AE-C1B6BAAE2246}" destId="{FE3A3FAC-4D95-4DD5-8252-FC8CB0F2EAB9}" srcOrd="0" destOrd="0" presId="urn:microsoft.com/office/officeart/2005/8/layout/vList5"/>
    <dgm:cxn modelId="{7A81F032-2640-4F58-8E35-6221BD43D948}" srcId="{A2C91FA3-0A0E-475D-908F-A62ADBE1C263}" destId="{89D9EB3E-76C2-4966-AE35-CD15A3A99A2C}" srcOrd="0" destOrd="0" parTransId="{2906CC87-9B7E-4886-9AE0-D47C3B448A81}" sibTransId="{448C1D03-2BBE-41AE-9B1F-3C5A4F601B65}"/>
    <dgm:cxn modelId="{19646877-C0D0-4B0E-94FA-38CB48FB168A}" srcId="{A2C91FA3-0A0E-475D-908F-A62ADBE1C263}" destId="{8BEED6A9-A421-44A7-B5AE-C1B6BAAE2246}" srcOrd="2" destOrd="0" parTransId="{AD0922DD-6BEA-417E-9D3E-CCC3B94036DB}" sibTransId="{7C815A67-D22F-45D5-8EFE-A7F353196D32}"/>
    <dgm:cxn modelId="{A3D005D2-7CFD-4E2F-A278-E9A30C75A01E}" type="presOf" srcId="{A2C91FA3-0A0E-475D-908F-A62ADBE1C263}" destId="{F15E3281-EA80-46E9-B657-40E3BCFE2967}" srcOrd="0" destOrd="0" presId="urn:microsoft.com/office/officeart/2005/8/layout/vList5"/>
    <dgm:cxn modelId="{0F76D5B8-1A1B-44FD-BDFC-AC169C66F519}" srcId="{A2C91FA3-0A0E-475D-908F-A62ADBE1C263}" destId="{4110F3A0-8F29-47DE-9C17-50B6B2411C81}" srcOrd="1" destOrd="0" parTransId="{8DB7E560-BDC5-40BD-9037-18C23FD83724}" sibTransId="{64F8AC97-D655-4813-B545-2AE936BBF830}"/>
    <dgm:cxn modelId="{102325A8-53B1-453D-8097-7773D7784E2A}" type="presOf" srcId="{89D9EB3E-76C2-4966-AE35-CD15A3A99A2C}" destId="{26D416D9-73CF-4C9D-9BE9-C8404945C5BA}" srcOrd="0" destOrd="0" presId="urn:microsoft.com/office/officeart/2005/8/layout/vList5"/>
    <dgm:cxn modelId="{5CE9B83E-0A3C-45D7-9FAE-9AE535C6E1CE}" type="presOf" srcId="{4110F3A0-8F29-47DE-9C17-50B6B2411C81}" destId="{3FA0F16D-5FA6-4D16-8F02-002A1A8C6951}" srcOrd="0" destOrd="0" presId="urn:microsoft.com/office/officeart/2005/8/layout/vList5"/>
    <dgm:cxn modelId="{F5C6DB2A-3875-4410-AC90-84DC4D2464E1}" type="presParOf" srcId="{F15E3281-EA80-46E9-B657-40E3BCFE2967}" destId="{791CCD75-10E0-479E-B161-65EB4F6453BE}" srcOrd="0" destOrd="0" presId="urn:microsoft.com/office/officeart/2005/8/layout/vList5"/>
    <dgm:cxn modelId="{CFBA5643-2880-48D9-A380-C2806B03C758}" type="presParOf" srcId="{791CCD75-10E0-479E-B161-65EB4F6453BE}" destId="{26D416D9-73CF-4C9D-9BE9-C8404945C5BA}" srcOrd="0" destOrd="0" presId="urn:microsoft.com/office/officeart/2005/8/layout/vList5"/>
    <dgm:cxn modelId="{F39F69AB-1980-4540-98AD-B87F4F61D3F3}" type="presParOf" srcId="{F15E3281-EA80-46E9-B657-40E3BCFE2967}" destId="{B0A1EFDE-9778-4275-BE12-36026B031649}" srcOrd="1" destOrd="0" presId="urn:microsoft.com/office/officeart/2005/8/layout/vList5"/>
    <dgm:cxn modelId="{05631AF8-AD63-446E-9B98-E5470EA40177}" type="presParOf" srcId="{F15E3281-EA80-46E9-B657-40E3BCFE2967}" destId="{288D4DF8-C8E1-4088-B486-355C9A5D3AD3}" srcOrd="2" destOrd="0" presId="urn:microsoft.com/office/officeart/2005/8/layout/vList5"/>
    <dgm:cxn modelId="{0F889F09-8EFD-47FA-9756-7B4B485B91DF}" type="presParOf" srcId="{288D4DF8-C8E1-4088-B486-355C9A5D3AD3}" destId="{3FA0F16D-5FA6-4D16-8F02-002A1A8C6951}" srcOrd="0" destOrd="0" presId="urn:microsoft.com/office/officeart/2005/8/layout/vList5"/>
    <dgm:cxn modelId="{192A2162-BE59-41AA-827D-7F1F23FA6D5F}" type="presParOf" srcId="{F15E3281-EA80-46E9-B657-40E3BCFE2967}" destId="{46C80864-986A-4B67-948A-E87C65DDD3AC}" srcOrd="3" destOrd="0" presId="urn:microsoft.com/office/officeart/2005/8/layout/vList5"/>
    <dgm:cxn modelId="{FE28C481-7EA6-479E-AC34-146BCEFB90A5}" type="presParOf" srcId="{F15E3281-EA80-46E9-B657-40E3BCFE2967}" destId="{68A90998-3518-4170-99AA-739A63C96EDF}" srcOrd="4" destOrd="0" presId="urn:microsoft.com/office/officeart/2005/8/layout/vList5"/>
    <dgm:cxn modelId="{8039F4C5-7143-42CC-BEE8-FA0C798239F6}" type="presParOf" srcId="{68A90998-3518-4170-99AA-739A63C96EDF}" destId="{FE3A3FAC-4D95-4DD5-8252-FC8CB0F2EAB9}" srcOrd="0" destOrd="0" presId="urn:microsoft.com/office/officeart/2005/8/layout/vList5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“Designed to Perform”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 custLinFactNeighborX="-1375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E2D0647E-E97E-4DFB-99E0-3E0E67D219AC}" type="presOf" srcId="{409A59E5-5ED0-4794-8E17-A21C3C759648}" destId="{C33F6FF3-8A35-4C66-B468-53D19465EA84}" srcOrd="0" destOrd="0" presId="urn:microsoft.com/office/officeart/2005/8/layout/radial6"/>
    <dgm:cxn modelId="{F0DC8CBB-FDC7-41C9-B1A1-124BACD39D2D}" type="presOf" srcId="{3AA2F3E7-CC23-4FDE-9509-270C85DBC556}" destId="{DC9954AA-BBCA-446C-9108-1E67BA3216E5}" srcOrd="0" destOrd="0" presId="urn:microsoft.com/office/officeart/2005/8/layout/radial6"/>
    <dgm:cxn modelId="{B4263DD3-3953-4F4A-AE94-1ED18A869147}" type="presOf" srcId="{975C9CB2-0E53-4796-B4EC-AED8DD91AB07}" destId="{8FD912B9-7BBD-474C-B3A7-6C6FDF92641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3BF31451-9326-4D5E-9EF2-CDD5FEA4FD15}" type="presOf" srcId="{F0608A25-22C1-4322-A3E9-CF6F1BB2DCA8}" destId="{C2A879BF-92D4-4D11-AAFE-1355B89FB611}" srcOrd="0" destOrd="0" presId="urn:microsoft.com/office/officeart/2005/8/layout/radial6"/>
    <dgm:cxn modelId="{2E4F1B18-8BFD-4E5E-A2E2-082B334F761F}" type="presOf" srcId="{0057EC54-C9D4-41B2-9FC4-7DBD543145C9}" destId="{560F16D2-3AEE-433D-8F58-2D1EE5D0BD5E}" srcOrd="0" destOrd="0" presId="urn:microsoft.com/office/officeart/2005/8/layout/radial6"/>
    <dgm:cxn modelId="{E64E506F-4B94-4BF1-96F1-77BA0DCF52BD}" type="presOf" srcId="{F79935F3-CAFB-4315-985A-F22F7F3527DC}" destId="{CCA60AF8-25B8-4073-A84A-E0554B1F326C}" srcOrd="0" destOrd="0" presId="urn:microsoft.com/office/officeart/2005/8/layout/radial6"/>
    <dgm:cxn modelId="{56BB2F10-2609-49C1-ADF6-D4F5B61228B7}" type="presOf" srcId="{553E0C9E-9E6A-466F-B58B-251ADF2410FE}" destId="{8753DBEB-5525-4FEF-B45E-EA5E5FBA0A83}" srcOrd="0" destOrd="0" presId="urn:microsoft.com/office/officeart/2005/8/layout/radial6"/>
    <dgm:cxn modelId="{1F158237-5BFF-45E8-8960-76B0E239162E}" type="presOf" srcId="{4B22615F-884C-409F-9775-B71B58D5DEA8}" destId="{72881E16-E634-4308-9C62-A134A9683B3B}" srcOrd="0" destOrd="0" presId="urn:microsoft.com/office/officeart/2005/8/layout/radial6"/>
    <dgm:cxn modelId="{FE714285-D014-475F-BEE2-59CB6BC31E38}" type="presParOf" srcId="{CCA60AF8-25B8-4073-A84A-E0554B1F326C}" destId="{C2A879BF-92D4-4D11-AAFE-1355B89FB611}" srcOrd="0" destOrd="0" presId="urn:microsoft.com/office/officeart/2005/8/layout/radial6"/>
    <dgm:cxn modelId="{58EA060D-DEF8-42AA-A948-AD21BA86AB8B}" type="presParOf" srcId="{CCA60AF8-25B8-4073-A84A-E0554B1F326C}" destId="{DC9954AA-BBCA-446C-9108-1E67BA3216E5}" srcOrd="1" destOrd="0" presId="urn:microsoft.com/office/officeart/2005/8/layout/radial6"/>
    <dgm:cxn modelId="{94AFCF9D-1770-46DD-BF6A-38E19FADF6F5}" type="presParOf" srcId="{CCA60AF8-25B8-4073-A84A-E0554B1F326C}" destId="{29F30BB2-CBD0-4392-A38E-6DA5287D5140}" srcOrd="2" destOrd="0" presId="urn:microsoft.com/office/officeart/2005/8/layout/radial6"/>
    <dgm:cxn modelId="{D0AC23B5-819F-47FB-8665-701715BEE422}" type="presParOf" srcId="{CCA60AF8-25B8-4073-A84A-E0554B1F326C}" destId="{8753DBEB-5525-4FEF-B45E-EA5E5FBA0A83}" srcOrd="3" destOrd="0" presId="urn:microsoft.com/office/officeart/2005/8/layout/radial6"/>
    <dgm:cxn modelId="{B603D103-015D-4363-A657-702D4583FCB8}" type="presParOf" srcId="{CCA60AF8-25B8-4073-A84A-E0554B1F326C}" destId="{72881E16-E634-4308-9C62-A134A9683B3B}" srcOrd="4" destOrd="0" presId="urn:microsoft.com/office/officeart/2005/8/layout/radial6"/>
    <dgm:cxn modelId="{057EF40C-4915-41A6-9E84-4D7B00468018}" type="presParOf" srcId="{CCA60AF8-25B8-4073-A84A-E0554B1F326C}" destId="{C1691771-0711-45CF-A689-E72ECFC7AF77}" srcOrd="5" destOrd="0" presId="urn:microsoft.com/office/officeart/2005/8/layout/radial6"/>
    <dgm:cxn modelId="{F1CE0758-ABA4-4270-9F08-CFD86D8E3830}" type="presParOf" srcId="{CCA60AF8-25B8-4073-A84A-E0554B1F326C}" destId="{560F16D2-3AEE-433D-8F58-2D1EE5D0BD5E}" srcOrd="6" destOrd="0" presId="urn:microsoft.com/office/officeart/2005/8/layout/radial6"/>
    <dgm:cxn modelId="{197B2F4B-1F6B-4D65-BD1E-A4BDB7D8F4A3}" type="presParOf" srcId="{CCA60AF8-25B8-4073-A84A-E0554B1F326C}" destId="{C33F6FF3-8A35-4C66-B468-53D19465EA84}" srcOrd="7" destOrd="0" presId="urn:microsoft.com/office/officeart/2005/8/layout/radial6"/>
    <dgm:cxn modelId="{C48AC018-4020-48A4-AB3C-BF2C1ECDD061}" type="presParOf" srcId="{CCA60AF8-25B8-4073-A84A-E0554B1F326C}" destId="{E0104AEF-A48D-4BBD-981B-BCC2169B2585}" srcOrd="8" destOrd="0" presId="urn:microsoft.com/office/officeart/2005/8/layout/radial6"/>
    <dgm:cxn modelId="{C5DD7A9C-853C-4F5A-B27D-B1786DC6F909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/>
      <dgm:spPr>
        <a:solidFill>
          <a:srgbClr val="8C3F30"/>
        </a:solidFill>
      </dgm:spPr>
      <dgm:t>
        <a:bodyPr/>
        <a:lstStyle/>
        <a:p>
          <a:r>
            <a:rPr lang="en-US" dirty="0" smtClean="0"/>
            <a:t>“Designed to Perform”</a:t>
          </a:r>
          <a:endParaRPr lang="en-US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 custLinFactNeighborX="-1375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D93AE70-CB98-4B63-953F-3E0754A86A1C}" type="presOf" srcId="{F0608A25-22C1-4322-A3E9-CF6F1BB2DCA8}" destId="{C2A879BF-92D4-4D11-AAFE-1355B89FB611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E7ABDFB6-8D67-4E4A-89C6-18187BE2DCF1}" type="presOf" srcId="{3AA2F3E7-CC23-4FDE-9509-270C85DBC556}" destId="{DC9954AA-BBCA-446C-9108-1E67BA3216E5}" srcOrd="0" destOrd="0" presId="urn:microsoft.com/office/officeart/2005/8/layout/radial6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E5D2BB78-A343-4102-BB6B-81FF2A85BF6F}" type="presOf" srcId="{975C9CB2-0E53-4796-B4EC-AED8DD91AB07}" destId="{8FD912B9-7BBD-474C-B3A7-6C6FDF926415}" srcOrd="0" destOrd="0" presId="urn:microsoft.com/office/officeart/2005/8/layout/radial6"/>
    <dgm:cxn modelId="{6798CFBF-A6EB-4C1C-AEA6-726A1A88E32F}" type="presOf" srcId="{F79935F3-CAFB-4315-985A-F22F7F3527DC}" destId="{CCA60AF8-25B8-4073-A84A-E0554B1F326C}" srcOrd="0" destOrd="0" presId="urn:microsoft.com/office/officeart/2005/8/layout/radial6"/>
    <dgm:cxn modelId="{AE4ACCE3-5731-4545-A8A4-0A8FF2ED8357}" type="presOf" srcId="{4B22615F-884C-409F-9775-B71B58D5DEA8}" destId="{72881E16-E634-4308-9C62-A134A9683B3B}" srcOrd="0" destOrd="0" presId="urn:microsoft.com/office/officeart/2005/8/layout/radial6"/>
    <dgm:cxn modelId="{04B56BBE-331E-4ACB-9926-6AB4CC5E4BCF}" type="presOf" srcId="{409A59E5-5ED0-4794-8E17-A21C3C759648}" destId="{C33F6FF3-8A35-4C66-B468-53D19465EA84}" srcOrd="0" destOrd="0" presId="urn:microsoft.com/office/officeart/2005/8/layout/radial6"/>
    <dgm:cxn modelId="{D32CDF6E-B974-429C-A817-A65B304A4ECC}" type="presOf" srcId="{553E0C9E-9E6A-466F-B58B-251ADF2410FE}" destId="{8753DBEB-5525-4FEF-B45E-EA5E5FBA0A83}" srcOrd="0" destOrd="0" presId="urn:microsoft.com/office/officeart/2005/8/layout/radial6"/>
    <dgm:cxn modelId="{A8CA851D-F231-42C0-99B2-1A7118A7BCB1}" type="presOf" srcId="{0057EC54-C9D4-41B2-9FC4-7DBD543145C9}" destId="{560F16D2-3AEE-433D-8F58-2D1EE5D0BD5E}" srcOrd="0" destOrd="0" presId="urn:microsoft.com/office/officeart/2005/8/layout/radial6"/>
    <dgm:cxn modelId="{538E4475-A68C-418F-80CB-AD020E070E1E}" type="presParOf" srcId="{CCA60AF8-25B8-4073-A84A-E0554B1F326C}" destId="{C2A879BF-92D4-4D11-AAFE-1355B89FB611}" srcOrd="0" destOrd="0" presId="urn:microsoft.com/office/officeart/2005/8/layout/radial6"/>
    <dgm:cxn modelId="{C2B83AC6-7FC5-4B1E-8622-FA9F92C5EE53}" type="presParOf" srcId="{CCA60AF8-25B8-4073-A84A-E0554B1F326C}" destId="{DC9954AA-BBCA-446C-9108-1E67BA3216E5}" srcOrd="1" destOrd="0" presId="urn:microsoft.com/office/officeart/2005/8/layout/radial6"/>
    <dgm:cxn modelId="{7C6665D8-CEA4-4C83-BCFE-DCDA7535B179}" type="presParOf" srcId="{CCA60AF8-25B8-4073-A84A-E0554B1F326C}" destId="{29F30BB2-CBD0-4392-A38E-6DA5287D5140}" srcOrd="2" destOrd="0" presId="urn:microsoft.com/office/officeart/2005/8/layout/radial6"/>
    <dgm:cxn modelId="{8BCEC51C-1EC7-4B13-8B29-BD06DFBDC5B8}" type="presParOf" srcId="{CCA60AF8-25B8-4073-A84A-E0554B1F326C}" destId="{8753DBEB-5525-4FEF-B45E-EA5E5FBA0A83}" srcOrd="3" destOrd="0" presId="urn:microsoft.com/office/officeart/2005/8/layout/radial6"/>
    <dgm:cxn modelId="{283FEE42-E242-448F-82A4-EC5B1312DC22}" type="presParOf" srcId="{CCA60AF8-25B8-4073-A84A-E0554B1F326C}" destId="{72881E16-E634-4308-9C62-A134A9683B3B}" srcOrd="4" destOrd="0" presId="urn:microsoft.com/office/officeart/2005/8/layout/radial6"/>
    <dgm:cxn modelId="{AA6FA7CF-1F10-43EA-B690-B1F20938B349}" type="presParOf" srcId="{CCA60AF8-25B8-4073-A84A-E0554B1F326C}" destId="{C1691771-0711-45CF-A689-E72ECFC7AF77}" srcOrd="5" destOrd="0" presId="urn:microsoft.com/office/officeart/2005/8/layout/radial6"/>
    <dgm:cxn modelId="{72173181-6009-473C-9423-7AAB95937D7A}" type="presParOf" srcId="{CCA60AF8-25B8-4073-A84A-E0554B1F326C}" destId="{560F16D2-3AEE-433D-8F58-2D1EE5D0BD5E}" srcOrd="6" destOrd="0" presId="urn:microsoft.com/office/officeart/2005/8/layout/radial6"/>
    <dgm:cxn modelId="{F415DAED-C90E-4262-96E9-E93FF61BFEBF}" type="presParOf" srcId="{CCA60AF8-25B8-4073-A84A-E0554B1F326C}" destId="{C33F6FF3-8A35-4C66-B468-53D19465EA84}" srcOrd="7" destOrd="0" presId="urn:microsoft.com/office/officeart/2005/8/layout/radial6"/>
    <dgm:cxn modelId="{1300E5C9-5CA0-4969-B5D4-70A63CAB3637}" type="presParOf" srcId="{CCA60AF8-25B8-4073-A84A-E0554B1F326C}" destId="{E0104AEF-A48D-4BBD-981B-BCC2169B2585}" srcOrd="8" destOrd="0" presId="urn:microsoft.com/office/officeart/2005/8/layout/radial6"/>
    <dgm:cxn modelId="{2C803FE2-C52E-4CA9-B9D9-C7812024DB06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A24C3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lang="en-US" sz="1800" dirty="0" smtClean="0"/>
            <a:t>Connect to any source Integrate your data     Develop visually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1" custScaleX="266885" custLinFactY="41266" custLinFactNeighborX="1461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E92B2-636E-4E7C-89BE-DAB0F30AA3D0}" type="presOf" srcId="{3D80F4B5-3784-48F5-A4CE-17A0F9E23E6A}" destId="{29334DA3-D0C1-48D9-97ED-A93BE98A28C8}" srcOrd="0" destOrd="0" presId="urn:microsoft.com/office/officeart/2005/8/layout/vList5"/>
    <dgm:cxn modelId="{121A8884-DC18-4DAC-9C6A-96C0B0759DFB}" type="presOf" srcId="{DBCAB7EE-A3FC-4918-9911-C5F54770E512}" destId="{1FF37EFC-F86C-4A13-B44B-7E37D863F1C9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A54B02C5-0F33-4EA3-978F-04C8888752AF}" type="presParOf" srcId="{29334DA3-D0C1-48D9-97ED-A93BE98A28C8}" destId="{FCFA13DF-4D79-44BD-A805-72589B8CB68F}" srcOrd="0" destOrd="0" presId="urn:microsoft.com/office/officeart/2005/8/layout/vList5"/>
    <dgm:cxn modelId="{D6615228-54A2-49CA-BF71-D15FF77C8AC0}" type="presParOf" srcId="{FCFA13DF-4D79-44BD-A805-72589B8CB68F}" destId="{1FF37EFC-F86C-4A13-B44B-7E37D863F1C9}" srcOrd="0" destOrd="0" presId="urn:microsoft.com/office/officeart/2005/8/layout/vList5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36D877B-B89D-4F05-AA83-6BD302C99DC9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800" dirty="0" smtClean="0"/>
            <a:t>Predict response times Simplify Manageability    Scale across mixed workloads</a:t>
          </a:r>
          <a:endParaRPr lang="en-GB" sz="1800" b="0" dirty="0" smtClean="0">
            <a:latin typeface="+mn-lt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0" presStyleCnt="1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A1FD8-97CD-4F1C-859E-F19C29F64083}" srcId="{3D80F4B5-3784-48F5-A4CE-17A0F9E23E6A}" destId="{136D877B-B89D-4F05-AA83-6BD302C99DC9}" srcOrd="0" destOrd="0" parTransId="{A592361D-5594-4B11-9BEF-5BFC4E06ADA7}" sibTransId="{4D3F1063-9940-4129-9CA5-A5705C982DF8}"/>
    <dgm:cxn modelId="{1B803871-FC40-4F96-937D-33DEF1EB1FE0}" type="presOf" srcId="{136D877B-B89D-4F05-AA83-6BD302C99DC9}" destId="{5A9DDE7A-5F1A-499B-8232-9C141A4DF2AC}" srcOrd="0" destOrd="0" presId="urn:microsoft.com/office/officeart/2005/8/layout/vList5"/>
    <dgm:cxn modelId="{51ED592E-5D33-4118-9D74-E337ECF49D98}" type="presOf" srcId="{3D80F4B5-3784-48F5-A4CE-17A0F9E23E6A}" destId="{29334DA3-D0C1-48D9-97ED-A93BE98A28C8}" srcOrd="0" destOrd="0" presId="urn:microsoft.com/office/officeart/2005/8/layout/vList5"/>
    <dgm:cxn modelId="{4F0DBE83-FC36-402D-A740-96E2473BF411}" type="presParOf" srcId="{29334DA3-D0C1-48D9-97ED-A93BE98A28C8}" destId="{2696BFF9-2411-4114-9EE3-E38A63931D4E}" srcOrd="0" destOrd="0" presId="urn:microsoft.com/office/officeart/2005/8/layout/vList5"/>
    <dgm:cxn modelId="{2D5C803A-EDD9-4EAC-98FA-9B80A820984D}" type="presParOf" srcId="{2696BFF9-2411-4114-9EE3-E38A63931D4E}" destId="{5A9DDE7A-5F1A-499B-8232-9C141A4DF2AC}" srcOrd="0" destOrd="0" presId="urn:microsoft.com/office/officeart/2005/8/layout/vList5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BC4BAA2-BBF1-4D13-AE24-8A4C60F7E403}">
      <dgm:prSet custT="1"/>
      <dgm:spPr>
        <a:solidFill>
          <a:srgbClr val="D5877D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800" dirty="0" smtClean="0"/>
            <a:t>Deliver Relevant information Drive Actionable Insights Share insights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CE69B3B8-3E48-4DFC-9A21-625D624EB712}" type="parTrans" cxnId="{0A7324D4-4AD1-4215-8CB8-46F68F20D5D0}">
      <dgm:prSet/>
      <dgm:spPr/>
      <dgm:t>
        <a:bodyPr/>
        <a:lstStyle/>
        <a:p>
          <a:endParaRPr lang="en-US"/>
        </a:p>
      </dgm:t>
    </dgm:pt>
    <dgm:pt modelId="{D94330CF-01E3-41C1-8980-C9615B9436C7}" type="sibTrans" cxnId="{0A7324D4-4AD1-4215-8CB8-46F68F20D5D0}">
      <dgm:prSet/>
      <dgm:spPr/>
      <dgm:t>
        <a:bodyPr/>
        <a:lstStyle/>
        <a:p>
          <a:endParaRPr lang="en-US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BC028-4F3F-45E9-B391-F8D6322DF106}" type="pres">
      <dgm:prSet presAssocID="{BBC4BAA2-BBF1-4D13-AE24-8A4C60F7E403}" presName="linNode" presStyleCnt="0"/>
      <dgm:spPr/>
    </dgm:pt>
    <dgm:pt modelId="{08FD721C-F69E-416E-91F7-E701FC27EC7F}" type="pres">
      <dgm:prSet presAssocID="{BBC4BAA2-BBF1-4D13-AE24-8A4C60F7E403}" presName="parentText" presStyleLbl="node1" presStyleIdx="0" presStyleCnt="1" custScaleX="266885" custScaleY="875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00A7C-46BD-4459-A4C7-785DD6F4A4D2}" type="presOf" srcId="{3D80F4B5-3784-48F5-A4CE-17A0F9E23E6A}" destId="{29334DA3-D0C1-48D9-97ED-A93BE98A28C8}" srcOrd="0" destOrd="0" presId="urn:microsoft.com/office/officeart/2005/8/layout/vList5"/>
    <dgm:cxn modelId="{0A7324D4-4AD1-4215-8CB8-46F68F20D5D0}" srcId="{3D80F4B5-3784-48F5-A4CE-17A0F9E23E6A}" destId="{BBC4BAA2-BBF1-4D13-AE24-8A4C60F7E403}" srcOrd="0" destOrd="0" parTransId="{CE69B3B8-3E48-4DFC-9A21-625D624EB712}" sibTransId="{D94330CF-01E3-41C1-8980-C9615B9436C7}"/>
    <dgm:cxn modelId="{6730DCFE-165F-4B85-B01B-030020A0755D}" type="presOf" srcId="{BBC4BAA2-BBF1-4D13-AE24-8A4C60F7E403}" destId="{08FD721C-F69E-416E-91F7-E701FC27EC7F}" srcOrd="0" destOrd="0" presId="urn:microsoft.com/office/officeart/2005/8/layout/vList5"/>
    <dgm:cxn modelId="{7D268BA2-2091-430F-AFF5-82272070D21A}" type="presParOf" srcId="{29334DA3-D0C1-48D9-97ED-A93BE98A28C8}" destId="{C67BC028-4F3F-45E9-B391-F8D6322DF106}" srcOrd="0" destOrd="0" presId="urn:microsoft.com/office/officeart/2005/8/layout/vList5"/>
    <dgm:cxn modelId="{191AC6EA-24A0-4C2F-8433-0229C42A5588}" type="presParOf" srcId="{C67BC028-4F3F-45E9-B391-F8D6322DF106}" destId="{08FD721C-F69E-416E-91F7-E701FC27EC7F}" srcOrd="0" destOrd="0" presId="urn:microsoft.com/office/officeart/2005/8/layout/vList5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Enhanced Partitioning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7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700" b="0"/>
        </a:p>
      </dgm:t>
    </dgm:pt>
    <dgm:pt modelId="{136D877B-B89D-4F05-AA83-6BD302C99DC9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DW Query Optimizations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700" b="0"/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700" b="0"/>
        </a:p>
      </dgm:t>
    </dgm:pt>
    <dgm:pt modelId="{F6A05005-6022-4FC5-AE30-3F6A40C9DDA6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Data Compression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FDC62D15-D562-4B78-8C24-A9E3CD00A93D}" type="parTrans" cxnId="{59F02C15-7160-4F2E-9CAB-2AAE7A4AD8FE}">
      <dgm:prSet/>
      <dgm:spPr/>
      <dgm:t>
        <a:bodyPr/>
        <a:lstStyle/>
        <a:p>
          <a:endParaRPr lang="en-US" sz="1700" b="0"/>
        </a:p>
      </dgm:t>
    </dgm:pt>
    <dgm:pt modelId="{9B468BD6-B723-4336-ACE4-D722171E4DC2}" type="sibTrans" cxnId="{59F02C15-7160-4F2E-9CAB-2AAE7A4AD8FE}">
      <dgm:prSet/>
      <dgm:spPr/>
      <dgm:t>
        <a:bodyPr/>
        <a:lstStyle/>
        <a:p>
          <a:endParaRPr lang="en-US" sz="1700" b="0"/>
        </a:p>
      </dgm:t>
    </dgm:pt>
    <dgm:pt modelId="{1DB987AD-D553-438B-A8BD-38C031C4870C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Resource Governor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28F5999E-45BE-4867-A655-67CA1BB24704}" type="parTrans" cxnId="{9B4345B8-EB28-45BF-9E67-8BE3DF744172}">
      <dgm:prSet/>
      <dgm:spPr/>
      <dgm:t>
        <a:bodyPr/>
        <a:lstStyle/>
        <a:p>
          <a:endParaRPr lang="en-US" sz="1700" b="0"/>
        </a:p>
      </dgm:t>
    </dgm:pt>
    <dgm:pt modelId="{45C47E9A-C65F-400A-8C81-11504298A052}" type="sibTrans" cxnId="{9B4345B8-EB28-45BF-9E67-8BE3DF744172}">
      <dgm:prSet/>
      <dgm:spPr/>
      <dgm:t>
        <a:bodyPr/>
        <a:lstStyle/>
        <a:p>
          <a:endParaRPr lang="en-US" sz="1700" b="0"/>
        </a:p>
      </dgm:t>
    </dgm:pt>
    <dgm:pt modelId="{A906891B-2B48-4CB9-8AE7-B8C46F824F7F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Persistent Lookups 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A1848B7C-8259-4FEC-AD60-9E505E5DBE0E}" type="parTrans" cxnId="{3CE3E839-780A-4EB6-B867-C2FC100C0FC3}">
      <dgm:prSet/>
      <dgm:spPr/>
      <dgm:t>
        <a:bodyPr/>
        <a:lstStyle/>
        <a:p>
          <a:endParaRPr lang="en-US" sz="1700" b="0"/>
        </a:p>
      </dgm:t>
    </dgm:pt>
    <dgm:pt modelId="{F5730EAB-D725-47E2-B837-1618C32BFFA1}" type="sibTrans" cxnId="{3CE3E839-780A-4EB6-B867-C2FC100C0FC3}">
      <dgm:prSet/>
      <dgm:spPr/>
      <dgm:t>
        <a:bodyPr/>
        <a:lstStyle/>
        <a:p>
          <a:endParaRPr lang="en-US" sz="1700" b="0"/>
        </a:p>
      </dgm:t>
    </dgm:pt>
    <dgm:pt modelId="{9C758FA9-9C6F-487E-83A3-B7025479E6BA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Change Data Capture 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A6FFAF07-BB4F-46A2-B197-667F68604D58}" type="parTrans" cxnId="{32D754D6-59EE-442C-8872-409B61B737D5}">
      <dgm:prSet/>
      <dgm:spPr/>
      <dgm:t>
        <a:bodyPr/>
        <a:lstStyle/>
        <a:p>
          <a:endParaRPr lang="en-US" sz="1700" b="0"/>
        </a:p>
      </dgm:t>
    </dgm:pt>
    <dgm:pt modelId="{54D97641-DE74-4002-840F-A8993EF002A7}" type="sibTrans" cxnId="{32D754D6-59EE-442C-8872-409B61B737D5}">
      <dgm:prSet/>
      <dgm:spPr/>
      <dgm:t>
        <a:bodyPr/>
        <a:lstStyle/>
        <a:p>
          <a:endParaRPr lang="en-US" sz="1700" b="0"/>
        </a:p>
      </dgm:t>
    </dgm:pt>
    <dgm:pt modelId="{F99DC9DA-59EE-45DF-A95B-8A12063E00B6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MERGE SQL Statement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203465B9-C0A8-4FC1-974A-F14470B50BE4}" type="parTrans" cxnId="{6ABD0BF5-4D9A-4857-BFD4-8AD33CAA2788}">
      <dgm:prSet/>
      <dgm:spPr/>
      <dgm:t>
        <a:bodyPr/>
        <a:lstStyle/>
        <a:p>
          <a:endParaRPr lang="en-US" sz="1700" b="0"/>
        </a:p>
      </dgm:t>
    </dgm:pt>
    <dgm:pt modelId="{2A8242AF-30B8-410D-8C78-2AB0C457714E}" type="sibTrans" cxnId="{6ABD0BF5-4D9A-4857-BFD4-8AD33CAA2788}">
      <dgm:prSet/>
      <dgm:spPr/>
      <dgm:t>
        <a:bodyPr/>
        <a:lstStyle/>
        <a:p>
          <a:endParaRPr lang="en-US" sz="1700" b="0"/>
        </a:p>
      </dgm:t>
    </dgm:pt>
    <dgm:pt modelId="{53B16F79-0124-4098-BB13-FB2FEE7E5637}">
      <dgm:prSet custT="1"/>
      <dgm:spPr>
        <a:solidFill>
          <a:srgbClr val="BB54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Data Profiling</a:t>
          </a:r>
          <a:endParaRPr lang="en-US" sz="17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A728AD9C-EC0D-4EA7-90EA-2036562D4D78}" type="sibTrans" cxnId="{C9EA09F6-CAE6-4F91-ADA7-531C854BAB7B}">
      <dgm:prSet/>
      <dgm:spPr/>
      <dgm:t>
        <a:bodyPr/>
        <a:lstStyle/>
        <a:p>
          <a:endParaRPr lang="en-US" sz="1700" b="0"/>
        </a:p>
      </dgm:t>
    </dgm:pt>
    <dgm:pt modelId="{101BEC24-ED69-407C-B445-CAA104860797}" type="parTrans" cxnId="{C9EA09F6-CAE6-4F91-ADA7-531C854BAB7B}">
      <dgm:prSet/>
      <dgm:spPr/>
      <dgm:t>
        <a:bodyPr/>
        <a:lstStyle/>
        <a:p>
          <a:endParaRPr lang="en-US" sz="17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8" custScaleX="266885" custLinFactNeighborX="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8" custScaleX="266885" custLinFactNeighborX="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B320-C9AE-4F79-95B8-7070AC039D38}" type="pres">
      <dgm:prSet presAssocID="{4D3F1063-9940-4129-9CA5-A5705C982DF8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6711C1F-7A34-4810-B6EA-998112ED5510}" type="pres">
      <dgm:prSet presAssocID="{F6A05005-6022-4FC5-AE30-3F6A40C9DDA6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1ED7525-4DFA-46ED-9EA8-AED6A1158151}" type="pres">
      <dgm:prSet presAssocID="{F6A05005-6022-4FC5-AE30-3F6A40C9DDA6}" presName="parentText" presStyleLbl="node1" presStyleIdx="2" presStyleCnt="8" custScaleX="266885" custLinFactNeighborX="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98CB-BA68-4EBB-AB4A-8CFD0C2F11E1}" type="pres">
      <dgm:prSet presAssocID="{9B468BD6-B723-4336-ACE4-D722171E4DC2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89A14A-21D4-4C23-88A0-D87D6A171562}" type="pres">
      <dgm:prSet presAssocID="{1DB987AD-D553-438B-A8BD-38C031C4870C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FAA51F3-8B4C-4E8B-B66A-FFA6FD5E0EE8}" type="pres">
      <dgm:prSet presAssocID="{1DB987AD-D553-438B-A8BD-38C031C4870C}" presName="parentText" presStyleLbl="node1" presStyleIdx="3" presStyleCnt="8" custScaleX="266885" custLinFactNeighborX="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F72D7-35E7-410F-955A-66BFE1836C30}" type="pres">
      <dgm:prSet presAssocID="{45C47E9A-C65F-400A-8C81-11504298A052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F86C827-E4F5-466B-88A9-8CD8C39BBADB}" type="pres">
      <dgm:prSet presAssocID="{A906891B-2B48-4CB9-8AE7-B8C46F824F7F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44C4C9B-D2AD-4DCA-AD03-89E4DA3FA717}" type="pres">
      <dgm:prSet presAssocID="{A906891B-2B48-4CB9-8AE7-B8C46F824F7F}" presName="parentText" presStyleLbl="node1" presStyleIdx="4" presStyleCnt="8" custScaleX="266885" custLinFactNeighborX="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6E764-58F8-42C6-8EBA-AC083551D33F}" type="pres">
      <dgm:prSet presAssocID="{F5730EAB-D725-47E2-B837-1618C32BFFA1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4C85A7E-9A5C-4F20-99F3-7651CDBD985F}" type="pres">
      <dgm:prSet presAssocID="{9C758FA9-9C6F-487E-83A3-B7025479E6BA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E7C845D-E8A4-4605-8BAE-5640DB6211F4}" type="pres">
      <dgm:prSet presAssocID="{9C758FA9-9C6F-487E-83A3-B7025479E6BA}" presName="parentText" presStyleLbl="node1" presStyleIdx="5" presStyleCnt="8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0D998-22BC-4DD7-A5D1-19714B3C2755}" type="pres">
      <dgm:prSet presAssocID="{54D97641-DE74-4002-840F-A8993EF002A7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1A5FB19-5DD5-4BD9-83BD-E8696E22BFD4}" type="pres">
      <dgm:prSet presAssocID="{F99DC9DA-59EE-45DF-A95B-8A12063E00B6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0DFF85A-DFF0-4A30-BDBA-4750815D8F95}" type="pres">
      <dgm:prSet presAssocID="{F99DC9DA-59EE-45DF-A95B-8A12063E00B6}" presName="parentText" presStyleLbl="node1" presStyleIdx="6" presStyleCnt="8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FDB55-9A66-4B46-9BF2-D1195B48EB9A}" type="pres">
      <dgm:prSet presAssocID="{2A8242AF-30B8-410D-8C78-2AB0C457714E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70B292F-1F2A-4D58-9EFB-F75D35DBEDA5}" type="pres">
      <dgm:prSet presAssocID="{53B16F79-0124-4098-BB13-FB2FEE7E5637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D937CA2-0BC4-4EF7-BCFA-96723FA43EBE}" type="pres">
      <dgm:prSet presAssocID="{53B16F79-0124-4098-BB13-FB2FEE7E5637}" presName="parentText" presStyleLbl="node1" presStyleIdx="7" presStyleCnt="8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D0BF5-4D9A-4857-BFD4-8AD33CAA2788}" srcId="{3D80F4B5-3784-48F5-A4CE-17A0F9E23E6A}" destId="{F99DC9DA-59EE-45DF-A95B-8A12063E00B6}" srcOrd="6" destOrd="0" parTransId="{203465B9-C0A8-4FC1-974A-F14470B50BE4}" sibTransId="{2A8242AF-30B8-410D-8C78-2AB0C457714E}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3CE3E839-780A-4EB6-B867-C2FC100C0FC3}" srcId="{3D80F4B5-3784-48F5-A4CE-17A0F9E23E6A}" destId="{A906891B-2B48-4CB9-8AE7-B8C46F824F7F}" srcOrd="4" destOrd="0" parTransId="{A1848B7C-8259-4FEC-AD60-9E505E5DBE0E}" sibTransId="{F5730EAB-D725-47E2-B837-1618C32BFFA1}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9B4345B8-EB28-45BF-9E67-8BE3DF744172}" srcId="{3D80F4B5-3784-48F5-A4CE-17A0F9E23E6A}" destId="{1DB987AD-D553-438B-A8BD-38C031C4870C}" srcOrd="3" destOrd="0" parTransId="{28F5999E-45BE-4867-A655-67CA1BB24704}" sibTransId="{45C47E9A-C65F-400A-8C81-11504298A052}"/>
    <dgm:cxn modelId="{59F02C15-7160-4F2E-9CAB-2AAE7A4AD8FE}" srcId="{3D80F4B5-3784-48F5-A4CE-17A0F9E23E6A}" destId="{F6A05005-6022-4FC5-AE30-3F6A40C9DDA6}" srcOrd="2" destOrd="0" parTransId="{FDC62D15-D562-4B78-8C24-A9E3CD00A93D}" sibTransId="{9B468BD6-B723-4336-ACE4-D722171E4DC2}"/>
    <dgm:cxn modelId="{8B403BBE-51F1-4BA6-982D-0FB4618F20EB}" type="presOf" srcId="{136D877B-B89D-4F05-AA83-6BD302C99DC9}" destId="{5A9DDE7A-5F1A-499B-8232-9C141A4DF2AC}" srcOrd="0" destOrd="0" presId="urn:microsoft.com/office/officeart/2005/8/layout/vList5"/>
    <dgm:cxn modelId="{C9EA09F6-CAE6-4F91-ADA7-531C854BAB7B}" srcId="{3D80F4B5-3784-48F5-A4CE-17A0F9E23E6A}" destId="{53B16F79-0124-4098-BB13-FB2FEE7E5637}" srcOrd="7" destOrd="0" parTransId="{101BEC24-ED69-407C-B445-CAA104860797}" sibTransId="{A728AD9C-EC0D-4EA7-90EA-2036562D4D78}"/>
    <dgm:cxn modelId="{D57F1D11-6679-49FE-83FA-1AE558CE1326}" type="presOf" srcId="{3D80F4B5-3784-48F5-A4CE-17A0F9E23E6A}" destId="{29334DA3-D0C1-48D9-97ED-A93BE98A28C8}" srcOrd="0" destOrd="0" presId="urn:microsoft.com/office/officeart/2005/8/layout/vList5"/>
    <dgm:cxn modelId="{3A462434-EAD9-4C70-AECE-AC8841BBC566}" type="presOf" srcId="{F99DC9DA-59EE-45DF-A95B-8A12063E00B6}" destId="{60DFF85A-DFF0-4A30-BDBA-4750815D8F95}" srcOrd="0" destOrd="0" presId="urn:microsoft.com/office/officeart/2005/8/layout/vList5"/>
    <dgm:cxn modelId="{34DCEA92-99C8-4463-B9E1-BBFDA87FBE06}" type="presOf" srcId="{A906891B-2B48-4CB9-8AE7-B8C46F824F7F}" destId="{B44C4C9B-D2AD-4DCA-AD03-89E4DA3FA717}" srcOrd="0" destOrd="0" presId="urn:microsoft.com/office/officeart/2005/8/layout/vList5"/>
    <dgm:cxn modelId="{69D08976-71CB-4A7A-9C6D-937322CE6C05}" type="presOf" srcId="{1DB987AD-D553-438B-A8BD-38C031C4870C}" destId="{7FAA51F3-8B4C-4E8B-B66A-FFA6FD5E0EE8}" srcOrd="0" destOrd="0" presId="urn:microsoft.com/office/officeart/2005/8/layout/vList5"/>
    <dgm:cxn modelId="{32D754D6-59EE-442C-8872-409B61B737D5}" srcId="{3D80F4B5-3784-48F5-A4CE-17A0F9E23E6A}" destId="{9C758FA9-9C6F-487E-83A3-B7025479E6BA}" srcOrd="5" destOrd="0" parTransId="{A6FFAF07-BB4F-46A2-B197-667F68604D58}" sibTransId="{54D97641-DE74-4002-840F-A8993EF002A7}"/>
    <dgm:cxn modelId="{64BCC791-27DA-40C1-B343-36E6F1D70155}" type="presOf" srcId="{9C758FA9-9C6F-487E-83A3-B7025479E6BA}" destId="{6E7C845D-E8A4-4605-8BAE-5640DB6211F4}" srcOrd="0" destOrd="0" presId="urn:microsoft.com/office/officeart/2005/8/layout/vList5"/>
    <dgm:cxn modelId="{13187F49-3ACE-4E9E-9821-2C0ABDABEF2A}" type="presOf" srcId="{DBCAB7EE-A3FC-4918-9911-C5F54770E512}" destId="{1FF37EFC-F86C-4A13-B44B-7E37D863F1C9}" srcOrd="0" destOrd="0" presId="urn:microsoft.com/office/officeart/2005/8/layout/vList5"/>
    <dgm:cxn modelId="{2BB01A91-9345-4816-8E7E-585F6B98B3FC}" type="presOf" srcId="{53B16F79-0124-4098-BB13-FB2FEE7E5637}" destId="{AD937CA2-0BC4-4EF7-BCFA-96723FA43EBE}" srcOrd="0" destOrd="0" presId="urn:microsoft.com/office/officeart/2005/8/layout/vList5"/>
    <dgm:cxn modelId="{CE5D629C-A750-4DF7-AA19-616E235777BE}" type="presOf" srcId="{F6A05005-6022-4FC5-AE30-3F6A40C9DDA6}" destId="{E1ED7525-4DFA-46ED-9EA8-AED6A1158151}" srcOrd="0" destOrd="0" presId="urn:microsoft.com/office/officeart/2005/8/layout/vList5"/>
    <dgm:cxn modelId="{11A6754B-9AFC-46B0-883F-6B64FD9F811E}" type="presParOf" srcId="{29334DA3-D0C1-48D9-97ED-A93BE98A28C8}" destId="{FCFA13DF-4D79-44BD-A805-72589B8CB68F}" srcOrd="0" destOrd="0" presId="urn:microsoft.com/office/officeart/2005/8/layout/vList5"/>
    <dgm:cxn modelId="{0D40D679-BB57-44E7-9A4D-504D86544A7D}" type="presParOf" srcId="{FCFA13DF-4D79-44BD-A805-72589B8CB68F}" destId="{1FF37EFC-F86C-4A13-B44B-7E37D863F1C9}" srcOrd="0" destOrd="0" presId="urn:microsoft.com/office/officeart/2005/8/layout/vList5"/>
    <dgm:cxn modelId="{DD990836-C39F-4877-9940-ED8778386BE5}" type="presParOf" srcId="{29334DA3-D0C1-48D9-97ED-A93BE98A28C8}" destId="{6903818D-FF80-43F9-9029-3E4F52BCFD70}" srcOrd="1" destOrd="0" presId="urn:microsoft.com/office/officeart/2005/8/layout/vList5"/>
    <dgm:cxn modelId="{9F5B5E2F-928D-4BCF-B3C7-CF11416758C2}" type="presParOf" srcId="{29334DA3-D0C1-48D9-97ED-A93BE98A28C8}" destId="{2696BFF9-2411-4114-9EE3-E38A63931D4E}" srcOrd="2" destOrd="0" presId="urn:microsoft.com/office/officeart/2005/8/layout/vList5"/>
    <dgm:cxn modelId="{8A4933A8-4111-404A-A1A3-4FBE43BDEC13}" type="presParOf" srcId="{2696BFF9-2411-4114-9EE3-E38A63931D4E}" destId="{5A9DDE7A-5F1A-499B-8232-9C141A4DF2AC}" srcOrd="0" destOrd="0" presId="urn:microsoft.com/office/officeart/2005/8/layout/vList5"/>
    <dgm:cxn modelId="{A666670C-FDAE-48DD-8F1A-04E2663CB390}" type="presParOf" srcId="{29334DA3-D0C1-48D9-97ED-A93BE98A28C8}" destId="{C7D6B320-C9AE-4F79-95B8-7070AC039D38}" srcOrd="3" destOrd="0" presId="urn:microsoft.com/office/officeart/2005/8/layout/vList5"/>
    <dgm:cxn modelId="{2BDE66FC-E520-43B7-A113-6B88F70698A6}" type="presParOf" srcId="{29334DA3-D0C1-48D9-97ED-A93BE98A28C8}" destId="{C6711C1F-7A34-4810-B6EA-998112ED5510}" srcOrd="4" destOrd="0" presId="urn:microsoft.com/office/officeart/2005/8/layout/vList5"/>
    <dgm:cxn modelId="{2D96F1BF-C8D2-4E24-A140-4368F99BD1B3}" type="presParOf" srcId="{C6711C1F-7A34-4810-B6EA-998112ED5510}" destId="{E1ED7525-4DFA-46ED-9EA8-AED6A1158151}" srcOrd="0" destOrd="0" presId="urn:microsoft.com/office/officeart/2005/8/layout/vList5"/>
    <dgm:cxn modelId="{3019C7B3-C264-45CD-B885-5DC54A387EA7}" type="presParOf" srcId="{29334DA3-D0C1-48D9-97ED-A93BE98A28C8}" destId="{92CE98CB-BA68-4EBB-AB4A-8CFD0C2F11E1}" srcOrd="5" destOrd="0" presId="urn:microsoft.com/office/officeart/2005/8/layout/vList5"/>
    <dgm:cxn modelId="{E95ACC27-6568-4006-B43C-59C62EC3B7B9}" type="presParOf" srcId="{29334DA3-D0C1-48D9-97ED-A93BE98A28C8}" destId="{FD89A14A-21D4-4C23-88A0-D87D6A171562}" srcOrd="6" destOrd="0" presId="urn:microsoft.com/office/officeart/2005/8/layout/vList5"/>
    <dgm:cxn modelId="{1A28408A-9FA1-478F-A9B3-D58F58AD402C}" type="presParOf" srcId="{FD89A14A-21D4-4C23-88A0-D87D6A171562}" destId="{7FAA51F3-8B4C-4E8B-B66A-FFA6FD5E0EE8}" srcOrd="0" destOrd="0" presId="urn:microsoft.com/office/officeart/2005/8/layout/vList5"/>
    <dgm:cxn modelId="{AC5A63FD-F4C9-4320-BE26-4AEDA05A60EC}" type="presParOf" srcId="{29334DA3-D0C1-48D9-97ED-A93BE98A28C8}" destId="{11DF72D7-35E7-410F-955A-66BFE1836C30}" srcOrd="7" destOrd="0" presId="urn:microsoft.com/office/officeart/2005/8/layout/vList5"/>
    <dgm:cxn modelId="{318A63C6-D8D5-4C6B-A170-3DE48E804A3C}" type="presParOf" srcId="{29334DA3-D0C1-48D9-97ED-A93BE98A28C8}" destId="{1F86C827-E4F5-466B-88A9-8CD8C39BBADB}" srcOrd="8" destOrd="0" presId="urn:microsoft.com/office/officeart/2005/8/layout/vList5"/>
    <dgm:cxn modelId="{9BDB228D-88FD-45CD-9630-F055D63416B9}" type="presParOf" srcId="{1F86C827-E4F5-466B-88A9-8CD8C39BBADB}" destId="{B44C4C9B-D2AD-4DCA-AD03-89E4DA3FA717}" srcOrd="0" destOrd="0" presId="urn:microsoft.com/office/officeart/2005/8/layout/vList5"/>
    <dgm:cxn modelId="{786EE9F1-607C-4090-881B-F64014DD7E77}" type="presParOf" srcId="{29334DA3-D0C1-48D9-97ED-A93BE98A28C8}" destId="{0116E764-58F8-42C6-8EBA-AC083551D33F}" srcOrd="9" destOrd="0" presId="urn:microsoft.com/office/officeart/2005/8/layout/vList5"/>
    <dgm:cxn modelId="{17EB4FE7-8222-4C00-8D0D-B4584E37D49C}" type="presParOf" srcId="{29334DA3-D0C1-48D9-97ED-A93BE98A28C8}" destId="{44C85A7E-9A5C-4F20-99F3-7651CDBD985F}" srcOrd="10" destOrd="0" presId="urn:microsoft.com/office/officeart/2005/8/layout/vList5"/>
    <dgm:cxn modelId="{7FFC2DED-E5BE-4DCC-97B8-43866FFF9A83}" type="presParOf" srcId="{44C85A7E-9A5C-4F20-99F3-7651CDBD985F}" destId="{6E7C845D-E8A4-4605-8BAE-5640DB6211F4}" srcOrd="0" destOrd="0" presId="urn:microsoft.com/office/officeart/2005/8/layout/vList5"/>
    <dgm:cxn modelId="{99A0DF89-9C88-407E-A38A-2DD36908F609}" type="presParOf" srcId="{29334DA3-D0C1-48D9-97ED-A93BE98A28C8}" destId="{B070D998-22BC-4DD7-A5D1-19714B3C2755}" srcOrd="11" destOrd="0" presId="urn:microsoft.com/office/officeart/2005/8/layout/vList5"/>
    <dgm:cxn modelId="{0657BE2D-299A-4EF4-833F-4F257908B1D5}" type="presParOf" srcId="{29334DA3-D0C1-48D9-97ED-A93BE98A28C8}" destId="{81A5FB19-5DD5-4BD9-83BD-E8696E22BFD4}" srcOrd="12" destOrd="0" presId="urn:microsoft.com/office/officeart/2005/8/layout/vList5"/>
    <dgm:cxn modelId="{80D70233-0BEC-41C6-9F31-E0D034431ADF}" type="presParOf" srcId="{81A5FB19-5DD5-4BD9-83BD-E8696E22BFD4}" destId="{60DFF85A-DFF0-4A30-BDBA-4750815D8F95}" srcOrd="0" destOrd="0" presId="urn:microsoft.com/office/officeart/2005/8/layout/vList5"/>
    <dgm:cxn modelId="{A144E915-0072-4B7C-B145-F349D25FF665}" type="presParOf" srcId="{29334DA3-D0C1-48D9-97ED-A93BE98A28C8}" destId="{008FDB55-9A66-4B46-9BF2-D1195B48EB9A}" srcOrd="13" destOrd="0" presId="urn:microsoft.com/office/officeart/2005/8/layout/vList5"/>
    <dgm:cxn modelId="{C735AC88-C96D-4CAE-B21B-63566176E13E}" type="presParOf" srcId="{29334DA3-D0C1-48D9-97ED-A93BE98A28C8}" destId="{170B292F-1F2A-4D58-9EFB-F75D35DBEDA5}" srcOrd="14" destOrd="0" presId="urn:microsoft.com/office/officeart/2005/8/layout/vList5"/>
    <dgm:cxn modelId="{E48C8869-A4C3-488F-BCC2-AA38ADEB1BE6}" type="presParOf" srcId="{170B292F-1F2A-4D58-9EFB-F75D35DBEDA5}" destId="{AD937CA2-0BC4-4EF7-BCFA-96723FA43EBE}" srcOrd="0" destOrd="0" presId="urn:microsoft.com/office/officeart/2005/8/layout/vList5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>
        <a:solidFill>
          <a:srgbClr val="8C3F30"/>
        </a:solidFill>
      </dgm:spPr>
      <dgm:t>
        <a:bodyPr/>
        <a:lstStyle/>
        <a:p>
          <a:r>
            <a:rPr lang="en-US" sz="2400" dirty="0" smtClean="0"/>
            <a:t>Deliver Relevant Reports</a:t>
          </a:r>
          <a:endParaRPr lang="en-US" sz="24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rgbClr val="A24C38"/>
        </a:solidFill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BB543F"/>
        </a:solidFill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D5877D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6156" custRadScaleInc="-28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919B44C-6626-4BC7-9F33-3D6AAC707115}" type="presOf" srcId="{0057EC54-C9D4-41B2-9FC4-7DBD543145C9}" destId="{560F16D2-3AEE-433D-8F58-2D1EE5D0BD5E}" srcOrd="0" destOrd="0" presId="urn:microsoft.com/office/officeart/2005/8/layout/radial6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C3B359B1-4467-4141-B9BD-DBE53B6E28A6}" type="presOf" srcId="{F79935F3-CAFB-4315-985A-F22F7F3527DC}" destId="{CCA60AF8-25B8-4073-A84A-E0554B1F326C}" srcOrd="0" destOrd="0" presId="urn:microsoft.com/office/officeart/2005/8/layout/radial6"/>
    <dgm:cxn modelId="{11F4E711-206E-4A7C-9D3C-03CBE8E7D1AB}" type="presOf" srcId="{F0608A25-22C1-4322-A3E9-CF6F1BB2DCA8}" destId="{C2A879BF-92D4-4D11-AAFE-1355B89FB611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3916F7CC-668C-4FB7-8D41-B5D53DB786E5}" type="presOf" srcId="{409A59E5-5ED0-4794-8E17-A21C3C759648}" destId="{C33F6FF3-8A35-4C66-B468-53D19465EA84}" srcOrd="0" destOrd="0" presId="urn:microsoft.com/office/officeart/2005/8/layout/radial6"/>
    <dgm:cxn modelId="{D45891C4-09D0-4F76-96AA-9219E1C5658F}" type="presOf" srcId="{553E0C9E-9E6A-466F-B58B-251ADF2410FE}" destId="{8753DBEB-5525-4FEF-B45E-EA5E5FBA0A83}" srcOrd="0" destOrd="0" presId="urn:microsoft.com/office/officeart/2005/8/layout/radial6"/>
    <dgm:cxn modelId="{EEE5E687-516F-4C00-9F5E-D2B45A48896F}" type="presOf" srcId="{3AA2F3E7-CC23-4FDE-9509-270C85DBC556}" destId="{DC9954AA-BBCA-446C-9108-1E67BA3216E5}" srcOrd="0" destOrd="0" presId="urn:microsoft.com/office/officeart/2005/8/layout/radial6"/>
    <dgm:cxn modelId="{FC843BF6-F32A-4D04-9FA5-7620B603BEDD}" type="presOf" srcId="{975C9CB2-0E53-4796-B4EC-AED8DD91AB07}" destId="{8FD912B9-7BBD-474C-B3A7-6C6FDF926415}" srcOrd="0" destOrd="0" presId="urn:microsoft.com/office/officeart/2005/8/layout/radial6"/>
    <dgm:cxn modelId="{04994A3E-F9D8-4A22-AA38-16B405854557}" type="presOf" srcId="{4B22615F-884C-409F-9775-B71B58D5DEA8}" destId="{72881E16-E634-4308-9C62-A134A9683B3B}" srcOrd="0" destOrd="0" presId="urn:microsoft.com/office/officeart/2005/8/layout/radial6"/>
    <dgm:cxn modelId="{C62B0994-F812-46A9-9D48-CEF3F91CEE68}" type="presParOf" srcId="{CCA60AF8-25B8-4073-A84A-E0554B1F326C}" destId="{C2A879BF-92D4-4D11-AAFE-1355B89FB611}" srcOrd="0" destOrd="0" presId="urn:microsoft.com/office/officeart/2005/8/layout/radial6"/>
    <dgm:cxn modelId="{3734C8E1-FBC4-4A0F-BE05-9067E88DF8FE}" type="presParOf" srcId="{CCA60AF8-25B8-4073-A84A-E0554B1F326C}" destId="{DC9954AA-BBCA-446C-9108-1E67BA3216E5}" srcOrd="1" destOrd="0" presId="urn:microsoft.com/office/officeart/2005/8/layout/radial6"/>
    <dgm:cxn modelId="{F9A7CAC7-F7B5-416C-B7F2-6DA1A54CCB58}" type="presParOf" srcId="{CCA60AF8-25B8-4073-A84A-E0554B1F326C}" destId="{29F30BB2-CBD0-4392-A38E-6DA5287D5140}" srcOrd="2" destOrd="0" presId="urn:microsoft.com/office/officeart/2005/8/layout/radial6"/>
    <dgm:cxn modelId="{9C129704-0B8C-4396-AC74-F6D4A1BEF5B8}" type="presParOf" srcId="{CCA60AF8-25B8-4073-A84A-E0554B1F326C}" destId="{8753DBEB-5525-4FEF-B45E-EA5E5FBA0A83}" srcOrd="3" destOrd="0" presId="urn:microsoft.com/office/officeart/2005/8/layout/radial6"/>
    <dgm:cxn modelId="{358DEA92-24A5-4428-8B68-109CAFC54533}" type="presParOf" srcId="{CCA60AF8-25B8-4073-A84A-E0554B1F326C}" destId="{72881E16-E634-4308-9C62-A134A9683B3B}" srcOrd="4" destOrd="0" presId="urn:microsoft.com/office/officeart/2005/8/layout/radial6"/>
    <dgm:cxn modelId="{776B6A22-B466-43F4-89FE-9F1CEA22DFB1}" type="presParOf" srcId="{CCA60AF8-25B8-4073-A84A-E0554B1F326C}" destId="{C1691771-0711-45CF-A689-E72ECFC7AF77}" srcOrd="5" destOrd="0" presId="urn:microsoft.com/office/officeart/2005/8/layout/radial6"/>
    <dgm:cxn modelId="{D4877020-74AA-4B75-BBD0-FA2CFF259491}" type="presParOf" srcId="{CCA60AF8-25B8-4073-A84A-E0554B1F326C}" destId="{560F16D2-3AEE-433D-8F58-2D1EE5D0BD5E}" srcOrd="6" destOrd="0" presId="urn:microsoft.com/office/officeart/2005/8/layout/radial6"/>
    <dgm:cxn modelId="{97D71972-9B4E-4131-969C-D1179C7B4D68}" type="presParOf" srcId="{CCA60AF8-25B8-4073-A84A-E0554B1F326C}" destId="{C33F6FF3-8A35-4C66-B468-53D19465EA84}" srcOrd="7" destOrd="0" presId="urn:microsoft.com/office/officeart/2005/8/layout/radial6"/>
    <dgm:cxn modelId="{77E3C3BC-80E6-434B-BEB4-DFADCC7DD2C4}" type="presParOf" srcId="{CCA60AF8-25B8-4073-A84A-E0554B1F326C}" destId="{E0104AEF-A48D-4BBD-981B-BCC2169B2585}" srcOrd="8" destOrd="0" presId="urn:microsoft.com/office/officeart/2005/8/layout/radial6"/>
    <dgm:cxn modelId="{BE73F243-6209-4D58-AD2D-4054420C8A2A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9/1/2008 2:05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35B9C-CE18-4642-BC62-3D534BB278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4532DC5-80AE-477B-BC53-76DBFE4CEE0F}" type="datetime8">
              <a:rPr lang="en-US" smtClean="0"/>
              <a:pPr>
                <a:defRPr/>
              </a:pPr>
              <a:t>9/1/2008 2:05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2004 Microsoft Corporation. All rights reserved.</a:t>
            </a:r>
          </a:p>
          <a:p>
            <a:pPr>
              <a:defRPr/>
            </a:pPr>
            <a:r>
              <a:rPr lang="en-US" dirty="0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6F89D-9C00-47F0-9DA9-FF9FB3F7F4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6E6A662-24C2-497D-A603-83381B31CD79}" type="datetime8">
              <a:rPr lang="en-US" smtClean="0"/>
              <a:pPr/>
              <a:t>9/1/2008 2:05 PM</a:t>
            </a:fld>
            <a:endParaRPr lang="en-US" dirty="0" smtClean="0"/>
          </a:p>
        </p:txBody>
      </p:sp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86123-CE4A-4888-A073-3D3F4BA37A14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3263"/>
            <a:ext cx="4689475" cy="3516312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52914"/>
            <a:ext cx="5140960" cy="4141416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9CE3B1-7A70-4C2C-9CF8-FA43F43FA15E}" type="datetime8">
              <a:rPr lang="en-US" smtClean="0"/>
              <a:pPr/>
              <a:t>9/1/2008 2:05 PM</a:t>
            </a:fld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F4A68-C86D-4668-B049-B22C8138AAC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44" y="8829676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032" tIns="47019" rIns="94032" bIns="47019"/>
          <a:lstStyle/>
          <a:p>
            <a:pPr>
              <a:spcBef>
                <a:spcPct val="50000"/>
              </a:spcBef>
            </a:pPr>
            <a:fld id="{EB1FD0ED-010A-4403-B3C0-A43A0B208DCD}" type="slidenum">
              <a:rPr lang="en-US"/>
              <a:pPr>
                <a:spcBef>
                  <a:spcPct val="50000"/>
                </a:spcBef>
              </a:pPr>
              <a:t>7</a:t>
            </a:fld>
            <a:endParaRPr lang="en-US"/>
          </a:p>
        </p:txBody>
      </p:sp>
      <p:sp>
        <p:nvSpPr>
          <p:cNvPr id="88067" name="Rectangle 83456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30450" y="696913"/>
            <a:ext cx="2624138" cy="1970087"/>
          </a:xfrm>
          <a:ln cap="flat">
            <a:headEnd type="none" w="med" len="med"/>
            <a:tailEnd type="none" w="med" len="med"/>
          </a:ln>
        </p:spPr>
      </p:sp>
      <p:sp>
        <p:nvSpPr>
          <p:cNvPr id="88068" name="Rectangle 8345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JH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rgbClr val="C3614D"/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rgbClr val="C3614D"/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rgbClr val="C3614D"/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rgbClr val="C3614D"/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rgbClr val="C3614D"/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QuickStyle" Target="../diagrams/quickStyle11.xml"/><Relationship Id="rId18" Type="http://schemas.openxmlformats.org/officeDocument/2006/relationships/diagramColors" Target="../diagrams/colors12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openxmlformats.org/officeDocument/2006/relationships/diagramLayout" Target="../diagrams/layout11.xml"/><Relationship Id="rId17" Type="http://schemas.openxmlformats.org/officeDocument/2006/relationships/diagramQuickStyle" Target="../diagrams/quickStyle12.xml"/><Relationship Id="rId2" Type="http://schemas.openxmlformats.org/officeDocument/2006/relationships/notesSlide" Target="../notesSlides/notesSlide10.xml"/><Relationship Id="rId16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1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2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Relationship Id="rId14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QuickStyle" Target="../diagrams/quickStyle15.xml"/><Relationship Id="rId18" Type="http://schemas.openxmlformats.org/officeDocument/2006/relationships/diagramColors" Target="../diagrams/colors16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openxmlformats.org/officeDocument/2006/relationships/diagramLayout" Target="../diagrams/layout15.xml"/><Relationship Id="rId17" Type="http://schemas.openxmlformats.org/officeDocument/2006/relationships/diagramQuickStyle" Target="../diagrams/quickStyle16.xml"/><Relationship Id="rId2" Type="http://schemas.openxmlformats.org/officeDocument/2006/relationships/notesSlide" Target="../notesSlides/notesSlide11.xml"/><Relationship Id="rId16" Type="http://schemas.openxmlformats.org/officeDocument/2006/relationships/diagramLayout" Target="../diagrams/layou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Data" Target="../diagrams/data15.xml"/><Relationship Id="rId5" Type="http://schemas.openxmlformats.org/officeDocument/2006/relationships/diagramQuickStyle" Target="../diagrams/quickStyle13.xml"/><Relationship Id="rId15" Type="http://schemas.openxmlformats.org/officeDocument/2006/relationships/diagramData" Target="../diagrams/data16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Relationship Id="rId14" Type="http://schemas.openxmlformats.org/officeDocument/2006/relationships/diagramColors" Target="../diagrams/colors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diagramQuickStyle" Target="../diagrams/quickStyle23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diagramLayout" Target="../diagrams/layou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diagramData" Target="../diagrams/data23.xml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diagramColors" Target="../diagrams/colors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diagramData" Target="../diagrams/data25.xml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QuickStyle" Target="../diagrams/quickStyle30.xml"/><Relationship Id="rId18" Type="http://schemas.openxmlformats.org/officeDocument/2006/relationships/diagramColors" Target="../diagrams/colors31.xml"/><Relationship Id="rId3" Type="http://schemas.openxmlformats.org/officeDocument/2006/relationships/diagramData" Target="../diagrams/data28.xml"/><Relationship Id="rId7" Type="http://schemas.openxmlformats.org/officeDocument/2006/relationships/diagramData" Target="../diagrams/data29.xml"/><Relationship Id="rId12" Type="http://schemas.openxmlformats.org/officeDocument/2006/relationships/diagramLayout" Target="../diagrams/layout30.xml"/><Relationship Id="rId17" Type="http://schemas.openxmlformats.org/officeDocument/2006/relationships/diagramQuickStyle" Target="../diagrams/quickStyle31.xml"/><Relationship Id="rId2" Type="http://schemas.openxmlformats.org/officeDocument/2006/relationships/notesSlide" Target="../notesSlides/notesSlide26.xml"/><Relationship Id="rId16" Type="http://schemas.openxmlformats.org/officeDocument/2006/relationships/diagramLayout" Target="../diagrams/layout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Data" Target="../diagrams/data30.xml"/><Relationship Id="rId5" Type="http://schemas.openxmlformats.org/officeDocument/2006/relationships/diagramQuickStyle" Target="../diagrams/quickStyle28.xml"/><Relationship Id="rId15" Type="http://schemas.openxmlformats.org/officeDocument/2006/relationships/diagramData" Target="../diagrams/data31.xml"/><Relationship Id="rId10" Type="http://schemas.openxmlformats.org/officeDocument/2006/relationships/diagramColors" Target="../diagrams/colors29.xml"/><Relationship Id="rId4" Type="http://schemas.openxmlformats.org/officeDocument/2006/relationships/diagramLayout" Target="../diagrams/layout28.xml"/><Relationship Id="rId9" Type="http://schemas.openxmlformats.org/officeDocument/2006/relationships/diagramQuickStyle" Target="../diagrams/quickStyle29.xml"/><Relationship Id="rId14" Type="http://schemas.openxmlformats.org/officeDocument/2006/relationships/diagramColors" Target="../diagrams/colors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QuickStyle" Target="../diagrams/quickStyle34.xml"/><Relationship Id="rId18" Type="http://schemas.openxmlformats.org/officeDocument/2006/relationships/diagramColors" Target="../diagrams/colors35.xml"/><Relationship Id="rId3" Type="http://schemas.openxmlformats.org/officeDocument/2006/relationships/diagramData" Target="../diagrams/data32.xml"/><Relationship Id="rId7" Type="http://schemas.openxmlformats.org/officeDocument/2006/relationships/diagramData" Target="../diagrams/data33.xml"/><Relationship Id="rId12" Type="http://schemas.openxmlformats.org/officeDocument/2006/relationships/diagramLayout" Target="../diagrams/layout34.xml"/><Relationship Id="rId17" Type="http://schemas.openxmlformats.org/officeDocument/2006/relationships/diagramQuickStyle" Target="../diagrams/quickStyle35.xml"/><Relationship Id="rId2" Type="http://schemas.openxmlformats.org/officeDocument/2006/relationships/notesSlide" Target="../notesSlides/notesSlide27.xml"/><Relationship Id="rId16" Type="http://schemas.openxmlformats.org/officeDocument/2006/relationships/diagramLayout" Target="../diagrams/layout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11" Type="http://schemas.openxmlformats.org/officeDocument/2006/relationships/diagramData" Target="../diagrams/data34.xml"/><Relationship Id="rId5" Type="http://schemas.openxmlformats.org/officeDocument/2006/relationships/diagramQuickStyle" Target="../diagrams/quickStyle32.xml"/><Relationship Id="rId15" Type="http://schemas.openxmlformats.org/officeDocument/2006/relationships/diagramData" Target="../diagrams/data35.xml"/><Relationship Id="rId10" Type="http://schemas.openxmlformats.org/officeDocument/2006/relationships/diagramColors" Target="../diagrams/colors33.xml"/><Relationship Id="rId4" Type="http://schemas.openxmlformats.org/officeDocument/2006/relationships/diagramLayout" Target="../diagrams/layout32.xml"/><Relationship Id="rId9" Type="http://schemas.openxmlformats.org/officeDocument/2006/relationships/diagramQuickStyle" Target="../diagrams/quickStyle33.xml"/><Relationship Id="rId14" Type="http://schemas.openxmlformats.org/officeDocument/2006/relationships/diagramColors" Target="../diagrams/colors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54.png"/><Relationship Id="rId7" Type="http://schemas.openxmlformats.org/officeDocument/2006/relationships/diagramQuickStyle" Target="../diagrams/quickStyle3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7.xml"/><Relationship Id="rId5" Type="http://schemas.openxmlformats.org/officeDocument/2006/relationships/diagramData" Target="../diagrams/data3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diagramColors" Target="../diagrams/colors3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Data" Target="../diagrams/data41.xml"/><Relationship Id="rId7" Type="http://schemas.openxmlformats.org/officeDocument/2006/relationships/diagramData" Target="../diagrams/data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41.xml"/><Relationship Id="rId10" Type="http://schemas.openxmlformats.org/officeDocument/2006/relationships/diagramColors" Target="../diagrams/colors42.xml"/><Relationship Id="rId4" Type="http://schemas.openxmlformats.org/officeDocument/2006/relationships/diagramLayout" Target="../diagrams/layout41.xml"/><Relationship Id="rId9" Type="http://schemas.openxmlformats.org/officeDocument/2006/relationships/diagramQuickStyle" Target="../diagrams/quickStyle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/prodinfo/futureversion/default.m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sql/prodinfo/futureversion/webcasts.mspx" TargetMode="External"/><Relationship Id="rId5" Type="http://schemas.openxmlformats.org/officeDocument/2006/relationships/hyperlink" Target="http://msevents.microsoft.com/CUI/WebCastEventDetails.aspx?culture=en-US&amp;EventID=1032344498&amp;CountryCode=US" TargetMode="External"/><Relationship Id="rId4" Type="http://schemas.openxmlformats.org/officeDocument/2006/relationships/hyperlink" Target="https://connect.microsoft.com/SQLServer/content/content.aspx?ContentID=539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43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11" Type="http://schemas.openxmlformats.org/officeDocument/2006/relationships/image" Target="../media/image65.jpeg"/><Relationship Id="rId5" Type="http://schemas.openxmlformats.org/officeDocument/2006/relationships/diagramQuickStyle" Target="../diagrams/quickStyle43.xml"/><Relationship Id="rId10" Type="http://schemas.openxmlformats.org/officeDocument/2006/relationships/image" Target="../media/image64.png"/><Relationship Id="rId4" Type="http://schemas.openxmlformats.org/officeDocument/2006/relationships/diagramLayout" Target="../diagrams/layout43.xml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diagramData" Target="../diagrams/data44.xml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44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44.xml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7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328613" y="3773488"/>
            <a:ext cx="7672387" cy="1255712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What is new in Business Intelligence with SQL Server 2008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5" y="3505200"/>
            <a:ext cx="4141640" cy="9083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16324"/>
            <a:ext cx="9144000" cy="38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54" descr="Microsoft logo and taglin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black">
          <a:xfrm>
            <a:off x="381000" y="247650"/>
            <a:ext cx="1562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1189" eaLnBrk="1" hangingPunct="1">
              <a:defRPr/>
            </a:pPr>
            <a:r>
              <a:rPr lang="en-US" dirty="0" smtClean="0"/>
              <a:t>Deliver Relevant Reports</a:t>
            </a:r>
            <a:endParaRPr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28600" y="1371600"/>
          <a:ext cx="5410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181600" y="1447800"/>
            <a:ext cx="3505200" cy="1447800"/>
            <a:chOff x="5181600" y="1371600"/>
            <a:chExt cx="3505200" cy="1447800"/>
          </a:xfrm>
        </p:grpSpPr>
        <p:sp>
          <p:nvSpPr>
            <p:cNvPr id="18" name="Left Arrow Callout 17"/>
            <p:cNvSpPr/>
            <p:nvPr/>
          </p:nvSpPr>
          <p:spPr>
            <a:xfrm>
              <a:off x="5181600" y="1371600"/>
              <a:ext cx="3505200" cy="1447800"/>
            </a:xfrm>
            <a:prstGeom prst="leftArrowCallout">
              <a:avLst>
                <a:gd name="adj1" fmla="val 16893"/>
                <a:gd name="adj2" fmla="val 25348"/>
                <a:gd name="adj3" fmla="val 18473"/>
                <a:gd name="adj4" fmla="val 92174"/>
              </a:avLst>
            </a:prstGeom>
            <a:solidFill>
              <a:srgbClr val="A94C39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Diagram 13"/>
            <p:cNvGraphicFramePr/>
            <p:nvPr/>
          </p:nvGraphicFramePr>
          <p:xfrm>
            <a:off x="5445919" y="1447800"/>
            <a:ext cx="3164681" cy="129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5181600" y="3048000"/>
            <a:ext cx="3505200" cy="1371600"/>
            <a:chOff x="5181600" y="3048000"/>
            <a:chExt cx="3505200" cy="1371600"/>
          </a:xfrm>
        </p:grpSpPr>
        <p:sp>
          <p:nvSpPr>
            <p:cNvPr id="19" name="Left Arrow Callout 18"/>
            <p:cNvSpPr/>
            <p:nvPr/>
          </p:nvSpPr>
          <p:spPr>
            <a:xfrm>
              <a:off x="5181600" y="3048000"/>
              <a:ext cx="3505200" cy="1371600"/>
            </a:xfrm>
            <a:prstGeom prst="leftArrowCallout">
              <a:avLst>
                <a:gd name="adj1" fmla="val 23696"/>
                <a:gd name="adj2" fmla="val 25904"/>
                <a:gd name="adj3" fmla="val 20781"/>
                <a:gd name="adj4" fmla="val 91819"/>
              </a:avLst>
            </a:prstGeom>
            <a:solidFill>
              <a:srgbClr val="BB543F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Diagram 14"/>
            <p:cNvGraphicFramePr/>
            <p:nvPr/>
          </p:nvGraphicFramePr>
          <p:xfrm>
            <a:off x="5522119" y="3124200"/>
            <a:ext cx="3164681" cy="1219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181600" y="4572000"/>
            <a:ext cx="3505200" cy="1295400"/>
            <a:chOff x="5181600" y="4572000"/>
            <a:chExt cx="3505200" cy="1295400"/>
          </a:xfrm>
        </p:grpSpPr>
        <p:sp>
          <p:nvSpPr>
            <p:cNvPr id="20" name="Left Arrow Callout 19"/>
            <p:cNvSpPr/>
            <p:nvPr/>
          </p:nvSpPr>
          <p:spPr>
            <a:xfrm>
              <a:off x="5181600" y="4572000"/>
              <a:ext cx="3505200" cy="1295400"/>
            </a:xfrm>
            <a:prstGeom prst="leftArrowCallout">
              <a:avLst>
                <a:gd name="adj1" fmla="val 23627"/>
                <a:gd name="adj2" fmla="val 29087"/>
                <a:gd name="adj3" fmla="val 19862"/>
                <a:gd name="adj4" fmla="val 91866"/>
              </a:avLst>
            </a:prstGeom>
            <a:solidFill>
              <a:srgbClr val="D5877D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Diagram 15"/>
            <p:cNvGraphicFramePr/>
            <p:nvPr/>
          </p:nvGraphicFramePr>
          <p:xfrm>
            <a:off x="5522119" y="4572000"/>
            <a:ext cx="3164681" cy="129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sp>
        <p:nvSpPr>
          <p:cNvPr id="11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Callout 19"/>
          <p:cNvSpPr/>
          <p:nvPr/>
        </p:nvSpPr>
        <p:spPr>
          <a:xfrm>
            <a:off x="5181600" y="4572000"/>
            <a:ext cx="3657600" cy="1447800"/>
          </a:xfrm>
          <a:prstGeom prst="leftArrowCallout">
            <a:avLst>
              <a:gd name="adj1" fmla="val 23627"/>
              <a:gd name="adj2" fmla="val 21414"/>
              <a:gd name="adj3" fmla="val 19862"/>
              <a:gd name="adj4" fmla="val 91866"/>
            </a:avLst>
          </a:prstGeom>
          <a:solidFill>
            <a:srgbClr val="D5877D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Callout 18"/>
          <p:cNvSpPr/>
          <p:nvPr/>
        </p:nvSpPr>
        <p:spPr>
          <a:xfrm>
            <a:off x="5181600" y="3200400"/>
            <a:ext cx="3657600" cy="1143000"/>
          </a:xfrm>
          <a:prstGeom prst="leftArrowCallout">
            <a:avLst>
              <a:gd name="adj1" fmla="val 23696"/>
              <a:gd name="adj2" fmla="val 25904"/>
              <a:gd name="adj3" fmla="val 25853"/>
              <a:gd name="adj4" fmla="val 91819"/>
            </a:avLst>
          </a:prstGeom>
          <a:solidFill>
            <a:srgbClr val="BB543F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Callout 17"/>
          <p:cNvSpPr/>
          <p:nvPr/>
        </p:nvSpPr>
        <p:spPr>
          <a:xfrm>
            <a:off x="5181600" y="1371600"/>
            <a:ext cx="3657600" cy="1676400"/>
          </a:xfrm>
          <a:prstGeom prst="leftArrowCallout">
            <a:avLst>
              <a:gd name="adj1" fmla="val 16893"/>
              <a:gd name="adj2" fmla="val 18483"/>
              <a:gd name="adj3" fmla="val 15727"/>
              <a:gd name="adj4" fmla="val 92174"/>
            </a:avLst>
          </a:prstGeom>
          <a:solidFill>
            <a:srgbClr val="A94C39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1189" eaLnBrk="1" hangingPunct="1">
              <a:defRPr/>
            </a:pPr>
            <a:r>
              <a:rPr lang="en-US" dirty="0" smtClean="0"/>
              <a:t>Deliver Relevant Reports</a:t>
            </a:r>
            <a:endParaRPr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28600" y="1371600"/>
          <a:ext cx="5410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5638800" y="1447800"/>
          <a:ext cx="3164681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5638800" y="3276600"/>
          <a:ext cx="3164681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5638800" y="4648200"/>
          <a:ext cx="3164681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76200" y="990600"/>
            <a:ext cx="9753600" cy="6858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Report Authoring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38100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/>
              <a:t>Introduction of new data region structure; Tablix</a:t>
            </a:r>
          </a:p>
          <a:p>
            <a:pPr lvl="1"/>
            <a:r>
              <a:rPr lang="en-US" sz="6800" dirty="0" smtClean="0"/>
              <a:t>The best of </a:t>
            </a:r>
            <a:r>
              <a:rPr lang="en-US" sz="6800" dirty="0" smtClean="0">
                <a:solidFill>
                  <a:srgbClr val="C00000"/>
                </a:solidFill>
              </a:rPr>
              <a:t>Tabl</a:t>
            </a:r>
            <a:r>
              <a:rPr lang="en-US" sz="6800" dirty="0" smtClean="0"/>
              <a:t>e merged with the best of Matr</a:t>
            </a:r>
            <a:r>
              <a:rPr lang="en-US" sz="6800" dirty="0" smtClean="0">
                <a:solidFill>
                  <a:srgbClr val="EA754C"/>
                </a:solidFill>
              </a:rPr>
              <a:t>ix</a:t>
            </a:r>
            <a:r>
              <a:rPr lang="en-US" sz="68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8000" dirty="0" smtClean="0"/>
              <a:t>Powerful visualizations </a:t>
            </a:r>
          </a:p>
          <a:p>
            <a:pPr lvl="1"/>
            <a:r>
              <a:rPr lang="en-US" sz="6800" dirty="0" smtClean="0"/>
              <a:t>Charts </a:t>
            </a:r>
          </a:p>
          <a:p>
            <a:pPr lvl="1"/>
            <a:r>
              <a:rPr lang="en-US" sz="6800" dirty="0" smtClean="0"/>
              <a:t>Gauges</a:t>
            </a:r>
          </a:p>
          <a:p>
            <a:endParaRPr lang="en-US" sz="3800" dirty="0" smtClean="0"/>
          </a:p>
          <a:p>
            <a:r>
              <a:rPr lang="en-US" sz="8000" dirty="0" smtClean="0"/>
              <a:t>New Report Designer </a:t>
            </a:r>
          </a:p>
          <a:p>
            <a:pPr lvl="1"/>
            <a:r>
              <a:rPr lang="en-US" sz="6800" dirty="0" smtClean="0"/>
              <a:t>Introduction of new Data Pane</a:t>
            </a:r>
          </a:p>
          <a:p>
            <a:pPr lvl="1"/>
            <a:r>
              <a:rPr lang="en-US" sz="6800" dirty="0" smtClean="0"/>
              <a:t>Improved dialogs</a:t>
            </a:r>
          </a:p>
          <a:p>
            <a:pPr lvl="1"/>
            <a:r>
              <a:rPr lang="en-US" sz="6800" dirty="0" smtClean="0"/>
              <a:t>Snap to lines</a:t>
            </a:r>
          </a:p>
          <a:p>
            <a:pPr lvl="1"/>
            <a:r>
              <a:rPr lang="en-US" sz="6800" dirty="0" smtClean="0"/>
              <a:t>Grouping panes</a:t>
            </a:r>
          </a:p>
          <a:p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98167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F2513"/>
                </a:solidFill>
                <a:latin typeface="Segoe"/>
              </a:rPr>
              <a:t>Leverage rich visualizations and unique, flexible design capabilities to accommodate any reporting need</a:t>
            </a:r>
          </a:p>
          <a:p>
            <a:endParaRPr lang="en-US" sz="2000" dirty="0">
              <a:latin typeface="Segoe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Report Authoring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>
                <a:solidFill>
                  <a:srgbClr val="C00000"/>
                </a:solidFill>
              </a:rPr>
              <a:t>Ta</a:t>
            </a:r>
            <a:r>
              <a:rPr lang="en-US" dirty="0" err="1" smtClean="0">
                <a:solidFill>
                  <a:srgbClr val="EA754C"/>
                </a:solidFill>
              </a:rPr>
              <a:t>blix</a:t>
            </a:r>
            <a:r>
              <a:rPr lang="en-US" dirty="0" smtClean="0">
                <a:solidFill>
                  <a:srgbClr val="EA754C"/>
                </a:solidFill>
              </a:rPr>
              <a:t>? </a:t>
            </a:r>
          </a:p>
          <a:p>
            <a:pPr lvl="1"/>
            <a:r>
              <a:rPr lang="en-US" dirty="0" smtClean="0"/>
              <a:t>The best of </a:t>
            </a:r>
            <a:r>
              <a:rPr lang="en-US" dirty="0" smtClean="0">
                <a:solidFill>
                  <a:srgbClr val="C00000"/>
                </a:solidFill>
              </a:rPr>
              <a:t>Tabl</a:t>
            </a:r>
            <a:r>
              <a:rPr lang="en-US" dirty="0" smtClean="0"/>
              <a:t>e merged with the best of Matr</a:t>
            </a:r>
            <a:r>
              <a:rPr lang="en-US" dirty="0" smtClean="0">
                <a:solidFill>
                  <a:srgbClr val="EA754C"/>
                </a:solidFill>
              </a:rPr>
              <a:t>ix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Allows for fixed and dynamic columns and rows</a:t>
            </a:r>
          </a:p>
          <a:p>
            <a:pPr lvl="1"/>
            <a:r>
              <a:rPr lang="en-US" dirty="0" smtClean="0"/>
              <a:t>Enables Arbitrary nesting on each axis</a:t>
            </a:r>
          </a:p>
          <a:p>
            <a:pPr lvl="1"/>
            <a:r>
              <a:rPr lang="en-US" dirty="0" smtClean="0"/>
              <a:t>Enables multiple parallel row/column members at each level</a:t>
            </a:r>
          </a:p>
          <a:p>
            <a:pPr lvl="1"/>
            <a:r>
              <a:rPr lang="en-US" dirty="0" smtClean="0"/>
              <a:t>Introduces optional omission of row/column headers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blackWhite">
          <a:xfrm>
            <a:off x="266700" y="1738520"/>
            <a:ext cx="8610600" cy="3576429"/>
          </a:xfrm>
          <a:prstGeom prst="roundRect">
            <a:avLst>
              <a:gd name="adj" fmla="val 7234"/>
            </a:avLst>
          </a:prstGeom>
          <a:noFill/>
          <a:ln>
            <a:solidFill>
              <a:srgbClr val="27728D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ph sz="quarter" idx="1"/>
          </p:nvPr>
        </p:nvGraphicFramePr>
        <p:xfrm>
          <a:off x="6134100" y="2454275"/>
          <a:ext cx="2514600" cy="3657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2"/>
          <p:cNvGraphicFramePr>
            <a:graphicFrameLocks/>
          </p:cNvGraphicFramePr>
          <p:nvPr/>
        </p:nvGraphicFramePr>
        <p:xfrm>
          <a:off x="6134100" y="2819400"/>
          <a:ext cx="2514600" cy="733426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/>
          </p:cNvGraphicFramePr>
          <p:nvPr/>
        </p:nvGraphicFramePr>
        <p:xfrm>
          <a:off x="6134100" y="3552825"/>
          <a:ext cx="2514600" cy="109728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3619500" y="2457450"/>
          <a:ext cx="2514600" cy="2194560"/>
        </p:xfrm>
        <a:graphic>
          <a:graphicData uri="http://schemas.openxmlformats.org/drawingml/2006/table">
            <a:tbl>
              <a:tblPr/>
              <a:tblGrid>
                <a:gridCol w="12192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Retail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Bikes,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Wholesale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ABC Corp.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Thor,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Grand 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63"/>
          <p:cNvGraphicFramePr>
            <a:graphicFrameLocks noGrp="1"/>
          </p:cNvGraphicFramePr>
          <p:nvPr/>
        </p:nvGraphicFramePr>
        <p:xfrm>
          <a:off x="495300" y="2108200"/>
          <a:ext cx="1752600" cy="292608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Retail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Bikes, Inc.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Wholesale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ABC Corp.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Thor, Ltd.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Grand 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83"/>
          <p:cNvGraphicFramePr>
            <a:graphicFrameLocks noGrp="1"/>
          </p:cNvGraphicFramePr>
          <p:nvPr/>
        </p:nvGraphicFramePr>
        <p:xfrm>
          <a:off x="2247900" y="2108200"/>
          <a:ext cx="990600" cy="29260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Growth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103"/>
          <p:cNvSpPr txBox="1">
            <a:spLocks noChangeArrowheads="1"/>
          </p:cNvSpPr>
          <p:nvPr/>
        </p:nvSpPr>
        <p:spPr bwMode="auto">
          <a:xfrm>
            <a:off x="2757115" y="1058862"/>
            <a:ext cx="1220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err="1" smtClean="0">
                <a:solidFill>
                  <a:srgbClr val="681B0E"/>
                </a:solidFill>
                <a:latin typeface="Segoe"/>
              </a:rPr>
              <a:t>Tabl</a:t>
            </a:r>
            <a:endParaRPr lang="en-US" sz="4400" dirty="0">
              <a:solidFill>
                <a:srgbClr val="681B0E"/>
              </a:solidFill>
              <a:latin typeface="Segoe"/>
            </a:endParaRPr>
          </a:p>
        </p:txBody>
      </p:sp>
      <p:sp>
        <p:nvSpPr>
          <p:cNvPr id="12" name="Text Box 104"/>
          <p:cNvSpPr txBox="1">
            <a:spLocks noChangeArrowheads="1"/>
          </p:cNvSpPr>
          <p:nvPr/>
        </p:nvSpPr>
        <p:spPr bwMode="auto">
          <a:xfrm>
            <a:off x="5943600" y="1058862"/>
            <a:ext cx="591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81B0E"/>
                </a:solidFill>
                <a:latin typeface="Segoe"/>
              </a:rPr>
              <a:t>ix</a:t>
            </a:r>
          </a:p>
        </p:txBody>
      </p:sp>
      <p:sp>
        <p:nvSpPr>
          <p:cNvPr id="13" name="Text Box 105"/>
          <p:cNvSpPr txBox="1">
            <a:spLocks noChangeArrowheads="1"/>
          </p:cNvSpPr>
          <p:nvPr/>
        </p:nvSpPr>
        <p:spPr bwMode="auto">
          <a:xfrm>
            <a:off x="3833272" y="1058862"/>
            <a:ext cx="23342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81B0E"/>
                </a:solidFill>
                <a:latin typeface="Segoe"/>
              </a:rPr>
              <a:t>e + </a:t>
            </a:r>
            <a:r>
              <a:rPr lang="en-US" sz="4400" dirty="0" err="1">
                <a:solidFill>
                  <a:srgbClr val="681B0E"/>
                </a:solidFill>
                <a:latin typeface="Segoe"/>
              </a:rPr>
              <a:t>Matr</a:t>
            </a:r>
            <a:endParaRPr lang="en-US" sz="4400" dirty="0">
              <a:solidFill>
                <a:srgbClr val="681B0E"/>
              </a:solidFill>
              <a:latin typeface="Segoe"/>
            </a:endParaRPr>
          </a:p>
        </p:txBody>
      </p:sp>
      <p:graphicFrame>
        <p:nvGraphicFramePr>
          <p:cNvPr id="14" name="Group 106"/>
          <p:cNvGraphicFramePr>
            <a:graphicFrameLocks noGrp="1"/>
          </p:cNvGraphicFramePr>
          <p:nvPr/>
        </p:nvGraphicFramePr>
        <p:xfrm>
          <a:off x="3273425" y="7075488"/>
          <a:ext cx="3505200" cy="3657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990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124"/>
          <p:cNvGraphicFramePr>
            <a:graphicFrameLocks noGrp="1"/>
          </p:cNvGraphicFramePr>
          <p:nvPr/>
        </p:nvGraphicFramePr>
        <p:xfrm>
          <a:off x="3275013" y="7483475"/>
          <a:ext cx="3505200" cy="3657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9906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12,679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Extensive Report Authoring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7166E-7 L 0.1125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1858E-6 L -0.31232 -0.0497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7166E-7 L 0.38767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3.33333E-6 0.8325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991E-7 L -0.31215 0.0041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91E-6 L -0.31232 0.0564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34E-6 L 0.00087 -0.670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2105 L 3.61111E-6 -0.5718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4668E-6 L 0.08976 -3.44668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8223E-6 L -0.14115 -4.3822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blackWhite">
          <a:xfrm>
            <a:off x="266700" y="2051258"/>
            <a:ext cx="8610600" cy="3576429"/>
          </a:xfrm>
          <a:prstGeom prst="roundRect">
            <a:avLst>
              <a:gd name="adj" fmla="val 7234"/>
            </a:avLst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ph sz="quarter" idx="1"/>
          </p:nvPr>
        </p:nvGraphicFramePr>
        <p:xfrm>
          <a:off x="6134100" y="2767013"/>
          <a:ext cx="2514600" cy="36576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838200"/>
                <a:gridCol w="838200"/>
                <a:gridCol w="838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Group 12"/>
          <p:cNvGraphicFramePr>
            <a:graphicFrameLocks/>
          </p:cNvGraphicFramePr>
          <p:nvPr/>
        </p:nvGraphicFramePr>
        <p:xfrm>
          <a:off x="6134100" y="3132138"/>
          <a:ext cx="2514600" cy="73342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838200"/>
                <a:gridCol w="838200"/>
                <a:gridCol w="8382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1,331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2,446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/>
          </p:cNvGraphicFramePr>
          <p:nvPr/>
        </p:nvGraphicFramePr>
        <p:xfrm>
          <a:off x="6134100" y="3865563"/>
          <a:ext cx="2514600" cy="10972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838200"/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11,156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13,312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24,468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1,523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6,421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7,944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13,946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21,706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35,653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3619500" y="2770188"/>
          <a:ext cx="2514600" cy="219456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2192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Retail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Bikes, Inc.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Wholesale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ABC Corp.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Thor, Ltd.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Grand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63"/>
          <p:cNvGraphicFramePr>
            <a:graphicFrameLocks noGrp="1"/>
          </p:cNvGraphicFramePr>
          <p:nvPr/>
        </p:nvGraphicFramePr>
        <p:xfrm>
          <a:off x="495300" y="2420938"/>
          <a:ext cx="1752600" cy="29260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26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Customer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89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Bikes, Inc.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Wholesale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ABC Corp.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Thor, Ltd.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Grand 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0" name="Group 83"/>
          <p:cNvGraphicFramePr>
            <a:graphicFrameLocks noGrp="1"/>
          </p:cNvGraphicFramePr>
          <p:nvPr/>
        </p:nvGraphicFramePr>
        <p:xfrm>
          <a:off x="2247900" y="2420938"/>
          <a:ext cx="990600" cy="29260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90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Growth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" name="Text Box 103"/>
          <p:cNvSpPr txBox="1">
            <a:spLocks noChangeArrowheads="1"/>
          </p:cNvSpPr>
          <p:nvPr/>
        </p:nvSpPr>
        <p:spPr bwMode="auto">
          <a:xfrm>
            <a:off x="2757115" y="1371600"/>
            <a:ext cx="1220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err="1" smtClean="0">
                <a:solidFill>
                  <a:srgbClr val="C00000"/>
                </a:solidFill>
                <a:latin typeface="Segoe"/>
              </a:rPr>
              <a:t>Tabl</a:t>
            </a:r>
            <a:endParaRPr lang="en-US" sz="4400" dirty="0">
              <a:solidFill>
                <a:srgbClr val="C00000"/>
              </a:solidFill>
              <a:latin typeface="Segoe"/>
            </a:endParaRPr>
          </a:p>
        </p:txBody>
      </p:sp>
      <p:sp>
        <p:nvSpPr>
          <p:cNvPr id="12" name="Text Box 104"/>
          <p:cNvSpPr txBox="1">
            <a:spLocks noChangeArrowheads="1"/>
          </p:cNvSpPr>
          <p:nvPr/>
        </p:nvSpPr>
        <p:spPr bwMode="auto">
          <a:xfrm>
            <a:off x="5943600" y="1371600"/>
            <a:ext cx="591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Segoe"/>
              </a:rPr>
              <a:t>ix</a:t>
            </a:r>
          </a:p>
        </p:txBody>
      </p:sp>
      <p:sp>
        <p:nvSpPr>
          <p:cNvPr id="13" name="Text Box 105"/>
          <p:cNvSpPr txBox="1">
            <a:spLocks noChangeArrowheads="1"/>
          </p:cNvSpPr>
          <p:nvPr/>
        </p:nvSpPr>
        <p:spPr bwMode="auto">
          <a:xfrm>
            <a:off x="3833272" y="1371600"/>
            <a:ext cx="23342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C00000"/>
                </a:solidFill>
                <a:latin typeface="Segoe"/>
              </a:rPr>
              <a:t>e</a:t>
            </a:r>
            <a:r>
              <a:rPr lang="en-US" sz="4400" dirty="0">
                <a:solidFill>
                  <a:srgbClr val="D2DB7B"/>
                </a:solidFill>
                <a:latin typeface="Segoe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Segoe"/>
              </a:rPr>
              <a:t>+</a:t>
            </a:r>
            <a:r>
              <a:rPr lang="en-US" sz="4400" dirty="0">
                <a:solidFill>
                  <a:srgbClr val="D2DB7B"/>
                </a:solidFill>
                <a:latin typeface="Segoe"/>
              </a:rPr>
              <a:t> </a:t>
            </a:r>
            <a:r>
              <a:rPr lang="en-US" sz="4400" dirty="0" err="1">
                <a:solidFill>
                  <a:srgbClr val="CD8637"/>
                </a:solidFill>
                <a:latin typeface="Segoe"/>
              </a:rPr>
              <a:t>Matr</a:t>
            </a:r>
            <a:endParaRPr lang="en-US" sz="4400" dirty="0">
              <a:solidFill>
                <a:srgbClr val="CD8637"/>
              </a:solidFill>
              <a:latin typeface="Segoe"/>
            </a:endParaRPr>
          </a:p>
        </p:txBody>
      </p:sp>
      <p:graphicFrame>
        <p:nvGraphicFramePr>
          <p:cNvPr id="14" name="Group 106"/>
          <p:cNvGraphicFramePr>
            <a:graphicFrameLocks noGrp="1"/>
          </p:cNvGraphicFramePr>
          <p:nvPr/>
        </p:nvGraphicFramePr>
        <p:xfrm>
          <a:off x="3273425" y="7388226"/>
          <a:ext cx="3505200" cy="36576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838200"/>
                <a:gridCol w="838200"/>
                <a:gridCol w="838200"/>
                <a:gridCol w="990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1,973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5" name="Group 124"/>
          <p:cNvGraphicFramePr>
            <a:graphicFrameLocks noGrp="1"/>
          </p:cNvGraphicFramePr>
          <p:nvPr/>
        </p:nvGraphicFramePr>
        <p:xfrm>
          <a:off x="3275013" y="7796213"/>
          <a:ext cx="3505200" cy="36576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838200"/>
                <a:gridCol w="838200"/>
                <a:gridCol w="838200"/>
                <a:gridCol w="9906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12,679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19,733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32,412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Flexible Report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7166E-7 L 0.1125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1858E-6 L -0.31232 -0.0497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7166E-7 L 0.38767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3.33333E-6 0.8325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991E-7 L -0.31215 0.0041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91E-6 L -0.31232 0.0564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34E-6 L 0.00087 -0.670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2105 L 3.61111E-6 -0.5718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4668E-6 L 0.08976 -3.44668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8223E-6 L -0.14115 -4.3822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-228600" y="990600"/>
            <a:ext cx="9753600" cy="7620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681B0E"/>
                </a:solidFill>
              </a:rPr>
              <a:t>Hierarchical rows with dynamic headers</a:t>
            </a:r>
            <a:br>
              <a:rPr lang="en-US" sz="2200" dirty="0" smtClean="0">
                <a:solidFill>
                  <a:srgbClr val="681B0E"/>
                </a:solidFill>
              </a:rPr>
            </a:br>
            <a:r>
              <a:rPr lang="en-US" sz="2200" dirty="0" smtClean="0">
                <a:solidFill>
                  <a:srgbClr val="681B0E"/>
                </a:solidFill>
              </a:rPr>
              <a:t>(hierarchical row headers in matrix) </a:t>
            </a:r>
            <a:br>
              <a:rPr lang="en-US" sz="2200" dirty="0" smtClean="0">
                <a:solidFill>
                  <a:srgbClr val="681B0E"/>
                </a:solidFill>
              </a:rPr>
            </a:br>
            <a:r>
              <a:rPr lang="en-US" sz="2200" dirty="0" smtClean="0">
                <a:solidFill>
                  <a:srgbClr val="681B0E"/>
                </a:solidFill>
              </a:rPr>
              <a:t/>
            </a:r>
            <a:br>
              <a:rPr lang="en-US" sz="2200" dirty="0" smtClean="0">
                <a:solidFill>
                  <a:srgbClr val="681B0E"/>
                </a:solidFill>
              </a:rPr>
            </a:br>
            <a:endParaRPr lang="en-US" sz="2200" dirty="0">
              <a:solidFill>
                <a:srgbClr val="681B0E"/>
              </a:solidFill>
            </a:endParaRPr>
          </a:p>
        </p:txBody>
      </p:sp>
      <p:graphicFrame>
        <p:nvGraphicFramePr>
          <p:cNvPr id="5" name="Group 285"/>
          <p:cNvGraphicFramePr>
            <a:graphicFrameLocks noGrp="1"/>
          </p:cNvGraphicFramePr>
          <p:nvPr/>
        </p:nvGraphicFramePr>
        <p:xfrm>
          <a:off x="5075238" y="2819400"/>
          <a:ext cx="2711450" cy="2682240"/>
        </p:xfrm>
        <a:graphic>
          <a:graphicData uri="http://schemas.openxmlformats.org/drawingml/2006/table">
            <a:tbl>
              <a:tblPr/>
              <a:tblGrid>
                <a:gridCol w="1428750"/>
                <a:gridCol w="641350"/>
                <a:gridCol w="6413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Washington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Seattle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Spokane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Oregon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Portland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Eugene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281"/>
          <p:cNvGraphicFramePr>
            <a:graphicFrameLocks noGrp="1"/>
          </p:cNvGraphicFramePr>
          <p:nvPr>
            <p:ph idx="1"/>
          </p:nvPr>
        </p:nvGraphicFramePr>
        <p:xfrm>
          <a:off x="1168400" y="2833688"/>
          <a:ext cx="3619500" cy="2560320"/>
        </p:xfrm>
        <a:graphic>
          <a:graphicData uri="http://schemas.openxmlformats.org/drawingml/2006/table">
            <a:tbl>
              <a:tblPr/>
              <a:tblGrid>
                <a:gridCol w="1365250"/>
                <a:gridCol w="971550"/>
                <a:gridCol w="641350"/>
                <a:gridCol w="641350"/>
              </a:tblGrid>
              <a:tr h="241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Washington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Seattle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Spokane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Oregon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Portland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270"/>
          <p:cNvSpPr txBox="1">
            <a:spLocks noChangeArrowheads="1"/>
          </p:cNvSpPr>
          <p:nvPr/>
        </p:nvSpPr>
        <p:spPr bwMode="auto">
          <a:xfrm>
            <a:off x="2030413" y="2206625"/>
            <a:ext cx="19224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Segoe"/>
                <a:cs typeface="Times New Roman" pitchFamily="18" charset="0"/>
              </a:rPr>
              <a:t>Current</a:t>
            </a:r>
          </a:p>
        </p:txBody>
      </p:sp>
      <p:sp>
        <p:nvSpPr>
          <p:cNvPr id="8" name="Text Box 271"/>
          <p:cNvSpPr txBox="1">
            <a:spLocks noChangeArrowheads="1"/>
          </p:cNvSpPr>
          <p:nvPr/>
        </p:nvSpPr>
        <p:spPr bwMode="auto">
          <a:xfrm>
            <a:off x="5861050" y="2201863"/>
            <a:ext cx="1285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Segoe"/>
                <a:cs typeface="Times New Roman" pitchFamily="18" charset="0"/>
              </a:rPr>
              <a:t>Desired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-2286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08038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81B0E"/>
                </a:solidFill>
              </a:rPr>
              <a:t>Parallel Dynamic Groups</a:t>
            </a:r>
            <a:endParaRPr lang="en-US" sz="2000" dirty="0">
              <a:solidFill>
                <a:srgbClr val="681B0E"/>
              </a:solidFill>
            </a:endParaRPr>
          </a:p>
        </p:txBody>
      </p:sp>
      <p:graphicFrame>
        <p:nvGraphicFramePr>
          <p:cNvPr id="189577" name="Group 137"/>
          <p:cNvGraphicFramePr>
            <a:graphicFrameLocks noGrp="1"/>
          </p:cNvGraphicFramePr>
          <p:nvPr/>
        </p:nvGraphicFramePr>
        <p:xfrm>
          <a:off x="5451475" y="2073275"/>
          <a:ext cx="3048000" cy="1828800"/>
        </p:xfrm>
        <a:graphic>
          <a:graphicData uri="http://schemas.openxmlformats.org/drawingml/2006/table">
            <a:tbl>
              <a:tblPr/>
              <a:tblGrid>
                <a:gridCol w="577850"/>
                <a:gridCol w="971550"/>
                <a:gridCol w="742950"/>
                <a:gridCol w="755650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Seattle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Spokane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9475" name="Group 35"/>
          <p:cNvGraphicFramePr>
            <a:graphicFrameLocks noGrp="1"/>
          </p:cNvGraphicFramePr>
          <p:nvPr/>
        </p:nvGraphicFramePr>
        <p:xfrm>
          <a:off x="2214563" y="2058988"/>
          <a:ext cx="2832100" cy="1828800"/>
        </p:xfrm>
        <a:graphic>
          <a:graphicData uri="http://schemas.openxmlformats.org/drawingml/2006/table">
            <a:tbl>
              <a:tblPr/>
              <a:tblGrid>
                <a:gridCol w="577850"/>
                <a:gridCol w="971550"/>
                <a:gridCol w="641350"/>
                <a:gridCol w="641350"/>
              </a:tblGrid>
              <a:tr h="241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Seattle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Spokane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504" name="Text Box 64"/>
          <p:cNvSpPr txBox="1">
            <a:spLocks noChangeArrowheads="1"/>
          </p:cNvSpPr>
          <p:nvPr/>
        </p:nvSpPr>
        <p:spPr bwMode="auto">
          <a:xfrm>
            <a:off x="512763" y="2636838"/>
            <a:ext cx="1379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Segoe"/>
                <a:cs typeface="Times New Roman" pitchFamily="18" charset="0"/>
              </a:rPr>
              <a:t>Current</a:t>
            </a:r>
          </a:p>
        </p:txBody>
      </p:sp>
      <p:sp>
        <p:nvSpPr>
          <p:cNvPr id="189505" name="Text Box 65"/>
          <p:cNvSpPr txBox="1">
            <a:spLocks noChangeArrowheads="1"/>
          </p:cNvSpPr>
          <p:nvPr/>
        </p:nvSpPr>
        <p:spPr bwMode="auto">
          <a:xfrm>
            <a:off x="523875" y="4805363"/>
            <a:ext cx="128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Segoe"/>
                <a:cs typeface="Times New Roman" pitchFamily="18" charset="0"/>
              </a:rPr>
              <a:t>Desired</a:t>
            </a:r>
          </a:p>
        </p:txBody>
      </p:sp>
      <p:graphicFrame>
        <p:nvGraphicFramePr>
          <p:cNvPr id="189570" name="Group 130"/>
          <p:cNvGraphicFramePr>
            <a:graphicFrameLocks noGrp="1"/>
          </p:cNvGraphicFramePr>
          <p:nvPr/>
        </p:nvGraphicFramePr>
        <p:xfrm>
          <a:off x="2212975" y="4265613"/>
          <a:ext cx="4330700" cy="2194560"/>
        </p:xfrm>
        <a:graphic>
          <a:graphicData uri="http://schemas.openxmlformats.org/drawingml/2006/table">
            <a:tbl>
              <a:tblPr/>
              <a:tblGrid>
                <a:gridCol w="577850"/>
                <a:gridCol w="971550"/>
                <a:gridCol w="641350"/>
                <a:gridCol w="641350"/>
                <a:gridCol w="742950"/>
                <a:gridCol w="755650"/>
              </a:tblGrid>
              <a:tr h="26035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Seattle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Spokane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89572" name="AutoShape 132"/>
          <p:cNvCxnSpPr>
            <a:cxnSpLocks noChangeShapeType="1"/>
            <a:stCxn id="0" idx="1"/>
            <a:endCxn id="0" idx="2"/>
          </p:cNvCxnSpPr>
          <p:nvPr/>
        </p:nvCxnSpPr>
        <p:spPr bwMode="auto">
          <a:xfrm rot="5400000">
            <a:off x="6403181" y="3290094"/>
            <a:ext cx="731838" cy="1949450"/>
          </a:xfrm>
          <a:prstGeom prst="curvedConnector3">
            <a:avLst>
              <a:gd name="adj1" fmla="val 131236"/>
            </a:avLst>
          </a:prstGeom>
          <a:noFill/>
          <a:ln w="76200">
            <a:solidFill>
              <a:srgbClr val="D16349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573" name="AutoShape 133"/>
          <p:cNvCxnSpPr>
            <a:cxnSpLocks noChangeShapeType="1"/>
            <a:stCxn id="0" idx="1"/>
            <a:endCxn id="0" idx="0"/>
          </p:cNvCxnSpPr>
          <p:nvPr/>
        </p:nvCxnSpPr>
        <p:spPr bwMode="auto">
          <a:xfrm rot="5400000">
            <a:off x="3572669" y="4074319"/>
            <a:ext cx="381000" cy="1588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D16349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572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-228600" y="990600"/>
            <a:ext cx="9753600" cy="6858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457200" algn="l"/>
              </a:tabLst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200" dirty="0" smtClean="0">
                <a:solidFill>
                  <a:srgbClr val="681B0E"/>
                </a:solidFill>
              </a:rPr>
              <a:t>Non-detail </a:t>
            </a:r>
            <a:r>
              <a:rPr lang="en-US" sz="2200" dirty="0">
                <a:solidFill>
                  <a:srgbClr val="681B0E"/>
                </a:solidFill>
              </a:rPr>
              <a:t>aggregates in subtotals</a:t>
            </a:r>
            <a:br>
              <a:rPr lang="en-US" sz="2200" dirty="0">
                <a:solidFill>
                  <a:srgbClr val="681B0E"/>
                </a:solidFill>
              </a:rPr>
            </a:br>
            <a:r>
              <a:rPr lang="en-US" sz="2200" dirty="0">
                <a:solidFill>
                  <a:srgbClr val="681B0E"/>
                </a:solidFill>
              </a:rPr>
              <a:t>(does not make sense as a detail)</a:t>
            </a:r>
          </a:p>
        </p:txBody>
      </p:sp>
      <p:graphicFrame>
        <p:nvGraphicFramePr>
          <p:cNvPr id="3" name="Group 590"/>
          <p:cNvGraphicFramePr>
            <a:graphicFrameLocks noGrp="1"/>
          </p:cNvGraphicFramePr>
          <p:nvPr/>
        </p:nvGraphicFramePr>
        <p:xfrm>
          <a:off x="1036638" y="2495550"/>
          <a:ext cx="3359150" cy="36576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742950"/>
                <a:gridCol w="641350"/>
                <a:gridCol w="641350"/>
              </a:tblGrid>
              <a:tr h="241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9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90"/>
          <p:cNvSpPr txBox="1">
            <a:spLocks noChangeArrowheads="1"/>
          </p:cNvSpPr>
          <p:nvPr/>
        </p:nvSpPr>
        <p:spPr bwMode="auto">
          <a:xfrm>
            <a:off x="1995488" y="1781175"/>
            <a:ext cx="1922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Segoe"/>
                <a:cs typeface="Times New Roman" pitchFamily="18" charset="0"/>
              </a:rPr>
              <a:t>Current</a:t>
            </a:r>
          </a:p>
        </p:txBody>
      </p:sp>
      <p:sp>
        <p:nvSpPr>
          <p:cNvPr id="5" name="Text Box 191"/>
          <p:cNvSpPr txBox="1">
            <a:spLocks noChangeArrowheads="1"/>
          </p:cNvSpPr>
          <p:nvPr/>
        </p:nvSpPr>
        <p:spPr bwMode="auto">
          <a:xfrm>
            <a:off x="6110288" y="1789113"/>
            <a:ext cx="128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Segoe"/>
                <a:cs typeface="Times New Roman" pitchFamily="18" charset="0"/>
              </a:rPr>
              <a:t>Desired</a:t>
            </a:r>
          </a:p>
        </p:txBody>
      </p:sp>
      <p:graphicFrame>
        <p:nvGraphicFramePr>
          <p:cNvPr id="6" name="Group 769"/>
          <p:cNvGraphicFramePr>
            <a:graphicFrameLocks noGrp="1"/>
          </p:cNvGraphicFramePr>
          <p:nvPr>
            <p:ph sz="half" idx="4294967295"/>
          </p:nvPr>
        </p:nvGraphicFramePr>
        <p:xfrm>
          <a:off x="5046663" y="2535238"/>
          <a:ext cx="3359150" cy="219456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742950"/>
                <a:gridCol w="641350"/>
                <a:gridCol w="641350"/>
              </a:tblGrid>
              <a:tr h="1968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91"/>
          <p:cNvSpPr txBox="1">
            <a:spLocks noChangeArrowheads="1"/>
          </p:cNvSpPr>
          <p:nvPr/>
        </p:nvSpPr>
        <p:spPr bwMode="auto">
          <a:xfrm rot="16200000">
            <a:off x="2399507" y="6077744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Segoe"/>
              </a:rPr>
              <a:t>...</a:t>
            </a:r>
          </a:p>
        </p:txBody>
      </p:sp>
      <p:sp>
        <p:nvSpPr>
          <p:cNvPr id="8" name="Text Box 592"/>
          <p:cNvSpPr txBox="1">
            <a:spLocks noChangeArrowheads="1"/>
          </p:cNvSpPr>
          <p:nvPr/>
        </p:nvSpPr>
        <p:spPr bwMode="auto">
          <a:xfrm rot="16200000">
            <a:off x="6368257" y="4626769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Segoe"/>
              </a:rPr>
              <a:t>...</a:t>
            </a:r>
          </a:p>
        </p:txBody>
      </p:sp>
      <p:graphicFrame>
        <p:nvGraphicFramePr>
          <p:cNvPr id="9" name="Group 741"/>
          <p:cNvGraphicFramePr>
            <a:graphicFrameLocks noGrp="1"/>
          </p:cNvGraphicFramePr>
          <p:nvPr/>
        </p:nvGraphicFramePr>
        <p:xfrm>
          <a:off x="2379663" y="2879725"/>
          <a:ext cx="1993900" cy="341313"/>
        </p:xfrm>
        <a:graphic>
          <a:graphicData uri="http://schemas.openxmlformats.org/drawingml/2006/table">
            <a:tbl>
              <a:tblPr/>
              <a:tblGrid>
                <a:gridCol w="19939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742"/>
          <p:cNvGraphicFramePr>
            <a:graphicFrameLocks noGrp="1"/>
          </p:cNvGraphicFramePr>
          <p:nvPr/>
        </p:nvGraphicFramePr>
        <p:xfrm>
          <a:off x="2355850" y="4697413"/>
          <a:ext cx="1993900" cy="341313"/>
        </p:xfrm>
        <a:graphic>
          <a:graphicData uri="http://schemas.openxmlformats.org/drawingml/2006/table">
            <a:tbl>
              <a:tblPr/>
              <a:tblGrid>
                <a:gridCol w="19939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750"/>
          <p:cNvGraphicFramePr>
            <a:graphicFrameLocks noGrp="1"/>
          </p:cNvGraphicFramePr>
          <p:nvPr/>
        </p:nvGraphicFramePr>
        <p:xfrm>
          <a:off x="2382838" y="3597275"/>
          <a:ext cx="1993900" cy="704850"/>
        </p:xfrm>
        <a:graphic>
          <a:graphicData uri="http://schemas.openxmlformats.org/drawingml/2006/table">
            <a:tbl>
              <a:tblPr/>
              <a:tblGrid>
                <a:gridCol w="19939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2286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81B0E"/>
                </a:solidFill>
              </a:rPr>
              <a:t>Enriched Visualizations - Chart</a:t>
            </a:r>
          </a:p>
        </p:txBody>
      </p:sp>
      <p:sp>
        <p:nvSpPr>
          <p:cNvPr id="604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8382000" cy="49982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Richer end user experience with new visualization engine</a:t>
            </a:r>
          </a:p>
          <a:p>
            <a:r>
              <a:rPr lang="en-US" sz="2400" dirty="0" smtClean="0"/>
              <a:t>Chart Examples</a:t>
            </a:r>
          </a:p>
          <a:p>
            <a:endParaRPr lang="en-US" sz="2400" dirty="0" smtClean="0"/>
          </a:p>
        </p:txBody>
      </p:sp>
      <p:pic>
        <p:nvPicPr>
          <p:cNvPr id="6" name="Picture 3" descr="scalebreaks-column-after-rag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r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495800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5" descr="pyrami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743200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 descr="forcastin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686300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5" descr="secondaryy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914" y="4343400"/>
            <a:ext cx="2285086" cy="1543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6" descr="multip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914" y="2514600"/>
            <a:ext cx="2285086" cy="1543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3" descr="combination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914" y="4572000"/>
            <a:ext cx="2209800" cy="15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4" descr="adstockchar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914" y="2667000"/>
            <a:ext cx="2285086" cy="1543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3810000" y="1676400"/>
            <a:ext cx="5257800" cy="4495800"/>
          </a:xfrm>
          <a:prstGeom prst="roundRect">
            <a:avLst/>
          </a:prstGeom>
          <a:solidFill>
            <a:schemeClr val="accent1">
              <a:alpha val="7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SQL Server 2008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D16349"/>
                </a:solidFill>
              </a:rPr>
              <a:t>Your Data Any Place, Any Time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blackGray">
          <a:xfrm>
            <a:off x="4026091" y="3875964"/>
            <a:ext cx="4844955" cy="1119116"/>
          </a:xfrm>
          <a:prstGeom prst="roundRect">
            <a:avLst/>
          </a:prstGeom>
          <a:solidFill>
            <a:srgbClr val="BB543F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4" tIns="54862" rIns="109724" bIns="54862" numCol="1" rtlCol="0" anchor="ctr" anchorCtr="0" compatLnSpc="1">
            <a:prstTxWarp prst="textNoShape">
              <a:avLst/>
            </a:prstTxWarp>
          </a:bodyPr>
          <a:lstStyle/>
          <a:p>
            <a:pPr algn="ctr" defTabSz="1096919"/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1" y="5086351"/>
            <a:ext cx="5057775" cy="809625"/>
          </a:xfrm>
          <a:prstGeom prst="roundRect">
            <a:avLst>
              <a:gd name="adj" fmla="val 39412"/>
            </a:avLst>
          </a:prstGeom>
          <a:solidFill>
            <a:srgbClr val="BB543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063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6" name="Group 75"/>
          <p:cNvGrpSpPr/>
          <p:nvPr/>
        </p:nvGrpSpPr>
        <p:grpSpPr>
          <a:xfrm>
            <a:off x="4939417" y="3406807"/>
            <a:ext cx="3068417" cy="857252"/>
            <a:chOff x="4964816" y="3540157"/>
            <a:chExt cx="3068417" cy="857252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6580770" y="3540157"/>
              <a:ext cx="1145893" cy="810227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5153026" y="3597276"/>
              <a:ext cx="1313445" cy="762635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4964816" y="4212212"/>
              <a:ext cx="1342662" cy="185197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6621124" y="4248061"/>
              <a:ext cx="1412109" cy="11574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6321428" y="3913925"/>
              <a:ext cx="571499" cy="304796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6045205" y="3913927"/>
              <a:ext cx="571499" cy="304796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 b="47961"/>
          <a:stretch>
            <a:fillRect/>
          </a:stretch>
        </p:blipFill>
        <p:spPr bwMode="auto">
          <a:xfrm>
            <a:off x="3869172" y="2139950"/>
            <a:ext cx="5154178" cy="225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ounded Rectangle 15"/>
          <p:cNvSpPr/>
          <p:nvPr/>
        </p:nvSpPr>
        <p:spPr bwMode="auto">
          <a:xfrm>
            <a:off x="252185" y="3835400"/>
            <a:ext cx="3176815" cy="830488"/>
          </a:xfrm>
          <a:prstGeom prst="roundRect">
            <a:avLst>
              <a:gd name="adj" fmla="val 14018"/>
            </a:avLst>
          </a:prstGeom>
          <a:solidFill>
            <a:srgbClr val="BB543F"/>
          </a:solidFill>
          <a:ln w="0">
            <a:solidFill>
              <a:srgbClr val="B2B2B2"/>
            </a:solidFill>
            <a:prstDash val="solid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833615"/>
          <p:cNvSpPr>
            <a:spLocks noChangeArrowheads="1"/>
          </p:cNvSpPr>
          <p:nvPr/>
        </p:nvSpPr>
        <p:spPr bwMode="auto">
          <a:xfrm>
            <a:off x="294121" y="4039356"/>
            <a:ext cx="3208029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altLang="zh-CN" sz="2400" kern="0" spc="-125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宋体" pitchFamily="2" charset="-122"/>
                <a:cs typeface="Arial" charset="0"/>
              </a:rPr>
              <a:t>Dynamic Development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55030" y="2833914"/>
            <a:ext cx="3176815" cy="830488"/>
          </a:xfrm>
          <a:prstGeom prst="roundRect">
            <a:avLst>
              <a:gd name="adj" fmla="val 14018"/>
            </a:avLst>
          </a:prstGeom>
          <a:solidFill>
            <a:srgbClr val="BB543F"/>
          </a:solidFill>
          <a:ln w="0">
            <a:solidFill>
              <a:srgbClr val="B2B2B2"/>
            </a:solidFill>
            <a:prstDash val="solid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833617"/>
          <p:cNvSpPr txBox="1">
            <a:spLocks noChangeArrowheads="1"/>
          </p:cNvSpPr>
          <p:nvPr/>
        </p:nvSpPr>
        <p:spPr bwMode="auto">
          <a:xfrm>
            <a:off x="326467" y="3037976"/>
            <a:ext cx="267005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altLang="zh-CN" sz="2400" kern="0" spc="-125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宋体" pitchFamily="2" charset="-122"/>
                <a:cs typeface="Arial" charset="0"/>
              </a:rPr>
              <a:t>Beyond Relational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53978" y="4851400"/>
            <a:ext cx="3176835" cy="830488"/>
          </a:xfrm>
          <a:prstGeom prst="roundRect">
            <a:avLst>
              <a:gd name="adj" fmla="val 14018"/>
            </a:avLst>
          </a:prstGeom>
          <a:solidFill>
            <a:srgbClr val="BB543F"/>
          </a:solidFill>
          <a:ln w="0">
            <a:solidFill>
              <a:srgbClr val="B2B2B2"/>
            </a:solidFill>
            <a:prstDash val="solid"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833617"/>
          <p:cNvSpPr txBox="1">
            <a:spLocks noChangeArrowheads="1"/>
          </p:cNvSpPr>
          <p:nvPr/>
        </p:nvSpPr>
        <p:spPr bwMode="auto">
          <a:xfrm>
            <a:off x="286935" y="5042762"/>
            <a:ext cx="338714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altLang="zh-CN" sz="2400" kern="0" spc="-125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宋体" pitchFamily="2" charset="-122"/>
                <a:cs typeface="Arial" charset="0"/>
              </a:rPr>
              <a:t>Pervasive Insight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66700" y="1803400"/>
            <a:ext cx="3176815" cy="830488"/>
          </a:xfrm>
          <a:prstGeom prst="roundRect">
            <a:avLst>
              <a:gd name="adj" fmla="val 14018"/>
            </a:avLst>
          </a:prstGeom>
          <a:solidFill>
            <a:srgbClr val="BB543F"/>
          </a:solidFill>
          <a:ln w="0">
            <a:solidFill>
              <a:srgbClr val="B2B2B2"/>
            </a:solidFill>
            <a:prstDash val="solid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833615"/>
          <p:cNvSpPr>
            <a:spLocks noChangeArrowheads="1"/>
          </p:cNvSpPr>
          <p:nvPr/>
        </p:nvSpPr>
        <p:spPr bwMode="auto">
          <a:xfrm>
            <a:off x="311652" y="1997045"/>
            <a:ext cx="34342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altLang="zh-CN" sz="2400" kern="0" spc="-125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宋体" pitchFamily="2" charset="-122"/>
                <a:cs typeface="Arial" charset="0"/>
              </a:rPr>
              <a:t>Enterprise Data </a:t>
            </a:r>
            <a:r>
              <a:rPr lang="en-US" altLang="zh-CN" sz="2400" kern="0" spc="-125" dirty="0" smtClean="0">
                <a:ln w="3175">
                  <a:noFill/>
                </a:ln>
                <a:solidFill>
                  <a:schemeClr val="bg1"/>
                </a:solidFill>
                <a:latin typeface="+mj-lt"/>
                <a:ea typeface="宋体" pitchFamily="2" charset="-122"/>
                <a:cs typeface="Arial" charset="0"/>
              </a:rPr>
              <a:t>Platform</a:t>
            </a:r>
            <a:endParaRPr lang="en-US" altLang="zh-CN" sz="2400" kern="0" spc="-125" dirty="0">
              <a:ln w="3175">
                <a:noFill/>
              </a:ln>
              <a:solidFill>
                <a:schemeClr val="bg1"/>
              </a:solidFill>
              <a:latin typeface="+mj-lt"/>
              <a:ea typeface="宋体" pitchFamily="2" charset="-122"/>
              <a:cs typeface="Arial" charset="0"/>
            </a:endParaRPr>
          </a:p>
        </p:txBody>
      </p:sp>
      <p:pic>
        <p:nvPicPr>
          <p:cNvPr id="27" name="Rectangle 55309"/>
          <p:cNvPicPr>
            <a:picLocks noChangeAspect="1" noChangeArrowheads="1"/>
          </p:cNvPicPr>
          <p:nvPr/>
        </p:nvPicPr>
        <p:blipFill>
          <a:blip r:embed="rId4" cstate="print"/>
          <a:srcRect r="68309" b="-23847"/>
          <a:stretch>
            <a:fillRect/>
          </a:stretch>
        </p:blipFill>
        <p:spPr bwMode="auto">
          <a:xfrm>
            <a:off x="4117991" y="5526319"/>
            <a:ext cx="600337" cy="450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44"/>
          <p:cNvGrpSpPr>
            <a:grpSpLocks/>
          </p:cNvGrpSpPr>
          <p:nvPr/>
        </p:nvGrpSpPr>
        <p:grpSpPr bwMode="auto">
          <a:xfrm>
            <a:off x="7721599" y="5591490"/>
            <a:ext cx="994615" cy="309998"/>
            <a:chOff x="-1496" y="1925"/>
            <a:chExt cx="1827" cy="618"/>
          </a:xfrm>
        </p:grpSpPr>
        <p:pic>
          <p:nvPicPr>
            <p:cNvPr id="29" name="Picture 45" descr="MSOfficeLogo-h-BLK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 l="27602"/>
            <a:stretch>
              <a:fillRect/>
            </a:stretch>
          </p:blipFill>
          <p:spPr bwMode="auto">
            <a:xfrm>
              <a:off x="-986" y="1932"/>
              <a:ext cx="1317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6" descr="MSOfficeLogo-h-BLK"/>
            <p:cNvPicPr>
              <a:picLocks noChangeAspect="1" noChangeArrowheads="1"/>
            </p:cNvPicPr>
            <p:nvPr/>
          </p:nvPicPr>
          <p:blipFill>
            <a:blip r:embed="rId6" cstate="print"/>
            <a:srcRect r="69940"/>
            <a:stretch>
              <a:fillRect/>
            </a:stretch>
          </p:blipFill>
          <p:spPr bwMode="auto">
            <a:xfrm>
              <a:off x="-1496" y="1925"/>
              <a:ext cx="55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" descr="BTS2006"/>
          <p:cNvPicPr>
            <a:picLocks noChangeAspect="1" noChangeArrowheads="1"/>
          </p:cNvPicPr>
          <p:nvPr/>
        </p:nvPicPr>
        <p:blipFill>
          <a:blip r:embed="rId7" cstate="print"/>
          <a:srcRect r="21234"/>
          <a:stretch>
            <a:fillRect/>
          </a:stretch>
        </p:blipFill>
        <p:spPr bwMode="black">
          <a:xfrm>
            <a:off x="6271640" y="5609256"/>
            <a:ext cx="1182333" cy="2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Visual Studio 2005 logo v white"/>
          <p:cNvPicPr>
            <a:picLocks noChangeAspect="1" noChangeArrowheads="1"/>
          </p:cNvPicPr>
          <p:nvPr/>
        </p:nvPicPr>
        <p:blipFill>
          <a:blip r:embed="rId8" cstate="print"/>
          <a:srcRect r="20988"/>
          <a:stretch>
            <a:fillRect/>
          </a:stretch>
        </p:blipFill>
        <p:spPr bwMode="black">
          <a:xfrm>
            <a:off x="4981284" y="5471359"/>
            <a:ext cx="1010493" cy="3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72"/>
          <p:cNvGrpSpPr/>
          <p:nvPr/>
        </p:nvGrpSpPr>
        <p:grpSpPr>
          <a:xfrm>
            <a:off x="4146065" y="3834133"/>
            <a:ext cx="1126068" cy="1210059"/>
            <a:chOff x="3942868" y="3695127"/>
            <a:chExt cx="1167903" cy="1342435"/>
          </a:xfrm>
        </p:grpSpPr>
        <p:sp>
          <p:nvSpPr>
            <p:cNvPr id="34" name="Rectangle 33"/>
            <p:cNvSpPr/>
            <p:nvPr/>
          </p:nvSpPr>
          <p:spPr>
            <a:xfrm>
              <a:off x="4073004" y="4508320"/>
              <a:ext cx="1037767" cy="529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Mobile  and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Desktop</a:t>
              </a:r>
            </a:p>
          </p:txBody>
        </p:sp>
        <p:grpSp>
          <p:nvGrpSpPr>
            <p:cNvPr id="35" name="Group 75"/>
            <p:cNvGrpSpPr/>
            <p:nvPr/>
          </p:nvGrpSpPr>
          <p:grpSpPr>
            <a:xfrm>
              <a:off x="3942868" y="3695127"/>
              <a:ext cx="1134319" cy="756333"/>
              <a:chOff x="2095018" y="4340505"/>
              <a:chExt cx="1134319" cy="756333"/>
            </a:xfrm>
          </p:grpSpPr>
          <p:pic>
            <p:nvPicPr>
              <p:cNvPr id="36" name="Picture 137" descr="pda"/>
              <p:cNvPicPr>
                <a:picLocks noChangeAspect="1" noChangeArrowheads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2484972" y="4340505"/>
                <a:ext cx="259082" cy="4807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Picture 2" descr="E:\Clip_Installer\DVD_ART\Artwork_Imagery\HARDWARE_IMAGERY\Illustration - Misc Hardware\eHome icons\laptop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095018" y="4626763"/>
                <a:ext cx="492855" cy="4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38" name="Picture 1" descr="E:\Clip_Installer\DVD_ART\Artwork_Imagery\HARDWARE_IMAGERY\Illustration - Misc Hardware\XML Icons\LCD flat panel and keyboard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53811" y="4469834"/>
                <a:ext cx="475526" cy="6270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9" name="Group 74"/>
          <p:cNvGrpSpPr/>
          <p:nvPr/>
        </p:nvGrpSpPr>
        <p:grpSpPr>
          <a:xfrm>
            <a:off x="5795062" y="2990850"/>
            <a:ext cx="1342338" cy="876300"/>
            <a:chOff x="3855115" y="3674118"/>
            <a:chExt cx="1499589" cy="1031697"/>
          </a:xfrm>
        </p:grpSpPr>
        <p:pic>
          <p:nvPicPr>
            <p:cNvPr id="40" name="Picture 32" descr="Database 4 blu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89095" y="3674118"/>
              <a:ext cx="1465609" cy="1031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4757283" y="3938821"/>
              <a:ext cx="487453" cy="26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OLAP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09318" y="3707328"/>
              <a:ext cx="390750" cy="26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FILE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26844" y="4086480"/>
              <a:ext cx="442683" cy="26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XML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55115" y="3870159"/>
              <a:ext cx="605645" cy="26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RDBMS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5" name="Curved Text 2"/>
          <p:cNvSpPr/>
          <p:nvPr/>
        </p:nvSpPr>
        <p:spPr>
          <a:xfrm rot="151368">
            <a:off x="4140143" y="2920555"/>
            <a:ext cx="4495857" cy="4924098"/>
          </a:xfrm>
          <a:prstGeom prst="rect">
            <a:avLst/>
          </a:prstGeom>
          <a:noFill/>
        </p:spPr>
        <p:txBody>
          <a:bodyPr wrap="none" lIns="73137" tIns="36569" rIns="73137" bIns="36569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Entity Data Model</a:t>
            </a:r>
            <a:endParaRPr lang="en-US" sz="1400" i="1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68646" y="2174020"/>
            <a:ext cx="718458" cy="22056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600" i="1" kern="0" spc="-125" dirty="0" smtClean="0">
                <a:ln w="3175">
                  <a:noFill/>
                </a:ln>
                <a:latin typeface="+mj-lt"/>
                <a:ea typeface="宋体" pitchFamily="2" charset="-122"/>
                <a:cs typeface="Arial" charset="0"/>
              </a:rPr>
              <a:t>Services</a:t>
            </a:r>
            <a:endParaRPr lang="en-US" sz="1600" i="1" dirty="0">
              <a:latin typeface="+mj-lt"/>
            </a:endParaRPr>
          </a:p>
        </p:txBody>
      </p:sp>
      <p:grpSp>
        <p:nvGrpSpPr>
          <p:cNvPr id="47" name="Group 77"/>
          <p:cNvGrpSpPr/>
          <p:nvPr/>
        </p:nvGrpSpPr>
        <p:grpSpPr>
          <a:xfrm>
            <a:off x="4331457" y="2369230"/>
            <a:ext cx="4129143" cy="1181796"/>
            <a:chOff x="4356857" y="2502580"/>
            <a:chExt cx="4129143" cy="1181797"/>
          </a:xfrm>
        </p:grpSpPr>
        <p:sp>
          <p:nvSpPr>
            <p:cNvPr id="48" name="Rectangle 47"/>
            <p:cNvSpPr/>
            <p:nvPr/>
          </p:nvSpPr>
          <p:spPr>
            <a:xfrm>
              <a:off x="4356857" y="3345823"/>
              <a:ext cx="6303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ea typeface="宋体" pitchFamily="2" charset="-122"/>
                  <a:cs typeface="Arial" charset="0"/>
                </a:rPr>
                <a:t>Query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27293" y="2918785"/>
              <a:ext cx="7537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ea typeface="宋体" pitchFamily="2" charset="-122"/>
                  <a:cs typeface="Arial" charset="0"/>
                </a:rPr>
                <a:t>Analysis</a:t>
              </a:r>
              <a:endParaRPr lang="en-US" altLang="zh-CN" sz="1600" b="1" kern="0" spc="-125" dirty="0">
                <a:ln w="3175">
                  <a:noFill/>
                </a:ln>
                <a:solidFill>
                  <a:schemeClr val="bg1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ea typeface="宋体" pitchFamily="2" charset="-122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16720" y="2502580"/>
              <a:ext cx="881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ea typeface="宋体" pitchFamily="2" charset="-122"/>
                  <a:cs typeface="Arial" charset="0"/>
                </a:rPr>
                <a:t>Reporting</a:t>
              </a:r>
              <a:endParaRPr lang="en-US" altLang="zh-CN" sz="1600" b="1" kern="0" spc="-125" dirty="0">
                <a:ln w="3175">
                  <a:noFill/>
                </a:ln>
                <a:solidFill>
                  <a:schemeClr val="bg1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ea typeface="宋体" pitchFamily="2" charset="-122"/>
                <a:cs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22040" y="2502580"/>
              <a:ext cx="960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ea typeface="宋体" pitchFamily="2" charset="-122"/>
                  <a:cs typeface="Arial" charset="0"/>
                </a:rPr>
                <a:t>Integration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56942" y="2918785"/>
              <a:ext cx="6078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ea typeface="宋体" pitchFamily="2" charset="-122"/>
                  <a:cs typeface="Arial" charset="0"/>
                </a:rPr>
                <a:t>Synch</a:t>
              </a:r>
              <a:endParaRPr lang="en-US" altLang="zh-CN" sz="1600" b="1" kern="0" spc="-125" dirty="0">
                <a:ln w="3175">
                  <a:noFill/>
                </a:ln>
                <a:solidFill>
                  <a:schemeClr val="bg1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ea typeface="宋体" pitchFamily="2" charset="-122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25242" y="3345823"/>
              <a:ext cx="6607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ea typeface="宋体" pitchFamily="2" charset="-122"/>
                  <a:cs typeface="Arial" charset="0"/>
                </a:rPr>
                <a:t>Search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74"/>
          <p:cNvGrpSpPr/>
          <p:nvPr/>
        </p:nvGrpSpPr>
        <p:grpSpPr>
          <a:xfrm>
            <a:off x="7689355" y="3778254"/>
            <a:ext cx="1137146" cy="1196080"/>
            <a:chOff x="7803654" y="3806824"/>
            <a:chExt cx="1089430" cy="1305937"/>
          </a:xfrm>
        </p:grpSpPr>
        <p:pic>
          <p:nvPicPr>
            <p:cNvPr id="55" name="Picture 54" descr="clouds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03654" y="3806824"/>
              <a:ext cx="1089430" cy="702771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8031950" y="4795338"/>
              <a:ext cx="559316" cy="317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Cloud</a:t>
              </a:r>
              <a:endParaRPr lang="en-US" sz="1600" kern="0" spc="-125" dirty="0">
                <a:ln w="3175">
                  <a:noFill/>
                </a:ln>
                <a:solidFill>
                  <a:schemeClr val="bg1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ea typeface="宋体" pitchFamily="2" charset="-122"/>
                <a:cs typeface="Arial" charset="0"/>
              </a:endParaRPr>
            </a:p>
          </p:txBody>
        </p:sp>
      </p:grpSp>
      <p:pic>
        <p:nvPicPr>
          <p:cNvPr id="57" name="Picture 2" descr="\\showsrus\images\MS_LOGOS_PACKAGING\R-T\SQL Server 2005\sql server generic logo rev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3287" y="5169978"/>
            <a:ext cx="1387641" cy="384906"/>
          </a:xfrm>
          <a:prstGeom prst="rect">
            <a:avLst/>
          </a:prstGeom>
          <a:noFill/>
        </p:spPr>
      </p:pic>
      <p:sp>
        <p:nvSpPr>
          <p:cNvPr id="58" name="Title 66"/>
          <p:cNvSpPr txBox="1">
            <a:spLocks/>
          </p:cNvSpPr>
          <p:nvPr/>
        </p:nvSpPr>
        <p:spPr>
          <a:xfrm>
            <a:off x="382588" y="228600"/>
            <a:ext cx="8380412" cy="150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pSp>
        <p:nvGrpSpPr>
          <p:cNvPr id="59" name="Group 73"/>
          <p:cNvGrpSpPr/>
          <p:nvPr/>
        </p:nvGrpSpPr>
        <p:grpSpPr>
          <a:xfrm>
            <a:off x="6143806" y="4019549"/>
            <a:ext cx="625491" cy="999646"/>
            <a:chOff x="6074236" y="4041138"/>
            <a:chExt cx="653136" cy="1061817"/>
          </a:xfrm>
        </p:grpSpPr>
        <p:sp>
          <p:nvSpPr>
            <p:cNvPr id="60" name="Rectangle 59"/>
            <p:cNvSpPr/>
            <p:nvPr/>
          </p:nvSpPr>
          <p:spPr>
            <a:xfrm>
              <a:off x="6074236" y="4794153"/>
              <a:ext cx="653136" cy="30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Server</a:t>
              </a:r>
              <a:endParaRPr lang="en-US" altLang="zh-CN" sz="1600" kern="0" spc="-125" dirty="0">
                <a:ln w="3175">
                  <a:noFill/>
                </a:ln>
                <a:solidFill>
                  <a:schemeClr val="bg1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ea typeface="宋体" pitchFamily="2" charset="-122"/>
                <a:cs typeface="Arial" charset="0"/>
              </a:endParaRPr>
            </a:p>
          </p:txBody>
        </p:sp>
        <p:pic>
          <p:nvPicPr>
            <p:cNvPr id="61" name="Picture 2" descr="E:\Clip_Installer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88772" y="4041138"/>
              <a:ext cx="457199" cy="6767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2286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81B0E"/>
                </a:solidFill>
              </a:rPr>
              <a:t>Enriched Visualizations - Chart</a:t>
            </a:r>
          </a:p>
        </p:txBody>
      </p:sp>
      <p:sp>
        <p:nvSpPr>
          <p:cNvPr id="604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3962400" cy="49982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Key Features</a:t>
            </a:r>
          </a:p>
          <a:p>
            <a:pPr lvl="1"/>
            <a:r>
              <a:rPr lang="en-US" sz="2000" dirty="0" smtClean="0"/>
              <a:t>Annotations</a:t>
            </a:r>
          </a:p>
          <a:p>
            <a:pPr lvl="1"/>
            <a:r>
              <a:rPr lang="en-US" sz="2000" dirty="0" smtClean="0"/>
              <a:t>Custom Palettes</a:t>
            </a:r>
          </a:p>
          <a:p>
            <a:pPr lvl="1"/>
            <a:r>
              <a:rPr lang="en-US" sz="2000" dirty="0" smtClean="0"/>
              <a:t>Multiple Axes </a:t>
            </a:r>
          </a:p>
          <a:p>
            <a:pPr lvl="1"/>
            <a:r>
              <a:rPr lang="en-US" sz="2000" dirty="0" smtClean="0"/>
              <a:t>Axis Break</a:t>
            </a:r>
          </a:p>
          <a:p>
            <a:pPr lvl="1"/>
            <a:r>
              <a:rPr lang="en-US" sz="2000" dirty="0" smtClean="0"/>
              <a:t>Large data volumes</a:t>
            </a:r>
          </a:p>
          <a:p>
            <a:pPr lvl="1"/>
            <a:r>
              <a:rPr lang="en-US" sz="2000" dirty="0" smtClean="0"/>
              <a:t>Error Bars</a:t>
            </a:r>
          </a:p>
          <a:p>
            <a:pPr lvl="1"/>
            <a:r>
              <a:rPr lang="en-US" sz="2000" dirty="0" smtClean="0"/>
              <a:t>Merged charts</a:t>
            </a:r>
          </a:p>
          <a:p>
            <a:pPr lvl="1"/>
            <a:r>
              <a:rPr lang="en-US" sz="2000" dirty="0" smtClean="0"/>
              <a:t>Anti-aliasing</a:t>
            </a:r>
          </a:p>
          <a:p>
            <a:pPr lvl="1"/>
            <a:r>
              <a:rPr lang="en-US" sz="2000" dirty="0" smtClean="0"/>
              <a:t>Alpha Blending</a:t>
            </a:r>
          </a:p>
          <a:p>
            <a:pPr lvl="1"/>
            <a:r>
              <a:rPr lang="en-US" sz="2000" dirty="0" smtClean="0"/>
              <a:t>Custom Drawing Events</a:t>
            </a:r>
          </a:p>
          <a:p>
            <a:endParaRPr lang="en-US" sz="24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22" name="Rectangle 3"/>
          <p:cNvSpPr txBox="1">
            <a:spLocks noRot="1" noChangeArrowheads="1"/>
          </p:cNvSpPr>
          <p:nvPr/>
        </p:nvSpPr>
        <p:spPr>
          <a:xfrm>
            <a:off x="4191000" y="1524000"/>
            <a:ext cx="3962400" cy="4998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Additional Chart Types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Stepped 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err="1" smtClean="0">
                <a:latin typeface="Segoe"/>
              </a:rPr>
              <a:t>Spline</a:t>
            </a:r>
            <a:r>
              <a:rPr lang="en-US" sz="2000" dirty="0" smtClean="0">
                <a:latin typeface="Segoe"/>
              </a:rPr>
              <a:t> Area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Pie Callout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Polar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Radar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Gantt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Range Line/Column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Funnel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Pyramid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Histogram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Segoe"/>
              </a:rPr>
              <a:t>Box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2286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81B0E"/>
                </a:solidFill>
              </a:rPr>
              <a:t>Enriched Visualizations - Gauge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18" name="Picture 3" descr="blackgau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426" y="2030110"/>
            <a:ext cx="2566761" cy="255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4" descr="semi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2626" y="2913616"/>
            <a:ext cx="1314177" cy="125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5" descr="linear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9026" y="2933759"/>
            <a:ext cx="1858856" cy="1199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6" descr="gaugepic_0000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9626" y="6096000"/>
            <a:ext cx="2551470" cy="515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3626" y="1694416"/>
            <a:ext cx="3346774" cy="884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5555" y="4818616"/>
            <a:ext cx="2551471" cy="884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9" descr="linear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4375" y="1647162"/>
            <a:ext cx="1167625" cy="4220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" name="Picture 10" descr="pressu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82826" y="4437616"/>
            <a:ext cx="1939828" cy="1939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Display and monitor real-time data using a range of fully customizable gauge and dial types</a:t>
            </a:r>
          </a:p>
          <a:p>
            <a:r>
              <a:rPr lang="en-US" sz="2800" dirty="0" smtClean="0"/>
              <a:t>Leverage as dashboard / scorecard components for visualizing KPI’s</a:t>
            </a:r>
          </a:p>
          <a:p>
            <a:r>
              <a:rPr lang="en-US" sz="2800" dirty="0" smtClean="0"/>
              <a:t>Supported Gauge types</a:t>
            </a:r>
          </a:p>
          <a:p>
            <a:pPr lvl="1"/>
            <a:r>
              <a:rPr lang="en-US" sz="2400" dirty="0" smtClean="0"/>
              <a:t>Circular Gauges</a:t>
            </a:r>
          </a:p>
          <a:p>
            <a:pPr lvl="1"/>
            <a:r>
              <a:rPr lang="en-US" sz="2400" dirty="0" smtClean="0"/>
              <a:t>Linear Gauges</a:t>
            </a:r>
          </a:p>
          <a:p>
            <a:pPr lvl="1"/>
            <a:r>
              <a:rPr lang="en-US" sz="2400" dirty="0" smtClean="0"/>
              <a:t>Numeric Indicators</a:t>
            </a:r>
          </a:p>
          <a:p>
            <a:pPr lvl="1"/>
            <a:r>
              <a:rPr lang="en-US" sz="2400" dirty="0" smtClean="0"/>
              <a:t>State Indicators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7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Extensive Report Authoring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286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81B0E"/>
                </a:solidFill>
              </a:rPr>
              <a:t>Enriched Visualizations - Gauge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and Scale any Reporting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Enjoy a Re-designed Report Engine</a:t>
            </a:r>
          </a:p>
          <a:p>
            <a:pPr lvl="1"/>
            <a:r>
              <a:rPr lang="en-US" dirty="0" smtClean="0"/>
              <a:t>Support reporting workload of any size  </a:t>
            </a:r>
          </a:p>
          <a:p>
            <a:pPr lvl="1"/>
            <a:r>
              <a:rPr lang="en-US" dirty="0" smtClean="0"/>
              <a:t>Leverage a self-hosted Reporting Services Service </a:t>
            </a:r>
          </a:p>
          <a:p>
            <a:pPr lvl="1"/>
            <a:r>
              <a:rPr lang="en-US" dirty="0" smtClean="0"/>
              <a:t>Limit memory usage with non-memory bound reports </a:t>
            </a:r>
          </a:p>
          <a:p>
            <a:pPr lvl="1"/>
            <a:r>
              <a:rPr lang="en-US" dirty="0" smtClean="0"/>
              <a:t>Optimize report performance through on-demand processing and instance-based rendering.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-228600" y="990600"/>
            <a:ext cx="9753600" cy="6858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22707"/>
            <a:ext cx="82296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8F2513"/>
                </a:solidFill>
                <a:latin typeface="Segoe"/>
              </a:rPr>
              <a:t>Efficiently manage a trusted, centrally deployed, reporting environment designed for enterprise scale</a:t>
            </a:r>
          </a:p>
          <a:p>
            <a:endParaRPr lang="en-US" dirty="0">
              <a:solidFill>
                <a:srgbClr val="8F2513"/>
              </a:solidFill>
              <a:latin typeface="Sego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 Intuitive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Enrich your End User Experience</a:t>
            </a:r>
          </a:p>
          <a:p>
            <a:pPr lvl="1">
              <a:lnSpc>
                <a:spcPts val="2800"/>
              </a:lnSpc>
            </a:pPr>
            <a:r>
              <a:rPr lang="en-US" dirty="0" smtClean="0"/>
              <a:t>Deliver reports in format that make the most sense for the end users </a:t>
            </a:r>
          </a:p>
          <a:p>
            <a:pPr lvl="1">
              <a:lnSpc>
                <a:spcPts val="2800"/>
              </a:lnSpc>
            </a:pPr>
            <a:r>
              <a:rPr lang="en-US" dirty="0" smtClean="0"/>
              <a:t>Render reports in fully editable Office formats </a:t>
            </a:r>
          </a:p>
          <a:p>
            <a:pPr lvl="2">
              <a:lnSpc>
                <a:spcPts val="2800"/>
              </a:lnSpc>
            </a:pPr>
            <a:r>
              <a:rPr lang="en-US" dirty="0" smtClean="0"/>
              <a:t>Enrich user experience with new rendering in Microsoft Office Word for  </a:t>
            </a:r>
          </a:p>
          <a:p>
            <a:pPr lvl="2">
              <a:lnSpc>
                <a:spcPts val="2800"/>
              </a:lnSpc>
            </a:pPr>
            <a:r>
              <a:rPr lang="en-US" dirty="0" smtClean="0"/>
              <a:t>Benefit from improve rendering in Microsoft Office Excel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-76200" y="990600"/>
            <a:ext cx="9753600" cy="6858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22707"/>
            <a:ext cx="8229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8F2513"/>
                </a:solidFill>
                <a:latin typeface="Segoe"/>
              </a:rPr>
              <a:t>Empower all users with interactive reports, dynamically delivered in the format and location they prefer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4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Demo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B543F"/>
                </a:solidFill>
              </a:rPr>
              <a:t>Reporting Services 2008 in Action</a:t>
            </a:r>
            <a:endParaRPr lang="en-US" dirty="0">
              <a:solidFill>
                <a:srgbClr val="BB54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1189" eaLnBrk="1" hangingPunct="1">
              <a:defRPr/>
            </a:pPr>
            <a:r>
              <a:rPr lang="en-US" dirty="0" smtClean="0"/>
              <a:t>Drive Actionable Insights</a:t>
            </a:r>
            <a:endParaRPr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-228600" y="1371600"/>
          <a:ext cx="5410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81600" y="1371600"/>
            <a:ext cx="3505200" cy="1447800"/>
            <a:chOff x="5181600" y="1371600"/>
            <a:chExt cx="3505200" cy="1447800"/>
          </a:xfrm>
        </p:grpSpPr>
        <p:sp>
          <p:nvSpPr>
            <p:cNvPr id="17" name="Left Arrow Callout 16"/>
            <p:cNvSpPr/>
            <p:nvPr/>
          </p:nvSpPr>
          <p:spPr>
            <a:xfrm>
              <a:off x="5181600" y="1371600"/>
              <a:ext cx="3505200" cy="1447800"/>
            </a:xfrm>
            <a:prstGeom prst="leftArrowCallout">
              <a:avLst>
                <a:gd name="adj1" fmla="val 16893"/>
                <a:gd name="adj2" fmla="val 25348"/>
                <a:gd name="adj3" fmla="val 18473"/>
                <a:gd name="adj4" fmla="val 92174"/>
              </a:avLst>
            </a:prstGeom>
            <a:solidFill>
              <a:srgbClr val="A94C39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Diagram 20"/>
            <p:cNvGraphicFramePr/>
            <p:nvPr/>
          </p:nvGraphicFramePr>
          <p:xfrm>
            <a:off x="5445919" y="1447800"/>
            <a:ext cx="3164681" cy="129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5181600" y="3048000"/>
            <a:ext cx="3505200" cy="1371600"/>
            <a:chOff x="5181600" y="3048000"/>
            <a:chExt cx="3505200" cy="1371600"/>
          </a:xfrm>
        </p:grpSpPr>
        <p:sp>
          <p:nvSpPr>
            <p:cNvPr id="13" name="Left Arrow Callout 12"/>
            <p:cNvSpPr/>
            <p:nvPr/>
          </p:nvSpPr>
          <p:spPr>
            <a:xfrm>
              <a:off x="5181600" y="3048000"/>
              <a:ext cx="3505200" cy="1371600"/>
            </a:xfrm>
            <a:prstGeom prst="leftArrowCallout">
              <a:avLst>
                <a:gd name="adj1" fmla="val 23696"/>
                <a:gd name="adj2" fmla="val 25904"/>
                <a:gd name="adj3" fmla="val 20781"/>
                <a:gd name="adj4" fmla="val 91819"/>
              </a:avLst>
            </a:prstGeom>
            <a:solidFill>
              <a:srgbClr val="BB543F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Diagram 21"/>
            <p:cNvGraphicFramePr/>
            <p:nvPr/>
          </p:nvGraphicFramePr>
          <p:xfrm>
            <a:off x="5522119" y="3124200"/>
            <a:ext cx="3164681" cy="1219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5181600" y="4572000"/>
            <a:ext cx="3505200" cy="1295400"/>
            <a:chOff x="5181600" y="4572000"/>
            <a:chExt cx="3505200" cy="1295400"/>
          </a:xfrm>
        </p:grpSpPr>
        <p:sp>
          <p:nvSpPr>
            <p:cNvPr id="11" name="Left Arrow Callout 10"/>
            <p:cNvSpPr/>
            <p:nvPr/>
          </p:nvSpPr>
          <p:spPr>
            <a:xfrm>
              <a:off x="5181600" y="4572000"/>
              <a:ext cx="3505200" cy="1295400"/>
            </a:xfrm>
            <a:prstGeom prst="leftArrowCallout">
              <a:avLst>
                <a:gd name="adj1" fmla="val 23627"/>
                <a:gd name="adj2" fmla="val 29087"/>
                <a:gd name="adj3" fmla="val 19862"/>
                <a:gd name="adj4" fmla="val 91866"/>
              </a:avLst>
            </a:prstGeom>
            <a:solidFill>
              <a:srgbClr val="D5877D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Diagram 22"/>
            <p:cNvGraphicFramePr/>
            <p:nvPr/>
          </p:nvGraphicFramePr>
          <p:xfrm>
            <a:off x="5522119" y="4572000"/>
            <a:ext cx="3164681" cy="129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Callout 19"/>
          <p:cNvSpPr/>
          <p:nvPr/>
        </p:nvSpPr>
        <p:spPr>
          <a:xfrm>
            <a:off x="5181600" y="4876800"/>
            <a:ext cx="3657600" cy="1066800"/>
          </a:xfrm>
          <a:prstGeom prst="leftArrowCallout">
            <a:avLst>
              <a:gd name="adj1" fmla="val 25000"/>
              <a:gd name="adj2" fmla="val 35144"/>
              <a:gd name="adj3" fmla="val 25354"/>
              <a:gd name="adj4" fmla="val 92599"/>
            </a:avLst>
          </a:prstGeom>
          <a:solidFill>
            <a:srgbClr val="D5877D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Callout 18"/>
          <p:cNvSpPr/>
          <p:nvPr/>
        </p:nvSpPr>
        <p:spPr>
          <a:xfrm>
            <a:off x="5181600" y="3124200"/>
            <a:ext cx="3657600" cy="1524000"/>
          </a:xfrm>
          <a:prstGeom prst="leftArrowCallout">
            <a:avLst>
              <a:gd name="adj1" fmla="val 23696"/>
              <a:gd name="adj2" fmla="val 25904"/>
              <a:gd name="adj3" fmla="val 18027"/>
              <a:gd name="adj4" fmla="val 92091"/>
            </a:avLst>
          </a:prstGeom>
          <a:solidFill>
            <a:srgbClr val="BB543F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Callout 17"/>
          <p:cNvSpPr/>
          <p:nvPr/>
        </p:nvSpPr>
        <p:spPr>
          <a:xfrm>
            <a:off x="5181600" y="990600"/>
            <a:ext cx="3657600" cy="1905000"/>
          </a:xfrm>
          <a:prstGeom prst="leftArrowCallout">
            <a:avLst>
              <a:gd name="adj1" fmla="val 22913"/>
              <a:gd name="adj2" fmla="val 20946"/>
              <a:gd name="adj3" fmla="val 16852"/>
              <a:gd name="adj4" fmla="val 91107"/>
            </a:avLst>
          </a:prstGeom>
          <a:solidFill>
            <a:srgbClr val="A94C39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1189" eaLnBrk="1" hangingPunct="1">
              <a:defRPr/>
            </a:pPr>
            <a:r>
              <a:rPr lang="en-US" dirty="0" smtClean="0"/>
              <a:t>Drive Actionable Insights</a:t>
            </a:r>
            <a:endParaRPr/>
          </a:p>
        </p:txBody>
      </p:sp>
      <p:graphicFrame>
        <p:nvGraphicFramePr>
          <p:cNvPr id="14" name="Diagram 13"/>
          <p:cNvGraphicFramePr/>
          <p:nvPr/>
        </p:nvGraphicFramePr>
        <p:xfrm>
          <a:off x="5638800" y="1066800"/>
          <a:ext cx="3164681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5638800" y="3200400"/>
          <a:ext cx="3164681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5638800" y="4953000"/>
          <a:ext cx="3164681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-228600" y="1371600"/>
          <a:ext cx="5410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Design</a:t>
            </a:r>
            <a:r>
              <a:rPr lang="en-GB" sz="1000" dirty="0" smtClean="0"/>
              <a:t> </a:t>
            </a:r>
            <a:r>
              <a:rPr lang="en-GB" dirty="0" smtClean="0"/>
              <a:t>Enterprise-Scale</a:t>
            </a:r>
            <a:r>
              <a:rPr lang="en-GB" sz="1000" dirty="0" smtClean="0"/>
              <a:t> </a:t>
            </a:r>
            <a:r>
              <a:rPr lang="en-GB" dirty="0" smtClean="0"/>
              <a:t>Solutions</a:t>
            </a:r>
            <a:endParaRPr lang="en-US" dirty="0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33400" y="2209800"/>
            <a:ext cx="6248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Segoe" pitchFamily="34" charset="0"/>
              </a:rPr>
              <a:t>Reduce time/cost to create solutions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Segoe" pitchFamily="34" charset="0"/>
              </a:rPr>
              <a:t>Modify design of key areas of the interface so that an optimal design is the natural outcome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Imbed best practices and performance tuning tricks into the object model and user interface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90800" y="3886200"/>
            <a:ext cx="6248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80985" marR="0" lvl="0" indent="-380985" algn="l" defTabSz="91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endParaRPr lang="en-US" sz="3200" dirty="0" smtClean="0">
              <a:latin typeface="Segoe" pitchFamily="34" charset="0"/>
            </a:endParaRPr>
          </a:p>
          <a:p>
            <a:pPr marL="380985" lvl="0" indent="-380985" defTabSz="911189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Segoe"/>
              </a:rPr>
              <a:t>Leverage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/>
              </a:rPr>
              <a:t> over 40 best practices integrated into real-time designer checks</a:t>
            </a:r>
          </a:p>
          <a:p>
            <a:pPr marL="380985" indent="-380985" defTabSz="911189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Segoe"/>
              </a:rPr>
              <a:t>Enjoy real time “squiggly alert lines” serving as build time </a:t>
            </a:r>
            <a:r>
              <a:rPr lang="en-US" sz="2000" i="1" dirty="0" smtClean="0">
                <a:latin typeface="Segoe"/>
              </a:rPr>
              <a:t>warnings</a:t>
            </a:r>
          </a:p>
          <a:p>
            <a:pPr marL="838185" lvl="1" indent="-380985" defTabSz="911189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Segoe"/>
              </a:rPr>
              <a:t>No pop-ups to get in your way</a:t>
            </a:r>
            <a:endParaRPr lang="en-US" sz="2000" i="1" dirty="0" smtClean="0">
              <a:latin typeface="Segoe"/>
            </a:endParaRPr>
          </a:p>
          <a:p>
            <a:pPr marL="380985" indent="-380985" defTabSz="911189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Segoe"/>
              </a:rPr>
              <a:t>Dismiss alerts by instance or globally when desired</a:t>
            </a:r>
          </a:p>
          <a:p>
            <a:pPr marL="838185" lvl="1" indent="-380985" defTabSz="911189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 smtClean="0">
              <a:latin typeface="Segoe"/>
            </a:endParaRPr>
          </a:p>
          <a:p>
            <a:pPr marL="838185" lvl="1" indent="-380985" defTabSz="911189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2200" y="38100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Best Practice Design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Alerts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3400" y="1600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1189">
              <a:spcBef>
                <a:spcPct val="0"/>
              </a:spcBef>
              <a:defRPr/>
            </a:pPr>
            <a:r>
              <a:rPr lang="en-US" sz="2400" dirty="0" smtClean="0">
                <a:latin typeface="Segoe"/>
              </a:rPr>
              <a:t>Optimized Design Experience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-76200" y="990600"/>
            <a:ext cx="9753600" cy="6858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022707"/>
            <a:ext cx="8229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8F2513"/>
                </a:solidFill>
                <a:latin typeface="Segoe"/>
              </a:rPr>
              <a:t>Empower all users with interactive reports, dynamically delivered in the format and location they prefer</a:t>
            </a:r>
          </a:p>
          <a:p>
            <a:endParaRPr lang="en-US" sz="2000" dirty="0">
              <a:solidFill>
                <a:srgbClr val="8F2513"/>
              </a:solidFill>
              <a:latin typeface="Segoe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032" y="1782762"/>
            <a:ext cx="2933701" cy="2133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828800"/>
            <a:ext cx="5029200" cy="2286000"/>
          </a:xfrm>
        </p:spPr>
        <p:txBody>
          <a:bodyPr>
            <a:normAutofit/>
          </a:bodyPr>
          <a:lstStyle/>
          <a:p>
            <a:pPr marL="380985" indent="-380985" defTabSz="911189" eaLnBrk="1" hangingPunct="1">
              <a:defRPr/>
            </a:pPr>
            <a:r>
              <a:rPr lang="en-US" sz="2000" dirty="0" smtClean="0"/>
              <a:t>Attribute Relationship Designer</a:t>
            </a:r>
          </a:p>
          <a:p>
            <a:pPr marL="703235" lvl="1" indent="-315901" defTabSz="911189" eaLnBrk="1" hangingPunct="1">
              <a:defRPr/>
            </a:pPr>
            <a:r>
              <a:rPr lang="en-US" sz="1700" dirty="0" smtClean="0"/>
              <a:t>New designer for viewing and editing attribute relationships</a:t>
            </a:r>
          </a:p>
          <a:p>
            <a:pPr marL="703235" lvl="1" indent="-315901" defTabSz="911189" eaLnBrk="1" hangingPunct="1">
              <a:defRPr/>
            </a:pPr>
            <a:r>
              <a:rPr lang="en-US" sz="1700" dirty="0" smtClean="0"/>
              <a:t>Multiple built-in validations for support of idea dimension design</a:t>
            </a:r>
          </a:p>
          <a:p>
            <a:pPr marL="380985" indent="-380985" defTabSz="911189" eaLnBrk="1" hangingPunct="1">
              <a:defRPr/>
            </a:pPr>
            <a:r>
              <a:rPr lang="en-US" sz="2000" dirty="0" smtClean="0"/>
              <a:t>Dimension Wizard</a:t>
            </a:r>
          </a:p>
          <a:p>
            <a:pPr marL="380985" indent="-380985" defTabSz="911189" eaLnBrk="1" hangingPunct="1">
              <a:defRPr/>
            </a:pPr>
            <a:r>
              <a:rPr lang="en-US" sz="2000" dirty="0" smtClean="0"/>
              <a:t>Dimension Editor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231" y="4449762"/>
            <a:ext cx="2867969" cy="2104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114800" y="4419600"/>
            <a:ext cx="5181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0985" marR="0" lvl="0" indent="-380985" algn="l" defTabSz="91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One Wizard</a:t>
            </a:r>
          </a:p>
          <a:p>
            <a:pPr marL="380985" marR="0" lvl="0" indent="-380985" algn="l" defTabSz="91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Improved Algorithm</a:t>
            </a:r>
          </a:p>
          <a:p>
            <a:pPr marL="380985" marR="0" lvl="0" indent="-380985" algn="l" defTabSz="91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Dedicated Designer</a:t>
            </a:r>
          </a:p>
          <a:p>
            <a:pPr marL="703235" marR="0" lvl="1" indent="-315901" algn="l" defTabSz="911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Aggregation and </a:t>
            </a:r>
            <a:r>
              <a:rPr lang="en-US" sz="1700" dirty="0" smtClean="0">
                <a:latin typeface="Segoe" pitchFamily="34" charset="0"/>
              </a:rPr>
              <a:t>aggregation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design views</a:t>
            </a:r>
          </a:p>
          <a:p>
            <a:pPr marL="703235" marR="0" lvl="1" indent="-315901" algn="l" defTabSz="911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Support for Manual edit/create/delete</a:t>
            </a:r>
          </a:p>
          <a:p>
            <a:pPr marL="703235" marR="0" lvl="1" indent="-315901" algn="l" defTabSz="911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Built-in validations for optimal designs assistance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733800" y="3856038"/>
            <a:ext cx="5257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Aggregation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733800" y="1265238"/>
            <a:ext cx="4953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Dimension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Design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Enterprise-Scale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Solutions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762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ego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096010"/>
            <a:ext cx="82296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8F2513"/>
                </a:solidFill>
                <a:latin typeface="Segoe"/>
              </a:rPr>
              <a:t>Design Tools</a:t>
            </a:r>
          </a:p>
          <a:p>
            <a:endParaRPr lang="en-US" sz="2000" dirty="0">
              <a:solidFill>
                <a:srgbClr val="8F2513"/>
              </a:solidFill>
              <a:latin typeface="Sego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9"/>
          <p:cNvSpPr>
            <a:spLocks/>
          </p:cNvSpPr>
          <p:nvPr/>
        </p:nvSpPr>
        <p:spPr bwMode="invGray">
          <a:xfrm>
            <a:off x="0" y="3505200"/>
            <a:ext cx="9144000" cy="3352801"/>
          </a:xfrm>
          <a:custGeom>
            <a:avLst/>
            <a:gdLst/>
            <a:ahLst/>
            <a:cxnLst>
              <a:cxn ang="0">
                <a:pos x="6912" y="1510"/>
              </a:cxn>
              <a:cxn ang="0">
                <a:pos x="0" y="1510"/>
              </a:cxn>
              <a:cxn ang="0">
                <a:pos x="0" y="0"/>
              </a:cxn>
              <a:cxn ang="0">
                <a:pos x="0" y="0"/>
              </a:cxn>
              <a:cxn ang="0">
                <a:pos x="68" y="12"/>
              </a:cxn>
              <a:cxn ang="0">
                <a:pos x="266" y="44"/>
              </a:cxn>
              <a:cxn ang="0">
                <a:pos x="408" y="65"/>
              </a:cxn>
              <a:cxn ang="0">
                <a:pos x="579" y="89"/>
              </a:cxn>
              <a:cxn ang="0">
                <a:pos x="775" y="114"/>
              </a:cxn>
              <a:cxn ang="0">
                <a:pos x="997" y="140"/>
              </a:cxn>
              <a:cxn ang="0">
                <a:pos x="1241" y="166"/>
              </a:cxn>
              <a:cxn ang="0">
                <a:pos x="1508" y="191"/>
              </a:cxn>
              <a:cxn ang="0">
                <a:pos x="1793" y="215"/>
              </a:cxn>
              <a:cxn ang="0">
                <a:pos x="1943" y="225"/>
              </a:cxn>
              <a:cxn ang="0">
                <a:pos x="2099" y="236"/>
              </a:cxn>
              <a:cxn ang="0">
                <a:pos x="2256" y="246"/>
              </a:cxn>
              <a:cxn ang="0">
                <a:pos x="2420" y="255"/>
              </a:cxn>
              <a:cxn ang="0">
                <a:pos x="2585" y="261"/>
              </a:cxn>
              <a:cxn ang="0">
                <a:pos x="2756" y="268"/>
              </a:cxn>
              <a:cxn ang="0">
                <a:pos x="2930" y="273"/>
              </a:cxn>
              <a:cxn ang="0">
                <a:pos x="3106" y="277"/>
              </a:cxn>
              <a:cxn ang="0">
                <a:pos x="3287" y="280"/>
              </a:cxn>
              <a:cxn ang="0">
                <a:pos x="3470" y="280"/>
              </a:cxn>
              <a:cxn ang="0">
                <a:pos x="3470" y="280"/>
              </a:cxn>
              <a:cxn ang="0">
                <a:pos x="3652" y="280"/>
              </a:cxn>
              <a:cxn ang="0">
                <a:pos x="3832" y="277"/>
              </a:cxn>
              <a:cxn ang="0">
                <a:pos x="4009" y="273"/>
              </a:cxn>
              <a:cxn ang="0">
                <a:pos x="4182" y="268"/>
              </a:cxn>
              <a:cxn ang="0">
                <a:pos x="4352" y="261"/>
              </a:cxn>
              <a:cxn ang="0">
                <a:pos x="4518" y="255"/>
              </a:cxn>
              <a:cxn ang="0">
                <a:pos x="4680" y="246"/>
              </a:cxn>
              <a:cxn ang="0">
                <a:pos x="4837" y="236"/>
              </a:cxn>
              <a:cxn ang="0">
                <a:pos x="4991" y="225"/>
              </a:cxn>
              <a:cxn ang="0">
                <a:pos x="5140" y="215"/>
              </a:cxn>
              <a:cxn ang="0">
                <a:pos x="5423" y="191"/>
              </a:cxn>
              <a:cxn ang="0">
                <a:pos x="5686" y="166"/>
              </a:cxn>
              <a:cxn ang="0">
                <a:pos x="5928" y="140"/>
              </a:cxn>
              <a:cxn ang="0">
                <a:pos x="6147" y="114"/>
              </a:cxn>
              <a:cxn ang="0">
                <a:pos x="6342" y="89"/>
              </a:cxn>
              <a:cxn ang="0">
                <a:pos x="6509" y="65"/>
              </a:cxn>
              <a:cxn ang="0">
                <a:pos x="6651" y="44"/>
              </a:cxn>
              <a:cxn ang="0">
                <a:pos x="6763" y="26"/>
              </a:cxn>
              <a:cxn ang="0">
                <a:pos x="6845" y="12"/>
              </a:cxn>
              <a:cxn ang="0">
                <a:pos x="6912" y="0"/>
              </a:cxn>
              <a:cxn ang="0">
                <a:pos x="6912" y="1510"/>
              </a:cxn>
            </a:cxnLst>
            <a:rect l="0" t="0" r="r" b="b"/>
            <a:pathLst>
              <a:path w="6912" h="1510">
                <a:moveTo>
                  <a:pt x="6912" y="1510"/>
                </a:moveTo>
                <a:lnTo>
                  <a:pt x="0" y="1510"/>
                </a:lnTo>
                <a:lnTo>
                  <a:pt x="0" y="0"/>
                </a:lnTo>
                <a:lnTo>
                  <a:pt x="0" y="0"/>
                </a:lnTo>
                <a:lnTo>
                  <a:pt x="68" y="12"/>
                </a:lnTo>
                <a:lnTo>
                  <a:pt x="266" y="44"/>
                </a:lnTo>
                <a:lnTo>
                  <a:pt x="408" y="65"/>
                </a:lnTo>
                <a:lnTo>
                  <a:pt x="579" y="89"/>
                </a:lnTo>
                <a:lnTo>
                  <a:pt x="775" y="114"/>
                </a:lnTo>
                <a:lnTo>
                  <a:pt x="997" y="140"/>
                </a:lnTo>
                <a:lnTo>
                  <a:pt x="1241" y="166"/>
                </a:lnTo>
                <a:lnTo>
                  <a:pt x="1508" y="191"/>
                </a:lnTo>
                <a:lnTo>
                  <a:pt x="1793" y="215"/>
                </a:lnTo>
                <a:lnTo>
                  <a:pt x="1943" y="225"/>
                </a:lnTo>
                <a:lnTo>
                  <a:pt x="2099" y="236"/>
                </a:lnTo>
                <a:lnTo>
                  <a:pt x="2256" y="246"/>
                </a:lnTo>
                <a:lnTo>
                  <a:pt x="2420" y="255"/>
                </a:lnTo>
                <a:lnTo>
                  <a:pt x="2585" y="261"/>
                </a:lnTo>
                <a:lnTo>
                  <a:pt x="2756" y="268"/>
                </a:lnTo>
                <a:lnTo>
                  <a:pt x="2930" y="273"/>
                </a:lnTo>
                <a:lnTo>
                  <a:pt x="3106" y="277"/>
                </a:lnTo>
                <a:lnTo>
                  <a:pt x="3287" y="280"/>
                </a:lnTo>
                <a:lnTo>
                  <a:pt x="3470" y="280"/>
                </a:lnTo>
                <a:lnTo>
                  <a:pt x="3470" y="280"/>
                </a:lnTo>
                <a:lnTo>
                  <a:pt x="3652" y="280"/>
                </a:lnTo>
                <a:lnTo>
                  <a:pt x="3832" y="277"/>
                </a:lnTo>
                <a:lnTo>
                  <a:pt x="4009" y="273"/>
                </a:lnTo>
                <a:lnTo>
                  <a:pt x="4182" y="268"/>
                </a:lnTo>
                <a:lnTo>
                  <a:pt x="4352" y="261"/>
                </a:lnTo>
                <a:lnTo>
                  <a:pt x="4518" y="255"/>
                </a:lnTo>
                <a:lnTo>
                  <a:pt x="4680" y="246"/>
                </a:lnTo>
                <a:lnTo>
                  <a:pt x="4837" y="236"/>
                </a:lnTo>
                <a:lnTo>
                  <a:pt x="4991" y="225"/>
                </a:lnTo>
                <a:lnTo>
                  <a:pt x="5140" y="215"/>
                </a:lnTo>
                <a:lnTo>
                  <a:pt x="5423" y="191"/>
                </a:lnTo>
                <a:lnTo>
                  <a:pt x="5686" y="166"/>
                </a:lnTo>
                <a:lnTo>
                  <a:pt x="5928" y="140"/>
                </a:lnTo>
                <a:lnTo>
                  <a:pt x="6147" y="114"/>
                </a:lnTo>
                <a:lnTo>
                  <a:pt x="6342" y="89"/>
                </a:lnTo>
                <a:lnTo>
                  <a:pt x="6509" y="65"/>
                </a:lnTo>
                <a:lnTo>
                  <a:pt x="6651" y="44"/>
                </a:lnTo>
                <a:lnTo>
                  <a:pt x="6763" y="26"/>
                </a:lnTo>
                <a:lnTo>
                  <a:pt x="6845" y="12"/>
                </a:lnTo>
                <a:lnTo>
                  <a:pt x="6912" y="0"/>
                </a:lnTo>
                <a:lnTo>
                  <a:pt x="6912" y="1510"/>
                </a:lnTo>
                <a:close/>
              </a:path>
            </a:pathLst>
          </a:custGeom>
          <a:solidFill>
            <a:srgbClr val="BB543F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305687" fontAlgn="base">
              <a:spcBef>
                <a:spcPct val="0"/>
              </a:spcBef>
              <a:spcAft>
                <a:spcPct val="0"/>
              </a:spcAft>
            </a:pPr>
            <a:endParaRPr lang="en-US" sz="5700" dirty="0" smtClean="0">
              <a:solidFill>
                <a:srgbClr val="000000"/>
              </a:solidFill>
              <a:latin typeface="Segoe" pitchFamily="34" charset="0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1371600" y="6096800"/>
            <a:ext cx="6324600" cy="608800"/>
            <a:chOff x="1371600" y="5868200"/>
            <a:chExt cx="6324600" cy="762000"/>
          </a:xfrm>
        </p:grpSpPr>
        <p:sp>
          <p:nvSpPr>
            <p:cNvPr id="13" name="Cube 12"/>
            <p:cNvSpPr/>
            <p:nvPr/>
          </p:nvSpPr>
          <p:spPr bwMode="invGray">
            <a:xfrm>
              <a:off x="5757136" y="5906300"/>
              <a:ext cx="914400" cy="685800"/>
            </a:xfrm>
            <a:prstGeom prst="cub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58" name="Flowchart: Punched Tape 57"/>
            <p:cNvSpPr/>
            <p:nvPr/>
          </p:nvSpPr>
          <p:spPr bwMode="invGray">
            <a:xfrm>
              <a:off x="6781800" y="5906300"/>
              <a:ext cx="914400" cy="685800"/>
            </a:xfrm>
            <a:prstGeom prst="flowChartPunchedTap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9000">
                  <a:schemeClr val="bg2"/>
                </a:gs>
                <a:gs pos="58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 w="3175">
              <a:solidFill>
                <a:schemeClr val="bg2">
                  <a:lumMod val="60000"/>
                  <a:lumOff val="40000"/>
                  <a:alpha val="44000"/>
                </a:schemeClr>
              </a:solidFill>
            </a:ln>
            <a:effectLst>
              <a:outerShdw blurRad="63500" dist="38100" dir="5400000" rotWithShape="0">
                <a:srgbClr val="00B0F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1" name="Can 100"/>
            <p:cNvSpPr/>
            <p:nvPr/>
          </p:nvSpPr>
          <p:spPr bwMode="invGray">
            <a:xfrm>
              <a:off x="1371600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sp>
          <p:nvSpPr>
            <p:cNvPr id="104" name="Can 103"/>
            <p:cNvSpPr/>
            <p:nvPr/>
          </p:nvSpPr>
          <p:spPr bwMode="invGray">
            <a:xfrm>
              <a:off x="2467984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sp>
          <p:nvSpPr>
            <p:cNvPr id="107" name="Can 106"/>
            <p:cNvSpPr/>
            <p:nvPr/>
          </p:nvSpPr>
          <p:spPr bwMode="invGray">
            <a:xfrm>
              <a:off x="3564368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sp>
          <p:nvSpPr>
            <p:cNvPr id="110" name="Can 109"/>
            <p:cNvSpPr/>
            <p:nvPr/>
          </p:nvSpPr>
          <p:spPr bwMode="invGray">
            <a:xfrm>
              <a:off x="4664885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/>
            </a:p>
          </p:txBody>
        </p:sp>
        <p:pic>
          <p:nvPicPr>
            <p:cNvPr id="146434" name="Picture 2" descr="\\showsrus\images\LOGOS\GEN_LOGO\O\ORACLE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black">
            <a:xfrm>
              <a:off x="1407459" y="6268646"/>
              <a:ext cx="914400" cy="116681"/>
            </a:xfrm>
            <a:prstGeom prst="rect">
              <a:avLst/>
            </a:prstGeom>
            <a:noFill/>
          </p:spPr>
        </p:pic>
        <p:pic>
          <p:nvPicPr>
            <p:cNvPr id="146435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invGray">
            <a:xfrm>
              <a:off x="2655414" y="6249200"/>
              <a:ext cx="688258" cy="304800"/>
            </a:xfrm>
            <a:prstGeom prst="rect">
              <a:avLst/>
            </a:prstGeom>
            <a:noFill/>
          </p:spPr>
        </p:pic>
        <p:pic>
          <p:nvPicPr>
            <p:cNvPr id="146436" name="Picture 4" descr="\\showsrus\images\LOGOS\GEN_LOGO\S\Siebel-logo-color.png"/>
            <p:cNvPicPr>
              <a:picLocks noChangeAspect="1" noChangeArrowheads="1"/>
            </p:cNvPicPr>
            <p:nvPr/>
          </p:nvPicPr>
          <p:blipFill>
            <a:blip r:embed="rId6" cstate="print">
              <a:lum bright="20000"/>
            </a:blip>
            <a:srcRect/>
            <a:stretch>
              <a:fillRect/>
            </a:stretch>
          </p:blipFill>
          <p:spPr bwMode="invGray">
            <a:xfrm>
              <a:off x="3608437" y="6325400"/>
              <a:ext cx="897980" cy="177800"/>
            </a:xfrm>
            <a:prstGeom prst="rect">
              <a:avLst/>
            </a:prstGeom>
            <a:noFill/>
          </p:spPr>
        </p:pic>
        <p:pic>
          <p:nvPicPr>
            <p:cNvPr id="146437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invGray">
            <a:xfrm>
              <a:off x="4648200" y="6172200"/>
              <a:ext cx="1019489" cy="365317"/>
            </a:xfrm>
            <a:prstGeom prst="rect">
              <a:avLst/>
            </a:prstGeom>
            <a:noFill/>
          </p:spPr>
        </p:pic>
      </p:grpSp>
      <p:grpSp>
        <p:nvGrpSpPr>
          <p:cNvPr id="5" name="Group 48"/>
          <p:cNvGrpSpPr/>
          <p:nvPr/>
        </p:nvGrpSpPr>
        <p:grpSpPr>
          <a:xfrm>
            <a:off x="1521761" y="5715000"/>
            <a:ext cx="6060141" cy="657452"/>
            <a:chOff x="1521760" y="5486400"/>
            <a:chExt cx="6060141" cy="657452"/>
          </a:xfrm>
        </p:grpSpPr>
        <p:pic>
          <p:nvPicPr>
            <p:cNvPr id="146438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1535936" y="5472224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3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2632320" y="5472225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4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3728704" y="5472226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5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4829221" y="5472227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6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5885613" y="5472228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117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6910277" y="5472229"/>
              <a:ext cx="657447" cy="685800"/>
            </a:xfrm>
            <a:prstGeom prst="rect">
              <a:avLst/>
            </a:prstGeom>
            <a:noFill/>
          </p:spPr>
        </p:pic>
      </p:grpSp>
      <p:grpSp>
        <p:nvGrpSpPr>
          <p:cNvPr id="6" name="Group 123"/>
          <p:cNvGrpSpPr/>
          <p:nvPr/>
        </p:nvGrpSpPr>
        <p:grpSpPr bwMode="invGray">
          <a:xfrm>
            <a:off x="1066800" y="3887000"/>
            <a:ext cx="7013448" cy="2011680"/>
            <a:chOff x="1066800" y="3658400"/>
            <a:chExt cx="7013448" cy="2011680"/>
          </a:xfrm>
        </p:grpSpPr>
        <p:sp>
          <p:nvSpPr>
            <p:cNvPr id="72" name="Round Same Side Corner Rectangle 71"/>
            <p:cNvSpPr/>
            <p:nvPr/>
          </p:nvSpPr>
          <p:spPr bwMode="invGray">
            <a:xfrm>
              <a:off x="1066800" y="3658400"/>
              <a:ext cx="7013448" cy="2011680"/>
            </a:xfrm>
            <a:prstGeom prst="round2SameRect">
              <a:avLst>
                <a:gd name="adj1" fmla="val 3680"/>
                <a:gd name="adj2" fmla="val 25222"/>
              </a:avLst>
            </a:prstGeom>
            <a:gradFill flip="none" rotWithShape="1">
              <a:gsLst>
                <a:gs pos="0">
                  <a:srgbClr val="FFFFFF"/>
                </a:gs>
                <a:gs pos="27000">
                  <a:srgbClr val="FFFFFF">
                    <a:alpha val="20000"/>
                  </a:srgbClr>
                </a:gs>
                <a:gs pos="100000">
                  <a:schemeClr val="accent4">
                    <a:lumMod val="50000"/>
                    <a:alpha val="37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rgbClr val="080808"/>
                  </a:solidFill>
                </a:rPr>
                <a:t>BI PLATFORM</a:t>
              </a:r>
              <a:endParaRPr lang="en-US" sz="1600" dirty="0">
                <a:solidFill>
                  <a:srgbClr val="080808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 bwMode="invGray">
            <a:xfrm>
              <a:off x="1524000" y="4025075"/>
              <a:ext cx="2971800" cy="533400"/>
            </a:xfrm>
            <a:prstGeom prst="roundRect">
              <a:avLst/>
            </a:prstGeom>
            <a:solidFill>
              <a:srgbClr val="BB543F">
                <a:alpha val="56000"/>
              </a:srgbClr>
            </a:soli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Reporting Services</a:t>
              </a:r>
            </a:p>
          </p:txBody>
        </p:sp>
        <p:sp>
          <p:nvSpPr>
            <p:cNvPr id="65" name="Rounded Rectangle 64"/>
            <p:cNvSpPr/>
            <p:nvPr/>
          </p:nvSpPr>
          <p:spPr bwMode="invGray">
            <a:xfrm>
              <a:off x="4565125" y="4025075"/>
              <a:ext cx="2971800" cy="533400"/>
            </a:xfrm>
            <a:prstGeom prst="roundRect">
              <a:avLst/>
            </a:prstGeom>
            <a:solidFill>
              <a:srgbClr val="BB543F">
                <a:alpha val="56000"/>
              </a:srgbClr>
            </a:soli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Analysis Services</a:t>
              </a:r>
            </a:p>
          </p:txBody>
        </p:sp>
        <p:sp>
          <p:nvSpPr>
            <p:cNvPr id="70" name="Rounded Rectangle 69"/>
            <p:cNvSpPr/>
            <p:nvPr/>
          </p:nvSpPr>
          <p:spPr bwMode="invGray">
            <a:xfrm>
              <a:off x="1524000" y="4620525"/>
              <a:ext cx="6019800" cy="422825"/>
            </a:xfrm>
            <a:prstGeom prst="roundRect">
              <a:avLst/>
            </a:prstGeom>
            <a:solidFill>
              <a:srgbClr val="BB543F">
                <a:alpha val="56000"/>
              </a:srgbClr>
            </a:soli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RDBMS</a:t>
              </a:r>
            </a:p>
          </p:txBody>
        </p:sp>
        <p:sp>
          <p:nvSpPr>
            <p:cNvPr id="118" name="Round Same Side Corner Rectangle 117"/>
            <p:cNvSpPr/>
            <p:nvPr/>
          </p:nvSpPr>
          <p:spPr bwMode="invGray">
            <a:xfrm>
              <a:off x="1524000" y="5105400"/>
              <a:ext cx="6016752" cy="420624"/>
            </a:xfrm>
            <a:prstGeom prst="round2SameRect">
              <a:avLst>
                <a:gd name="adj1" fmla="val 12834"/>
                <a:gd name="adj2" fmla="val 50000"/>
              </a:avLst>
            </a:prstGeom>
            <a:solidFill>
              <a:srgbClr val="BB543F">
                <a:alpha val="56000"/>
              </a:srgbClr>
            </a:soli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Integration Services</a:t>
              </a:r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1045029" y="1219200"/>
            <a:ext cx="7053942" cy="3657600"/>
            <a:chOff x="1045029" y="990600"/>
            <a:chExt cx="7053942" cy="3657600"/>
          </a:xfrm>
        </p:grpSpPr>
        <p:sp>
          <p:nvSpPr>
            <p:cNvPr id="55" name="Chord 54"/>
            <p:cNvSpPr/>
            <p:nvPr/>
          </p:nvSpPr>
          <p:spPr bwMode="invGray">
            <a:xfrm>
              <a:off x="1045029" y="990600"/>
              <a:ext cx="7053942" cy="3657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0">
                  <a:schemeClr val="tx1">
                    <a:alpha val="52000"/>
                  </a:schemeClr>
                </a:gs>
                <a:gs pos="7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19050">
              <a:solidFill>
                <a:schemeClr val="tx1">
                  <a:alpha val="2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dirty="0" smtClean="0"/>
            </a:p>
          </p:txBody>
        </p:sp>
        <p:sp>
          <p:nvSpPr>
            <p:cNvPr id="56" name="Chord 55"/>
            <p:cNvSpPr/>
            <p:nvPr/>
          </p:nvSpPr>
          <p:spPr bwMode="invGray">
            <a:xfrm>
              <a:off x="1485900" y="1338944"/>
              <a:ext cx="6172200" cy="2895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38000">
                  <a:schemeClr val="accent3">
                    <a:lumMod val="50000"/>
                    <a:alpha val="70000"/>
                  </a:schemeClr>
                </a:gs>
                <a:gs pos="87000">
                  <a:schemeClr val="accent3">
                    <a:lumMod val="75000"/>
                    <a:alpha val="9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8080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 bwMode="invGray">
            <a:xfrm>
              <a:off x="3229275" y="1705275"/>
              <a:ext cx="2726227" cy="2821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SharePoint Server</a:t>
              </a:r>
              <a:endParaRPr lang="en-US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invGray">
            <a:xfrm rot="20407984">
              <a:off x="2044850" y="1793510"/>
              <a:ext cx="1522527" cy="3721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i="1" dirty="0" smtClean="0"/>
                <a:t>SEARCH</a:t>
              </a:r>
              <a:endParaRPr lang="en-US" sz="1400" i="1" dirty="0"/>
            </a:p>
          </p:txBody>
        </p:sp>
        <p:sp>
          <p:nvSpPr>
            <p:cNvPr id="74" name="Rectangle 73"/>
            <p:cNvSpPr/>
            <p:nvPr/>
          </p:nvSpPr>
          <p:spPr bwMode="invGray">
            <a:xfrm>
              <a:off x="4114800" y="1066800"/>
              <a:ext cx="792075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080808"/>
                  </a:solidFill>
                </a:rPr>
                <a:t>DELIVERY</a:t>
              </a:r>
            </a:p>
          </p:txBody>
        </p:sp>
        <p:grpSp>
          <p:nvGrpSpPr>
            <p:cNvPr id="8" name="Group 83"/>
            <p:cNvGrpSpPr/>
            <p:nvPr/>
          </p:nvGrpSpPr>
          <p:grpSpPr bwMode="invGray">
            <a:xfrm>
              <a:off x="1790701" y="2086275"/>
              <a:ext cx="5562599" cy="457200"/>
              <a:chOff x="1752600" y="2133600"/>
              <a:chExt cx="6061509" cy="381000"/>
            </a:xfrm>
          </p:grpSpPr>
          <p:sp>
            <p:nvSpPr>
              <p:cNvPr id="78" name="Round Same Side Corner Rectangle 77"/>
              <p:cNvSpPr/>
              <p:nvPr/>
            </p:nvSpPr>
            <p:spPr bwMode="invGray">
              <a:xfrm>
                <a:off x="1752600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Reports</a:t>
                </a:r>
                <a:endPara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9" name="Round Same Side Corner Rectangle 78"/>
              <p:cNvSpPr/>
              <p:nvPr/>
            </p:nvSpPr>
            <p:spPr bwMode="invGray">
              <a:xfrm>
                <a:off x="2766782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Dashboards</a:t>
                </a:r>
              </a:p>
            </p:txBody>
          </p:sp>
          <p:sp>
            <p:nvSpPr>
              <p:cNvPr id="80" name="Round Same Side Corner Rectangle 79"/>
              <p:cNvSpPr/>
              <p:nvPr/>
            </p:nvSpPr>
            <p:spPr bwMode="invGray">
              <a:xfrm>
                <a:off x="3780964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Excel 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Workbooks</a:t>
                </a:r>
              </a:p>
            </p:txBody>
          </p:sp>
          <p:sp>
            <p:nvSpPr>
              <p:cNvPr id="81" name="Round Same Side Corner Rectangle 80"/>
              <p:cNvSpPr/>
              <p:nvPr/>
            </p:nvSpPr>
            <p:spPr bwMode="invGray">
              <a:xfrm>
                <a:off x="4795146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Analytic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Views</a:t>
                </a:r>
              </a:p>
            </p:txBody>
          </p:sp>
          <p:sp>
            <p:nvSpPr>
              <p:cNvPr id="82" name="Round Same Side Corner Rectangle 81"/>
              <p:cNvSpPr/>
              <p:nvPr/>
            </p:nvSpPr>
            <p:spPr bwMode="invGray">
              <a:xfrm>
                <a:off x="5809328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Scorecards</a:t>
                </a:r>
              </a:p>
            </p:txBody>
          </p:sp>
          <p:sp>
            <p:nvSpPr>
              <p:cNvPr id="83" name="Round Same Side Corner Rectangle 82"/>
              <p:cNvSpPr/>
              <p:nvPr/>
            </p:nvSpPr>
            <p:spPr bwMode="invGray">
              <a:xfrm>
                <a:off x="6823509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Plans</a:t>
                </a:r>
              </a:p>
            </p:txBody>
          </p:sp>
        </p:grpSp>
        <p:sp>
          <p:nvSpPr>
            <p:cNvPr id="120" name="Rectangle 119"/>
            <p:cNvSpPr/>
            <p:nvPr/>
          </p:nvSpPr>
          <p:spPr bwMode="invGray">
            <a:xfrm rot="760022">
              <a:off x="3868822" y="1623816"/>
              <a:ext cx="3622486" cy="12447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i="1" dirty="0" smtClean="0"/>
                <a:t>CONTENT MANAGEMENT</a:t>
              </a:r>
            </a:p>
          </p:txBody>
        </p:sp>
        <p:sp>
          <p:nvSpPr>
            <p:cNvPr id="121" name="Rectangle 120"/>
            <p:cNvSpPr/>
            <p:nvPr/>
          </p:nvSpPr>
          <p:spPr bwMode="invGray">
            <a:xfrm rot="21189507">
              <a:off x="2254339" y="1543299"/>
              <a:ext cx="3460558" cy="11027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i="1" dirty="0" smtClean="0"/>
                <a:t>COLLABORATION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66800" y="2879814"/>
            <a:ext cx="7010400" cy="914400"/>
            <a:chOff x="1066800" y="2879814"/>
            <a:chExt cx="7010400" cy="914400"/>
          </a:xfrm>
        </p:grpSpPr>
        <p:grpSp>
          <p:nvGrpSpPr>
            <p:cNvPr id="3" name="Group 122"/>
            <p:cNvGrpSpPr/>
            <p:nvPr/>
          </p:nvGrpSpPr>
          <p:grpSpPr bwMode="invGray">
            <a:xfrm>
              <a:off x="1066800" y="2879814"/>
              <a:ext cx="7010400" cy="914400"/>
              <a:chOff x="1066800" y="2651214"/>
              <a:chExt cx="7010400" cy="914400"/>
            </a:xfrm>
          </p:grpSpPr>
          <p:sp>
            <p:nvSpPr>
              <p:cNvPr id="61" name="Rounded Rectangle 60"/>
              <p:cNvSpPr/>
              <p:nvPr/>
            </p:nvSpPr>
            <p:spPr bwMode="invGray">
              <a:xfrm>
                <a:off x="1066800" y="2651214"/>
                <a:ext cx="7010400" cy="914400"/>
              </a:xfrm>
              <a:prstGeom prst="roundRect">
                <a:avLst>
                  <a:gd name="adj" fmla="val 11310"/>
                </a:avLst>
              </a:prstGeom>
              <a:gradFill flip="none" rotWithShape="1">
                <a:gsLst>
                  <a:gs pos="0">
                    <a:srgbClr val="FFFFFF"/>
                  </a:gs>
                  <a:gs pos="61000">
                    <a:srgbClr val="FFFFFF">
                      <a:alpha val="20000"/>
                    </a:srgbClr>
                  </a:gs>
                  <a:gs pos="100000">
                    <a:schemeClr val="accent2">
                      <a:lumMod val="50000"/>
                      <a:alpha val="4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 smtClean="0">
                    <a:solidFill>
                      <a:srgbClr val="080808"/>
                    </a:solidFill>
                  </a:rPr>
                  <a:t>END USER TOOLS &amp; PERFORMANCE MANAGEMENT APPS</a:t>
                </a:r>
                <a:endParaRPr lang="en-US" sz="1600" dirty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 bwMode="invGray">
              <a:xfrm>
                <a:off x="4585607" y="3032214"/>
                <a:ext cx="2971800" cy="4293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50000"/>
                      <a:alpha val="70000"/>
                    </a:schemeClr>
                  </a:gs>
                  <a:gs pos="77000">
                    <a:schemeClr val="accent2">
                      <a:alpha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err="1" smtClea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rPr>
                  <a:t>PerformancePoint</a:t>
                </a:r>
                <a:r>
                  <a:rPr lang="en-US" dirty="0" smtClea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rPr>
                  <a:t> Server</a:t>
                </a:r>
              </a:p>
            </p:txBody>
          </p:sp>
        </p:grpSp>
        <p:sp>
          <p:nvSpPr>
            <p:cNvPr id="49" name="Rounded Rectangle 48"/>
            <p:cNvSpPr/>
            <p:nvPr/>
          </p:nvSpPr>
          <p:spPr bwMode="invGray">
            <a:xfrm>
              <a:off x="1524000" y="3228201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alpha val="70000"/>
                  </a:schemeClr>
                </a:gs>
                <a:gs pos="77000">
                  <a:schemeClr val="accent2">
                    <a:alpha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Excel</a:t>
              </a:r>
            </a:p>
          </p:txBody>
        </p:sp>
      </p:grpSp>
      <p:sp>
        <p:nvSpPr>
          <p:cNvPr id="50" name="Rectangle 14"/>
          <p:cNvSpPr txBox="1">
            <a:spLocks noChangeArrowheads="1"/>
          </p:cNvSpPr>
          <p:nvPr/>
        </p:nvSpPr>
        <p:spPr>
          <a:xfrm>
            <a:off x="381000" y="228600"/>
            <a:ext cx="8393113" cy="103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Segoe" pitchFamily="34" charset="0"/>
                <a:ea typeface="+mj-ea"/>
                <a:cs typeface="+mj-cs"/>
              </a:rPr>
              <a:t>Microsoft BI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An Integrated Offering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 better resource analysis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Leverage exposed server resource information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Identify who run which queries, for how long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Optimize workload and resource utilization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00200" y="3276600"/>
            <a:ext cx="7315200" cy="3124200"/>
            <a:chOff x="1600200" y="3048000"/>
            <a:chExt cx="7315200" cy="3124200"/>
          </a:xfrm>
        </p:grpSpPr>
        <p:sp>
          <p:nvSpPr>
            <p:cNvPr id="4" name="Rectangle 3"/>
            <p:cNvSpPr/>
            <p:nvPr/>
          </p:nvSpPr>
          <p:spPr>
            <a:xfrm>
              <a:off x="1600200" y="3429000"/>
              <a:ext cx="21336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Cube 4"/>
            <p:cNvSpPr/>
            <p:nvPr/>
          </p:nvSpPr>
          <p:spPr>
            <a:xfrm>
              <a:off x="1981200" y="3962400"/>
              <a:ext cx="914400" cy="762000"/>
            </a:xfrm>
            <a:prstGeom prst="cub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/>
                <a:t>Default Resource cube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2819400" y="3657600"/>
              <a:ext cx="2514600" cy="457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600200" y="5029200"/>
              <a:ext cx="21336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Resource tables (DMV</a:t>
              </a:r>
              <a:r>
                <a:rPr lang="en-US" sz="1200" dirty="0">
                  <a:solidFill>
                    <a:schemeClr val="bg2"/>
                  </a:solidFill>
                </a:rPr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0200" y="5181600"/>
              <a:ext cx="251460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Ad hoc analysis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Select * from </a:t>
              </a:r>
              <a:r>
                <a:rPr lang="en-US" dirty="0" err="1"/>
                <a:t>Session_Resources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3733800" y="5410200"/>
              <a:ext cx="16002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2819400" y="4400550"/>
              <a:ext cx="2514600" cy="2476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2211388" y="4876800"/>
              <a:ext cx="303212" cy="158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133600" y="5334000"/>
              <a:ext cx="533400" cy="15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8800" y="5638800"/>
              <a:ext cx="533400" cy="15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5638800"/>
              <a:ext cx="533400" cy="15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19400" y="5943600"/>
              <a:ext cx="533400" cy="15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133600" y="5486400"/>
              <a:ext cx="230188" cy="152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2439988" y="5486400"/>
              <a:ext cx="227012" cy="152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>
              <a:off x="2819400" y="5791200"/>
              <a:ext cx="228600" cy="152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681" name="AutoShape 215"/>
            <p:cNvSpPr>
              <a:spLocks noChangeArrowheads="1"/>
            </p:cNvSpPr>
            <p:nvPr/>
          </p:nvSpPr>
          <p:spPr bwMode="auto">
            <a:xfrm>
              <a:off x="5486400" y="3352800"/>
              <a:ext cx="762000" cy="609600"/>
            </a:xfrm>
            <a:prstGeom prst="flowChartMultidocument">
              <a:avLst/>
            </a:prstGeom>
            <a:solidFill>
              <a:srgbClr val="598491">
                <a:alpha val="44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b="1"/>
            </a:p>
          </p:txBody>
        </p:sp>
        <p:pic>
          <p:nvPicPr>
            <p:cNvPr id="27682" name="Picture 221" descr="j0188073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6400" y="4343400"/>
              <a:ext cx="615950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3" name="TextBox 57"/>
            <p:cNvSpPr txBox="1">
              <a:spLocks noChangeArrowheads="1"/>
            </p:cNvSpPr>
            <p:nvPr/>
          </p:nvSpPr>
          <p:spPr bwMode="auto">
            <a:xfrm>
              <a:off x="6477000" y="3276600"/>
              <a:ext cx="2438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egoe"/>
                </a:rPr>
                <a:t>Reports generated in Reporting Services</a:t>
              </a:r>
            </a:p>
          </p:txBody>
        </p:sp>
        <p:sp>
          <p:nvSpPr>
            <p:cNvPr id="27684" name="TextBox 58"/>
            <p:cNvSpPr txBox="1">
              <a:spLocks noChangeArrowheads="1"/>
            </p:cNvSpPr>
            <p:nvPr/>
          </p:nvSpPr>
          <p:spPr bwMode="auto">
            <a:xfrm>
              <a:off x="6477000" y="4267200"/>
              <a:ext cx="2286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egoe"/>
                </a:rPr>
                <a:t>Rich analytical client applications</a:t>
              </a:r>
            </a:p>
          </p:txBody>
        </p:sp>
        <p:sp>
          <p:nvSpPr>
            <p:cNvPr id="27685" name="TextBox 24"/>
            <p:cNvSpPr txBox="1">
              <a:spLocks noChangeArrowheads="1"/>
            </p:cNvSpPr>
            <p:nvPr/>
          </p:nvSpPr>
          <p:spPr bwMode="auto">
            <a:xfrm>
              <a:off x="1752600" y="3048000"/>
              <a:ext cx="1905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Segoe"/>
                </a:rPr>
                <a:t>Analysis Services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2819400" y="3810000"/>
              <a:ext cx="2514600" cy="1676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36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Extend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and Monitor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-762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ego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1096010"/>
            <a:ext cx="82296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8F2513"/>
                </a:solidFill>
                <a:latin typeface="Segoe"/>
              </a:rPr>
              <a:t>Resource Monitor</a:t>
            </a:r>
          </a:p>
          <a:p>
            <a:endParaRPr lang="en-US" sz="2000" dirty="0">
              <a:solidFill>
                <a:srgbClr val="8F2513"/>
              </a:solidFill>
              <a:latin typeface="Sego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7010400" y="6392862"/>
            <a:ext cx="2013888" cy="328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3D4C1-09D1-472C-A87A-BB58DFA60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02616" y="5105400"/>
            <a:ext cx="11121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336800" y="3429000"/>
          <a:ext cx="2082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001000" y="3429000"/>
          <a:ext cx="6248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96200" y="4191000"/>
            <a:ext cx="11121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324600" y="4495800"/>
          <a:ext cx="62484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</a:tr>
            </a:tbl>
          </a:graphicData>
        </a:graphic>
      </p:graphicFrame>
      <p:sp>
        <p:nvSpPr>
          <p:cNvPr id="29" name="Down Arrow 28"/>
          <p:cNvSpPr/>
          <p:nvPr/>
        </p:nvSpPr>
        <p:spPr>
          <a:xfrm>
            <a:off x="3327400" y="4572000"/>
            <a:ext cx="304800" cy="3048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2514600" y="5029200"/>
            <a:ext cx="304800" cy="3048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8153400" y="3733800"/>
            <a:ext cx="304800" cy="3048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7086600" y="4419600"/>
            <a:ext cx="304800" cy="3048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334000" y="5105400"/>
          <a:ext cx="2082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Left Arrow 34"/>
          <p:cNvSpPr/>
          <p:nvPr/>
        </p:nvSpPr>
        <p:spPr>
          <a:xfrm flipH="1">
            <a:off x="7543800" y="3352800"/>
            <a:ext cx="304800" cy="3048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6477000" y="4724400"/>
            <a:ext cx="304800" cy="3048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4419600" y="4495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egoe"/>
              </a:rPr>
              <a:t>- </a:t>
            </a:r>
            <a:r>
              <a:rPr lang="en-US" dirty="0" err="1">
                <a:latin typeface="Segoe"/>
              </a:rPr>
              <a:t>vs</a:t>
            </a:r>
            <a:r>
              <a:rPr lang="en-US" dirty="0">
                <a:latin typeface="Segoe"/>
              </a:rPr>
              <a:t> 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Optimize user experience with computation of non-default expressions only</a:t>
            </a:r>
          </a:p>
          <a:p>
            <a:r>
              <a:rPr lang="en-US" sz="2000" dirty="0" smtClean="0">
                <a:latin typeface="Segoe"/>
              </a:rPr>
              <a:t>Enhance analytical capabilities with more complex computations and aggregations </a:t>
            </a:r>
          </a:p>
          <a:p>
            <a:r>
              <a:rPr lang="en-US" sz="2000" dirty="0" smtClean="0"/>
              <a:t>Gain tremendous performance on “sparse” populated cubes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334000" y="2971800"/>
          <a:ext cx="2082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EA7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81000" y="4724400"/>
          <a:ext cx="2082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3A5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rgbClr val="86A7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  <a:tr h="141514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Run &amp; Experience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-76200" y="990600"/>
            <a:ext cx="9753600" cy="5334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ego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1096010"/>
            <a:ext cx="82296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8F2513"/>
                </a:solidFill>
                <a:latin typeface="Segoe"/>
              </a:rPr>
              <a:t>Subspace Computation</a:t>
            </a:r>
          </a:p>
          <a:p>
            <a:endParaRPr lang="en-US" sz="2000" dirty="0">
              <a:solidFill>
                <a:srgbClr val="8F2513"/>
              </a:solidFill>
              <a:latin typeface="Sego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Write-Back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Empower business users with MOLAP enabled write-back</a:t>
            </a:r>
          </a:p>
          <a:p>
            <a:pPr lvl="1"/>
            <a:r>
              <a:rPr lang="en-US" dirty="0" smtClean="0"/>
              <a:t>Extend the superior performance of the MOLAP storage mode to write-back scenarios</a:t>
            </a:r>
          </a:p>
          <a:p>
            <a:pPr lvl="1"/>
            <a:r>
              <a:rPr lang="en-US" dirty="0" smtClean="0"/>
              <a:t>Eliminate the need for ROLAP storage   </a:t>
            </a:r>
          </a:p>
          <a:p>
            <a:pPr lvl="1"/>
            <a:r>
              <a:rPr lang="en-US" dirty="0" smtClean="0"/>
              <a:t>Enable an end-user optimized write-back experience</a:t>
            </a:r>
          </a:p>
          <a:p>
            <a:pPr lvl="1"/>
            <a:r>
              <a:rPr lang="en-US" dirty="0" smtClean="0"/>
              <a:t>Support improved what-if analysis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Services 2005 Write Back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6096000" y="2209800"/>
            <a:ext cx="2209800" cy="2667000"/>
            <a:chOff x="5105400" y="1219200"/>
            <a:chExt cx="2209800" cy="2667000"/>
          </a:xfrm>
        </p:grpSpPr>
        <p:sp>
          <p:nvSpPr>
            <p:cNvPr id="5" name="Can 4"/>
            <p:cNvSpPr/>
            <p:nvPr/>
          </p:nvSpPr>
          <p:spPr>
            <a:xfrm>
              <a:off x="5105400" y="1219200"/>
              <a:ext cx="2209800" cy="26670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1905000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905000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1905000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2971800"/>
              <a:ext cx="1371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2971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81B0E"/>
                  </a:solidFill>
                </a:rPr>
                <a:t>Write-Back  Table</a:t>
              </a:r>
              <a:endParaRPr lang="en-US" dirty="0">
                <a:solidFill>
                  <a:srgbClr val="681B0E"/>
                </a:solidFill>
              </a:endParaRPr>
            </a:p>
          </p:txBody>
        </p:sp>
      </p:grpSp>
      <p:sp>
        <p:nvSpPr>
          <p:cNvPr id="4" name="Cube 3"/>
          <p:cNvSpPr/>
          <p:nvPr/>
        </p:nvSpPr>
        <p:spPr>
          <a:xfrm>
            <a:off x="2438400" y="1905000"/>
            <a:ext cx="3124200" cy="3352800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667000" y="3114964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667000" y="3429000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2667000" y="3733800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2667000" y="4038600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83541" y="2743200"/>
            <a:ext cx="1788459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81B0E"/>
                </a:solidFill>
              </a:rPr>
              <a:t>Cube Partitions</a:t>
            </a:r>
            <a:endParaRPr lang="en-US" dirty="0">
              <a:solidFill>
                <a:srgbClr val="681B0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52400" y="5638800"/>
            <a:ext cx="9448800" cy="685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81B0E"/>
                </a:solidFill>
              </a:rPr>
              <a:t>ROLAP Enabled Write Back </a:t>
            </a:r>
            <a:endParaRPr lang="en-US" sz="2400" dirty="0">
              <a:solidFill>
                <a:srgbClr val="681B0E"/>
              </a:solidFill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4419600" y="3505200"/>
            <a:ext cx="1828800" cy="1066800"/>
            <a:chOff x="4419600" y="3505200"/>
            <a:chExt cx="1828800" cy="10668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4419600" y="4267200"/>
              <a:ext cx="1828800" cy="304800"/>
            </a:xfrm>
            <a:prstGeom prst="straightConnector1">
              <a:avLst/>
            </a:prstGeom>
            <a:ln>
              <a:solidFill>
                <a:srgbClr val="8C3F3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724400" y="3505200"/>
              <a:ext cx="106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Commit write back  to data Store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1336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Retrieve committed write back 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5" name="Curved Connector 74"/>
          <p:cNvCxnSpPr>
            <a:stCxn id="11" idx="2"/>
          </p:cNvCxnSpPr>
          <p:nvPr/>
        </p:nvCxnSpPr>
        <p:spPr>
          <a:xfrm rot="5400000">
            <a:off x="5486400" y="3429000"/>
            <a:ext cx="304800" cy="2743200"/>
          </a:xfrm>
          <a:prstGeom prst="curvedConnector2">
            <a:avLst/>
          </a:prstGeom>
          <a:ln>
            <a:solidFill>
              <a:srgbClr val="6EBFC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74"/>
          <p:cNvCxnSpPr/>
          <p:nvPr/>
        </p:nvCxnSpPr>
        <p:spPr>
          <a:xfrm rot="10800000">
            <a:off x="685800" y="2516088"/>
            <a:ext cx="1905000" cy="2360712"/>
          </a:xfrm>
          <a:prstGeom prst="curvedConnector2">
            <a:avLst/>
          </a:prstGeom>
          <a:ln>
            <a:solidFill>
              <a:srgbClr val="6EBFC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1181100" y="3238500"/>
            <a:ext cx="1752600" cy="1219200"/>
          </a:xfrm>
          <a:prstGeom prst="straightConnector1">
            <a:avLst/>
          </a:prstGeom>
          <a:ln>
            <a:solidFill>
              <a:srgbClr val="8C3F3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82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Entry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228600" y="4114800"/>
            <a:ext cx="1600200" cy="838200"/>
            <a:chOff x="533400" y="4114800"/>
            <a:chExt cx="1600200" cy="838200"/>
          </a:xfrm>
        </p:grpSpPr>
        <p:sp>
          <p:nvSpPr>
            <p:cNvPr id="21" name="Oval 20"/>
            <p:cNvSpPr/>
            <p:nvPr/>
          </p:nvSpPr>
          <p:spPr>
            <a:xfrm>
              <a:off x="533400" y="4114800"/>
              <a:ext cx="1600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800" y="4243754"/>
              <a:ext cx="1219200" cy="54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81B0E"/>
                  </a:solidFill>
                </a:rPr>
                <a:t>Write Back Cache</a:t>
              </a:r>
              <a:endParaRPr lang="en-US" dirty="0">
                <a:solidFill>
                  <a:srgbClr val="681B0E"/>
                </a:solidFill>
              </a:endParaRPr>
            </a:p>
          </p:txBody>
        </p:sp>
      </p:grpSp>
      <p:cxnSp>
        <p:nvCxnSpPr>
          <p:cNvPr id="34" name="Curved Connector 74"/>
          <p:cNvCxnSpPr/>
          <p:nvPr/>
        </p:nvCxnSpPr>
        <p:spPr>
          <a:xfrm rot="16200000" flipH="1">
            <a:off x="991344" y="3201144"/>
            <a:ext cx="2208312" cy="990600"/>
          </a:xfrm>
          <a:prstGeom prst="curvedConnector2">
            <a:avLst/>
          </a:prstGeom>
          <a:ln>
            <a:solidFill>
              <a:srgbClr val="6EBFC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74"/>
          <p:cNvCxnSpPr/>
          <p:nvPr/>
        </p:nvCxnSpPr>
        <p:spPr>
          <a:xfrm flipV="1">
            <a:off x="4419600" y="4495800"/>
            <a:ext cx="1905000" cy="304800"/>
          </a:xfrm>
          <a:prstGeom prst="curvedConnector3">
            <a:avLst>
              <a:gd name="adj1" fmla="val 50000"/>
            </a:avLst>
          </a:prstGeom>
          <a:ln>
            <a:solidFill>
              <a:srgbClr val="6EBFC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1752600" y="4572000"/>
            <a:ext cx="914400" cy="152400"/>
          </a:xfrm>
          <a:prstGeom prst="straightConnector1">
            <a:avLst/>
          </a:prstGeom>
          <a:ln>
            <a:solidFill>
              <a:srgbClr val="8C3F3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Cube 57"/>
          <p:cNvSpPr/>
          <p:nvPr/>
        </p:nvSpPr>
        <p:spPr>
          <a:xfrm>
            <a:off x="2667000" y="4410364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800" y="4645223"/>
            <a:ext cx="1981200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81B0E"/>
                </a:solidFill>
              </a:rPr>
              <a:t>Write-Back Partition</a:t>
            </a:r>
            <a:endParaRPr lang="en-US" sz="1000" dirty="0">
              <a:solidFill>
                <a:srgbClr val="681B0E"/>
              </a:solidFill>
            </a:endParaRPr>
          </a:p>
        </p:txBody>
      </p:sp>
      <p:pic>
        <p:nvPicPr>
          <p:cNvPr id="1027" name="Picture 3" descr="C:\Users\jstrauss\AppData\Local\Microsoft\Windows\Temporary Internet Files\Content.IE5\QZ225GN2\MCj043384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/>
          <p:cNvSpPr/>
          <p:nvPr/>
        </p:nvSpPr>
        <p:spPr>
          <a:xfrm>
            <a:off x="2438400" y="1905000"/>
            <a:ext cx="3124200" cy="3352800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83541" y="2743200"/>
            <a:ext cx="1788459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81B0E"/>
                </a:solidFill>
              </a:rPr>
              <a:t>Cube Partitions</a:t>
            </a:r>
            <a:endParaRPr lang="en-US" dirty="0">
              <a:solidFill>
                <a:srgbClr val="681B0E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2667000" y="3733800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667000" y="3114964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667000" y="3429000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2667000" y="4114800"/>
            <a:ext cx="1752600" cy="618836"/>
          </a:xfrm>
          <a:prstGeom prst="cube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67000" y="4343400"/>
            <a:ext cx="2474259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81B0E"/>
                </a:solidFill>
              </a:rPr>
              <a:t>Write-Back Partition</a:t>
            </a:r>
            <a:endParaRPr lang="en-US" sz="1400" dirty="0">
              <a:solidFill>
                <a:srgbClr val="681B0E"/>
              </a:solidFill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1981200" y="1371600"/>
            <a:ext cx="2438400" cy="3276600"/>
            <a:chOff x="1981200" y="1371600"/>
            <a:chExt cx="2438400" cy="3275417"/>
          </a:xfrm>
        </p:grpSpPr>
        <p:sp>
          <p:nvSpPr>
            <p:cNvPr id="58" name="TextBox 57"/>
            <p:cNvSpPr txBox="1"/>
            <p:nvPr/>
          </p:nvSpPr>
          <p:spPr>
            <a:xfrm>
              <a:off x="2209800" y="1371600"/>
              <a:ext cx="1752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Retrieve committed write back from MOLAP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1" name="Curved Connector 74"/>
            <p:cNvCxnSpPr/>
            <p:nvPr/>
          </p:nvCxnSpPr>
          <p:spPr>
            <a:xfrm>
              <a:off x="1981200" y="2285670"/>
              <a:ext cx="2438400" cy="2361347"/>
            </a:xfrm>
            <a:prstGeom prst="curvedConnector3">
              <a:avLst>
                <a:gd name="adj1" fmla="val 55056"/>
              </a:avLst>
            </a:prstGeom>
            <a:ln>
              <a:solidFill>
                <a:srgbClr val="6EBFC8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urved Connector 74"/>
          <p:cNvCxnSpPr/>
          <p:nvPr/>
        </p:nvCxnSpPr>
        <p:spPr>
          <a:xfrm rot="10800000">
            <a:off x="1981200" y="2667000"/>
            <a:ext cx="2514600" cy="2438400"/>
          </a:xfrm>
          <a:prstGeom prst="curvedConnector3">
            <a:avLst>
              <a:gd name="adj1" fmla="val 54086"/>
            </a:avLst>
          </a:prstGeom>
          <a:ln>
            <a:solidFill>
              <a:srgbClr val="6EBFC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Services 2008 Write Back</a:t>
            </a:r>
            <a:endParaRPr lang="en-US" dirty="0"/>
          </a:p>
        </p:txBody>
      </p:sp>
      <p:grpSp>
        <p:nvGrpSpPr>
          <p:cNvPr id="4" name="Group 26"/>
          <p:cNvGrpSpPr/>
          <p:nvPr/>
        </p:nvGrpSpPr>
        <p:grpSpPr>
          <a:xfrm>
            <a:off x="6096000" y="2209800"/>
            <a:ext cx="2209800" cy="2667000"/>
            <a:chOff x="5105400" y="1219200"/>
            <a:chExt cx="2209800" cy="2667000"/>
          </a:xfrm>
        </p:grpSpPr>
        <p:sp>
          <p:nvSpPr>
            <p:cNvPr id="5" name="Can 4"/>
            <p:cNvSpPr/>
            <p:nvPr/>
          </p:nvSpPr>
          <p:spPr>
            <a:xfrm>
              <a:off x="5105400" y="1219200"/>
              <a:ext cx="2209800" cy="26670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1905000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905000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1905000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2971800"/>
              <a:ext cx="1371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2971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81B0E"/>
                  </a:solidFill>
                </a:rPr>
                <a:t>Write-Back  Table</a:t>
              </a:r>
              <a:endParaRPr lang="en-US" dirty="0">
                <a:solidFill>
                  <a:srgbClr val="681B0E"/>
                </a:solidFill>
              </a:endParaRPr>
            </a:p>
          </p:txBody>
        </p:sp>
      </p:grpSp>
      <p:pic>
        <p:nvPicPr>
          <p:cNvPr id="1027" name="Picture 3" descr="C:\Users\jstrauss\AppData\Local\Microsoft\Windows\Temporary Internet Files\Content.IE5\QZ225GN2\MCj043384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2209800" cy="22098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-152400" y="5638800"/>
            <a:ext cx="9448800" cy="685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81B0E"/>
                </a:solidFill>
              </a:rPr>
              <a:t>MOLAP Enabled Write Back </a:t>
            </a:r>
            <a:endParaRPr lang="en-US" sz="2400" dirty="0">
              <a:solidFill>
                <a:srgbClr val="681B0E"/>
              </a:solidFill>
            </a:endParaRPr>
          </a:p>
        </p:txBody>
      </p:sp>
      <p:grpSp>
        <p:nvGrpSpPr>
          <p:cNvPr id="6" name="Group 35"/>
          <p:cNvGrpSpPr/>
          <p:nvPr/>
        </p:nvGrpSpPr>
        <p:grpSpPr>
          <a:xfrm>
            <a:off x="4419600" y="3810000"/>
            <a:ext cx="1828800" cy="762000"/>
            <a:chOff x="4419600" y="3810000"/>
            <a:chExt cx="1828800" cy="7620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4419600" y="4267200"/>
              <a:ext cx="1828800" cy="304800"/>
            </a:xfrm>
            <a:prstGeom prst="straightConnector1">
              <a:avLst/>
            </a:prstGeom>
            <a:ln>
              <a:solidFill>
                <a:srgbClr val="8C3F3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724400" y="38100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Copy to data source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228600" y="4114800"/>
            <a:ext cx="1600200" cy="838200"/>
            <a:chOff x="533400" y="4114800"/>
            <a:chExt cx="1600200" cy="838200"/>
          </a:xfrm>
        </p:grpSpPr>
        <p:sp>
          <p:nvSpPr>
            <p:cNvPr id="43" name="Oval 42"/>
            <p:cNvSpPr/>
            <p:nvPr/>
          </p:nvSpPr>
          <p:spPr>
            <a:xfrm>
              <a:off x="533400" y="4114800"/>
              <a:ext cx="1600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5800" y="4243754"/>
              <a:ext cx="1219200" cy="54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81B0E"/>
                  </a:solidFill>
                </a:rPr>
                <a:t>Write Back Cache</a:t>
              </a:r>
              <a:endParaRPr lang="en-US" dirty="0">
                <a:solidFill>
                  <a:srgbClr val="681B0E"/>
                </a:solidFill>
              </a:endParaRP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rot="10800000">
            <a:off x="1752600" y="4572000"/>
            <a:ext cx="914400" cy="152400"/>
          </a:xfrm>
          <a:prstGeom prst="straightConnector1">
            <a:avLst/>
          </a:prstGeom>
          <a:ln>
            <a:solidFill>
              <a:srgbClr val="8C3F3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1181100" y="3238500"/>
            <a:ext cx="1752600" cy="1219200"/>
          </a:xfrm>
          <a:prstGeom prst="straightConnector1">
            <a:avLst/>
          </a:prstGeom>
          <a:ln>
            <a:solidFill>
              <a:srgbClr val="8C3F3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82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Entry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" name="Group 47"/>
          <p:cNvGrpSpPr/>
          <p:nvPr/>
        </p:nvGrpSpPr>
        <p:grpSpPr>
          <a:xfrm>
            <a:off x="2590800" y="4575048"/>
            <a:ext cx="2590800" cy="835152"/>
            <a:chOff x="2590800" y="4575048"/>
            <a:chExt cx="2590800" cy="835152"/>
          </a:xfrm>
        </p:grpSpPr>
        <p:sp>
          <p:nvSpPr>
            <p:cNvPr id="47" name="Cube 46"/>
            <p:cNvSpPr/>
            <p:nvPr/>
          </p:nvSpPr>
          <p:spPr>
            <a:xfrm>
              <a:off x="4267200" y="4575048"/>
              <a:ext cx="914400" cy="835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2590800" y="4724400"/>
              <a:ext cx="2438400" cy="609600"/>
              <a:chOff x="2590800" y="4724400"/>
              <a:chExt cx="2438400" cy="60960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590800" y="47244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Commit write back to the MOLAP store</a:t>
                </a:r>
                <a:endPara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191000" y="4810780"/>
                <a:ext cx="838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81B0E"/>
                    </a:solidFill>
                  </a:rPr>
                  <a:t>MOLAP Store</a:t>
                </a:r>
                <a:endParaRPr lang="en-US" sz="1400" dirty="0">
                  <a:solidFill>
                    <a:srgbClr val="681B0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Server 2008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Engine and algorithm improvements</a:t>
            </a:r>
          </a:p>
          <a:p>
            <a:pPr lvl="1"/>
            <a:r>
              <a:rPr lang="en-US" sz="2000" dirty="0" smtClean="0"/>
              <a:t>Enable better prediction and insight</a:t>
            </a:r>
          </a:p>
          <a:p>
            <a:pPr lvl="1"/>
            <a:r>
              <a:rPr lang="en-US" sz="2000" dirty="0" smtClean="0"/>
              <a:t>Enhanced Time Series Support</a:t>
            </a:r>
          </a:p>
          <a:p>
            <a:pPr lvl="1"/>
            <a:r>
              <a:rPr lang="en-US" sz="2000" dirty="0" smtClean="0"/>
              <a:t>Enhanced Mining Structures</a:t>
            </a:r>
          </a:p>
          <a:p>
            <a:pPr lvl="2"/>
            <a:r>
              <a:rPr lang="en-US" sz="1700" dirty="0" smtClean="0"/>
              <a:t>Split data into training and testing partitions</a:t>
            </a:r>
          </a:p>
          <a:p>
            <a:pPr lvl="2"/>
            <a:r>
              <a:rPr lang="en-US" sz="1700" dirty="0" smtClean="0"/>
              <a:t>Querying against structure data</a:t>
            </a:r>
          </a:p>
          <a:p>
            <a:pPr lvl="2"/>
            <a:r>
              <a:rPr lang="en-US" sz="1700" dirty="0" smtClean="0"/>
              <a:t>Filter data when building models</a:t>
            </a:r>
          </a:p>
          <a:p>
            <a:pPr lvl="2"/>
            <a:r>
              <a:rPr lang="en-US" sz="1700" dirty="0" smtClean="0"/>
              <a:t>Build incompatible models in a structure</a:t>
            </a:r>
          </a:p>
          <a:p>
            <a:pPr lvl="2"/>
            <a:r>
              <a:rPr lang="en-US" sz="1700" dirty="0" smtClean="0"/>
              <a:t>Cross-validation</a:t>
            </a:r>
          </a:p>
          <a:p>
            <a:pPr lvl="2">
              <a:buNone/>
            </a:pPr>
            <a:endParaRPr lang="en-US" sz="800" dirty="0" smtClean="0"/>
          </a:p>
          <a:p>
            <a:r>
              <a:rPr lang="en-US" sz="2400" dirty="0" smtClean="0"/>
              <a:t>Data Mining Add-ins for Office 2007</a:t>
            </a:r>
          </a:p>
          <a:p>
            <a:pPr lvl="1"/>
            <a:r>
              <a:rPr lang="en-US" sz="2000" dirty="0" smtClean="0"/>
              <a:t>Deliver a compelling end-user experience</a:t>
            </a:r>
          </a:p>
          <a:p>
            <a:pPr lvl="1"/>
            <a:r>
              <a:rPr lang="en-US" sz="2000" dirty="0" smtClean="0"/>
              <a:t>Bring data mining to a new, and much larger audience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Analysis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4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Demo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B543F"/>
                </a:solidFill>
              </a:rPr>
              <a:t>Analysis Services 2008 In Action</a:t>
            </a:r>
            <a:endParaRPr lang="en-US" dirty="0">
              <a:solidFill>
                <a:srgbClr val="BB54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457200" y="1600200"/>
            <a:ext cx="5638800" cy="4724400"/>
          </a:xfrm>
          <a:prstGeom prst="rightArrowCallout">
            <a:avLst>
              <a:gd name="adj1" fmla="val 26968"/>
              <a:gd name="adj2" fmla="val 24672"/>
              <a:gd name="adj3" fmla="val 18438"/>
              <a:gd name="adj4" fmla="val 84418"/>
            </a:avLst>
          </a:prstGeom>
          <a:solidFill>
            <a:schemeClr val="accent1">
              <a:lumMod val="50000"/>
              <a:alpha val="8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Summary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A94C39"/>
                </a:solidFill>
              </a:rPr>
              <a:t>SQL Server 2008 Business Intelligence </a:t>
            </a:r>
            <a:endParaRPr lang="en-US" dirty="0">
              <a:solidFill>
                <a:srgbClr val="A94C39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447800"/>
          <a:ext cx="6096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4196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tx1">
                <a:tint val="45000"/>
                <a:satMod val="400000"/>
              </a:schemeClr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685800" y="3733800"/>
            <a:ext cx="2024873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95265"/>
          <p:cNvSpPr txBox="1">
            <a:spLocks noChangeArrowheads="1"/>
          </p:cNvSpPr>
          <p:nvPr/>
        </p:nvSpPr>
        <p:spPr>
          <a:xfrm>
            <a:off x="838200" y="6172200"/>
            <a:ext cx="3954463" cy="3254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3375" indent="-333375" defTabSz="9128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1700" dirty="0">
                <a:latin typeface="Segoe" pitchFamily="34" charset="0"/>
              </a:rPr>
              <a:t>http://www.olapreport.com </a:t>
            </a:r>
            <a:endParaRPr lang="en-US" sz="3200" dirty="0">
              <a:latin typeface="Segoe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4800" y="1143000"/>
            <a:ext cx="8458200" cy="24388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988" tIns="40494" rIns="80988" bIns="40494">
            <a:spAutoFit/>
          </a:bodyPr>
          <a:lstStyle/>
          <a:p>
            <a:pPr marL="514350" indent="-514350">
              <a:spcBef>
                <a:spcPts val="80"/>
              </a:spcBef>
              <a:spcAft>
                <a:spcPts val="1080"/>
              </a:spcAft>
              <a:buFont typeface="Calibri" pitchFamily="34" charset="0"/>
              <a:buAutoNum type="arabicPeriod"/>
            </a:pPr>
            <a:r>
              <a:rPr lang="en-US" dirty="0" smtClean="0"/>
              <a:t>Microsoft is positioned in Leaders Quadrant for Magic Quadrant for Data Warehouse Database Management Systems, 2007  </a:t>
            </a:r>
          </a:p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Segoe Semibold"/>
              </a:rPr>
              <a:t>SQL Server is the </a:t>
            </a:r>
            <a:r>
              <a:rPr lang="en-US" u="sng" dirty="0" smtClean="0">
                <a:latin typeface="Segoe Semibold"/>
              </a:rPr>
              <a:t>fastest growing DBMS and BI </a:t>
            </a:r>
            <a:r>
              <a:rPr lang="en-US" dirty="0" smtClean="0">
                <a:latin typeface="Segoe Semibold"/>
              </a:rPr>
              <a:t>vendor</a:t>
            </a:r>
          </a:p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Segoe Semibold"/>
              </a:rPr>
              <a:t>SQL </a:t>
            </a:r>
            <a:r>
              <a:rPr lang="en-US" dirty="0">
                <a:latin typeface="Segoe Semibold"/>
              </a:rPr>
              <a:t>Server is the </a:t>
            </a:r>
            <a:r>
              <a:rPr lang="en-US" u="sng" dirty="0">
                <a:latin typeface="Segoe Semibold"/>
              </a:rPr>
              <a:t>#1 OLAP Server on the </a:t>
            </a:r>
            <a:r>
              <a:rPr lang="en-US" u="sng" dirty="0" smtClean="0">
                <a:latin typeface="Segoe Semibold"/>
              </a:rPr>
              <a:t>market </a:t>
            </a:r>
            <a:endParaRPr lang="en-US" u="sng" dirty="0">
              <a:latin typeface="Segoe Semibold"/>
            </a:endParaRPr>
          </a:p>
          <a:p>
            <a:pPr marL="514350" indent="-514350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dirty="0">
                <a:latin typeface="Segoe Semibold"/>
              </a:rPr>
              <a:t>SQL Server ships </a:t>
            </a:r>
            <a:r>
              <a:rPr lang="en-US" u="sng" dirty="0">
                <a:latin typeface="Segoe Semibold"/>
              </a:rPr>
              <a:t>more units than Oracle and IBM </a:t>
            </a:r>
            <a:r>
              <a:rPr lang="en-US" dirty="0">
                <a:latin typeface="Segoe Semibold"/>
              </a:rPr>
              <a:t>combined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Incredible Market Momentum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778706"/>
            <a:ext cx="6172200" cy="2283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 more about SQL Server 2008</a:t>
            </a:r>
          </a:p>
          <a:p>
            <a:pPr lvl="1"/>
            <a:r>
              <a:rPr lang="en-US" sz="2400" dirty="0" smtClean="0"/>
              <a:t>Visit the SQL Server 2008 web site for more details </a:t>
            </a:r>
            <a:r>
              <a:rPr lang="en-US" sz="1700" dirty="0" smtClean="0">
                <a:hlinkClick r:id="rId3"/>
              </a:rPr>
              <a:t>http://www.microsoft.com/sql/prodinfo/futureversion/default.mspx</a:t>
            </a:r>
            <a:endParaRPr lang="en-US" sz="1700" dirty="0" smtClean="0"/>
          </a:p>
          <a:p>
            <a:pPr lvl="1"/>
            <a:r>
              <a:rPr lang="en-US" sz="2400" dirty="0" smtClean="0"/>
              <a:t>Get hands on experience through the latest CTP</a:t>
            </a:r>
            <a:r>
              <a:rPr lang="en-US" sz="2000" dirty="0" smtClean="0"/>
              <a:t> </a:t>
            </a:r>
            <a:r>
              <a:rPr lang="en-US" sz="1700" dirty="0" smtClean="0">
                <a:hlinkClick r:id="rId4"/>
              </a:rPr>
              <a:t>https://connect.microsoft.com/SQLServer/content/content.aspx?ContentID=5395</a:t>
            </a:r>
            <a:endParaRPr lang="en-US" sz="1700" dirty="0" smtClean="0"/>
          </a:p>
          <a:p>
            <a:pPr lvl="1"/>
            <a:r>
              <a:rPr lang="en-US" sz="2400" dirty="0" smtClean="0"/>
              <a:t>Get up to speed on new Data Warehouse improvements </a:t>
            </a:r>
            <a:r>
              <a:rPr lang="en-US" sz="1800" dirty="0" smtClean="0">
                <a:hlinkClick r:id="rId5"/>
              </a:rPr>
              <a:t>http://msevents.microsoft.com/CUI/WebCastEventDetails.aspx?culture=en-US&amp;EventID=1032344498&amp;CountryCode=US</a:t>
            </a:r>
            <a:endParaRPr lang="en-US" sz="2400" dirty="0" smtClean="0"/>
          </a:p>
          <a:p>
            <a:pPr lvl="1"/>
            <a:r>
              <a:rPr lang="en-US" sz="2400" dirty="0" smtClean="0"/>
              <a:t>Attend more of the upcoming SQL Server 2008 Webcasts </a:t>
            </a:r>
            <a:r>
              <a:rPr lang="en-US" sz="1700" dirty="0" smtClean="0">
                <a:hlinkClick r:id="rId6"/>
              </a:rPr>
              <a:t>http://www.microsoft.com/sql/prodinfo/futureversion/webcasts.mspx</a:t>
            </a:r>
            <a:endParaRPr lang="en-US" sz="17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1500" y="1615041"/>
          <a:ext cx="8388350" cy="455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C:\Work\Katmai Marketing\PAG_icon library\PAG_icon library\Commerce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634" y="3300895"/>
            <a:ext cx="771390" cy="964237"/>
          </a:xfrm>
          <a:prstGeom prst="rect">
            <a:avLst/>
          </a:prstGeom>
          <a:noFill/>
        </p:spPr>
      </p:pic>
      <p:grpSp>
        <p:nvGrpSpPr>
          <p:cNvPr id="3" name="Group 16"/>
          <p:cNvGrpSpPr/>
          <p:nvPr/>
        </p:nvGrpSpPr>
        <p:grpSpPr>
          <a:xfrm>
            <a:off x="394138" y="1706414"/>
            <a:ext cx="1324438" cy="883986"/>
            <a:chOff x="394138" y="1706414"/>
            <a:chExt cx="1324438" cy="883986"/>
          </a:xfrm>
        </p:grpSpPr>
        <p:pic>
          <p:nvPicPr>
            <p:cNvPr id="3074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9936" y="2033576"/>
              <a:ext cx="378640" cy="556824"/>
            </a:xfrm>
            <a:prstGeom prst="rect">
              <a:avLst/>
            </a:prstGeom>
            <a:noFill/>
          </p:spPr>
        </p:pic>
        <p:pic>
          <p:nvPicPr>
            <p:cNvPr id="3076" name="Picture 4" descr="C:\Work\Katmai Marketing\PAG_icon library\PAG_icon library\Host Integration Server - HI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8276" y="1706414"/>
              <a:ext cx="542025" cy="842310"/>
            </a:xfrm>
            <a:prstGeom prst="rect">
              <a:avLst/>
            </a:prstGeom>
            <a:noFill/>
          </p:spPr>
        </p:pic>
        <p:pic>
          <p:nvPicPr>
            <p:cNvPr id="8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4138" y="1979877"/>
              <a:ext cx="378640" cy="556824"/>
            </a:xfrm>
            <a:prstGeom prst="rect">
              <a:avLst/>
            </a:prstGeom>
            <a:noFill/>
          </p:spPr>
        </p:pic>
      </p:grpSp>
      <p:pic>
        <p:nvPicPr>
          <p:cNvPr id="3080" name="Picture 8" descr="C:\Work\Katmai Marketing\PAG_icon library\PAG_icon library\user business m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7094" y="4949161"/>
            <a:ext cx="628716" cy="835251"/>
          </a:xfrm>
          <a:prstGeom prst="rect">
            <a:avLst/>
          </a:prstGeom>
          <a:noFill/>
        </p:spPr>
      </p:pic>
      <p:pic>
        <p:nvPicPr>
          <p:cNvPr id="3081" name="Picture 9" descr="C:\Work\Katmai Marketing\PAG_icon library\PAG_icon library\user business user woma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2596" y="4823038"/>
            <a:ext cx="618085" cy="835250"/>
          </a:xfrm>
          <a:prstGeom prst="rect">
            <a:avLst/>
          </a:prstGeom>
          <a:noFill/>
        </p:spPr>
      </p:pic>
      <p:pic>
        <p:nvPicPr>
          <p:cNvPr id="3079" name="Picture 7" descr="C:\Work\Katmai Marketing\PAG_icon library\PAG_icon library\user business casual ma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1424" y="5264471"/>
            <a:ext cx="628716" cy="835251"/>
          </a:xfrm>
          <a:prstGeom prst="rect">
            <a:avLst/>
          </a:prstGeom>
          <a:noFill/>
        </p:spPr>
      </p:pic>
      <p:pic>
        <p:nvPicPr>
          <p:cNvPr id="15" name="Picture 3" descr="C:\Work\Katmai Marketing\PAG_icon library\PAG_icon library\Commerce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552" y="3390233"/>
            <a:ext cx="771390" cy="964237"/>
          </a:xfrm>
          <a:prstGeom prst="rect">
            <a:avLst/>
          </a:prstGeom>
          <a:noFill/>
        </p:spPr>
      </p:pic>
      <p:pic>
        <p:nvPicPr>
          <p:cNvPr id="16" name="Picture 3" descr="C:\Work\Katmai Marketing\PAG_icon library\PAG_icon library\Commerce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470" y="3479571"/>
            <a:ext cx="771390" cy="964237"/>
          </a:xfrm>
          <a:prstGeom prst="rect">
            <a:avLst/>
          </a:prstGeom>
          <a:noFill/>
        </p:spPr>
      </p:pic>
      <p:sp>
        <p:nvSpPr>
          <p:cNvPr id="17" name="Rectangle 14"/>
          <p:cNvSpPr txBox="1">
            <a:spLocks noChangeArrowheads="1"/>
          </p:cNvSpPr>
          <p:nvPr/>
        </p:nvSpPr>
        <p:spPr>
          <a:xfrm>
            <a:off x="381000" y="228600"/>
            <a:ext cx="8393113" cy="103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Segoe" pitchFamily="34" charset="0"/>
                <a:ea typeface="+mj-ea"/>
                <a:cs typeface="+mj-cs"/>
              </a:rPr>
              <a:t>SQL Server 2008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Business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Intelligence Challenges Today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49154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Enriched Visualization</a:t>
            </a:r>
          </a:p>
        </p:txBody>
      </p:sp>
      <p:sp>
        <p:nvSpPr>
          <p:cNvPr id="604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219200"/>
            <a:ext cx="6677454" cy="45974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Examples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3" descr="us_counti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949" y="1868866"/>
            <a:ext cx="2496214" cy="1560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4" descr="carsales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2162823"/>
            <a:ext cx="2513564" cy="1570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5" descr="worldpopula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7475" y="4021128"/>
            <a:ext cx="2338802" cy="1617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Picture 3" descr="neusa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799" y="4321359"/>
            <a:ext cx="2425107" cy="1515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" name="Picture 6" descr="japan%20region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2493764"/>
            <a:ext cx="2524002" cy="1544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Picture 5" descr="airlin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6446" y="4536620"/>
            <a:ext cx="2495008" cy="1559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Enriched Visualization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77000" y="1984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Reporting Services 2008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-228600" y="541020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3" descr="blackgau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426" y="2030110"/>
            <a:ext cx="2566761" cy="255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4" descr="semi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2626" y="2913616"/>
            <a:ext cx="1314177" cy="125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5" descr="linear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9026" y="2933759"/>
            <a:ext cx="1858856" cy="1199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6" descr="gaugepic_0000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9626" y="6096000"/>
            <a:ext cx="2551470" cy="515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63626" y="1694416"/>
            <a:ext cx="3346774" cy="884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5555" y="4818616"/>
            <a:ext cx="2551471" cy="884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9" descr="linear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4375" y="1647162"/>
            <a:ext cx="1167625" cy="4220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" name="Picture 10" descr="pressu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82826" y="4437616"/>
            <a:ext cx="1939828" cy="1939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34"/>
          <p:cNvGrpSpPr/>
          <p:nvPr/>
        </p:nvGrpSpPr>
        <p:grpSpPr>
          <a:xfrm>
            <a:off x="4038600" y="5176345"/>
            <a:ext cx="1116555" cy="1157689"/>
            <a:chOff x="4023360" y="5199669"/>
            <a:chExt cx="1436595" cy="1489519"/>
          </a:xfrm>
        </p:grpSpPr>
        <p:pic>
          <p:nvPicPr>
            <p:cNvPr id="1036" name="Picture 12" descr="D:\My Documents\Ann\business\Content Masters\Katmai\Copies from Portal\Project Resources\Graphics\PAG_icon library\Business Process (developer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7595" y="5199669"/>
              <a:ext cx="972360" cy="1489519"/>
            </a:xfrm>
            <a:prstGeom prst="rect">
              <a:avLst/>
            </a:prstGeom>
            <a:noFill/>
          </p:spPr>
        </p:pic>
        <p:pic>
          <p:nvPicPr>
            <p:cNvPr id="1035" name="Picture 11" descr="D:\My Documents\Ann\business\Content Masters\Katmai\Copies from Portal\Project Resources\Graphics\PAG_icon library\user blu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23360" y="5482936"/>
              <a:ext cx="675250" cy="950518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Work\Katmai Marketing\PAG_icon library\PAG_icon library\Connecting people 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5023945"/>
            <a:ext cx="1453055" cy="1453055"/>
          </a:xfrm>
          <a:prstGeom prst="rect">
            <a:avLst/>
          </a:prstGeom>
          <a:noFill/>
        </p:spPr>
      </p:pic>
      <p:sp>
        <p:nvSpPr>
          <p:cNvPr id="38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03412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SQL Server 2008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>
                <a:solidFill>
                  <a:srgbClr val="D16349"/>
                </a:solidFill>
              </a:rPr>
              <a:t>Intelligent Data </a:t>
            </a:r>
            <a:r>
              <a:rPr lang="en-US" sz="3200" dirty="0" smtClean="0">
                <a:solidFill>
                  <a:schemeClr val="accent1"/>
                </a:solidFill>
              </a:rPr>
              <a:t>Platform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90600" y="5328745"/>
            <a:ext cx="1463861" cy="922796"/>
            <a:chOff x="3929550" y="4834597"/>
            <a:chExt cx="1231216" cy="776140"/>
          </a:xfrm>
        </p:grpSpPr>
        <p:pic>
          <p:nvPicPr>
            <p:cNvPr id="40" name="Picture 8" descr="D:\My Documents\Ann\business\Content Masters\Katmai\Copies from Portal\Project Resources\Graphics\PAG_icon library\database gree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6587" y="4862572"/>
              <a:ext cx="514179" cy="600844"/>
            </a:xfrm>
            <a:prstGeom prst="rect">
              <a:avLst/>
            </a:prstGeom>
            <a:noFill/>
          </p:spPr>
        </p:pic>
        <p:pic>
          <p:nvPicPr>
            <p:cNvPr id="41" name="Picture 9" descr="D:\My Documents\Ann\business\Content Masters\Katmai\Copies from Portal\Project Resources\Graphics\PAG_icon library\database purpl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29550" y="4834597"/>
              <a:ext cx="490499" cy="587423"/>
            </a:xfrm>
            <a:prstGeom prst="rect">
              <a:avLst/>
            </a:prstGeom>
            <a:noFill/>
          </p:spPr>
        </p:pic>
        <p:pic>
          <p:nvPicPr>
            <p:cNvPr id="43" name="Picture 7" descr="D:\My Documents\Ann\business\Content Masters\Katmai\Copies from Portal\Project Resources\Graphics\PAG_icon library\Database blu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67200" y="4953000"/>
              <a:ext cx="516736" cy="657737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304800" y="1371600"/>
            <a:ext cx="8686800" cy="990605"/>
            <a:chOff x="307372" y="6998013"/>
            <a:chExt cx="8450987" cy="1002987"/>
          </a:xfrm>
        </p:grpSpPr>
        <p:grpSp>
          <p:nvGrpSpPr>
            <p:cNvPr id="26" name="Group 14"/>
            <p:cNvGrpSpPr/>
            <p:nvPr/>
          </p:nvGrpSpPr>
          <p:grpSpPr>
            <a:xfrm>
              <a:off x="307372" y="6998018"/>
              <a:ext cx="2594601" cy="1002982"/>
              <a:chOff x="-149829" y="617302"/>
              <a:chExt cx="2594601" cy="1002982"/>
            </a:xfrm>
            <a:scene3d>
              <a:camera prst="orthographicFront"/>
              <a:lightRig rig="flat" dir="t"/>
            </a:scene3d>
          </p:grpSpPr>
          <p:sp>
            <p:nvSpPr>
              <p:cNvPr id="33" name="Rectangle 32"/>
              <p:cNvSpPr/>
              <p:nvPr/>
            </p:nvSpPr>
            <p:spPr>
              <a:xfrm>
                <a:off x="-149829" y="617302"/>
                <a:ext cx="2594601" cy="100298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hueOff val="0"/>
                    <a:satOff val="0"/>
                    <a:lumOff val="0"/>
                    <a:shade val="95000"/>
                    <a:satMod val="105000"/>
                  </a:schemeClr>
                </a:solidFill>
              </a:ln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ectangle 33"/>
              <p:cNvSpPr/>
              <p:nvPr/>
            </p:nvSpPr>
            <p:spPr>
              <a:xfrm>
                <a:off x="-149829" y="617302"/>
                <a:ext cx="2507456" cy="10029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01600" rIns="177800" bIns="101600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500" kern="1200" dirty="0" smtClean="0"/>
                  <a:t>Integration Services</a:t>
                </a:r>
                <a:endParaRPr lang="en-GB" sz="2500" kern="1200" dirty="0"/>
              </a:p>
            </p:txBody>
          </p:sp>
        </p:grpSp>
        <p:grpSp>
          <p:nvGrpSpPr>
            <p:cNvPr id="27" name="Group 15"/>
            <p:cNvGrpSpPr/>
            <p:nvPr/>
          </p:nvGrpSpPr>
          <p:grpSpPr>
            <a:xfrm>
              <a:off x="3198498" y="6998013"/>
              <a:ext cx="2668734" cy="1002987"/>
              <a:chOff x="2741297" y="617297"/>
              <a:chExt cx="2668734" cy="1002987"/>
            </a:xfrm>
            <a:scene3d>
              <a:camera prst="orthographicFront"/>
              <a:lightRig rig="flat" dir="t"/>
            </a:scene3d>
          </p:grpSpPr>
          <p:sp>
            <p:nvSpPr>
              <p:cNvPr id="31" name="Rectangle 30"/>
              <p:cNvSpPr/>
              <p:nvPr/>
            </p:nvSpPr>
            <p:spPr>
              <a:xfrm>
                <a:off x="2741297" y="617297"/>
                <a:ext cx="2668734" cy="1002982"/>
              </a:xfrm>
              <a:prstGeom prst="rect">
                <a:avLst/>
              </a:prstGeom>
              <a:solidFill>
                <a:schemeClr val="accent1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2861071" y="617302"/>
                <a:ext cx="2507456" cy="10029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01600" rIns="177800" bIns="101600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500" kern="1200" dirty="0" smtClean="0"/>
                  <a:t>Reporting Services</a:t>
                </a:r>
                <a:endParaRPr lang="en-GB" sz="2500" kern="1200" dirty="0"/>
              </a:p>
            </p:txBody>
          </p:sp>
        </p:grpSp>
        <p:grpSp>
          <p:nvGrpSpPr>
            <p:cNvPr id="28" name="Group 16"/>
            <p:cNvGrpSpPr/>
            <p:nvPr/>
          </p:nvGrpSpPr>
          <p:grpSpPr>
            <a:xfrm>
              <a:off x="6163757" y="6998018"/>
              <a:ext cx="2594602" cy="1002982"/>
              <a:chOff x="5706556" y="617302"/>
              <a:chExt cx="2594602" cy="1002982"/>
            </a:xfrm>
            <a:scene3d>
              <a:camera prst="orthographicFront"/>
              <a:lightRig rig="flat" dir="t"/>
            </a:scene3d>
          </p:grpSpPr>
          <p:sp>
            <p:nvSpPr>
              <p:cNvPr id="29" name="Rectangle 28"/>
              <p:cNvSpPr/>
              <p:nvPr/>
            </p:nvSpPr>
            <p:spPr>
              <a:xfrm>
                <a:off x="5706556" y="617302"/>
                <a:ext cx="2594602" cy="1002982"/>
              </a:xfrm>
              <a:prstGeom prst="rect">
                <a:avLst/>
              </a:prstGeom>
              <a:solidFill>
                <a:schemeClr val="accent1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5719571" y="617302"/>
                <a:ext cx="2507456" cy="10029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0" tIns="101600" rIns="177800" bIns="101600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Analysis  Services</a:t>
                </a:r>
                <a:endParaRPr lang="en-GB" sz="2500" kern="12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04800" y="609600"/>
          <a:ext cx="9372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3429000" y="3657600"/>
            <a:ext cx="1906814" cy="4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 30"/>
          <p:cNvGrpSpPr/>
          <p:nvPr/>
        </p:nvGrpSpPr>
        <p:grpSpPr>
          <a:xfrm>
            <a:off x="1600200" y="1295400"/>
            <a:ext cx="6248400" cy="5029200"/>
            <a:chOff x="1600200" y="990600"/>
            <a:chExt cx="6248400" cy="5029200"/>
          </a:xfrm>
        </p:grpSpPr>
        <p:grpSp>
          <p:nvGrpSpPr>
            <p:cNvPr id="13" name="Diagram group"/>
            <p:cNvGrpSpPr/>
            <p:nvPr/>
          </p:nvGrpSpPr>
          <p:grpSpPr>
            <a:xfrm>
              <a:off x="1600200" y="4038600"/>
              <a:ext cx="1981200" cy="1981200"/>
              <a:chOff x="4397203" y="4621523"/>
              <a:chExt cx="1548904" cy="1548904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7" name="Group 16"/>
              <p:cNvGrpSpPr/>
              <p:nvPr/>
            </p:nvGrpSpPr>
            <p:grpSpPr>
              <a:xfrm>
                <a:off x="4397203" y="4621523"/>
                <a:ext cx="1548904" cy="1548904"/>
                <a:chOff x="4397203" y="4621523"/>
                <a:chExt cx="1548904" cy="154890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4397203" y="4621523"/>
                  <a:ext cx="1548904" cy="1548904"/>
                </a:xfrm>
                <a:prstGeom prst="ellipse">
                  <a:avLst/>
                </a:prstGeom>
                <a:solidFill>
                  <a:srgbClr val="D5877D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shade val="80000"/>
                    <a:hueOff val="-157043"/>
                    <a:satOff val="1755"/>
                    <a:lumOff val="1681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Oval 4"/>
                <p:cNvSpPr/>
                <p:nvPr/>
              </p:nvSpPr>
              <p:spPr>
                <a:xfrm>
                  <a:off x="4624035" y="4848355"/>
                  <a:ext cx="1095240" cy="109524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kern="1200" dirty="0" smtClean="0"/>
                    <a:t>Enriched    End User Experience</a:t>
                  </a:r>
                  <a:endParaRPr lang="en-US" sz="1800" kern="1200" dirty="0"/>
                </a:p>
              </p:txBody>
            </p:sp>
          </p:grpSp>
        </p:grpSp>
        <p:grpSp>
          <p:nvGrpSpPr>
            <p:cNvPr id="23" name="Diagram group"/>
            <p:cNvGrpSpPr/>
            <p:nvPr/>
          </p:nvGrpSpPr>
          <p:grpSpPr>
            <a:xfrm>
              <a:off x="3200400" y="990600"/>
              <a:ext cx="1828800" cy="1656222"/>
              <a:chOff x="3334984" y="0"/>
              <a:chExt cx="1656222" cy="1656222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24" name="Group 23"/>
              <p:cNvGrpSpPr/>
              <p:nvPr/>
            </p:nvGrpSpPr>
            <p:grpSpPr>
              <a:xfrm>
                <a:off x="3334984" y="0"/>
                <a:ext cx="1656222" cy="1656222"/>
                <a:chOff x="3334984" y="0"/>
                <a:chExt cx="1656222" cy="1656222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334984" y="0"/>
                  <a:ext cx="1656222" cy="1656222"/>
                </a:xfrm>
                <a:prstGeom prst="ellipse">
                  <a:avLst/>
                </a:prstGeom>
                <a:solidFill>
                  <a:srgbClr val="A24C38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Oval 4"/>
                <p:cNvSpPr/>
                <p:nvPr/>
              </p:nvSpPr>
              <p:spPr>
                <a:xfrm>
                  <a:off x="3577532" y="242548"/>
                  <a:ext cx="1171126" cy="117112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130" tIns="24130" rIns="24130" bIns="24130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900" kern="1200" dirty="0" smtClean="0"/>
                    <a:t>Increased Developer Productivity</a:t>
                  </a:r>
                  <a:endParaRPr lang="en-US" sz="1900" kern="1200" dirty="0"/>
                </a:p>
              </p:txBody>
            </p:sp>
          </p:grpSp>
        </p:grpSp>
        <p:grpSp>
          <p:nvGrpSpPr>
            <p:cNvPr id="27" name="Diagram group"/>
            <p:cNvGrpSpPr/>
            <p:nvPr/>
          </p:nvGrpSpPr>
          <p:grpSpPr>
            <a:xfrm>
              <a:off x="5791200" y="2819400"/>
              <a:ext cx="2057400" cy="1828800"/>
              <a:chOff x="6339130" y="2802707"/>
              <a:chExt cx="1656222" cy="1656222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28" name="Group 27"/>
              <p:cNvGrpSpPr/>
              <p:nvPr/>
            </p:nvGrpSpPr>
            <p:grpSpPr>
              <a:xfrm>
                <a:off x="6339130" y="2802707"/>
                <a:ext cx="1656222" cy="1656222"/>
                <a:chOff x="6339130" y="2802707"/>
                <a:chExt cx="1656222" cy="165622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6339130" y="2802707"/>
                  <a:ext cx="1656222" cy="1656222"/>
                </a:xfrm>
                <a:prstGeom prst="ellipse">
                  <a:avLst/>
                </a:prstGeom>
                <a:solidFill>
                  <a:srgbClr val="BB543F"/>
                </a:solidFill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shade val="80000"/>
                    <a:hueOff val="-117783"/>
                    <a:satOff val="1316"/>
                    <a:lumOff val="1261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Oval 4"/>
                <p:cNvSpPr/>
                <p:nvPr/>
              </p:nvSpPr>
              <p:spPr>
                <a:xfrm>
                  <a:off x="6581678" y="3045255"/>
                  <a:ext cx="1171126" cy="117112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130" tIns="24130" rIns="24130" bIns="24130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900" kern="1200" dirty="0" smtClean="0"/>
                    <a:t>Improved Performance</a:t>
                  </a:r>
                  <a:endParaRPr lang="en-US" sz="1900" kern="1200" dirty="0"/>
                </a:p>
              </p:txBody>
            </p:sp>
          </p:grpSp>
        </p:grpSp>
      </p:grpSp>
      <p:sp>
        <p:nvSpPr>
          <p:cNvPr id="34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03412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SQL Server 2008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>
                <a:solidFill>
                  <a:schemeClr val="accent1"/>
                </a:solidFill>
              </a:rPr>
              <a:t>Design Pillars for SQL Server 2008 BI Technologies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-76200" y="914400"/>
            <a:ext cx="9753600" cy="4572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1"/>
          <p:cNvSpPr txBox="1">
            <a:spLocks noChangeArrowheads="1"/>
          </p:cNvSpPr>
          <p:nvPr/>
        </p:nvSpPr>
        <p:spPr>
          <a:xfrm>
            <a:off x="381000" y="304800"/>
            <a:ext cx="7672387" cy="125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1B0E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Accelerate Data Warehousing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8100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Semibold" pitchFamily="34" charset="0"/>
              </a:rPr>
              <a:t>Integrate Any Data</a:t>
            </a:r>
            <a:endParaRPr lang="en-US" dirty="0">
              <a:solidFill>
                <a:srgbClr val="BB543F"/>
              </a:solidFill>
              <a:latin typeface="Segoe Semibold" pitchFamily="34" charset="0"/>
            </a:endParaRPr>
          </a:p>
        </p:txBody>
      </p:sp>
      <p:graphicFrame>
        <p:nvGraphicFramePr>
          <p:cNvPr id="37" name="Content Placeholder 3"/>
          <p:cNvGraphicFramePr>
            <a:graphicFrameLocks noGrp="1"/>
          </p:cNvGraphicFramePr>
          <p:nvPr>
            <p:ph idx="1"/>
          </p:nvPr>
        </p:nvGraphicFramePr>
        <p:xfrm>
          <a:off x="-228600" y="1371600"/>
          <a:ext cx="5410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8" name="Group 11"/>
          <p:cNvGrpSpPr/>
          <p:nvPr/>
        </p:nvGrpSpPr>
        <p:grpSpPr>
          <a:xfrm>
            <a:off x="5181600" y="1447800"/>
            <a:ext cx="3505200" cy="1447800"/>
            <a:chOff x="5181600" y="1371600"/>
            <a:chExt cx="3505200" cy="1447800"/>
          </a:xfrm>
        </p:grpSpPr>
        <p:sp>
          <p:nvSpPr>
            <p:cNvPr id="39" name="Left Arrow Callout 38"/>
            <p:cNvSpPr/>
            <p:nvPr/>
          </p:nvSpPr>
          <p:spPr>
            <a:xfrm>
              <a:off x="5181600" y="1371600"/>
              <a:ext cx="3505200" cy="1447800"/>
            </a:xfrm>
            <a:prstGeom prst="leftArrowCallout">
              <a:avLst>
                <a:gd name="adj1" fmla="val 16893"/>
                <a:gd name="adj2" fmla="val 25348"/>
                <a:gd name="adj3" fmla="val 18473"/>
                <a:gd name="adj4" fmla="val 92174"/>
              </a:avLst>
            </a:prstGeom>
            <a:solidFill>
              <a:srgbClr val="A94C39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aphicFrame>
          <p:nvGraphicFramePr>
            <p:cNvPr id="40" name="Diagram 39"/>
            <p:cNvGraphicFramePr/>
            <p:nvPr/>
          </p:nvGraphicFramePr>
          <p:xfrm>
            <a:off x="5445919" y="1447800"/>
            <a:ext cx="3164681" cy="129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41" name="Group 12"/>
          <p:cNvGrpSpPr/>
          <p:nvPr/>
        </p:nvGrpSpPr>
        <p:grpSpPr>
          <a:xfrm>
            <a:off x="5181600" y="3048000"/>
            <a:ext cx="3505200" cy="1371600"/>
            <a:chOff x="5181600" y="3048000"/>
            <a:chExt cx="3505200" cy="1371600"/>
          </a:xfrm>
        </p:grpSpPr>
        <p:sp>
          <p:nvSpPr>
            <p:cNvPr id="42" name="Left Arrow Callout 41"/>
            <p:cNvSpPr/>
            <p:nvPr/>
          </p:nvSpPr>
          <p:spPr>
            <a:xfrm>
              <a:off x="5181600" y="3048000"/>
              <a:ext cx="3505200" cy="1371600"/>
            </a:xfrm>
            <a:prstGeom prst="leftArrowCallout">
              <a:avLst>
                <a:gd name="adj1" fmla="val 23696"/>
                <a:gd name="adj2" fmla="val 25904"/>
                <a:gd name="adj3" fmla="val 20781"/>
                <a:gd name="adj4" fmla="val 91819"/>
              </a:avLst>
            </a:prstGeom>
            <a:solidFill>
              <a:srgbClr val="BB543F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aphicFrame>
          <p:nvGraphicFramePr>
            <p:cNvPr id="45" name="Diagram 44"/>
            <p:cNvGraphicFramePr/>
            <p:nvPr/>
          </p:nvGraphicFramePr>
          <p:xfrm>
            <a:off x="5522119" y="3124200"/>
            <a:ext cx="3164681" cy="1219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pSp>
        <p:nvGrpSpPr>
          <p:cNvPr id="48" name="Group 16"/>
          <p:cNvGrpSpPr/>
          <p:nvPr/>
        </p:nvGrpSpPr>
        <p:grpSpPr>
          <a:xfrm>
            <a:off x="5181600" y="4572000"/>
            <a:ext cx="3505200" cy="1295400"/>
            <a:chOff x="5181600" y="4572000"/>
            <a:chExt cx="3505200" cy="1295400"/>
          </a:xfrm>
        </p:grpSpPr>
        <p:sp>
          <p:nvSpPr>
            <p:cNvPr id="49" name="Left Arrow Callout 48"/>
            <p:cNvSpPr/>
            <p:nvPr/>
          </p:nvSpPr>
          <p:spPr>
            <a:xfrm>
              <a:off x="5181600" y="4572000"/>
              <a:ext cx="3505200" cy="1295400"/>
            </a:xfrm>
            <a:prstGeom prst="leftArrowCallout">
              <a:avLst>
                <a:gd name="adj1" fmla="val 23627"/>
                <a:gd name="adj2" fmla="val 29087"/>
                <a:gd name="adj3" fmla="val 19862"/>
                <a:gd name="adj4" fmla="val 91866"/>
              </a:avLst>
            </a:prstGeom>
            <a:solidFill>
              <a:srgbClr val="D5877D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aphicFrame>
          <p:nvGraphicFramePr>
            <p:cNvPr id="50" name="Diagram 49"/>
            <p:cNvGraphicFramePr/>
            <p:nvPr/>
          </p:nvGraphicFramePr>
          <p:xfrm>
            <a:off x="5522119" y="4572000"/>
            <a:ext cx="3164681" cy="129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sp>
        <p:nvSpPr>
          <p:cNvPr id="51" name="Title 1"/>
          <p:cNvSpPr txBox="1">
            <a:spLocks/>
          </p:cNvSpPr>
          <p:nvPr/>
        </p:nvSpPr>
        <p:spPr>
          <a:xfrm>
            <a:off x="6477000" y="2746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Data Warehousing and Integration Services 2008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413500" cy="12003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Semibold" pitchFamily="34" charset="0"/>
              </a:rPr>
              <a:t>Integrate Your Data</a:t>
            </a:r>
            <a:endParaRPr lang="en-US" dirty="0">
              <a:solidFill>
                <a:srgbClr val="BB543F"/>
              </a:solidFill>
              <a:latin typeface="Segoe Semi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96899"/>
            <a:ext cx="4267200" cy="5370701"/>
          </a:xfrm>
        </p:spPr>
        <p:txBody>
          <a:bodyPr>
            <a:normAutofit/>
          </a:bodyPr>
          <a:lstStyle/>
          <a:p>
            <a:pPr marL="285739" indent="-285739"/>
            <a:r>
              <a:rPr lang="en-US" sz="2000" dirty="0" smtClean="0">
                <a:latin typeface="Segoe Semibold" pitchFamily="34" charset="0"/>
              </a:rPr>
              <a:t>Scale and Manage </a:t>
            </a:r>
            <a:r>
              <a:rPr sz="2000" smtClean="0"/>
              <a:t>large number of </a:t>
            </a:r>
            <a:r>
              <a:rPr lang="en-US" sz="2000" dirty="0" smtClean="0">
                <a:latin typeface="Segoe Semibold" pitchFamily="34" charset="0"/>
              </a:rPr>
              <a:t>users and data</a:t>
            </a:r>
          </a:p>
          <a:p>
            <a:pPr marL="571477" lvl="1" indent="-285739"/>
            <a:r>
              <a:rPr lang="en-US" sz="1700" dirty="0" smtClean="0">
                <a:latin typeface="Segoe Semibold" pitchFamily="34" charset="0"/>
              </a:rPr>
              <a:t>Improved Query performance on large tables </a:t>
            </a:r>
          </a:p>
          <a:p>
            <a:pPr marL="571477" lvl="1" indent="-285739"/>
            <a:r>
              <a:rPr lang="en-US" sz="1700" dirty="0" smtClean="0">
                <a:latin typeface="Segoe Semibold" pitchFamily="34" charset="0"/>
              </a:rPr>
              <a:t>Queries Optimized for data warehousing scenarios </a:t>
            </a:r>
          </a:p>
          <a:p>
            <a:pPr marL="607987" lvl="1" indent="-285739"/>
            <a:r>
              <a:rPr lang="en-US" sz="1700" dirty="0" smtClean="0">
                <a:latin typeface="Segoe Semibold" pitchFamily="34" charset="0"/>
              </a:rPr>
              <a:t>Increase I/O performance with efficient and cost effective data storage</a:t>
            </a:r>
          </a:p>
          <a:p>
            <a:pPr marL="607987" lvl="1" indent="-285739"/>
            <a:r>
              <a:rPr lang="en-US" sz="1700" dirty="0" smtClean="0">
                <a:latin typeface="Segoe Semibold" pitchFamily="34" charset="0"/>
              </a:rPr>
              <a:t>Manage concurrent workloads of ad-hoc queries, reporting and analysis</a:t>
            </a:r>
          </a:p>
          <a:p>
            <a:pPr marL="285739" indent="-285739"/>
            <a:endParaRPr lang="en-US" sz="2000" dirty="0" smtClean="0">
              <a:latin typeface="Segoe Semi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0" y="2746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Data Warehousing and Integration Services 2008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096899"/>
            <a:ext cx="3962400" cy="537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39" marR="0" lvl="0" indent="-2857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emibold" pitchFamily="34" charset="0"/>
                <a:ea typeface="+mn-ea"/>
                <a:cs typeface="+mn-cs"/>
              </a:rPr>
              <a:t>Integrate growing volumes of data</a:t>
            </a:r>
          </a:p>
          <a:p>
            <a:pPr marL="607987" marR="0" lvl="1" indent="-285739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emibold" pitchFamily="34" charset="0"/>
                <a:ea typeface="+mn-ea"/>
                <a:cs typeface="+mn-cs"/>
              </a:rPr>
              <a:t>Optimize your ETL performance by identifying data in your largest tables </a:t>
            </a:r>
          </a:p>
          <a:p>
            <a:pPr marL="607987" marR="0" lvl="1" indent="-285739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emibold" pitchFamily="34" charset="0"/>
                <a:ea typeface="+mn-ea"/>
                <a:cs typeface="+mn-cs"/>
              </a:rPr>
              <a:t>Reduce the data load volumes by capturing operational changes in data </a:t>
            </a:r>
          </a:p>
          <a:p>
            <a:pPr marL="607987" marR="0" lvl="1" indent="-285739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Simplify your insert and update data processing</a:t>
            </a:r>
          </a:p>
          <a:p>
            <a:pPr marL="607987" marR="0" lvl="1" indent="-285739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emibold" pitchFamily="34" charset="0"/>
                <a:ea typeface="+mn-ea"/>
                <a:cs typeface="+mn-cs"/>
              </a:rPr>
              <a:t>Profile your information to identify dirty data </a:t>
            </a:r>
          </a:p>
          <a:p>
            <a:pPr marL="285739" marR="0" lvl="0" indent="-2857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614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emibold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76200" y="990600"/>
            <a:ext cx="9753600" cy="685800"/>
          </a:xfrm>
          <a:prstGeom prst="round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98167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681B0E"/>
                </a:solidFill>
                <a:latin typeface="Segoe"/>
              </a:rPr>
              <a:t>Build your Data Warehouse integrating any data, </a:t>
            </a:r>
            <a:r>
              <a:rPr lang="en-US" sz="2000" dirty="0" smtClean="0">
                <a:solidFill>
                  <a:srgbClr val="681B0E"/>
                </a:solidFill>
              </a:rPr>
              <a:t>simplify manageability scaling across mixed workloads and deliver relevant, actionable insight</a:t>
            </a:r>
          </a:p>
          <a:p>
            <a:r>
              <a:rPr lang="en-US" sz="2000" dirty="0" smtClean="0">
                <a:solidFill>
                  <a:srgbClr val="681B0E"/>
                </a:solidFill>
                <a:latin typeface="Segoe"/>
              </a:rPr>
              <a:t>  </a:t>
            </a:r>
          </a:p>
          <a:p>
            <a:endParaRPr lang="en-US" sz="2000" dirty="0">
              <a:solidFill>
                <a:srgbClr val="681B0E"/>
              </a:solidFill>
              <a:latin typeface="Sego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4896"/>
            <a:ext cx="6413500" cy="12003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Semibold" pitchFamily="34" charset="0"/>
              </a:rPr>
              <a:t>Integrate Your Data</a:t>
            </a:r>
            <a:endParaRPr lang="en-US" dirty="0">
              <a:solidFill>
                <a:srgbClr val="BB543F"/>
              </a:solidFill>
              <a:latin typeface="Segoe Semi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699"/>
            <a:ext cx="4762500" cy="5370701"/>
          </a:xfrm>
        </p:spPr>
        <p:txBody>
          <a:bodyPr>
            <a:normAutofit lnSpcReduction="10000"/>
          </a:bodyPr>
          <a:lstStyle/>
          <a:p>
            <a:pPr marL="285739" indent="-285739"/>
            <a:r>
              <a:rPr lang="en-US" sz="2000" dirty="0" smtClean="0">
                <a:latin typeface="Segoe Semibold" pitchFamily="34" charset="0"/>
              </a:rPr>
              <a:t>Scale and Manage </a:t>
            </a:r>
            <a:r>
              <a:rPr sz="2000" smtClean="0"/>
              <a:t>large number of </a:t>
            </a:r>
            <a:r>
              <a:rPr lang="en-US" sz="2000" dirty="0" smtClean="0">
                <a:latin typeface="Segoe Semibold" pitchFamily="34" charset="0"/>
              </a:rPr>
              <a:t>users and data</a:t>
            </a:r>
          </a:p>
          <a:p>
            <a:pPr marL="571477" lvl="1" indent="-285739"/>
            <a:r>
              <a:rPr lang="en-US" sz="1700" dirty="0" smtClean="0">
                <a:latin typeface="Segoe Semibold" pitchFamily="34" charset="0"/>
              </a:rPr>
              <a:t>Improved Query performance on large tables </a:t>
            </a:r>
          </a:p>
          <a:p>
            <a:pPr marL="571477" lvl="1" indent="-285739"/>
            <a:r>
              <a:rPr lang="en-US" sz="1700" dirty="0" smtClean="0">
                <a:latin typeface="Segoe Semibold" pitchFamily="34" charset="0"/>
              </a:rPr>
              <a:t>Queries Optimized for data warehousing scenarios </a:t>
            </a:r>
          </a:p>
          <a:p>
            <a:pPr marL="607987" lvl="1" indent="-285739"/>
            <a:r>
              <a:rPr lang="en-US" sz="1700" dirty="0" smtClean="0">
                <a:latin typeface="Segoe Semibold" pitchFamily="34" charset="0"/>
              </a:rPr>
              <a:t>Increase I/O performance with efficient and cost effective data storage</a:t>
            </a:r>
          </a:p>
          <a:p>
            <a:pPr marL="607987" lvl="1" indent="-285739"/>
            <a:r>
              <a:rPr lang="en-US" sz="1700" dirty="0" smtClean="0">
                <a:latin typeface="Segoe Semibold" pitchFamily="34" charset="0"/>
              </a:rPr>
              <a:t>Manage concurrent workloads of ad-hoc queries, reporting and analysis</a:t>
            </a:r>
          </a:p>
          <a:p>
            <a:pPr marL="285739" indent="-285739"/>
            <a:r>
              <a:rPr lang="en-US" sz="2000" dirty="0" smtClean="0">
                <a:latin typeface="Segoe Semibold" pitchFamily="34" charset="0"/>
              </a:rPr>
              <a:t>Integrate growing volumes of data</a:t>
            </a:r>
          </a:p>
          <a:p>
            <a:pPr marL="607987" lvl="1" indent="-285739"/>
            <a:r>
              <a:rPr lang="en-US" sz="1700" dirty="0" smtClean="0">
                <a:latin typeface="Segoe Semibold" pitchFamily="34" charset="0"/>
              </a:rPr>
              <a:t>Optimize your ETL performance by identifying data in your largest tables </a:t>
            </a:r>
          </a:p>
          <a:p>
            <a:pPr marL="607987" lvl="1" indent="-285739"/>
            <a:r>
              <a:rPr lang="en-US" sz="1700" dirty="0" smtClean="0">
                <a:latin typeface="Segoe Semibold" pitchFamily="34" charset="0"/>
              </a:rPr>
              <a:t>Reduce the data load volumes by capturing operational changes in data </a:t>
            </a:r>
          </a:p>
          <a:p>
            <a:pPr marL="607987" lvl="1" indent="-285739"/>
            <a:r>
              <a:rPr sz="1700" smtClean="0"/>
              <a:t>Simplify your insert and update data processing</a:t>
            </a:r>
          </a:p>
          <a:p>
            <a:pPr marL="607987" lvl="1" indent="-285739"/>
            <a:r>
              <a:rPr sz="1700" smtClean="0">
                <a:latin typeface="Segoe Semibold" pitchFamily="34" charset="0"/>
              </a:rPr>
              <a:t>Profile your </a:t>
            </a:r>
            <a:r>
              <a:rPr lang="en-US" sz="1700" dirty="0" smtClean="0">
                <a:latin typeface="Segoe Semibold" pitchFamily="34" charset="0"/>
              </a:rPr>
              <a:t>information </a:t>
            </a:r>
            <a:r>
              <a:rPr sz="1700" smtClean="0">
                <a:latin typeface="Segoe Semibold" pitchFamily="34" charset="0"/>
              </a:rPr>
              <a:t>to identify dirty data </a:t>
            </a:r>
            <a:endParaRPr lang="en-US" sz="1700" dirty="0" smtClean="0">
              <a:latin typeface="Segoe Semibold" pitchFamily="34" charset="0"/>
            </a:endParaRPr>
          </a:p>
          <a:p>
            <a:pPr marL="285739" indent="-285739"/>
            <a:endParaRPr lang="en-US" sz="2000" dirty="0" smtClean="0">
              <a:latin typeface="Segoe Semi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0" y="274638"/>
            <a:ext cx="2971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1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E34F1B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Data Warehousing and Integration Services 2008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E34F1B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029200" y="1447800"/>
            <a:ext cx="3810000" cy="4267200"/>
            <a:chOff x="76200" y="1447800"/>
            <a:chExt cx="3810000" cy="4267200"/>
          </a:xfrm>
          <a:solidFill>
            <a:srgbClr val="BB543F">
              <a:alpha val="80000"/>
            </a:srgbClr>
          </a:solidFill>
        </p:grpSpPr>
        <p:sp>
          <p:nvSpPr>
            <p:cNvPr id="7" name="Left Arrow Callout 6"/>
            <p:cNvSpPr/>
            <p:nvPr/>
          </p:nvSpPr>
          <p:spPr>
            <a:xfrm>
              <a:off x="76200" y="1447800"/>
              <a:ext cx="3810000" cy="4267200"/>
            </a:xfrm>
            <a:prstGeom prst="leftArrowCallout">
              <a:avLst>
                <a:gd name="adj1" fmla="val 21566"/>
                <a:gd name="adj2" fmla="val 18983"/>
                <a:gd name="adj3" fmla="val 12011"/>
                <a:gd name="adj4" fmla="val 87723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Diagram 5"/>
            <p:cNvGraphicFramePr/>
            <p:nvPr/>
          </p:nvGraphicFramePr>
          <p:xfrm>
            <a:off x="609601" y="1524000"/>
            <a:ext cx="3200399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.5|1|1|1"/>
</p:tagLst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2249</Words>
  <Application>Microsoft Office PowerPoint</Application>
  <PresentationFormat>Pokaz na ekranie (4:3)</PresentationFormat>
  <Paragraphs>776</Paragraphs>
  <Slides>42</Slides>
  <Notes>42</Notes>
  <HiddenSlides>9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Office Theme</vt:lpstr>
      <vt:lpstr> What is new in Business Intelligence with SQL Server 2008</vt:lpstr>
      <vt:lpstr>SQL Server 2008 Your Data Any Place, Any Time</vt:lpstr>
      <vt:lpstr>Slajd 3</vt:lpstr>
      <vt:lpstr>Slajd 4</vt:lpstr>
      <vt:lpstr>SQL Server 2008 Intelligent Data Platform</vt:lpstr>
      <vt:lpstr>SQL Server 2008 Design Pillars for SQL Server 2008 BI Technologies</vt:lpstr>
      <vt:lpstr>Integrate Any Data</vt:lpstr>
      <vt:lpstr>Integrate Your Data</vt:lpstr>
      <vt:lpstr>Integrate Your Data</vt:lpstr>
      <vt:lpstr>Deliver Relevant Reports</vt:lpstr>
      <vt:lpstr>Deliver Relevant Reports</vt:lpstr>
      <vt:lpstr>Extensive Report Authoring</vt:lpstr>
      <vt:lpstr>Extensive Report Authoring</vt:lpstr>
      <vt:lpstr>Extensive Report Authoring</vt:lpstr>
      <vt:lpstr>Flexible Report Layout</vt:lpstr>
      <vt:lpstr>Hierarchical rows with dynamic headers (hierarchical row headers in matrix)   </vt:lpstr>
      <vt:lpstr>Parallel Dynamic Groups</vt:lpstr>
      <vt:lpstr>   Non-detail aggregates in subtotals (does not make sense as a detail)</vt:lpstr>
      <vt:lpstr>Enriched Visualizations - Chart</vt:lpstr>
      <vt:lpstr>Enriched Visualizations - Chart</vt:lpstr>
      <vt:lpstr>Enriched Visualizations - Gauge</vt:lpstr>
      <vt:lpstr>Enriched Visualizations - Gauge</vt:lpstr>
      <vt:lpstr>Manage and Scale any Reporting Workload</vt:lpstr>
      <vt:lpstr>Deliver Intuitive Reports</vt:lpstr>
      <vt:lpstr>Demo Reporting Services 2008 in Action</vt:lpstr>
      <vt:lpstr>Drive Actionable Insights</vt:lpstr>
      <vt:lpstr>Drive Actionable Insights</vt:lpstr>
      <vt:lpstr>Design Enterprise-Scale Solutions</vt:lpstr>
      <vt:lpstr>Slajd 29</vt:lpstr>
      <vt:lpstr>Slajd 30</vt:lpstr>
      <vt:lpstr>Slajd 31</vt:lpstr>
      <vt:lpstr>Optimized Write-Back Experience</vt:lpstr>
      <vt:lpstr>Analysis Services 2005 Write Back</vt:lpstr>
      <vt:lpstr>Analysis Services 2008 Write Back</vt:lpstr>
      <vt:lpstr>SQL Server 2008 Data Mining</vt:lpstr>
      <vt:lpstr>Demo Analysis Services 2008 In Action</vt:lpstr>
      <vt:lpstr>Summary SQL Server 2008 Business Intelligence </vt:lpstr>
      <vt:lpstr>Incredible Market Momentum</vt:lpstr>
      <vt:lpstr>Call To Action</vt:lpstr>
      <vt:lpstr>Slajd 40</vt:lpstr>
      <vt:lpstr>Enriched Visualization</vt:lpstr>
      <vt:lpstr>Enriched Visualization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2008-09-01T12:05:59Z</dcterms:created>
  <dcterms:modified xsi:type="dcterms:W3CDTF">2008-09-01T12:08:09Z</dcterms:modified>
</cp:coreProperties>
</file>