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4" r:id="rId2"/>
    <p:sldId id="314" r:id="rId3"/>
    <p:sldId id="302" r:id="rId4"/>
    <p:sldId id="303" r:id="rId5"/>
    <p:sldId id="304" r:id="rId6"/>
    <p:sldId id="308" r:id="rId7"/>
    <p:sldId id="311" r:id="rId8"/>
    <p:sldId id="312" r:id="rId9"/>
    <p:sldId id="309" r:id="rId10"/>
    <p:sldId id="310" r:id="rId11"/>
    <p:sldId id="315" r:id="rId12"/>
    <p:sldId id="316" r:id="rId13"/>
    <p:sldId id="313" r:id="rId14"/>
    <p:sldId id="29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CABA"/>
    <a:srgbClr val="F9D4C7"/>
    <a:srgbClr val="FFCCCC"/>
    <a:srgbClr val="CC634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7" autoAdjust="0"/>
    <p:restoredTop sz="73500" autoAdjust="0"/>
  </p:normalViewPr>
  <p:slideViewPr>
    <p:cSldViewPr>
      <p:cViewPr>
        <p:scale>
          <a:sx n="100" d="100"/>
          <a:sy n="100" d="100"/>
        </p:scale>
        <p:origin x="-1362" y="37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1230"/>
    </p:cViewPr>
    <p:sldLst>
      <p:sld r:id="rId1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10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2B7171-9070-4C55-8F29-939D4C8FF37C}" type="doc">
      <dgm:prSet loTypeId="urn:microsoft.com/office/officeart/2005/8/layout/list1" loCatId="list" qsTypeId="urn:microsoft.com/office/officeart/2005/8/quickstyle/3d1" qsCatId="3D" csTypeId="urn:microsoft.com/office/officeart/2005/8/colors/accent1_2#9" csCatId="accent1"/>
      <dgm:spPr/>
      <dgm:t>
        <a:bodyPr/>
        <a:lstStyle/>
        <a:p>
          <a:endParaRPr lang="en-GB"/>
        </a:p>
      </dgm:t>
    </dgm:pt>
    <dgm:pt modelId="{117E4FAB-F469-4628-BCAD-7CC84A64E55C}">
      <dgm:prSet/>
      <dgm:spPr/>
      <dgm:t>
        <a:bodyPr/>
        <a:lstStyle/>
        <a:p>
          <a:pPr rtl="0"/>
          <a:r>
            <a:rPr lang="en-GB" dirty="0" smtClean="0"/>
            <a:t>Multiple, disparate data stores</a:t>
          </a:r>
          <a:endParaRPr lang="en-GB" dirty="0"/>
        </a:p>
      </dgm:t>
    </dgm:pt>
    <dgm:pt modelId="{905BEAA1-DDCF-473B-8984-CA60FD2CA814}" type="parTrans" cxnId="{3523BD49-EB42-44B9-9FA7-4F8878AB0176}">
      <dgm:prSet/>
      <dgm:spPr/>
      <dgm:t>
        <a:bodyPr/>
        <a:lstStyle/>
        <a:p>
          <a:endParaRPr lang="en-GB"/>
        </a:p>
      </dgm:t>
    </dgm:pt>
    <dgm:pt modelId="{0379573F-98D4-4D6E-9CFC-F1758A5ACC38}" type="sibTrans" cxnId="{3523BD49-EB42-44B9-9FA7-4F8878AB0176}">
      <dgm:prSet/>
      <dgm:spPr/>
      <dgm:t>
        <a:bodyPr/>
        <a:lstStyle/>
        <a:p>
          <a:endParaRPr lang="en-GB"/>
        </a:p>
      </dgm:t>
    </dgm:pt>
    <dgm:pt modelId="{D027247F-B282-4BD2-859A-258B2901E902}">
      <dgm:prSet/>
      <dgm:spPr/>
      <dgm:t>
        <a:bodyPr/>
        <a:lstStyle/>
        <a:p>
          <a:pPr rtl="0"/>
          <a:r>
            <a:rPr lang="en-GB" dirty="0" smtClean="0"/>
            <a:t>Developers must learn data store-specific query syntax</a:t>
          </a:r>
          <a:endParaRPr lang="en-GB" dirty="0"/>
        </a:p>
      </dgm:t>
    </dgm:pt>
    <dgm:pt modelId="{BF60D8DC-A572-4482-B5AD-D0A4A111D773}" type="parTrans" cxnId="{C7677D08-99EA-46BA-B994-A4C876438634}">
      <dgm:prSet/>
      <dgm:spPr/>
      <dgm:t>
        <a:bodyPr/>
        <a:lstStyle/>
        <a:p>
          <a:endParaRPr lang="en-GB"/>
        </a:p>
      </dgm:t>
    </dgm:pt>
    <dgm:pt modelId="{0E2E34E5-08FF-415A-85A3-7C8049741D60}" type="sibTrans" cxnId="{C7677D08-99EA-46BA-B994-A4C876438634}">
      <dgm:prSet/>
      <dgm:spPr/>
      <dgm:t>
        <a:bodyPr/>
        <a:lstStyle/>
        <a:p>
          <a:endParaRPr lang="en-GB"/>
        </a:p>
      </dgm:t>
    </dgm:pt>
    <dgm:pt modelId="{7E873FE8-7865-47BB-AB09-BA498086E582}">
      <dgm:prSet/>
      <dgm:spPr/>
      <dgm:t>
        <a:bodyPr/>
        <a:lstStyle/>
        <a:p>
          <a:pPr rtl="0"/>
          <a:r>
            <a:rPr lang="en-GB" dirty="0" smtClean="0"/>
            <a:t>Data access code is mixed with application code</a:t>
          </a:r>
          <a:endParaRPr lang="en-GB" dirty="0"/>
        </a:p>
      </dgm:t>
    </dgm:pt>
    <dgm:pt modelId="{3AD1C42E-47FF-4FC1-A5BB-C1C1B9FCC6FE}" type="parTrans" cxnId="{A14D5BD5-AAF3-49B8-8C8A-A034A31BA477}">
      <dgm:prSet/>
      <dgm:spPr/>
      <dgm:t>
        <a:bodyPr/>
        <a:lstStyle/>
        <a:p>
          <a:endParaRPr lang="en-GB"/>
        </a:p>
      </dgm:t>
    </dgm:pt>
    <dgm:pt modelId="{59D453C8-B583-4C9A-82A3-8BC4ACD5D577}" type="sibTrans" cxnId="{A14D5BD5-AAF3-49B8-8C8A-A034A31BA477}">
      <dgm:prSet/>
      <dgm:spPr/>
      <dgm:t>
        <a:bodyPr/>
        <a:lstStyle/>
        <a:p>
          <a:endParaRPr lang="en-GB"/>
        </a:p>
      </dgm:t>
    </dgm:pt>
    <dgm:pt modelId="{B433BC38-C325-432D-99DE-F1E97737A62A}">
      <dgm:prSet/>
      <dgm:spPr/>
      <dgm:t>
        <a:bodyPr/>
        <a:lstStyle/>
        <a:p>
          <a:pPr rtl="0"/>
          <a:r>
            <a:rPr lang="en-GB" dirty="0" smtClean="0"/>
            <a:t>Difficult to debug and maintain</a:t>
          </a:r>
          <a:endParaRPr lang="en-GB" dirty="0"/>
        </a:p>
      </dgm:t>
    </dgm:pt>
    <dgm:pt modelId="{F762162E-E237-41BD-AD68-5B922E6886C2}" type="parTrans" cxnId="{70B85F88-22C0-44C6-B7CC-5B1A687C814D}">
      <dgm:prSet/>
      <dgm:spPr/>
      <dgm:t>
        <a:bodyPr/>
        <a:lstStyle/>
        <a:p>
          <a:endParaRPr lang="en-GB"/>
        </a:p>
      </dgm:t>
    </dgm:pt>
    <dgm:pt modelId="{C91198D1-FD17-4EAE-8996-CA1C0DBF9963}" type="sibTrans" cxnId="{70B85F88-22C0-44C6-B7CC-5B1A687C814D}">
      <dgm:prSet/>
      <dgm:spPr/>
      <dgm:t>
        <a:bodyPr/>
        <a:lstStyle/>
        <a:p>
          <a:endParaRPr lang="en-GB"/>
        </a:p>
      </dgm:t>
    </dgm:pt>
    <dgm:pt modelId="{A4DB4BF6-B1B8-47D0-A457-BFF3DA8B7F79}">
      <dgm:prSet/>
      <dgm:spPr/>
      <dgm:t>
        <a:bodyPr/>
        <a:lstStyle/>
        <a:p>
          <a:pPr rtl="0"/>
          <a:r>
            <a:rPr lang="en-GB" dirty="0" smtClean="0"/>
            <a:t>Code is often complex and verbose</a:t>
          </a:r>
          <a:endParaRPr lang="en-GB" dirty="0"/>
        </a:p>
      </dgm:t>
    </dgm:pt>
    <dgm:pt modelId="{855BB6C0-97A7-4F2B-972A-63A68CA1217F}" type="parTrans" cxnId="{FF11B1F5-2722-47E2-B1AD-4D0608D6AE31}">
      <dgm:prSet/>
      <dgm:spPr/>
      <dgm:t>
        <a:bodyPr/>
        <a:lstStyle/>
        <a:p>
          <a:endParaRPr lang="en-GB"/>
        </a:p>
      </dgm:t>
    </dgm:pt>
    <dgm:pt modelId="{050A0D9A-BBE3-465C-92AF-2D9C7549946E}" type="sibTrans" cxnId="{FF11B1F5-2722-47E2-B1AD-4D0608D6AE31}">
      <dgm:prSet/>
      <dgm:spPr/>
      <dgm:t>
        <a:bodyPr/>
        <a:lstStyle/>
        <a:p>
          <a:endParaRPr lang="en-GB"/>
        </a:p>
      </dgm:t>
    </dgm:pt>
    <dgm:pt modelId="{59BF8BF7-5780-4295-ABDB-C1B4D43D1D87}">
      <dgm:prSet/>
      <dgm:spPr/>
      <dgm:t>
        <a:bodyPr/>
        <a:lstStyle/>
        <a:p>
          <a:pPr rtl="0"/>
          <a:r>
            <a:rPr lang="en-GB" dirty="0" smtClean="0"/>
            <a:t>Data model mismatch</a:t>
          </a:r>
          <a:endParaRPr lang="en-GB" dirty="0"/>
        </a:p>
      </dgm:t>
    </dgm:pt>
    <dgm:pt modelId="{C9FEF16E-C4FD-459A-9490-BEA98399ECD3}" type="parTrans" cxnId="{57BAE419-A060-4493-B5A0-FF53509E9CD0}">
      <dgm:prSet/>
      <dgm:spPr/>
      <dgm:t>
        <a:bodyPr/>
        <a:lstStyle/>
        <a:p>
          <a:endParaRPr lang="en-GB"/>
        </a:p>
      </dgm:t>
    </dgm:pt>
    <dgm:pt modelId="{89EB5BBC-9B20-46C1-A33C-2A6D0E1D53D8}" type="sibTrans" cxnId="{57BAE419-A060-4493-B5A0-FF53509E9CD0}">
      <dgm:prSet/>
      <dgm:spPr/>
      <dgm:t>
        <a:bodyPr/>
        <a:lstStyle/>
        <a:p>
          <a:endParaRPr lang="en-GB"/>
        </a:p>
      </dgm:t>
    </dgm:pt>
    <dgm:pt modelId="{327D3A5F-32E8-4BA0-AEE3-69A6A5FB7606}">
      <dgm:prSet/>
      <dgm:spPr/>
      <dgm:t>
        <a:bodyPr/>
        <a:lstStyle/>
        <a:p>
          <a:pPr rtl="0"/>
          <a:r>
            <a:rPr lang="en-GB" dirty="0" smtClean="0"/>
            <a:t>Data schemas do not match application object models</a:t>
          </a:r>
          <a:endParaRPr lang="en-GB" dirty="0"/>
        </a:p>
      </dgm:t>
    </dgm:pt>
    <dgm:pt modelId="{9B03F0EF-BF4B-4F25-BFD7-96D312CF3A71}" type="parTrans" cxnId="{2FE963B2-573D-491B-9DAF-A02F49B492E7}">
      <dgm:prSet/>
      <dgm:spPr/>
      <dgm:t>
        <a:bodyPr/>
        <a:lstStyle/>
        <a:p>
          <a:endParaRPr lang="en-GB"/>
        </a:p>
      </dgm:t>
    </dgm:pt>
    <dgm:pt modelId="{9E6C6DE3-697C-4912-AE47-BB8CA370E058}" type="sibTrans" cxnId="{2FE963B2-573D-491B-9DAF-A02F49B492E7}">
      <dgm:prSet/>
      <dgm:spPr/>
      <dgm:t>
        <a:bodyPr/>
        <a:lstStyle/>
        <a:p>
          <a:endParaRPr lang="en-GB"/>
        </a:p>
      </dgm:t>
    </dgm:pt>
    <dgm:pt modelId="{0EF92D0D-7EAA-457E-A4BF-1E7438A1EDC6}" type="pres">
      <dgm:prSet presAssocID="{A42B7171-9070-4C55-8F29-939D4C8FF3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2A7FF3-38BF-4FF5-A630-84E240875C0A}" type="pres">
      <dgm:prSet presAssocID="{117E4FAB-F469-4628-BCAD-7CC84A64E55C}" presName="parentLin" presStyleCnt="0"/>
      <dgm:spPr/>
    </dgm:pt>
    <dgm:pt modelId="{CB865790-00F7-4755-B9DA-CDC06EE5FAAF}" type="pres">
      <dgm:prSet presAssocID="{117E4FAB-F469-4628-BCAD-7CC84A64E55C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5A5AC936-88C9-427A-98C4-366B06FFA911}" type="pres">
      <dgm:prSet presAssocID="{117E4FAB-F469-4628-BCAD-7CC84A64E55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B8BDF9-398E-467C-B13F-395670264BEB}" type="pres">
      <dgm:prSet presAssocID="{117E4FAB-F469-4628-BCAD-7CC84A64E55C}" presName="negativeSpace" presStyleCnt="0"/>
      <dgm:spPr/>
    </dgm:pt>
    <dgm:pt modelId="{13DCBB7E-04A3-453D-8649-52E99AF1F600}" type="pres">
      <dgm:prSet presAssocID="{117E4FAB-F469-4628-BCAD-7CC84A64E55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EB9898-ADD3-42AD-BC56-456F9DECA638}" type="pres">
      <dgm:prSet presAssocID="{0379573F-98D4-4D6E-9CFC-F1758A5ACC38}" presName="spaceBetweenRectangles" presStyleCnt="0"/>
      <dgm:spPr/>
    </dgm:pt>
    <dgm:pt modelId="{5ACEF994-08E4-4533-B61C-95EC8F152CE2}" type="pres">
      <dgm:prSet presAssocID="{7E873FE8-7865-47BB-AB09-BA498086E582}" presName="parentLin" presStyleCnt="0"/>
      <dgm:spPr/>
    </dgm:pt>
    <dgm:pt modelId="{1C6BED40-F3DD-4ABD-9F60-488004B66B0E}" type="pres">
      <dgm:prSet presAssocID="{7E873FE8-7865-47BB-AB09-BA498086E582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906EE669-C1D4-4DF6-AA76-D942EA7B08E0}" type="pres">
      <dgm:prSet presAssocID="{7E873FE8-7865-47BB-AB09-BA498086E58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EEF9C5-544A-4B27-B786-125B7EFE46DF}" type="pres">
      <dgm:prSet presAssocID="{7E873FE8-7865-47BB-AB09-BA498086E582}" presName="negativeSpace" presStyleCnt="0"/>
      <dgm:spPr/>
    </dgm:pt>
    <dgm:pt modelId="{A367C866-14BD-4A3D-90AD-52DE6E88B82D}" type="pres">
      <dgm:prSet presAssocID="{7E873FE8-7865-47BB-AB09-BA498086E58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333269-FEAC-45D2-9CEE-72C4EEAAD5EB}" type="pres">
      <dgm:prSet presAssocID="{59D453C8-B583-4C9A-82A3-8BC4ACD5D577}" presName="spaceBetweenRectangles" presStyleCnt="0"/>
      <dgm:spPr/>
    </dgm:pt>
    <dgm:pt modelId="{18A7F80B-1DD0-43D0-8ADE-9F1448BAE797}" type="pres">
      <dgm:prSet presAssocID="{59BF8BF7-5780-4295-ABDB-C1B4D43D1D87}" presName="parentLin" presStyleCnt="0"/>
      <dgm:spPr/>
    </dgm:pt>
    <dgm:pt modelId="{606F13F1-A938-4F4C-9DAE-6DB156CDDA8D}" type="pres">
      <dgm:prSet presAssocID="{59BF8BF7-5780-4295-ABDB-C1B4D43D1D87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F6155D59-0C2A-48FA-BFA5-239F67687079}" type="pres">
      <dgm:prSet presAssocID="{59BF8BF7-5780-4295-ABDB-C1B4D43D1D8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CFFA66-0AE1-4EFE-B902-4856F9F60169}" type="pres">
      <dgm:prSet presAssocID="{59BF8BF7-5780-4295-ABDB-C1B4D43D1D87}" presName="negativeSpace" presStyleCnt="0"/>
      <dgm:spPr/>
    </dgm:pt>
    <dgm:pt modelId="{3B7E35E0-4144-4C8C-A2AF-469B956A6595}" type="pres">
      <dgm:prSet presAssocID="{59BF8BF7-5780-4295-ABDB-C1B4D43D1D8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43D00AE-6DE4-4F90-9AB7-6D460C7874A2}" type="presOf" srcId="{A42B7171-9070-4C55-8F29-939D4C8FF37C}" destId="{0EF92D0D-7EAA-457E-A4BF-1E7438A1EDC6}" srcOrd="0" destOrd="0" presId="urn:microsoft.com/office/officeart/2005/8/layout/list1"/>
    <dgm:cxn modelId="{A14D5BD5-AAF3-49B8-8C8A-A034A31BA477}" srcId="{A42B7171-9070-4C55-8F29-939D4C8FF37C}" destId="{7E873FE8-7865-47BB-AB09-BA498086E582}" srcOrd="1" destOrd="0" parTransId="{3AD1C42E-47FF-4FC1-A5BB-C1C1B9FCC6FE}" sibTransId="{59D453C8-B583-4C9A-82A3-8BC4ACD5D577}"/>
    <dgm:cxn modelId="{2FE963B2-573D-491B-9DAF-A02F49B492E7}" srcId="{59BF8BF7-5780-4295-ABDB-C1B4D43D1D87}" destId="{327D3A5F-32E8-4BA0-AEE3-69A6A5FB7606}" srcOrd="0" destOrd="0" parTransId="{9B03F0EF-BF4B-4F25-BFD7-96D312CF3A71}" sibTransId="{9E6C6DE3-697C-4912-AE47-BB8CA370E058}"/>
    <dgm:cxn modelId="{FF11B1F5-2722-47E2-B1AD-4D0608D6AE31}" srcId="{7E873FE8-7865-47BB-AB09-BA498086E582}" destId="{A4DB4BF6-B1B8-47D0-A457-BFF3DA8B7F79}" srcOrd="1" destOrd="0" parTransId="{855BB6C0-97A7-4F2B-972A-63A68CA1217F}" sibTransId="{050A0D9A-BBE3-465C-92AF-2D9C7549946E}"/>
    <dgm:cxn modelId="{5B4C239A-8A78-45A8-B50F-CBD2445E7FAF}" type="presOf" srcId="{117E4FAB-F469-4628-BCAD-7CC84A64E55C}" destId="{5A5AC936-88C9-427A-98C4-366B06FFA911}" srcOrd="1" destOrd="0" presId="urn:microsoft.com/office/officeart/2005/8/layout/list1"/>
    <dgm:cxn modelId="{91F4699F-F4D1-4C91-91F9-4AD188ED6F88}" type="presOf" srcId="{59BF8BF7-5780-4295-ABDB-C1B4D43D1D87}" destId="{606F13F1-A938-4F4C-9DAE-6DB156CDDA8D}" srcOrd="0" destOrd="0" presId="urn:microsoft.com/office/officeart/2005/8/layout/list1"/>
    <dgm:cxn modelId="{09BD58AE-C436-4DBF-88E2-AB12C03D4240}" type="presOf" srcId="{7E873FE8-7865-47BB-AB09-BA498086E582}" destId="{906EE669-C1D4-4DF6-AA76-D942EA7B08E0}" srcOrd="1" destOrd="0" presId="urn:microsoft.com/office/officeart/2005/8/layout/list1"/>
    <dgm:cxn modelId="{964B282D-1D23-407E-97E6-66EE2F62C2E2}" type="presOf" srcId="{B433BC38-C325-432D-99DE-F1E97737A62A}" destId="{A367C866-14BD-4A3D-90AD-52DE6E88B82D}" srcOrd="0" destOrd="0" presId="urn:microsoft.com/office/officeart/2005/8/layout/list1"/>
    <dgm:cxn modelId="{7EA213B8-7421-4918-A992-599892B667EE}" type="presOf" srcId="{7E873FE8-7865-47BB-AB09-BA498086E582}" destId="{1C6BED40-F3DD-4ABD-9F60-488004B66B0E}" srcOrd="0" destOrd="0" presId="urn:microsoft.com/office/officeart/2005/8/layout/list1"/>
    <dgm:cxn modelId="{7A980830-D780-44CF-AA3B-00FE22B73459}" type="presOf" srcId="{A4DB4BF6-B1B8-47D0-A457-BFF3DA8B7F79}" destId="{A367C866-14BD-4A3D-90AD-52DE6E88B82D}" srcOrd="0" destOrd="1" presId="urn:microsoft.com/office/officeart/2005/8/layout/list1"/>
    <dgm:cxn modelId="{C7677D08-99EA-46BA-B994-A4C876438634}" srcId="{117E4FAB-F469-4628-BCAD-7CC84A64E55C}" destId="{D027247F-B282-4BD2-859A-258B2901E902}" srcOrd="0" destOrd="0" parTransId="{BF60D8DC-A572-4482-B5AD-D0A4A111D773}" sibTransId="{0E2E34E5-08FF-415A-85A3-7C8049741D60}"/>
    <dgm:cxn modelId="{E90D4743-91B3-43B4-B3E9-AC62884E9054}" type="presOf" srcId="{117E4FAB-F469-4628-BCAD-7CC84A64E55C}" destId="{CB865790-00F7-4755-B9DA-CDC06EE5FAAF}" srcOrd="0" destOrd="0" presId="urn:microsoft.com/office/officeart/2005/8/layout/list1"/>
    <dgm:cxn modelId="{6C6FE4FE-20D6-429C-A1EA-ECA33C1F052D}" type="presOf" srcId="{327D3A5F-32E8-4BA0-AEE3-69A6A5FB7606}" destId="{3B7E35E0-4144-4C8C-A2AF-469B956A6595}" srcOrd="0" destOrd="0" presId="urn:microsoft.com/office/officeart/2005/8/layout/list1"/>
    <dgm:cxn modelId="{0D38B8D3-0F50-471E-8164-80F04C493409}" type="presOf" srcId="{59BF8BF7-5780-4295-ABDB-C1B4D43D1D87}" destId="{F6155D59-0C2A-48FA-BFA5-239F67687079}" srcOrd="1" destOrd="0" presId="urn:microsoft.com/office/officeart/2005/8/layout/list1"/>
    <dgm:cxn modelId="{57BAE419-A060-4493-B5A0-FF53509E9CD0}" srcId="{A42B7171-9070-4C55-8F29-939D4C8FF37C}" destId="{59BF8BF7-5780-4295-ABDB-C1B4D43D1D87}" srcOrd="2" destOrd="0" parTransId="{C9FEF16E-C4FD-459A-9490-BEA98399ECD3}" sibTransId="{89EB5BBC-9B20-46C1-A33C-2A6D0E1D53D8}"/>
    <dgm:cxn modelId="{FD53A77A-CF60-432F-94CE-B45EB64F57DF}" type="presOf" srcId="{D027247F-B282-4BD2-859A-258B2901E902}" destId="{13DCBB7E-04A3-453D-8649-52E99AF1F600}" srcOrd="0" destOrd="0" presId="urn:microsoft.com/office/officeart/2005/8/layout/list1"/>
    <dgm:cxn modelId="{3523BD49-EB42-44B9-9FA7-4F8878AB0176}" srcId="{A42B7171-9070-4C55-8F29-939D4C8FF37C}" destId="{117E4FAB-F469-4628-BCAD-7CC84A64E55C}" srcOrd="0" destOrd="0" parTransId="{905BEAA1-DDCF-473B-8984-CA60FD2CA814}" sibTransId="{0379573F-98D4-4D6E-9CFC-F1758A5ACC38}"/>
    <dgm:cxn modelId="{70B85F88-22C0-44C6-B7CC-5B1A687C814D}" srcId="{7E873FE8-7865-47BB-AB09-BA498086E582}" destId="{B433BC38-C325-432D-99DE-F1E97737A62A}" srcOrd="0" destOrd="0" parTransId="{F762162E-E237-41BD-AD68-5B922E6886C2}" sibTransId="{C91198D1-FD17-4EAE-8996-CA1C0DBF9963}"/>
    <dgm:cxn modelId="{DF16EF9F-E9DB-4DCC-A488-FF723F5E6B72}" type="presParOf" srcId="{0EF92D0D-7EAA-457E-A4BF-1E7438A1EDC6}" destId="{FC2A7FF3-38BF-4FF5-A630-84E240875C0A}" srcOrd="0" destOrd="0" presId="urn:microsoft.com/office/officeart/2005/8/layout/list1"/>
    <dgm:cxn modelId="{763E2ED0-5DE0-48E7-A4B5-129B38AAE001}" type="presParOf" srcId="{FC2A7FF3-38BF-4FF5-A630-84E240875C0A}" destId="{CB865790-00F7-4755-B9DA-CDC06EE5FAAF}" srcOrd="0" destOrd="0" presId="urn:microsoft.com/office/officeart/2005/8/layout/list1"/>
    <dgm:cxn modelId="{A154D730-3E7D-4DFF-A76B-AF05264913AE}" type="presParOf" srcId="{FC2A7FF3-38BF-4FF5-A630-84E240875C0A}" destId="{5A5AC936-88C9-427A-98C4-366B06FFA911}" srcOrd="1" destOrd="0" presId="urn:microsoft.com/office/officeart/2005/8/layout/list1"/>
    <dgm:cxn modelId="{870A30FC-9D16-405A-82AE-9AB8E7D78FE2}" type="presParOf" srcId="{0EF92D0D-7EAA-457E-A4BF-1E7438A1EDC6}" destId="{E6B8BDF9-398E-467C-B13F-395670264BEB}" srcOrd="1" destOrd="0" presId="urn:microsoft.com/office/officeart/2005/8/layout/list1"/>
    <dgm:cxn modelId="{11D462A6-7C5B-4D0A-9C9F-3388DA29711A}" type="presParOf" srcId="{0EF92D0D-7EAA-457E-A4BF-1E7438A1EDC6}" destId="{13DCBB7E-04A3-453D-8649-52E99AF1F600}" srcOrd="2" destOrd="0" presId="urn:microsoft.com/office/officeart/2005/8/layout/list1"/>
    <dgm:cxn modelId="{89B7B610-65F3-4B33-878C-593701A6F861}" type="presParOf" srcId="{0EF92D0D-7EAA-457E-A4BF-1E7438A1EDC6}" destId="{12EB9898-ADD3-42AD-BC56-456F9DECA638}" srcOrd="3" destOrd="0" presId="urn:microsoft.com/office/officeart/2005/8/layout/list1"/>
    <dgm:cxn modelId="{16FE0617-68E3-418F-B7F4-23EC1D8FA3E2}" type="presParOf" srcId="{0EF92D0D-7EAA-457E-A4BF-1E7438A1EDC6}" destId="{5ACEF994-08E4-4533-B61C-95EC8F152CE2}" srcOrd="4" destOrd="0" presId="urn:microsoft.com/office/officeart/2005/8/layout/list1"/>
    <dgm:cxn modelId="{4E15C675-7184-43F6-ACE0-347F4300716B}" type="presParOf" srcId="{5ACEF994-08E4-4533-B61C-95EC8F152CE2}" destId="{1C6BED40-F3DD-4ABD-9F60-488004B66B0E}" srcOrd="0" destOrd="0" presId="urn:microsoft.com/office/officeart/2005/8/layout/list1"/>
    <dgm:cxn modelId="{5DD247C1-9484-45B2-94B4-E6317E0119A4}" type="presParOf" srcId="{5ACEF994-08E4-4533-B61C-95EC8F152CE2}" destId="{906EE669-C1D4-4DF6-AA76-D942EA7B08E0}" srcOrd="1" destOrd="0" presId="urn:microsoft.com/office/officeart/2005/8/layout/list1"/>
    <dgm:cxn modelId="{481D7620-DC02-4DCB-B493-29D7D75CC114}" type="presParOf" srcId="{0EF92D0D-7EAA-457E-A4BF-1E7438A1EDC6}" destId="{B1EEF9C5-544A-4B27-B786-125B7EFE46DF}" srcOrd="5" destOrd="0" presId="urn:microsoft.com/office/officeart/2005/8/layout/list1"/>
    <dgm:cxn modelId="{05B3E382-C0BB-496B-8A42-F0A360DCCE17}" type="presParOf" srcId="{0EF92D0D-7EAA-457E-A4BF-1E7438A1EDC6}" destId="{A367C866-14BD-4A3D-90AD-52DE6E88B82D}" srcOrd="6" destOrd="0" presId="urn:microsoft.com/office/officeart/2005/8/layout/list1"/>
    <dgm:cxn modelId="{87B7EBCA-8BA8-4FA4-9CB3-DB563BBAD21B}" type="presParOf" srcId="{0EF92D0D-7EAA-457E-A4BF-1E7438A1EDC6}" destId="{46333269-FEAC-45D2-9CEE-72C4EEAAD5EB}" srcOrd="7" destOrd="0" presId="urn:microsoft.com/office/officeart/2005/8/layout/list1"/>
    <dgm:cxn modelId="{E3CFF643-2473-4BE6-871D-5B17336FA3D8}" type="presParOf" srcId="{0EF92D0D-7EAA-457E-A4BF-1E7438A1EDC6}" destId="{18A7F80B-1DD0-43D0-8ADE-9F1448BAE797}" srcOrd="8" destOrd="0" presId="urn:microsoft.com/office/officeart/2005/8/layout/list1"/>
    <dgm:cxn modelId="{0C08438E-16E5-4C88-A9B5-14A1FB41B1DF}" type="presParOf" srcId="{18A7F80B-1DD0-43D0-8ADE-9F1448BAE797}" destId="{606F13F1-A938-4F4C-9DAE-6DB156CDDA8D}" srcOrd="0" destOrd="0" presId="urn:microsoft.com/office/officeart/2005/8/layout/list1"/>
    <dgm:cxn modelId="{A6DE42F4-C228-42FC-B017-7A4E8B38D50D}" type="presParOf" srcId="{18A7F80B-1DD0-43D0-8ADE-9F1448BAE797}" destId="{F6155D59-0C2A-48FA-BFA5-239F67687079}" srcOrd="1" destOrd="0" presId="urn:microsoft.com/office/officeart/2005/8/layout/list1"/>
    <dgm:cxn modelId="{F179336C-0860-47E1-B974-FBC586BB50DB}" type="presParOf" srcId="{0EF92D0D-7EAA-457E-A4BF-1E7438A1EDC6}" destId="{6ACFFA66-0AE1-4EFE-B902-4856F9F60169}" srcOrd="9" destOrd="0" presId="urn:microsoft.com/office/officeart/2005/8/layout/list1"/>
    <dgm:cxn modelId="{B8B95C65-9BB9-48FB-96F2-EDD9F901203E}" type="presParOf" srcId="{0EF92D0D-7EAA-457E-A4BF-1E7438A1EDC6}" destId="{3B7E35E0-4144-4C8C-A2AF-469B956A6595}" srcOrd="10" destOrd="0" presId="urn:microsoft.com/office/officeart/2005/8/layout/lis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445307-192F-42AC-A5D5-C41999047DE8}" type="doc">
      <dgm:prSet loTypeId="urn:microsoft.com/office/officeart/2005/8/layout/list1" loCatId="list" qsTypeId="urn:microsoft.com/office/officeart/2005/8/quickstyle/3d1" qsCatId="3D" csTypeId="urn:microsoft.com/office/officeart/2005/8/colors/accent1_2#18" csCatId="accent1"/>
      <dgm:spPr/>
      <dgm:t>
        <a:bodyPr/>
        <a:lstStyle/>
        <a:p>
          <a:endParaRPr lang="en-GB"/>
        </a:p>
      </dgm:t>
    </dgm:pt>
    <dgm:pt modelId="{1DD33EC1-17E3-42D5-9E91-7928552114EF}">
      <dgm:prSet/>
      <dgm:spPr/>
      <dgm:t>
        <a:bodyPr/>
        <a:lstStyle/>
        <a:p>
          <a:pPr rtl="0"/>
          <a:r>
            <a:rPr lang="en-GB" dirty="0" smtClean="0"/>
            <a:t>Use LINQ to</a:t>
          </a:r>
          <a:endParaRPr lang="en-GB" dirty="0"/>
        </a:p>
      </dgm:t>
    </dgm:pt>
    <dgm:pt modelId="{1BE41A98-29E1-4388-801C-6F15DA832B75}" type="parTrans" cxnId="{C3941014-3EEA-4835-920D-6A95DD53BF05}">
      <dgm:prSet/>
      <dgm:spPr/>
      <dgm:t>
        <a:bodyPr/>
        <a:lstStyle/>
        <a:p>
          <a:endParaRPr lang="en-GB"/>
        </a:p>
      </dgm:t>
    </dgm:pt>
    <dgm:pt modelId="{4FEACCDE-D621-4123-BB95-17A91B3C89A5}" type="sibTrans" cxnId="{C3941014-3EEA-4835-920D-6A95DD53BF05}">
      <dgm:prSet/>
      <dgm:spPr/>
      <dgm:t>
        <a:bodyPr/>
        <a:lstStyle/>
        <a:p>
          <a:endParaRPr lang="en-GB"/>
        </a:p>
      </dgm:t>
    </dgm:pt>
    <dgm:pt modelId="{8E649E68-4FB7-4282-BD45-85E84A6D8498}">
      <dgm:prSet/>
      <dgm:spPr/>
      <dgm:t>
        <a:bodyPr/>
        <a:lstStyle/>
        <a:p>
          <a:pPr rtl="0"/>
          <a:r>
            <a:rPr lang="en-GB" dirty="0" smtClean="0"/>
            <a:t>Simplify data access code</a:t>
          </a:r>
          <a:endParaRPr lang="en-GB" dirty="0"/>
        </a:p>
      </dgm:t>
    </dgm:pt>
    <dgm:pt modelId="{AE6566CF-6D9C-4129-B2F9-1565918A967A}" type="parTrans" cxnId="{24372731-7C21-4021-BE6C-E83BF75E1F33}">
      <dgm:prSet/>
      <dgm:spPr/>
      <dgm:t>
        <a:bodyPr/>
        <a:lstStyle/>
        <a:p>
          <a:endParaRPr lang="en-GB"/>
        </a:p>
      </dgm:t>
    </dgm:pt>
    <dgm:pt modelId="{D5049EDA-62AD-40A5-943A-07528FFFC105}" type="sibTrans" cxnId="{24372731-7C21-4021-BE6C-E83BF75E1F33}">
      <dgm:prSet/>
      <dgm:spPr/>
      <dgm:t>
        <a:bodyPr/>
        <a:lstStyle/>
        <a:p>
          <a:endParaRPr lang="en-GB"/>
        </a:p>
      </dgm:t>
    </dgm:pt>
    <dgm:pt modelId="{DA5ABB72-3848-4CF0-B8B8-B08993522E1F}">
      <dgm:prSet/>
      <dgm:spPr/>
      <dgm:t>
        <a:bodyPr/>
        <a:lstStyle/>
        <a:p>
          <a:pPr rtl="0"/>
          <a:r>
            <a:rPr lang="en-GB" dirty="0" smtClean="0"/>
            <a:t>Enhance developer productivity</a:t>
          </a:r>
          <a:endParaRPr lang="en-GB" dirty="0"/>
        </a:p>
      </dgm:t>
    </dgm:pt>
    <dgm:pt modelId="{5287DF91-9F87-4823-8254-BB5BB2A3AD8E}" type="parTrans" cxnId="{4679B66A-0191-4936-BF39-4AD1A23814AF}">
      <dgm:prSet/>
      <dgm:spPr/>
      <dgm:t>
        <a:bodyPr/>
        <a:lstStyle/>
        <a:p>
          <a:endParaRPr lang="en-GB"/>
        </a:p>
      </dgm:t>
    </dgm:pt>
    <dgm:pt modelId="{38919052-97C2-4247-B9A9-034BDF58FA31}" type="sibTrans" cxnId="{4679B66A-0191-4936-BF39-4AD1A23814AF}">
      <dgm:prSet/>
      <dgm:spPr/>
      <dgm:t>
        <a:bodyPr/>
        <a:lstStyle/>
        <a:p>
          <a:endParaRPr lang="en-GB"/>
        </a:p>
      </dgm:t>
    </dgm:pt>
    <dgm:pt modelId="{6ADD0232-7297-4FD2-9F42-65914DEA2B9C}">
      <dgm:prSet/>
      <dgm:spPr/>
      <dgm:t>
        <a:bodyPr/>
        <a:lstStyle/>
        <a:p>
          <a:pPr rtl="0"/>
          <a:r>
            <a:rPr lang="en-GB" dirty="0" smtClean="0"/>
            <a:t>Create flexible data access solutions</a:t>
          </a:r>
          <a:endParaRPr lang="en-GB" dirty="0"/>
        </a:p>
      </dgm:t>
    </dgm:pt>
    <dgm:pt modelId="{646398E8-4974-42BF-8213-C897B22F3E98}" type="parTrans" cxnId="{64DEF8DC-5EC9-4C97-A4F9-EEF4E9A47C25}">
      <dgm:prSet/>
      <dgm:spPr/>
      <dgm:t>
        <a:bodyPr/>
        <a:lstStyle/>
        <a:p>
          <a:endParaRPr lang="en-GB"/>
        </a:p>
      </dgm:t>
    </dgm:pt>
    <dgm:pt modelId="{45B97992-B971-4953-99C0-F0460A5A33EF}" type="sibTrans" cxnId="{64DEF8DC-5EC9-4C97-A4F9-EEF4E9A47C25}">
      <dgm:prSet/>
      <dgm:spPr/>
      <dgm:t>
        <a:bodyPr/>
        <a:lstStyle/>
        <a:p>
          <a:endParaRPr lang="en-GB"/>
        </a:p>
      </dgm:t>
    </dgm:pt>
    <dgm:pt modelId="{A8A9CD08-751E-45EC-B35C-1417CFD50E05}" type="pres">
      <dgm:prSet presAssocID="{73445307-192F-42AC-A5D5-C41999047D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B593E9A-DBC7-453C-97A3-DCEDB31118B2}" type="pres">
      <dgm:prSet presAssocID="{1DD33EC1-17E3-42D5-9E91-7928552114EF}" presName="parentLin" presStyleCnt="0"/>
      <dgm:spPr/>
    </dgm:pt>
    <dgm:pt modelId="{43430434-B9C1-4229-8FA5-547AC15CF923}" type="pres">
      <dgm:prSet presAssocID="{1DD33EC1-17E3-42D5-9E91-7928552114EF}" presName="parentLeftMargin" presStyleLbl="node1" presStyleIdx="0" presStyleCnt="1"/>
      <dgm:spPr/>
      <dgm:t>
        <a:bodyPr/>
        <a:lstStyle/>
        <a:p>
          <a:endParaRPr lang="en-GB"/>
        </a:p>
      </dgm:t>
    </dgm:pt>
    <dgm:pt modelId="{AEC29497-7B5F-424A-82C7-FED34DE798A6}" type="pres">
      <dgm:prSet presAssocID="{1DD33EC1-17E3-42D5-9E91-7928552114E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7D1A35-C232-4F6D-BC28-0912C4A55AFA}" type="pres">
      <dgm:prSet presAssocID="{1DD33EC1-17E3-42D5-9E91-7928552114EF}" presName="negativeSpace" presStyleCnt="0"/>
      <dgm:spPr/>
    </dgm:pt>
    <dgm:pt modelId="{364C7941-19B2-451C-BD0B-47739E8CE7F3}" type="pres">
      <dgm:prSet presAssocID="{1DD33EC1-17E3-42D5-9E91-7928552114E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4372731-7C21-4021-BE6C-E83BF75E1F33}" srcId="{1DD33EC1-17E3-42D5-9E91-7928552114EF}" destId="{8E649E68-4FB7-4282-BD45-85E84A6D8498}" srcOrd="0" destOrd="0" parTransId="{AE6566CF-6D9C-4129-B2F9-1565918A967A}" sibTransId="{D5049EDA-62AD-40A5-943A-07528FFFC105}"/>
    <dgm:cxn modelId="{DD3FE4D6-9BF8-4E75-ACEC-7F1406AF62A7}" type="presOf" srcId="{1DD33EC1-17E3-42D5-9E91-7928552114EF}" destId="{AEC29497-7B5F-424A-82C7-FED34DE798A6}" srcOrd="1" destOrd="0" presId="urn:microsoft.com/office/officeart/2005/8/layout/list1"/>
    <dgm:cxn modelId="{64DEF8DC-5EC9-4C97-A4F9-EEF4E9A47C25}" srcId="{1DD33EC1-17E3-42D5-9E91-7928552114EF}" destId="{6ADD0232-7297-4FD2-9F42-65914DEA2B9C}" srcOrd="2" destOrd="0" parTransId="{646398E8-4974-42BF-8213-C897B22F3E98}" sibTransId="{45B97992-B971-4953-99C0-F0460A5A33EF}"/>
    <dgm:cxn modelId="{42915880-B521-402A-9971-983B9A81765A}" type="presOf" srcId="{73445307-192F-42AC-A5D5-C41999047DE8}" destId="{A8A9CD08-751E-45EC-B35C-1417CFD50E05}" srcOrd="0" destOrd="0" presId="urn:microsoft.com/office/officeart/2005/8/layout/list1"/>
    <dgm:cxn modelId="{E7CC68E0-7D56-42E4-82ED-16B4AEAEBD9D}" type="presOf" srcId="{1DD33EC1-17E3-42D5-9E91-7928552114EF}" destId="{43430434-B9C1-4229-8FA5-547AC15CF923}" srcOrd="0" destOrd="0" presId="urn:microsoft.com/office/officeart/2005/8/layout/list1"/>
    <dgm:cxn modelId="{AA8CC4C9-C1BA-4B4C-A220-346C737348F6}" type="presOf" srcId="{8E649E68-4FB7-4282-BD45-85E84A6D8498}" destId="{364C7941-19B2-451C-BD0B-47739E8CE7F3}" srcOrd="0" destOrd="0" presId="urn:microsoft.com/office/officeart/2005/8/layout/list1"/>
    <dgm:cxn modelId="{A02B86F2-7061-473F-9B59-5D4DCC174B89}" type="presOf" srcId="{6ADD0232-7297-4FD2-9F42-65914DEA2B9C}" destId="{364C7941-19B2-451C-BD0B-47739E8CE7F3}" srcOrd="0" destOrd="2" presId="urn:microsoft.com/office/officeart/2005/8/layout/list1"/>
    <dgm:cxn modelId="{C3941014-3EEA-4835-920D-6A95DD53BF05}" srcId="{73445307-192F-42AC-A5D5-C41999047DE8}" destId="{1DD33EC1-17E3-42D5-9E91-7928552114EF}" srcOrd="0" destOrd="0" parTransId="{1BE41A98-29E1-4388-801C-6F15DA832B75}" sibTransId="{4FEACCDE-D621-4123-BB95-17A91B3C89A5}"/>
    <dgm:cxn modelId="{4679B66A-0191-4936-BF39-4AD1A23814AF}" srcId="{1DD33EC1-17E3-42D5-9E91-7928552114EF}" destId="{DA5ABB72-3848-4CF0-B8B8-B08993522E1F}" srcOrd="1" destOrd="0" parTransId="{5287DF91-9F87-4823-8254-BB5BB2A3AD8E}" sibTransId="{38919052-97C2-4247-B9A9-034BDF58FA31}"/>
    <dgm:cxn modelId="{65DB69E5-96D0-4A26-AD30-BB774B7D6D57}" type="presOf" srcId="{DA5ABB72-3848-4CF0-B8B8-B08993522E1F}" destId="{364C7941-19B2-451C-BD0B-47739E8CE7F3}" srcOrd="0" destOrd="1" presId="urn:microsoft.com/office/officeart/2005/8/layout/list1"/>
    <dgm:cxn modelId="{CDB064E0-E73D-4E9B-BE8C-4196D09BE6EC}" type="presParOf" srcId="{A8A9CD08-751E-45EC-B35C-1417CFD50E05}" destId="{AB593E9A-DBC7-453C-97A3-DCEDB31118B2}" srcOrd="0" destOrd="0" presId="urn:microsoft.com/office/officeart/2005/8/layout/list1"/>
    <dgm:cxn modelId="{A7E2DD42-8471-4776-A6DC-FB1391C0843D}" type="presParOf" srcId="{AB593E9A-DBC7-453C-97A3-DCEDB31118B2}" destId="{43430434-B9C1-4229-8FA5-547AC15CF923}" srcOrd="0" destOrd="0" presId="urn:microsoft.com/office/officeart/2005/8/layout/list1"/>
    <dgm:cxn modelId="{16CE0974-FA1D-4BB7-BC57-5E1EBB1708AA}" type="presParOf" srcId="{AB593E9A-DBC7-453C-97A3-DCEDB31118B2}" destId="{AEC29497-7B5F-424A-82C7-FED34DE798A6}" srcOrd="1" destOrd="0" presId="urn:microsoft.com/office/officeart/2005/8/layout/list1"/>
    <dgm:cxn modelId="{BB09EC92-0848-4FFB-9238-CB3512EE10F6}" type="presParOf" srcId="{A8A9CD08-751E-45EC-B35C-1417CFD50E05}" destId="{2D7D1A35-C232-4F6D-BC28-0912C4A55AFA}" srcOrd="1" destOrd="0" presId="urn:microsoft.com/office/officeart/2005/8/layout/list1"/>
    <dgm:cxn modelId="{AF70311A-1EF6-451C-9B1B-94FF58C6BE68}" type="presParOf" srcId="{A8A9CD08-751E-45EC-B35C-1417CFD50E05}" destId="{364C7941-19B2-451C-BD0B-47739E8CE7F3}" srcOrd="2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A1639B-11BF-4051-95D1-C13B3010E303}" type="doc">
      <dgm:prSet loTypeId="urn:microsoft.com/office/officeart/2005/8/layout/list1" loCatId="list" qsTypeId="urn:microsoft.com/office/officeart/2005/8/quickstyle/3d1" qsCatId="3D" csTypeId="urn:microsoft.com/office/officeart/2005/8/colors/accent1_2#10" csCatId="accent1" phldr="1"/>
      <dgm:spPr/>
      <dgm:t>
        <a:bodyPr/>
        <a:lstStyle/>
        <a:p>
          <a:endParaRPr lang="en-GB"/>
        </a:p>
      </dgm:t>
    </dgm:pt>
    <dgm:pt modelId="{ECA3FA3E-BC3D-4016-B86B-289384BC2FFE}">
      <dgm:prSet/>
      <dgm:spPr/>
      <dgm:t>
        <a:bodyPr/>
        <a:lstStyle/>
        <a:p>
          <a:pPr rtl="0"/>
          <a:r>
            <a:rPr lang="en-GB" dirty="0" smtClean="0"/>
            <a:t>Language Integrated Query (LINQ)</a:t>
          </a:r>
          <a:endParaRPr lang="en-GB" dirty="0"/>
        </a:p>
      </dgm:t>
    </dgm:pt>
    <dgm:pt modelId="{0249511E-0156-45F3-87D5-581D0ABAC798}" type="parTrans" cxnId="{29F9AC28-2572-4502-987B-3552E298960E}">
      <dgm:prSet/>
      <dgm:spPr/>
      <dgm:t>
        <a:bodyPr/>
        <a:lstStyle/>
        <a:p>
          <a:endParaRPr lang="en-GB"/>
        </a:p>
      </dgm:t>
    </dgm:pt>
    <dgm:pt modelId="{5F734800-1841-403C-B632-3E3C872563B9}" type="sibTrans" cxnId="{29F9AC28-2572-4502-987B-3552E298960E}">
      <dgm:prSet/>
      <dgm:spPr/>
      <dgm:t>
        <a:bodyPr/>
        <a:lstStyle/>
        <a:p>
          <a:endParaRPr lang="en-GB"/>
        </a:p>
      </dgm:t>
    </dgm:pt>
    <dgm:pt modelId="{6BFEF580-FFC5-4372-8B54-DE561C431D36}">
      <dgm:prSet/>
      <dgm:spPr/>
      <dgm:t>
        <a:bodyPr/>
        <a:lstStyle/>
        <a:p>
          <a:pPr rtl="0"/>
          <a:r>
            <a:rPr lang="en-GB" dirty="0" smtClean="0"/>
            <a:t>Extensions for .NET languages</a:t>
          </a:r>
          <a:endParaRPr lang="en-GB" dirty="0"/>
        </a:p>
      </dgm:t>
    </dgm:pt>
    <dgm:pt modelId="{80C871A4-825F-41AD-B7AF-52BC9E467E17}" type="parTrans" cxnId="{0EAA60CC-4696-480F-99D5-4A50D21BEDDB}">
      <dgm:prSet/>
      <dgm:spPr/>
      <dgm:t>
        <a:bodyPr/>
        <a:lstStyle/>
        <a:p>
          <a:endParaRPr lang="en-GB"/>
        </a:p>
      </dgm:t>
    </dgm:pt>
    <dgm:pt modelId="{35F9B57D-0FE7-4B78-B38B-A035AD064548}" type="sibTrans" cxnId="{0EAA60CC-4696-480F-99D5-4A50D21BEDDB}">
      <dgm:prSet/>
      <dgm:spPr/>
      <dgm:t>
        <a:bodyPr/>
        <a:lstStyle/>
        <a:p>
          <a:endParaRPr lang="en-GB"/>
        </a:p>
      </dgm:t>
    </dgm:pt>
    <dgm:pt modelId="{3E9DDBAF-58E7-4C32-AEB6-7FC31770F0CE}">
      <dgm:prSet/>
      <dgm:spPr/>
      <dgm:t>
        <a:bodyPr/>
        <a:lstStyle/>
        <a:p>
          <a:pPr rtl="0"/>
          <a:r>
            <a:rPr lang="en-GB" dirty="0" smtClean="0"/>
            <a:t>Native syntax for query operations</a:t>
          </a:r>
          <a:endParaRPr lang="en-GB" dirty="0"/>
        </a:p>
      </dgm:t>
    </dgm:pt>
    <dgm:pt modelId="{9934AAD0-4EC2-4AB4-8680-596F8CD859BD}" type="parTrans" cxnId="{6CF9E341-35A9-438E-89C2-FACCD28AB44F}">
      <dgm:prSet/>
      <dgm:spPr/>
      <dgm:t>
        <a:bodyPr/>
        <a:lstStyle/>
        <a:p>
          <a:endParaRPr lang="en-GB"/>
        </a:p>
      </dgm:t>
    </dgm:pt>
    <dgm:pt modelId="{8E077DDB-552F-4BAB-9E5C-5971E824F03F}" type="sibTrans" cxnId="{6CF9E341-35A9-438E-89C2-FACCD28AB44F}">
      <dgm:prSet/>
      <dgm:spPr/>
      <dgm:t>
        <a:bodyPr/>
        <a:lstStyle/>
        <a:p>
          <a:endParaRPr lang="en-GB"/>
        </a:p>
      </dgm:t>
    </dgm:pt>
    <dgm:pt modelId="{E7292036-1056-456C-83D6-1DC093B7EC76}">
      <dgm:prSet/>
      <dgm:spPr/>
      <dgm:t>
        <a:bodyPr/>
        <a:lstStyle/>
        <a:p>
          <a:pPr rtl="0"/>
          <a:r>
            <a:rPr lang="en-GB" dirty="0" smtClean="0"/>
            <a:t>Strong typing and object-orientation for data</a:t>
          </a:r>
          <a:endParaRPr lang="en-GB" dirty="0"/>
        </a:p>
      </dgm:t>
    </dgm:pt>
    <dgm:pt modelId="{ECE00E83-8E45-44D4-8A0D-2F44DF103378}" type="parTrans" cxnId="{8888E478-37D3-4308-B6F4-481360BBA573}">
      <dgm:prSet/>
      <dgm:spPr/>
      <dgm:t>
        <a:bodyPr/>
        <a:lstStyle/>
        <a:p>
          <a:endParaRPr lang="en-GB"/>
        </a:p>
      </dgm:t>
    </dgm:pt>
    <dgm:pt modelId="{CB40D4FD-D1A1-46F0-8D14-72DE23DC0A1F}" type="sibTrans" cxnId="{8888E478-37D3-4308-B6F4-481360BBA573}">
      <dgm:prSet/>
      <dgm:spPr/>
      <dgm:t>
        <a:bodyPr/>
        <a:lstStyle/>
        <a:p>
          <a:endParaRPr lang="en-GB"/>
        </a:p>
      </dgm:t>
    </dgm:pt>
    <dgm:pt modelId="{D2BBC702-8A48-4959-AE53-6A15C81C9B79}">
      <dgm:prSet/>
      <dgm:spPr/>
      <dgm:t>
        <a:bodyPr/>
        <a:lstStyle/>
        <a:p>
          <a:pPr rtl="0"/>
          <a:r>
            <a:rPr lang="en-GB" dirty="0" smtClean="0"/>
            <a:t>Implementations for disparate data sources</a:t>
          </a:r>
          <a:endParaRPr lang="en-GB" dirty="0"/>
        </a:p>
      </dgm:t>
    </dgm:pt>
    <dgm:pt modelId="{E7837EC1-3459-4A6B-97A5-DBD2DAB61916}" type="parTrans" cxnId="{8DCC9D10-CCD8-4928-BDB2-CC4E21A9B622}">
      <dgm:prSet/>
      <dgm:spPr/>
      <dgm:t>
        <a:bodyPr/>
        <a:lstStyle/>
        <a:p>
          <a:endParaRPr lang="en-GB"/>
        </a:p>
      </dgm:t>
    </dgm:pt>
    <dgm:pt modelId="{B908DB02-2F5F-463E-B654-457B1B1DC0BA}" type="sibTrans" cxnId="{8DCC9D10-CCD8-4928-BDB2-CC4E21A9B622}">
      <dgm:prSet/>
      <dgm:spPr/>
      <dgm:t>
        <a:bodyPr/>
        <a:lstStyle/>
        <a:p>
          <a:endParaRPr lang="en-GB"/>
        </a:p>
      </dgm:t>
    </dgm:pt>
    <dgm:pt modelId="{14ECFE25-26FF-4255-A5B9-B8EE4C3AAD4F}" type="pres">
      <dgm:prSet presAssocID="{65A1639B-11BF-4051-95D1-C13B3010E3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FA7C6D0-F807-4892-B890-A1423B57DCCA}" type="pres">
      <dgm:prSet presAssocID="{ECA3FA3E-BC3D-4016-B86B-289384BC2FFE}" presName="parentLin" presStyleCnt="0"/>
      <dgm:spPr/>
    </dgm:pt>
    <dgm:pt modelId="{0F123C80-287F-492D-8D14-1567E6930AD6}" type="pres">
      <dgm:prSet presAssocID="{ECA3FA3E-BC3D-4016-B86B-289384BC2FFE}" presName="parentLeftMargin" presStyleLbl="node1" presStyleIdx="0" presStyleCnt="1"/>
      <dgm:spPr/>
      <dgm:t>
        <a:bodyPr/>
        <a:lstStyle/>
        <a:p>
          <a:endParaRPr lang="en-GB"/>
        </a:p>
      </dgm:t>
    </dgm:pt>
    <dgm:pt modelId="{6B5FD1E4-7902-448C-961C-772D26EBB7B3}" type="pres">
      <dgm:prSet presAssocID="{ECA3FA3E-BC3D-4016-B86B-289384BC2FF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F051B9-4724-4FA1-8487-A731A5437AA5}" type="pres">
      <dgm:prSet presAssocID="{ECA3FA3E-BC3D-4016-B86B-289384BC2FFE}" presName="negativeSpace" presStyleCnt="0"/>
      <dgm:spPr/>
    </dgm:pt>
    <dgm:pt modelId="{4DACCE6E-BCEA-40A2-8040-51A2976BEB2A}" type="pres">
      <dgm:prSet presAssocID="{ECA3FA3E-BC3D-4016-B86B-289384BC2FF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4D998B7-13AE-4CD4-8A02-1CDA3199ECCA}" type="presOf" srcId="{3E9DDBAF-58E7-4C32-AEB6-7FC31770F0CE}" destId="{4DACCE6E-BCEA-40A2-8040-51A2976BEB2A}" srcOrd="0" destOrd="1" presId="urn:microsoft.com/office/officeart/2005/8/layout/list1"/>
    <dgm:cxn modelId="{257C1604-B899-445A-914B-C47AA79404DE}" type="presOf" srcId="{E7292036-1056-456C-83D6-1DC093B7EC76}" destId="{4DACCE6E-BCEA-40A2-8040-51A2976BEB2A}" srcOrd="0" destOrd="2" presId="urn:microsoft.com/office/officeart/2005/8/layout/list1"/>
    <dgm:cxn modelId="{0EAA60CC-4696-480F-99D5-4A50D21BEDDB}" srcId="{ECA3FA3E-BC3D-4016-B86B-289384BC2FFE}" destId="{6BFEF580-FFC5-4372-8B54-DE561C431D36}" srcOrd="0" destOrd="0" parTransId="{80C871A4-825F-41AD-B7AF-52BC9E467E17}" sibTransId="{35F9B57D-0FE7-4B78-B38B-A035AD064548}"/>
    <dgm:cxn modelId="{B3283413-2449-40B8-B220-DC54F9F42D61}" type="presOf" srcId="{D2BBC702-8A48-4959-AE53-6A15C81C9B79}" destId="{4DACCE6E-BCEA-40A2-8040-51A2976BEB2A}" srcOrd="0" destOrd="3" presId="urn:microsoft.com/office/officeart/2005/8/layout/list1"/>
    <dgm:cxn modelId="{8DCC9D10-CCD8-4928-BDB2-CC4E21A9B622}" srcId="{ECA3FA3E-BC3D-4016-B86B-289384BC2FFE}" destId="{D2BBC702-8A48-4959-AE53-6A15C81C9B79}" srcOrd="3" destOrd="0" parTransId="{E7837EC1-3459-4A6B-97A5-DBD2DAB61916}" sibTransId="{B908DB02-2F5F-463E-B654-457B1B1DC0BA}"/>
    <dgm:cxn modelId="{6CF9E341-35A9-438E-89C2-FACCD28AB44F}" srcId="{ECA3FA3E-BC3D-4016-B86B-289384BC2FFE}" destId="{3E9DDBAF-58E7-4C32-AEB6-7FC31770F0CE}" srcOrd="1" destOrd="0" parTransId="{9934AAD0-4EC2-4AB4-8680-596F8CD859BD}" sibTransId="{8E077DDB-552F-4BAB-9E5C-5971E824F03F}"/>
    <dgm:cxn modelId="{A8331C42-493C-4758-ABC9-51E0352A6E28}" type="presOf" srcId="{65A1639B-11BF-4051-95D1-C13B3010E303}" destId="{14ECFE25-26FF-4255-A5B9-B8EE4C3AAD4F}" srcOrd="0" destOrd="0" presId="urn:microsoft.com/office/officeart/2005/8/layout/list1"/>
    <dgm:cxn modelId="{29F9AC28-2572-4502-987B-3552E298960E}" srcId="{65A1639B-11BF-4051-95D1-C13B3010E303}" destId="{ECA3FA3E-BC3D-4016-B86B-289384BC2FFE}" srcOrd="0" destOrd="0" parTransId="{0249511E-0156-45F3-87D5-581D0ABAC798}" sibTransId="{5F734800-1841-403C-B632-3E3C872563B9}"/>
    <dgm:cxn modelId="{6B16A7C9-B8A4-4DF2-AE01-3653BB89DF0A}" type="presOf" srcId="{ECA3FA3E-BC3D-4016-B86B-289384BC2FFE}" destId="{0F123C80-287F-492D-8D14-1567E6930AD6}" srcOrd="0" destOrd="0" presId="urn:microsoft.com/office/officeart/2005/8/layout/list1"/>
    <dgm:cxn modelId="{C43C1522-3402-4253-9D59-81782399A2F2}" type="presOf" srcId="{ECA3FA3E-BC3D-4016-B86B-289384BC2FFE}" destId="{6B5FD1E4-7902-448C-961C-772D26EBB7B3}" srcOrd="1" destOrd="0" presId="urn:microsoft.com/office/officeart/2005/8/layout/list1"/>
    <dgm:cxn modelId="{8888E478-37D3-4308-B6F4-481360BBA573}" srcId="{ECA3FA3E-BC3D-4016-B86B-289384BC2FFE}" destId="{E7292036-1056-456C-83D6-1DC093B7EC76}" srcOrd="2" destOrd="0" parTransId="{ECE00E83-8E45-44D4-8A0D-2F44DF103378}" sibTransId="{CB40D4FD-D1A1-46F0-8D14-72DE23DC0A1F}"/>
    <dgm:cxn modelId="{2855AE00-D1AA-41C6-B04B-5DFF2662133F}" type="presOf" srcId="{6BFEF580-FFC5-4372-8B54-DE561C431D36}" destId="{4DACCE6E-BCEA-40A2-8040-51A2976BEB2A}" srcOrd="0" destOrd="0" presId="urn:microsoft.com/office/officeart/2005/8/layout/list1"/>
    <dgm:cxn modelId="{2DB21A2A-088F-446A-AF37-6D185FB15528}" type="presParOf" srcId="{14ECFE25-26FF-4255-A5B9-B8EE4C3AAD4F}" destId="{EFA7C6D0-F807-4892-B890-A1423B57DCCA}" srcOrd="0" destOrd="0" presId="urn:microsoft.com/office/officeart/2005/8/layout/list1"/>
    <dgm:cxn modelId="{325108C6-19AD-4507-8111-DBE3FE2812FF}" type="presParOf" srcId="{EFA7C6D0-F807-4892-B890-A1423B57DCCA}" destId="{0F123C80-287F-492D-8D14-1567E6930AD6}" srcOrd="0" destOrd="0" presId="urn:microsoft.com/office/officeart/2005/8/layout/list1"/>
    <dgm:cxn modelId="{B0B74A43-5FEA-47FF-BD4C-F5C5AF62DF21}" type="presParOf" srcId="{EFA7C6D0-F807-4892-B890-A1423B57DCCA}" destId="{6B5FD1E4-7902-448C-961C-772D26EBB7B3}" srcOrd="1" destOrd="0" presId="urn:microsoft.com/office/officeart/2005/8/layout/list1"/>
    <dgm:cxn modelId="{DCCFD6B2-B10D-4B52-98A3-C659F0537787}" type="presParOf" srcId="{14ECFE25-26FF-4255-A5B9-B8EE4C3AAD4F}" destId="{89F051B9-4724-4FA1-8487-A731A5437AA5}" srcOrd="1" destOrd="0" presId="urn:microsoft.com/office/officeart/2005/8/layout/list1"/>
    <dgm:cxn modelId="{3494FE0F-9917-4D80-92DC-A6D8B56049C0}" type="presParOf" srcId="{14ECFE25-26FF-4255-A5B9-B8EE4C3AAD4F}" destId="{4DACCE6E-BCEA-40A2-8040-51A2976BEB2A}" srcOrd="2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64C666-949F-4123-ABFA-20CCD2A57B0D}" type="doc">
      <dgm:prSet loTypeId="urn:microsoft.com/office/officeart/2005/8/layout/radial4" loCatId="relationship" qsTypeId="urn:microsoft.com/office/officeart/2005/8/quickstyle/3d1" qsCatId="3D" csTypeId="urn:microsoft.com/office/officeart/2005/8/colors/accent1_2#11" csCatId="accent1"/>
      <dgm:spPr/>
      <dgm:t>
        <a:bodyPr/>
        <a:lstStyle/>
        <a:p>
          <a:endParaRPr lang="en-GB"/>
        </a:p>
      </dgm:t>
    </dgm:pt>
    <dgm:pt modelId="{73EC0A23-A5A8-4BAB-8FFC-12CBD5537AE2}">
      <dgm:prSet/>
      <dgm:spPr/>
      <dgm:t>
        <a:bodyPr/>
        <a:lstStyle/>
        <a:p>
          <a:pPr rtl="0"/>
          <a:r>
            <a:rPr lang="en-GB" dirty="0" smtClean="0"/>
            <a:t>LINQ</a:t>
          </a:r>
          <a:endParaRPr lang="en-GB" dirty="0"/>
        </a:p>
      </dgm:t>
    </dgm:pt>
    <dgm:pt modelId="{D12B4C07-D56D-4620-AB53-86018AD9205B}" type="parTrans" cxnId="{0E254C97-30B7-4209-A9AF-1C5891B2B2CD}">
      <dgm:prSet/>
      <dgm:spPr/>
      <dgm:t>
        <a:bodyPr/>
        <a:lstStyle/>
        <a:p>
          <a:endParaRPr lang="en-GB"/>
        </a:p>
      </dgm:t>
    </dgm:pt>
    <dgm:pt modelId="{A1CE668E-1D41-4E26-9683-31228001070B}" type="sibTrans" cxnId="{0E254C97-30B7-4209-A9AF-1C5891B2B2CD}">
      <dgm:prSet/>
      <dgm:spPr/>
      <dgm:t>
        <a:bodyPr/>
        <a:lstStyle/>
        <a:p>
          <a:endParaRPr lang="en-GB"/>
        </a:p>
      </dgm:t>
    </dgm:pt>
    <dgm:pt modelId="{160025DD-95A5-49B4-A2AC-AD4F46C3ED08}">
      <dgm:prSet/>
      <dgm:spPr/>
      <dgm:t>
        <a:bodyPr/>
        <a:lstStyle/>
        <a:p>
          <a:pPr rtl="0"/>
          <a:r>
            <a:rPr lang="en-GB" dirty="0" smtClean="0"/>
            <a:t>Simpler data access code</a:t>
          </a:r>
          <a:endParaRPr lang="en-GB" dirty="0"/>
        </a:p>
      </dgm:t>
    </dgm:pt>
    <dgm:pt modelId="{5F5BC0D9-B1E9-453D-809C-68DC2BB91D50}" type="parTrans" cxnId="{2FAB3B15-3AC3-498A-B91F-A274C1F4988C}">
      <dgm:prSet/>
      <dgm:spPr/>
      <dgm:t>
        <a:bodyPr/>
        <a:lstStyle/>
        <a:p>
          <a:endParaRPr lang="en-GB"/>
        </a:p>
      </dgm:t>
    </dgm:pt>
    <dgm:pt modelId="{F39BFAE0-893D-4560-97FF-D8E420D1D0EC}" type="sibTrans" cxnId="{2FAB3B15-3AC3-498A-B91F-A274C1F4988C}">
      <dgm:prSet/>
      <dgm:spPr/>
      <dgm:t>
        <a:bodyPr/>
        <a:lstStyle/>
        <a:p>
          <a:endParaRPr lang="en-GB"/>
        </a:p>
      </dgm:t>
    </dgm:pt>
    <dgm:pt modelId="{97576E33-3392-4935-94A9-81BF5E8F74D4}">
      <dgm:prSet/>
      <dgm:spPr/>
      <dgm:t>
        <a:bodyPr/>
        <a:lstStyle/>
        <a:p>
          <a:pPr rtl="0"/>
          <a:r>
            <a:rPr lang="en-GB" dirty="0" smtClean="0"/>
            <a:t>Increased developer productivity</a:t>
          </a:r>
          <a:endParaRPr lang="en-GB" dirty="0"/>
        </a:p>
      </dgm:t>
    </dgm:pt>
    <dgm:pt modelId="{1B0B8F08-A3A6-462D-A6DC-D3B41AA8ED91}" type="parTrans" cxnId="{B73748DC-179B-40F8-A266-02F2841A259B}">
      <dgm:prSet/>
      <dgm:spPr/>
      <dgm:t>
        <a:bodyPr/>
        <a:lstStyle/>
        <a:p>
          <a:endParaRPr lang="en-GB"/>
        </a:p>
      </dgm:t>
    </dgm:pt>
    <dgm:pt modelId="{C301F6CB-A5B6-4E63-A964-33047A53C49C}" type="sibTrans" cxnId="{B73748DC-179B-40F8-A266-02F2841A259B}">
      <dgm:prSet/>
      <dgm:spPr/>
      <dgm:t>
        <a:bodyPr/>
        <a:lstStyle/>
        <a:p>
          <a:endParaRPr lang="en-GB"/>
        </a:p>
      </dgm:t>
    </dgm:pt>
    <dgm:pt modelId="{B0A08D93-4F2E-463B-9CCC-DA17EF087D2F}">
      <dgm:prSet/>
      <dgm:spPr/>
      <dgm:t>
        <a:bodyPr/>
        <a:lstStyle/>
        <a:p>
          <a:pPr rtl="0"/>
          <a:r>
            <a:rPr lang="en-GB" dirty="0" smtClean="0"/>
            <a:t>Flexible data access for the enterprise</a:t>
          </a:r>
          <a:endParaRPr lang="en-GB" dirty="0"/>
        </a:p>
      </dgm:t>
    </dgm:pt>
    <dgm:pt modelId="{05141B86-B90F-446E-97B8-AC203871E7C2}" type="parTrans" cxnId="{EB218190-5531-4B80-BE93-CEC81266B658}">
      <dgm:prSet/>
      <dgm:spPr/>
      <dgm:t>
        <a:bodyPr/>
        <a:lstStyle/>
        <a:p>
          <a:endParaRPr lang="en-GB"/>
        </a:p>
      </dgm:t>
    </dgm:pt>
    <dgm:pt modelId="{D399B9D1-285A-42C0-ADB0-0769A0AD29CD}" type="sibTrans" cxnId="{EB218190-5531-4B80-BE93-CEC81266B658}">
      <dgm:prSet/>
      <dgm:spPr/>
      <dgm:t>
        <a:bodyPr/>
        <a:lstStyle/>
        <a:p>
          <a:endParaRPr lang="en-GB"/>
        </a:p>
      </dgm:t>
    </dgm:pt>
    <dgm:pt modelId="{16FB25F9-3450-4FB4-9479-EDE28B190732}" type="pres">
      <dgm:prSet presAssocID="{1464C666-949F-4123-ABFA-20CCD2A57B0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D562315-8274-4D8A-8DB7-DE39DCA39FE8}" type="pres">
      <dgm:prSet presAssocID="{73EC0A23-A5A8-4BAB-8FFC-12CBD5537AE2}" presName="centerShape" presStyleLbl="node0" presStyleIdx="0" presStyleCnt="1"/>
      <dgm:spPr/>
      <dgm:t>
        <a:bodyPr/>
        <a:lstStyle/>
        <a:p>
          <a:endParaRPr lang="en-GB"/>
        </a:p>
      </dgm:t>
    </dgm:pt>
    <dgm:pt modelId="{5B1EFB54-5E84-4A96-BA4B-989E6DC52142}" type="pres">
      <dgm:prSet presAssocID="{5F5BC0D9-B1E9-453D-809C-68DC2BB91D50}" presName="parTrans" presStyleLbl="bgSibTrans2D1" presStyleIdx="0" presStyleCnt="3"/>
      <dgm:spPr/>
      <dgm:t>
        <a:bodyPr/>
        <a:lstStyle/>
        <a:p>
          <a:endParaRPr lang="en-GB"/>
        </a:p>
      </dgm:t>
    </dgm:pt>
    <dgm:pt modelId="{12EB6C92-EF12-440E-8022-DD9634CE8E66}" type="pres">
      <dgm:prSet presAssocID="{160025DD-95A5-49B4-A2AC-AD4F46C3ED0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A94BA9-A486-41BF-875B-DA335DEC961D}" type="pres">
      <dgm:prSet presAssocID="{1B0B8F08-A3A6-462D-A6DC-D3B41AA8ED91}" presName="parTrans" presStyleLbl="bgSibTrans2D1" presStyleIdx="1" presStyleCnt="3"/>
      <dgm:spPr/>
      <dgm:t>
        <a:bodyPr/>
        <a:lstStyle/>
        <a:p>
          <a:endParaRPr lang="en-GB"/>
        </a:p>
      </dgm:t>
    </dgm:pt>
    <dgm:pt modelId="{83121E66-891B-4A0D-9ADA-4B7D95E701FC}" type="pres">
      <dgm:prSet presAssocID="{97576E33-3392-4935-94A9-81BF5E8F74D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223159-88B7-409F-AE43-A5C8814C6D7B}" type="pres">
      <dgm:prSet presAssocID="{05141B86-B90F-446E-97B8-AC203871E7C2}" presName="parTrans" presStyleLbl="bgSibTrans2D1" presStyleIdx="2" presStyleCnt="3"/>
      <dgm:spPr/>
      <dgm:t>
        <a:bodyPr/>
        <a:lstStyle/>
        <a:p>
          <a:endParaRPr lang="en-GB"/>
        </a:p>
      </dgm:t>
    </dgm:pt>
    <dgm:pt modelId="{D90B0A40-24C3-4CC0-81A8-A69324C88F98}" type="pres">
      <dgm:prSet presAssocID="{B0A08D93-4F2E-463B-9CCC-DA17EF087D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F0159E9-12FF-4709-9C15-243A980B5F9C}" type="presOf" srcId="{73EC0A23-A5A8-4BAB-8FFC-12CBD5537AE2}" destId="{4D562315-8274-4D8A-8DB7-DE39DCA39FE8}" srcOrd="0" destOrd="0" presId="urn:microsoft.com/office/officeart/2005/8/layout/radial4"/>
    <dgm:cxn modelId="{0ED207B2-5D07-4FE1-BEE6-8A5DDCEE288C}" type="presOf" srcId="{05141B86-B90F-446E-97B8-AC203871E7C2}" destId="{ED223159-88B7-409F-AE43-A5C8814C6D7B}" srcOrd="0" destOrd="0" presId="urn:microsoft.com/office/officeart/2005/8/layout/radial4"/>
    <dgm:cxn modelId="{B73748DC-179B-40F8-A266-02F2841A259B}" srcId="{73EC0A23-A5A8-4BAB-8FFC-12CBD5537AE2}" destId="{97576E33-3392-4935-94A9-81BF5E8F74D4}" srcOrd="1" destOrd="0" parTransId="{1B0B8F08-A3A6-462D-A6DC-D3B41AA8ED91}" sibTransId="{C301F6CB-A5B6-4E63-A964-33047A53C49C}"/>
    <dgm:cxn modelId="{A3AA4B6C-FBBE-4189-90FD-B2E4387D4A91}" type="presOf" srcId="{5F5BC0D9-B1E9-453D-809C-68DC2BB91D50}" destId="{5B1EFB54-5E84-4A96-BA4B-989E6DC52142}" srcOrd="0" destOrd="0" presId="urn:microsoft.com/office/officeart/2005/8/layout/radial4"/>
    <dgm:cxn modelId="{0E254C97-30B7-4209-A9AF-1C5891B2B2CD}" srcId="{1464C666-949F-4123-ABFA-20CCD2A57B0D}" destId="{73EC0A23-A5A8-4BAB-8FFC-12CBD5537AE2}" srcOrd="0" destOrd="0" parTransId="{D12B4C07-D56D-4620-AB53-86018AD9205B}" sibTransId="{A1CE668E-1D41-4E26-9683-31228001070B}"/>
    <dgm:cxn modelId="{1822F94F-59CA-4C70-BA2D-131181E18554}" type="presOf" srcId="{1B0B8F08-A3A6-462D-A6DC-D3B41AA8ED91}" destId="{76A94BA9-A486-41BF-875B-DA335DEC961D}" srcOrd="0" destOrd="0" presId="urn:microsoft.com/office/officeart/2005/8/layout/radial4"/>
    <dgm:cxn modelId="{D4FEFB3D-05D5-4DDA-B61B-026B7C4E9382}" type="presOf" srcId="{97576E33-3392-4935-94A9-81BF5E8F74D4}" destId="{83121E66-891B-4A0D-9ADA-4B7D95E701FC}" srcOrd="0" destOrd="0" presId="urn:microsoft.com/office/officeart/2005/8/layout/radial4"/>
    <dgm:cxn modelId="{81928162-FBFD-43AC-9223-81EB9FEF7F55}" type="presOf" srcId="{B0A08D93-4F2E-463B-9CCC-DA17EF087D2F}" destId="{D90B0A40-24C3-4CC0-81A8-A69324C88F98}" srcOrd="0" destOrd="0" presId="urn:microsoft.com/office/officeart/2005/8/layout/radial4"/>
    <dgm:cxn modelId="{977B8909-0475-4188-B291-91C169420F1A}" type="presOf" srcId="{160025DD-95A5-49B4-A2AC-AD4F46C3ED08}" destId="{12EB6C92-EF12-440E-8022-DD9634CE8E66}" srcOrd="0" destOrd="0" presId="urn:microsoft.com/office/officeart/2005/8/layout/radial4"/>
    <dgm:cxn modelId="{2FAB3B15-3AC3-498A-B91F-A274C1F4988C}" srcId="{73EC0A23-A5A8-4BAB-8FFC-12CBD5537AE2}" destId="{160025DD-95A5-49B4-A2AC-AD4F46C3ED08}" srcOrd="0" destOrd="0" parTransId="{5F5BC0D9-B1E9-453D-809C-68DC2BB91D50}" sibTransId="{F39BFAE0-893D-4560-97FF-D8E420D1D0EC}"/>
    <dgm:cxn modelId="{986EAE3C-24EF-421A-9566-6A24D1F4A11F}" type="presOf" srcId="{1464C666-949F-4123-ABFA-20CCD2A57B0D}" destId="{16FB25F9-3450-4FB4-9479-EDE28B190732}" srcOrd="0" destOrd="0" presId="urn:microsoft.com/office/officeart/2005/8/layout/radial4"/>
    <dgm:cxn modelId="{EB218190-5531-4B80-BE93-CEC81266B658}" srcId="{73EC0A23-A5A8-4BAB-8FFC-12CBD5537AE2}" destId="{B0A08D93-4F2E-463B-9CCC-DA17EF087D2F}" srcOrd="2" destOrd="0" parTransId="{05141B86-B90F-446E-97B8-AC203871E7C2}" sibTransId="{D399B9D1-285A-42C0-ADB0-0769A0AD29CD}"/>
    <dgm:cxn modelId="{CFA93394-8537-40E9-B91A-32806D6EF8D6}" type="presParOf" srcId="{16FB25F9-3450-4FB4-9479-EDE28B190732}" destId="{4D562315-8274-4D8A-8DB7-DE39DCA39FE8}" srcOrd="0" destOrd="0" presId="urn:microsoft.com/office/officeart/2005/8/layout/radial4"/>
    <dgm:cxn modelId="{CF431B84-47B9-41A8-8A55-0882EFEC910B}" type="presParOf" srcId="{16FB25F9-3450-4FB4-9479-EDE28B190732}" destId="{5B1EFB54-5E84-4A96-BA4B-989E6DC52142}" srcOrd="1" destOrd="0" presId="urn:microsoft.com/office/officeart/2005/8/layout/radial4"/>
    <dgm:cxn modelId="{902C5396-B57B-4A0D-8FF6-701E0331FF68}" type="presParOf" srcId="{16FB25F9-3450-4FB4-9479-EDE28B190732}" destId="{12EB6C92-EF12-440E-8022-DD9634CE8E66}" srcOrd="2" destOrd="0" presId="urn:microsoft.com/office/officeart/2005/8/layout/radial4"/>
    <dgm:cxn modelId="{42D8C8FE-44BD-48A3-9519-82A0685E445E}" type="presParOf" srcId="{16FB25F9-3450-4FB4-9479-EDE28B190732}" destId="{76A94BA9-A486-41BF-875B-DA335DEC961D}" srcOrd="3" destOrd="0" presId="urn:microsoft.com/office/officeart/2005/8/layout/radial4"/>
    <dgm:cxn modelId="{6FD00B7D-ADDB-4A75-8F04-CF167063FAA3}" type="presParOf" srcId="{16FB25F9-3450-4FB4-9479-EDE28B190732}" destId="{83121E66-891B-4A0D-9ADA-4B7D95E701FC}" srcOrd="4" destOrd="0" presId="urn:microsoft.com/office/officeart/2005/8/layout/radial4"/>
    <dgm:cxn modelId="{19EE8939-20CC-4037-A695-F6EA6A62EA71}" type="presParOf" srcId="{16FB25F9-3450-4FB4-9479-EDE28B190732}" destId="{ED223159-88B7-409F-AE43-A5C8814C6D7B}" srcOrd="5" destOrd="0" presId="urn:microsoft.com/office/officeart/2005/8/layout/radial4"/>
    <dgm:cxn modelId="{30951059-22CC-4E69-AC53-DCF9DBA81B74}" type="presParOf" srcId="{16FB25F9-3450-4FB4-9479-EDE28B190732}" destId="{D90B0A40-24C3-4CC0-81A8-A69324C88F98}" srcOrd="6" destOrd="0" presId="urn:microsoft.com/office/officeart/2005/8/layout/radial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D9A25B-8DD6-4FAC-8B21-6C9DADF8934B}" type="doc">
      <dgm:prSet loTypeId="urn:microsoft.com/office/officeart/2005/8/layout/vList5" loCatId="list" qsTypeId="urn:microsoft.com/office/officeart/2005/8/quickstyle/3d1" qsCatId="3D" csTypeId="urn:microsoft.com/office/officeart/2005/8/colors/accent1_2#12" csCatId="accent1"/>
      <dgm:spPr/>
      <dgm:t>
        <a:bodyPr/>
        <a:lstStyle/>
        <a:p>
          <a:endParaRPr lang="en-GB"/>
        </a:p>
      </dgm:t>
    </dgm:pt>
    <dgm:pt modelId="{D474ED3C-CF51-4445-926C-70D5A6FA7D94}">
      <dgm:prSet custT="1"/>
      <dgm:spPr/>
      <dgm:t>
        <a:bodyPr/>
        <a:lstStyle/>
        <a:p>
          <a:pPr rtl="0"/>
          <a:r>
            <a:rPr lang="en-US" sz="4000" dirty="0" smtClean="0"/>
            <a:t>No new syntaxes</a:t>
          </a:r>
          <a:endParaRPr lang="en-GB" sz="4000" dirty="0"/>
        </a:p>
      </dgm:t>
    </dgm:pt>
    <dgm:pt modelId="{45CB1FC5-49F4-4258-AC83-629FB45504AB}" type="parTrans" cxnId="{25DB0A0B-AFDA-40CE-96F2-63DC5413D660}">
      <dgm:prSet/>
      <dgm:spPr/>
      <dgm:t>
        <a:bodyPr/>
        <a:lstStyle/>
        <a:p>
          <a:endParaRPr lang="en-GB"/>
        </a:p>
      </dgm:t>
    </dgm:pt>
    <dgm:pt modelId="{F70C1AEE-F5F4-43FF-89BC-75F8FC13EA43}" type="sibTrans" cxnId="{25DB0A0B-AFDA-40CE-96F2-63DC5413D660}">
      <dgm:prSet/>
      <dgm:spPr/>
      <dgm:t>
        <a:bodyPr/>
        <a:lstStyle/>
        <a:p>
          <a:endParaRPr lang="en-GB"/>
        </a:p>
      </dgm:t>
    </dgm:pt>
    <dgm:pt modelId="{9DFB86C8-50A6-48AD-A50A-2FCD39D4C04D}">
      <dgm:prSet/>
      <dgm:spPr/>
      <dgm:t>
        <a:bodyPr/>
        <a:lstStyle/>
        <a:p>
          <a:pPr rtl="0"/>
          <a:r>
            <a:rPr lang="en-US" dirty="0" smtClean="0"/>
            <a:t>Instead of having to learn and work in multiple languages (e.g., C#, T-SQL, XSLT) you now work in one language – yours!</a:t>
          </a:r>
          <a:endParaRPr lang="en-GB" dirty="0"/>
        </a:p>
      </dgm:t>
    </dgm:pt>
    <dgm:pt modelId="{7BED874D-69B1-4FF2-B437-DCE60BC5B448}" type="parTrans" cxnId="{4E67C1BA-DB80-411B-B345-6403DE56F581}">
      <dgm:prSet/>
      <dgm:spPr/>
      <dgm:t>
        <a:bodyPr/>
        <a:lstStyle/>
        <a:p>
          <a:endParaRPr lang="en-GB"/>
        </a:p>
      </dgm:t>
    </dgm:pt>
    <dgm:pt modelId="{3BF7216C-4941-4651-AA3D-D8093FD20EB8}" type="sibTrans" cxnId="{4E67C1BA-DB80-411B-B345-6403DE56F581}">
      <dgm:prSet/>
      <dgm:spPr/>
      <dgm:t>
        <a:bodyPr/>
        <a:lstStyle/>
        <a:p>
          <a:endParaRPr lang="en-GB"/>
        </a:p>
      </dgm:t>
    </dgm:pt>
    <dgm:pt modelId="{B63503D8-0C22-47D4-9985-5C0AEB57210D}" type="pres">
      <dgm:prSet presAssocID="{76D9A25B-8DD6-4FAC-8B21-6C9DADF893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3BC9EA2-6C14-4BF8-B4CE-BF22B1DC7F8A}" type="pres">
      <dgm:prSet presAssocID="{D474ED3C-CF51-4445-926C-70D5A6FA7D94}" presName="linNode" presStyleCnt="0"/>
      <dgm:spPr/>
    </dgm:pt>
    <dgm:pt modelId="{53206404-F921-494A-96B1-6596B284E1D4}" type="pres">
      <dgm:prSet presAssocID="{D474ED3C-CF51-4445-926C-70D5A6FA7D9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265789-1540-41A8-BD6A-70EF5212F9D1}" type="pres">
      <dgm:prSet presAssocID="{D474ED3C-CF51-4445-926C-70D5A6FA7D94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03A2E6C-6C40-40D2-9D32-5BF8C6512F74}" type="presOf" srcId="{D474ED3C-CF51-4445-926C-70D5A6FA7D94}" destId="{53206404-F921-494A-96B1-6596B284E1D4}" srcOrd="0" destOrd="0" presId="urn:microsoft.com/office/officeart/2005/8/layout/vList5"/>
    <dgm:cxn modelId="{4E67C1BA-DB80-411B-B345-6403DE56F581}" srcId="{D474ED3C-CF51-4445-926C-70D5A6FA7D94}" destId="{9DFB86C8-50A6-48AD-A50A-2FCD39D4C04D}" srcOrd="0" destOrd="0" parTransId="{7BED874D-69B1-4FF2-B437-DCE60BC5B448}" sibTransId="{3BF7216C-4941-4651-AA3D-D8093FD20EB8}"/>
    <dgm:cxn modelId="{AE833584-23ED-47A8-BD35-A9F767076BD5}" type="presOf" srcId="{9DFB86C8-50A6-48AD-A50A-2FCD39D4C04D}" destId="{0C265789-1540-41A8-BD6A-70EF5212F9D1}" srcOrd="0" destOrd="0" presId="urn:microsoft.com/office/officeart/2005/8/layout/vList5"/>
    <dgm:cxn modelId="{64704476-751A-408A-9880-E388304806A1}" type="presOf" srcId="{76D9A25B-8DD6-4FAC-8B21-6C9DADF8934B}" destId="{B63503D8-0C22-47D4-9985-5C0AEB57210D}" srcOrd="0" destOrd="0" presId="urn:microsoft.com/office/officeart/2005/8/layout/vList5"/>
    <dgm:cxn modelId="{25DB0A0B-AFDA-40CE-96F2-63DC5413D660}" srcId="{76D9A25B-8DD6-4FAC-8B21-6C9DADF8934B}" destId="{D474ED3C-CF51-4445-926C-70D5A6FA7D94}" srcOrd="0" destOrd="0" parTransId="{45CB1FC5-49F4-4258-AC83-629FB45504AB}" sibTransId="{F70C1AEE-F5F4-43FF-89BC-75F8FC13EA43}"/>
    <dgm:cxn modelId="{D1E37AA7-8168-4FE6-A65F-B9A4ECDCF8F2}" type="presParOf" srcId="{B63503D8-0C22-47D4-9985-5C0AEB57210D}" destId="{43BC9EA2-6C14-4BF8-B4CE-BF22B1DC7F8A}" srcOrd="0" destOrd="0" presId="urn:microsoft.com/office/officeart/2005/8/layout/vList5"/>
    <dgm:cxn modelId="{3E394520-AABB-4F4E-886E-78C6D45D7610}" type="presParOf" srcId="{43BC9EA2-6C14-4BF8-B4CE-BF22B1DC7F8A}" destId="{53206404-F921-494A-96B1-6596B284E1D4}" srcOrd="0" destOrd="0" presId="urn:microsoft.com/office/officeart/2005/8/layout/vList5"/>
    <dgm:cxn modelId="{4610B64B-62BF-416E-AAAF-02206E1D2651}" type="presParOf" srcId="{43BC9EA2-6C14-4BF8-B4CE-BF22B1DC7F8A}" destId="{0C265789-1540-41A8-BD6A-70EF5212F9D1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64297F-19EE-42B8-8BDF-DA48680DE018}" type="doc">
      <dgm:prSet loTypeId="urn:microsoft.com/office/officeart/2005/8/layout/funnel1" loCatId="process" qsTypeId="urn:microsoft.com/office/officeart/2005/8/quickstyle/3d1" qsCatId="3D" csTypeId="urn:microsoft.com/office/officeart/2005/8/colors/accent1_2#13" csCatId="accent1" phldr="1"/>
      <dgm:spPr/>
      <dgm:t>
        <a:bodyPr/>
        <a:lstStyle/>
        <a:p>
          <a:endParaRPr lang="en-GB"/>
        </a:p>
      </dgm:t>
    </dgm:pt>
    <dgm:pt modelId="{E12A7E0A-363E-4207-AB16-46A5618F173D}">
      <dgm:prSet custT="1"/>
      <dgm:spPr/>
      <dgm:t>
        <a:bodyPr/>
        <a:lstStyle/>
        <a:p>
          <a:pPr rtl="0"/>
          <a:r>
            <a:rPr lang="en-GB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Native CLR types</a:t>
          </a:r>
          <a:endParaRPr lang="en-GB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37B65C-C694-4AA9-AE07-015E0169B51C}" type="parTrans" cxnId="{D02B4FB3-8567-4BC4-8089-8A04F6FA24E9}">
      <dgm:prSet/>
      <dgm:spPr/>
      <dgm:t>
        <a:bodyPr/>
        <a:lstStyle/>
        <a:p>
          <a:endParaRPr lang="en-GB"/>
        </a:p>
      </dgm:t>
    </dgm:pt>
    <dgm:pt modelId="{9DB27608-8508-4B21-97A9-DAB2A98EC6A4}" type="sibTrans" cxnId="{D02B4FB3-8567-4BC4-8089-8A04F6FA24E9}">
      <dgm:prSet/>
      <dgm:spPr/>
      <dgm:t>
        <a:bodyPr/>
        <a:lstStyle/>
        <a:p>
          <a:endParaRPr lang="en-GB"/>
        </a:p>
      </dgm:t>
    </dgm:pt>
    <dgm:pt modelId="{0C5B2036-4AD9-4A93-AABE-680A48AD3A42}">
      <dgm:prSet custT="1"/>
      <dgm:spPr/>
      <dgm:t>
        <a:bodyPr/>
        <a:lstStyle/>
        <a:p>
          <a:pPr rtl="0"/>
          <a:r>
            <a:rPr lang="en-GB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Intellisense</a:t>
          </a:r>
          <a:endParaRPr lang="en-GB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7CD615-D8B1-444F-BA8E-BFFF8115FA3A}" type="parTrans" cxnId="{4FEAC8EA-766C-4369-919F-4D598EDB6AB2}">
      <dgm:prSet/>
      <dgm:spPr/>
      <dgm:t>
        <a:bodyPr/>
        <a:lstStyle/>
        <a:p>
          <a:endParaRPr lang="en-GB"/>
        </a:p>
      </dgm:t>
    </dgm:pt>
    <dgm:pt modelId="{A34D7CA6-B573-427D-A25C-33B9B4EEAAE7}" type="sibTrans" cxnId="{4FEAC8EA-766C-4369-919F-4D598EDB6AB2}">
      <dgm:prSet/>
      <dgm:spPr/>
      <dgm:t>
        <a:bodyPr/>
        <a:lstStyle/>
        <a:p>
          <a:endParaRPr lang="en-GB"/>
        </a:p>
      </dgm:t>
    </dgm:pt>
    <dgm:pt modelId="{0B8FDE20-203B-4E8F-BAFF-FCE4092D73BF}">
      <dgm:prSet custT="1"/>
      <dgm:spPr/>
      <dgm:t>
        <a:bodyPr/>
        <a:lstStyle/>
        <a:p>
          <a:pPr rtl="0"/>
          <a:r>
            <a:rPr lang="en-GB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Compile-time error checking</a:t>
          </a:r>
          <a:endParaRPr lang="en-GB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0B7925-0BF8-4223-A0BF-1B8858A1C671}" type="parTrans" cxnId="{A3BFB3E2-46A7-48B6-96FF-78DA395E7005}">
      <dgm:prSet/>
      <dgm:spPr/>
      <dgm:t>
        <a:bodyPr/>
        <a:lstStyle/>
        <a:p>
          <a:endParaRPr lang="en-GB"/>
        </a:p>
      </dgm:t>
    </dgm:pt>
    <dgm:pt modelId="{A8E2AEEC-49B5-4A79-9945-D5FF39B8520F}" type="sibTrans" cxnId="{A3BFB3E2-46A7-48B6-96FF-78DA395E7005}">
      <dgm:prSet/>
      <dgm:spPr/>
      <dgm:t>
        <a:bodyPr/>
        <a:lstStyle/>
        <a:p>
          <a:endParaRPr lang="en-GB"/>
        </a:p>
      </dgm:t>
    </dgm:pt>
    <dgm:pt modelId="{A70ED0BD-85E5-46DD-8ACB-A15F37C8B9EF}">
      <dgm:prSet custT="1"/>
      <dgm:spPr/>
      <dgm:t>
        <a:bodyPr/>
        <a:lstStyle/>
        <a:p>
          <a:pPr rtl="0"/>
          <a:r>
            <a:rPr lang="en-GB" sz="2400" b="1" dirty="0" smtClean="0"/>
            <a:t>Faster , more reliable application development</a:t>
          </a:r>
          <a:endParaRPr lang="en-GB" sz="2400" b="1" dirty="0"/>
        </a:p>
      </dgm:t>
    </dgm:pt>
    <dgm:pt modelId="{CC76F52B-4921-4DCA-95F3-4D9321C08053}" type="parTrans" cxnId="{D5D855F4-5BF2-4971-BDF0-98406620D259}">
      <dgm:prSet/>
      <dgm:spPr/>
      <dgm:t>
        <a:bodyPr/>
        <a:lstStyle/>
        <a:p>
          <a:endParaRPr lang="en-GB"/>
        </a:p>
      </dgm:t>
    </dgm:pt>
    <dgm:pt modelId="{5773E48D-D0CE-41A4-AD87-3ED39C624162}" type="sibTrans" cxnId="{D5D855F4-5BF2-4971-BDF0-98406620D259}">
      <dgm:prSet/>
      <dgm:spPr/>
      <dgm:t>
        <a:bodyPr/>
        <a:lstStyle/>
        <a:p>
          <a:endParaRPr lang="en-GB"/>
        </a:p>
      </dgm:t>
    </dgm:pt>
    <dgm:pt modelId="{FEEFF25D-5C69-46D5-9FEE-2B1641321AAF}" type="pres">
      <dgm:prSet presAssocID="{AE64297F-19EE-42B8-8BDF-DA48680DE01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3DC1CBB-295A-4449-A720-017E64CB2ACD}" type="pres">
      <dgm:prSet presAssocID="{AE64297F-19EE-42B8-8BDF-DA48680DE018}" presName="ellipse" presStyleLbl="trBgShp" presStyleIdx="0" presStyleCnt="1"/>
      <dgm:spPr/>
      <dgm:t>
        <a:bodyPr/>
        <a:lstStyle/>
        <a:p>
          <a:endParaRPr lang="en-GB"/>
        </a:p>
      </dgm:t>
    </dgm:pt>
    <dgm:pt modelId="{BF58B746-4BE1-4D51-BBFC-02EFE5E4D976}" type="pres">
      <dgm:prSet presAssocID="{AE64297F-19EE-42B8-8BDF-DA48680DE018}" presName="arrow1" presStyleLbl="fgShp" presStyleIdx="0" presStyleCnt="1"/>
      <dgm:spPr/>
    </dgm:pt>
    <dgm:pt modelId="{0B38D792-9D9A-43B5-9AAE-EFA682549E32}" type="pres">
      <dgm:prSet presAssocID="{AE64297F-19EE-42B8-8BDF-DA48680DE018}" presName="rectangle" presStyleLbl="revTx" presStyleIdx="0" presStyleCnt="1" custScaleY="158706" custLinFactNeighborX="1493" custLinFactNeighborY="356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C59180-9FBF-49C8-ADD2-D1932E15C2A7}" type="pres">
      <dgm:prSet presAssocID="{0C5B2036-4AD9-4A93-AABE-680A48AD3A42}" presName="item1" presStyleLbl="node1" presStyleIdx="0" presStyleCnt="3" custScaleX="116384" custScaleY="1163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8D52A-F4CC-461E-AA9F-105A4A138DC0}" type="pres">
      <dgm:prSet presAssocID="{0B8FDE20-203B-4E8F-BAFF-FCE4092D73BF}" presName="item2" presStyleLbl="node1" presStyleIdx="1" presStyleCnt="3" custScaleX="116384" custScaleY="1163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355E2A-3F2E-4C30-9597-6594CCADBD2B}" type="pres">
      <dgm:prSet presAssocID="{A70ED0BD-85E5-46DD-8ACB-A15F37C8B9EF}" presName="item3" presStyleLbl="node1" presStyleIdx="2" presStyleCnt="3" custScaleX="116384" custScaleY="1163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30B2A7-DB23-4FA2-8F70-2CD7EEC14330}" type="pres">
      <dgm:prSet presAssocID="{AE64297F-19EE-42B8-8BDF-DA48680DE018}" presName="funnel" presStyleLbl="trAlignAcc1" presStyleIdx="0" presStyleCnt="1"/>
      <dgm:spPr/>
      <dgm:t>
        <a:bodyPr/>
        <a:lstStyle/>
        <a:p>
          <a:endParaRPr lang="en-GB"/>
        </a:p>
      </dgm:t>
    </dgm:pt>
  </dgm:ptLst>
  <dgm:cxnLst>
    <dgm:cxn modelId="{38FF8ADA-D62E-4EA1-BEB1-408BA2DDC486}" type="presOf" srcId="{0C5B2036-4AD9-4A93-AABE-680A48AD3A42}" destId="{C0E8D52A-F4CC-461E-AA9F-105A4A138DC0}" srcOrd="0" destOrd="0" presId="urn:microsoft.com/office/officeart/2005/8/layout/funnel1"/>
    <dgm:cxn modelId="{D02B4FB3-8567-4BC4-8089-8A04F6FA24E9}" srcId="{AE64297F-19EE-42B8-8BDF-DA48680DE018}" destId="{E12A7E0A-363E-4207-AB16-46A5618F173D}" srcOrd="0" destOrd="0" parTransId="{C937B65C-C694-4AA9-AE07-015E0169B51C}" sibTransId="{9DB27608-8508-4B21-97A9-DAB2A98EC6A4}"/>
    <dgm:cxn modelId="{7D7292B4-AB14-4F00-955B-BF8C35E0D0F7}" type="presOf" srcId="{AE64297F-19EE-42B8-8BDF-DA48680DE018}" destId="{FEEFF25D-5C69-46D5-9FEE-2B1641321AAF}" srcOrd="0" destOrd="0" presId="urn:microsoft.com/office/officeart/2005/8/layout/funnel1"/>
    <dgm:cxn modelId="{A3BFB3E2-46A7-48B6-96FF-78DA395E7005}" srcId="{AE64297F-19EE-42B8-8BDF-DA48680DE018}" destId="{0B8FDE20-203B-4E8F-BAFF-FCE4092D73BF}" srcOrd="2" destOrd="0" parTransId="{1D0B7925-0BF8-4223-A0BF-1B8858A1C671}" sibTransId="{A8E2AEEC-49B5-4A79-9945-D5FF39B8520F}"/>
    <dgm:cxn modelId="{D5D855F4-5BF2-4971-BDF0-98406620D259}" srcId="{AE64297F-19EE-42B8-8BDF-DA48680DE018}" destId="{A70ED0BD-85E5-46DD-8ACB-A15F37C8B9EF}" srcOrd="3" destOrd="0" parTransId="{CC76F52B-4921-4DCA-95F3-4D9321C08053}" sibTransId="{5773E48D-D0CE-41A4-AD87-3ED39C624162}"/>
    <dgm:cxn modelId="{3DE91333-6C4A-4BB5-B5F9-6C0CF1C6E043}" type="presOf" srcId="{0B8FDE20-203B-4E8F-BAFF-FCE4092D73BF}" destId="{20C59180-9FBF-49C8-ADD2-D1932E15C2A7}" srcOrd="0" destOrd="0" presId="urn:microsoft.com/office/officeart/2005/8/layout/funnel1"/>
    <dgm:cxn modelId="{4FEAC8EA-766C-4369-919F-4D598EDB6AB2}" srcId="{AE64297F-19EE-42B8-8BDF-DA48680DE018}" destId="{0C5B2036-4AD9-4A93-AABE-680A48AD3A42}" srcOrd="1" destOrd="0" parTransId="{6A7CD615-D8B1-444F-BA8E-BFFF8115FA3A}" sibTransId="{A34D7CA6-B573-427D-A25C-33B9B4EEAAE7}"/>
    <dgm:cxn modelId="{9456167E-4CD5-4A4B-83F8-5EE2DA5720FB}" type="presOf" srcId="{A70ED0BD-85E5-46DD-8ACB-A15F37C8B9EF}" destId="{0B38D792-9D9A-43B5-9AAE-EFA682549E32}" srcOrd="0" destOrd="0" presId="urn:microsoft.com/office/officeart/2005/8/layout/funnel1"/>
    <dgm:cxn modelId="{570B9332-4BCF-4554-AE8F-C2C0D2E884B1}" type="presOf" srcId="{E12A7E0A-363E-4207-AB16-46A5618F173D}" destId="{B4355E2A-3F2E-4C30-9597-6594CCADBD2B}" srcOrd="0" destOrd="0" presId="urn:microsoft.com/office/officeart/2005/8/layout/funnel1"/>
    <dgm:cxn modelId="{D0B3F0A8-2706-4DB3-9EEC-118ECB72C3BA}" type="presParOf" srcId="{FEEFF25D-5C69-46D5-9FEE-2B1641321AAF}" destId="{43DC1CBB-295A-4449-A720-017E64CB2ACD}" srcOrd="0" destOrd="0" presId="urn:microsoft.com/office/officeart/2005/8/layout/funnel1"/>
    <dgm:cxn modelId="{F20CC43E-51AD-4CA3-8470-E1811569A1AF}" type="presParOf" srcId="{FEEFF25D-5C69-46D5-9FEE-2B1641321AAF}" destId="{BF58B746-4BE1-4D51-BBFC-02EFE5E4D976}" srcOrd="1" destOrd="0" presId="urn:microsoft.com/office/officeart/2005/8/layout/funnel1"/>
    <dgm:cxn modelId="{8E2F6F9B-A6F3-4715-95BB-D6C09B2F5A72}" type="presParOf" srcId="{FEEFF25D-5C69-46D5-9FEE-2B1641321AAF}" destId="{0B38D792-9D9A-43B5-9AAE-EFA682549E32}" srcOrd="2" destOrd="0" presId="urn:microsoft.com/office/officeart/2005/8/layout/funnel1"/>
    <dgm:cxn modelId="{19B8A0EB-BBFB-4D58-811C-9407A30461EC}" type="presParOf" srcId="{FEEFF25D-5C69-46D5-9FEE-2B1641321AAF}" destId="{20C59180-9FBF-49C8-ADD2-D1932E15C2A7}" srcOrd="3" destOrd="0" presId="urn:microsoft.com/office/officeart/2005/8/layout/funnel1"/>
    <dgm:cxn modelId="{C624AD58-FD44-42A7-9414-E7BB2E4744F1}" type="presParOf" srcId="{FEEFF25D-5C69-46D5-9FEE-2B1641321AAF}" destId="{C0E8D52A-F4CC-461E-AA9F-105A4A138DC0}" srcOrd="4" destOrd="0" presId="urn:microsoft.com/office/officeart/2005/8/layout/funnel1"/>
    <dgm:cxn modelId="{84D3A2FB-3AA9-4C63-A323-15860C6390B5}" type="presParOf" srcId="{FEEFF25D-5C69-46D5-9FEE-2B1641321AAF}" destId="{B4355E2A-3F2E-4C30-9597-6594CCADBD2B}" srcOrd="5" destOrd="0" presId="urn:microsoft.com/office/officeart/2005/8/layout/funnel1"/>
    <dgm:cxn modelId="{D835256E-0245-4C10-A459-74492E75B15A}" type="presParOf" srcId="{FEEFF25D-5C69-46D5-9FEE-2B1641321AAF}" destId="{7330B2A7-DB23-4FA2-8F70-2CD7EEC14330}" srcOrd="6" destOrd="0" presId="urn:microsoft.com/office/officeart/2005/8/layout/funnel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4D1A98-7D9A-4BB1-98C3-F6FEA31DA112}" type="doc">
      <dgm:prSet loTypeId="urn:microsoft.com/office/officeart/2005/8/layout/cycle4" loCatId="relationship" qsTypeId="urn:microsoft.com/office/officeart/2005/8/quickstyle/3d1" qsCatId="3D" csTypeId="urn:microsoft.com/office/officeart/2005/8/colors/accent1_2#14" csCatId="accent1" phldr="1"/>
      <dgm:spPr/>
      <dgm:t>
        <a:bodyPr/>
        <a:lstStyle/>
        <a:p>
          <a:endParaRPr lang="en-GB"/>
        </a:p>
      </dgm:t>
    </dgm:pt>
    <dgm:pt modelId="{E4BF26C1-3CF1-4879-9868-E036F4E150EC}">
      <dgm:prSet/>
      <dgm:spPr/>
      <dgm:t>
        <a:bodyPr/>
        <a:lstStyle/>
        <a:p>
          <a:pPr rtl="0"/>
          <a:r>
            <a:rPr lang="en-GB" dirty="0" smtClean="0"/>
            <a:t>LINQ to SQL</a:t>
          </a:r>
          <a:endParaRPr lang="en-GB" dirty="0"/>
        </a:p>
      </dgm:t>
    </dgm:pt>
    <dgm:pt modelId="{B1E3EAED-ABB2-494A-8F17-E6D71799A525}" type="parTrans" cxnId="{B4CE5DBB-AD62-473E-8A8F-C68378046CD1}">
      <dgm:prSet/>
      <dgm:spPr/>
      <dgm:t>
        <a:bodyPr/>
        <a:lstStyle/>
        <a:p>
          <a:endParaRPr lang="en-GB"/>
        </a:p>
      </dgm:t>
    </dgm:pt>
    <dgm:pt modelId="{8503DC13-8312-4C65-8C7C-611EC1E926E8}" type="sibTrans" cxnId="{B4CE5DBB-AD62-473E-8A8F-C68378046CD1}">
      <dgm:prSet/>
      <dgm:spPr/>
      <dgm:t>
        <a:bodyPr/>
        <a:lstStyle/>
        <a:p>
          <a:endParaRPr lang="en-GB"/>
        </a:p>
      </dgm:t>
    </dgm:pt>
    <dgm:pt modelId="{490FA825-3E65-4E14-9F3E-FE94EE73F871}">
      <dgm:prSet/>
      <dgm:spPr/>
      <dgm:t>
        <a:bodyPr/>
        <a:lstStyle/>
        <a:p>
          <a:pPr rtl="0"/>
          <a:r>
            <a:rPr lang="en-GB" dirty="0" smtClean="0"/>
            <a:t>LINQ to Entities</a:t>
          </a:r>
          <a:endParaRPr lang="en-GB" dirty="0"/>
        </a:p>
      </dgm:t>
    </dgm:pt>
    <dgm:pt modelId="{5343095C-FF95-4652-8601-CA22CF747837}" type="parTrans" cxnId="{A09F1568-4CB0-4741-A035-33B9AA52C329}">
      <dgm:prSet/>
      <dgm:spPr/>
      <dgm:t>
        <a:bodyPr/>
        <a:lstStyle/>
        <a:p>
          <a:endParaRPr lang="en-GB"/>
        </a:p>
      </dgm:t>
    </dgm:pt>
    <dgm:pt modelId="{A75C013A-A744-42F9-A187-A2D9FF164128}" type="sibTrans" cxnId="{A09F1568-4CB0-4741-A035-33B9AA52C329}">
      <dgm:prSet/>
      <dgm:spPr/>
      <dgm:t>
        <a:bodyPr/>
        <a:lstStyle/>
        <a:p>
          <a:endParaRPr lang="en-GB"/>
        </a:p>
      </dgm:t>
    </dgm:pt>
    <dgm:pt modelId="{49A62470-493B-4F75-94FC-90E03665A7BB}">
      <dgm:prSet/>
      <dgm:spPr/>
      <dgm:t>
        <a:bodyPr/>
        <a:lstStyle/>
        <a:p>
          <a:pPr rtl="0"/>
          <a:r>
            <a:rPr lang="en-GB" dirty="0" smtClean="0"/>
            <a:t>LINQ to </a:t>
          </a:r>
          <a:r>
            <a:rPr lang="en-GB" dirty="0" err="1" smtClean="0"/>
            <a:t>DataSet</a:t>
          </a:r>
          <a:endParaRPr lang="en-GB" dirty="0"/>
        </a:p>
      </dgm:t>
    </dgm:pt>
    <dgm:pt modelId="{731A3F3F-B24C-4231-8ADF-F241B5263630}" type="parTrans" cxnId="{0AF76565-63EA-4ED8-AEB3-3A626F0BB75D}">
      <dgm:prSet/>
      <dgm:spPr/>
      <dgm:t>
        <a:bodyPr/>
        <a:lstStyle/>
        <a:p>
          <a:endParaRPr lang="en-GB"/>
        </a:p>
      </dgm:t>
    </dgm:pt>
    <dgm:pt modelId="{A2680F0A-3678-4772-A7C6-09406B2A2218}" type="sibTrans" cxnId="{0AF76565-63EA-4ED8-AEB3-3A626F0BB75D}">
      <dgm:prSet/>
      <dgm:spPr/>
      <dgm:t>
        <a:bodyPr/>
        <a:lstStyle/>
        <a:p>
          <a:endParaRPr lang="en-GB"/>
        </a:p>
      </dgm:t>
    </dgm:pt>
    <dgm:pt modelId="{AD862C03-CEA4-4631-B890-4F0006D67FA7}">
      <dgm:prSet/>
      <dgm:spPr/>
      <dgm:t>
        <a:bodyPr/>
        <a:lstStyle/>
        <a:p>
          <a:pPr rtl="0"/>
          <a:r>
            <a:rPr lang="en-GB" dirty="0" smtClean="0"/>
            <a:t>LINQ to XML</a:t>
          </a:r>
          <a:endParaRPr lang="en-GB" dirty="0"/>
        </a:p>
      </dgm:t>
    </dgm:pt>
    <dgm:pt modelId="{D34357E4-4F4F-430B-B66D-B6FBA3F99009}" type="parTrans" cxnId="{C1C07FDB-3D7B-4BF6-B6C6-2370EBA29089}">
      <dgm:prSet/>
      <dgm:spPr/>
      <dgm:t>
        <a:bodyPr/>
        <a:lstStyle/>
        <a:p>
          <a:endParaRPr lang="en-GB"/>
        </a:p>
      </dgm:t>
    </dgm:pt>
    <dgm:pt modelId="{2B1900CE-26EB-47D0-922A-7A2EB560E695}" type="sibTrans" cxnId="{C1C07FDB-3D7B-4BF6-B6C6-2370EBA29089}">
      <dgm:prSet/>
      <dgm:spPr/>
      <dgm:t>
        <a:bodyPr/>
        <a:lstStyle/>
        <a:p>
          <a:endParaRPr lang="en-GB"/>
        </a:p>
      </dgm:t>
    </dgm:pt>
    <dgm:pt modelId="{354D0CDA-15AE-42BD-9515-10FC099CAFF8}">
      <dgm:prSet custT="1"/>
      <dgm:spPr/>
      <dgm:t>
        <a:bodyPr/>
        <a:lstStyle/>
        <a:p>
          <a:pPr rtl="0"/>
          <a:r>
            <a:rPr lang="en-US" sz="1600" dirty="0" smtClean="0"/>
            <a:t>Strongly-typed LINQ access to SQL Server</a:t>
          </a:r>
          <a:endParaRPr lang="en-GB" sz="1600" dirty="0"/>
        </a:p>
      </dgm:t>
    </dgm:pt>
    <dgm:pt modelId="{F2BF0BA4-AAC1-4B5E-BFC7-2BF7A1A4EE00}" type="parTrans" cxnId="{58562154-48FB-462D-A678-D5CA1C93C2BE}">
      <dgm:prSet/>
      <dgm:spPr/>
      <dgm:t>
        <a:bodyPr/>
        <a:lstStyle/>
        <a:p>
          <a:endParaRPr lang="en-GB"/>
        </a:p>
      </dgm:t>
    </dgm:pt>
    <dgm:pt modelId="{8741B00B-4479-4F30-B0C6-DB2F1B528368}" type="sibTrans" cxnId="{58562154-48FB-462D-A678-D5CA1C93C2BE}">
      <dgm:prSet/>
      <dgm:spPr/>
      <dgm:t>
        <a:bodyPr/>
        <a:lstStyle/>
        <a:p>
          <a:endParaRPr lang="en-GB"/>
        </a:p>
      </dgm:t>
    </dgm:pt>
    <dgm:pt modelId="{65AA56EE-38D4-44DA-AF49-2C8B6C7AEEE8}">
      <dgm:prSet custT="1"/>
      <dgm:spPr/>
      <dgm:t>
        <a:bodyPr/>
        <a:lstStyle/>
        <a:p>
          <a:pPr rtl="0"/>
          <a:r>
            <a:rPr lang="en-US" sz="1600" dirty="0" smtClean="0"/>
            <a:t>Strongly-typed LINQ access to </a:t>
          </a:r>
          <a:r>
            <a:rPr lang="en-GB" sz="1600" dirty="0" smtClean="0"/>
            <a:t>Microsoft ADO.NET Entity Framework</a:t>
          </a:r>
          <a:endParaRPr lang="en-GB" sz="1600" dirty="0"/>
        </a:p>
      </dgm:t>
    </dgm:pt>
    <dgm:pt modelId="{85028946-EEA0-43BE-A3D0-D13A203A2D84}" type="parTrans" cxnId="{551B583C-D223-47C1-B43F-E9975C84120E}">
      <dgm:prSet/>
      <dgm:spPr/>
      <dgm:t>
        <a:bodyPr/>
        <a:lstStyle/>
        <a:p>
          <a:endParaRPr lang="en-GB"/>
        </a:p>
      </dgm:t>
    </dgm:pt>
    <dgm:pt modelId="{FAB859F4-0DF3-47CC-84BF-5597800DE3D4}" type="sibTrans" cxnId="{551B583C-D223-47C1-B43F-E9975C84120E}">
      <dgm:prSet/>
      <dgm:spPr/>
      <dgm:t>
        <a:bodyPr/>
        <a:lstStyle/>
        <a:p>
          <a:endParaRPr lang="en-GB"/>
        </a:p>
      </dgm:t>
    </dgm:pt>
    <dgm:pt modelId="{D5C50426-1D47-483E-86EE-EBC28FB61DC4}">
      <dgm:prSet/>
      <dgm:spPr/>
      <dgm:t>
        <a:bodyPr/>
        <a:lstStyle/>
        <a:p>
          <a:pPr rtl="0"/>
          <a:r>
            <a:rPr lang="en-GB" dirty="0" smtClean="0"/>
            <a:t>Strongly-typed LINQ access to </a:t>
          </a:r>
          <a:r>
            <a:rPr lang="en-GB" dirty="0" err="1" smtClean="0"/>
            <a:t>DataSet</a:t>
          </a:r>
          <a:r>
            <a:rPr lang="en-GB" dirty="0" smtClean="0"/>
            <a:t> functionality</a:t>
          </a:r>
          <a:endParaRPr lang="en-GB" dirty="0"/>
        </a:p>
      </dgm:t>
    </dgm:pt>
    <dgm:pt modelId="{80B0542C-C583-4E29-9BFB-1E13C1C0EF00}" type="parTrans" cxnId="{82C47AB2-92F0-488D-A917-61C3B5E0D1B9}">
      <dgm:prSet/>
      <dgm:spPr/>
      <dgm:t>
        <a:bodyPr/>
        <a:lstStyle/>
        <a:p>
          <a:endParaRPr lang="en-GB"/>
        </a:p>
      </dgm:t>
    </dgm:pt>
    <dgm:pt modelId="{D9E41E12-22A7-4C16-B742-AFB321D7BB6A}" type="sibTrans" cxnId="{82C47AB2-92F0-488D-A917-61C3B5E0D1B9}">
      <dgm:prSet/>
      <dgm:spPr/>
      <dgm:t>
        <a:bodyPr/>
        <a:lstStyle/>
        <a:p>
          <a:endParaRPr lang="en-GB"/>
        </a:p>
      </dgm:t>
    </dgm:pt>
    <dgm:pt modelId="{5AE7CA17-6525-489D-999C-A37D84FBA143}">
      <dgm:prSet/>
      <dgm:spPr/>
      <dgm:t>
        <a:bodyPr/>
        <a:lstStyle/>
        <a:p>
          <a:pPr rtl="0"/>
          <a:r>
            <a:rPr lang="en-US" dirty="0" smtClean="0"/>
            <a:t>Strongly-typed LINQ access to XML data</a:t>
          </a:r>
          <a:endParaRPr lang="en-GB" dirty="0"/>
        </a:p>
      </dgm:t>
    </dgm:pt>
    <dgm:pt modelId="{DDBBF481-E617-4186-A3DD-B8AC96797E93}" type="parTrans" cxnId="{FAEA1993-3742-4AFA-834D-9F94BA385475}">
      <dgm:prSet/>
      <dgm:spPr/>
      <dgm:t>
        <a:bodyPr/>
        <a:lstStyle/>
        <a:p>
          <a:endParaRPr lang="en-GB"/>
        </a:p>
      </dgm:t>
    </dgm:pt>
    <dgm:pt modelId="{12ED1635-E2E4-42F3-ADB3-8839F445DF89}" type="sibTrans" cxnId="{FAEA1993-3742-4AFA-834D-9F94BA385475}">
      <dgm:prSet/>
      <dgm:spPr/>
      <dgm:t>
        <a:bodyPr/>
        <a:lstStyle/>
        <a:p>
          <a:endParaRPr lang="en-GB"/>
        </a:p>
      </dgm:t>
    </dgm:pt>
    <dgm:pt modelId="{4A7A058C-21AC-4E7E-94D5-8745D14A1575}" type="pres">
      <dgm:prSet presAssocID="{D24D1A98-7D9A-4BB1-98C3-F6FEA31DA11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04D887-A34F-4E9E-8855-756F9ABED9FB}" type="pres">
      <dgm:prSet presAssocID="{D24D1A98-7D9A-4BB1-98C3-F6FEA31DA112}" presName="children" presStyleCnt="0"/>
      <dgm:spPr/>
    </dgm:pt>
    <dgm:pt modelId="{9563295F-6F4E-41A8-B871-D27DC8BE0190}" type="pres">
      <dgm:prSet presAssocID="{D24D1A98-7D9A-4BB1-98C3-F6FEA31DA112}" presName="child1group" presStyleCnt="0"/>
      <dgm:spPr/>
    </dgm:pt>
    <dgm:pt modelId="{4F60CB01-8556-403B-8EDA-26BF172651F8}" type="pres">
      <dgm:prSet presAssocID="{D24D1A98-7D9A-4BB1-98C3-F6FEA31DA112}" presName="child1" presStyleLbl="bgAcc1" presStyleIdx="0" presStyleCnt="4" custLinFactNeighborX="-13405" custLinFactNeighborY="794"/>
      <dgm:spPr/>
      <dgm:t>
        <a:bodyPr/>
        <a:lstStyle/>
        <a:p>
          <a:endParaRPr lang="en-GB"/>
        </a:p>
      </dgm:t>
    </dgm:pt>
    <dgm:pt modelId="{6553E69C-8FCD-45C6-94B3-4C661372DF00}" type="pres">
      <dgm:prSet presAssocID="{D24D1A98-7D9A-4BB1-98C3-F6FEA31DA11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C75041-6F8B-4BBE-9B59-2394006C6F71}" type="pres">
      <dgm:prSet presAssocID="{D24D1A98-7D9A-4BB1-98C3-F6FEA31DA112}" presName="child2group" presStyleCnt="0"/>
      <dgm:spPr/>
    </dgm:pt>
    <dgm:pt modelId="{155C56D1-BB15-41FF-8691-32F3628934D0}" type="pres">
      <dgm:prSet presAssocID="{D24D1A98-7D9A-4BB1-98C3-F6FEA31DA112}" presName="child2" presStyleLbl="bgAcc1" presStyleIdx="1" presStyleCnt="4" custLinFactNeighborX="10192"/>
      <dgm:spPr/>
      <dgm:t>
        <a:bodyPr/>
        <a:lstStyle/>
        <a:p>
          <a:endParaRPr lang="en-GB"/>
        </a:p>
      </dgm:t>
    </dgm:pt>
    <dgm:pt modelId="{120FD387-B25C-4ABC-8F80-0BB45235C6E5}" type="pres">
      <dgm:prSet presAssocID="{D24D1A98-7D9A-4BB1-98C3-F6FEA31DA11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8E0C99-B50B-47A9-9A78-E9BCB38E0537}" type="pres">
      <dgm:prSet presAssocID="{D24D1A98-7D9A-4BB1-98C3-F6FEA31DA112}" presName="child3group" presStyleCnt="0"/>
      <dgm:spPr/>
    </dgm:pt>
    <dgm:pt modelId="{77C1DE1D-4EE2-4B52-9CFC-4557EA2FD8F3}" type="pres">
      <dgm:prSet presAssocID="{D24D1A98-7D9A-4BB1-98C3-F6FEA31DA112}" presName="child3" presStyleLbl="bgAcc1" presStyleIdx="2" presStyleCnt="4" custLinFactNeighborX="13013"/>
      <dgm:spPr/>
      <dgm:t>
        <a:bodyPr/>
        <a:lstStyle/>
        <a:p>
          <a:endParaRPr lang="en-GB"/>
        </a:p>
      </dgm:t>
    </dgm:pt>
    <dgm:pt modelId="{0A99A121-9535-4821-95EC-A32E3F609F4B}" type="pres">
      <dgm:prSet presAssocID="{D24D1A98-7D9A-4BB1-98C3-F6FEA31DA11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51A773-AAD7-477D-BB5E-2BAE60641469}" type="pres">
      <dgm:prSet presAssocID="{D24D1A98-7D9A-4BB1-98C3-F6FEA31DA112}" presName="child4group" presStyleCnt="0"/>
      <dgm:spPr/>
    </dgm:pt>
    <dgm:pt modelId="{8D824D71-9774-4BCB-92EE-1949A2DAA025}" type="pres">
      <dgm:prSet presAssocID="{D24D1A98-7D9A-4BB1-98C3-F6FEA31DA112}" presName="child4" presStyleLbl="bgAcc1" presStyleIdx="3" presStyleCnt="4" custLinFactNeighborX="-13405"/>
      <dgm:spPr/>
      <dgm:t>
        <a:bodyPr/>
        <a:lstStyle/>
        <a:p>
          <a:endParaRPr lang="en-GB"/>
        </a:p>
      </dgm:t>
    </dgm:pt>
    <dgm:pt modelId="{6C0F54B8-14C5-496A-9158-1D30FE5C4266}" type="pres">
      <dgm:prSet presAssocID="{D24D1A98-7D9A-4BB1-98C3-F6FEA31DA11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6B3D36-F0B2-462B-84B0-085BDD8C1E10}" type="pres">
      <dgm:prSet presAssocID="{D24D1A98-7D9A-4BB1-98C3-F6FEA31DA112}" presName="childPlaceholder" presStyleCnt="0"/>
      <dgm:spPr/>
    </dgm:pt>
    <dgm:pt modelId="{5D3F0623-A66F-4D23-A5AB-4D2D4F9ADF45}" type="pres">
      <dgm:prSet presAssocID="{D24D1A98-7D9A-4BB1-98C3-F6FEA31DA112}" presName="circle" presStyleCnt="0"/>
      <dgm:spPr/>
    </dgm:pt>
    <dgm:pt modelId="{8A655162-CF21-4D25-A4E5-FA560BA6549E}" type="pres">
      <dgm:prSet presAssocID="{D24D1A98-7D9A-4BB1-98C3-F6FEA31DA11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B8B196-E648-4AD2-B33C-BDF017C84B92}" type="pres">
      <dgm:prSet presAssocID="{D24D1A98-7D9A-4BB1-98C3-F6FEA31DA11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0DA0D2-C6D8-42A2-9941-B62F21830B1B}" type="pres">
      <dgm:prSet presAssocID="{D24D1A98-7D9A-4BB1-98C3-F6FEA31DA11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152C2B-203C-4F32-86C9-1BB7998C7055}" type="pres">
      <dgm:prSet presAssocID="{D24D1A98-7D9A-4BB1-98C3-F6FEA31DA11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7CFAE2-42F3-4E50-882C-E527174C06AF}" type="pres">
      <dgm:prSet presAssocID="{D24D1A98-7D9A-4BB1-98C3-F6FEA31DA112}" presName="quadrantPlaceholder" presStyleCnt="0"/>
      <dgm:spPr/>
    </dgm:pt>
    <dgm:pt modelId="{8FAD6372-24EE-4986-97B8-9380AA363180}" type="pres">
      <dgm:prSet presAssocID="{D24D1A98-7D9A-4BB1-98C3-F6FEA31DA112}" presName="center1" presStyleLbl="fgShp" presStyleIdx="0" presStyleCnt="2"/>
      <dgm:spPr/>
    </dgm:pt>
    <dgm:pt modelId="{82EA82D2-7255-4134-93D9-EB593954EDE7}" type="pres">
      <dgm:prSet presAssocID="{D24D1A98-7D9A-4BB1-98C3-F6FEA31DA112}" presName="center2" presStyleLbl="fgShp" presStyleIdx="1" presStyleCnt="2"/>
      <dgm:spPr/>
    </dgm:pt>
  </dgm:ptLst>
  <dgm:cxnLst>
    <dgm:cxn modelId="{D0319874-88A2-416F-A21A-BC5CDDFA9182}" type="presOf" srcId="{AD862C03-CEA4-4631-B890-4F0006D67FA7}" destId="{22152C2B-203C-4F32-86C9-1BB7998C7055}" srcOrd="0" destOrd="0" presId="urn:microsoft.com/office/officeart/2005/8/layout/cycle4"/>
    <dgm:cxn modelId="{B4CE5DBB-AD62-473E-8A8F-C68378046CD1}" srcId="{D24D1A98-7D9A-4BB1-98C3-F6FEA31DA112}" destId="{E4BF26C1-3CF1-4879-9868-E036F4E150EC}" srcOrd="0" destOrd="0" parTransId="{B1E3EAED-ABB2-494A-8F17-E6D71799A525}" sibTransId="{8503DC13-8312-4C65-8C7C-611EC1E926E8}"/>
    <dgm:cxn modelId="{4CB12AA6-2D19-45FD-96B4-3296E150A35E}" type="presOf" srcId="{E4BF26C1-3CF1-4879-9868-E036F4E150EC}" destId="{8A655162-CF21-4D25-A4E5-FA560BA6549E}" srcOrd="0" destOrd="0" presId="urn:microsoft.com/office/officeart/2005/8/layout/cycle4"/>
    <dgm:cxn modelId="{E4DA3875-E2D5-4CBC-B059-C7079D87D0AD}" type="presOf" srcId="{5AE7CA17-6525-489D-999C-A37D84FBA143}" destId="{8D824D71-9774-4BCB-92EE-1949A2DAA025}" srcOrd="0" destOrd="0" presId="urn:microsoft.com/office/officeart/2005/8/layout/cycle4"/>
    <dgm:cxn modelId="{A917B7B3-44E1-4F63-A7D6-B3E95F85C0D9}" type="presOf" srcId="{D5C50426-1D47-483E-86EE-EBC28FB61DC4}" destId="{0A99A121-9535-4821-95EC-A32E3F609F4B}" srcOrd="1" destOrd="0" presId="urn:microsoft.com/office/officeart/2005/8/layout/cycle4"/>
    <dgm:cxn modelId="{6E15DD2A-DD48-4431-8339-DF29781BEF45}" type="presOf" srcId="{D5C50426-1D47-483E-86EE-EBC28FB61DC4}" destId="{77C1DE1D-4EE2-4B52-9CFC-4557EA2FD8F3}" srcOrd="0" destOrd="0" presId="urn:microsoft.com/office/officeart/2005/8/layout/cycle4"/>
    <dgm:cxn modelId="{82C47AB2-92F0-488D-A917-61C3B5E0D1B9}" srcId="{49A62470-493B-4F75-94FC-90E03665A7BB}" destId="{D5C50426-1D47-483E-86EE-EBC28FB61DC4}" srcOrd="0" destOrd="0" parTransId="{80B0542C-C583-4E29-9BFB-1E13C1C0EF00}" sibTransId="{D9E41E12-22A7-4C16-B742-AFB321D7BB6A}"/>
    <dgm:cxn modelId="{0FF53A2C-38C0-4367-A584-A201DEFCDAAE}" type="presOf" srcId="{65AA56EE-38D4-44DA-AF49-2C8B6C7AEEE8}" destId="{155C56D1-BB15-41FF-8691-32F3628934D0}" srcOrd="0" destOrd="0" presId="urn:microsoft.com/office/officeart/2005/8/layout/cycle4"/>
    <dgm:cxn modelId="{551B583C-D223-47C1-B43F-E9975C84120E}" srcId="{490FA825-3E65-4E14-9F3E-FE94EE73F871}" destId="{65AA56EE-38D4-44DA-AF49-2C8B6C7AEEE8}" srcOrd="0" destOrd="0" parTransId="{85028946-EEA0-43BE-A3D0-D13A203A2D84}" sibTransId="{FAB859F4-0DF3-47CC-84BF-5597800DE3D4}"/>
    <dgm:cxn modelId="{E167CBA3-4E4A-4C74-8343-745C84A3BDF2}" type="presOf" srcId="{D24D1A98-7D9A-4BB1-98C3-F6FEA31DA112}" destId="{4A7A058C-21AC-4E7E-94D5-8745D14A1575}" srcOrd="0" destOrd="0" presId="urn:microsoft.com/office/officeart/2005/8/layout/cycle4"/>
    <dgm:cxn modelId="{907CF7D1-8235-48C0-B698-D50C8ADC22A2}" type="presOf" srcId="{49A62470-493B-4F75-94FC-90E03665A7BB}" destId="{BC0DA0D2-C6D8-42A2-9941-B62F21830B1B}" srcOrd="0" destOrd="0" presId="urn:microsoft.com/office/officeart/2005/8/layout/cycle4"/>
    <dgm:cxn modelId="{C706D556-9521-49E5-A2CB-7155C5DF6407}" type="presOf" srcId="{65AA56EE-38D4-44DA-AF49-2C8B6C7AEEE8}" destId="{120FD387-B25C-4ABC-8F80-0BB45235C6E5}" srcOrd="1" destOrd="0" presId="urn:microsoft.com/office/officeart/2005/8/layout/cycle4"/>
    <dgm:cxn modelId="{0B1C524C-1064-400C-95B0-A71D4FC608BD}" type="presOf" srcId="{354D0CDA-15AE-42BD-9515-10FC099CAFF8}" destId="{4F60CB01-8556-403B-8EDA-26BF172651F8}" srcOrd="0" destOrd="0" presId="urn:microsoft.com/office/officeart/2005/8/layout/cycle4"/>
    <dgm:cxn modelId="{0AF76565-63EA-4ED8-AEB3-3A626F0BB75D}" srcId="{D24D1A98-7D9A-4BB1-98C3-F6FEA31DA112}" destId="{49A62470-493B-4F75-94FC-90E03665A7BB}" srcOrd="2" destOrd="0" parTransId="{731A3F3F-B24C-4231-8ADF-F241B5263630}" sibTransId="{A2680F0A-3678-4772-A7C6-09406B2A2218}"/>
    <dgm:cxn modelId="{2B163B70-0163-45B1-B1FB-FC54A8990C74}" type="presOf" srcId="{490FA825-3E65-4E14-9F3E-FE94EE73F871}" destId="{CDB8B196-E648-4AD2-B33C-BDF017C84B92}" srcOrd="0" destOrd="0" presId="urn:microsoft.com/office/officeart/2005/8/layout/cycle4"/>
    <dgm:cxn modelId="{7C8459AD-3B53-4581-9AD0-6B251D8315A7}" type="presOf" srcId="{354D0CDA-15AE-42BD-9515-10FC099CAFF8}" destId="{6553E69C-8FCD-45C6-94B3-4C661372DF00}" srcOrd="1" destOrd="0" presId="urn:microsoft.com/office/officeart/2005/8/layout/cycle4"/>
    <dgm:cxn modelId="{E55E10B6-FDA2-4342-9602-65358366F194}" type="presOf" srcId="{5AE7CA17-6525-489D-999C-A37D84FBA143}" destId="{6C0F54B8-14C5-496A-9158-1D30FE5C4266}" srcOrd="1" destOrd="0" presId="urn:microsoft.com/office/officeart/2005/8/layout/cycle4"/>
    <dgm:cxn modelId="{FAEA1993-3742-4AFA-834D-9F94BA385475}" srcId="{AD862C03-CEA4-4631-B890-4F0006D67FA7}" destId="{5AE7CA17-6525-489D-999C-A37D84FBA143}" srcOrd="0" destOrd="0" parTransId="{DDBBF481-E617-4186-A3DD-B8AC96797E93}" sibTransId="{12ED1635-E2E4-42F3-ADB3-8839F445DF89}"/>
    <dgm:cxn modelId="{A09F1568-4CB0-4741-A035-33B9AA52C329}" srcId="{D24D1A98-7D9A-4BB1-98C3-F6FEA31DA112}" destId="{490FA825-3E65-4E14-9F3E-FE94EE73F871}" srcOrd="1" destOrd="0" parTransId="{5343095C-FF95-4652-8601-CA22CF747837}" sibTransId="{A75C013A-A744-42F9-A187-A2D9FF164128}"/>
    <dgm:cxn modelId="{58562154-48FB-462D-A678-D5CA1C93C2BE}" srcId="{E4BF26C1-3CF1-4879-9868-E036F4E150EC}" destId="{354D0CDA-15AE-42BD-9515-10FC099CAFF8}" srcOrd="0" destOrd="0" parTransId="{F2BF0BA4-AAC1-4B5E-BFC7-2BF7A1A4EE00}" sibTransId="{8741B00B-4479-4F30-B0C6-DB2F1B528368}"/>
    <dgm:cxn modelId="{C1C07FDB-3D7B-4BF6-B6C6-2370EBA29089}" srcId="{D24D1A98-7D9A-4BB1-98C3-F6FEA31DA112}" destId="{AD862C03-CEA4-4631-B890-4F0006D67FA7}" srcOrd="3" destOrd="0" parTransId="{D34357E4-4F4F-430B-B66D-B6FBA3F99009}" sibTransId="{2B1900CE-26EB-47D0-922A-7A2EB560E695}"/>
    <dgm:cxn modelId="{20688D4C-C18D-42A1-8E6E-7DF93E052277}" type="presParOf" srcId="{4A7A058C-21AC-4E7E-94D5-8745D14A1575}" destId="{DA04D887-A34F-4E9E-8855-756F9ABED9FB}" srcOrd="0" destOrd="0" presId="urn:microsoft.com/office/officeart/2005/8/layout/cycle4"/>
    <dgm:cxn modelId="{1CA9C0F1-819E-45C2-8099-1ADF3249BB79}" type="presParOf" srcId="{DA04D887-A34F-4E9E-8855-756F9ABED9FB}" destId="{9563295F-6F4E-41A8-B871-D27DC8BE0190}" srcOrd="0" destOrd="0" presId="urn:microsoft.com/office/officeart/2005/8/layout/cycle4"/>
    <dgm:cxn modelId="{62900083-C546-4CBB-A6EE-3E49E57B34FD}" type="presParOf" srcId="{9563295F-6F4E-41A8-B871-D27DC8BE0190}" destId="{4F60CB01-8556-403B-8EDA-26BF172651F8}" srcOrd="0" destOrd="0" presId="urn:microsoft.com/office/officeart/2005/8/layout/cycle4"/>
    <dgm:cxn modelId="{66BECEBD-3C30-4014-93AA-B65846226DB0}" type="presParOf" srcId="{9563295F-6F4E-41A8-B871-D27DC8BE0190}" destId="{6553E69C-8FCD-45C6-94B3-4C661372DF00}" srcOrd="1" destOrd="0" presId="urn:microsoft.com/office/officeart/2005/8/layout/cycle4"/>
    <dgm:cxn modelId="{397FDA16-62AB-4E96-AC57-B9FFE0EC177F}" type="presParOf" srcId="{DA04D887-A34F-4E9E-8855-756F9ABED9FB}" destId="{8CC75041-6F8B-4BBE-9B59-2394006C6F71}" srcOrd="1" destOrd="0" presId="urn:microsoft.com/office/officeart/2005/8/layout/cycle4"/>
    <dgm:cxn modelId="{A44E3C6E-2D6A-4FFA-8473-5DD5D5FD34FA}" type="presParOf" srcId="{8CC75041-6F8B-4BBE-9B59-2394006C6F71}" destId="{155C56D1-BB15-41FF-8691-32F3628934D0}" srcOrd="0" destOrd="0" presId="urn:microsoft.com/office/officeart/2005/8/layout/cycle4"/>
    <dgm:cxn modelId="{043D25D1-43EA-4315-AAC6-6FBC03692519}" type="presParOf" srcId="{8CC75041-6F8B-4BBE-9B59-2394006C6F71}" destId="{120FD387-B25C-4ABC-8F80-0BB45235C6E5}" srcOrd="1" destOrd="0" presId="urn:microsoft.com/office/officeart/2005/8/layout/cycle4"/>
    <dgm:cxn modelId="{8E02ED37-53C3-49A9-AA89-885843044515}" type="presParOf" srcId="{DA04D887-A34F-4E9E-8855-756F9ABED9FB}" destId="{0E8E0C99-B50B-47A9-9A78-E9BCB38E0537}" srcOrd="2" destOrd="0" presId="urn:microsoft.com/office/officeart/2005/8/layout/cycle4"/>
    <dgm:cxn modelId="{FA210E91-1139-400F-8035-46AB4DFACE16}" type="presParOf" srcId="{0E8E0C99-B50B-47A9-9A78-E9BCB38E0537}" destId="{77C1DE1D-4EE2-4B52-9CFC-4557EA2FD8F3}" srcOrd="0" destOrd="0" presId="urn:microsoft.com/office/officeart/2005/8/layout/cycle4"/>
    <dgm:cxn modelId="{233C9387-E78F-459E-9DEB-A7240C956EE6}" type="presParOf" srcId="{0E8E0C99-B50B-47A9-9A78-E9BCB38E0537}" destId="{0A99A121-9535-4821-95EC-A32E3F609F4B}" srcOrd="1" destOrd="0" presId="urn:microsoft.com/office/officeart/2005/8/layout/cycle4"/>
    <dgm:cxn modelId="{3F51908F-E0AD-44E5-A199-26290E3D0DF6}" type="presParOf" srcId="{DA04D887-A34F-4E9E-8855-756F9ABED9FB}" destId="{8A51A773-AAD7-477D-BB5E-2BAE60641469}" srcOrd="3" destOrd="0" presId="urn:microsoft.com/office/officeart/2005/8/layout/cycle4"/>
    <dgm:cxn modelId="{B372C1BF-8B2E-499E-AB67-B9514611BC8D}" type="presParOf" srcId="{8A51A773-AAD7-477D-BB5E-2BAE60641469}" destId="{8D824D71-9774-4BCB-92EE-1949A2DAA025}" srcOrd="0" destOrd="0" presId="urn:microsoft.com/office/officeart/2005/8/layout/cycle4"/>
    <dgm:cxn modelId="{F3C27BAA-6B19-4D9A-98AA-9DE4564A83D1}" type="presParOf" srcId="{8A51A773-AAD7-477D-BB5E-2BAE60641469}" destId="{6C0F54B8-14C5-496A-9158-1D30FE5C4266}" srcOrd="1" destOrd="0" presId="urn:microsoft.com/office/officeart/2005/8/layout/cycle4"/>
    <dgm:cxn modelId="{EE34E0D1-DEE7-4D26-90FD-873179B578C9}" type="presParOf" srcId="{DA04D887-A34F-4E9E-8855-756F9ABED9FB}" destId="{C06B3D36-F0B2-462B-84B0-085BDD8C1E10}" srcOrd="4" destOrd="0" presId="urn:microsoft.com/office/officeart/2005/8/layout/cycle4"/>
    <dgm:cxn modelId="{E38C28C9-357B-4ABA-9A02-7B04508BF2B1}" type="presParOf" srcId="{4A7A058C-21AC-4E7E-94D5-8745D14A1575}" destId="{5D3F0623-A66F-4D23-A5AB-4D2D4F9ADF45}" srcOrd="1" destOrd="0" presId="urn:microsoft.com/office/officeart/2005/8/layout/cycle4"/>
    <dgm:cxn modelId="{F955932C-58ED-4813-987F-FA9B9972925E}" type="presParOf" srcId="{5D3F0623-A66F-4D23-A5AB-4D2D4F9ADF45}" destId="{8A655162-CF21-4D25-A4E5-FA560BA6549E}" srcOrd="0" destOrd="0" presId="urn:microsoft.com/office/officeart/2005/8/layout/cycle4"/>
    <dgm:cxn modelId="{B1A5DAA2-3EE2-4E70-9817-DA0B94806FCD}" type="presParOf" srcId="{5D3F0623-A66F-4D23-A5AB-4D2D4F9ADF45}" destId="{CDB8B196-E648-4AD2-B33C-BDF017C84B92}" srcOrd="1" destOrd="0" presId="urn:microsoft.com/office/officeart/2005/8/layout/cycle4"/>
    <dgm:cxn modelId="{C2EF53E3-EA62-4AD8-9630-8C4FD9634863}" type="presParOf" srcId="{5D3F0623-A66F-4D23-A5AB-4D2D4F9ADF45}" destId="{BC0DA0D2-C6D8-42A2-9941-B62F21830B1B}" srcOrd="2" destOrd="0" presId="urn:microsoft.com/office/officeart/2005/8/layout/cycle4"/>
    <dgm:cxn modelId="{3381540A-AE6A-4CDE-96BB-E699D57E60C1}" type="presParOf" srcId="{5D3F0623-A66F-4D23-A5AB-4D2D4F9ADF45}" destId="{22152C2B-203C-4F32-86C9-1BB7998C7055}" srcOrd="3" destOrd="0" presId="urn:microsoft.com/office/officeart/2005/8/layout/cycle4"/>
    <dgm:cxn modelId="{0ED9C194-5170-4010-BD72-B631F1AC97A1}" type="presParOf" srcId="{5D3F0623-A66F-4D23-A5AB-4D2D4F9ADF45}" destId="{D57CFAE2-42F3-4E50-882C-E527174C06AF}" srcOrd="4" destOrd="0" presId="urn:microsoft.com/office/officeart/2005/8/layout/cycle4"/>
    <dgm:cxn modelId="{38E832C1-DFAB-4B4A-BB17-A2D7CF7C817B}" type="presParOf" srcId="{4A7A058C-21AC-4E7E-94D5-8745D14A1575}" destId="{8FAD6372-24EE-4986-97B8-9380AA363180}" srcOrd="2" destOrd="0" presId="urn:microsoft.com/office/officeart/2005/8/layout/cycle4"/>
    <dgm:cxn modelId="{BF6A2354-1012-464D-8C6E-407194FC3DB3}" type="presParOf" srcId="{4A7A058C-21AC-4E7E-94D5-8745D14A1575}" destId="{82EA82D2-7255-4134-93D9-EB593954EDE7}" srcOrd="3" destOrd="0" presId="urn:microsoft.com/office/officeart/2005/8/layout/cycle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5C9312-8807-49BB-8E43-F13189A61FFB}" type="doc">
      <dgm:prSet loTypeId="urn:microsoft.com/office/officeart/2005/8/layout/bList2" loCatId="list" qsTypeId="urn:microsoft.com/office/officeart/2005/8/quickstyle/3d1" qsCatId="3D" csTypeId="urn:microsoft.com/office/officeart/2005/8/colors/accent1_2#15" csCatId="accent1" phldr="1"/>
      <dgm:spPr/>
      <dgm:t>
        <a:bodyPr/>
        <a:lstStyle/>
        <a:p>
          <a:endParaRPr lang="en-GB"/>
        </a:p>
      </dgm:t>
    </dgm:pt>
    <dgm:pt modelId="{9F5FDB13-28C7-4EAB-B520-A2828D725CA4}">
      <dgm:prSet/>
      <dgm:spPr/>
      <dgm:t>
        <a:bodyPr/>
        <a:lstStyle/>
        <a:p>
          <a:pPr rtl="0"/>
          <a:r>
            <a:rPr lang="en-US" dirty="0" smtClean="0"/>
            <a:t>LINQ to SQL</a:t>
          </a:r>
          <a:endParaRPr lang="en-GB" dirty="0"/>
        </a:p>
      </dgm:t>
    </dgm:pt>
    <dgm:pt modelId="{79C8D5D1-C6DB-4D1B-9F5D-BD27C3F2DAE2}" type="parTrans" cxnId="{A69DE886-3A7F-4CBA-A03E-BDAF89C62A5B}">
      <dgm:prSet/>
      <dgm:spPr/>
      <dgm:t>
        <a:bodyPr/>
        <a:lstStyle/>
        <a:p>
          <a:endParaRPr lang="en-GB"/>
        </a:p>
      </dgm:t>
    </dgm:pt>
    <dgm:pt modelId="{EB6B7FC0-E0B8-40D3-A107-AEA282026C13}" type="sibTrans" cxnId="{A69DE886-3A7F-4CBA-A03E-BDAF89C62A5B}">
      <dgm:prSet/>
      <dgm:spPr/>
      <dgm:t>
        <a:bodyPr/>
        <a:lstStyle/>
        <a:p>
          <a:endParaRPr lang="en-GB"/>
        </a:p>
      </dgm:t>
    </dgm:pt>
    <dgm:pt modelId="{B991D348-6798-4923-95CD-9907652796C8}">
      <dgm:prSet/>
      <dgm:spPr/>
      <dgm:t>
        <a:bodyPr/>
        <a:lstStyle/>
        <a:p>
          <a:pPr rtl="0"/>
          <a:r>
            <a:rPr lang="en-US" dirty="0" smtClean="0"/>
            <a:t>Rapid development against </a:t>
          </a:r>
          <a:r>
            <a:rPr lang="en-US" smtClean="0"/>
            <a:t>SQL Server®</a:t>
          </a:r>
          <a:endParaRPr lang="en-GB" dirty="0"/>
        </a:p>
      </dgm:t>
    </dgm:pt>
    <dgm:pt modelId="{497332D9-3156-4ED3-9CCD-1FD95166E9C2}" type="parTrans" cxnId="{79EBD48B-44E4-48AD-A8D8-51986BC33EEE}">
      <dgm:prSet/>
      <dgm:spPr/>
      <dgm:t>
        <a:bodyPr/>
        <a:lstStyle/>
        <a:p>
          <a:endParaRPr lang="en-GB"/>
        </a:p>
      </dgm:t>
    </dgm:pt>
    <dgm:pt modelId="{5AFC7BCA-F2ED-474D-B798-21CB8B9459DA}" type="sibTrans" cxnId="{79EBD48B-44E4-48AD-A8D8-51986BC33EEE}">
      <dgm:prSet/>
      <dgm:spPr/>
      <dgm:t>
        <a:bodyPr/>
        <a:lstStyle/>
        <a:p>
          <a:endParaRPr lang="en-GB"/>
        </a:p>
      </dgm:t>
    </dgm:pt>
    <dgm:pt modelId="{7403D805-03AD-45BB-A931-5C846D52CD9D}">
      <dgm:prSet/>
      <dgm:spPr/>
      <dgm:t>
        <a:bodyPr/>
        <a:lstStyle/>
        <a:p>
          <a:pPr rtl="0"/>
          <a:r>
            <a:rPr lang="en-US" dirty="0" smtClean="0"/>
            <a:t>Ideal for direct 1:1 mapping to database schema</a:t>
          </a:r>
          <a:endParaRPr lang="en-GB" dirty="0"/>
        </a:p>
      </dgm:t>
    </dgm:pt>
    <dgm:pt modelId="{1BD306A8-369F-433D-AF88-3BDEEA0EE5AA}" type="parTrans" cxnId="{0235637D-1A31-43FA-9D5E-718C8A139B35}">
      <dgm:prSet/>
      <dgm:spPr/>
      <dgm:t>
        <a:bodyPr/>
        <a:lstStyle/>
        <a:p>
          <a:endParaRPr lang="en-GB"/>
        </a:p>
      </dgm:t>
    </dgm:pt>
    <dgm:pt modelId="{E60317F0-B70A-4C03-B21B-8F5434FC70E9}" type="sibTrans" cxnId="{0235637D-1A31-43FA-9D5E-718C8A139B35}">
      <dgm:prSet/>
      <dgm:spPr/>
      <dgm:t>
        <a:bodyPr/>
        <a:lstStyle/>
        <a:p>
          <a:endParaRPr lang="en-GB"/>
        </a:p>
      </dgm:t>
    </dgm:pt>
    <dgm:pt modelId="{6BC53662-3980-4071-A8E0-9F2834A51849}">
      <dgm:prSet/>
      <dgm:spPr/>
      <dgm:t>
        <a:bodyPr/>
        <a:lstStyle/>
        <a:p>
          <a:pPr rtl="0"/>
          <a:r>
            <a:rPr lang="en-US" dirty="0" smtClean="0"/>
            <a:t>Minimally intrusive object model</a:t>
          </a:r>
          <a:endParaRPr lang="en-GB" dirty="0"/>
        </a:p>
      </dgm:t>
    </dgm:pt>
    <dgm:pt modelId="{4C4C56B2-CD51-4BAE-AB6C-96148834936C}" type="parTrans" cxnId="{36D20223-AF96-44F6-9445-E415C11437DA}">
      <dgm:prSet/>
      <dgm:spPr/>
      <dgm:t>
        <a:bodyPr/>
        <a:lstStyle/>
        <a:p>
          <a:endParaRPr lang="en-GB"/>
        </a:p>
      </dgm:t>
    </dgm:pt>
    <dgm:pt modelId="{4F903DB4-A2C8-4FBE-8BBF-FBEB27B75DE2}" type="sibTrans" cxnId="{36D20223-AF96-44F6-9445-E415C11437DA}">
      <dgm:prSet/>
      <dgm:spPr/>
      <dgm:t>
        <a:bodyPr/>
        <a:lstStyle/>
        <a:p>
          <a:endParaRPr lang="en-GB"/>
        </a:p>
      </dgm:t>
    </dgm:pt>
    <dgm:pt modelId="{31F0B69F-06FD-4506-BAFE-FB56F4AD6161}">
      <dgm:prSet/>
      <dgm:spPr/>
      <dgm:t>
        <a:bodyPr/>
        <a:lstStyle/>
        <a:p>
          <a:pPr rtl="0"/>
          <a:r>
            <a:rPr lang="en-US" dirty="0" smtClean="0"/>
            <a:t>LINQ to Entities</a:t>
          </a:r>
          <a:endParaRPr lang="en-GB" dirty="0"/>
        </a:p>
      </dgm:t>
    </dgm:pt>
    <dgm:pt modelId="{90975CA1-41EC-4BBC-9FAD-6771DA3760C1}" type="parTrans" cxnId="{B085BBFA-3B3D-434C-893A-A12388338332}">
      <dgm:prSet/>
      <dgm:spPr/>
      <dgm:t>
        <a:bodyPr/>
        <a:lstStyle/>
        <a:p>
          <a:endParaRPr lang="en-GB"/>
        </a:p>
      </dgm:t>
    </dgm:pt>
    <dgm:pt modelId="{BE5338AE-A401-4AB7-9570-A880E39EE58A}" type="sibTrans" cxnId="{B085BBFA-3B3D-434C-893A-A12388338332}">
      <dgm:prSet/>
      <dgm:spPr/>
      <dgm:t>
        <a:bodyPr/>
        <a:lstStyle/>
        <a:p>
          <a:endParaRPr lang="en-GB"/>
        </a:p>
      </dgm:t>
    </dgm:pt>
    <dgm:pt modelId="{4FCBFC72-FCD5-43D1-A993-AFCEFA605BA6}">
      <dgm:prSet/>
      <dgm:spPr/>
      <dgm:t>
        <a:bodyPr/>
        <a:lstStyle/>
        <a:p>
          <a:pPr rtl="0"/>
          <a:r>
            <a:rPr lang="en-US" dirty="0" smtClean="0"/>
            <a:t>Strongly-typed data access to relational data sources through Entity Framework</a:t>
          </a:r>
          <a:endParaRPr lang="en-GB" dirty="0"/>
        </a:p>
      </dgm:t>
    </dgm:pt>
    <dgm:pt modelId="{E6BE279E-A938-4459-BDBA-4DC925F72EE4}" type="parTrans" cxnId="{79795974-CDFF-4082-A033-F4FF2091B748}">
      <dgm:prSet/>
      <dgm:spPr/>
      <dgm:t>
        <a:bodyPr/>
        <a:lstStyle/>
        <a:p>
          <a:endParaRPr lang="en-GB"/>
        </a:p>
      </dgm:t>
    </dgm:pt>
    <dgm:pt modelId="{B711EED2-1D51-4E96-A547-93C44D8CB6B7}" type="sibTrans" cxnId="{79795974-CDFF-4082-A033-F4FF2091B748}">
      <dgm:prSet/>
      <dgm:spPr/>
      <dgm:t>
        <a:bodyPr/>
        <a:lstStyle/>
        <a:p>
          <a:endParaRPr lang="en-GB"/>
        </a:p>
      </dgm:t>
    </dgm:pt>
    <dgm:pt modelId="{19E4B07B-587B-41CE-AF72-EDCA808C1F30}">
      <dgm:prSet/>
      <dgm:spPr/>
      <dgm:t>
        <a:bodyPr/>
        <a:lstStyle/>
        <a:p>
          <a:pPr rtl="0"/>
          <a:r>
            <a:rPr lang="en-US" dirty="0" smtClean="0"/>
            <a:t>Flexible mapping to relational schema</a:t>
          </a:r>
          <a:endParaRPr lang="en-GB" dirty="0"/>
        </a:p>
      </dgm:t>
    </dgm:pt>
    <dgm:pt modelId="{F3B6A4CE-8913-4A1A-8C1B-DFD04FB57CCF}" type="parTrans" cxnId="{7CBD2A08-400E-4AAF-AB86-23B027845A15}">
      <dgm:prSet/>
      <dgm:spPr/>
      <dgm:t>
        <a:bodyPr/>
        <a:lstStyle/>
        <a:p>
          <a:endParaRPr lang="en-GB"/>
        </a:p>
      </dgm:t>
    </dgm:pt>
    <dgm:pt modelId="{18F68B16-411F-4E4E-AE8D-C5850B8AC51C}" type="sibTrans" cxnId="{7CBD2A08-400E-4AAF-AB86-23B027845A15}">
      <dgm:prSet/>
      <dgm:spPr/>
      <dgm:t>
        <a:bodyPr/>
        <a:lstStyle/>
        <a:p>
          <a:endParaRPr lang="en-GB"/>
        </a:p>
      </dgm:t>
    </dgm:pt>
    <dgm:pt modelId="{6C6D3AD5-1657-4B26-8502-BB7BD2F7EB5C}">
      <dgm:prSet/>
      <dgm:spPr/>
      <dgm:t>
        <a:bodyPr/>
        <a:lstStyle/>
        <a:p>
          <a:pPr rtl="0"/>
          <a:r>
            <a:rPr lang="en-US" dirty="0" smtClean="0"/>
            <a:t>Enterprise-level data modeling</a:t>
          </a:r>
          <a:endParaRPr lang="en-US" dirty="0"/>
        </a:p>
      </dgm:t>
    </dgm:pt>
    <dgm:pt modelId="{93497606-BA0B-41AF-937D-1EE74AB3B711}" type="parTrans" cxnId="{1E682326-6059-4B2C-A81F-52E874563237}">
      <dgm:prSet/>
      <dgm:spPr/>
      <dgm:t>
        <a:bodyPr/>
        <a:lstStyle/>
        <a:p>
          <a:endParaRPr lang="en-GB"/>
        </a:p>
      </dgm:t>
    </dgm:pt>
    <dgm:pt modelId="{B038B053-916A-4BBC-BC3B-E8DFCAE144F3}" type="sibTrans" cxnId="{1E682326-6059-4B2C-A81F-52E874563237}">
      <dgm:prSet/>
      <dgm:spPr/>
      <dgm:t>
        <a:bodyPr/>
        <a:lstStyle/>
        <a:p>
          <a:endParaRPr lang="en-GB"/>
        </a:p>
      </dgm:t>
    </dgm:pt>
    <dgm:pt modelId="{9CAD515D-8AC7-4722-B270-E9544BB7FCC2}" type="pres">
      <dgm:prSet presAssocID="{F85C9312-8807-49BB-8E43-F13189A61FF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9F2520F-7544-453A-924B-24E1EFA9047A}" type="pres">
      <dgm:prSet presAssocID="{9F5FDB13-28C7-4EAB-B520-A2828D725CA4}" presName="compNode" presStyleCnt="0"/>
      <dgm:spPr/>
    </dgm:pt>
    <dgm:pt modelId="{77F21DF5-7FCC-4A1E-90C1-5750F401B952}" type="pres">
      <dgm:prSet presAssocID="{9F5FDB13-28C7-4EAB-B520-A2828D725CA4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D2C3BB-2782-401D-BE97-5906405A7C61}" type="pres">
      <dgm:prSet presAssocID="{9F5FDB13-28C7-4EAB-B520-A2828D725CA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6F2183-7655-4A0A-9CF0-C06F677F6381}" type="pres">
      <dgm:prSet presAssocID="{9F5FDB13-28C7-4EAB-B520-A2828D725CA4}" presName="parentRect" presStyleLbl="alignNode1" presStyleIdx="0" presStyleCnt="2"/>
      <dgm:spPr/>
      <dgm:t>
        <a:bodyPr/>
        <a:lstStyle/>
        <a:p>
          <a:endParaRPr lang="en-GB"/>
        </a:p>
      </dgm:t>
    </dgm:pt>
    <dgm:pt modelId="{ABEF49F6-834C-41DA-8C72-875740EAEDC3}" type="pres">
      <dgm:prSet presAssocID="{9F5FDB13-28C7-4EAB-B520-A2828D725CA4}" presName="adorn" presStyleLbl="fgAccFollowNode1" presStyleIdx="0" presStyleCnt="2"/>
      <dgm:spPr/>
    </dgm:pt>
    <dgm:pt modelId="{C57D6C7E-7212-4CFB-9151-F4F95D52DF9A}" type="pres">
      <dgm:prSet presAssocID="{EB6B7FC0-E0B8-40D3-A107-AEA282026C13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B3E7AA3-C562-4DF8-A4CF-604E8DA95549}" type="pres">
      <dgm:prSet presAssocID="{31F0B69F-06FD-4506-BAFE-FB56F4AD6161}" presName="compNode" presStyleCnt="0"/>
      <dgm:spPr/>
    </dgm:pt>
    <dgm:pt modelId="{016BC730-C1BF-41A8-94EA-370303284C54}" type="pres">
      <dgm:prSet presAssocID="{31F0B69F-06FD-4506-BAFE-FB56F4AD6161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4ECF1F-0E0F-4DE9-9A6A-C7FD10768B8A}" type="pres">
      <dgm:prSet presAssocID="{31F0B69F-06FD-4506-BAFE-FB56F4AD61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396986-B74B-43A6-BD93-A59062BE7EF6}" type="pres">
      <dgm:prSet presAssocID="{31F0B69F-06FD-4506-BAFE-FB56F4AD6161}" presName="parentRect" presStyleLbl="alignNode1" presStyleIdx="1" presStyleCnt="2"/>
      <dgm:spPr/>
      <dgm:t>
        <a:bodyPr/>
        <a:lstStyle/>
        <a:p>
          <a:endParaRPr lang="en-GB"/>
        </a:p>
      </dgm:t>
    </dgm:pt>
    <dgm:pt modelId="{B55EFFE1-1119-4BE4-93B7-6CD421BE8A15}" type="pres">
      <dgm:prSet presAssocID="{31F0B69F-06FD-4506-BAFE-FB56F4AD6161}" presName="adorn" presStyleLbl="fgAccFollowNode1" presStyleIdx="1" presStyleCnt="2"/>
      <dgm:spPr/>
    </dgm:pt>
  </dgm:ptLst>
  <dgm:cxnLst>
    <dgm:cxn modelId="{19BBA2E9-5B33-47EA-B0BB-E003F15503B4}" type="presOf" srcId="{4FCBFC72-FCD5-43D1-A993-AFCEFA605BA6}" destId="{016BC730-C1BF-41A8-94EA-370303284C54}" srcOrd="0" destOrd="0" presId="urn:microsoft.com/office/officeart/2005/8/layout/bList2"/>
    <dgm:cxn modelId="{F9CED20A-73C7-40DB-8420-BE1688CFD738}" type="presOf" srcId="{9F5FDB13-28C7-4EAB-B520-A2828D725CA4}" destId="{CD6F2183-7655-4A0A-9CF0-C06F677F6381}" srcOrd="1" destOrd="0" presId="urn:microsoft.com/office/officeart/2005/8/layout/bList2"/>
    <dgm:cxn modelId="{0235637D-1A31-43FA-9D5E-718C8A139B35}" srcId="{9F5FDB13-28C7-4EAB-B520-A2828D725CA4}" destId="{7403D805-03AD-45BB-A931-5C846D52CD9D}" srcOrd="1" destOrd="0" parTransId="{1BD306A8-369F-433D-AF88-3BDEEA0EE5AA}" sibTransId="{E60317F0-B70A-4C03-B21B-8F5434FC70E9}"/>
    <dgm:cxn modelId="{79E577E6-D488-4F8E-91A6-0E0985F1B35F}" type="presOf" srcId="{7403D805-03AD-45BB-A931-5C846D52CD9D}" destId="{77F21DF5-7FCC-4A1E-90C1-5750F401B952}" srcOrd="0" destOrd="1" presId="urn:microsoft.com/office/officeart/2005/8/layout/bList2"/>
    <dgm:cxn modelId="{541A518F-61CD-4131-B3CD-F87DCC61AD70}" type="presOf" srcId="{6BC53662-3980-4071-A8E0-9F2834A51849}" destId="{77F21DF5-7FCC-4A1E-90C1-5750F401B952}" srcOrd="0" destOrd="2" presId="urn:microsoft.com/office/officeart/2005/8/layout/bList2"/>
    <dgm:cxn modelId="{79EBD48B-44E4-48AD-A8D8-51986BC33EEE}" srcId="{9F5FDB13-28C7-4EAB-B520-A2828D725CA4}" destId="{B991D348-6798-4923-95CD-9907652796C8}" srcOrd="0" destOrd="0" parTransId="{497332D9-3156-4ED3-9CCD-1FD95166E9C2}" sibTransId="{5AFC7BCA-F2ED-474D-B798-21CB8B9459DA}"/>
    <dgm:cxn modelId="{893B1128-3D4C-4E03-8BBE-3CA363B9B0A7}" type="presOf" srcId="{9F5FDB13-28C7-4EAB-B520-A2828D725CA4}" destId="{D8D2C3BB-2782-401D-BE97-5906405A7C61}" srcOrd="0" destOrd="0" presId="urn:microsoft.com/office/officeart/2005/8/layout/bList2"/>
    <dgm:cxn modelId="{BC51C9BB-0DBB-48B8-8CAC-1B0FF5D7F977}" type="presOf" srcId="{19E4B07B-587B-41CE-AF72-EDCA808C1F30}" destId="{016BC730-C1BF-41A8-94EA-370303284C54}" srcOrd="0" destOrd="1" presId="urn:microsoft.com/office/officeart/2005/8/layout/bList2"/>
    <dgm:cxn modelId="{3B17BA7C-37B6-49F1-97AD-6096F72DA6F4}" type="presOf" srcId="{31F0B69F-06FD-4506-BAFE-FB56F4AD6161}" destId="{D7396986-B74B-43A6-BD93-A59062BE7EF6}" srcOrd="1" destOrd="0" presId="urn:microsoft.com/office/officeart/2005/8/layout/bList2"/>
    <dgm:cxn modelId="{BB4CCD59-A565-4EC9-885B-5C3B30E4F489}" type="presOf" srcId="{F85C9312-8807-49BB-8E43-F13189A61FFB}" destId="{9CAD515D-8AC7-4722-B270-E9544BB7FCC2}" srcOrd="0" destOrd="0" presId="urn:microsoft.com/office/officeart/2005/8/layout/bList2"/>
    <dgm:cxn modelId="{A69DE886-3A7F-4CBA-A03E-BDAF89C62A5B}" srcId="{F85C9312-8807-49BB-8E43-F13189A61FFB}" destId="{9F5FDB13-28C7-4EAB-B520-A2828D725CA4}" srcOrd="0" destOrd="0" parTransId="{79C8D5D1-C6DB-4D1B-9F5D-BD27C3F2DAE2}" sibTransId="{EB6B7FC0-E0B8-40D3-A107-AEA282026C13}"/>
    <dgm:cxn modelId="{E2A2AF17-3517-4100-9AF4-68C7663982B2}" type="presOf" srcId="{6C6D3AD5-1657-4B26-8502-BB7BD2F7EB5C}" destId="{016BC730-C1BF-41A8-94EA-370303284C54}" srcOrd="0" destOrd="2" presId="urn:microsoft.com/office/officeart/2005/8/layout/bList2"/>
    <dgm:cxn modelId="{36D20223-AF96-44F6-9445-E415C11437DA}" srcId="{9F5FDB13-28C7-4EAB-B520-A2828D725CA4}" destId="{6BC53662-3980-4071-A8E0-9F2834A51849}" srcOrd="2" destOrd="0" parTransId="{4C4C56B2-CD51-4BAE-AB6C-96148834936C}" sibTransId="{4F903DB4-A2C8-4FBE-8BBF-FBEB27B75DE2}"/>
    <dgm:cxn modelId="{4DFAE0AF-2356-4F74-BB30-7AD863D57D1E}" type="presOf" srcId="{31F0B69F-06FD-4506-BAFE-FB56F4AD6161}" destId="{8D4ECF1F-0E0F-4DE9-9A6A-C7FD10768B8A}" srcOrd="0" destOrd="0" presId="urn:microsoft.com/office/officeart/2005/8/layout/bList2"/>
    <dgm:cxn modelId="{B085BBFA-3B3D-434C-893A-A12388338332}" srcId="{F85C9312-8807-49BB-8E43-F13189A61FFB}" destId="{31F0B69F-06FD-4506-BAFE-FB56F4AD6161}" srcOrd="1" destOrd="0" parTransId="{90975CA1-41EC-4BBC-9FAD-6771DA3760C1}" sibTransId="{BE5338AE-A401-4AB7-9570-A880E39EE58A}"/>
    <dgm:cxn modelId="{7CBD2A08-400E-4AAF-AB86-23B027845A15}" srcId="{31F0B69F-06FD-4506-BAFE-FB56F4AD6161}" destId="{19E4B07B-587B-41CE-AF72-EDCA808C1F30}" srcOrd="1" destOrd="0" parTransId="{F3B6A4CE-8913-4A1A-8C1B-DFD04FB57CCF}" sibTransId="{18F68B16-411F-4E4E-AE8D-C5850B8AC51C}"/>
    <dgm:cxn modelId="{1E682326-6059-4B2C-A81F-52E874563237}" srcId="{31F0B69F-06FD-4506-BAFE-FB56F4AD6161}" destId="{6C6D3AD5-1657-4B26-8502-BB7BD2F7EB5C}" srcOrd="2" destOrd="0" parTransId="{93497606-BA0B-41AF-937D-1EE74AB3B711}" sibTransId="{B038B053-916A-4BBC-BC3B-E8DFCAE144F3}"/>
    <dgm:cxn modelId="{D6B0CE21-D472-44BD-AE83-7B4ABBF91A38}" type="presOf" srcId="{EB6B7FC0-E0B8-40D3-A107-AEA282026C13}" destId="{C57D6C7E-7212-4CFB-9151-F4F95D52DF9A}" srcOrd="0" destOrd="0" presId="urn:microsoft.com/office/officeart/2005/8/layout/bList2"/>
    <dgm:cxn modelId="{79795974-CDFF-4082-A033-F4FF2091B748}" srcId="{31F0B69F-06FD-4506-BAFE-FB56F4AD6161}" destId="{4FCBFC72-FCD5-43D1-A993-AFCEFA605BA6}" srcOrd="0" destOrd="0" parTransId="{E6BE279E-A938-4459-BDBA-4DC925F72EE4}" sibTransId="{B711EED2-1D51-4E96-A547-93C44D8CB6B7}"/>
    <dgm:cxn modelId="{F31B8548-6924-4604-85F4-1582C70AF673}" type="presOf" srcId="{B991D348-6798-4923-95CD-9907652796C8}" destId="{77F21DF5-7FCC-4A1E-90C1-5750F401B952}" srcOrd="0" destOrd="0" presId="urn:microsoft.com/office/officeart/2005/8/layout/bList2"/>
    <dgm:cxn modelId="{99789188-986D-46E9-ADC7-7DC0884E51AC}" type="presParOf" srcId="{9CAD515D-8AC7-4722-B270-E9544BB7FCC2}" destId="{49F2520F-7544-453A-924B-24E1EFA9047A}" srcOrd="0" destOrd="0" presId="urn:microsoft.com/office/officeart/2005/8/layout/bList2"/>
    <dgm:cxn modelId="{DF972A98-EB90-4897-9520-C9E99B9D7619}" type="presParOf" srcId="{49F2520F-7544-453A-924B-24E1EFA9047A}" destId="{77F21DF5-7FCC-4A1E-90C1-5750F401B952}" srcOrd="0" destOrd="0" presId="urn:microsoft.com/office/officeart/2005/8/layout/bList2"/>
    <dgm:cxn modelId="{ED075AC2-030D-4F67-9B53-A8049E8352EA}" type="presParOf" srcId="{49F2520F-7544-453A-924B-24E1EFA9047A}" destId="{D8D2C3BB-2782-401D-BE97-5906405A7C61}" srcOrd="1" destOrd="0" presId="urn:microsoft.com/office/officeart/2005/8/layout/bList2"/>
    <dgm:cxn modelId="{559A821E-39B2-487C-ADFD-1CEEBDE94510}" type="presParOf" srcId="{49F2520F-7544-453A-924B-24E1EFA9047A}" destId="{CD6F2183-7655-4A0A-9CF0-C06F677F6381}" srcOrd="2" destOrd="0" presId="urn:microsoft.com/office/officeart/2005/8/layout/bList2"/>
    <dgm:cxn modelId="{7E10F3DE-9440-4C24-B7A8-AD6FF5E58766}" type="presParOf" srcId="{49F2520F-7544-453A-924B-24E1EFA9047A}" destId="{ABEF49F6-834C-41DA-8C72-875740EAEDC3}" srcOrd="3" destOrd="0" presId="urn:microsoft.com/office/officeart/2005/8/layout/bList2"/>
    <dgm:cxn modelId="{09B35AF4-397B-4FEE-83CD-76C147A8333F}" type="presParOf" srcId="{9CAD515D-8AC7-4722-B270-E9544BB7FCC2}" destId="{C57D6C7E-7212-4CFB-9151-F4F95D52DF9A}" srcOrd="1" destOrd="0" presId="urn:microsoft.com/office/officeart/2005/8/layout/bList2"/>
    <dgm:cxn modelId="{F5228771-6AFF-4D54-9CDE-9A49083928C5}" type="presParOf" srcId="{9CAD515D-8AC7-4722-B270-E9544BB7FCC2}" destId="{DB3E7AA3-C562-4DF8-A4CF-604E8DA95549}" srcOrd="2" destOrd="0" presId="urn:microsoft.com/office/officeart/2005/8/layout/bList2"/>
    <dgm:cxn modelId="{24D768AC-07BD-422E-9A22-B564EC1ACB9D}" type="presParOf" srcId="{DB3E7AA3-C562-4DF8-A4CF-604E8DA95549}" destId="{016BC730-C1BF-41A8-94EA-370303284C54}" srcOrd="0" destOrd="0" presId="urn:microsoft.com/office/officeart/2005/8/layout/bList2"/>
    <dgm:cxn modelId="{1FB02E0D-3533-4FE9-B2FC-00A93A7E2EA9}" type="presParOf" srcId="{DB3E7AA3-C562-4DF8-A4CF-604E8DA95549}" destId="{8D4ECF1F-0E0F-4DE9-9A6A-C7FD10768B8A}" srcOrd="1" destOrd="0" presId="urn:microsoft.com/office/officeart/2005/8/layout/bList2"/>
    <dgm:cxn modelId="{1F152F7A-1044-4590-9709-E398A746DE19}" type="presParOf" srcId="{DB3E7AA3-C562-4DF8-A4CF-604E8DA95549}" destId="{D7396986-B74B-43A6-BD93-A59062BE7EF6}" srcOrd="2" destOrd="0" presId="urn:microsoft.com/office/officeart/2005/8/layout/bList2"/>
    <dgm:cxn modelId="{46EF9CCD-7ADD-449D-8FCC-84416AD5ACDF}" type="presParOf" srcId="{DB3E7AA3-C562-4DF8-A4CF-604E8DA95549}" destId="{B55EFFE1-1119-4BE4-93B7-6CD421BE8A15}" srcOrd="3" destOrd="0" presId="urn:microsoft.com/office/officeart/2005/8/layout/b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A74188-EA5F-4F3C-9908-9552F902C9E6}" type="doc">
      <dgm:prSet loTypeId="urn:microsoft.com/office/officeart/2005/8/layout/bList2" loCatId="list" qsTypeId="urn:microsoft.com/office/officeart/2005/8/quickstyle/3d1" qsCatId="3D" csTypeId="urn:microsoft.com/office/officeart/2005/8/colors/accent1_2#16" csCatId="accent1"/>
      <dgm:spPr/>
      <dgm:t>
        <a:bodyPr/>
        <a:lstStyle/>
        <a:p>
          <a:endParaRPr lang="en-GB"/>
        </a:p>
      </dgm:t>
    </dgm:pt>
    <dgm:pt modelId="{693FACC4-F08A-488C-B8AA-7388FED69DF7}">
      <dgm:prSet/>
      <dgm:spPr/>
      <dgm:t>
        <a:bodyPr/>
        <a:lstStyle/>
        <a:p>
          <a:pPr rtl="0"/>
          <a:r>
            <a:rPr lang="en-GB" dirty="0" smtClean="0"/>
            <a:t>LINQ to XML</a:t>
          </a:r>
          <a:endParaRPr lang="en-GB" dirty="0"/>
        </a:p>
      </dgm:t>
    </dgm:pt>
    <dgm:pt modelId="{6FABBF25-9B90-4CC7-AEF8-3B169A87FD58}" type="parTrans" cxnId="{0CA6A5ED-01AF-4ED8-A777-DB3408A2A2DD}">
      <dgm:prSet/>
      <dgm:spPr/>
      <dgm:t>
        <a:bodyPr/>
        <a:lstStyle/>
        <a:p>
          <a:endParaRPr lang="en-GB"/>
        </a:p>
      </dgm:t>
    </dgm:pt>
    <dgm:pt modelId="{DEDBA909-90EF-4012-A8D5-3F8972093B37}" type="sibTrans" cxnId="{0CA6A5ED-01AF-4ED8-A777-DB3408A2A2DD}">
      <dgm:prSet/>
      <dgm:spPr/>
      <dgm:t>
        <a:bodyPr/>
        <a:lstStyle/>
        <a:p>
          <a:endParaRPr lang="en-GB"/>
        </a:p>
      </dgm:t>
    </dgm:pt>
    <dgm:pt modelId="{D522D33F-C2E3-4361-86A0-7820673A1B73}">
      <dgm:prSet/>
      <dgm:spPr/>
      <dgm:t>
        <a:bodyPr/>
        <a:lstStyle/>
        <a:p>
          <a:pPr rtl="0"/>
          <a:r>
            <a:rPr lang="en-GB" dirty="0" smtClean="0"/>
            <a:t>XML API of choice in .NET Framework 3.5</a:t>
          </a:r>
          <a:endParaRPr lang="en-GB" dirty="0"/>
        </a:p>
      </dgm:t>
    </dgm:pt>
    <dgm:pt modelId="{DC2B73F2-4993-45D9-B0A2-340661D94CA5}" type="parTrans" cxnId="{65381C69-7421-4454-A7EA-565F4F15E530}">
      <dgm:prSet/>
      <dgm:spPr/>
      <dgm:t>
        <a:bodyPr/>
        <a:lstStyle/>
        <a:p>
          <a:endParaRPr lang="en-GB"/>
        </a:p>
      </dgm:t>
    </dgm:pt>
    <dgm:pt modelId="{392E153B-7691-4F23-ACC8-F45957CCC4A2}" type="sibTrans" cxnId="{65381C69-7421-4454-A7EA-565F4F15E530}">
      <dgm:prSet/>
      <dgm:spPr/>
      <dgm:t>
        <a:bodyPr/>
        <a:lstStyle/>
        <a:p>
          <a:endParaRPr lang="en-GB"/>
        </a:p>
      </dgm:t>
    </dgm:pt>
    <dgm:pt modelId="{9E7033FE-3146-42E6-8E72-83464E32A3B9}">
      <dgm:prSet/>
      <dgm:spPr/>
      <dgm:t>
        <a:bodyPr/>
        <a:lstStyle/>
        <a:p>
          <a:pPr rtl="0"/>
          <a:r>
            <a:rPr lang="en-GB" dirty="0" smtClean="0"/>
            <a:t>Simpler and more efficient than </a:t>
          </a:r>
          <a:r>
            <a:rPr lang="en-GB" dirty="0" err="1" smtClean="0"/>
            <a:t>System.Xml</a:t>
          </a:r>
          <a:endParaRPr lang="en-GB" dirty="0"/>
        </a:p>
      </dgm:t>
    </dgm:pt>
    <dgm:pt modelId="{534C4E3D-7E69-41FF-AEBA-FDEF3EA09D37}" type="parTrans" cxnId="{00984A04-C46B-4004-9FFC-24A1FEB587A5}">
      <dgm:prSet/>
      <dgm:spPr/>
      <dgm:t>
        <a:bodyPr/>
        <a:lstStyle/>
        <a:p>
          <a:endParaRPr lang="en-GB"/>
        </a:p>
      </dgm:t>
    </dgm:pt>
    <dgm:pt modelId="{0EF6C7AC-001A-4F18-A3F2-3562661F7873}" type="sibTrans" cxnId="{00984A04-C46B-4004-9FFC-24A1FEB587A5}">
      <dgm:prSet/>
      <dgm:spPr/>
      <dgm:t>
        <a:bodyPr/>
        <a:lstStyle/>
        <a:p>
          <a:endParaRPr lang="en-GB"/>
        </a:p>
      </dgm:t>
    </dgm:pt>
    <dgm:pt modelId="{0E562F76-C22F-4876-8F27-A8D4771D02A4}" type="pres">
      <dgm:prSet presAssocID="{E5A74188-EA5F-4F3C-9908-9552F902C9E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9D55B36-7172-46FB-89AE-B994F445D97B}" type="pres">
      <dgm:prSet presAssocID="{693FACC4-F08A-488C-B8AA-7388FED69DF7}" presName="compNode" presStyleCnt="0"/>
      <dgm:spPr/>
    </dgm:pt>
    <dgm:pt modelId="{8E2756CE-2958-406B-B7ED-496B9B1F4BC3}" type="pres">
      <dgm:prSet presAssocID="{693FACC4-F08A-488C-B8AA-7388FED69DF7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6FAFCE-3A2B-47D7-A5EC-9B6418BFBEBC}" type="pres">
      <dgm:prSet presAssocID="{693FACC4-F08A-488C-B8AA-7388FED69D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72E340-77F4-4AC0-9D17-AFFAB0FEA234}" type="pres">
      <dgm:prSet presAssocID="{693FACC4-F08A-488C-B8AA-7388FED69DF7}" presName="parentRect" presStyleLbl="alignNode1" presStyleIdx="0" presStyleCnt="1"/>
      <dgm:spPr/>
      <dgm:t>
        <a:bodyPr/>
        <a:lstStyle/>
        <a:p>
          <a:endParaRPr lang="en-GB"/>
        </a:p>
      </dgm:t>
    </dgm:pt>
    <dgm:pt modelId="{A6FB6BA7-9FA1-4AE2-B130-E3F0EE405F22}" type="pres">
      <dgm:prSet presAssocID="{693FACC4-F08A-488C-B8AA-7388FED69DF7}" presName="adorn" presStyleLbl="fgAccFollowNode1" presStyleIdx="0" presStyleCnt="1"/>
      <dgm:spPr/>
    </dgm:pt>
  </dgm:ptLst>
  <dgm:cxnLst>
    <dgm:cxn modelId="{897CC1F5-B936-49E8-AF94-E43AB1C757EB}" type="presOf" srcId="{693FACC4-F08A-488C-B8AA-7388FED69DF7}" destId="{126FAFCE-3A2B-47D7-A5EC-9B6418BFBEBC}" srcOrd="0" destOrd="0" presId="urn:microsoft.com/office/officeart/2005/8/layout/bList2"/>
    <dgm:cxn modelId="{27CE70ED-1A4E-401F-A136-E90358C6CAD0}" type="presOf" srcId="{693FACC4-F08A-488C-B8AA-7388FED69DF7}" destId="{3872E340-77F4-4AC0-9D17-AFFAB0FEA234}" srcOrd="1" destOrd="0" presId="urn:microsoft.com/office/officeart/2005/8/layout/bList2"/>
    <dgm:cxn modelId="{00984A04-C46B-4004-9FFC-24A1FEB587A5}" srcId="{693FACC4-F08A-488C-B8AA-7388FED69DF7}" destId="{9E7033FE-3146-42E6-8E72-83464E32A3B9}" srcOrd="1" destOrd="0" parTransId="{534C4E3D-7E69-41FF-AEBA-FDEF3EA09D37}" sibTransId="{0EF6C7AC-001A-4F18-A3F2-3562661F7873}"/>
    <dgm:cxn modelId="{306A0F83-3819-4578-ADEF-9E4C8AF614DD}" type="presOf" srcId="{D522D33F-C2E3-4361-86A0-7820673A1B73}" destId="{8E2756CE-2958-406B-B7ED-496B9B1F4BC3}" srcOrd="0" destOrd="0" presId="urn:microsoft.com/office/officeart/2005/8/layout/bList2"/>
    <dgm:cxn modelId="{8FDFAE57-2B53-4519-B7DC-6C862A54EA3C}" type="presOf" srcId="{9E7033FE-3146-42E6-8E72-83464E32A3B9}" destId="{8E2756CE-2958-406B-B7ED-496B9B1F4BC3}" srcOrd="0" destOrd="1" presId="urn:microsoft.com/office/officeart/2005/8/layout/bList2"/>
    <dgm:cxn modelId="{555C8876-AA4F-47FC-AEC0-4B4E89F48ED6}" type="presOf" srcId="{E5A74188-EA5F-4F3C-9908-9552F902C9E6}" destId="{0E562F76-C22F-4876-8F27-A8D4771D02A4}" srcOrd="0" destOrd="0" presId="urn:microsoft.com/office/officeart/2005/8/layout/bList2"/>
    <dgm:cxn modelId="{65381C69-7421-4454-A7EA-565F4F15E530}" srcId="{693FACC4-F08A-488C-B8AA-7388FED69DF7}" destId="{D522D33F-C2E3-4361-86A0-7820673A1B73}" srcOrd="0" destOrd="0" parTransId="{DC2B73F2-4993-45D9-B0A2-340661D94CA5}" sibTransId="{392E153B-7691-4F23-ACC8-F45957CCC4A2}"/>
    <dgm:cxn modelId="{0CA6A5ED-01AF-4ED8-A777-DB3408A2A2DD}" srcId="{E5A74188-EA5F-4F3C-9908-9552F902C9E6}" destId="{693FACC4-F08A-488C-B8AA-7388FED69DF7}" srcOrd="0" destOrd="0" parTransId="{6FABBF25-9B90-4CC7-AEF8-3B169A87FD58}" sibTransId="{DEDBA909-90EF-4012-A8D5-3F8972093B37}"/>
    <dgm:cxn modelId="{2BB23B56-1BFE-4081-8A99-F7C4373990A7}" type="presParOf" srcId="{0E562F76-C22F-4876-8F27-A8D4771D02A4}" destId="{59D55B36-7172-46FB-89AE-B994F445D97B}" srcOrd="0" destOrd="0" presId="urn:microsoft.com/office/officeart/2005/8/layout/bList2"/>
    <dgm:cxn modelId="{35F77C2E-9BF3-45D9-A178-69CF5005B826}" type="presParOf" srcId="{59D55B36-7172-46FB-89AE-B994F445D97B}" destId="{8E2756CE-2958-406B-B7ED-496B9B1F4BC3}" srcOrd="0" destOrd="0" presId="urn:microsoft.com/office/officeart/2005/8/layout/bList2"/>
    <dgm:cxn modelId="{F51F53C1-F993-4DCF-9E2C-E1CFABA31F4F}" type="presParOf" srcId="{59D55B36-7172-46FB-89AE-B994F445D97B}" destId="{126FAFCE-3A2B-47D7-A5EC-9B6418BFBEBC}" srcOrd="1" destOrd="0" presId="urn:microsoft.com/office/officeart/2005/8/layout/bList2"/>
    <dgm:cxn modelId="{C5B4DC5C-44B2-49EE-8624-D1D37984DE3B}" type="presParOf" srcId="{59D55B36-7172-46FB-89AE-B994F445D97B}" destId="{3872E340-77F4-4AC0-9D17-AFFAB0FEA234}" srcOrd="2" destOrd="0" presId="urn:microsoft.com/office/officeart/2005/8/layout/bList2"/>
    <dgm:cxn modelId="{3486FAF6-B251-4A5E-A4BA-AB3DE4A7CDA7}" type="presParOf" srcId="{59D55B36-7172-46FB-89AE-B994F445D97B}" destId="{A6FB6BA7-9FA1-4AE2-B130-E3F0EE405F22}" srcOrd="3" destOrd="0" presId="urn:microsoft.com/office/officeart/2005/8/layout/b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E2E2DF-D56B-4B7B-BDD2-416A0C2C80EC}" type="doc">
      <dgm:prSet loTypeId="urn:microsoft.com/office/officeart/2005/8/layout/bList2" loCatId="list" qsTypeId="urn:microsoft.com/office/officeart/2005/8/quickstyle/3d1" qsCatId="3D" csTypeId="urn:microsoft.com/office/officeart/2005/8/colors/accent1_2#17" csCatId="accent1"/>
      <dgm:spPr/>
      <dgm:t>
        <a:bodyPr/>
        <a:lstStyle/>
        <a:p>
          <a:endParaRPr lang="en-GB"/>
        </a:p>
      </dgm:t>
    </dgm:pt>
    <dgm:pt modelId="{786467DE-517A-4151-AA3A-08B5F25F101C}">
      <dgm:prSet/>
      <dgm:spPr/>
      <dgm:t>
        <a:bodyPr/>
        <a:lstStyle/>
        <a:p>
          <a:pPr rtl="0"/>
          <a:r>
            <a:rPr lang="en-GB" dirty="0" smtClean="0"/>
            <a:t>LINQ to </a:t>
          </a:r>
          <a:r>
            <a:rPr lang="en-GB" dirty="0" err="1" smtClean="0"/>
            <a:t>DataSet</a:t>
          </a:r>
          <a:endParaRPr lang="en-GB" dirty="0"/>
        </a:p>
      </dgm:t>
    </dgm:pt>
    <dgm:pt modelId="{1E959DD7-D519-4E82-A6F8-A2932698A2D0}" type="parTrans" cxnId="{92593A85-4DE9-4FBE-BFBE-144029E9A712}">
      <dgm:prSet/>
      <dgm:spPr/>
      <dgm:t>
        <a:bodyPr/>
        <a:lstStyle/>
        <a:p>
          <a:endParaRPr lang="en-GB"/>
        </a:p>
      </dgm:t>
    </dgm:pt>
    <dgm:pt modelId="{4870487E-66A2-4679-8D09-210B935ABCA5}" type="sibTrans" cxnId="{92593A85-4DE9-4FBE-BFBE-144029E9A712}">
      <dgm:prSet/>
      <dgm:spPr/>
      <dgm:t>
        <a:bodyPr/>
        <a:lstStyle/>
        <a:p>
          <a:endParaRPr lang="en-GB"/>
        </a:p>
      </dgm:t>
    </dgm:pt>
    <dgm:pt modelId="{60654281-0AB2-4398-90A2-C4BABB722972}">
      <dgm:prSet/>
      <dgm:spPr/>
      <dgm:t>
        <a:bodyPr/>
        <a:lstStyle/>
        <a:p>
          <a:pPr rtl="0"/>
          <a:r>
            <a:rPr lang="en-GB" dirty="0" smtClean="0"/>
            <a:t>Query </a:t>
          </a:r>
          <a:r>
            <a:rPr lang="en-GB" dirty="0" err="1" smtClean="0"/>
            <a:t>DataSets</a:t>
          </a:r>
          <a:r>
            <a:rPr lang="en-GB" dirty="0" smtClean="0"/>
            <a:t> with consistent LINQ syntax</a:t>
          </a:r>
          <a:endParaRPr lang="en-GB" dirty="0"/>
        </a:p>
      </dgm:t>
    </dgm:pt>
    <dgm:pt modelId="{4C1A2A27-D06D-4F2F-90BF-6E33E79ACB4C}" type="parTrans" cxnId="{A8E1288A-CEEF-45F2-A761-82FA6C43AF93}">
      <dgm:prSet/>
      <dgm:spPr/>
      <dgm:t>
        <a:bodyPr/>
        <a:lstStyle/>
        <a:p>
          <a:endParaRPr lang="en-GB"/>
        </a:p>
      </dgm:t>
    </dgm:pt>
    <dgm:pt modelId="{4D885D84-A90A-49DA-910A-F35144E655FD}" type="sibTrans" cxnId="{A8E1288A-CEEF-45F2-A761-82FA6C43AF93}">
      <dgm:prSet/>
      <dgm:spPr/>
      <dgm:t>
        <a:bodyPr/>
        <a:lstStyle/>
        <a:p>
          <a:endParaRPr lang="en-GB"/>
        </a:p>
      </dgm:t>
    </dgm:pt>
    <dgm:pt modelId="{6D0D7A07-AE7B-409F-911E-63A5F8740E23}">
      <dgm:prSet/>
      <dgm:spPr/>
      <dgm:t>
        <a:bodyPr/>
        <a:lstStyle/>
        <a:p>
          <a:pPr rtl="0"/>
          <a:r>
            <a:rPr lang="en-GB" dirty="0" smtClean="0"/>
            <a:t>Greater power and simpler code than existing </a:t>
          </a:r>
          <a:r>
            <a:rPr lang="en-GB" b="1" dirty="0" smtClean="0"/>
            <a:t>Select</a:t>
          </a:r>
          <a:r>
            <a:rPr lang="en-GB" dirty="0" smtClean="0"/>
            <a:t>, </a:t>
          </a:r>
          <a:r>
            <a:rPr lang="en-GB" b="1" dirty="0" err="1" smtClean="0"/>
            <a:t>RowFilter</a:t>
          </a:r>
          <a:r>
            <a:rPr lang="en-GB" dirty="0" smtClean="0"/>
            <a:t> and </a:t>
          </a:r>
          <a:r>
            <a:rPr lang="en-GB" b="1" dirty="0" smtClean="0"/>
            <a:t>Find</a:t>
          </a:r>
          <a:r>
            <a:rPr lang="en-GB" dirty="0" smtClean="0"/>
            <a:t> methods</a:t>
          </a:r>
          <a:endParaRPr lang="en-GB" dirty="0"/>
        </a:p>
      </dgm:t>
    </dgm:pt>
    <dgm:pt modelId="{68CBFE5D-D5F8-4276-9FD2-503AE6DC3F6D}" type="parTrans" cxnId="{A839881D-36E4-4C67-9C5D-EB452C80A257}">
      <dgm:prSet/>
      <dgm:spPr/>
      <dgm:t>
        <a:bodyPr/>
        <a:lstStyle/>
        <a:p>
          <a:endParaRPr lang="en-GB"/>
        </a:p>
      </dgm:t>
    </dgm:pt>
    <dgm:pt modelId="{7E048D83-79F3-4AF7-9F4D-89EDE1845BB7}" type="sibTrans" cxnId="{A839881D-36E4-4C67-9C5D-EB452C80A257}">
      <dgm:prSet/>
      <dgm:spPr/>
      <dgm:t>
        <a:bodyPr/>
        <a:lstStyle/>
        <a:p>
          <a:endParaRPr lang="en-GB"/>
        </a:p>
      </dgm:t>
    </dgm:pt>
    <dgm:pt modelId="{C8241F96-89FE-4422-9528-A216713F0D7B}" type="pres">
      <dgm:prSet presAssocID="{EBE2E2DF-D56B-4B7B-BDD2-416A0C2C80EC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A349378-AA4C-44FD-B353-C4F4F52475B0}" type="pres">
      <dgm:prSet presAssocID="{786467DE-517A-4151-AA3A-08B5F25F101C}" presName="compNode" presStyleCnt="0"/>
      <dgm:spPr/>
    </dgm:pt>
    <dgm:pt modelId="{FBAEE41A-05C2-42C3-89E6-4E7D94B4A2FA}" type="pres">
      <dgm:prSet presAssocID="{786467DE-517A-4151-AA3A-08B5F25F101C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767559-AC75-45B9-AA5C-603249A49E2C}" type="pres">
      <dgm:prSet presAssocID="{786467DE-517A-4151-AA3A-08B5F25F101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CC7385-6B8B-456F-BFB8-2A62E5654199}" type="pres">
      <dgm:prSet presAssocID="{786467DE-517A-4151-AA3A-08B5F25F101C}" presName="parentRect" presStyleLbl="alignNode1" presStyleIdx="0" presStyleCnt="1"/>
      <dgm:spPr/>
      <dgm:t>
        <a:bodyPr/>
        <a:lstStyle/>
        <a:p>
          <a:endParaRPr lang="en-GB"/>
        </a:p>
      </dgm:t>
    </dgm:pt>
    <dgm:pt modelId="{362B435F-3EB0-4338-AAD3-51AD7683C054}" type="pres">
      <dgm:prSet presAssocID="{786467DE-517A-4151-AA3A-08B5F25F101C}" presName="adorn" presStyleLbl="fgAccFollowNode1" presStyleIdx="0" presStyleCnt="1"/>
      <dgm:spPr/>
    </dgm:pt>
  </dgm:ptLst>
  <dgm:cxnLst>
    <dgm:cxn modelId="{12380DEE-9D92-4458-8E79-6F49069976DD}" type="presOf" srcId="{60654281-0AB2-4398-90A2-C4BABB722972}" destId="{FBAEE41A-05C2-42C3-89E6-4E7D94B4A2FA}" srcOrd="0" destOrd="0" presId="urn:microsoft.com/office/officeart/2005/8/layout/bList2"/>
    <dgm:cxn modelId="{576E28F6-1912-4514-AB49-F40DADC8475F}" type="presOf" srcId="{EBE2E2DF-D56B-4B7B-BDD2-416A0C2C80EC}" destId="{C8241F96-89FE-4422-9528-A216713F0D7B}" srcOrd="0" destOrd="0" presId="urn:microsoft.com/office/officeart/2005/8/layout/bList2"/>
    <dgm:cxn modelId="{72A79599-4CB9-4CE4-9823-1A47E91C0D94}" type="presOf" srcId="{6D0D7A07-AE7B-409F-911E-63A5F8740E23}" destId="{FBAEE41A-05C2-42C3-89E6-4E7D94B4A2FA}" srcOrd="0" destOrd="1" presId="urn:microsoft.com/office/officeart/2005/8/layout/bList2"/>
    <dgm:cxn modelId="{DE11B0EB-AB66-46C7-99FD-31B68418830C}" type="presOf" srcId="{786467DE-517A-4151-AA3A-08B5F25F101C}" destId="{F1CC7385-6B8B-456F-BFB8-2A62E5654199}" srcOrd="1" destOrd="0" presId="urn:microsoft.com/office/officeart/2005/8/layout/bList2"/>
    <dgm:cxn modelId="{A8E1288A-CEEF-45F2-A761-82FA6C43AF93}" srcId="{786467DE-517A-4151-AA3A-08B5F25F101C}" destId="{60654281-0AB2-4398-90A2-C4BABB722972}" srcOrd="0" destOrd="0" parTransId="{4C1A2A27-D06D-4F2F-90BF-6E33E79ACB4C}" sibTransId="{4D885D84-A90A-49DA-910A-F35144E655FD}"/>
    <dgm:cxn modelId="{A839881D-36E4-4C67-9C5D-EB452C80A257}" srcId="{786467DE-517A-4151-AA3A-08B5F25F101C}" destId="{6D0D7A07-AE7B-409F-911E-63A5F8740E23}" srcOrd="1" destOrd="0" parTransId="{68CBFE5D-D5F8-4276-9FD2-503AE6DC3F6D}" sibTransId="{7E048D83-79F3-4AF7-9F4D-89EDE1845BB7}"/>
    <dgm:cxn modelId="{92593A85-4DE9-4FBE-BFBE-144029E9A712}" srcId="{EBE2E2DF-D56B-4B7B-BDD2-416A0C2C80EC}" destId="{786467DE-517A-4151-AA3A-08B5F25F101C}" srcOrd="0" destOrd="0" parTransId="{1E959DD7-D519-4E82-A6F8-A2932698A2D0}" sibTransId="{4870487E-66A2-4679-8D09-210B935ABCA5}"/>
    <dgm:cxn modelId="{F8BFE55B-5ADA-474A-BBDF-E2C1F4E6AB4D}" type="presOf" srcId="{786467DE-517A-4151-AA3A-08B5F25F101C}" destId="{4A767559-AC75-45B9-AA5C-603249A49E2C}" srcOrd="0" destOrd="0" presId="urn:microsoft.com/office/officeart/2005/8/layout/bList2"/>
    <dgm:cxn modelId="{9E5C08ED-457C-431C-9156-FCB4806D128A}" type="presParOf" srcId="{C8241F96-89FE-4422-9528-A216713F0D7B}" destId="{BA349378-AA4C-44FD-B353-C4F4F52475B0}" srcOrd="0" destOrd="0" presId="urn:microsoft.com/office/officeart/2005/8/layout/bList2"/>
    <dgm:cxn modelId="{8CE06FD5-5B03-4104-8F5E-E9B3126AC7B4}" type="presParOf" srcId="{BA349378-AA4C-44FD-B353-C4F4F52475B0}" destId="{FBAEE41A-05C2-42C3-89E6-4E7D94B4A2FA}" srcOrd="0" destOrd="0" presId="urn:microsoft.com/office/officeart/2005/8/layout/bList2"/>
    <dgm:cxn modelId="{99288F30-6413-4754-8D2E-2AFD38D96CA9}" type="presParOf" srcId="{BA349378-AA4C-44FD-B353-C4F4F52475B0}" destId="{4A767559-AC75-45B9-AA5C-603249A49E2C}" srcOrd="1" destOrd="0" presId="urn:microsoft.com/office/officeart/2005/8/layout/bList2"/>
    <dgm:cxn modelId="{BF0B3564-DA78-411B-A6AF-92594F0E0E88}" type="presParOf" srcId="{BA349378-AA4C-44FD-B353-C4F4F52475B0}" destId="{F1CC7385-6B8B-456F-BFB8-2A62E5654199}" srcOrd="2" destOrd="0" presId="urn:microsoft.com/office/officeart/2005/8/layout/bList2"/>
    <dgm:cxn modelId="{6710E67D-C258-41CC-AE2F-8547C8E1BBB5}" type="presParOf" srcId="{BA349378-AA4C-44FD-B353-C4F4F52475B0}" destId="{362B435F-3EB0-4338-AAD3-51AD7683C054}" srcOrd="3" destOrd="0" presId="urn:microsoft.com/office/officeart/2005/8/layout/b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08F381-71D2-40B5-99EF-CC42F6A0CFD3}" type="datetimeFigureOut">
              <a:rPr lang="en-US"/>
              <a:pPr>
                <a:defRPr/>
              </a:pPr>
              <a:t>9/9/2008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88169D-EF28-4D7C-882C-997A7445B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C4F70A-C88C-4495-BAAC-9E7600966C22}" type="datetimeFigureOut">
              <a:rPr lang="en-US"/>
              <a:pPr>
                <a:defRPr/>
              </a:pPr>
              <a:t>9/9/2008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75B0E5-5D68-451A-A53F-D5C39AD66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indent="-223838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1038" indent="-233363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914400" indent="-233363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47763" indent="-233363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EFC984-F3C0-43E6-A472-848373A1D2C4}" type="datetime8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9/9/2008 4:34 PM</a:t>
            </a:fld>
            <a:endParaRPr lang="en-US">
              <a:cs typeface="Arial" charset="0"/>
            </a:endParaRPr>
          </a:p>
        </p:txBody>
      </p:sp>
      <p:sp>
        <p:nvSpPr>
          <p:cNvPr id="102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© 2004 Microsoft Corporation. All rights reserved.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ED7D49-10B5-43F1-95B8-B91DDD1BC34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  <p:sp>
        <p:nvSpPr>
          <p:cNvPr id="1024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7C56E6-3912-4534-BC40-80E60ADC83BA}" type="datetime8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9/9/2008 4:34 PM</a:t>
            </a:fld>
            <a:endParaRPr lang="en-US">
              <a:cs typeface="Arial" charset="0"/>
            </a:endParaRPr>
          </a:p>
        </p:txBody>
      </p:sp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© 2004 Microsoft Corporation. All rights reserved.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B5038C-0B83-4239-BC5D-1D6168AD3F3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692150"/>
            <a:ext cx="461010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9913"/>
            <a:ext cx="5029200" cy="40735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9644B8-2BAD-40ED-A7F8-0E5DF10A3D8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72000"/>
            <a:ext cx="6400800" cy="536575"/>
          </a:xfrm>
        </p:spPr>
        <p:txBody>
          <a:bodyPr>
            <a:normAutofit/>
          </a:bodyPr>
          <a:lstStyle>
            <a:lvl1pPr algn="r">
              <a:defRPr sz="2500">
                <a:latin typeface="Sego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8160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CC6346"/>
                </a:solidFill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ackground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ms-logo_bL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6477000"/>
            <a:ext cx="9350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3200">
                <a:latin typeface="Sego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>
            <a:lvl1pPr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02C35B-15C3-4985-A602-9E2C0E701141}" type="datetimeFigureOut">
              <a:rPr lang="en-US"/>
              <a:pPr>
                <a:defRPr/>
              </a:pPr>
              <a:t>9/9/2008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E484A1-482D-4EAC-B3D8-314906EA0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7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9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1"/>
          <p:cNvSpPr>
            <a:spLocks noGrp="1" noChangeArrowheads="1"/>
          </p:cNvSpPr>
          <p:nvPr>
            <p:ph type="ctrTitle"/>
          </p:nvPr>
        </p:nvSpPr>
        <p:spPr>
          <a:xfrm>
            <a:off x="747713" y="3684200"/>
            <a:ext cx="7672387" cy="1255712"/>
          </a:xfrm>
        </p:spPr>
        <p:txBody>
          <a:bodyPr rtlCol="0">
            <a:scene3d>
              <a:camera prst="orthographicFront"/>
              <a:lightRig rig="threeP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4D4D4D"/>
                </a:solidFill>
              </a:rPr>
              <a:t>Language Integrated Query (LINQ)</a:t>
            </a:r>
            <a:endParaRPr lang="en-US" dirty="0" smtClean="0"/>
          </a:p>
        </p:txBody>
      </p:sp>
      <p:pic>
        <p:nvPicPr>
          <p:cNvPr id="9218" name="Picture 5" descr="ms-logo_b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154363"/>
            <a:ext cx="49530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Segoe"/>
              </a:rPr>
              <a:t>Using LINQ with Relational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3" name="Picture 4" descr="C:\Work\PAG_icon library\Database blu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648200"/>
            <a:ext cx="67627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4" name="Group 44"/>
          <p:cNvGrpSpPr>
            <a:grpSpLocks/>
          </p:cNvGrpSpPr>
          <p:nvPr/>
        </p:nvGrpSpPr>
        <p:grpSpPr bwMode="auto">
          <a:xfrm>
            <a:off x="7620000" y="4648200"/>
            <a:ext cx="1039813" cy="935038"/>
            <a:chOff x="1357290" y="2714620"/>
            <a:chExt cx="1428760" cy="1285884"/>
          </a:xfrm>
        </p:grpSpPr>
        <p:pic>
          <p:nvPicPr>
            <p:cNvPr id="20485" name="Picture 3" descr="C:\Work\PAG_icon library\database green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57290" y="2714620"/>
              <a:ext cx="921624" cy="1103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486" name="Group 31"/>
            <p:cNvGrpSpPr>
              <a:grpSpLocks/>
            </p:cNvGrpSpPr>
            <p:nvPr/>
          </p:nvGrpSpPr>
          <p:grpSpPr bwMode="auto">
            <a:xfrm>
              <a:off x="1714480" y="3143248"/>
              <a:ext cx="1071570" cy="857256"/>
              <a:chOff x="6429388" y="1285860"/>
              <a:chExt cx="1071570" cy="857256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>
                <a:off x="6500615" y="1500326"/>
                <a:ext cx="499945" cy="357735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6929272" y="1571247"/>
                <a:ext cx="430084" cy="28575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ounded Rectangle 10"/>
              <p:cNvSpPr/>
              <p:nvPr/>
            </p:nvSpPr>
            <p:spPr>
              <a:xfrm>
                <a:off x="6786578" y="1285860"/>
                <a:ext cx="357190" cy="35719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6429388" y="1785926"/>
                <a:ext cx="357190" cy="357190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7143768" y="1785926"/>
                <a:ext cx="357190" cy="35719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95800" y="1371600"/>
            <a:ext cx="4419600" cy="34163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  <a:cs typeface="+mn-cs"/>
              </a:rPr>
              <a:t>var</a:t>
            </a:r>
            <a:r>
              <a:rPr lang="en-US" dirty="0">
                <a:latin typeface="+mn-lt"/>
                <a:cs typeface="+mn-cs"/>
              </a:rPr>
              <a:t> d = </a:t>
            </a:r>
            <a:r>
              <a:rPr lang="en-US" dirty="0" err="1">
                <a:latin typeface="+mn-lt"/>
                <a:cs typeface="+mn-cs"/>
              </a:rPr>
              <a:t>XDocument.Load</a:t>
            </a:r>
            <a:r>
              <a:rPr lang="en-US" dirty="0">
                <a:latin typeface="+mn-lt"/>
                <a:cs typeface="+mn-cs"/>
              </a:rPr>
              <a:t>(</a:t>
            </a:r>
            <a:r>
              <a:rPr lang="en-US" dirty="0" err="1">
                <a:latin typeface="+mn-lt"/>
                <a:cs typeface="+mn-cs"/>
              </a:rPr>
              <a:t>xmlPath</a:t>
            </a:r>
            <a:r>
              <a:rPr lang="en-US" dirty="0"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 </a:t>
            </a: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  <a:cs typeface="+mn-cs"/>
              </a:rPr>
              <a:t>var</a:t>
            </a:r>
            <a:r>
              <a:rPr lang="en-US" dirty="0">
                <a:latin typeface="+mn-lt"/>
                <a:cs typeface="+mn-cs"/>
              </a:rPr>
              <a:t> categories = from c in </a:t>
            </a:r>
            <a:r>
              <a:rPr lang="en-US" dirty="0" err="1">
                <a:latin typeface="+mn-lt"/>
                <a:cs typeface="+mn-cs"/>
              </a:rPr>
              <a:t>d.Descendants</a:t>
            </a:r>
            <a:r>
              <a:rPr lang="en-US" dirty="0">
                <a:latin typeface="+mn-lt"/>
                <a:cs typeface="+mn-cs"/>
              </a:rPr>
              <a:t>(</a:t>
            </a: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"category")</a:t>
            </a: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    select new</a:t>
            </a: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    {</a:t>
            </a: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         Name = (string)</a:t>
            </a:r>
            <a:r>
              <a:rPr lang="en-US" dirty="0" err="1">
                <a:latin typeface="+mn-lt"/>
                <a:cs typeface="+mn-cs"/>
              </a:rPr>
              <a:t>c.Attribute</a:t>
            </a:r>
            <a:r>
              <a:rPr lang="en-US" dirty="0">
                <a:latin typeface="+mn-lt"/>
                <a:cs typeface="+mn-cs"/>
              </a:rPr>
              <a:t>("name"),</a:t>
            </a: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         Value = (string)</a:t>
            </a:r>
            <a:r>
              <a:rPr lang="en-US" dirty="0" err="1">
                <a:latin typeface="+mn-lt"/>
                <a:cs typeface="+mn-cs"/>
              </a:rPr>
              <a:t>c.Attribute</a:t>
            </a:r>
            <a:r>
              <a:rPr lang="en-US" dirty="0">
                <a:latin typeface="+mn-lt"/>
                <a:cs typeface="+mn-cs"/>
              </a:rPr>
              <a:t>("id")</a:t>
            </a: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    };</a:t>
            </a: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 </a:t>
            </a: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CategoryList.DataSource</a:t>
            </a:r>
            <a:r>
              <a:rPr lang="en-US" dirty="0">
                <a:latin typeface="+mn-lt"/>
                <a:cs typeface="+mn-cs"/>
              </a:rPr>
              <a:t> = categories;</a:t>
            </a: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CategoryList.DataBind</a:t>
            </a:r>
            <a:r>
              <a:rPr lang="en-US" dirty="0">
                <a:latin typeface="+mn-lt"/>
                <a:cs typeface="+mn-cs"/>
              </a:rPr>
              <a:t>();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Segoe"/>
              </a:rPr>
              <a:t>Using LINQ with XML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4267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508" name="Group 8"/>
          <p:cNvGrpSpPr>
            <a:grpSpLocks/>
          </p:cNvGrpSpPr>
          <p:nvPr/>
        </p:nvGrpSpPr>
        <p:grpSpPr bwMode="auto">
          <a:xfrm>
            <a:off x="3465513" y="4724400"/>
            <a:ext cx="649287" cy="1057275"/>
            <a:chOff x="4951413" y="1401763"/>
            <a:chExt cx="2352675" cy="3829050"/>
          </a:xfrm>
        </p:grpSpPr>
        <p:pic>
          <p:nvPicPr>
            <p:cNvPr id="21509" name="Picture 5" descr="C:\Work\MSL Graphics\Document_Document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51413" y="1401763"/>
              <a:ext cx="2352675" cy="382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990611" y="2285991"/>
              <a:ext cx="1949844" cy="1945686"/>
            </a:xfrm>
            <a:prstGeom prst="rect">
              <a:avLst/>
            </a:prstGeom>
            <a:noFill/>
            <a:scene3d>
              <a:camera prst="orthographicFront">
                <a:rot lat="900000" lon="270000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b="1" dirty="0">
                  <a:latin typeface="+mn-lt"/>
                  <a:cs typeface="+mn-cs"/>
                </a:rPr>
                <a:t>&lt;xml&gt;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b="1" dirty="0">
                  <a:latin typeface="+mn-lt"/>
                  <a:cs typeface="+mn-cs"/>
                </a:rPr>
                <a:t>…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b="1" dirty="0">
                  <a:latin typeface="+mn-lt"/>
                  <a:cs typeface="+mn-cs"/>
                </a:rPr>
                <a:t>&lt;/xml&gt;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Segoe"/>
              </a:rPr>
              <a:t>Using LINQ with DataSets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64704" y="1600200"/>
          <a:ext cx="4279295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2531" name="Group 43"/>
          <p:cNvGrpSpPr>
            <a:grpSpLocks/>
          </p:cNvGrpSpPr>
          <p:nvPr/>
        </p:nvGrpSpPr>
        <p:grpSpPr bwMode="auto">
          <a:xfrm>
            <a:off x="8077200" y="4724400"/>
            <a:ext cx="704850" cy="942975"/>
            <a:chOff x="3286116" y="4929198"/>
            <a:chExt cx="928694" cy="1240968"/>
          </a:xfrm>
        </p:grpSpPr>
        <p:pic>
          <p:nvPicPr>
            <p:cNvPr id="22533" name="Picture 4" descr="C:\Work\PAG_icon library\database purple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86116" y="5143512"/>
              <a:ext cx="857256" cy="1026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7" descr="C:\Work\MSL Graphics\Table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3306" y="4929198"/>
              <a:ext cx="571504" cy="631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04800" y="2209800"/>
            <a:ext cx="4419600" cy="147796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latin typeface="+mn-lt"/>
                <a:cs typeface="+mn-cs"/>
              </a:rPr>
              <a:t>var</a:t>
            </a:r>
            <a:r>
              <a:rPr lang="en-GB" dirty="0">
                <a:latin typeface="+mn-lt"/>
                <a:cs typeface="+mn-cs"/>
              </a:rPr>
              <a:t> query = from r in </a:t>
            </a:r>
            <a:r>
              <a:rPr lang="en-GB" dirty="0" err="1">
                <a:latin typeface="+mn-lt"/>
                <a:cs typeface="+mn-cs"/>
              </a:rPr>
              <a:t>customerDataTable.AsEnumerable</a:t>
            </a:r>
            <a:r>
              <a:rPr lang="en-GB" dirty="0">
                <a:latin typeface="+mn-lt"/>
                <a:cs typeface="+mn-cs"/>
              </a:rPr>
              <a:t>()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        where </a:t>
            </a:r>
            <a:r>
              <a:rPr lang="en-GB" dirty="0" err="1">
                <a:latin typeface="+mn-lt"/>
                <a:cs typeface="+mn-cs"/>
              </a:rPr>
              <a:t>r.Field</a:t>
            </a:r>
            <a:r>
              <a:rPr lang="en-GB" dirty="0">
                <a:latin typeface="+mn-lt"/>
                <a:cs typeface="+mn-cs"/>
              </a:rPr>
              <a:t>&lt;string&gt;("</a:t>
            </a:r>
            <a:r>
              <a:rPr lang="en-GB" dirty="0" err="1">
                <a:latin typeface="+mn-lt"/>
                <a:cs typeface="+mn-cs"/>
              </a:rPr>
              <a:t>LastName</a:t>
            </a:r>
            <a:r>
              <a:rPr lang="en-GB" dirty="0">
                <a:latin typeface="+mn-lt"/>
                <a:cs typeface="+mn-cs"/>
              </a:rPr>
              <a:t>") ==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	"Smith"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        select </a:t>
            </a:r>
            <a:r>
              <a:rPr lang="en-GB" dirty="0" err="1">
                <a:latin typeface="+mn-lt"/>
                <a:cs typeface="+mn-cs"/>
              </a:rPr>
              <a:t>r.Field</a:t>
            </a:r>
            <a:r>
              <a:rPr lang="en-GB" dirty="0">
                <a:latin typeface="+mn-lt"/>
                <a:cs typeface="+mn-cs"/>
              </a:rPr>
              <a:t>&lt;string&gt;(“</a:t>
            </a:r>
            <a:r>
              <a:rPr lang="en-GB" dirty="0" err="1">
                <a:latin typeface="+mn-lt"/>
                <a:cs typeface="+mn-cs"/>
              </a:rPr>
              <a:t>FirstName</a:t>
            </a:r>
            <a:r>
              <a:rPr lang="en-GB" dirty="0">
                <a:latin typeface="+mn-lt"/>
                <a:cs typeface="+mn-cs"/>
              </a:rPr>
              <a:t>”);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Segoe"/>
              </a:rPr>
              <a:t>Summary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381000" y="6219825"/>
            <a:ext cx="8148638" cy="214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This presentation is for informational purposes only. Microsoft makes no warranties, express or implied, in this summary.</a:t>
            </a:r>
          </a:p>
        </p:txBody>
      </p:sp>
      <p:pic>
        <p:nvPicPr>
          <p:cNvPr id="24578" name="Picture 3" descr="ms-logo-YPOP-BR_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9313" y="2962275"/>
            <a:ext cx="4905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Segoe"/>
              </a:rPr>
              <a:t>Data Access Programming Challenges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Segoe"/>
              </a:rPr>
              <a:t>Introduction to LINQ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Segoe"/>
              </a:rPr>
              <a:t>Data Access Code Today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073150"/>
            <a:ext cx="8763000" cy="563245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class </a:t>
            </a:r>
            <a:r>
              <a:rPr lang="en-GB" dirty="0" err="1">
                <a:latin typeface="+mn-lt"/>
                <a:cs typeface="+mn-cs"/>
              </a:rPr>
              <a:t>DataAccess</a:t>
            </a:r>
            <a:r>
              <a:rPr lang="en-GB" dirty="0">
                <a:latin typeface="+mn-lt"/>
                <a:cs typeface="+mn-cs"/>
              </a:rPr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static void </a:t>
            </a:r>
            <a:r>
              <a:rPr lang="en-GB" dirty="0" err="1">
                <a:latin typeface="+mn-lt"/>
                <a:cs typeface="+mn-cs"/>
              </a:rPr>
              <a:t>GetNewOrders</a:t>
            </a:r>
            <a:r>
              <a:rPr lang="en-GB" dirty="0">
                <a:latin typeface="+mn-lt"/>
                <a:cs typeface="+mn-cs"/>
              </a:rPr>
              <a:t>(</a:t>
            </a:r>
            <a:r>
              <a:rPr lang="en-GB" dirty="0" err="1">
                <a:latin typeface="+mn-lt"/>
                <a:cs typeface="+mn-cs"/>
              </a:rPr>
              <a:t>DateTime</a:t>
            </a:r>
            <a:r>
              <a:rPr lang="en-GB" dirty="0">
                <a:latin typeface="+mn-lt"/>
                <a:cs typeface="+mn-cs"/>
              </a:rPr>
              <a:t> date, </a:t>
            </a:r>
            <a:r>
              <a:rPr lang="en-GB" dirty="0" err="1">
                <a:latin typeface="+mn-lt"/>
                <a:cs typeface="+mn-cs"/>
              </a:rPr>
              <a:t>int</a:t>
            </a:r>
            <a:r>
              <a:rPr lang="en-GB" dirty="0">
                <a:latin typeface="+mn-lt"/>
                <a:cs typeface="+mn-cs"/>
              </a:rPr>
              <a:t> qty)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using (</a:t>
            </a:r>
            <a:r>
              <a:rPr lang="en-GB" dirty="0" err="1">
                <a:latin typeface="+mn-lt"/>
                <a:cs typeface="+mn-cs"/>
              </a:rPr>
              <a:t>SqlConnection</a:t>
            </a:r>
            <a:r>
              <a:rPr lang="en-GB" dirty="0">
                <a:latin typeface="+mn-lt"/>
                <a:cs typeface="+mn-cs"/>
              </a:rPr>
              <a:t> con =  new </a:t>
            </a:r>
            <a:r>
              <a:rPr lang="en-GB" dirty="0" err="1">
                <a:latin typeface="+mn-lt"/>
                <a:cs typeface="+mn-cs"/>
              </a:rPr>
              <a:t>SqlConnection</a:t>
            </a:r>
            <a:r>
              <a:rPr lang="en-GB" dirty="0">
                <a:latin typeface="+mn-lt"/>
                <a:cs typeface="+mn-cs"/>
              </a:rPr>
              <a:t>(</a:t>
            </a:r>
            <a:r>
              <a:rPr lang="en-GB" dirty="0" err="1">
                <a:latin typeface="+mn-lt"/>
                <a:cs typeface="+mn-cs"/>
              </a:rPr>
              <a:t>Settings.Default.NWDB</a:t>
            </a:r>
            <a:r>
              <a:rPr lang="en-GB" dirty="0">
                <a:latin typeface="+mn-lt"/>
                <a:cs typeface="+mn-cs"/>
              </a:rPr>
              <a:t>))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        </a:t>
            </a:r>
            <a:r>
              <a:rPr lang="en-GB" dirty="0" err="1">
                <a:latin typeface="+mn-lt"/>
                <a:cs typeface="+mn-cs"/>
              </a:rPr>
              <a:t>con.Open</a:t>
            </a:r>
            <a:r>
              <a:rPr lang="en-GB" dirty="0">
                <a:latin typeface="+mn-lt"/>
                <a:cs typeface="+mn-cs"/>
              </a:rPr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        </a:t>
            </a:r>
            <a:r>
              <a:rPr lang="en-GB" dirty="0" err="1">
                <a:latin typeface="+mn-lt"/>
                <a:cs typeface="+mn-cs"/>
              </a:rPr>
              <a:t>SqlCommand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cmd</a:t>
            </a:r>
            <a:r>
              <a:rPr lang="en-GB" dirty="0">
                <a:latin typeface="+mn-lt"/>
                <a:cs typeface="+mn-cs"/>
              </a:rPr>
              <a:t> = </a:t>
            </a:r>
            <a:r>
              <a:rPr lang="en-GB" dirty="0" err="1">
                <a:latin typeface="+mn-lt"/>
                <a:cs typeface="+mn-cs"/>
              </a:rPr>
              <a:t>con.CreateCommand</a:t>
            </a:r>
            <a:r>
              <a:rPr lang="en-GB" dirty="0">
                <a:latin typeface="+mn-lt"/>
                <a:cs typeface="+mn-cs"/>
              </a:rPr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        </a:t>
            </a:r>
            <a:r>
              <a:rPr lang="en-GB" dirty="0" err="1">
                <a:latin typeface="+mn-lt"/>
                <a:cs typeface="+mn-cs"/>
              </a:rPr>
              <a:t>cmd.CommandText</a:t>
            </a:r>
            <a:r>
              <a:rPr lang="en-GB" dirty="0">
                <a:latin typeface="+mn-lt"/>
                <a:cs typeface="+mn-cs"/>
              </a:rPr>
              <a:t> = @"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            SELECT </a:t>
            </a:r>
            <a:r>
              <a:rPr lang="en-GB" dirty="0" err="1">
                <a:latin typeface="+mn-lt"/>
                <a:cs typeface="+mn-cs"/>
              </a:rPr>
              <a:t>o.OrderDate</a:t>
            </a:r>
            <a:r>
              <a:rPr lang="en-GB" dirty="0">
                <a:latin typeface="+mn-lt"/>
                <a:cs typeface="+mn-cs"/>
              </a:rPr>
              <a:t>, </a:t>
            </a:r>
            <a:r>
              <a:rPr lang="en-GB" dirty="0" err="1">
                <a:latin typeface="+mn-lt"/>
                <a:cs typeface="+mn-cs"/>
              </a:rPr>
              <a:t>o.OrderID</a:t>
            </a:r>
            <a:r>
              <a:rPr lang="en-GB" dirty="0">
                <a:latin typeface="+mn-lt"/>
                <a:cs typeface="+mn-cs"/>
              </a:rPr>
              <a:t>, SUM(</a:t>
            </a:r>
            <a:r>
              <a:rPr lang="en-GB" dirty="0" err="1">
                <a:latin typeface="+mn-lt"/>
                <a:cs typeface="+mn-cs"/>
              </a:rPr>
              <a:t>d.Quantity</a:t>
            </a:r>
            <a:r>
              <a:rPr lang="en-GB" dirty="0">
                <a:latin typeface="+mn-lt"/>
                <a:cs typeface="+mn-cs"/>
              </a:rPr>
              <a:t>) as Total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            FROM Orders AS 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            LEFT JOIN [Order Details] AS d ON </a:t>
            </a:r>
            <a:r>
              <a:rPr lang="en-GB" dirty="0" err="1">
                <a:latin typeface="+mn-lt"/>
                <a:cs typeface="+mn-cs"/>
              </a:rPr>
              <a:t>o.OrderID</a:t>
            </a:r>
            <a:r>
              <a:rPr lang="en-GB" dirty="0">
                <a:latin typeface="+mn-lt"/>
                <a:cs typeface="+mn-cs"/>
              </a:rPr>
              <a:t> = </a:t>
            </a:r>
            <a:r>
              <a:rPr lang="en-GB" dirty="0" err="1">
                <a:latin typeface="+mn-lt"/>
                <a:cs typeface="+mn-cs"/>
              </a:rPr>
              <a:t>d.OrderID</a:t>
            </a: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            WHERE </a:t>
            </a:r>
            <a:r>
              <a:rPr lang="en-GB" dirty="0" err="1">
                <a:latin typeface="+mn-lt"/>
                <a:cs typeface="+mn-cs"/>
              </a:rPr>
              <a:t>o.OrderDate</a:t>
            </a:r>
            <a:r>
              <a:rPr lang="en-GB" dirty="0">
                <a:latin typeface="+mn-lt"/>
                <a:cs typeface="+mn-cs"/>
              </a:rPr>
              <a:t> &gt;= @date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            GROUP BY </a:t>
            </a:r>
            <a:r>
              <a:rPr lang="en-GB" dirty="0" err="1">
                <a:latin typeface="+mn-lt"/>
                <a:cs typeface="+mn-cs"/>
              </a:rPr>
              <a:t>o.OrderID</a:t>
            </a: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            HAVING Total &gt;= 1000";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        </a:t>
            </a:r>
            <a:r>
              <a:rPr lang="en-GB" dirty="0" err="1">
                <a:latin typeface="+mn-lt"/>
                <a:cs typeface="+mn-cs"/>
              </a:rPr>
              <a:t>cmd.Parameters.AddWithValue</a:t>
            </a:r>
            <a:r>
              <a:rPr lang="en-GB" dirty="0">
                <a:latin typeface="+mn-lt"/>
                <a:cs typeface="+mn-cs"/>
              </a:rPr>
              <a:t>("@date", date);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        </a:t>
            </a:r>
            <a:r>
              <a:rPr lang="en-GB" dirty="0" err="1">
                <a:latin typeface="+mn-lt"/>
                <a:cs typeface="+mn-cs"/>
              </a:rPr>
              <a:t>DbDataReader</a:t>
            </a:r>
            <a:r>
              <a:rPr lang="en-GB" dirty="0">
                <a:latin typeface="+mn-lt"/>
                <a:cs typeface="+mn-cs"/>
              </a:rPr>
              <a:t> r = </a:t>
            </a:r>
            <a:r>
              <a:rPr lang="en-GB" dirty="0" err="1">
                <a:latin typeface="+mn-lt"/>
                <a:cs typeface="+mn-cs"/>
              </a:rPr>
              <a:t>cmd.ExecuteReader</a:t>
            </a:r>
            <a:r>
              <a:rPr lang="en-GB" dirty="0">
                <a:latin typeface="+mn-lt"/>
                <a:cs typeface="+mn-cs"/>
              </a:rPr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        while (</a:t>
            </a:r>
            <a:r>
              <a:rPr lang="en-GB" dirty="0" err="1">
                <a:latin typeface="+mn-lt"/>
                <a:cs typeface="+mn-cs"/>
              </a:rPr>
              <a:t>r.Read</a:t>
            </a:r>
            <a:r>
              <a:rPr lang="en-GB" dirty="0">
                <a:latin typeface="+mn-lt"/>
                <a:cs typeface="+mn-cs"/>
              </a:rPr>
              <a:t>())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                    </a:t>
            </a:r>
            <a:r>
              <a:rPr lang="en-GB" dirty="0" err="1">
                <a:latin typeface="+mn-lt"/>
                <a:cs typeface="+mn-cs"/>
              </a:rPr>
              <a:t>Console.WriteLine</a:t>
            </a:r>
            <a:r>
              <a:rPr lang="en-GB" dirty="0">
                <a:latin typeface="+mn-lt"/>
                <a:cs typeface="+mn-cs"/>
              </a:rPr>
              <a:t>("{0:d}:\t{1}:\t{2}", r["</a:t>
            </a:r>
            <a:r>
              <a:rPr lang="en-GB" dirty="0" err="1">
                <a:latin typeface="+mn-lt"/>
                <a:cs typeface="+mn-cs"/>
              </a:rPr>
              <a:t>OrderDate</a:t>
            </a:r>
            <a:r>
              <a:rPr lang="en-GB" dirty="0">
                <a:latin typeface="+mn-lt"/>
                <a:cs typeface="+mn-cs"/>
              </a:rPr>
              <a:t>"],  r["</a:t>
            </a:r>
            <a:r>
              <a:rPr lang="en-GB" dirty="0" err="1">
                <a:latin typeface="+mn-lt"/>
                <a:cs typeface="+mn-cs"/>
              </a:rPr>
              <a:t>OrderID</a:t>
            </a:r>
            <a:r>
              <a:rPr lang="en-GB" dirty="0">
                <a:latin typeface="+mn-lt"/>
                <a:cs typeface="+mn-cs"/>
              </a:rPr>
              <a:t>"], r["Total"]);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    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}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7315200" y="2057400"/>
            <a:ext cx="1447800" cy="2362200"/>
          </a:xfrm>
          <a:prstGeom prst="wedgeRectCallout">
            <a:avLst>
              <a:gd name="adj1" fmla="val -127696"/>
              <a:gd name="adj2" fmla="val -2045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Query syntax is source-specific and must be embedded into application code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524000" y="5638800"/>
            <a:ext cx="2590800" cy="990600"/>
          </a:xfrm>
          <a:prstGeom prst="wedgeRectCallout">
            <a:avLst>
              <a:gd name="adj1" fmla="val 89206"/>
              <a:gd name="adj2" fmla="val -6600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Data values are contained in a data structures, which must be navigated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Segoe"/>
              </a:rPr>
              <a:t>Data Access Code with LINQ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143000"/>
            <a:ext cx="7848600" cy="4800600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class </a:t>
            </a:r>
            <a:r>
              <a:rPr lang="en-GB" dirty="0" err="1">
                <a:latin typeface="+mn-lt"/>
                <a:cs typeface="+mn-cs"/>
              </a:rPr>
              <a:t>DataAccess</a:t>
            </a: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static void </a:t>
            </a:r>
            <a:r>
              <a:rPr lang="en-GB" dirty="0" err="1">
                <a:latin typeface="+mn-lt"/>
                <a:cs typeface="+mn-cs"/>
              </a:rPr>
              <a:t>GetNewOrders</a:t>
            </a:r>
            <a:r>
              <a:rPr lang="en-GB" dirty="0">
                <a:latin typeface="+mn-lt"/>
                <a:cs typeface="+mn-cs"/>
              </a:rPr>
              <a:t>(</a:t>
            </a:r>
            <a:r>
              <a:rPr lang="en-GB" dirty="0" err="1">
                <a:latin typeface="+mn-lt"/>
                <a:cs typeface="+mn-cs"/>
              </a:rPr>
              <a:t>DateTime</a:t>
            </a:r>
            <a:r>
              <a:rPr lang="en-GB" dirty="0">
                <a:latin typeface="+mn-lt"/>
                <a:cs typeface="+mn-cs"/>
              </a:rPr>
              <a:t> date, </a:t>
            </a:r>
            <a:r>
              <a:rPr lang="en-GB" dirty="0" err="1">
                <a:latin typeface="+mn-lt"/>
                <a:cs typeface="+mn-cs"/>
              </a:rPr>
              <a:t>int</a:t>
            </a:r>
            <a:r>
              <a:rPr lang="en-GB" dirty="0">
                <a:latin typeface="+mn-lt"/>
                <a:cs typeface="+mn-cs"/>
              </a:rPr>
              <a:t> qty)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using (</a:t>
            </a:r>
            <a:r>
              <a:rPr lang="en-GB" dirty="0" err="1">
                <a:latin typeface="+mn-lt"/>
                <a:cs typeface="+mn-cs"/>
              </a:rPr>
              <a:t>NorthWindDB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nw</a:t>
            </a:r>
            <a:r>
              <a:rPr lang="en-GB" dirty="0">
                <a:latin typeface="+mn-lt"/>
                <a:cs typeface="+mn-cs"/>
              </a:rPr>
              <a:t> = new </a:t>
            </a:r>
            <a:r>
              <a:rPr lang="en-GB" dirty="0" err="1">
                <a:latin typeface="+mn-lt"/>
                <a:cs typeface="+mn-cs"/>
              </a:rPr>
              <a:t>NorthWindDB</a:t>
            </a:r>
            <a:r>
              <a:rPr lang="en-GB" dirty="0">
                <a:latin typeface="+mn-lt"/>
                <a:cs typeface="+mn-cs"/>
              </a:rPr>
              <a:t> ())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var</a:t>
            </a:r>
            <a:r>
              <a:rPr lang="en-GB" dirty="0">
                <a:latin typeface="+mn-lt"/>
                <a:cs typeface="+mn-cs"/>
              </a:rPr>
              <a:t> orders = from o in </a:t>
            </a:r>
            <a:r>
              <a:rPr lang="en-GB" dirty="0" err="1">
                <a:latin typeface="+mn-lt"/>
                <a:cs typeface="+mn-cs"/>
              </a:rPr>
              <a:t>nw.Orders</a:t>
            </a: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where </a:t>
            </a:r>
            <a:r>
              <a:rPr lang="en-GB" dirty="0" err="1">
                <a:latin typeface="+mn-lt"/>
                <a:cs typeface="+mn-cs"/>
              </a:rPr>
              <a:t>o.OrderDate</a:t>
            </a:r>
            <a:r>
              <a:rPr lang="en-GB" dirty="0">
                <a:latin typeface="+mn-lt"/>
                <a:cs typeface="+mn-cs"/>
              </a:rPr>
              <a:t> &gt; 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select new { </a:t>
            </a:r>
            <a:r>
              <a:rPr lang="en-GB" dirty="0" err="1">
                <a:latin typeface="+mn-lt"/>
                <a:cs typeface="+mn-cs"/>
              </a:rPr>
              <a:t>o.orderID</a:t>
            </a:r>
            <a:r>
              <a:rPr lang="en-GB" dirty="0"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              </a:t>
            </a:r>
            <a:r>
              <a:rPr lang="en-GB" dirty="0" err="1">
                <a:latin typeface="+mn-lt"/>
                <a:cs typeface="+mn-cs"/>
              </a:rPr>
              <a:t>o.OrderDate</a:t>
            </a:r>
            <a:r>
              <a:rPr lang="en-GB" dirty="0">
                <a:latin typeface="+mn-lt"/>
                <a:cs typeface="+mn-cs"/>
              </a:rPr>
              <a:t>, Total = </a:t>
            </a:r>
            <a:r>
              <a:rPr lang="en-GB" dirty="0" err="1">
                <a:latin typeface="+mn-lt"/>
                <a:cs typeface="+mn-cs"/>
              </a:rPr>
              <a:t>o.OrderLines.Sum</a:t>
            </a:r>
            <a:r>
              <a:rPr lang="en-GB" dirty="0">
                <a:latin typeface="+mn-lt"/>
                <a:cs typeface="+mn-cs"/>
              </a:rPr>
              <a:t>(l =&gt; </a:t>
            </a:r>
            <a:r>
              <a:rPr lang="en-GB" dirty="0" err="1">
                <a:latin typeface="+mn-lt"/>
                <a:cs typeface="+mn-cs"/>
              </a:rPr>
              <a:t>l.Quantity</a:t>
            </a:r>
            <a:r>
              <a:rPr lang="en-GB" dirty="0">
                <a:latin typeface="+mn-lt"/>
                <a:cs typeface="+mn-cs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foreach</a:t>
            </a:r>
            <a:r>
              <a:rPr lang="en-GB" dirty="0">
                <a:latin typeface="+mn-lt"/>
                <a:cs typeface="+mn-cs"/>
              </a:rPr>
              <a:t> (</a:t>
            </a:r>
            <a:r>
              <a:rPr lang="en-GB" dirty="0" err="1">
                <a:latin typeface="+mn-lt"/>
                <a:cs typeface="+mn-cs"/>
              </a:rPr>
              <a:t>SalesOrder</a:t>
            </a:r>
            <a:r>
              <a:rPr lang="en-GB" dirty="0">
                <a:latin typeface="+mn-lt"/>
                <a:cs typeface="+mn-cs"/>
              </a:rPr>
              <a:t> o in orders)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</a:t>
            </a:r>
            <a:r>
              <a:rPr lang="en-GB" dirty="0" err="1">
                <a:latin typeface="+mn-lt"/>
                <a:cs typeface="+mn-cs"/>
              </a:rPr>
              <a:t>Console.WriteLine</a:t>
            </a:r>
            <a:r>
              <a:rPr lang="en-GB" dirty="0">
                <a:latin typeface="+mn-lt"/>
                <a:cs typeface="+mn-cs"/>
              </a:rPr>
              <a:t>("{0:d}\t{1}\t{2}",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                              </a:t>
            </a:r>
            <a:r>
              <a:rPr lang="en-GB" dirty="0" err="1">
                <a:latin typeface="+mn-lt"/>
                <a:cs typeface="+mn-cs"/>
              </a:rPr>
              <a:t>o.OrderDate</a:t>
            </a:r>
            <a:r>
              <a:rPr lang="en-GB" dirty="0">
                <a:latin typeface="+mn-lt"/>
                <a:cs typeface="+mn-cs"/>
              </a:rPr>
              <a:t>, </a:t>
            </a:r>
            <a:r>
              <a:rPr lang="en-GB" dirty="0" err="1">
                <a:latin typeface="+mn-lt"/>
                <a:cs typeface="+mn-cs"/>
              </a:rPr>
              <a:t>o.OrderId</a:t>
            </a:r>
            <a:r>
              <a:rPr lang="en-GB" dirty="0">
                <a:latin typeface="+mn-lt"/>
                <a:cs typeface="+mn-cs"/>
              </a:rPr>
              <a:t>, </a:t>
            </a:r>
            <a:r>
              <a:rPr lang="en-GB" dirty="0" err="1">
                <a:latin typeface="+mn-lt"/>
                <a:cs typeface="+mn-cs"/>
              </a:rPr>
              <a:t>o.Total</a:t>
            </a:r>
            <a:r>
              <a:rPr lang="en-GB" dirty="0">
                <a:latin typeface="+mn-lt"/>
                <a:cs typeface="+mn-cs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    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}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7315200" y="2057400"/>
            <a:ext cx="1447800" cy="1524000"/>
          </a:xfrm>
          <a:prstGeom prst="wedgeRectCallout">
            <a:avLst>
              <a:gd name="adj1" fmla="val -281256"/>
              <a:gd name="adj2" fmla="val -63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Query syntax is native application code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7010400" y="4267200"/>
            <a:ext cx="1447800" cy="1524000"/>
          </a:xfrm>
          <a:prstGeom prst="wedgeRectCallout">
            <a:avLst>
              <a:gd name="adj1" fmla="val -143795"/>
              <a:gd name="adj2" fmla="val -263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Data objects are first-class citizens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Segoe"/>
              </a:rPr>
              <a:t>Benefits of LINQ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Segoe"/>
              </a:rPr>
              <a:t>Simplicity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4419600"/>
            <a:ext cx="8686800" cy="99536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>
            <a:spAutoFit/>
          </a:bodyPr>
          <a:lstStyle/>
          <a:p>
            <a:pPr marL="457200"/>
            <a:r>
              <a:rPr lang="en-US" sz="200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var</a:t>
            </a:r>
            <a:r>
              <a:rPr lang="en-US" sz="2000">
                <a:solidFill>
                  <a:srgbClr val="722600"/>
                </a:solidFill>
                <a:latin typeface="Courier New" pitchFamily="49" charset="0"/>
                <a:cs typeface="Times New Roman" pitchFamily="18" charset="0"/>
              </a:rPr>
              <a:t> customers = </a:t>
            </a:r>
            <a:r>
              <a:rPr lang="en-US" sz="200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from</a:t>
            </a:r>
            <a:r>
              <a:rPr lang="en-US" sz="2000">
                <a:solidFill>
                  <a:srgbClr val="722600"/>
                </a:solidFill>
                <a:latin typeface="Courier New" pitchFamily="49" charset="0"/>
                <a:cs typeface="Times New Roman" pitchFamily="18" charset="0"/>
              </a:rPr>
              <a:t> c </a:t>
            </a:r>
            <a:r>
              <a:rPr lang="en-US" sz="200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in </a:t>
            </a:r>
            <a:r>
              <a:rPr lang="en-US" sz="2000">
                <a:solidFill>
                  <a:srgbClr val="722600"/>
                </a:solidFill>
                <a:latin typeface="Courier New" pitchFamily="49" charset="0"/>
                <a:cs typeface="Times New Roman" pitchFamily="18" charset="0"/>
              </a:rPr>
              <a:t>db.Customers</a:t>
            </a:r>
            <a:endParaRPr lang="en-GB" sz="2000">
              <a:solidFill>
                <a:srgbClr val="722600"/>
              </a:solidFill>
              <a:latin typeface="Courier New" pitchFamily="49" charset="0"/>
              <a:cs typeface="Times New Roman" pitchFamily="18" charset="0"/>
            </a:endParaRPr>
          </a:p>
          <a:p>
            <a:pPr marL="457200"/>
            <a:r>
              <a:rPr lang="en-US" sz="200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             where </a:t>
            </a:r>
            <a:r>
              <a:rPr lang="en-US" sz="2000">
                <a:solidFill>
                  <a:srgbClr val="722600"/>
                </a:solidFill>
                <a:latin typeface="Courier New" pitchFamily="49" charset="0"/>
                <a:cs typeface="Times New Roman" pitchFamily="18" charset="0"/>
              </a:rPr>
              <a:t>c.City == </a:t>
            </a:r>
            <a:r>
              <a:rPr lang="en-US" sz="2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"London"</a:t>
            </a:r>
            <a:endParaRPr lang="en-GB" sz="2000">
              <a:solidFill>
                <a:srgbClr val="722600"/>
              </a:solidFill>
              <a:latin typeface="Courier New" pitchFamily="49" charset="0"/>
              <a:cs typeface="Times New Roman" pitchFamily="18" charset="0"/>
            </a:endParaRPr>
          </a:p>
          <a:p>
            <a:pPr marL="457200"/>
            <a:r>
              <a:rPr lang="en-US" sz="2000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             select </a:t>
            </a:r>
            <a:r>
              <a:rPr lang="en-US" sz="2000">
                <a:solidFill>
                  <a:srgbClr val="722600"/>
                </a:solidFill>
                <a:latin typeface="Courier New" pitchFamily="49" charset="0"/>
                <a:cs typeface="Times New Roman" pitchFamily="18" charset="0"/>
              </a:rPr>
              <a:t>c;</a:t>
            </a:r>
            <a:endParaRPr lang="en-GB" sz="2000">
              <a:solidFill>
                <a:srgbClr val="722600"/>
              </a:solidFill>
              <a:latin typeface="Courier New" pitchFamily="49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Segoe"/>
              </a:rPr>
              <a:t>Productivity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-685800" y="990600"/>
          <a:ext cx="5105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1447800"/>
            <a:ext cx="5791200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Segoe"/>
              </a:rPr>
              <a:t>Flexibility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5" name="Picture 4" descr="C:\Work\PAG_icon library\Database blu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1752600"/>
            <a:ext cx="6096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6" name="Group 44"/>
          <p:cNvGrpSpPr>
            <a:grpSpLocks/>
          </p:cNvGrpSpPr>
          <p:nvPr/>
        </p:nvGrpSpPr>
        <p:grpSpPr bwMode="auto">
          <a:xfrm>
            <a:off x="5562600" y="1752600"/>
            <a:ext cx="930275" cy="836613"/>
            <a:chOff x="1357290" y="2714620"/>
            <a:chExt cx="1428760" cy="1285884"/>
          </a:xfrm>
        </p:grpSpPr>
        <p:pic>
          <p:nvPicPr>
            <p:cNvPr id="18443" name="Picture 3" descr="C:\Work\PAG_icon library\database green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57290" y="2714620"/>
              <a:ext cx="921624" cy="1103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44" name="Group 31"/>
            <p:cNvGrpSpPr>
              <a:grpSpLocks/>
            </p:cNvGrpSpPr>
            <p:nvPr/>
          </p:nvGrpSpPr>
          <p:grpSpPr bwMode="auto">
            <a:xfrm>
              <a:off x="1714480" y="3143248"/>
              <a:ext cx="1071570" cy="857256"/>
              <a:chOff x="6429388" y="1285860"/>
              <a:chExt cx="1071570" cy="857256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>
                <a:off x="6503564" y="1501529"/>
                <a:ext cx="497761" cy="355971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6930267" y="1572263"/>
                <a:ext cx="427002" cy="28526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ounded Rectangle 10"/>
              <p:cNvSpPr/>
              <p:nvPr/>
            </p:nvSpPr>
            <p:spPr>
              <a:xfrm>
                <a:off x="6786578" y="1285860"/>
                <a:ext cx="357190" cy="35719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6429388" y="1785926"/>
                <a:ext cx="357190" cy="357190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7143768" y="1785926"/>
                <a:ext cx="357190" cy="35719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grpSp>
        <p:nvGrpSpPr>
          <p:cNvPr id="18437" name="Group 8"/>
          <p:cNvGrpSpPr>
            <a:grpSpLocks/>
          </p:cNvGrpSpPr>
          <p:nvPr/>
        </p:nvGrpSpPr>
        <p:grpSpPr bwMode="auto">
          <a:xfrm>
            <a:off x="2667000" y="4314825"/>
            <a:ext cx="649288" cy="1057275"/>
            <a:chOff x="4951413" y="1401763"/>
            <a:chExt cx="2352675" cy="3829050"/>
          </a:xfrm>
        </p:grpSpPr>
        <p:pic>
          <p:nvPicPr>
            <p:cNvPr id="18441" name="Picture 5" descr="C:\Work\MSL Graphics\Document_Document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951413" y="1401763"/>
              <a:ext cx="2352675" cy="382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4990611" y="2285991"/>
              <a:ext cx="1949844" cy="1945686"/>
            </a:xfrm>
            <a:prstGeom prst="rect">
              <a:avLst/>
            </a:prstGeom>
            <a:noFill/>
            <a:scene3d>
              <a:camera prst="orthographicFront">
                <a:rot lat="900000" lon="270000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b="1" dirty="0">
                  <a:latin typeface="+mn-lt"/>
                  <a:cs typeface="+mn-cs"/>
                </a:rPr>
                <a:t>&lt;xml&gt;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b="1" dirty="0">
                  <a:latin typeface="+mn-lt"/>
                  <a:cs typeface="+mn-cs"/>
                </a:rPr>
                <a:t>…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b="1" dirty="0">
                  <a:latin typeface="+mn-lt"/>
                  <a:cs typeface="+mn-cs"/>
                </a:rPr>
                <a:t>&lt;/xml&gt;</a:t>
              </a:r>
            </a:p>
          </p:txBody>
        </p:sp>
      </p:grpSp>
      <p:grpSp>
        <p:nvGrpSpPr>
          <p:cNvPr id="18438" name="Group 43"/>
          <p:cNvGrpSpPr>
            <a:grpSpLocks/>
          </p:cNvGrpSpPr>
          <p:nvPr/>
        </p:nvGrpSpPr>
        <p:grpSpPr bwMode="auto">
          <a:xfrm>
            <a:off x="5867400" y="4419600"/>
            <a:ext cx="704850" cy="942975"/>
            <a:chOff x="3286116" y="4929198"/>
            <a:chExt cx="928694" cy="1240968"/>
          </a:xfrm>
        </p:grpSpPr>
        <p:pic>
          <p:nvPicPr>
            <p:cNvPr id="18439" name="Picture 4" descr="C:\Work\PAG_icon library\database purple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286116" y="5143512"/>
              <a:ext cx="857256" cy="1026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7" descr="C:\Work\MSL Graphics\Table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643306" y="4929198"/>
              <a:ext cx="571504" cy="631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FF6600"/>
      </a:accent2>
      <a:accent3>
        <a:srgbClr val="FF9933"/>
      </a:accent3>
      <a:accent4>
        <a:srgbClr val="FFA365"/>
      </a:accent4>
      <a:accent5>
        <a:srgbClr val="FF9933"/>
      </a:accent5>
      <a:accent6>
        <a:srgbClr val="FF9933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681</Words>
  <Application>Microsoft Office PowerPoint</Application>
  <PresentationFormat>Pokaz na ekranie (4:3)</PresentationFormat>
  <Paragraphs>148</Paragraphs>
  <Slides>14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Office Theme</vt:lpstr>
      <vt:lpstr> Language Integrated Query (LINQ)</vt:lpstr>
      <vt:lpstr>Data Access Programming Challenges</vt:lpstr>
      <vt:lpstr>Introduction to LINQ</vt:lpstr>
      <vt:lpstr>Data Access Code Today</vt:lpstr>
      <vt:lpstr>Data Access Code with LINQ</vt:lpstr>
      <vt:lpstr>Benefits of LINQ</vt:lpstr>
      <vt:lpstr>Simplicity</vt:lpstr>
      <vt:lpstr>Productivity</vt:lpstr>
      <vt:lpstr>Flexibility</vt:lpstr>
      <vt:lpstr>Using LINQ with Relational Data</vt:lpstr>
      <vt:lpstr>Using LINQ with XML</vt:lpstr>
      <vt:lpstr>Using LINQ with DataSets</vt:lpstr>
      <vt:lpstr>Summary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2008-09-09T14:34:40Z</dcterms:created>
  <dcterms:modified xsi:type="dcterms:W3CDTF">2008-09-09T14:34:45Z</dcterms:modified>
</cp:coreProperties>
</file>