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1" r:id="rId1"/>
  </p:sldMasterIdLst>
  <p:notesMasterIdLst>
    <p:notesMasterId r:id="rId12"/>
  </p:notesMasterIdLst>
  <p:sldIdLst>
    <p:sldId id="258" r:id="rId2"/>
    <p:sldId id="395" r:id="rId3"/>
    <p:sldId id="394" r:id="rId4"/>
    <p:sldId id="399" r:id="rId5"/>
    <p:sldId id="396" r:id="rId6"/>
    <p:sldId id="400" r:id="rId7"/>
    <p:sldId id="401" r:id="rId8"/>
    <p:sldId id="398" r:id="rId9"/>
    <p:sldId id="402" r:id="rId10"/>
    <p:sldId id="3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09" autoAdjust="0"/>
  </p:normalViewPr>
  <p:slideViewPr>
    <p:cSldViewPr snapToGrid="0" showGuides="1"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9BA66-DE22-4E4D-BC52-F9B612668D91}" type="datetimeFigureOut">
              <a:rPr lang="en-US" smtClean="0"/>
              <a:pPr/>
              <a:t>6/28/2010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64BA6-B32D-4B2D-811B-ED9F3B49A2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981075"/>
            <a:ext cx="7772400" cy="1571625"/>
          </a:xfrm>
        </p:spPr>
        <p:txBody>
          <a:bodyPr anchor="ctr"/>
          <a:lstStyle>
            <a:lvl1pPr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4418013"/>
            <a:ext cx="7861300" cy="585787"/>
          </a:xfrm>
        </p:spPr>
        <p:txBody>
          <a:bodyPr anchor="ctr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8772" y="1584325"/>
            <a:ext cx="5484578" cy="2214563"/>
          </a:xfrm>
        </p:spPr>
        <p:txBody>
          <a:bodyPr vert="eaVert"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4500" y="127000"/>
            <a:ext cx="2228850" cy="3671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2111" y="127000"/>
            <a:ext cx="2769989" cy="3671888"/>
          </a:xfrm>
        </p:spPr>
        <p:txBody>
          <a:bodyPr vert="eaVert"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2214563"/>
          </a:xfrm>
        </p:spPr>
        <p:txBody>
          <a:bodyPr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A808C1-CE7E-4FF3-B7AC-C2093BFED3C8}" type="datetimeFigureOut">
              <a:rPr lang="en-US" smtClean="0"/>
              <a:pPr/>
              <a:t>6/28/2010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A6C153-38FD-458D-A050-38F14922E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" y="1584325"/>
            <a:ext cx="4381500" cy="221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584325"/>
            <a:ext cx="4381500" cy="221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" y="127000"/>
            <a:ext cx="88709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Title Slide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1584325"/>
            <a:ext cx="89154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460375" indent="-4603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55663" indent="-3937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258888" indent="-4016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595438" indent="-334963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9097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3669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8241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2813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7385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7095"/>
            <a:ext cx="8229600" cy="1143000"/>
          </a:xfrm>
        </p:spPr>
        <p:txBody>
          <a:bodyPr>
            <a:normAutofit fontScale="90000"/>
          </a:bodyPr>
          <a:lstStyle/>
          <a:p>
            <a:pPr marR="0" algn="ctr" rtl="0"/>
            <a:r>
              <a:rPr lang="en-US" dirty="0" smtClean="0"/>
              <a:t>Dependency Injection</a:t>
            </a:r>
            <a:r>
              <a:rPr lang="en-US" b="1" dirty="0" smtClean="0"/>
              <a:t> and </a:t>
            </a:r>
            <a:r>
              <a:rPr lang="en-US" dirty="0" smtClean="0"/>
              <a:t>Model-View-Controller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3490186"/>
          </a:xfrm>
        </p:spPr>
        <p:txBody>
          <a:bodyPr/>
          <a:lstStyle/>
          <a:p>
            <a:r>
              <a:rPr lang="en-US" dirty="0" smtClean="0"/>
              <a:t>Inversion of Control</a:t>
            </a:r>
          </a:p>
          <a:p>
            <a:r>
              <a:rPr lang="en-US" dirty="0" smtClean="0"/>
              <a:t>	minimizes coupling</a:t>
            </a:r>
          </a:p>
          <a:p>
            <a:r>
              <a:rPr lang="en-US" dirty="0" smtClean="0"/>
              <a:t>	dependency injection for runtime control</a:t>
            </a:r>
          </a:p>
          <a:p>
            <a:r>
              <a:rPr lang="en-US" dirty="0" smtClean="0"/>
              <a:t>Model View Controller</a:t>
            </a:r>
          </a:p>
          <a:p>
            <a:r>
              <a:rPr lang="en-US" dirty="0" smtClean="0"/>
              <a:t>	decouples UI from business logic</a:t>
            </a:r>
          </a:p>
          <a:p>
            <a:r>
              <a:rPr lang="en-US" dirty="0" smtClean="0"/>
              <a:t>	flexible testing and evolution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920" y="2544100"/>
            <a:ext cx="8646160" cy="1717393"/>
          </a:xfrm>
        </p:spPr>
        <p:txBody>
          <a:bodyPr/>
          <a:lstStyle/>
          <a:p>
            <a:r>
              <a:rPr lang="en-US" dirty="0" smtClean="0"/>
              <a:t>Inversion of Control</a:t>
            </a:r>
          </a:p>
          <a:p>
            <a:r>
              <a:rPr lang="en-US" smtClean="0"/>
              <a:t>Model-View-Controller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Inversion of Control?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2603790"/>
          </a:xfrm>
        </p:spPr>
        <p:txBody>
          <a:bodyPr/>
          <a:lstStyle/>
          <a:p>
            <a:r>
              <a:rPr lang="en-US" dirty="0" smtClean="0"/>
              <a:t>Procedural logic leads to tight coupling to particular implementations</a:t>
            </a:r>
          </a:p>
          <a:p>
            <a:r>
              <a:rPr lang="en-US" dirty="0" smtClean="0"/>
              <a:t>Inversion of control pushes logic to the lower application layers</a:t>
            </a:r>
          </a:p>
          <a:p>
            <a:r>
              <a:rPr lang="en-US" dirty="0" smtClean="0"/>
              <a:t>Essential coupling remains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to Concrete Instances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920" y="2260127"/>
            <a:ext cx="8646160" cy="1717393"/>
          </a:xfrm>
        </p:spPr>
        <p:txBody>
          <a:bodyPr/>
          <a:lstStyle/>
          <a:p>
            <a:r>
              <a:rPr lang="en-US" dirty="0" smtClean="0"/>
              <a:t>Factory instantiation</a:t>
            </a:r>
          </a:p>
          <a:p>
            <a:r>
              <a:rPr lang="en-US" dirty="0" smtClean="0"/>
              <a:t>Constructor instantiation</a:t>
            </a:r>
          </a:p>
          <a:p>
            <a:r>
              <a:rPr lang="en-US" dirty="0" smtClean="0"/>
              <a:t>Configuration based instantiation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Injection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3490186"/>
          </a:xfrm>
        </p:spPr>
        <p:txBody>
          <a:bodyPr/>
          <a:lstStyle/>
          <a:p>
            <a:r>
              <a:rPr lang="en-US" dirty="0" smtClean="0"/>
              <a:t>Container Injection</a:t>
            </a:r>
          </a:p>
          <a:p>
            <a:r>
              <a:rPr lang="en-US" dirty="0" smtClean="0"/>
              <a:t>Runtime binding</a:t>
            </a:r>
          </a:p>
          <a:p>
            <a:r>
              <a:rPr lang="en-US" dirty="0" smtClean="0"/>
              <a:t>Facilitates testing</a:t>
            </a:r>
          </a:p>
          <a:p>
            <a:r>
              <a:rPr lang="en-US" dirty="0" smtClean="0"/>
              <a:t>Simpler than factory construction?</a:t>
            </a:r>
          </a:p>
          <a:p>
            <a:r>
              <a:rPr lang="en-US" dirty="0" smtClean="0"/>
              <a:t>Looser coupling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Container 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4081117"/>
          </a:xfrm>
        </p:spPr>
        <p:txBody>
          <a:bodyPr/>
          <a:lstStyle/>
          <a:p>
            <a:r>
              <a:rPr lang="en-US" dirty="0" smtClean="0"/>
              <a:t>Plug-in Manager</a:t>
            </a:r>
          </a:p>
          <a:p>
            <a:r>
              <a:rPr lang="en-US" dirty="0" smtClean="0"/>
              <a:t>Type is requested</a:t>
            </a:r>
          </a:p>
          <a:p>
            <a:r>
              <a:rPr lang="en-US" dirty="0" smtClean="0"/>
              <a:t>Lookup for type to be loaded</a:t>
            </a:r>
          </a:p>
          <a:p>
            <a:r>
              <a:rPr lang="en-US" dirty="0" smtClean="0"/>
              <a:t>Reflection used to find the type</a:t>
            </a:r>
          </a:p>
          <a:p>
            <a:r>
              <a:rPr lang="en-US" dirty="0" smtClean="0"/>
              <a:t>Instantiates an instance and returns it</a:t>
            </a:r>
          </a:p>
          <a:p>
            <a:r>
              <a:rPr lang="en-US" dirty="0" smtClean="0"/>
              <a:t>Test and Code use different Data Mapper</a:t>
            </a:r>
          </a:p>
          <a:p>
            <a:r>
              <a:rPr lang="en-US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127000"/>
            <a:ext cx="8870950" cy="1311128"/>
          </a:xfrm>
        </p:spPr>
        <p:txBody>
          <a:bodyPr/>
          <a:lstStyle/>
          <a:p>
            <a:r>
              <a:rPr lang="en-US" dirty="0" smtClean="0"/>
              <a:t>Dependency Injection Problems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6"/>
            <a:ext cx="8646160" cy="2583914"/>
          </a:xfrm>
        </p:spPr>
        <p:txBody>
          <a:bodyPr/>
          <a:lstStyle/>
          <a:p>
            <a:r>
              <a:rPr lang="en-US" dirty="0" smtClean="0"/>
              <a:t>Complex level of indirection</a:t>
            </a:r>
          </a:p>
          <a:p>
            <a:r>
              <a:rPr lang="en-US" dirty="0" smtClean="0"/>
              <a:t>Code can be difficult to read and understand</a:t>
            </a:r>
          </a:p>
          <a:p>
            <a:r>
              <a:rPr lang="en-US" dirty="0" smtClean="0"/>
              <a:t>Use at component boundaries</a:t>
            </a:r>
          </a:p>
          <a:p>
            <a:r>
              <a:rPr lang="en-US" dirty="0" smtClean="0"/>
              <a:t>Level of testing is an economic judgment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View Controller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3785652"/>
          </a:xfrm>
        </p:spPr>
        <p:txBody>
          <a:bodyPr/>
          <a:lstStyle/>
          <a:p>
            <a:r>
              <a:rPr lang="en-US" dirty="0" smtClean="0"/>
              <a:t>Separate user interface from business logic</a:t>
            </a:r>
          </a:p>
          <a:p>
            <a:r>
              <a:rPr lang="en-US" dirty="0" smtClean="0"/>
              <a:t>Model has no User Interface interaction</a:t>
            </a:r>
          </a:p>
          <a:p>
            <a:r>
              <a:rPr lang="en-US" dirty="0" smtClean="0"/>
              <a:t>Controller handles input events from user interface</a:t>
            </a:r>
          </a:p>
          <a:p>
            <a:r>
              <a:rPr lang="en-US" dirty="0" smtClean="0"/>
              <a:t>View represents the appropriate display of the model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MVC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2751522"/>
          </a:xfrm>
        </p:spPr>
        <p:txBody>
          <a:bodyPr/>
          <a:lstStyle/>
          <a:p>
            <a:r>
              <a:rPr lang="en-US" dirty="0" smtClean="0"/>
              <a:t>User interfaces are hard to test</a:t>
            </a:r>
          </a:p>
          <a:p>
            <a:r>
              <a:rPr lang="en-US" dirty="0" smtClean="0"/>
              <a:t>Keeps UI level small</a:t>
            </a:r>
          </a:p>
          <a:p>
            <a:r>
              <a:rPr lang="en-US" dirty="0" smtClean="0"/>
              <a:t>Makes business logic easier to test</a:t>
            </a:r>
          </a:p>
          <a:p>
            <a:r>
              <a:rPr lang="en-US" dirty="0" smtClean="0"/>
              <a:t>UI can be modified without affecting business logic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ebcast Template - MSDN">
  <a:themeElements>
    <a:clrScheme name="Webcast Template - MSDN 1">
      <a:dk1>
        <a:srgbClr val="000000"/>
      </a:dk1>
      <a:lt1>
        <a:srgbClr val="FFFFFF"/>
      </a:lt1>
      <a:dk2>
        <a:srgbClr val="00478E"/>
      </a:dk2>
      <a:lt2>
        <a:srgbClr val="FFD34F"/>
      </a:lt2>
      <a:accent1>
        <a:srgbClr val="FCEB98"/>
      </a:accent1>
      <a:accent2>
        <a:srgbClr val="EB7C35"/>
      </a:accent2>
      <a:accent3>
        <a:srgbClr val="AAB1C6"/>
      </a:accent3>
      <a:accent4>
        <a:srgbClr val="DADADA"/>
      </a:accent4>
      <a:accent5>
        <a:srgbClr val="FDF3CA"/>
      </a:accent5>
      <a:accent6>
        <a:srgbClr val="D5702F"/>
      </a:accent6>
      <a:hlink>
        <a:srgbClr val="FFCC00"/>
      </a:hlink>
      <a:folHlink>
        <a:srgbClr val="6294CD"/>
      </a:folHlink>
    </a:clrScheme>
    <a:fontScheme name="Webcast Template - MSD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defRPr>
        </a:defPPr>
      </a:lstStyle>
    </a:lnDef>
  </a:objectDefaults>
  <a:extraClrSchemeLst>
    <a:extraClrScheme>
      <a:clrScheme name="Webcast Template - MSDN 1">
        <a:dk1>
          <a:srgbClr val="000000"/>
        </a:dk1>
        <a:lt1>
          <a:srgbClr val="FFFFFF"/>
        </a:lt1>
        <a:dk2>
          <a:srgbClr val="00478E"/>
        </a:dk2>
        <a:lt2>
          <a:srgbClr val="FFD34F"/>
        </a:lt2>
        <a:accent1>
          <a:srgbClr val="FCEB98"/>
        </a:accent1>
        <a:accent2>
          <a:srgbClr val="EB7C35"/>
        </a:accent2>
        <a:accent3>
          <a:srgbClr val="AAB1C6"/>
        </a:accent3>
        <a:accent4>
          <a:srgbClr val="DADADA"/>
        </a:accent4>
        <a:accent5>
          <a:srgbClr val="FDF3CA"/>
        </a:accent5>
        <a:accent6>
          <a:srgbClr val="D5702F"/>
        </a:accent6>
        <a:hlink>
          <a:srgbClr val="FFCC00"/>
        </a:hlink>
        <a:folHlink>
          <a:srgbClr val="6294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01WebParts</Template>
  <TotalTime>637</TotalTime>
  <Words>182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Webcast Template - MSDN</vt:lpstr>
      <vt:lpstr>Dependency Injection and Model-View-Controller</vt:lpstr>
      <vt:lpstr>Overview</vt:lpstr>
      <vt:lpstr>Why Inversion of Control?</vt:lpstr>
      <vt:lpstr>Binding to Concrete Instances</vt:lpstr>
      <vt:lpstr>Dependency Injection</vt:lpstr>
      <vt:lpstr>Simple Container Example</vt:lpstr>
      <vt:lpstr>Dependency Injection Problems </vt:lpstr>
      <vt:lpstr>Model View Controller</vt:lpstr>
      <vt:lpstr>Advantages of MVC</vt:lpstr>
      <vt:lpstr>Summary</vt:lpstr>
    </vt:vector>
  </TitlesOfParts>
  <Company>Reliable Software,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Partitioning and Layering Fundamentals</dc:title>
  <dc:creator>Michael Stiefel</dc:creator>
  <cp:lastModifiedBy>Michael Stiefel</cp:lastModifiedBy>
  <cp:revision>251</cp:revision>
  <dcterms:created xsi:type="dcterms:W3CDTF">2010-02-10T14:27:53Z</dcterms:created>
  <dcterms:modified xsi:type="dcterms:W3CDTF">2010-06-28T15:20:59Z</dcterms:modified>
</cp:coreProperties>
</file>