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0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1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9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1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0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4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5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6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5038-F089-445C-BF9C-F2BED518F9D7}" type="datetimeFigureOut">
              <a:rPr lang="en-US" smtClean="0"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B0629-0CEC-451C-AED4-7E4C57DEF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joris.000\Desktop\NHD bg F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983"/>
          <a:stretch/>
        </p:blipFill>
        <p:spPr bwMode="auto">
          <a:xfrm>
            <a:off x="-2232" y="-677"/>
            <a:ext cx="9146232" cy="685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vijoris.000\Documents\MS\05. UC\Events\NHD\Facebook\niet opdage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7" r="3440"/>
          <a:stretch/>
        </p:blipFill>
        <p:spPr bwMode="auto">
          <a:xfrm>
            <a:off x="5844503" y="4581999"/>
            <a:ext cx="2615929" cy="18713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C:\Users\vijoris.000\Documents\MS\05. UC\Events\NHD\Facebook\fil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571" y="4581999"/>
            <a:ext cx="1240421" cy="18594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vijoris.000\Documents\MS\05. UC\Events\NHD\Facebook\laat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5"/>
          <a:stretch/>
        </p:blipFill>
        <p:spPr bwMode="auto">
          <a:xfrm>
            <a:off x="683568" y="4588985"/>
            <a:ext cx="2518743" cy="18643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vijoris.000\Documents\MS\05. UC\Events\NHD\Facebook\thui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70" y="4577138"/>
            <a:ext cx="1244366" cy="18643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7584" y="3358733"/>
            <a:ext cx="3724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Préférez-vous…</a:t>
            </a:r>
            <a:endParaRPr lang="en-US" sz="36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1" y="3933056"/>
            <a:ext cx="6252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…le 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 pitchFamily="34" charset="0"/>
              </a:rPr>
              <a:t>risque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d’arriver en retard et le </a:t>
            </a:r>
            <a:r>
              <a:rPr lang="nl-B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 pitchFamily="34" charset="0"/>
              </a:rPr>
              <a:t>stress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des bouchons…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3928" y="4221088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…ou travailler</a:t>
            </a:r>
            <a:r>
              <a:rPr lang="nl-B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depuis votre 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sofa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ou 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jardin</a:t>
            </a:r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1880" y="6444044"/>
            <a:ext cx="495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www.journeenationaleduteletravail.be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441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Vincent Joris</dc:creator>
  <cp:lastModifiedBy>Schillemans, Laura</cp:lastModifiedBy>
  <cp:revision>6</cp:revision>
  <dcterms:created xsi:type="dcterms:W3CDTF">2010-09-28T16:56:50Z</dcterms:created>
  <dcterms:modified xsi:type="dcterms:W3CDTF">2010-10-01T12:48:53Z</dcterms:modified>
</cp:coreProperties>
</file>