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ustom.xml" ContentType="application/vnd.openxmlformats-officedocument.custom-properties+xml"/>
  <Override PartName="/ppt/commentAuthors.xml" ContentType="application/vnd.openxmlformats-officedocument.presentationml.commentAuthor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15" r:id="rId1"/>
  </p:sldMasterIdLst>
  <p:notesMasterIdLst>
    <p:notesMasterId r:id="rId23"/>
  </p:notesMasterIdLst>
  <p:sldIdLst>
    <p:sldId id="258" r:id="rId2"/>
    <p:sldId id="286" r:id="rId3"/>
    <p:sldId id="287" r:id="rId4"/>
    <p:sldId id="288" r:id="rId5"/>
    <p:sldId id="264" r:id="rId6"/>
    <p:sldId id="289" r:id="rId7"/>
    <p:sldId id="273" r:id="rId8"/>
    <p:sldId id="274" r:id="rId9"/>
    <p:sldId id="275" r:id="rId10"/>
    <p:sldId id="276" r:id="rId11"/>
    <p:sldId id="277" r:id="rId12"/>
    <p:sldId id="278" r:id="rId13"/>
    <p:sldId id="279" r:id="rId14"/>
    <p:sldId id="280" r:id="rId15"/>
    <p:sldId id="290" r:id="rId16"/>
    <p:sldId id="282" r:id="rId17"/>
    <p:sldId id="281" r:id="rId18"/>
    <p:sldId id="283" r:id="rId19"/>
    <p:sldId id="285" r:id="rId20"/>
    <p:sldId id="271" r:id="rId21"/>
    <p:sldId id="272" r:id="rId22"/>
  </p:sldIdLst>
  <p:sldSz cx="10972800" cy="8229600" type="B4JIS"/>
  <p:notesSz cx="6858000" cy="9144000"/>
  <p:embeddedFontLst>
    <p:embeddedFont>
      <p:font typeface="Calibri" pitchFamily="34" charset="0"/>
      <p:regular r:id="rId24"/>
      <p:bold r:id="rId25"/>
      <p:italic r:id="rId26"/>
      <p:boldItalic r:id="rId27"/>
    </p:embeddedFont>
  </p:embeddedFont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548640" algn="l" rtl="0" fontAlgn="base">
      <a:spcBef>
        <a:spcPct val="0"/>
      </a:spcBef>
      <a:spcAft>
        <a:spcPct val="0"/>
      </a:spcAft>
      <a:defRPr kern="1200">
        <a:solidFill>
          <a:schemeClr val="tx1"/>
        </a:solidFill>
        <a:latin typeface="Arial" charset="0"/>
        <a:ea typeface="+mn-ea"/>
        <a:cs typeface="+mn-cs"/>
      </a:defRPr>
    </a:lvl2pPr>
    <a:lvl3pPr marL="1097280" algn="l" rtl="0" fontAlgn="base">
      <a:spcBef>
        <a:spcPct val="0"/>
      </a:spcBef>
      <a:spcAft>
        <a:spcPct val="0"/>
      </a:spcAft>
      <a:defRPr kern="1200">
        <a:solidFill>
          <a:schemeClr val="tx1"/>
        </a:solidFill>
        <a:latin typeface="Arial" charset="0"/>
        <a:ea typeface="+mn-ea"/>
        <a:cs typeface="+mn-cs"/>
      </a:defRPr>
    </a:lvl3pPr>
    <a:lvl4pPr marL="1645920" algn="l" rtl="0" fontAlgn="base">
      <a:spcBef>
        <a:spcPct val="0"/>
      </a:spcBef>
      <a:spcAft>
        <a:spcPct val="0"/>
      </a:spcAft>
      <a:defRPr kern="1200">
        <a:solidFill>
          <a:schemeClr val="tx1"/>
        </a:solidFill>
        <a:latin typeface="Arial" charset="0"/>
        <a:ea typeface="+mn-ea"/>
        <a:cs typeface="+mn-cs"/>
      </a:defRPr>
    </a:lvl4pPr>
    <a:lvl5pPr marL="2194560" algn="l" rtl="0" fontAlgn="base">
      <a:spcBef>
        <a:spcPct val="0"/>
      </a:spcBef>
      <a:spcAft>
        <a:spcPct val="0"/>
      </a:spcAft>
      <a:defRPr kern="1200">
        <a:solidFill>
          <a:schemeClr val="tx1"/>
        </a:solidFill>
        <a:latin typeface="Arial" charset="0"/>
        <a:ea typeface="+mn-ea"/>
        <a:cs typeface="+mn-cs"/>
      </a:defRPr>
    </a:lvl5pPr>
    <a:lvl6pPr marL="2743200" algn="l" defTabSz="1097280" rtl="0" eaLnBrk="1" latinLnBrk="0" hangingPunct="1">
      <a:defRPr kern="1200">
        <a:solidFill>
          <a:schemeClr val="tx1"/>
        </a:solidFill>
        <a:latin typeface="Arial" charset="0"/>
        <a:ea typeface="+mn-ea"/>
        <a:cs typeface="+mn-cs"/>
      </a:defRPr>
    </a:lvl6pPr>
    <a:lvl7pPr marL="3291840" algn="l" defTabSz="1097280" rtl="0" eaLnBrk="1" latinLnBrk="0" hangingPunct="1">
      <a:defRPr kern="1200">
        <a:solidFill>
          <a:schemeClr val="tx1"/>
        </a:solidFill>
        <a:latin typeface="Arial" charset="0"/>
        <a:ea typeface="+mn-ea"/>
        <a:cs typeface="+mn-cs"/>
      </a:defRPr>
    </a:lvl7pPr>
    <a:lvl8pPr marL="3840480" algn="l" defTabSz="1097280" rtl="0" eaLnBrk="1" latinLnBrk="0" hangingPunct="1">
      <a:defRPr kern="1200">
        <a:solidFill>
          <a:schemeClr val="tx1"/>
        </a:solidFill>
        <a:latin typeface="Arial" charset="0"/>
        <a:ea typeface="+mn-ea"/>
        <a:cs typeface="+mn-cs"/>
      </a:defRPr>
    </a:lvl8pPr>
    <a:lvl9pPr marL="4389120" algn="l" defTabSz="109728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nnie Pearson" initials="AP" lastIdx="10" clrIdx="0"/>
  <p:cmAuthor id="1" name="Frank Shu" initials="FS" lastIdx="4"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620"/>
    <p:restoredTop sz="94660"/>
  </p:normalViewPr>
  <p:slideViewPr>
    <p:cSldViewPr snapToGrid="0">
      <p:cViewPr varScale="1">
        <p:scale>
          <a:sx n="46" d="100"/>
          <a:sy n="46" d="100"/>
        </p:scale>
        <p:origin x="-427" y="-77"/>
      </p:cViewPr>
      <p:guideLst>
        <p:guide orient="horz" pos="2592"/>
        <p:guide orient="horz" pos="176"/>
        <p:guide orient="horz" pos="1065"/>
        <p:guide orient="horz" pos="1440"/>
        <p:guide orient="horz" pos="1786"/>
        <p:guide orient="horz" pos="5011"/>
        <p:guide pos="3456"/>
        <p:guide pos="288"/>
        <p:guide pos="6624"/>
        <p:guide pos="576"/>
      </p:guideLst>
    </p:cSldViewPr>
  </p:slideViewPr>
  <p:notesTextViewPr>
    <p:cViewPr>
      <p:scale>
        <a:sx n="100" d="100"/>
        <a:sy n="100" d="100"/>
      </p:scale>
      <p:origin x="0" y="0"/>
    </p:cViewPr>
  </p:notesTextViewPr>
  <p:sorterViewPr>
    <p:cViewPr>
      <p:scale>
        <a:sx n="66" d="100"/>
        <a:sy n="66" d="100"/>
      </p:scale>
      <p:origin x="0" y="3240"/>
    </p:cViewPr>
  </p:sorterViewPr>
  <p:notesViewPr>
    <p:cSldViewPr snapToGrid="0" showGuides="1">
      <p:cViewPr varScale="1">
        <p:scale>
          <a:sx n="77" d="100"/>
          <a:sy n="77" d="100"/>
        </p:scale>
        <p:origin x="-2046" y="-102"/>
      </p:cViewPr>
      <p:guideLst>
        <p:guide orient="horz" pos="2880"/>
        <p:guide pos="2160"/>
        <p:guide pos="3896"/>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F4B01D87-C094-420A-BA8B-F77373FAEE9E}" type="datetimeFigureOut">
              <a:rPr lang="en-US"/>
              <a:pPr>
                <a:defRPr/>
              </a:pPr>
              <a:t>5/30/2007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6184900" cy="457200"/>
          </a:xfrm>
          <a:prstGeom prst="rect">
            <a:avLst/>
          </a:prstGeom>
        </p:spPr>
        <p:txBody>
          <a:bodyPr vert="horz" lIns="91440" tIns="45720" rIns="91440" bIns="45720" rtlCol="0" anchor="b"/>
          <a:lstStyle>
            <a:lvl1pPr algn="l" fontAlgn="auto">
              <a:spcBef>
                <a:spcPts val="0"/>
              </a:spcBef>
              <a:spcAft>
                <a:spcPts val="0"/>
              </a:spcAft>
              <a:defRPr sz="700">
                <a:latin typeface="+mn-lt"/>
              </a:defRPr>
            </a:lvl1pPr>
          </a:lstStyle>
          <a:p>
            <a:pPr>
              <a:defRPr/>
            </a:pPr>
            <a:endParaRPr lang="en-US" dirty="0"/>
          </a:p>
        </p:txBody>
      </p:sp>
      <p:sp>
        <p:nvSpPr>
          <p:cNvPr id="7" name="Slide Number Placeholder 6"/>
          <p:cNvSpPr>
            <a:spLocks noGrp="1"/>
          </p:cNvSpPr>
          <p:nvPr>
            <p:ph type="sldNum" sz="quarter" idx="5"/>
          </p:nvPr>
        </p:nvSpPr>
        <p:spPr>
          <a:xfrm>
            <a:off x="6184899" y="8685213"/>
            <a:ext cx="671513"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C9FD4414-C651-40A5-85E7-8DFCC6EC81F9}"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400" kern="1200">
        <a:solidFill>
          <a:schemeClr val="tx1"/>
        </a:solidFill>
        <a:latin typeface="+mn-lt"/>
        <a:ea typeface="+mn-ea"/>
        <a:cs typeface="+mn-cs"/>
      </a:defRPr>
    </a:lvl1pPr>
    <a:lvl2pPr marL="548640" algn="l" rtl="0" fontAlgn="base">
      <a:spcBef>
        <a:spcPct val="30000"/>
      </a:spcBef>
      <a:spcAft>
        <a:spcPct val="0"/>
      </a:spcAft>
      <a:defRPr sz="1400" kern="1200">
        <a:solidFill>
          <a:schemeClr val="tx1"/>
        </a:solidFill>
        <a:latin typeface="+mn-lt"/>
        <a:ea typeface="+mn-ea"/>
        <a:cs typeface="+mn-cs"/>
      </a:defRPr>
    </a:lvl2pPr>
    <a:lvl3pPr marL="1097280" algn="l" rtl="0" fontAlgn="base">
      <a:spcBef>
        <a:spcPct val="30000"/>
      </a:spcBef>
      <a:spcAft>
        <a:spcPct val="0"/>
      </a:spcAft>
      <a:defRPr sz="1400" kern="1200">
        <a:solidFill>
          <a:schemeClr val="tx1"/>
        </a:solidFill>
        <a:latin typeface="+mn-lt"/>
        <a:ea typeface="+mn-ea"/>
        <a:cs typeface="+mn-cs"/>
      </a:defRPr>
    </a:lvl3pPr>
    <a:lvl4pPr marL="1645920" algn="l" rtl="0" fontAlgn="base">
      <a:spcBef>
        <a:spcPct val="30000"/>
      </a:spcBef>
      <a:spcAft>
        <a:spcPct val="0"/>
      </a:spcAft>
      <a:defRPr sz="1400" kern="1200">
        <a:solidFill>
          <a:schemeClr val="tx1"/>
        </a:solidFill>
        <a:latin typeface="+mn-lt"/>
        <a:ea typeface="+mn-ea"/>
        <a:cs typeface="+mn-cs"/>
      </a:defRPr>
    </a:lvl4pPr>
    <a:lvl5pPr marL="2194560" algn="l" rtl="0" fontAlgn="base">
      <a:spcBef>
        <a:spcPct val="30000"/>
      </a:spcBef>
      <a:spcAft>
        <a:spcPct val="0"/>
      </a:spcAft>
      <a:defRPr sz="1400" kern="1200">
        <a:solidFill>
          <a:schemeClr val="tx1"/>
        </a:solidFill>
        <a:latin typeface="+mn-lt"/>
        <a:ea typeface="+mn-ea"/>
        <a:cs typeface="+mn-cs"/>
      </a:defRPr>
    </a:lvl5pPr>
    <a:lvl6pPr marL="2743200" algn="l" defTabSz="1097280" rtl="0" eaLnBrk="1" latinLnBrk="0" hangingPunct="1">
      <a:defRPr sz="1400" kern="1200">
        <a:solidFill>
          <a:schemeClr val="tx1"/>
        </a:solidFill>
        <a:latin typeface="+mn-lt"/>
        <a:ea typeface="+mn-ea"/>
        <a:cs typeface="+mn-cs"/>
      </a:defRPr>
    </a:lvl6pPr>
    <a:lvl7pPr marL="3291840" algn="l" defTabSz="1097280" rtl="0" eaLnBrk="1" latinLnBrk="0" hangingPunct="1">
      <a:defRPr sz="1400" kern="1200">
        <a:solidFill>
          <a:schemeClr val="tx1"/>
        </a:solidFill>
        <a:latin typeface="+mn-lt"/>
        <a:ea typeface="+mn-ea"/>
        <a:cs typeface="+mn-cs"/>
      </a:defRPr>
    </a:lvl7pPr>
    <a:lvl8pPr marL="3840480" algn="l" defTabSz="1097280" rtl="0" eaLnBrk="1" latinLnBrk="0" hangingPunct="1">
      <a:defRPr sz="1400" kern="1200">
        <a:solidFill>
          <a:schemeClr val="tx1"/>
        </a:solidFill>
        <a:latin typeface="+mn-lt"/>
        <a:ea typeface="+mn-ea"/>
        <a:cs typeface="+mn-cs"/>
      </a:defRPr>
    </a:lvl8pPr>
    <a:lvl9pPr marL="4389120" algn="l" defTabSz="1097280"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bwMode="auto">
          <a:noFill/>
          <a:ln>
            <a:solidFill>
              <a:srgbClr val="000000"/>
            </a:solidFill>
            <a:miter lim="800000"/>
            <a:headEnd/>
            <a:tailEnd/>
          </a:ln>
        </p:spPr>
      </p:sp>
      <p:sp>
        <p:nvSpPr>
          <p:cNvPr id="2662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6627"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en-US" smtClean="0"/>
          </a:p>
        </p:txBody>
      </p:sp>
      <p:sp>
        <p:nvSpPr>
          <p:cNvPr id="26628"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fld id="{57E8B75B-3428-40B4-8004-953E27BD35C7}" type="datetime8">
              <a:rPr lang="en-US"/>
              <a:pPr fontAlgn="base">
                <a:spcBef>
                  <a:spcPct val="0"/>
                </a:spcBef>
                <a:spcAft>
                  <a:spcPct val="0"/>
                </a:spcAft>
              </a:pPr>
              <a:t>5/30/2007 8:50 AM</a:t>
            </a:fld>
            <a:endParaRPr lang="en-US"/>
          </a:p>
        </p:txBody>
      </p:sp>
      <p:sp>
        <p:nvSpPr>
          <p:cNvPr id="26629"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smtClean="0"/>
              <a:t>© 2006 Microsoft Corporation. All rights reserved. Microsoft, Windows, Windows Vista and other product names are or may be registered trademarks and/or trademarks in the U.S. and/or other countries.</a:t>
            </a:r>
          </a:p>
          <a:p>
            <a:pPr fontAlgn="base">
              <a:spcBef>
                <a:spcPct val="0"/>
              </a:spcBef>
              <a:spcAft>
                <a:spcPct val="0"/>
              </a:spcAft>
            </a:pPr>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p:txBody>
      </p:sp>
      <p:sp>
        <p:nvSpPr>
          <p:cNvPr id="26630"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9F01028-4710-49FB-81DE-5FE43FC85D81}" type="slidenum">
              <a:rPr lang="en-US"/>
              <a:pPr fontAlgn="base">
                <a:spcBef>
                  <a:spcPct val="0"/>
                </a:spcBef>
                <a:spcAft>
                  <a:spcPct val="0"/>
                </a:spcAft>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9FD4414-C651-40A5-85E7-8DFCC6EC81F9}" type="slidenum">
              <a:rPr lang="en-US" smtClean="0"/>
              <a:pPr>
                <a:defRPr/>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9FD4414-C651-40A5-85E7-8DFCC6EC81F9}" type="slidenum">
              <a:rPr lang="en-US" smtClean="0"/>
              <a:pPr>
                <a:defRPr/>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9FD4414-C651-40A5-85E7-8DFCC6EC81F9}" type="slidenum">
              <a:rPr lang="en-US" smtClean="0"/>
              <a:pPr>
                <a:defRPr/>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9FD4414-C651-40A5-85E7-8DFCC6EC81F9}" type="slidenum">
              <a:rPr lang="en-US" smtClean="0"/>
              <a:pPr>
                <a:defRPr/>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9FD4414-C651-40A5-85E7-8DFCC6EC81F9}" type="slidenum">
              <a:rPr lang="en-US" smtClean="0"/>
              <a:pPr>
                <a:defRPr/>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9FD4414-C651-40A5-85E7-8DFCC6EC81F9}" type="slidenum">
              <a:rPr lang="en-US" smtClean="0"/>
              <a:pPr>
                <a:defRPr/>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9FD4414-C651-40A5-85E7-8DFCC6EC81F9}" type="slidenum">
              <a:rPr lang="en-US" smtClean="0"/>
              <a:pPr>
                <a:defRPr/>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9FD4414-C651-40A5-85E7-8DFCC6EC81F9}" type="slidenum">
              <a:rPr lang="en-US" smtClean="0"/>
              <a:pPr>
                <a:defRPr/>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9FD4414-C651-40A5-85E7-8DFCC6EC81F9}" type="slidenum">
              <a:rPr lang="en-US" smtClean="0"/>
              <a:pPr>
                <a:defRPr/>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9FD4414-C651-40A5-85E7-8DFCC6EC81F9}" type="slidenum">
              <a:rPr lang="en-US" smtClean="0"/>
              <a:pPr>
                <a:defRPr/>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p:spPr>
      </p:sp>
      <p:sp>
        <p:nvSpPr>
          <p:cNvPr id="5734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57348" name="Header Placeholder 3"/>
          <p:cNvSpPr txBox="1">
            <a:spLocks noGrp="1"/>
          </p:cNvSpPr>
          <p:nvPr/>
        </p:nvSpPr>
        <p:spPr bwMode="auto">
          <a:xfrm>
            <a:off x="0" y="0"/>
            <a:ext cx="2971800" cy="457200"/>
          </a:xfrm>
          <a:prstGeom prst="rect">
            <a:avLst/>
          </a:prstGeom>
          <a:noFill/>
          <a:ln w="9525">
            <a:noFill/>
            <a:miter lim="800000"/>
            <a:headEnd/>
            <a:tailEnd/>
          </a:ln>
        </p:spPr>
        <p:txBody>
          <a:bodyPr/>
          <a:lstStyle/>
          <a:p>
            <a:endParaRPr lang="en-US" sz="1200">
              <a:latin typeface="Calibri" pitchFamily="34" charset="0"/>
            </a:endParaRPr>
          </a:p>
        </p:txBody>
      </p:sp>
      <p:sp>
        <p:nvSpPr>
          <p:cNvPr id="57349" name="Date Placeholder 4"/>
          <p:cNvSpPr txBox="1">
            <a:spLocks noGrp="1"/>
          </p:cNvSpPr>
          <p:nvPr/>
        </p:nvSpPr>
        <p:spPr bwMode="auto">
          <a:xfrm>
            <a:off x="3884613" y="0"/>
            <a:ext cx="2971800" cy="457200"/>
          </a:xfrm>
          <a:prstGeom prst="rect">
            <a:avLst/>
          </a:prstGeom>
          <a:noFill/>
          <a:ln w="9525">
            <a:noFill/>
            <a:miter lim="800000"/>
            <a:headEnd/>
            <a:tailEnd/>
          </a:ln>
        </p:spPr>
        <p:txBody>
          <a:bodyPr/>
          <a:lstStyle/>
          <a:p>
            <a:pPr algn="r"/>
            <a:fld id="{05BD247C-B3E2-4500-87E5-DA2AAA580DF1}" type="datetime8">
              <a:rPr lang="en-US" sz="1200">
                <a:latin typeface="Calibri" pitchFamily="34" charset="0"/>
              </a:rPr>
              <a:pPr algn="r"/>
              <a:t>5/30/2007 8:50 AM</a:t>
            </a:fld>
            <a:endParaRPr lang="en-US" sz="1200">
              <a:latin typeface="Calibri" pitchFamily="34" charset="0"/>
            </a:endParaRPr>
          </a:p>
        </p:txBody>
      </p:sp>
      <p:sp>
        <p:nvSpPr>
          <p:cNvPr id="57350" name="Footer Placeholder 5"/>
          <p:cNvSpPr txBox="1">
            <a:spLocks noGrp="1"/>
          </p:cNvSpPr>
          <p:nvPr/>
        </p:nvSpPr>
        <p:spPr bwMode="auto">
          <a:xfrm>
            <a:off x="0" y="8685213"/>
            <a:ext cx="2971800" cy="457200"/>
          </a:xfrm>
          <a:prstGeom prst="rect">
            <a:avLst/>
          </a:prstGeom>
          <a:noFill/>
          <a:ln w="9525">
            <a:noFill/>
            <a:miter lim="800000"/>
            <a:headEnd/>
            <a:tailEnd/>
          </a:ln>
        </p:spPr>
        <p:txBody>
          <a:bodyPr anchor="b"/>
          <a:lstStyle/>
          <a:p>
            <a:r>
              <a:rPr lang="en-US" sz="1200">
                <a:latin typeface="Calibri" pitchFamily="34" charset="0"/>
              </a:rPr>
              <a:t>© 2006 Microsoft Corporation. All rights reserved. Microsoft, Windows, Windows Vista and other product names are or may be registered trademarks and/or trademarks in the U.S. and/or other countries.</a:t>
            </a:r>
          </a:p>
          <a:p>
            <a:r>
              <a:rPr lang="en-US" sz="1200">
                <a:latin typeface="Calibr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1200">
                <a:latin typeface="Calibri" pitchFamily="34" charset="0"/>
              </a:rPr>
            </a:br>
            <a:r>
              <a:rPr lang="en-US" sz="1200">
                <a:latin typeface="Calibri" pitchFamily="34" charset="0"/>
              </a:rPr>
              <a:t>MICROSOFT MAKES NO WARRANTIES, EXPRESS, IMPLIED OR STATUTORY, AS TO THE INFORMATION IN THIS PRESENTATION.</a:t>
            </a:r>
          </a:p>
        </p:txBody>
      </p:sp>
      <p:sp>
        <p:nvSpPr>
          <p:cNvPr id="57351" name="Slide Number Placeholder 6"/>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C1D545BC-CD72-4CCF-97D4-3A7B3A704EA4}" type="slidenum">
              <a:rPr lang="en-US" sz="1200">
                <a:latin typeface="Calibri" pitchFamily="34" charset="0"/>
              </a:rPr>
              <a:pPr algn="r"/>
              <a:t>2</a:t>
            </a:fld>
            <a:endParaRPr lang="en-US" sz="1200">
              <a:latin typeface="Calibri"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9FD4414-C651-40A5-85E7-8DFCC6EC81F9}" type="slidenum">
              <a:rPr lang="en-US" smtClean="0"/>
              <a:pPr>
                <a:defRPr/>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9FD4414-C651-40A5-85E7-8DFCC6EC81F9}" type="slidenum">
              <a:rPr lang="en-US" smtClean="0"/>
              <a:pPr>
                <a:defRPr/>
              </a:pPr>
              <a:t>21</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3"/>
          <p:cNvSpPr txBox="1">
            <a:spLocks noGrp="1" noChangeArrowheads="1"/>
          </p:cNvSpPr>
          <p:nvPr/>
        </p:nvSpPr>
        <p:spPr bwMode="auto">
          <a:xfrm>
            <a:off x="3884613" y="0"/>
            <a:ext cx="2971800" cy="457200"/>
          </a:xfrm>
          <a:prstGeom prst="rect">
            <a:avLst/>
          </a:prstGeom>
          <a:noFill/>
          <a:ln w="9525">
            <a:noFill/>
            <a:miter lim="800000"/>
            <a:headEnd/>
            <a:tailEnd/>
          </a:ln>
        </p:spPr>
        <p:txBody>
          <a:bodyPr/>
          <a:lstStyle/>
          <a:p>
            <a:pPr algn="r"/>
            <a:fld id="{3C79C2EE-C6F5-4E19-9B72-0F0F59D62A5E}" type="datetime8">
              <a:rPr lang="en-US" sz="1200">
                <a:latin typeface="Calibri" pitchFamily="34" charset="0"/>
              </a:rPr>
              <a:pPr algn="r"/>
              <a:t>5/30/2007 8:50 AM</a:t>
            </a:fld>
            <a:endParaRPr lang="en-US" sz="1200">
              <a:latin typeface="Calibri" pitchFamily="34" charset="0"/>
            </a:endParaRPr>
          </a:p>
        </p:txBody>
      </p:sp>
      <p:sp>
        <p:nvSpPr>
          <p:cNvPr id="59395" name="Rectangle 6"/>
          <p:cNvSpPr txBox="1">
            <a:spLocks noGrp="1" noChangeArrowheads="1"/>
          </p:cNvSpPr>
          <p:nvPr/>
        </p:nvSpPr>
        <p:spPr bwMode="auto">
          <a:xfrm>
            <a:off x="0" y="8685213"/>
            <a:ext cx="2971800" cy="457200"/>
          </a:xfrm>
          <a:prstGeom prst="rect">
            <a:avLst/>
          </a:prstGeom>
          <a:noFill/>
          <a:ln w="9525">
            <a:noFill/>
            <a:miter lim="800000"/>
            <a:headEnd/>
            <a:tailEnd/>
          </a:ln>
        </p:spPr>
        <p:txBody>
          <a:bodyPr anchor="b"/>
          <a:lstStyle/>
          <a:p>
            <a:r>
              <a:rPr lang="en-US" sz="1200">
                <a:latin typeface="Calibri" pitchFamily="34" charset="0"/>
              </a:rPr>
              <a:t>© 2006 Microsoft Corporation. All rights reserved. Microsoft, Windows, Windows Vista and other product names are or may be registered trademarks and/or trademarks in the U.S. and/or other countries.</a:t>
            </a:r>
          </a:p>
          <a:p>
            <a:r>
              <a:rPr lang="en-US" sz="1200">
                <a:latin typeface="Calibr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1200">
                <a:latin typeface="Calibri" pitchFamily="34" charset="0"/>
              </a:rPr>
            </a:br>
            <a:r>
              <a:rPr lang="en-US" sz="1200">
                <a:latin typeface="Calibri" pitchFamily="34" charset="0"/>
              </a:rPr>
              <a:t>MICROSOFT MAKES NO WARRANTIES, EXPRESS, IMPLIED OR STATUTORY, AS TO THE INFORMATION IN THIS PRESENTATION.</a:t>
            </a:r>
          </a:p>
        </p:txBody>
      </p:sp>
      <p:sp>
        <p:nvSpPr>
          <p:cNvPr id="5939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4CB619CD-A811-45BE-90B8-23D5CAB83A9A}" type="slidenum">
              <a:rPr lang="en-US" sz="1200">
                <a:latin typeface="Calibri" pitchFamily="34" charset="0"/>
              </a:rPr>
              <a:pPr algn="r"/>
              <a:t>3</a:t>
            </a:fld>
            <a:endParaRPr lang="en-US" sz="1200">
              <a:latin typeface="Calibri" pitchFamily="34" charset="0"/>
            </a:endParaRPr>
          </a:p>
        </p:txBody>
      </p:sp>
      <p:sp>
        <p:nvSpPr>
          <p:cNvPr id="59397" name="Rectangle 4"/>
          <p:cNvSpPr>
            <a:spLocks noGrp="1" noRot="1" noChangeAspect="1" noChangeArrowheads="1" noTextEdit="1"/>
          </p:cNvSpPr>
          <p:nvPr>
            <p:ph type="sldImg"/>
          </p:nvPr>
        </p:nvSpPr>
        <p:spPr bwMode="auto">
          <a:noFill/>
          <a:ln>
            <a:solidFill>
              <a:srgbClr val="000000"/>
            </a:solidFill>
            <a:miter lim="800000"/>
            <a:headEnd/>
            <a:tailEnd/>
          </a:ln>
        </p:spPr>
      </p:sp>
      <p:sp>
        <p:nvSpPr>
          <p:cNvPr id="59398" name="Rectangle 5"/>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9FD4414-C651-40A5-85E7-8DFCC6EC81F9}" type="slidenum">
              <a:rPr lang="en-US" smtClean="0"/>
              <a:pPr>
                <a:defRPr/>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3"/>
          <p:cNvSpPr>
            <a:spLocks noGrp="1" noChangeArrowheads="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fld id="{7333A21D-BC16-4B2C-B5EB-E9EEC5FAEB79}" type="datetime8">
              <a:rPr lang="en-US"/>
              <a:pPr fontAlgn="base">
                <a:spcBef>
                  <a:spcPct val="0"/>
                </a:spcBef>
                <a:spcAft>
                  <a:spcPct val="0"/>
                </a:spcAft>
              </a:pPr>
              <a:t>5/30/2007 8:50 AM</a:t>
            </a:fld>
            <a:endParaRPr lang="en-US"/>
          </a:p>
        </p:txBody>
      </p:sp>
      <p:sp>
        <p:nvSpPr>
          <p:cNvPr id="28674" name="Rectangle 6"/>
          <p:cNvSpPr>
            <a:spLocks noGrp="1" noChangeArrowheads="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smtClean="0"/>
              <a:t>© 2006 Microsoft Corporation. All rights reserved. Microsoft, Windows, Windows Vista and other product names are or may be registered trademarks and/or trademarks in the U.S. and/or other countries.</a:t>
            </a:r>
          </a:p>
          <a:p>
            <a:pPr fontAlgn="base">
              <a:spcBef>
                <a:spcPct val="0"/>
              </a:spcBef>
              <a:spcAft>
                <a:spcPct val="0"/>
              </a:spcAft>
            </a:pPr>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p:txBody>
      </p:sp>
      <p:sp>
        <p:nvSpPr>
          <p:cNvPr id="2867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9FB3A61-7B52-4E61-92B6-EEC92B42B0BF}" type="slidenum">
              <a:rPr lang="en-US"/>
              <a:pPr fontAlgn="base">
                <a:spcBef>
                  <a:spcPct val="0"/>
                </a:spcBef>
                <a:spcAft>
                  <a:spcPct val="0"/>
                </a:spcAft>
              </a:pPr>
              <a:t>5</a:t>
            </a:fld>
            <a:endParaRPr lang="en-US"/>
          </a:p>
        </p:txBody>
      </p:sp>
      <p:sp>
        <p:nvSpPr>
          <p:cNvPr id="28676" name="Rectangle 4"/>
          <p:cNvSpPr>
            <a:spLocks noGrp="1" noRot="1" noChangeAspect="1" noChangeArrowheads="1" noTextEdit="1"/>
          </p:cNvSpPr>
          <p:nvPr>
            <p:ph type="sldImg"/>
          </p:nvPr>
        </p:nvSpPr>
        <p:spPr bwMode="auto">
          <a:noFill/>
          <a:ln>
            <a:solidFill>
              <a:srgbClr val="000000"/>
            </a:solidFill>
            <a:miter lim="800000"/>
            <a:headEnd/>
            <a:tailEnd/>
          </a:ln>
        </p:spPr>
      </p:sp>
      <p:sp>
        <p:nvSpPr>
          <p:cNvPr id="28677" name="Rectangle 5"/>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9FD4414-C651-40A5-85E7-8DFCC6EC81F9}" type="slidenum">
              <a:rPr lang="en-US" smtClean="0"/>
              <a:pPr>
                <a:defRPr/>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9FD4414-C651-40A5-85E7-8DFCC6EC81F9}" type="slidenum">
              <a:rPr lang="en-US" smtClean="0"/>
              <a:pPr>
                <a:defRPr/>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9FD4414-C651-40A5-85E7-8DFCC6EC81F9}" type="slidenum">
              <a:rPr lang="en-US" smtClean="0"/>
              <a:pPr>
                <a:defRPr/>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9FD4414-C651-40A5-85E7-8DFCC6EC81F9}" type="slidenum">
              <a:rPr lang="en-US" smtClean="0"/>
              <a:pPr>
                <a:defRPr/>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8434" name="Rectangle 2"/>
          <p:cNvSpPr>
            <a:spLocks noGrp="1" noChangeArrowheads="1"/>
          </p:cNvSpPr>
          <p:nvPr>
            <p:ph type="ctrTitle" hasCustomPrompt="1"/>
          </p:nvPr>
        </p:nvSpPr>
        <p:spPr>
          <a:xfrm>
            <a:off x="873127" y="2284414"/>
            <a:ext cx="9231313" cy="1828193"/>
          </a:xfrm>
          <a:prstGeom prst="rect">
            <a:avLst/>
          </a:prstGeom>
          <a:ln algn="ctr"/>
        </p:spPr>
        <p:txBody>
          <a:bodyPr lIns="0" tIns="0" rIns="0" bIns="0" anchor="t"/>
          <a:lstStyle>
            <a:lvl1pPr algn="l" rtl="0" fontAlgn="base">
              <a:lnSpc>
                <a:spcPct val="90000"/>
              </a:lnSpc>
              <a:spcBef>
                <a:spcPct val="0"/>
              </a:spcBef>
              <a:spcAft>
                <a:spcPct val="0"/>
              </a:spcAft>
              <a:defRPr lang="en-US" sz="6600" spc="-150"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defRPr>
            </a:lvl1pPr>
          </a:lstStyle>
          <a:p>
            <a:r>
              <a:rPr lang="en-US" dirty="0" smtClean="0"/>
              <a:t>Click </a:t>
            </a:r>
            <a:r>
              <a:rPr lang="en-US" dirty="0"/>
              <a:t>to edit Master title </a:t>
            </a:r>
            <a:r>
              <a:rPr lang="en-US" dirty="0" smtClean="0"/>
              <a:t>style </a:t>
            </a:r>
            <a:endParaRPr lang="en-US" dirty="0"/>
          </a:p>
        </p:txBody>
      </p:sp>
      <p:sp>
        <p:nvSpPr>
          <p:cNvPr id="18435" name="Rectangle 3"/>
          <p:cNvSpPr>
            <a:spLocks noGrp="1" noChangeArrowheads="1"/>
          </p:cNvSpPr>
          <p:nvPr>
            <p:ph type="subTitle" idx="1"/>
          </p:nvPr>
        </p:nvSpPr>
        <p:spPr>
          <a:xfrm>
            <a:off x="873127" y="5200890"/>
            <a:ext cx="9231313" cy="567848"/>
          </a:xfrm>
          <a:prstGeom prst="rect">
            <a:avLst/>
          </a:prstGeom>
        </p:spPr>
        <p:txBody>
          <a:bodyPr lIns="0" tIns="0" rIns="0" bIns="0" anchor="t"/>
          <a:lstStyle>
            <a:lvl1pPr marL="0" indent="0">
              <a:spcBef>
                <a:spcPct val="0"/>
              </a:spcBef>
              <a:buFont typeface="Wingdings" pitchFamily="2" charset="2"/>
              <a:buNone/>
              <a:defRPr sz="4000">
                <a:solidFill>
                  <a:schemeClr val="tx2"/>
                </a:solidFill>
                <a:effectLst>
                  <a:outerShdw blurRad="38100" dist="38100" dir="2700000" algn="tl">
                    <a:srgbClr val="000000">
                      <a:alpha val="43137"/>
                    </a:srgbClr>
                  </a:outerShdw>
                </a:effectLst>
              </a:defRPr>
            </a:lvl1pPr>
          </a:lstStyle>
          <a:p>
            <a:r>
              <a:rPr lang="en-US" smtClean="0"/>
              <a:t>Click to edit Master subtitle style</a:t>
            </a:r>
            <a:endParaRPr lang="en-US" dirty="0"/>
          </a:p>
        </p:txBody>
      </p:sp>
    </p:spTree>
  </p:cSld>
  <p:clrMapOvr>
    <a:overrideClrMapping bg1="dk2" tx1="lt1" bg2="dk1"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lack Slide - no bottom bar">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459106" y="274320"/>
            <a:ext cx="10056494" cy="830998"/>
          </a:xfrm>
          <a:prstGeom prst="rect">
            <a:avLst/>
          </a:prstGeom>
        </p:spPr>
        <p:txBody>
          <a:bodyPr lIns="109728" tIns="54864" rIns="109728" bIns="54864"/>
          <a:lstStyle>
            <a:lvl1pPr algn="l" rtl="0" fontAlgn="base">
              <a:lnSpc>
                <a:spcPct val="90000"/>
              </a:lnSpc>
              <a:spcBef>
                <a:spcPct val="0"/>
              </a:spcBef>
              <a:spcAft>
                <a:spcPct val="0"/>
              </a:spcAft>
              <a:defRPr lang="en-US" sz="6000" spc="-150" dirty="0">
                <a:ln w="3175">
                  <a:noFill/>
                </a:ln>
                <a:solidFill>
                  <a:srgbClr val="FFFFFF"/>
                </a:soli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bwMode="white">
          <a:xfrm>
            <a:off x="459106" y="1697357"/>
            <a:ext cx="10056494" cy="2843855"/>
          </a:xfrm>
          <a:prstGeom prst="rect">
            <a:avLst/>
          </a:prstGeom>
        </p:spPr>
        <p:txBody>
          <a:bodyPr lIns="109728" tIns="54864" rIns="109728" bIns="54864"/>
          <a:lstStyle>
            <a:lvl1pPr>
              <a:spcBef>
                <a:spcPts val="1400"/>
              </a:spcBef>
              <a:buFontTx/>
              <a:buBlip>
                <a:blip r:embed="rId2"/>
              </a:buBlip>
              <a:defRPr sz="4000"/>
            </a:lvl1pPr>
            <a:lvl2pPr>
              <a:spcBef>
                <a:spcPts val="1300"/>
              </a:spcBef>
              <a:buFontTx/>
              <a:buBlip>
                <a:blip r:embed="rId3"/>
              </a:buBlip>
              <a:defRPr sz="3600"/>
            </a:lvl2pPr>
            <a:lvl3pPr>
              <a:spcBef>
                <a:spcPts val="1200"/>
              </a:spcBef>
              <a:buFontTx/>
              <a:buBlip>
                <a:blip r:embed="rId3"/>
              </a:buBlip>
              <a:defRPr sz="3200"/>
            </a:lvl3pPr>
            <a:lvl4pPr>
              <a:spcBef>
                <a:spcPts val="1100"/>
              </a:spcBef>
              <a:buFontTx/>
              <a:buBlip>
                <a:blip r:embed="rId3"/>
              </a:buBlip>
              <a:defRPr sz="2800"/>
            </a:lvl4pPr>
            <a:lvl5pPr>
              <a:spcBef>
                <a:spcPts val="1000"/>
              </a:spcBef>
              <a:buFontTx/>
              <a:buBlip>
                <a:blip r:embed="rId3"/>
              </a:buBlip>
              <a:defRPr sz="2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Notes Slide (you must hide i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459106" y="274320"/>
            <a:ext cx="10056494" cy="830998"/>
          </a:xfrm>
          <a:prstGeom prst="rect">
            <a:avLst/>
          </a:prstGeom>
        </p:spPr>
        <p:txBody>
          <a:bodyPr/>
          <a:lstStyle>
            <a:lvl1pPr algn="l" rtl="0" fontAlgn="base">
              <a:lnSpc>
                <a:spcPct val="90000"/>
              </a:lnSpc>
              <a:spcBef>
                <a:spcPct val="0"/>
              </a:spcBef>
              <a:spcAft>
                <a:spcPct val="0"/>
              </a:spcAft>
              <a:defRPr lang="en-US" sz="6000" spc="-150" dirty="0">
                <a:ln w="3175">
                  <a:noFill/>
                </a:ln>
                <a:solidFill>
                  <a:srgbClr val="FFFFFF"/>
                </a:soli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bwMode="white">
          <a:xfrm>
            <a:off x="459106" y="1697357"/>
            <a:ext cx="10056494" cy="2843855"/>
          </a:xfrm>
          <a:prstGeom prst="rect">
            <a:avLst/>
          </a:prstGeom>
        </p:spPr>
        <p:txBody>
          <a:bodyPr/>
          <a:lstStyle>
            <a:lvl1pPr>
              <a:spcBef>
                <a:spcPts val="1400"/>
              </a:spcBef>
              <a:buFontTx/>
              <a:buBlip>
                <a:blip r:embed="rId2"/>
              </a:buBlip>
              <a:defRPr sz="4000"/>
            </a:lvl1pPr>
            <a:lvl2pPr>
              <a:spcBef>
                <a:spcPts val="1300"/>
              </a:spcBef>
              <a:buFontTx/>
              <a:buBlip>
                <a:blip r:embed="rId3"/>
              </a:buBlip>
              <a:defRPr sz="3600"/>
            </a:lvl2pPr>
            <a:lvl3pPr>
              <a:spcBef>
                <a:spcPts val="1200"/>
              </a:spcBef>
              <a:buFontTx/>
              <a:buBlip>
                <a:blip r:embed="rId3"/>
              </a:buBlip>
              <a:defRPr sz="3200"/>
            </a:lvl3pPr>
            <a:lvl4pPr>
              <a:spcBef>
                <a:spcPts val="1100"/>
              </a:spcBef>
              <a:buFontTx/>
              <a:buBlip>
                <a:blip r:embed="rId3"/>
              </a:buBlip>
              <a:defRPr sz="2800"/>
            </a:lvl4pPr>
            <a:lvl5pPr>
              <a:spcBef>
                <a:spcPts val="1000"/>
              </a:spcBef>
              <a:buFontTx/>
              <a:buBlip>
                <a:blip r:embed="rId3"/>
              </a:buBlip>
              <a:defRPr sz="2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0"/>
          </p:nvPr>
        </p:nvSpPr>
        <p:spPr>
          <a:xfrm>
            <a:off x="1" y="7486651"/>
            <a:ext cx="10972801" cy="742950"/>
          </a:xfrm>
          <a:prstGeom prst="rect">
            <a:avLst/>
          </a:prstGeom>
          <a:solidFill>
            <a:srgbClr val="FFFF99"/>
          </a:solidFill>
        </p:spPr>
        <p:txBody>
          <a:bodyPr lIns="182873" tIns="91436" rIns="182873" bIns="91436" anchor="b">
            <a:noAutofit/>
          </a:bodyPr>
          <a:lstStyle>
            <a:lvl1pPr algn="r">
              <a:buFont typeface="Arial" pitchFamily="34" charset="0"/>
              <a:buNone/>
              <a:defRPr>
                <a:solidFill>
                  <a:srgbClr val="000000"/>
                </a:solidFill>
                <a:effectLst/>
                <a:latin typeface="Segoe Semibold"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Black Slide - no bottom bar">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459106" y="274320"/>
            <a:ext cx="10056494" cy="830998"/>
          </a:xfrm>
          <a:prstGeom prst="rect">
            <a:avLst/>
          </a:prstGeom>
        </p:spPr>
        <p:txBody>
          <a:bodyPr/>
          <a:lstStyle>
            <a:lvl1pPr algn="l" rtl="0" fontAlgn="base">
              <a:lnSpc>
                <a:spcPct val="90000"/>
              </a:lnSpc>
              <a:spcBef>
                <a:spcPct val="0"/>
              </a:spcBef>
              <a:spcAft>
                <a:spcPct val="0"/>
              </a:spcAft>
              <a:defRPr lang="en-US" sz="6000" spc="-150" dirty="0">
                <a:ln w="3175">
                  <a:noFill/>
                </a:ln>
                <a:solidFill>
                  <a:srgbClr val="FFFFFF"/>
                </a:soli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bwMode="white">
          <a:xfrm>
            <a:off x="459106" y="1697357"/>
            <a:ext cx="10056494" cy="2843855"/>
          </a:xfrm>
          <a:prstGeom prst="rect">
            <a:avLst/>
          </a:prstGeom>
        </p:spPr>
        <p:txBody>
          <a:bodyPr/>
          <a:lstStyle>
            <a:lvl1pPr>
              <a:spcBef>
                <a:spcPts val="1400"/>
              </a:spcBef>
              <a:buFontTx/>
              <a:buBlip>
                <a:blip r:embed="rId2"/>
              </a:buBlip>
              <a:defRPr sz="4000"/>
            </a:lvl1pPr>
            <a:lvl2pPr>
              <a:spcBef>
                <a:spcPts val="1300"/>
              </a:spcBef>
              <a:buFontTx/>
              <a:buBlip>
                <a:blip r:embed="rId3"/>
              </a:buBlip>
              <a:defRPr sz="3600"/>
            </a:lvl2pPr>
            <a:lvl3pPr>
              <a:spcBef>
                <a:spcPts val="1200"/>
              </a:spcBef>
              <a:buFontTx/>
              <a:buBlip>
                <a:blip r:embed="rId3"/>
              </a:buBlip>
              <a:defRPr sz="3200"/>
            </a:lvl3pPr>
            <a:lvl4pPr>
              <a:spcBef>
                <a:spcPts val="1100"/>
              </a:spcBef>
              <a:buFontTx/>
              <a:buBlip>
                <a:blip r:embed="rId3"/>
              </a:buBlip>
              <a:defRPr sz="2800"/>
            </a:lvl4pPr>
            <a:lvl5pPr>
              <a:spcBef>
                <a:spcPts val="1000"/>
              </a:spcBef>
              <a:buFontTx/>
              <a:buBlip>
                <a:blip r:embed="rId3"/>
              </a:buBlip>
              <a:defRPr sz="2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Demo Video etc slides">
    <p:spTree>
      <p:nvGrpSpPr>
        <p:cNvPr id="1" name=""/>
        <p:cNvGrpSpPr/>
        <p:nvPr/>
      </p:nvGrpSpPr>
      <p:grpSpPr>
        <a:xfrm>
          <a:off x="0" y="0"/>
          <a:ext cx="0" cy="0"/>
          <a:chOff x="0" y="0"/>
          <a:chExt cx="0" cy="0"/>
        </a:xfrm>
      </p:grpSpPr>
      <p:sp>
        <p:nvSpPr>
          <p:cNvPr id="18434" name="Rectangle 2"/>
          <p:cNvSpPr>
            <a:spLocks noGrp="1" noChangeArrowheads="1"/>
          </p:cNvSpPr>
          <p:nvPr>
            <p:ph type="ctrTitle"/>
          </p:nvPr>
        </p:nvSpPr>
        <p:spPr>
          <a:xfrm>
            <a:off x="873127" y="2825750"/>
            <a:ext cx="9231313" cy="1828193"/>
          </a:xfrm>
          <a:prstGeom prst="rect">
            <a:avLst/>
          </a:prstGeom>
          <a:ln algn="ctr"/>
        </p:spPr>
        <p:txBody>
          <a:bodyPr lIns="0" tIns="0" rIns="0" bIns="0" anchor="t"/>
          <a:lstStyle>
            <a:lvl1pPr algn="l" rtl="0" fontAlgn="base">
              <a:lnSpc>
                <a:spcPct val="90000"/>
              </a:lnSpc>
              <a:spcBef>
                <a:spcPct val="0"/>
              </a:spcBef>
              <a:spcAft>
                <a:spcPct val="0"/>
              </a:spcAft>
              <a:defRPr lang="en-US" sz="6600" b="0" cap="none" spc="-150"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18435" name="Rectangle 3"/>
          <p:cNvSpPr>
            <a:spLocks noGrp="1" noChangeArrowheads="1"/>
          </p:cNvSpPr>
          <p:nvPr>
            <p:ph type="subTitle" idx="1"/>
          </p:nvPr>
        </p:nvSpPr>
        <p:spPr>
          <a:xfrm>
            <a:off x="873127" y="5208589"/>
            <a:ext cx="9231313" cy="567848"/>
          </a:xfrm>
          <a:prstGeom prst="rect">
            <a:avLst/>
          </a:prstGeom>
        </p:spPr>
        <p:txBody>
          <a:bodyPr lIns="0" tIns="0" rIns="0" bIns="0" anchor="t"/>
          <a:lstStyle>
            <a:lvl1pPr marL="0" indent="0">
              <a:spcBef>
                <a:spcPct val="0"/>
              </a:spcBef>
              <a:buFont typeface="Wingdings" pitchFamily="2" charset="2"/>
              <a:buNone/>
              <a:defRPr sz="4100">
                <a:solidFill>
                  <a:schemeClr val="tx2"/>
                </a:solidFill>
              </a:defRPr>
            </a:lvl1pPr>
          </a:lstStyle>
          <a:p>
            <a:r>
              <a:rPr lang="en-US" smtClean="0"/>
              <a:t>Click to edit Master subtitle style</a:t>
            </a:r>
            <a:endParaRPr lang="en-US" dirty="0"/>
          </a:p>
        </p:txBody>
      </p:sp>
    </p:spTree>
  </p:cSld>
  <p:clrMapOvr>
    <a:overrideClrMapping bg1="dk2" tx1="lt1" bg2="dk1"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9106" y="274320"/>
            <a:ext cx="10056494" cy="830998"/>
          </a:xfrm>
          <a:prstGeom prst="rect">
            <a:avLst/>
          </a:prstGeom>
        </p:spPr>
        <p:txBody>
          <a:bodyPr lIns="109728" tIns="54864" rIns="109728" bIns="54864"/>
          <a:lstStyle>
            <a:lvl1pPr algn="l" rtl="0" fontAlgn="base">
              <a:lnSpc>
                <a:spcPct val="90000"/>
              </a:lnSpc>
              <a:spcBef>
                <a:spcPct val="0"/>
              </a:spcBef>
              <a:spcAft>
                <a:spcPct val="0"/>
              </a:spcAft>
              <a:defRPr lang="en-US" sz="6000" spc="-150"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59106" y="1697357"/>
            <a:ext cx="10056494" cy="2843855"/>
          </a:xfrm>
          <a:prstGeom prst="rect">
            <a:avLst/>
          </a:prstGeom>
        </p:spPr>
        <p:txBody>
          <a:bodyPr lIns="109728" tIns="54864" rIns="109728" bIns="54864"/>
          <a:lstStyle>
            <a:lvl1pPr>
              <a:defRPr sz="4000"/>
            </a:lvl1pPr>
            <a:lvl2pPr>
              <a:defRPr sz="3600"/>
            </a:lvl2pPr>
            <a:lvl3pPr>
              <a:defRPr sz="3200"/>
            </a:lvl3pPr>
            <a:lvl4pPr>
              <a:defRPr sz="2800"/>
            </a:lvl4pPr>
            <a:lvl5pPr>
              <a:defRPr sz="2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9106" y="274320"/>
            <a:ext cx="10056494" cy="830998"/>
          </a:xfrm>
          <a:prstGeom prst="rect">
            <a:avLst/>
          </a:prstGeom>
        </p:spPr>
        <p:txBody>
          <a:bodyPr lIns="109728" tIns="54864" rIns="109728" bIns="54864"/>
          <a:lstStyle>
            <a:lvl1pPr algn="l" rtl="0" fontAlgn="base">
              <a:lnSpc>
                <a:spcPct val="90000"/>
              </a:lnSpc>
              <a:spcBef>
                <a:spcPct val="0"/>
              </a:spcBef>
              <a:spcAft>
                <a:spcPct val="0"/>
              </a:spcAft>
              <a:defRPr lang="en-US" sz="6000" spc="-150"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8788" y="1697039"/>
            <a:ext cx="4951412" cy="2080570"/>
          </a:xfrm>
          <a:prstGeom prst="rect">
            <a:avLst/>
          </a:prstGeom>
        </p:spPr>
        <p:txBody>
          <a:bodyPr lIns="109728" tIns="54864" rIns="109728" bIns="54864"/>
          <a:lstStyle>
            <a:lvl1pPr marL="355585" indent="-355585">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562600" y="1697039"/>
            <a:ext cx="4953000" cy="2080570"/>
          </a:xfrm>
          <a:prstGeom prst="rect">
            <a:avLst/>
          </a:prstGeom>
        </p:spPr>
        <p:txBody>
          <a:bodyPr lIns="109728" tIns="54864" rIns="109728" bIns="54864"/>
          <a:lstStyle>
            <a:lvl1pPr marL="353999" indent="-353999">
              <a:defRPr sz="2800"/>
            </a:lvl1pPr>
            <a:lvl2pPr marL="720696" indent="-342887">
              <a:defRPr sz="2400"/>
            </a:lvl2pPr>
            <a:lvl3pPr marL="1039771" indent="-307963">
              <a:defRPr sz="2000"/>
            </a:lvl3pPr>
            <a:lvl4pPr marL="1314397" indent="-296851">
              <a:defRPr sz="1800"/>
            </a:lvl4pPr>
            <a:lvl5pPr marL="1611248" indent="-285738">
              <a:buNone/>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9106" y="274320"/>
            <a:ext cx="10056494" cy="830998"/>
          </a:xfrm>
          <a:prstGeom prst="rect">
            <a:avLst/>
          </a:prstGeom>
        </p:spPr>
        <p:txBody>
          <a:bodyPr lIns="109728" tIns="54864" rIns="109728" bIns="54864"/>
          <a:lstStyle>
            <a:lvl1pPr algn="l" rtl="0" fontAlgn="base">
              <a:lnSpc>
                <a:spcPct val="90000"/>
              </a:lnSpc>
              <a:spcBef>
                <a:spcPct val="0"/>
              </a:spcBef>
              <a:spcAft>
                <a:spcPct val="0"/>
              </a:spcAft>
              <a:defRPr lang="en-US" sz="6000" spc="-150"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459106" y="274320"/>
            <a:ext cx="10056494" cy="830998"/>
          </a:xfrm>
          <a:prstGeom prst="rect">
            <a:avLst/>
          </a:prstGeom>
        </p:spPr>
        <p:txBody>
          <a:bodyPr lIns="109728" tIns="54864" rIns="109728" bIns="54864"/>
          <a:lstStyle>
            <a:lvl1pPr algn="l" rtl="0" fontAlgn="base">
              <a:lnSpc>
                <a:spcPct val="90000"/>
              </a:lnSpc>
              <a:spcBef>
                <a:spcPct val="0"/>
              </a:spcBef>
              <a:spcAft>
                <a:spcPct val="0"/>
              </a:spcAft>
              <a:defRPr lang="en-US" sz="6000" spc="-150"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459106" y="1697357"/>
            <a:ext cx="10056494" cy="2843855"/>
          </a:xfrm>
          <a:prstGeom prst="rect">
            <a:avLst/>
          </a:prstGeom>
        </p:spPr>
        <p:txBody>
          <a:bodyPr lIns="109728" tIns="54864" rIns="109728" bIns="54864"/>
          <a:lstStyle>
            <a:lvl1pPr>
              <a:spcBef>
                <a:spcPts val="1400"/>
              </a:spcBef>
              <a:buFontTx/>
              <a:buBlip>
                <a:blip r:embed="rId2"/>
              </a:buBlip>
              <a:defRPr sz="4000"/>
            </a:lvl1pPr>
            <a:lvl2pPr>
              <a:spcBef>
                <a:spcPts val="1300"/>
              </a:spcBef>
              <a:buFontTx/>
              <a:buBlip>
                <a:blip r:embed="rId3"/>
              </a:buBlip>
              <a:defRPr sz="3600"/>
            </a:lvl2pPr>
            <a:lvl3pPr>
              <a:spcBef>
                <a:spcPts val="1200"/>
              </a:spcBef>
              <a:buFontTx/>
              <a:buBlip>
                <a:blip r:embed="rId3"/>
              </a:buBlip>
              <a:defRPr sz="3200"/>
            </a:lvl3pPr>
            <a:lvl4pPr>
              <a:spcBef>
                <a:spcPts val="1100"/>
              </a:spcBef>
              <a:buFontTx/>
              <a:buBlip>
                <a:blip r:embed="rId3"/>
              </a:buBlip>
              <a:defRPr sz="2800"/>
            </a:lvl4pPr>
            <a:lvl5pPr>
              <a:spcBef>
                <a:spcPts val="1000"/>
              </a:spcBef>
              <a:buFontTx/>
              <a:buBlip>
                <a:blip r:embed="rId3"/>
              </a:buBlip>
              <a:defRPr sz="2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Notes Slide (you must hide it)">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459106" y="274320"/>
            <a:ext cx="10056494" cy="830998"/>
          </a:xfrm>
          <a:prstGeom prst="rect">
            <a:avLst/>
          </a:prstGeom>
        </p:spPr>
        <p:txBody>
          <a:bodyPr lIns="109728" tIns="54864" rIns="109728" bIns="54864"/>
          <a:lstStyle>
            <a:lvl1pPr algn="l" rtl="0" fontAlgn="base">
              <a:lnSpc>
                <a:spcPct val="90000"/>
              </a:lnSpc>
              <a:spcBef>
                <a:spcPct val="0"/>
              </a:spcBef>
              <a:spcAft>
                <a:spcPct val="0"/>
              </a:spcAft>
              <a:defRPr lang="en-US" sz="6000" spc="-150" dirty="0">
                <a:ln w="3175">
                  <a:noFill/>
                </a:ln>
                <a:solidFill>
                  <a:srgbClr val="FFFFFF"/>
                </a:soli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bwMode="white">
          <a:xfrm>
            <a:off x="459106" y="1697357"/>
            <a:ext cx="10056494" cy="2843855"/>
          </a:xfrm>
          <a:prstGeom prst="rect">
            <a:avLst/>
          </a:prstGeom>
        </p:spPr>
        <p:txBody>
          <a:bodyPr lIns="109728" tIns="54864" rIns="109728" bIns="54864"/>
          <a:lstStyle>
            <a:lvl1pPr>
              <a:spcBef>
                <a:spcPts val="1400"/>
              </a:spcBef>
              <a:buFontTx/>
              <a:buBlip>
                <a:blip r:embed="rId2"/>
              </a:buBlip>
              <a:defRPr sz="4000"/>
            </a:lvl1pPr>
            <a:lvl2pPr>
              <a:spcBef>
                <a:spcPts val="1300"/>
              </a:spcBef>
              <a:buFontTx/>
              <a:buBlip>
                <a:blip r:embed="rId3"/>
              </a:buBlip>
              <a:defRPr sz="3600"/>
            </a:lvl2pPr>
            <a:lvl3pPr>
              <a:spcBef>
                <a:spcPts val="1200"/>
              </a:spcBef>
              <a:buFontTx/>
              <a:buBlip>
                <a:blip r:embed="rId3"/>
              </a:buBlip>
              <a:defRPr sz="3200"/>
            </a:lvl3pPr>
            <a:lvl4pPr>
              <a:spcBef>
                <a:spcPts val="1100"/>
              </a:spcBef>
              <a:buFontTx/>
              <a:buBlip>
                <a:blip r:embed="rId3"/>
              </a:buBlip>
              <a:defRPr sz="2800"/>
            </a:lvl4pPr>
            <a:lvl5pPr>
              <a:spcBef>
                <a:spcPts val="1000"/>
              </a:spcBef>
              <a:buFontTx/>
              <a:buBlip>
                <a:blip r:embed="rId3"/>
              </a:buBlip>
              <a:defRPr sz="2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0"/>
          </p:nvPr>
        </p:nvSpPr>
        <p:spPr>
          <a:xfrm>
            <a:off x="1" y="7486651"/>
            <a:ext cx="10972801" cy="742950"/>
          </a:xfrm>
          <a:prstGeom prst="rect">
            <a:avLst/>
          </a:prstGeom>
          <a:solidFill>
            <a:srgbClr val="FFFF99"/>
          </a:solidFill>
        </p:spPr>
        <p:txBody>
          <a:bodyPr wrap="square" lIns="182873" tIns="91436" rIns="182873" bIns="91436" anchor="b" anchorCtr="0">
            <a:noAutofit/>
          </a:bodyPr>
          <a:lstStyle>
            <a:lvl1pPr algn="r">
              <a:buFont typeface="Arial" pitchFamily="34" charset="0"/>
              <a:buNone/>
              <a:defRPr>
                <a:solidFill>
                  <a:srgbClr val="000000"/>
                </a:solidFill>
                <a:effectLst/>
                <a:latin typeface="Segoe Semibold" pitchFamily="34" charset="0"/>
              </a:defRPr>
            </a:lvl1pPr>
          </a:lstStyle>
          <a:p>
            <a:pPr lvl="0"/>
            <a:r>
              <a:rPr lang="en-US" smtClean="0"/>
              <a:t>Click to edit Master text styles</a:t>
            </a: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lum/>
          </a:blip>
          <a:srcRect/>
          <a:stretch>
            <a:fillRect/>
          </a:stretch>
        </a:blipFill>
        <a:effectLst/>
      </p:bgPr>
    </p:bg>
    <p:spTree>
      <p:nvGrpSpPr>
        <p:cNvPr id="1" name=""/>
        <p:cNvGrpSpPr/>
        <p:nvPr/>
      </p:nvGrpSpPr>
      <p:grpSpPr>
        <a:xfrm>
          <a:off x="0" y="0"/>
          <a:ext cx="0" cy="0"/>
          <a:chOff x="0" y="0"/>
          <a:chExt cx="0" cy="0"/>
        </a:xfrm>
      </p:grpSpPr>
    </p:spTree>
  </p:cSld>
  <p:clrMap bg1="dk2" tx1="lt1" bg2="dk1" tx2="lt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695" r:id="rId11"/>
    <p:sldLayoutId id="2147483696" r:id="rId12"/>
  </p:sldLayoutIdLst>
  <p:transition>
    <p:fade/>
  </p:transition>
  <p:timing>
    <p:tnLst>
      <p:par>
        <p:cTn id="1" dur="indefinite" restart="never" nodeType="tmRoot"/>
      </p:par>
    </p:tnLst>
  </p:timing>
  <p:txStyles>
    <p:titleStyle>
      <a:lvl1pPr algn="l" defTabSz="1095332" rtl="0" eaLnBrk="1" fontAlgn="base" hangingPunct="1">
        <a:lnSpc>
          <a:spcPct val="90000"/>
        </a:lnSpc>
        <a:spcBef>
          <a:spcPct val="0"/>
        </a:spcBef>
        <a:spcAft>
          <a:spcPct val="0"/>
        </a:spcAft>
        <a:defRPr lang="en-US" sz="6000" b="0" cap="none" spc="-150" dirty="0"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defRPr>
      </a:lvl1pPr>
      <a:lvl2pPr algn="l" defTabSz="1095332" rtl="0" eaLnBrk="1" fontAlgn="base" hangingPunct="1">
        <a:lnSpc>
          <a:spcPct val="90000"/>
        </a:lnSpc>
        <a:spcBef>
          <a:spcPct val="0"/>
        </a:spcBef>
        <a:spcAft>
          <a:spcPct val="0"/>
        </a:spcAft>
        <a:defRPr sz="5400">
          <a:solidFill>
            <a:schemeClr val="tx2"/>
          </a:solidFill>
          <a:latin typeface="Segoe Semibold" pitchFamily="34" charset="0"/>
        </a:defRPr>
      </a:lvl2pPr>
      <a:lvl3pPr algn="l" defTabSz="1095332" rtl="0" eaLnBrk="1" fontAlgn="base" hangingPunct="1">
        <a:lnSpc>
          <a:spcPct val="90000"/>
        </a:lnSpc>
        <a:spcBef>
          <a:spcPct val="0"/>
        </a:spcBef>
        <a:spcAft>
          <a:spcPct val="0"/>
        </a:spcAft>
        <a:defRPr sz="5400">
          <a:solidFill>
            <a:schemeClr val="tx2"/>
          </a:solidFill>
          <a:latin typeface="Segoe Semibold" pitchFamily="34" charset="0"/>
        </a:defRPr>
      </a:lvl3pPr>
      <a:lvl4pPr algn="l" defTabSz="1095332" rtl="0" eaLnBrk="1" fontAlgn="base" hangingPunct="1">
        <a:lnSpc>
          <a:spcPct val="90000"/>
        </a:lnSpc>
        <a:spcBef>
          <a:spcPct val="0"/>
        </a:spcBef>
        <a:spcAft>
          <a:spcPct val="0"/>
        </a:spcAft>
        <a:defRPr sz="5400">
          <a:solidFill>
            <a:schemeClr val="tx2"/>
          </a:solidFill>
          <a:latin typeface="Segoe Semibold" pitchFamily="34" charset="0"/>
        </a:defRPr>
      </a:lvl4pPr>
      <a:lvl5pPr algn="l" defTabSz="1095332" rtl="0" eaLnBrk="1" fontAlgn="base" hangingPunct="1">
        <a:lnSpc>
          <a:spcPct val="90000"/>
        </a:lnSpc>
        <a:spcBef>
          <a:spcPct val="0"/>
        </a:spcBef>
        <a:spcAft>
          <a:spcPct val="0"/>
        </a:spcAft>
        <a:defRPr sz="5400">
          <a:solidFill>
            <a:schemeClr val="tx2"/>
          </a:solidFill>
          <a:latin typeface="Segoe Semibold" pitchFamily="34" charset="0"/>
        </a:defRPr>
      </a:lvl5pPr>
      <a:lvl6pPr marL="457164" algn="l" defTabSz="1096876" rtl="0" eaLnBrk="1" fontAlgn="base" hangingPunct="1">
        <a:lnSpc>
          <a:spcPct val="90000"/>
        </a:lnSpc>
        <a:spcBef>
          <a:spcPct val="0"/>
        </a:spcBef>
        <a:spcAft>
          <a:spcPct val="0"/>
        </a:spcAft>
        <a:defRPr sz="5400">
          <a:solidFill>
            <a:schemeClr val="tx2"/>
          </a:solidFill>
          <a:latin typeface="Segoe Semibold" pitchFamily="34" charset="0"/>
        </a:defRPr>
      </a:lvl6pPr>
      <a:lvl7pPr marL="914328" algn="l" defTabSz="1096876" rtl="0" eaLnBrk="1" fontAlgn="base" hangingPunct="1">
        <a:lnSpc>
          <a:spcPct val="90000"/>
        </a:lnSpc>
        <a:spcBef>
          <a:spcPct val="0"/>
        </a:spcBef>
        <a:spcAft>
          <a:spcPct val="0"/>
        </a:spcAft>
        <a:defRPr sz="5400">
          <a:solidFill>
            <a:schemeClr val="tx2"/>
          </a:solidFill>
          <a:latin typeface="Segoe Semibold" pitchFamily="34" charset="0"/>
        </a:defRPr>
      </a:lvl7pPr>
      <a:lvl8pPr marL="1371490" algn="l" defTabSz="1096876" rtl="0" eaLnBrk="1" fontAlgn="base" hangingPunct="1">
        <a:lnSpc>
          <a:spcPct val="90000"/>
        </a:lnSpc>
        <a:spcBef>
          <a:spcPct val="0"/>
        </a:spcBef>
        <a:spcAft>
          <a:spcPct val="0"/>
        </a:spcAft>
        <a:defRPr sz="5400">
          <a:solidFill>
            <a:schemeClr val="tx2"/>
          </a:solidFill>
          <a:latin typeface="Segoe Semibold" pitchFamily="34" charset="0"/>
        </a:defRPr>
      </a:lvl8pPr>
      <a:lvl9pPr marL="1828654" algn="l" defTabSz="1096876" rtl="0" eaLnBrk="1" fontAlgn="base" hangingPunct="1">
        <a:lnSpc>
          <a:spcPct val="90000"/>
        </a:lnSpc>
        <a:spcBef>
          <a:spcPct val="0"/>
        </a:spcBef>
        <a:spcAft>
          <a:spcPct val="0"/>
        </a:spcAft>
        <a:defRPr sz="5400">
          <a:solidFill>
            <a:schemeClr val="tx2"/>
          </a:solidFill>
          <a:latin typeface="Segoe Semibold" pitchFamily="34" charset="0"/>
        </a:defRPr>
      </a:lvl9pPr>
    </p:titleStyle>
    <p:bodyStyle>
      <a:lvl1pPr marL="459088" indent="-459088" algn="l" defTabSz="1095332" rtl="0" eaLnBrk="1" fontAlgn="base" hangingPunct="1">
        <a:lnSpc>
          <a:spcPct val="90000"/>
        </a:lnSpc>
        <a:spcBef>
          <a:spcPts val="1400"/>
        </a:spcBef>
        <a:spcAft>
          <a:spcPct val="0"/>
        </a:spcAft>
        <a:buClr>
          <a:schemeClr val="tx2"/>
        </a:buClr>
        <a:buSzPct val="95000"/>
        <a:buFontTx/>
        <a:buBlip>
          <a:blip r:embed="rId15"/>
        </a:buBlip>
        <a:defRPr sz="4000">
          <a:solidFill>
            <a:schemeClr val="tx1"/>
          </a:solidFill>
          <a:effectLst>
            <a:outerShdw blurRad="38100" dist="38100" dir="2700000" algn="tl">
              <a:srgbClr val="000000">
                <a:alpha val="43137"/>
              </a:srgbClr>
            </a:outerShdw>
          </a:effectLst>
          <a:latin typeface="+mn-lt"/>
          <a:ea typeface="+mn-ea"/>
          <a:cs typeface="+mn-cs"/>
        </a:defRPr>
      </a:lvl1pPr>
      <a:lvl2pPr marL="845786" indent="-380984" algn="l" defTabSz="1095332" rtl="0" eaLnBrk="1" fontAlgn="base" hangingPunct="1">
        <a:lnSpc>
          <a:spcPct val="90000"/>
        </a:lnSpc>
        <a:spcBef>
          <a:spcPts val="1300"/>
        </a:spcBef>
        <a:spcAft>
          <a:spcPct val="0"/>
        </a:spcAft>
        <a:buClr>
          <a:schemeClr val="tx2"/>
        </a:buClr>
        <a:buSzPct val="80000"/>
        <a:buFontTx/>
        <a:buBlip>
          <a:blip r:embed="rId16"/>
        </a:buBlip>
        <a:defRPr sz="3600">
          <a:solidFill>
            <a:schemeClr val="tx1"/>
          </a:solidFill>
          <a:effectLst>
            <a:outerShdw blurRad="38100" dist="38100" dir="2700000" algn="tl">
              <a:srgbClr val="000000">
                <a:alpha val="43137"/>
              </a:srgbClr>
            </a:outerShdw>
          </a:effectLst>
          <a:latin typeface="+mn-lt"/>
        </a:defRPr>
      </a:lvl2pPr>
      <a:lvl3pPr marL="1186769" indent="-339077" algn="l" defTabSz="1095332" rtl="0" eaLnBrk="1" fontAlgn="base" hangingPunct="1">
        <a:lnSpc>
          <a:spcPct val="90000"/>
        </a:lnSpc>
        <a:spcBef>
          <a:spcPts val="1200"/>
        </a:spcBef>
        <a:spcAft>
          <a:spcPct val="0"/>
        </a:spcAft>
        <a:buClr>
          <a:schemeClr val="tx2"/>
        </a:buClr>
        <a:buSzPct val="80000"/>
        <a:buFontTx/>
        <a:buBlip>
          <a:blip r:embed="rId16"/>
        </a:buBlip>
        <a:defRPr sz="3200">
          <a:solidFill>
            <a:schemeClr val="tx1"/>
          </a:solidFill>
          <a:effectLst>
            <a:outerShdw blurRad="38100" dist="38100" dir="2700000" algn="tl">
              <a:srgbClr val="000000">
                <a:alpha val="43137"/>
              </a:srgbClr>
            </a:outerShdw>
          </a:effectLst>
          <a:latin typeface="+mn-lt"/>
        </a:defRPr>
      </a:lvl3pPr>
      <a:lvl4pPr marL="1520129" indent="-331457" algn="l" defTabSz="1095332" rtl="0" eaLnBrk="1" fontAlgn="base" hangingPunct="1">
        <a:lnSpc>
          <a:spcPct val="90000"/>
        </a:lnSpc>
        <a:spcBef>
          <a:spcPts val="1100"/>
        </a:spcBef>
        <a:spcAft>
          <a:spcPct val="0"/>
        </a:spcAft>
        <a:buClr>
          <a:schemeClr val="tx2"/>
        </a:buClr>
        <a:buSzPct val="80000"/>
        <a:buFontTx/>
        <a:buBlip>
          <a:blip r:embed="rId16"/>
        </a:buBlip>
        <a:defRPr sz="2800">
          <a:solidFill>
            <a:schemeClr val="tx1"/>
          </a:solidFill>
          <a:effectLst>
            <a:outerShdw blurRad="38100" dist="38100" dir="2700000" algn="tl">
              <a:srgbClr val="000000">
                <a:alpha val="43137"/>
              </a:srgbClr>
            </a:outerShdw>
          </a:effectLst>
          <a:latin typeface="+mn-lt"/>
        </a:defRPr>
      </a:lvl4pPr>
      <a:lvl5pPr marL="1836347" indent="-312408" algn="l" defTabSz="1095332" rtl="0" eaLnBrk="1" fontAlgn="base" hangingPunct="1">
        <a:lnSpc>
          <a:spcPct val="90000"/>
        </a:lnSpc>
        <a:spcBef>
          <a:spcPts val="1000"/>
        </a:spcBef>
        <a:spcAft>
          <a:spcPct val="0"/>
        </a:spcAft>
        <a:buClr>
          <a:schemeClr val="tx2"/>
        </a:buClr>
        <a:buSzPct val="80000"/>
        <a:buFontTx/>
        <a:buBlip>
          <a:blip r:embed="rId16"/>
        </a:buBlip>
        <a:defRPr sz="2800">
          <a:solidFill>
            <a:schemeClr val="tx1"/>
          </a:solidFill>
          <a:effectLst>
            <a:outerShdw blurRad="38100" dist="38100" dir="2700000" algn="tl">
              <a:srgbClr val="000000">
                <a:alpha val="43137"/>
              </a:srgbClr>
            </a:outerShdw>
          </a:effectLst>
          <a:latin typeface="+mn-lt"/>
        </a:defRPr>
      </a:lvl5pPr>
      <a:lvl6pPr marL="2293756" indent="-314299" algn="l" defTabSz="1096876" rtl="0" eaLnBrk="1" fontAlgn="base" hangingPunct="1">
        <a:lnSpc>
          <a:spcPct val="90000"/>
        </a:lnSpc>
        <a:spcBef>
          <a:spcPct val="30000"/>
        </a:spcBef>
        <a:spcAft>
          <a:spcPct val="0"/>
        </a:spcAft>
        <a:buClr>
          <a:schemeClr val="tx2"/>
        </a:buClr>
        <a:buSzPct val="80000"/>
        <a:buFont typeface="Wingdings" pitchFamily="2" charset="2"/>
        <a:buBlip>
          <a:blip r:embed="rId17"/>
        </a:buBlip>
        <a:defRPr sz="2400">
          <a:solidFill>
            <a:schemeClr val="tx1"/>
          </a:solidFill>
          <a:latin typeface="+mn-lt"/>
        </a:defRPr>
      </a:lvl6pPr>
      <a:lvl7pPr marL="2750918" indent="-314299" algn="l" defTabSz="1096876" rtl="0" eaLnBrk="1" fontAlgn="base" hangingPunct="1">
        <a:lnSpc>
          <a:spcPct val="90000"/>
        </a:lnSpc>
        <a:spcBef>
          <a:spcPct val="30000"/>
        </a:spcBef>
        <a:spcAft>
          <a:spcPct val="0"/>
        </a:spcAft>
        <a:buClr>
          <a:schemeClr val="tx2"/>
        </a:buClr>
        <a:buSzPct val="80000"/>
        <a:buFont typeface="Wingdings" pitchFamily="2" charset="2"/>
        <a:buBlip>
          <a:blip r:embed="rId17"/>
        </a:buBlip>
        <a:defRPr sz="2400">
          <a:solidFill>
            <a:schemeClr val="tx1"/>
          </a:solidFill>
          <a:latin typeface="+mn-lt"/>
        </a:defRPr>
      </a:lvl7pPr>
      <a:lvl8pPr marL="3208081" indent="-314299" algn="l" defTabSz="1096876" rtl="0" eaLnBrk="1" fontAlgn="base" hangingPunct="1">
        <a:lnSpc>
          <a:spcPct val="90000"/>
        </a:lnSpc>
        <a:spcBef>
          <a:spcPct val="30000"/>
        </a:spcBef>
        <a:spcAft>
          <a:spcPct val="0"/>
        </a:spcAft>
        <a:buClr>
          <a:schemeClr val="tx2"/>
        </a:buClr>
        <a:buSzPct val="80000"/>
        <a:buFont typeface="Wingdings" pitchFamily="2" charset="2"/>
        <a:buBlip>
          <a:blip r:embed="rId17"/>
        </a:buBlip>
        <a:defRPr sz="2400">
          <a:solidFill>
            <a:schemeClr val="tx1"/>
          </a:solidFill>
          <a:latin typeface="+mn-lt"/>
        </a:defRPr>
      </a:lvl8pPr>
      <a:lvl9pPr marL="3665245" indent="-314299" algn="l" defTabSz="1096876" rtl="0" eaLnBrk="1" fontAlgn="base" hangingPunct="1">
        <a:lnSpc>
          <a:spcPct val="90000"/>
        </a:lnSpc>
        <a:spcBef>
          <a:spcPct val="30000"/>
        </a:spcBef>
        <a:spcAft>
          <a:spcPct val="0"/>
        </a:spcAft>
        <a:buClr>
          <a:schemeClr val="tx2"/>
        </a:buClr>
        <a:buSzPct val="80000"/>
        <a:buFont typeface="Wingdings" pitchFamily="2" charset="2"/>
        <a:buBlip>
          <a:blip r:embed="rId17"/>
        </a:buBlip>
        <a:defRPr sz="2400">
          <a:solidFill>
            <a:schemeClr val="tx1"/>
          </a:solidFill>
          <a:latin typeface="+mn-lt"/>
        </a:defRPr>
      </a:lvl9pPr>
    </p:bodyStyle>
    <p:otherStyle>
      <a:defPPr>
        <a:defRPr lang="en-US"/>
      </a:defPPr>
      <a:lvl1pPr marL="0" algn="l" defTabSz="914328" rtl="0" eaLnBrk="1" latinLnBrk="0" hangingPunct="1">
        <a:defRPr sz="1800" kern="1200">
          <a:solidFill>
            <a:schemeClr val="tx1"/>
          </a:solidFill>
          <a:latin typeface="+mn-lt"/>
          <a:ea typeface="+mn-ea"/>
          <a:cs typeface="+mn-cs"/>
        </a:defRPr>
      </a:lvl1pPr>
      <a:lvl2pPr marL="457164" algn="l" defTabSz="914328" rtl="0" eaLnBrk="1" latinLnBrk="0" hangingPunct="1">
        <a:defRPr sz="1800" kern="1200">
          <a:solidFill>
            <a:schemeClr val="tx1"/>
          </a:solidFill>
          <a:latin typeface="+mn-lt"/>
          <a:ea typeface="+mn-ea"/>
          <a:cs typeface="+mn-cs"/>
        </a:defRPr>
      </a:lvl2pPr>
      <a:lvl3pPr marL="914328" algn="l" defTabSz="914328" rtl="0" eaLnBrk="1" latinLnBrk="0" hangingPunct="1">
        <a:defRPr sz="1800" kern="1200">
          <a:solidFill>
            <a:schemeClr val="tx1"/>
          </a:solidFill>
          <a:latin typeface="+mn-lt"/>
          <a:ea typeface="+mn-ea"/>
          <a:cs typeface="+mn-cs"/>
        </a:defRPr>
      </a:lvl3pPr>
      <a:lvl4pPr marL="1371490" algn="l" defTabSz="914328" rtl="0" eaLnBrk="1" latinLnBrk="0" hangingPunct="1">
        <a:defRPr sz="1800" kern="1200">
          <a:solidFill>
            <a:schemeClr val="tx1"/>
          </a:solidFill>
          <a:latin typeface="+mn-lt"/>
          <a:ea typeface="+mn-ea"/>
          <a:cs typeface="+mn-cs"/>
        </a:defRPr>
      </a:lvl4pPr>
      <a:lvl5pPr marL="1828654" algn="l" defTabSz="914328" rtl="0" eaLnBrk="1" latinLnBrk="0" hangingPunct="1">
        <a:defRPr sz="1800" kern="1200">
          <a:solidFill>
            <a:schemeClr val="tx1"/>
          </a:solidFill>
          <a:latin typeface="+mn-lt"/>
          <a:ea typeface="+mn-ea"/>
          <a:cs typeface="+mn-cs"/>
        </a:defRPr>
      </a:lvl5pPr>
      <a:lvl6pPr marL="2285818" algn="l" defTabSz="914328" rtl="0" eaLnBrk="1" latinLnBrk="0" hangingPunct="1">
        <a:defRPr sz="1800" kern="1200">
          <a:solidFill>
            <a:schemeClr val="tx1"/>
          </a:solidFill>
          <a:latin typeface="+mn-lt"/>
          <a:ea typeface="+mn-ea"/>
          <a:cs typeface="+mn-cs"/>
        </a:defRPr>
      </a:lvl6pPr>
      <a:lvl7pPr marL="2742982" algn="l" defTabSz="914328" rtl="0" eaLnBrk="1" latinLnBrk="0" hangingPunct="1">
        <a:defRPr sz="1800" kern="1200">
          <a:solidFill>
            <a:schemeClr val="tx1"/>
          </a:solidFill>
          <a:latin typeface="+mn-lt"/>
          <a:ea typeface="+mn-ea"/>
          <a:cs typeface="+mn-cs"/>
        </a:defRPr>
      </a:lvl7pPr>
      <a:lvl8pPr marL="3200144" algn="l" defTabSz="914328" rtl="0" eaLnBrk="1" latinLnBrk="0" hangingPunct="1">
        <a:defRPr sz="1800" kern="1200">
          <a:solidFill>
            <a:schemeClr val="tx1"/>
          </a:solidFill>
          <a:latin typeface="+mn-lt"/>
          <a:ea typeface="+mn-ea"/>
          <a:cs typeface="+mn-cs"/>
        </a:defRPr>
      </a:lvl8pPr>
      <a:lvl9pPr marL="3657307" algn="l" defTabSz="91432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hyperlink" Target="http://www.t13.org/documents/UploadedDocuments/docs2007/e07153r0-Soild_State_Drive_Identify_Proposal.doc" TargetMode="External"/><Relationship Id="rId2" Type="http://schemas.openxmlformats.org/officeDocument/2006/relationships/notesSlide" Target="../notesSlides/notesSlide20.xml"/><Relationship Id="rId1" Type="http://schemas.openxmlformats.org/officeDocument/2006/relationships/slideLayout" Target="../slideLayouts/slideLayout8.xml"/><Relationship Id="rId5" Type="http://schemas.openxmlformats.org/officeDocument/2006/relationships/hyperlink" Target="http://www.microsoft.com/whdc/device/storage/stor-tech.mspx" TargetMode="External"/><Relationship Id="rId4" Type="http://schemas.openxmlformats.org/officeDocument/2006/relationships/hyperlink" Target="http://www.t13.org/documents/UploadedDocuments/docs2007/e07154r0-Notification_for_Deleted_Data_Proposal_for_ATA-ACS2.doc"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73127" y="2284414"/>
            <a:ext cx="9231313" cy="1512414"/>
          </a:xfrm>
        </p:spPr>
        <p:txBody>
          <a:bodyPr/>
          <a:lstStyle/>
          <a:p>
            <a:r>
              <a:rPr lang="en-US" dirty="0" smtClean="0"/>
              <a:t>Solid-State Drives</a:t>
            </a:r>
            <a:br>
              <a:rPr lang="en-US" dirty="0" smtClean="0"/>
            </a:br>
            <a:r>
              <a:rPr sz="4300" smtClean="0">
                <a:solidFill>
                  <a:schemeClr val="accent1"/>
                </a:solidFill>
              </a:rPr>
              <a:t>Next-generation storage</a:t>
            </a:r>
            <a:endParaRPr sz="4300">
              <a:solidFill>
                <a:schemeClr val="accent1"/>
              </a:solidFill>
            </a:endParaRPr>
          </a:p>
        </p:txBody>
      </p:sp>
      <p:sp>
        <p:nvSpPr>
          <p:cNvPr id="3" name="Subtitle 2"/>
          <p:cNvSpPr>
            <a:spLocks noGrp="1"/>
          </p:cNvSpPr>
          <p:nvPr>
            <p:ph type="subTitle" idx="1"/>
          </p:nvPr>
        </p:nvSpPr>
        <p:spPr>
          <a:xfrm>
            <a:off x="873127" y="5200890"/>
            <a:ext cx="9231313" cy="2769989"/>
          </a:xfrm>
        </p:spPr>
        <p:txBody>
          <a:bodyPr/>
          <a:lstStyle/>
          <a:p>
            <a:r>
              <a:rPr lang="en-US" smtClean="0"/>
              <a:t>Frank Shu</a:t>
            </a:r>
          </a:p>
          <a:p>
            <a:r>
              <a:rPr lang="en-US" smtClean="0"/>
              <a:t>Senior Program Manager</a:t>
            </a:r>
          </a:p>
          <a:p>
            <a:r>
              <a:rPr lang="en-US" smtClean="0"/>
              <a:t>Storage Ecosystem Technologies</a:t>
            </a:r>
          </a:p>
          <a:p>
            <a:r>
              <a:rPr lang="en-US" smtClean="0"/>
              <a:t>Microsoft Corporation</a:t>
            </a:r>
          </a:p>
          <a:p>
            <a:endParaRPr lang="en-US" dirty="0"/>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9106" y="274321"/>
            <a:ext cx="10056494" cy="1429314"/>
          </a:xfrm>
        </p:spPr>
        <p:txBody>
          <a:bodyPr/>
          <a:lstStyle/>
          <a:p>
            <a:r>
              <a:rPr lang="en-US" dirty="0" smtClean="0"/>
              <a:t>SSD Common Knowledge</a:t>
            </a:r>
            <a:br>
              <a:rPr lang="en-US" dirty="0" smtClean="0"/>
            </a:br>
            <a:r>
              <a:rPr sz="4300" smtClean="0">
                <a:solidFill>
                  <a:schemeClr val="accent1"/>
                </a:solidFill>
              </a:rPr>
              <a:t>SSD issues (3 of 3)</a:t>
            </a:r>
            <a:endParaRPr sz="4300">
              <a:solidFill>
                <a:schemeClr val="accent1"/>
              </a:solidFill>
            </a:endParaRPr>
          </a:p>
        </p:txBody>
      </p:sp>
      <p:sp>
        <p:nvSpPr>
          <p:cNvPr id="3" name="Content Placeholder 2"/>
          <p:cNvSpPr>
            <a:spLocks noGrp="1"/>
          </p:cNvSpPr>
          <p:nvPr>
            <p:ph idx="1"/>
          </p:nvPr>
        </p:nvSpPr>
        <p:spPr>
          <a:xfrm>
            <a:off x="474346" y="2286000"/>
            <a:ext cx="10056494" cy="5598456"/>
          </a:xfrm>
        </p:spPr>
        <p:txBody>
          <a:bodyPr/>
          <a:lstStyle/>
          <a:p>
            <a:r>
              <a:rPr lang="en-US" dirty="0" smtClean="0"/>
              <a:t>Limited write cycles on NAND flash introduces a different reliability</a:t>
            </a:r>
            <a:br>
              <a:rPr lang="en-US" dirty="0" smtClean="0"/>
            </a:br>
            <a:r>
              <a:rPr lang="en-US" dirty="0" smtClean="0"/>
              <a:t>challenge to SSD</a:t>
            </a:r>
          </a:p>
          <a:p>
            <a:pPr lvl="1"/>
            <a:r>
              <a:rPr lang="en-US" dirty="0" smtClean="0"/>
              <a:t>100K write cycles for SLC NAND flash</a:t>
            </a:r>
          </a:p>
          <a:p>
            <a:pPr lvl="1"/>
            <a:r>
              <a:rPr lang="en-US" dirty="0" smtClean="0"/>
              <a:t>10K write cycles for MLC NAND flash</a:t>
            </a:r>
          </a:p>
          <a:p>
            <a:r>
              <a:rPr lang="en-US" dirty="0" smtClean="0"/>
              <a:t>Cost of SSD is much higher than OEM </a:t>
            </a:r>
            <a:br>
              <a:rPr lang="en-US" dirty="0" smtClean="0"/>
            </a:br>
            <a:r>
              <a:rPr lang="en-US" dirty="0" smtClean="0"/>
              <a:t>and consumer expectation today</a:t>
            </a:r>
          </a:p>
          <a:p>
            <a:pPr lvl="1"/>
            <a:r>
              <a:rPr lang="en-US" dirty="0" smtClean="0"/>
              <a:t>$250–$500 for 32GB SSD</a:t>
            </a:r>
          </a:p>
          <a:p>
            <a:pPr lvl="1"/>
            <a:r>
              <a:rPr lang="en-US" dirty="0" smtClean="0"/>
              <a:t>$40–$70 for 32GB HDD</a:t>
            </a:r>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9106" y="274320"/>
            <a:ext cx="10056494" cy="1301895"/>
          </a:xfrm>
        </p:spPr>
        <p:txBody>
          <a:bodyPr/>
          <a:lstStyle/>
          <a:p>
            <a:r>
              <a:rPr lang="en-US" sz="5400" dirty="0" smtClean="0"/>
              <a:t>Windows:  Best Platform For SSD</a:t>
            </a:r>
            <a:br>
              <a:rPr lang="en-US" sz="5400" dirty="0" smtClean="0"/>
            </a:br>
            <a:r>
              <a:rPr lang="en-US" sz="4000" dirty="0" smtClean="0">
                <a:solidFill>
                  <a:schemeClr val="accent1"/>
                </a:solidFill>
              </a:rPr>
              <a:t>Knowing what SSD needs (1 of 4 )</a:t>
            </a:r>
            <a:endParaRPr lang="en-US" sz="5400" dirty="0">
              <a:solidFill>
                <a:schemeClr val="accent1"/>
              </a:solidFill>
            </a:endParaRPr>
          </a:p>
        </p:txBody>
      </p:sp>
      <p:sp>
        <p:nvSpPr>
          <p:cNvPr id="3" name="Content Placeholder 2"/>
          <p:cNvSpPr>
            <a:spLocks noGrp="1"/>
          </p:cNvSpPr>
          <p:nvPr>
            <p:ph type="body" idx="1"/>
          </p:nvPr>
        </p:nvSpPr>
        <p:spPr>
          <a:xfrm>
            <a:off x="457200" y="2286000"/>
            <a:ext cx="10056494" cy="2843855"/>
          </a:xfrm>
        </p:spPr>
        <p:txBody>
          <a:bodyPr/>
          <a:lstStyle/>
          <a:p>
            <a:r>
              <a:rPr lang="en-US" dirty="0" smtClean="0"/>
              <a:t>Identifying SSD in Windows</a:t>
            </a:r>
          </a:p>
          <a:p>
            <a:pPr lvl="1"/>
            <a:r>
              <a:rPr lang="en-US" dirty="0" smtClean="0"/>
              <a:t>Identification in system must be standard</a:t>
            </a:r>
          </a:p>
          <a:p>
            <a:pPr lvl="1"/>
            <a:r>
              <a:rPr lang="en-US" dirty="0" smtClean="0"/>
              <a:t>New proposal for SSD identification is in T13</a:t>
            </a:r>
          </a:p>
          <a:p>
            <a:r>
              <a:rPr lang="en-US" dirty="0" smtClean="0"/>
              <a:t>Adding value to SSD by Windows can be a big win for IHVs and Windows users</a:t>
            </a:r>
          </a:p>
          <a:p>
            <a:pPr lvl="1"/>
            <a:r>
              <a:rPr lang="en-US" dirty="0" smtClean="0"/>
              <a:t>Turning off “</a:t>
            </a:r>
            <a:r>
              <a:rPr lang="en-US" dirty="0" err="1" smtClean="0"/>
              <a:t>Defragger</a:t>
            </a:r>
            <a:r>
              <a:rPr lang="en-US" dirty="0" smtClean="0"/>
              <a:t>” on SSD can save write cycles and add performance to SSD</a:t>
            </a:r>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9106" y="274320"/>
            <a:ext cx="10056494" cy="1301895"/>
          </a:xfrm>
        </p:spPr>
        <p:txBody>
          <a:bodyPr/>
          <a:lstStyle/>
          <a:p>
            <a:r>
              <a:rPr lang="en-US" sz="5400" dirty="0" smtClean="0"/>
              <a:t>Windows:  Best Platform For SSD</a:t>
            </a:r>
            <a:br>
              <a:rPr lang="en-US" sz="5400" dirty="0" smtClean="0"/>
            </a:br>
            <a:r>
              <a:rPr lang="en-US" sz="4000" dirty="0" smtClean="0">
                <a:solidFill>
                  <a:schemeClr val="accent1"/>
                </a:solidFill>
              </a:rPr>
              <a:t>Knowing how to use SSD better (2 of 4)</a:t>
            </a:r>
            <a:endParaRPr lang="en-US" sz="5400" dirty="0">
              <a:solidFill>
                <a:schemeClr val="accent1"/>
              </a:solidFill>
            </a:endParaRPr>
          </a:p>
        </p:txBody>
      </p:sp>
      <p:sp>
        <p:nvSpPr>
          <p:cNvPr id="3" name="Content Placeholder 2"/>
          <p:cNvSpPr>
            <a:spLocks noGrp="1"/>
          </p:cNvSpPr>
          <p:nvPr>
            <p:ph type="body" idx="1"/>
          </p:nvPr>
        </p:nvSpPr>
        <p:spPr>
          <a:xfrm>
            <a:off x="457200" y="2286000"/>
            <a:ext cx="10056494" cy="5388655"/>
          </a:xfrm>
        </p:spPr>
        <p:txBody>
          <a:bodyPr/>
          <a:lstStyle/>
          <a:p>
            <a:r>
              <a:rPr lang="en-US" dirty="0" smtClean="0"/>
              <a:t>Reducing overhead of SSD write operation in Windows with “Remove-On-Delete” </a:t>
            </a:r>
          </a:p>
          <a:p>
            <a:pPr lvl="1"/>
            <a:r>
              <a:rPr lang="en-US" dirty="0" smtClean="0"/>
              <a:t>New “trim” command proposal submitted </a:t>
            </a:r>
            <a:br>
              <a:rPr lang="en-US" dirty="0" smtClean="0"/>
            </a:br>
            <a:r>
              <a:rPr lang="en-US" dirty="0" smtClean="0"/>
              <a:t>to T13</a:t>
            </a:r>
          </a:p>
          <a:p>
            <a:r>
              <a:rPr lang="en-US" dirty="0" smtClean="0"/>
              <a:t>Aligning file system partition with </a:t>
            </a:r>
            <a:br>
              <a:rPr lang="en-US" dirty="0" smtClean="0"/>
            </a:br>
            <a:r>
              <a:rPr lang="en-US" dirty="0" smtClean="0"/>
              <a:t>SSD layout</a:t>
            </a:r>
          </a:p>
          <a:p>
            <a:pPr lvl="1"/>
            <a:r>
              <a:rPr lang="en-US" dirty="0" smtClean="0"/>
              <a:t>Aligning up to 4K in page size</a:t>
            </a:r>
          </a:p>
          <a:p>
            <a:pPr lvl="1"/>
            <a:r>
              <a:rPr lang="en-US" dirty="0" smtClean="0"/>
              <a:t>Future directions: consider block size and more</a:t>
            </a:r>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9106" y="274320"/>
            <a:ext cx="10056494" cy="1301895"/>
          </a:xfrm>
        </p:spPr>
        <p:txBody>
          <a:bodyPr/>
          <a:lstStyle/>
          <a:p>
            <a:r>
              <a:rPr lang="en-US" sz="5400" dirty="0" smtClean="0"/>
              <a:t>Windows:  Best Platform For SSD</a:t>
            </a:r>
            <a:br>
              <a:rPr lang="en-US" sz="5400" dirty="0" smtClean="0"/>
            </a:br>
            <a:r>
              <a:rPr lang="en-US" sz="4000" dirty="0" smtClean="0">
                <a:solidFill>
                  <a:schemeClr val="accent1"/>
                </a:solidFill>
              </a:rPr>
              <a:t>Performance/low cost:  We take both (3 of 4)</a:t>
            </a:r>
            <a:endParaRPr lang="en-US" sz="5400" dirty="0">
              <a:solidFill>
                <a:schemeClr val="accent1"/>
              </a:solidFill>
            </a:endParaRPr>
          </a:p>
        </p:txBody>
      </p:sp>
      <p:sp>
        <p:nvSpPr>
          <p:cNvPr id="3" name="Content Placeholder 2"/>
          <p:cNvSpPr>
            <a:spLocks noGrp="1"/>
          </p:cNvSpPr>
          <p:nvPr>
            <p:ph type="body" idx="1"/>
          </p:nvPr>
        </p:nvSpPr>
        <p:spPr>
          <a:xfrm>
            <a:off x="457200" y="2286000"/>
            <a:ext cx="10056494" cy="4391459"/>
          </a:xfrm>
        </p:spPr>
        <p:txBody>
          <a:bodyPr/>
          <a:lstStyle/>
          <a:p>
            <a:r>
              <a:rPr lang="en-US" dirty="0" smtClean="0"/>
              <a:t>“Composite SSD”:  Further optimizing part of SSD’s total capacity can bring good performance and low cost </a:t>
            </a:r>
          </a:p>
          <a:p>
            <a:pPr lvl="1"/>
            <a:r>
              <a:rPr lang="en-US" dirty="0" smtClean="0"/>
              <a:t>SLC NAND flash + magnetic media</a:t>
            </a:r>
          </a:p>
          <a:p>
            <a:pPr lvl="1"/>
            <a:r>
              <a:rPr lang="en-US" dirty="0" smtClean="0"/>
              <a:t>SLC + MLC NAND flash</a:t>
            </a:r>
          </a:p>
          <a:p>
            <a:pPr lvl="1"/>
            <a:r>
              <a:rPr lang="en-US" dirty="0" smtClean="0"/>
              <a:t>Other combinations </a:t>
            </a:r>
          </a:p>
          <a:p>
            <a:r>
              <a:rPr lang="en-US" dirty="0" smtClean="0"/>
              <a:t>This is not the same as “</a:t>
            </a:r>
            <a:r>
              <a:rPr lang="en-US" smtClean="0"/>
              <a:t>Hybrid HDD</a:t>
            </a:r>
            <a:r>
              <a:rPr lang="en-US" dirty="0" smtClean="0"/>
              <a:t>”</a:t>
            </a:r>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9106" y="274320"/>
            <a:ext cx="10056494" cy="1301895"/>
          </a:xfrm>
        </p:spPr>
        <p:txBody>
          <a:bodyPr/>
          <a:lstStyle/>
          <a:p>
            <a:r>
              <a:rPr lang="en-US" sz="5400" dirty="0" smtClean="0"/>
              <a:t>Windows:  Best Platform For SSD</a:t>
            </a:r>
            <a:br>
              <a:rPr lang="en-US" sz="5400" dirty="0" smtClean="0"/>
            </a:br>
            <a:r>
              <a:rPr lang="en-US" sz="4000" dirty="0" smtClean="0">
                <a:solidFill>
                  <a:schemeClr val="accent1"/>
                </a:solidFill>
              </a:rPr>
              <a:t>Performance/low cost:  We take both (4 of 4) </a:t>
            </a:r>
            <a:endParaRPr lang="en-US" sz="5400" dirty="0">
              <a:solidFill>
                <a:schemeClr val="accent1"/>
              </a:solidFill>
            </a:endParaRPr>
          </a:p>
        </p:txBody>
      </p:sp>
      <p:sp>
        <p:nvSpPr>
          <p:cNvPr id="3" name="Content Placeholder 2"/>
          <p:cNvSpPr>
            <a:spLocks noGrp="1"/>
          </p:cNvSpPr>
          <p:nvPr>
            <p:ph type="body" idx="1"/>
          </p:nvPr>
        </p:nvSpPr>
        <p:spPr>
          <a:xfrm>
            <a:off x="457200" y="2286000"/>
            <a:ext cx="10056494" cy="2843855"/>
          </a:xfrm>
        </p:spPr>
        <p:txBody>
          <a:bodyPr/>
          <a:lstStyle/>
          <a:p>
            <a:r>
              <a:rPr lang="en-US" dirty="0" smtClean="0"/>
              <a:t>Write-optimized storage schema puts </a:t>
            </a:r>
            <a:br>
              <a:rPr lang="en-US" dirty="0" smtClean="0"/>
            </a:br>
            <a:r>
              <a:rPr lang="en-US" dirty="0" smtClean="0"/>
              <a:t>most modified data in “Composite SSD” optimized area</a:t>
            </a:r>
          </a:p>
          <a:p>
            <a:pPr lvl="1"/>
            <a:r>
              <a:rPr lang="en-US" dirty="0" smtClean="0"/>
              <a:t>Preparing for large-capacity SSD in server applications</a:t>
            </a:r>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7824" y="2286000"/>
            <a:ext cx="10056494" cy="914096"/>
          </a:xfrm>
        </p:spPr>
        <p:txBody>
          <a:bodyPr/>
          <a:lstStyle/>
          <a:p>
            <a:r>
              <a:rPr lang="en-US" sz="6600" dirty="0" smtClean="0"/>
              <a:t>SSD Directions</a:t>
            </a:r>
            <a:endParaRPr lang="en-US" sz="6600" dirty="0"/>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9106" y="274320"/>
            <a:ext cx="10056494" cy="1495794"/>
          </a:xfrm>
        </p:spPr>
        <p:txBody>
          <a:bodyPr/>
          <a:lstStyle/>
          <a:p>
            <a:r>
              <a:rPr lang="en-US" dirty="0" smtClean="0"/>
              <a:t>SSD Directions </a:t>
            </a:r>
            <a:br>
              <a:rPr lang="en-US" dirty="0" smtClean="0"/>
            </a:br>
            <a:r>
              <a:rPr lang="en-US" sz="4400" dirty="0" smtClean="0">
                <a:solidFill>
                  <a:schemeClr val="accent1"/>
                </a:solidFill>
              </a:rPr>
              <a:t>(1 of 3)</a:t>
            </a:r>
            <a:endParaRPr lang="en-US" dirty="0" smtClean="0">
              <a:solidFill>
                <a:schemeClr val="accent1"/>
              </a:solidFill>
            </a:endParaRPr>
          </a:p>
        </p:txBody>
      </p:sp>
      <p:sp>
        <p:nvSpPr>
          <p:cNvPr id="3" name="Text Placeholder 2"/>
          <p:cNvSpPr>
            <a:spLocks noGrp="1"/>
          </p:cNvSpPr>
          <p:nvPr>
            <p:ph type="body" idx="1"/>
          </p:nvPr>
        </p:nvSpPr>
        <p:spPr>
          <a:xfrm>
            <a:off x="457200" y="2286000"/>
            <a:ext cx="10056494" cy="2843855"/>
          </a:xfrm>
        </p:spPr>
        <p:txBody>
          <a:bodyPr/>
          <a:lstStyle/>
          <a:p>
            <a:r>
              <a:rPr lang="en-US" dirty="0" smtClean="0"/>
              <a:t>SSD needs its own defragmentation </a:t>
            </a:r>
          </a:p>
          <a:p>
            <a:pPr lvl="1"/>
            <a:r>
              <a:rPr lang="en-US" dirty="0" smtClean="0"/>
              <a:t>Not much for random read performance as HDD does, but most important for SSD write</a:t>
            </a:r>
          </a:p>
          <a:p>
            <a:pPr lvl="1"/>
            <a:r>
              <a:rPr lang="en-US" dirty="0" smtClean="0"/>
              <a:t>Different from what we have for HDD</a:t>
            </a:r>
          </a:p>
          <a:p>
            <a:pPr lvl="2"/>
            <a:r>
              <a:rPr lang="en-US" dirty="0" smtClean="0"/>
              <a:t>Focused on optimization of write</a:t>
            </a:r>
          </a:p>
          <a:p>
            <a:pPr lvl="2"/>
            <a:r>
              <a:rPr lang="en-US" dirty="0" smtClean="0"/>
              <a:t>SSD Page and SSD Block come to play, </a:t>
            </a:r>
            <a:br>
              <a:rPr lang="en-US" dirty="0" smtClean="0"/>
            </a:br>
            <a:r>
              <a:rPr lang="en-US" dirty="0" smtClean="0"/>
              <a:t>not sector or LBA</a:t>
            </a:r>
          </a:p>
          <a:p>
            <a:pPr lvl="1"/>
            <a:endParaRPr lang="en-US" dirty="0" smtClean="0"/>
          </a:p>
          <a:p>
            <a:pPr lvl="1"/>
            <a:endParaRPr lang="en-US" dirty="0"/>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9106" y="274320"/>
            <a:ext cx="10056494" cy="1495794"/>
          </a:xfrm>
        </p:spPr>
        <p:txBody>
          <a:bodyPr/>
          <a:lstStyle/>
          <a:p>
            <a:r>
              <a:rPr lang="en-US" dirty="0" smtClean="0"/>
              <a:t>SSD Directions</a:t>
            </a:r>
            <a:br>
              <a:rPr lang="en-US" dirty="0" smtClean="0"/>
            </a:br>
            <a:r>
              <a:rPr lang="en-US" sz="4400" dirty="0" smtClean="0">
                <a:solidFill>
                  <a:schemeClr val="accent1"/>
                </a:solidFill>
              </a:rPr>
              <a:t>(2 of 3)</a:t>
            </a:r>
            <a:endParaRPr lang="en-US" dirty="0" smtClean="0">
              <a:solidFill>
                <a:schemeClr val="accent1"/>
              </a:solidFill>
            </a:endParaRPr>
          </a:p>
        </p:txBody>
      </p:sp>
      <p:sp>
        <p:nvSpPr>
          <p:cNvPr id="3" name="Text Placeholder 2"/>
          <p:cNvSpPr>
            <a:spLocks noGrp="1"/>
          </p:cNvSpPr>
          <p:nvPr>
            <p:ph type="body" idx="1"/>
          </p:nvPr>
        </p:nvSpPr>
        <p:spPr>
          <a:xfrm>
            <a:off x="457200" y="2286000"/>
            <a:ext cx="10056494" cy="6178102"/>
          </a:xfrm>
        </p:spPr>
        <p:txBody>
          <a:bodyPr/>
          <a:lstStyle/>
          <a:p>
            <a:r>
              <a:rPr lang="en-US" dirty="0" smtClean="0"/>
              <a:t>Advanced write-optimized schema</a:t>
            </a:r>
          </a:p>
          <a:p>
            <a:pPr lvl="1"/>
            <a:r>
              <a:rPr lang="en-US" dirty="0" smtClean="0"/>
              <a:t>An adaptive algorithm in Windows can adjust the policy to user’s data usage pattern</a:t>
            </a:r>
          </a:p>
          <a:p>
            <a:pPr lvl="1"/>
            <a:r>
              <a:rPr lang="en-US" dirty="0" smtClean="0"/>
              <a:t>Applications should be able put most modified data in more optimized area of composite SSD via Windows API</a:t>
            </a:r>
          </a:p>
          <a:p>
            <a:pPr lvl="1"/>
            <a:endParaRPr lang="en-US" dirty="0" smtClean="0"/>
          </a:p>
          <a:p>
            <a:pPr lvl="1"/>
            <a:endParaRPr lang="en-US" dirty="0" smtClean="0"/>
          </a:p>
          <a:p>
            <a:endParaRPr lang="en-US" dirty="0" smtClean="0"/>
          </a:p>
          <a:p>
            <a:endParaRPr lang="en-US" dirty="0" smtClean="0"/>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9106" y="274320"/>
            <a:ext cx="10056494" cy="1495794"/>
          </a:xfrm>
        </p:spPr>
        <p:txBody>
          <a:bodyPr/>
          <a:lstStyle/>
          <a:p>
            <a:r>
              <a:rPr lang="en-US" dirty="0" smtClean="0"/>
              <a:t>SSD Directions</a:t>
            </a:r>
            <a:br>
              <a:rPr lang="en-US" dirty="0" smtClean="0"/>
            </a:br>
            <a:r>
              <a:rPr lang="en-US" sz="4400" dirty="0" smtClean="0">
                <a:solidFill>
                  <a:schemeClr val="accent1"/>
                </a:solidFill>
              </a:rPr>
              <a:t>(3 of 3)</a:t>
            </a:r>
            <a:endParaRPr lang="en-US" dirty="0" smtClean="0">
              <a:solidFill>
                <a:schemeClr val="accent1"/>
              </a:solidFill>
            </a:endParaRPr>
          </a:p>
        </p:txBody>
      </p:sp>
      <p:sp>
        <p:nvSpPr>
          <p:cNvPr id="3" name="Text Placeholder 2"/>
          <p:cNvSpPr>
            <a:spLocks noGrp="1"/>
          </p:cNvSpPr>
          <p:nvPr>
            <p:ph type="body" idx="1"/>
          </p:nvPr>
        </p:nvSpPr>
        <p:spPr>
          <a:xfrm>
            <a:off x="457200" y="2286000"/>
            <a:ext cx="10056494" cy="5628720"/>
          </a:xfrm>
        </p:spPr>
        <p:txBody>
          <a:bodyPr/>
          <a:lstStyle/>
          <a:p>
            <a:r>
              <a:rPr lang="en-US" smtClean="0"/>
              <a:t>Minimizing random write </a:t>
            </a:r>
            <a:r>
              <a:rPr lang="en-US" dirty="0" smtClean="0"/>
              <a:t>can </a:t>
            </a:r>
            <a:r>
              <a:rPr lang="en-US" smtClean="0"/>
              <a:t>be a key </a:t>
            </a:r>
            <a:r>
              <a:rPr lang="en-US" dirty="0" smtClean="0"/>
              <a:t>for boosting SSD performance and reliability</a:t>
            </a:r>
          </a:p>
          <a:p>
            <a:pPr lvl="1"/>
            <a:r>
              <a:rPr lang="en-US" dirty="0" smtClean="0"/>
              <a:t>SSD does not do  random small write well</a:t>
            </a:r>
          </a:p>
          <a:p>
            <a:pPr lvl="2"/>
            <a:r>
              <a:rPr lang="en-US" dirty="0" smtClean="0"/>
              <a:t>Small write causes more write cycle overhead</a:t>
            </a:r>
          </a:p>
          <a:p>
            <a:pPr lvl="2"/>
            <a:r>
              <a:rPr lang="en-US" dirty="0" smtClean="0"/>
              <a:t>Affects SSD reliability</a:t>
            </a:r>
          </a:p>
          <a:p>
            <a:pPr lvl="1">
              <a:buNone/>
            </a:pPr>
            <a:r>
              <a:rPr lang="en-US" dirty="0" smtClean="0"/>
              <a:t> </a:t>
            </a:r>
          </a:p>
          <a:p>
            <a:pPr lvl="1"/>
            <a:endParaRPr lang="en-US" dirty="0" smtClean="0"/>
          </a:p>
          <a:p>
            <a:pPr lvl="1"/>
            <a:endParaRPr lang="en-US" dirty="0" smtClean="0"/>
          </a:p>
          <a:p>
            <a:pPr lvl="1"/>
            <a:endParaRPr lang="en-US" dirty="0" smtClean="0"/>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2"/>
          <p:cNvSpPr>
            <a:spLocks noGrp="1" noChangeArrowheads="1"/>
          </p:cNvSpPr>
          <p:nvPr>
            <p:ph type="title"/>
          </p:nvPr>
        </p:nvSpPr>
        <p:spPr/>
        <p:txBody>
          <a:bodyPr/>
          <a:lstStyle/>
          <a:p>
            <a:r>
              <a:rPr lang="en-US" smtClean="0"/>
              <a:t>Call To Action</a:t>
            </a:r>
            <a:endParaRPr lang="en-US"/>
          </a:p>
        </p:txBody>
      </p:sp>
      <p:sp>
        <p:nvSpPr>
          <p:cNvPr id="243715" name="Rectangle 3"/>
          <p:cNvSpPr>
            <a:spLocks noGrp="1" noChangeArrowheads="1"/>
          </p:cNvSpPr>
          <p:nvPr>
            <p:ph type="body" idx="1"/>
          </p:nvPr>
        </p:nvSpPr>
        <p:spPr>
          <a:xfrm>
            <a:off x="459106" y="1697357"/>
            <a:ext cx="10056494" cy="4791055"/>
          </a:xfrm>
        </p:spPr>
        <p:txBody>
          <a:bodyPr/>
          <a:lstStyle/>
          <a:p>
            <a:r>
              <a:rPr lang="en-US" dirty="0" smtClean="0"/>
              <a:t>Windows, with its advanced technology, creates the best platform for SSD</a:t>
            </a:r>
          </a:p>
          <a:p>
            <a:r>
              <a:rPr lang="en-US" dirty="0" smtClean="0"/>
              <a:t>Microsoft encourages IHVs and ISVs to take advantage of Windows APIs and guidelines for high-performance and </a:t>
            </a:r>
            <a:br>
              <a:rPr lang="en-US" dirty="0" smtClean="0"/>
            </a:br>
            <a:r>
              <a:rPr lang="en-US" dirty="0" smtClean="0"/>
              <a:t>more reliable SSD</a:t>
            </a:r>
          </a:p>
          <a:p>
            <a:r>
              <a:rPr lang="en-US" dirty="0" smtClean="0"/>
              <a:t>Join SSD forum on MSDN or send us </a:t>
            </a:r>
            <a:br>
              <a:rPr lang="en-US" dirty="0" smtClean="0"/>
            </a:br>
            <a:r>
              <a:rPr lang="en-US" dirty="0" smtClean="0"/>
              <a:t>e-mail to have your questions answered</a:t>
            </a: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Key Takeaways</a:t>
            </a:r>
            <a:endParaRPr lang="en-US"/>
          </a:p>
        </p:txBody>
      </p:sp>
      <p:sp>
        <p:nvSpPr>
          <p:cNvPr id="3" name="Text Placeholder 2"/>
          <p:cNvSpPr>
            <a:spLocks noGrp="1"/>
          </p:cNvSpPr>
          <p:nvPr>
            <p:ph idx="1"/>
          </p:nvPr>
        </p:nvSpPr>
        <p:spPr>
          <a:xfrm>
            <a:off x="459106" y="1697357"/>
            <a:ext cx="10056494" cy="4791055"/>
          </a:xfrm>
        </p:spPr>
        <p:txBody>
          <a:bodyPr/>
          <a:lstStyle/>
          <a:p>
            <a:r>
              <a:rPr lang="en-US" dirty="0" smtClean="0"/>
              <a:t>Understand Solid State Drive </a:t>
            </a:r>
            <a:br>
              <a:rPr lang="en-US" dirty="0" smtClean="0"/>
            </a:br>
            <a:r>
              <a:rPr lang="en-US" dirty="0" smtClean="0"/>
              <a:t>(SSD) technologies</a:t>
            </a:r>
          </a:p>
          <a:p>
            <a:r>
              <a:rPr lang="en-US" dirty="0" smtClean="0"/>
              <a:t>Adopt best practices for SSD design in Windows platforms to enhance SSD performance and reliability</a:t>
            </a:r>
          </a:p>
          <a:p>
            <a:r>
              <a:rPr lang="en-US" dirty="0" smtClean="0"/>
              <a:t>Let’s partner on this new hardware directions to make SSD the next-generation computer storage  </a:t>
            </a:r>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ChangeArrowheads="1"/>
          </p:cNvSpPr>
          <p:nvPr>
            <p:ph type="title"/>
          </p:nvPr>
        </p:nvSpPr>
        <p:spPr/>
        <p:txBody>
          <a:bodyPr/>
          <a:lstStyle/>
          <a:p>
            <a:r>
              <a:rPr lang="en-US" smtClean="0"/>
              <a:t>Additional Resources</a:t>
            </a:r>
            <a:endParaRPr lang="en-US" dirty="0"/>
          </a:p>
        </p:txBody>
      </p:sp>
      <p:sp>
        <p:nvSpPr>
          <p:cNvPr id="242691" name="Rectangle 3"/>
          <p:cNvSpPr>
            <a:spLocks noGrp="1" noChangeArrowheads="1"/>
          </p:cNvSpPr>
          <p:nvPr>
            <p:ph type="body" idx="1"/>
          </p:nvPr>
        </p:nvSpPr>
        <p:spPr>
          <a:xfrm>
            <a:off x="459106" y="1697357"/>
            <a:ext cx="10056494" cy="5551776"/>
          </a:xfrm>
        </p:spPr>
        <p:txBody>
          <a:bodyPr/>
          <a:lstStyle/>
          <a:p>
            <a:pPr marL="344488" indent="-344488">
              <a:spcBef>
                <a:spcPts val="1000"/>
              </a:spcBef>
            </a:pPr>
            <a:r>
              <a:rPr lang="en-US" sz="2800" dirty="0" smtClean="0"/>
              <a:t>Web Resources</a:t>
            </a:r>
          </a:p>
          <a:p>
            <a:pPr marL="628650" lvl="1" indent="-284163">
              <a:spcBef>
                <a:spcPts val="840"/>
              </a:spcBef>
            </a:pPr>
            <a:r>
              <a:rPr lang="en-US" sz="2400" dirty="0" smtClean="0"/>
              <a:t>New T13 proposals:  </a:t>
            </a:r>
            <a:r>
              <a:rPr lang="en-US" sz="2400" dirty="0" smtClean="0">
                <a:hlinkClick r:id="rId3"/>
              </a:rPr>
              <a:t>http://www.t13.org/documents/UploadedDocuments//docs2007/e07153r0-Soild_State_Drive_Identify_Proposal.doc</a:t>
            </a:r>
            <a:endParaRPr lang="en-US" sz="2400" dirty="0" smtClean="0"/>
          </a:p>
          <a:p>
            <a:pPr marL="628650" lvl="1" indent="-284163">
              <a:spcBef>
                <a:spcPts val="840"/>
              </a:spcBef>
            </a:pPr>
            <a:r>
              <a:rPr lang="en-US" sz="2400" dirty="0" smtClean="0">
                <a:hlinkClick r:id="rId4"/>
              </a:rPr>
              <a:t>http://www.t13.org/documents/UploadedDocuments//docs2007/e07154r0-Notification_for_Deleted_Data_Proposal_for_ATA-ACS2.doc</a:t>
            </a:r>
            <a:endParaRPr lang="en-US" sz="2400" dirty="0" smtClean="0"/>
          </a:p>
          <a:p>
            <a:pPr marL="628650" lvl="1" indent="-284163">
              <a:spcBef>
                <a:spcPts val="840"/>
              </a:spcBef>
            </a:pPr>
            <a:r>
              <a:rPr lang="en-US" sz="2400" dirty="0" smtClean="0"/>
              <a:t>Storage topics on WHDC: </a:t>
            </a:r>
            <a:br>
              <a:rPr lang="en-US" sz="2400" dirty="0" smtClean="0"/>
            </a:br>
            <a:r>
              <a:rPr lang="en-US" sz="2400" dirty="0" smtClean="0">
                <a:hlinkClick r:id="rId5"/>
              </a:rPr>
              <a:t>http://www.microsoft.com/whdc/device/storage/stor-tech.mspx</a:t>
            </a:r>
            <a:r>
              <a:rPr lang="en-US" sz="2400" dirty="0" smtClean="0"/>
              <a:t> </a:t>
            </a:r>
          </a:p>
          <a:p>
            <a:pPr marL="344488" indent="-344488">
              <a:spcBef>
                <a:spcPts val="1000"/>
              </a:spcBef>
            </a:pPr>
            <a:r>
              <a:rPr lang="en-US" sz="2800" dirty="0" smtClean="0"/>
              <a:t>Related Sessions, Chalk Talk, and Panel Discussion</a:t>
            </a:r>
          </a:p>
          <a:p>
            <a:pPr marL="628650" lvl="1" indent="-284163">
              <a:spcBef>
                <a:spcPts val="840"/>
              </a:spcBef>
            </a:pPr>
            <a:r>
              <a:rPr lang="en-US" sz="2400" dirty="0" smtClean="0"/>
              <a:t>WNS-P493:  Solid State Disk panel discussion </a:t>
            </a:r>
          </a:p>
          <a:p>
            <a:pPr marL="628650" lvl="1" indent="-284163">
              <a:spcBef>
                <a:spcPts val="840"/>
              </a:spcBef>
            </a:pPr>
            <a:r>
              <a:rPr lang="en-US" sz="2400" dirty="0" smtClean="0"/>
              <a:t>WNS-C431:  Next-Generation Personal and Portable Storage</a:t>
            </a:r>
          </a:p>
          <a:p>
            <a:pPr marL="628650" lvl="1" indent="-284163">
              <a:spcBef>
                <a:spcPts val="840"/>
              </a:spcBef>
            </a:pPr>
            <a:r>
              <a:rPr lang="en-US" sz="2400" dirty="0" smtClean="0"/>
              <a:t>WNS-C444:  Logo Program for Storage Best Practices</a:t>
            </a:r>
          </a:p>
          <a:p>
            <a:pPr marL="344488" indent="-344488">
              <a:spcBef>
                <a:spcPts val="1000"/>
              </a:spcBef>
            </a:pPr>
            <a:r>
              <a:rPr lang="en-US" sz="2800" dirty="0" smtClean="0"/>
              <a:t>For SSD discussion, send e-mail to:</a:t>
            </a:r>
          </a:p>
        </p:txBody>
      </p:sp>
      <p:sp>
        <p:nvSpPr>
          <p:cNvPr id="242693" name="Text Box 5"/>
          <p:cNvSpPr txBox="1">
            <a:spLocks noChangeArrowheads="1"/>
          </p:cNvSpPr>
          <p:nvPr/>
        </p:nvSpPr>
        <p:spPr bwMode="auto">
          <a:xfrm>
            <a:off x="2209800" y="7248526"/>
            <a:ext cx="3823336" cy="388620"/>
          </a:xfrm>
          <a:prstGeom prst="rect">
            <a:avLst/>
          </a:prstGeom>
          <a:noFill/>
          <a:ln w="12700">
            <a:noFill/>
            <a:miter lim="800000"/>
            <a:headEnd/>
            <a:tailEnd/>
          </a:ln>
          <a:effectLst/>
        </p:spPr>
        <p:txBody>
          <a:bodyPr lIns="109714" tIns="54858" rIns="109714" bIns="54858">
            <a:spAutoFit/>
          </a:bodyPr>
          <a:lstStyle/>
          <a:p>
            <a:pPr fontAlgn="auto">
              <a:spcBef>
                <a:spcPts val="0"/>
              </a:spcBef>
              <a:spcAft>
                <a:spcPts val="0"/>
              </a:spcAft>
              <a:defRPr/>
            </a:pPr>
            <a:r>
              <a:rPr lang="en-US" dirty="0" smtClean="0">
                <a:solidFill>
                  <a:schemeClr val="tx2"/>
                </a:solidFill>
                <a:effectLst>
                  <a:outerShdw blurRad="38100" dist="38100" dir="2700000" algn="tl">
                    <a:srgbClr val="000000">
                      <a:alpha val="43137"/>
                    </a:srgbClr>
                  </a:outerShdw>
                </a:effectLst>
                <a:latin typeface="+mn-lt"/>
              </a:rPr>
              <a:t> </a:t>
            </a:r>
            <a:endParaRPr lang="en-US" dirty="0">
              <a:solidFill>
                <a:schemeClr val="tx2"/>
              </a:solidFill>
              <a:effectLst>
                <a:outerShdw blurRad="38100" dist="38100" dir="2700000" algn="tl">
                  <a:srgbClr val="000000">
                    <a:alpha val="43137"/>
                  </a:srgbClr>
                </a:outerShdw>
              </a:effectLst>
              <a:latin typeface="+mn-lt"/>
            </a:endParaRPr>
          </a:p>
        </p:txBody>
      </p:sp>
      <p:sp>
        <p:nvSpPr>
          <p:cNvPr id="5" name="TextBox 4"/>
          <p:cNvSpPr txBox="1"/>
          <p:nvPr/>
        </p:nvSpPr>
        <p:spPr>
          <a:xfrm>
            <a:off x="819400" y="7037318"/>
            <a:ext cx="5302331" cy="548639"/>
          </a:xfrm>
          <a:prstGeom prst="rect">
            <a:avLst/>
          </a:prstGeom>
          <a:solidFill>
            <a:schemeClr val="bg2"/>
          </a:solidFill>
          <a:ln>
            <a:noFill/>
          </a:ln>
          <a:effectLst>
            <a:glow rad="63500">
              <a:schemeClr val="accent5">
                <a:satMod val="175000"/>
                <a:alpha val="40000"/>
              </a:schemeClr>
            </a:glow>
          </a:effectLst>
        </p:spPr>
        <p:style>
          <a:lnRef idx="1">
            <a:schemeClr val="dk1"/>
          </a:lnRef>
          <a:fillRef idx="3">
            <a:schemeClr val="dk1"/>
          </a:fillRef>
          <a:effectRef idx="2">
            <a:schemeClr val="dk1"/>
          </a:effectRef>
          <a:fontRef idx="minor">
            <a:schemeClr val="lt1"/>
          </a:fontRef>
        </p:style>
        <p:txBody>
          <a:bodyPr wrap="square" lIns="109728" tIns="54864" rIns="109728" bIns="54864" rtlCol="0">
            <a:noAutofit/>
          </a:bodyPr>
          <a:lstStyle/>
          <a:p>
            <a:pPr algn="ctr"/>
            <a:r>
              <a:rPr lang="en-US" sz="2400" dirty="0" err="1" smtClean="0">
                <a:solidFill>
                  <a:schemeClr val="tx1"/>
                </a:solidFill>
                <a:effectLst>
                  <a:outerShdw blurRad="38100" dist="38100" dir="2700000" algn="tl">
                    <a:srgbClr val="000000">
                      <a:alpha val="43137"/>
                    </a:srgbClr>
                  </a:outerShdw>
                </a:effectLst>
              </a:rPr>
              <a:t>SSDDiscussion</a:t>
            </a:r>
            <a:r>
              <a:rPr lang="en-US" sz="2400" dirty="0" smtClean="0">
                <a:solidFill>
                  <a:schemeClr val="tx1"/>
                </a:solidFill>
                <a:effectLst>
                  <a:outerShdw blurRad="38100" dist="38100" dir="2700000" algn="tl">
                    <a:srgbClr val="000000">
                      <a:alpha val="43137"/>
                    </a:srgbClr>
                  </a:outerShdw>
                </a:effectLst>
              </a:rPr>
              <a:t> @ microsoft.com</a:t>
            </a:r>
            <a:endParaRPr lang="en-US" sz="2400" dirty="0" smtClean="0">
              <a:solidFill>
                <a:schemeClr val="tx1"/>
              </a:solidFill>
              <a:effectLst>
                <a:outerShdw blurRad="38100" dist="38100" dir="2700000" algn="tl">
                  <a:srgbClr val="000000">
                    <a:alpha val="43137"/>
                  </a:srgbClr>
                </a:outerShdw>
              </a:effectLst>
              <a:latin typeface="Segoe" pitchFamily="34" charset="0"/>
            </a:endParaRPr>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5057" name="Picture 2" descr="Microsoft logo and tagline"/>
          <p:cNvPicPr>
            <a:picLocks noChangeAspect="1" noChangeArrowheads="1"/>
          </p:cNvPicPr>
          <p:nvPr/>
        </p:nvPicPr>
        <p:blipFill>
          <a:blip r:embed="rId3"/>
          <a:srcRect/>
          <a:stretch>
            <a:fillRect/>
          </a:stretch>
        </p:blipFill>
        <p:spPr bwMode="black">
          <a:xfrm>
            <a:off x="1922146" y="3345180"/>
            <a:ext cx="7128510" cy="1539240"/>
          </a:xfrm>
          <a:prstGeom prst="rect">
            <a:avLst/>
          </a:prstGeom>
          <a:noFill/>
          <a:ln w="9525">
            <a:noFill/>
            <a:miter lim="800000"/>
            <a:headEnd/>
            <a:tailEnd/>
          </a:ln>
        </p:spPr>
      </p:pic>
      <p:sp>
        <p:nvSpPr>
          <p:cNvPr id="45058" name="Text Box 3"/>
          <p:cNvSpPr txBox="1">
            <a:spLocks noChangeArrowheads="1"/>
          </p:cNvSpPr>
          <p:nvPr/>
        </p:nvSpPr>
        <p:spPr bwMode="blackWhite">
          <a:xfrm>
            <a:off x="457200" y="7111366"/>
            <a:ext cx="10058400" cy="603218"/>
          </a:xfrm>
          <a:prstGeom prst="rect">
            <a:avLst/>
          </a:prstGeom>
          <a:noFill/>
          <a:ln w="12700">
            <a:noFill/>
            <a:miter lim="800000"/>
            <a:headEnd type="none" w="sm" len="sm"/>
            <a:tailEnd type="none" w="sm" len="sm"/>
          </a:ln>
        </p:spPr>
        <p:txBody>
          <a:bodyPr lIns="109700" tIns="54852" rIns="109700" bIns="54852">
            <a:spAutoFit/>
          </a:bodyPr>
          <a:lstStyle/>
          <a:p>
            <a:pPr algn="ctr" defTabSz="1095376" eaLnBrk="0" hangingPunct="0"/>
            <a:r>
              <a:rPr lang="en-US" sz="800" dirty="0">
                <a:solidFill>
                  <a:schemeClr val="tx2"/>
                </a:solidFill>
                <a:latin typeface="Segoe" pitchFamily="34" charset="0"/>
                <a:cs typeface="Arial" charset="0"/>
              </a:rPr>
              <a:t>© 2007 Microsoft Corporation. All rights reserved. Microsoft, Windows, Windows Vista and other product names are or may be registered trademarks and/or trademarks in the U.S. and/or other countries.</a:t>
            </a:r>
          </a:p>
          <a:p>
            <a:pPr algn="ctr" defTabSz="1095376" eaLnBrk="0" hangingPunct="0"/>
            <a:r>
              <a:rPr lang="en-US" sz="800" dirty="0">
                <a:solidFill>
                  <a:schemeClr val="tx2"/>
                </a:solidFill>
                <a:latin typeface="Segoe"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800" dirty="0">
                <a:solidFill>
                  <a:schemeClr val="tx2"/>
                </a:solidFill>
                <a:latin typeface="Segoe" pitchFamily="34" charset="0"/>
                <a:cs typeface="Arial" charset="0"/>
              </a:rPr>
            </a:br>
            <a:r>
              <a:rPr lang="en-US" sz="800" dirty="0">
                <a:solidFill>
                  <a:schemeClr val="tx2"/>
                </a:solidFill>
                <a:latin typeface="Segoe" pitchFamily="34" charset="0"/>
                <a:cs typeface="Arial" charset="0"/>
              </a:rPr>
              <a:t>MICROSOFT MAKES NO WARRANTIES, EXPRESS, IMPLIED OR STATUTORY, AS TO THE INFORMATION IN THIS PRESENTATION.</a:t>
            </a: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8" name="Rectangle 12"/>
          <p:cNvSpPr>
            <a:spLocks noGrp="1" noChangeArrowheads="1"/>
          </p:cNvSpPr>
          <p:nvPr>
            <p:ph type="title"/>
          </p:nvPr>
        </p:nvSpPr>
        <p:spPr>
          <a:xfrm>
            <a:off x="459106" y="274320"/>
            <a:ext cx="10056494" cy="1661993"/>
          </a:xfrm>
        </p:spPr>
        <p:txBody>
          <a:bodyPr/>
          <a:lstStyle/>
          <a:p>
            <a:r>
              <a:rPr lang="en-US" smtClean="0"/>
              <a:t>Agenda</a:t>
            </a:r>
            <a:br>
              <a:rPr lang="en-US" smtClean="0"/>
            </a:br>
            <a:endParaRPr lang="en-US"/>
          </a:p>
        </p:txBody>
      </p:sp>
      <p:sp>
        <p:nvSpPr>
          <p:cNvPr id="9229" name="Rectangle 13"/>
          <p:cNvSpPr>
            <a:spLocks noGrp="1" noChangeArrowheads="1"/>
          </p:cNvSpPr>
          <p:nvPr>
            <p:ph idx="1"/>
          </p:nvPr>
        </p:nvSpPr>
        <p:spPr>
          <a:xfrm>
            <a:off x="459106" y="1697358"/>
            <a:ext cx="9782174" cy="5744341"/>
          </a:xfrm>
        </p:spPr>
        <p:txBody>
          <a:bodyPr/>
          <a:lstStyle/>
          <a:p>
            <a:r>
              <a:rPr lang="en-US" dirty="0" smtClean="0"/>
              <a:t>SSD advantages</a:t>
            </a:r>
          </a:p>
          <a:p>
            <a:r>
              <a:rPr lang="en-US" dirty="0" smtClean="0"/>
              <a:t>Issues for performance and reliability</a:t>
            </a:r>
          </a:p>
          <a:p>
            <a:r>
              <a:rPr lang="en-US" dirty="0" smtClean="0"/>
              <a:t>Windows new features </a:t>
            </a:r>
          </a:p>
          <a:p>
            <a:pPr lvl="1"/>
            <a:r>
              <a:rPr lang="en-US" dirty="0" smtClean="0"/>
              <a:t>Setting the platform for SSD to reach the next level </a:t>
            </a:r>
          </a:p>
          <a:p>
            <a:r>
              <a:rPr lang="en-US" dirty="0" smtClean="0"/>
              <a:t>This session is not a debate between SSD and HDD</a:t>
            </a:r>
          </a:p>
          <a:p>
            <a:r>
              <a:rPr lang="en-US" dirty="0" smtClean="0"/>
              <a:t>Join the panel discussion Thursday:</a:t>
            </a:r>
            <a:br>
              <a:rPr lang="en-US" dirty="0" smtClean="0"/>
            </a:br>
            <a:r>
              <a:rPr lang="en-US" dirty="0" smtClean="0">
                <a:solidFill>
                  <a:schemeClr val="accent1"/>
                </a:solidFill>
              </a:rPr>
              <a:t>WNS-P493:  Solid State Disk</a:t>
            </a:r>
            <a:endParaRPr lang="en-US" dirty="0">
              <a:solidFill>
                <a:schemeClr val="accent1"/>
              </a:solidFill>
            </a:endParaRP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r>
              <a:rPr lang="en-US" smtClean="0"/>
              <a:t>SSD Primer</a:t>
            </a:r>
            <a:endParaRPr lang="en-US"/>
          </a:p>
        </p:txBody>
      </p:sp>
      <p:sp>
        <p:nvSpPr>
          <p:cNvPr id="62467" name="Rectangle 3"/>
          <p:cNvSpPr>
            <a:spLocks noGrp="1" noChangeArrowheads="1"/>
          </p:cNvSpPr>
          <p:nvPr>
            <p:ph idx="1"/>
          </p:nvPr>
        </p:nvSpPr>
        <p:spPr>
          <a:xfrm>
            <a:off x="459106" y="1697357"/>
            <a:ext cx="10067924" cy="5126327"/>
          </a:xfrm>
        </p:spPr>
        <p:txBody>
          <a:bodyPr/>
          <a:lstStyle/>
          <a:p>
            <a:r>
              <a:rPr lang="en-US" dirty="0" smtClean="0">
                <a:solidFill>
                  <a:schemeClr val="accent1"/>
                </a:solidFill>
              </a:rPr>
              <a:t>SSD</a:t>
            </a:r>
            <a:r>
              <a:rPr lang="en-US" dirty="0" smtClean="0"/>
              <a:t>:  Solid State Drive, a primary          storage device based on Flash memory</a:t>
            </a:r>
          </a:p>
          <a:p>
            <a:r>
              <a:rPr lang="en-US" dirty="0" smtClean="0">
                <a:solidFill>
                  <a:schemeClr val="accent1"/>
                </a:solidFill>
              </a:rPr>
              <a:t>SLC NAND</a:t>
            </a:r>
            <a:r>
              <a:rPr lang="en-US" dirty="0" smtClean="0"/>
              <a:t>:  Single Layer Cell NAND Flash</a:t>
            </a:r>
          </a:p>
          <a:p>
            <a:r>
              <a:rPr lang="en-US" dirty="0" smtClean="0">
                <a:solidFill>
                  <a:schemeClr val="accent1"/>
                </a:solidFill>
              </a:rPr>
              <a:t>MLC NAND</a:t>
            </a:r>
            <a:r>
              <a:rPr lang="en-US" dirty="0" smtClean="0"/>
              <a:t>:  Multi Layer Cell NAND Flash</a:t>
            </a:r>
          </a:p>
          <a:p>
            <a:r>
              <a:rPr lang="en-US" dirty="0" smtClean="0">
                <a:solidFill>
                  <a:schemeClr val="accent1"/>
                </a:solidFill>
              </a:rPr>
              <a:t>SSD Page</a:t>
            </a:r>
            <a:r>
              <a:rPr lang="en-US" dirty="0" smtClean="0"/>
              <a:t>:  Addressable unit in NAND flash memory</a:t>
            </a:r>
          </a:p>
          <a:p>
            <a:r>
              <a:rPr lang="en-US" dirty="0" smtClean="0">
                <a:solidFill>
                  <a:schemeClr val="accent1"/>
                </a:solidFill>
              </a:rPr>
              <a:t>SSD Block</a:t>
            </a:r>
            <a:r>
              <a:rPr lang="en-US" dirty="0" smtClean="0"/>
              <a:t>:  Erase unit in NAND flash memory</a:t>
            </a: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8" name="Rectangle 12"/>
          <p:cNvSpPr>
            <a:spLocks noGrp="1" noChangeArrowheads="1"/>
          </p:cNvSpPr>
          <p:nvPr>
            <p:ph type="title"/>
          </p:nvPr>
        </p:nvSpPr>
        <p:spPr>
          <a:xfrm>
            <a:off x="459106" y="274321"/>
            <a:ext cx="10056494" cy="1429314"/>
          </a:xfrm>
        </p:spPr>
        <p:txBody>
          <a:bodyPr/>
          <a:lstStyle/>
          <a:p>
            <a:r>
              <a:rPr lang="en-US" dirty="0" smtClean="0"/>
              <a:t>SSD Common Knowledge</a:t>
            </a:r>
            <a:br>
              <a:rPr lang="en-US" dirty="0" smtClean="0"/>
            </a:br>
            <a:r>
              <a:rPr sz="4300" smtClean="0">
                <a:solidFill>
                  <a:schemeClr val="accent1"/>
                </a:solidFill>
              </a:rPr>
              <a:t>SSD features (1 of 3) </a:t>
            </a:r>
            <a:endParaRPr sz="4300">
              <a:solidFill>
                <a:schemeClr val="accent1"/>
              </a:solidFill>
            </a:endParaRPr>
          </a:p>
        </p:txBody>
      </p:sp>
      <p:sp>
        <p:nvSpPr>
          <p:cNvPr id="9229" name="Rectangle 13"/>
          <p:cNvSpPr>
            <a:spLocks noGrp="1" noChangeArrowheads="1"/>
          </p:cNvSpPr>
          <p:nvPr>
            <p:ph idx="1"/>
          </p:nvPr>
        </p:nvSpPr>
        <p:spPr>
          <a:xfrm>
            <a:off x="458153" y="2286000"/>
            <a:ext cx="10056494" cy="1225464"/>
          </a:xfrm>
        </p:spPr>
        <p:txBody>
          <a:bodyPr/>
          <a:lstStyle/>
          <a:p>
            <a:pPr>
              <a:spcBef>
                <a:spcPts val="720"/>
              </a:spcBef>
            </a:pPr>
            <a:r>
              <a:rPr lang="en-US" sz="2900" dirty="0" smtClean="0"/>
              <a:t>SSD random read performance is the best offered by NAND flash memory</a:t>
            </a:r>
          </a:p>
          <a:p>
            <a:pPr lvl="1">
              <a:spcBef>
                <a:spcPts val="720"/>
              </a:spcBef>
            </a:pPr>
            <a:r>
              <a:rPr lang="en-US" sz="2400" dirty="0" smtClean="0"/>
              <a:t>Up to 20x faster on random read compare to HDD</a:t>
            </a:r>
          </a:p>
        </p:txBody>
      </p:sp>
      <p:pic>
        <p:nvPicPr>
          <p:cNvPr id="1026" name="Picture 2"/>
          <p:cNvPicPr>
            <a:picLocks noChangeAspect="1" noChangeArrowheads="1"/>
          </p:cNvPicPr>
          <p:nvPr/>
        </p:nvPicPr>
        <p:blipFill>
          <a:blip r:embed="rId3"/>
          <a:srcRect/>
          <a:stretch>
            <a:fillRect/>
          </a:stretch>
        </p:blipFill>
        <p:spPr bwMode="auto">
          <a:xfrm>
            <a:off x="1780903" y="3749040"/>
            <a:ext cx="7410995" cy="4206240"/>
          </a:xfrm>
          <a:prstGeom prst="rect">
            <a:avLst/>
          </a:prstGeom>
          <a:noFill/>
          <a:ln w="9525">
            <a:noFill/>
            <a:miter lim="800000"/>
            <a:headEnd/>
            <a:tailEnd/>
          </a:ln>
          <a:effectLst>
            <a:outerShdw blurRad="76200" dir="18900000" sy="23000" kx="-1200000" algn="bl" rotWithShape="0">
              <a:prstClr val="black">
                <a:alpha val="20000"/>
              </a:prstClr>
            </a:outerShdw>
            <a:reflection blurRad="6350" stA="52000" endA="300" endPos="35000" dir="5400000" sy="-100000" algn="bl" rotWithShape="0"/>
          </a:effectLst>
        </p:spPr>
      </p:pic>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9106" y="274321"/>
            <a:ext cx="10056494" cy="1429314"/>
          </a:xfrm>
        </p:spPr>
        <p:txBody>
          <a:bodyPr/>
          <a:lstStyle/>
          <a:p>
            <a:r>
              <a:rPr lang="en-US" dirty="0" smtClean="0"/>
              <a:t>SSD Common Knowledge</a:t>
            </a:r>
            <a:br>
              <a:rPr lang="en-US" dirty="0" smtClean="0"/>
            </a:br>
            <a:r>
              <a:rPr sz="4300" smtClean="0">
                <a:solidFill>
                  <a:schemeClr val="accent1"/>
                </a:solidFill>
              </a:rPr>
              <a:t>SSD features (2 of 3) </a:t>
            </a:r>
            <a:endParaRPr sz="4300">
              <a:solidFill>
                <a:schemeClr val="accent1"/>
              </a:solidFill>
            </a:endParaRPr>
          </a:p>
        </p:txBody>
      </p:sp>
      <p:sp>
        <p:nvSpPr>
          <p:cNvPr id="3" name="Content Placeholder 2"/>
          <p:cNvSpPr>
            <a:spLocks noGrp="1"/>
          </p:cNvSpPr>
          <p:nvPr>
            <p:ph idx="1"/>
          </p:nvPr>
        </p:nvSpPr>
        <p:spPr>
          <a:xfrm>
            <a:off x="470536" y="2286001"/>
            <a:ext cx="10056494" cy="4435676"/>
          </a:xfrm>
        </p:spPr>
        <p:txBody>
          <a:bodyPr/>
          <a:lstStyle/>
          <a:p>
            <a:r>
              <a:rPr lang="en-US" dirty="0" smtClean="0"/>
              <a:t>SSD reliability is more robust because</a:t>
            </a:r>
          </a:p>
          <a:p>
            <a:pPr lvl="1"/>
            <a:r>
              <a:rPr lang="en-US" dirty="0" smtClean="0"/>
              <a:t>Resistant to shock and vibration  </a:t>
            </a:r>
          </a:p>
          <a:p>
            <a:pPr lvl="1"/>
            <a:r>
              <a:rPr lang="en-US" dirty="0" smtClean="0"/>
              <a:t>Less concern about unrecoverable data</a:t>
            </a:r>
          </a:p>
          <a:p>
            <a:pPr lvl="2"/>
            <a:r>
              <a:rPr lang="en-US" dirty="0" smtClean="0"/>
              <a:t>A bad memory cell is detected during erase</a:t>
            </a:r>
          </a:p>
          <a:p>
            <a:pPr lvl="2"/>
            <a:r>
              <a:rPr lang="en-US" dirty="0" smtClean="0"/>
              <a:t>SSD Read-Merge-Write will not cause data corruption during power outage because the original data is preserved until the write is committed</a:t>
            </a:r>
            <a:endParaRPr lang="en-US" dirty="0"/>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9106" y="274321"/>
            <a:ext cx="10056494" cy="1429314"/>
          </a:xfrm>
        </p:spPr>
        <p:txBody>
          <a:bodyPr/>
          <a:lstStyle/>
          <a:p>
            <a:r>
              <a:rPr lang="en-US" dirty="0" smtClean="0"/>
              <a:t>SSD Common Knowledge</a:t>
            </a:r>
            <a:br>
              <a:rPr lang="en-US" dirty="0" smtClean="0"/>
            </a:br>
            <a:r>
              <a:rPr sz="4300" smtClean="0">
                <a:solidFill>
                  <a:schemeClr val="accent1"/>
                </a:solidFill>
              </a:rPr>
              <a:t>SSD features (3 of 3)</a:t>
            </a:r>
            <a:endParaRPr sz="4300">
              <a:solidFill>
                <a:schemeClr val="accent1"/>
              </a:solidFill>
            </a:endParaRPr>
          </a:p>
        </p:txBody>
      </p:sp>
      <p:sp>
        <p:nvSpPr>
          <p:cNvPr id="3" name="Content Placeholder 2"/>
          <p:cNvSpPr>
            <a:spLocks noGrp="1"/>
          </p:cNvSpPr>
          <p:nvPr>
            <p:ph idx="1"/>
          </p:nvPr>
        </p:nvSpPr>
        <p:spPr>
          <a:xfrm>
            <a:off x="474346" y="2286000"/>
            <a:ext cx="10056494" cy="5602764"/>
          </a:xfrm>
        </p:spPr>
        <p:txBody>
          <a:bodyPr/>
          <a:lstStyle/>
          <a:p>
            <a:r>
              <a:rPr lang="en-US" dirty="0" smtClean="0"/>
              <a:t>SSD consumes less power  </a:t>
            </a:r>
          </a:p>
          <a:p>
            <a:pPr lvl="1"/>
            <a:r>
              <a:rPr lang="en-US" dirty="0" smtClean="0"/>
              <a:t>For example, sample drives in our labs</a:t>
            </a:r>
          </a:p>
          <a:p>
            <a:pPr lvl="2"/>
            <a:r>
              <a:rPr lang="en-US" dirty="0" smtClean="0"/>
              <a:t>0.5W for a 32GB 2.5” SDD</a:t>
            </a:r>
          </a:p>
          <a:p>
            <a:pPr lvl="2"/>
            <a:r>
              <a:rPr lang="en-US" dirty="0" smtClean="0"/>
              <a:t>1.2W for a 40GB 2.5” HDD</a:t>
            </a:r>
          </a:p>
          <a:p>
            <a:pPr lvl="1"/>
            <a:r>
              <a:rPr lang="en-US" dirty="0" smtClean="0"/>
              <a:t>Less heat exhaustion also means less cooling requirement</a:t>
            </a:r>
          </a:p>
          <a:p>
            <a:r>
              <a:rPr lang="en-US" dirty="0" smtClean="0"/>
              <a:t>SSD can reduce the footprint for storage need </a:t>
            </a:r>
          </a:p>
          <a:p>
            <a:r>
              <a:rPr lang="en-US" dirty="0" smtClean="0"/>
              <a:t>SSD has no acoustic noise  </a:t>
            </a:r>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9106" y="274321"/>
            <a:ext cx="10056494" cy="1429314"/>
          </a:xfrm>
        </p:spPr>
        <p:txBody>
          <a:bodyPr/>
          <a:lstStyle/>
          <a:p>
            <a:r>
              <a:rPr lang="en-US" dirty="0" smtClean="0"/>
              <a:t>SSD Common Knowledge</a:t>
            </a:r>
            <a:br>
              <a:rPr lang="en-US" dirty="0" smtClean="0"/>
            </a:br>
            <a:r>
              <a:rPr sz="4300" smtClean="0">
                <a:solidFill>
                  <a:schemeClr val="accent1"/>
                </a:solidFill>
              </a:rPr>
              <a:t>SSD issues (1 of 3)</a:t>
            </a:r>
            <a:endParaRPr sz="4300">
              <a:solidFill>
                <a:schemeClr val="accent1"/>
              </a:solidFill>
            </a:endParaRPr>
          </a:p>
        </p:txBody>
      </p:sp>
      <p:sp>
        <p:nvSpPr>
          <p:cNvPr id="3" name="Content Placeholder 2"/>
          <p:cNvSpPr>
            <a:spLocks noGrp="1"/>
          </p:cNvSpPr>
          <p:nvPr>
            <p:ph idx="1"/>
          </p:nvPr>
        </p:nvSpPr>
        <p:spPr>
          <a:xfrm>
            <a:off x="459106" y="2286000"/>
            <a:ext cx="10056494" cy="1522981"/>
          </a:xfrm>
        </p:spPr>
        <p:txBody>
          <a:bodyPr/>
          <a:lstStyle/>
          <a:p>
            <a:pPr marL="344488" indent="-344488">
              <a:lnSpc>
                <a:spcPct val="80000"/>
              </a:lnSpc>
              <a:spcBef>
                <a:spcPts val="1000"/>
              </a:spcBef>
            </a:pPr>
            <a:r>
              <a:rPr lang="en-US" sz="2800" dirty="0" smtClean="0"/>
              <a:t>Longer setup time for command execution</a:t>
            </a:r>
          </a:p>
          <a:p>
            <a:pPr marL="628650" lvl="1" indent="-284163">
              <a:lnSpc>
                <a:spcPct val="80000"/>
              </a:lnSpc>
              <a:spcBef>
                <a:spcPts val="840"/>
              </a:spcBef>
            </a:pPr>
            <a:r>
              <a:rPr lang="en-US" sz="2400" dirty="0" smtClean="0"/>
              <a:t>As: t(s) = Ks + t0  is a linear regression of total command execution time over transfer size(s) for sequential read</a:t>
            </a:r>
          </a:p>
          <a:p>
            <a:pPr marL="344488" indent="-344488">
              <a:lnSpc>
                <a:spcPct val="80000"/>
              </a:lnSpc>
              <a:spcBef>
                <a:spcPts val="1000"/>
              </a:spcBef>
            </a:pPr>
            <a:r>
              <a:rPr lang="en-US" sz="2800" dirty="0" smtClean="0"/>
              <a:t>We have:  t0 ≤ 130us for HDD; t0 ≥ 150us for SSD</a:t>
            </a:r>
          </a:p>
        </p:txBody>
      </p:sp>
      <p:sp>
        <p:nvSpPr>
          <p:cNvPr id="30725" name="TextBox 6"/>
          <p:cNvSpPr txBox="1">
            <a:spLocks noChangeArrowheads="1"/>
          </p:cNvSpPr>
          <p:nvPr/>
        </p:nvSpPr>
        <p:spPr bwMode="auto">
          <a:xfrm>
            <a:off x="5486400" y="7680960"/>
            <a:ext cx="1097280" cy="295276"/>
          </a:xfrm>
          <a:prstGeom prst="rect">
            <a:avLst/>
          </a:prstGeom>
          <a:noFill/>
          <a:ln w="9525">
            <a:noFill/>
            <a:miter lim="800000"/>
            <a:headEnd/>
            <a:tailEnd/>
          </a:ln>
        </p:spPr>
        <p:txBody>
          <a:bodyPr lIns="109728" tIns="54864" rIns="109728" bIns="54864">
            <a:spAutoFit/>
          </a:bodyPr>
          <a:lstStyle/>
          <a:p>
            <a:r>
              <a:rPr lang="en-US" sz="1200" b="1" dirty="0" smtClean="0">
                <a:solidFill>
                  <a:schemeClr val="bg1"/>
                </a:solidFill>
                <a:latin typeface="Segoe" pitchFamily="34" charset="0"/>
              </a:rPr>
              <a:t> </a:t>
            </a:r>
            <a:endParaRPr lang="en-US" sz="1200" b="1" dirty="0">
              <a:solidFill>
                <a:schemeClr val="bg1"/>
              </a:solidFill>
              <a:latin typeface="Segoe" pitchFamily="34" charset="0"/>
            </a:endParaRPr>
          </a:p>
        </p:txBody>
      </p:sp>
      <p:pic>
        <p:nvPicPr>
          <p:cNvPr id="2051" name="Picture 3"/>
          <p:cNvPicPr>
            <a:picLocks noChangeAspect="1" noChangeArrowheads="1"/>
          </p:cNvPicPr>
          <p:nvPr/>
        </p:nvPicPr>
        <p:blipFill>
          <a:blip r:embed="rId3"/>
          <a:srcRect/>
          <a:stretch>
            <a:fillRect/>
          </a:stretch>
        </p:blipFill>
        <p:spPr bwMode="auto">
          <a:xfrm>
            <a:off x="2286000" y="4114483"/>
            <a:ext cx="6377311" cy="3840480"/>
          </a:xfrm>
          <a:prstGeom prst="rect">
            <a:avLst/>
          </a:prstGeom>
          <a:noFill/>
          <a:ln w="9525">
            <a:noFill/>
            <a:miter lim="800000"/>
            <a:headEnd/>
            <a:tailEnd/>
          </a:ln>
          <a:effectLst>
            <a:outerShdw blurRad="76200" dir="18900000" sy="23000" kx="-1200000" algn="bl" rotWithShape="0">
              <a:prstClr val="black">
                <a:alpha val="20000"/>
              </a:prstClr>
            </a:outerShdw>
            <a:reflection blurRad="6350" stA="52000" endA="300" endPos="35000" dir="5400000" sy="-100000" algn="bl" rotWithShape="0"/>
          </a:effectLst>
        </p:spPr>
      </p:pic>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9106" y="274321"/>
            <a:ext cx="10056494" cy="1429314"/>
          </a:xfrm>
        </p:spPr>
        <p:txBody>
          <a:bodyPr/>
          <a:lstStyle/>
          <a:p>
            <a:r>
              <a:rPr lang="en-US" dirty="0" smtClean="0"/>
              <a:t>SSD Common Knowledge</a:t>
            </a:r>
            <a:br>
              <a:rPr lang="en-US" dirty="0" smtClean="0"/>
            </a:br>
            <a:r>
              <a:rPr sz="4300" smtClean="0">
                <a:solidFill>
                  <a:schemeClr val="accent1"/>
                </a:solidFill>
              </a:rPr>
              <a:t>SSD issues (2 of 3)</a:t>
            </a:r>
            <a:endParaRPr sz="4300">
              <a:solidFill>
                <a:schemeClr val="accent1"/>
              </a:solidFill>
            </a:endParaRPr>
          </a:p>
        </p:txBody>
      </p:sp>
      <p:sp>
        <p:nvSpPr>
          <p:cNvPr id="3" name="Content Placeholder 2"/>
          <p:cNvSpPr>
            <a:spLocks noGrp="1"/>
          </p:cNvSpPr>
          <p:nvPr>
            <p:ph idx="1"/>
          </p:nvPr>
        </p:nvSpPr>
        <p:spPr>
          <a:xfrm>
            <a:off x="458153" y="2286000"/>
            <a:ext cx="10056494" cy="1538883"/>
          </a:xfrm>
        </p:spPr>
        <p:txBody>
          <a:bodyPr/>
          <a:lstStyle/>
          <a:p>
            <a:pPr marL="344488" indent="-344488">
              <a:lnSpc>
                <a:spcPct val="80000"/>
              </a:lnSpc>
              <a:spcBef>
                <a:spcPts val="1000"/>
              </a:spcBef>
            </a:pPr>
            <a:r>
              <a:rPr lang="en-US" sz="2800" dirty="0" smtClean="0"/>
              <a:t>SSD write performance is a concern</a:t>
            </a:r>
          </a:p>
          <a:p>
            <a:pPr marL="628650" lvl="1" indent="-284163">
              <a:lnSpc>
                <a:spcPct val="80000"/>
              </a:lnSpc>
              <a:spcBef>
                <a:spcPts val="840"/>
              </a:spcBef>
            </a:pPr>
            <a:r>
              <a:rPr lang="en-US" sz="2400" dirty="0" smtClean="0"/>
              <a:t>Erase before write</a:t>
            </a:r>
          </a:p>
          <a:p>
            <a:pPr marL="628650" lvl="1" indent="-284163">
              <a:lnSpc>
                <a:spcPct val="80000"/>
              </a:lnSpc>
              <a:spcBef>
                <a:spcPts val="840"/>
              </a:spcBef>
            </a:pPr>
            <a:r>
              <a:rPr lang="en-US" sz="2400" dirty="0" smtClean="0"/>
              <a:t>Merge operation is part of write</a:t>
            </a:r>
          </a:p>
          <a:p>
            <a:pPr marL="628650" lvl="1" indent="-284163">
              <a:lnSpc>
                <a:spcPct val="80000"/>
              </a:lnSpc>
              <a:spcBef>
                <a:spcPts val="840"/>
              </a:spcBef>
            </a:pPr>
            <a:r>
              <a:rPr lang="en-US" sz="2400" dirty="0" smtClean="0"/>
              <a:t>DRAM buffer can help, but introduces other issues</a:t>
            </a:r>
          </a:p>
        </p:txBody>
      </p:sp>
      <p:pic>
        <p:nvPicPr>
          <p:cNvPr id="3075" name="Picture 3"/>
          <p:cNvPicPr>
            <a:picLocks noChangeAspect="1" noChangeArrowheads="1"/>
          </p:cNvPicPr>
          <p:nvPr/>
        </p:nvPicPr>
        <p:blipFill>
          <a:blip r:embed="rId3"/>
          <a:stretch>
            <a:fillRect/>
          </a:stretch>
        </p:blipFill>
        <p:spPr bwMode="auto">
          <a:xfrm>
            <a:off x="2514600" y="4108392"/>
            <a:ext cx="5943600" cy="3823138"/>
          </a:xfrm>
          <a:prstGeom prst="rect">
            <a:avLst/>
          </a:prstGeom>
          <a:noFill/>
          <a:ln w="9525">
            <a:noFill/>
            <a:miter lim="800000"/>
            <a:headEnd/>
            <a:tailEnd/>
          </a:ln>
          <a:effectLst>
            <a:outerShdw blurRad="76200" dir="18900000" sy="23000" kx="-1200000" algn="bl" rotWithShape="0">
              <a:prstClr val="black">
                <a:alpha val="20000"/>
              </a:prstClr>
            </a:outerShdw>
            <a:reflection blurRad="6350" stA="52000" endA="300" endPos="35000" dir="5400000" sy="-100000" algn="bl" rotWithShape="0"/>
          </a:effectLst>
        </p:spPr>
      </p:pic>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WinHec 2007 WEB Template">
  <a:themeElements>
    <a:clrScheme name="Custom 7">
      <a:dk1>
        <a:srgbClr val="000000"/>
      </a:dk1>
      <a:lt1>
        <a:srgbClr val="FFFFFF"/>
      </a:lt1>
      <a:dk2>
        <a:srgbClr val="26357E"/>
      </a:dk2>
      <a:lt2>
        <a:srgbClr val="FFFFFF"/>
      </a:lt2>
      <a:accent1>
        <a:srgbClr val="FDE399"/>
      </a:accent1>
      <a:accent2>
        <a:srgbClr val="92D050"/>
      </a:accent2>
      <a:accent3>
        <a:srgbClr val="E76429"/>
      </a:accent3>
      <a:accent4>
        <a:srgbClr val="5DD3FF"/>
      </a:accent4>
      <a:accent5>
        <a:srgbClr val="FF9929"/>
      </a:accent5>
      <a:accent6>
        <a:srgbClr val="FFC000"/>
      </a:accent6>
      <a:hlink>
        <a:srgbClr val="FAD366"/>
      </a:hlink>
      <a:folHlink>
        <a:srgbClr val="7030A0"/>
      </a:folHlink>
    </a:clrScheme>
    <a:fontScheme name="Business Value launch template">
      <a:majorFont>
        <a:latin typeface="Segoe Semibold"/>
        <a:ea typeface=""/>
        <a:cs typeface=""/>
      </a:majorFont>
      <a:minorFont>
        <a:latin typeface="Segoe"/>
        <a:ea typeface=""/>
        <a:cs typeface=""/>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9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1">
          <a:schemeClr val="accent2"/>
        </a:lnRef>
        <a:fillRef idx="3">
          <a:schemeClr val="accent2"/>
        </a:fillRef>
        <a:effectRef idx="2">
          <a:schemeClr val="accent2"/>
        </a:effectRef>
        <a:fontRef idx="minor">
          <a:schemeClr val="lt1"/>
        </a:fontRef>
      </a:style>
    </a:spDef>
    <a:lnDef>
      <a:spPr bwMode="auto">
        <a:xfrm>
          <a:off x="0" y="0"/>
          <a:ext cx="1" cy="1"/>
        </a:xfrm>
        <a:custGeom>
          <a:avLst/>
          <a:gdLst/>
          <a:ahLst/>
          <a:cxnLst/>
          <a:rect l="0" t="0" r="0" b="0"/>
          <a:pathLst/>
        </a:cu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none" w="med" len="med"/>
        </a:ln>
        <a:effectLst/>
      </a:spPr>
      <a:bodyPr vert="horz" wrap="square" lIns="109728" tIns="54864" rIns="109728" bIns="54864" numCol="1" anchor="ctr" anchorCtr="0" compatLnSpc="1">
        <a:prstTxWarp prst="textNoShape">
          <a:avLst/>
        </a:prstTxWarp>
      </a:bodyPr>
      <a:lstStyle>
        <a:defPPr marL="0" marR="0" indent="0" algn="l" defTabSz="1096963" rtl="0" eaLnBrk="1" fontAlgn="base" latinLnBrk="0" hangingPunct="1">
          <a:lnSpc>
            <a:spcPct val="100000"/>
          </a:lnSpc>
          <a:spcBef>
            <a:spcPct val="0"/>
          </a:spcBef>
          <a:spcAft>
            <a:spcPct val="0"/>
          </a:spcAft>
          <a:buClrTx/>
          <a:buSzTx/>
          <a:buFontTx/>
          <a:buNone/>
          <a:tabLst/>
          <a:defRPr kumimoji="0" lang="en-US" sz="2900" b="0" i="0" u="none" strike="noStrike" cap="none" normalizeH="0" baseline="0" smtClean="0">
            <a:solidFill>
              <a:schemeClr val="bg2"/>
            </a:solidFill>
            <a:effectLst/>
            <a:latin typeface="Segoe Semibold" pitchFamily="34" charset="0"/>
          </a:defRPr>
        </a:defPPr>
      </a:lstStyle>
    </a:lnDef>
    <a:txDef>
      <a:spPr>
        <a:noFill/>
      </a:spPr>
      <a:bodyPr wrap="square" rtlCol="0">
        <a:spAutoFit/>
      </a:bodyPr>
      <a:lstStyle>
        <a:defPPr>
          <a:defRPr sz="2800" dirty="0" err="1" smtClean="0">
            <a:solidFill>
              <a:schemeClr val="tx1"/>
            </a:solidFill>
            <a:latin typeface="Segoe" pitchFamily="34" charset="0"/>
          </a:defRPr>
        </a:defPPr>
      </a:lstStyle>
    </a:txDef>
  </a:objectDefaults>
  <a:extraClrSchemeLst>
    <a:extraClrScheme>
      <a:clrScheme name="Business Value launch template 1">
        <a:dk1>
          <a:srgbClr val="000000"/>
        </a:dk1>
        <a:lt1>
          <a:srgbClr val="FFFFFF"/>
        </a:lt1>
        <a:dk2>
          <a:srgbClr val="EF7E39"/>
        </a:dk2>
        <a:lt2>
          <a:srgbClr val="FFFFFF"/>
        </a:lt2>
        <a:accent1>
          <a:srgbClr val="000000"/>
        </a:accent1>
        <a:accent2>
          <a:srgbClr val="54C71B"/>
        </a:accent2>
        <a:accent3>
          <a:srgbClr val="F6C0AE"/>
        </a:accent3>
        <a:accent4>
          <a:srgbClr val="DADADA"/>
        </a:accent4>
        <a:accent5>
          <a:srgbClr val="AAAAAA"/>
        </a:accent5>
        <a:accent6>
          <a:srgbClr val="4BB417"/>
        </a:accent6>
        <a:hlink>
          <a:srgbClr val="FBE019"/>
        </a:hlink>
        <a:folHlink>
          <a:srgbClr val="3D78E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egoe—Use This One!">
      <a:majorFont>
        <a:latin typeface="Segoe"/>
        <a:ea typeface=""/>
        <a:cs typeface=""/>
      </a:majorFont>
      <a:minorFont>
        <a:latin typeface="Sego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WinHEC 2007 WEB Template</Template>
  <TotalTime>1512</TotalTime>
  <Words>1073</Words>
  <Application>Microsoft Office PowerPoint</Application>
  <PresentationFormat>Custom</PresentationFormat>
  <Paragraphs>148</Paragraphs>
  <Slides>21</Slides>
  <Notes>21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Segoe</vt:lpstr>
      <vt:lpstr>Wingdings</vt:lpstr>
      <vt:lpstr>Calibri</vt:lpstr>
      <vt:lpstr>Segoe Semibold</vt:lpstr>
      <vt:lpstr>WinHec 2007 WEB Template</vt:lpstr>
      <vt:lpstr>Solid-State Drives Next-generation storage</vt:lpstr>
      <vt:lpstr>Key Takeaways</vt:lpstr>
      <vt:lpstr>Agenda </vt:lpstr>
      <vt:lpstr>SSD Primer</vt:lpstr>
      <vt:lpstr>SSD Common Knowledge SSD features (1 of 3) </vt:lpstr>
      <vt:lpstr>SSD Common Knowledge SSD features (2 of 3) </vt:lpstr>
      <vt:lpstr>SSD Common Knowledge SSD features (3 of 3)</vt:lpstr>
      <vt:lpstr>SSD Common Knowledge SSD issues (1 of 3)</vt:lpstr>
      <vt:lpstr>SSD Common Knowledge SSD issues (2 of 3)</vt:lpstr>
      <vt:lpstr>SSD Common Knowledge SSD issues (3 of 3)</vt:lpstr>
      <vt:lpstr>Windows:  Best Platform For SSD Knowing what SSD needs (1 of 4 )</vt:lpstr>
      <vt:lpstr>Windows:  Best Platform For SSD Knowing how to use SSD better (2 of 4)</vt:lpstr>
      <vt:lpstr>Windows:  Best Platform For SSD Performance/low cost:  We take both (3 of 4)</vt:lpstr>
      <vt:lpstr>Windows:  Best Platform For SSD Performance/low cost:  We take both (4 of 4) </vt:lpstr>
      <vt:lpstr>SSD Directions</vt:lpstr>
      <vt:lpstr>SSD Directions  (1 of 3)</vt:lpstr>
      <vt:lpstr>SSD Directions (2 of 3)</vt:lpstr>
      <vt:lpstr>SSD Directions (3 of 3)</vt:lpstr>
      <vt:lpstr>Call To Action</vt:lpstr>
      <vt:lpstr>Additional Resources</vt:lpstr>
      <vt:lpstr>Slide 21</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WNS-T432 Solid-State Drives: Next-Generation Storage</dc:title>
  <dc:subject>WinHec 2007</dc:subject>
  <dc:creator>Frank Shu</dc:creator>
  <dc:description>Template: Bryan Lenning, Silver Fox Productions
Formatting: Susan Blanchard, Silver Fox Productions
Event Date: May 15-17, 2007
Event Location: Los Angeles Convention Center Los Angeles, California
Audience:</dc:description>
  <cp:lastModifiedBy>Microsoft Employee</cp:lastModifiedBy>
  <cp:revision>138</cp:revision>
  <dcterms:created xsi:type="dcterms:W3CDTF">2007-04-02T22:52:54Z</dcterms:created>
  <dcterms:modified xsi:type="dcterms:W3CDTF">2007-05-30T15:50:46Z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0x010100C08F00F2425C2844BA62C773C4850D8A</vt:lpwstr>
  </property>
</Properties>
</file>