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0.xml" ContentType="application/vnd.openxmlformats-officedocument.presentationml.slideLayout+xml"/>
  <Override PartName="/ppt/notesSlides/notesSlide6.xml" ContentType="application/vnd.openxmlformats-officedocument.presentationml.notes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p:sldMasterIdLst>
    <p:sldMasterId id="2147483685" r:id="rId1"/>
  </p:sldMasterIdLst>
  <p:notesMasterIdLst>
    <p:notesMasterId r:id="rId8"/>
  </p:notesMasterIdLst>
  <p:handoutMasterIdLst>
    <p:handoutMasterId r:id="rId9"/>
  </p:handoutMasterIdLst>
  <p:sldIdLst>
    <p:sldId id="257" r:id="rId2"/>
    <p:sldId id="300" r:id="rId3"/>
    <p:sldId id="301" r:id="rId4"/>
    <p:sldId id="302" r:id="rId5"/>
    <p:sldId id="303" r:id="rId6"/>
    <p:sldId id="292" r:id="rId7"/>
  </p:sldIdLst>
  <p:sldSz cx="9144000" cy="6858000" type="screen4x3"/>
  <p:notesSz cx="6858000" cy="9144000"/>
  <p:defaultTextStyle>
    <a:defPPr>
      <a:defRPr lang="en-US"/>
    </a:defPPr>
    <a:lvl1pPr algn="ctr" rtl="0" fontAlgn="base">
      <a:spcBef>
        <a:spcPct val="0"/>
      </a:spcBef>
      <a:spcAft>
        <a:spcPct val="0"/>
      </a:spcAft>
      <a:defRPr b="1" kern="1200">
        <a:solidFill>
          <a:schemeClr val="tx1"/>
        </a:solidFill>
        <a:effectLst>
          <a:outerShdw blurRad="38100" dist="38100" dir="2700000" algn="tl">
            <a:srgbClr val="000000">
              <a:alpha val="43137"/>
            </a:srgbClr>
          </a:outerShdw>
        </a:effectLst>
        <a:latin typeface="Arial" charset="0"/>
        <a:ea typeface="+mn-ea"/>
        <a:cs typeface="+mn-cs"/>
      </a:defRPr>
    </a:lvl1pPr>
    <a:lvl2pPr marL="457200" algn="ctr" rtl="0" fontAlgn="base">
      <a:spcBef>
        <a:spcPct val="0"/>
      </a:spcBef>
      <a:spcAft>
        <a:spcPct val="0"/>
      </a:spcAft>
      <a:defRPr b="1" kern="1200">
        <a:solidFill>
          <a:schemeClr val="tx1"/>
        </a:solidFill>
        <a:effectLst>
          <a:outerShdw blurRad="38100" dist="38100" dir="2700000" algn="tl">
            <a:srgbClr val="000000">
              <a:alpha val="43137"/>
            </a:srgbClr>
          </a:outerShdw>
        </a:effectLst>
        <a:latin typeface="Arial" charset="0"/>
        <a:ea typeface="+mn-ea"/>
        <a:cs typeface="+mn-cs"/>
      </a:defRPr>
    </a:lvl2pPr>
    <a:lvl3pPr marL="914400" algn="ctr" rtl="0" fontAlgn="base">
      <a:spcBef>
        <a:spcPct val="0"/>
      </a:spcBef>
      <a:spcAft>
        <a:spcPct val="0"/>
      </a:spcAft>
      <a:defRPr b="1" kern="1200">
        <a:solidFill>
          <a:schemeClr val="tx1"/>
        </a:solidFill>
        <a:effectLst>
          <a:outerShdw blurRad="38100" dist="38100" dir="2700000" algn="tl">
            <a:srgbClr val="000000">
              <a:alpha val="43137"/>
            </a:srgbClr>
          </a:outerShdw>
        </a:effectLst>
        <a:latin typeface="Arial" charset="0"/>
        <a:ea typeface="+mn-ea"/>
        <a:cs typeface="+mn-cs"/>
      </a:defRPr>
    </a:lvl3pPr>
    <a:lvl4pPr marL="1371600" algn="ctr" rtl="0" fontAlgn="base">
      <a:spcBef>
        <a:spcPct val="0"/>
      </a:spcBef>
      <a:spcAft>
        <a:spcPct val="0"/>
      </a:spcAft>
      <a:defRPr b="1" kern="1200">
        <a:solidFill>
          <a:schemeClr val="tx1"/>
        </a:solidFill>
        <a:effectLst>
          <a:outerShdw blurRad="38100" dist="38100" dir="2700000" algn="tl">
            <a:srgbClr val="000000">
              <a:alpha val="43137"/>
            </a:srgbClr>
          </a:outerShdw>
        </a:effectLst>
        <a:latin typeface="Arial" charset="0"/>
        <a:ea typeface="+mn-ea"/>
        <a:cs typeface="+mn-cs"/>
      </a:defRPr>
    </a:lvl4pPr>
    <a:lvl5pPr marL="1828800" algn="ctr" rtl="0" fontAlgn="base">
      <a:spcBef>
        <a:spcPct val="0"/>
      </a:spcBef>
      <a:spcAft>
        <a:spcPct val="0"/>
      </a:spcAft>
      <a:defRPr b="1" kern="1200">
        <a:solidFill>
          <a:schemeClr val="tx1"/>
        </a:solidFill>
        <a:effectLst>
          <a:outerShdw blurRad="38100" dist="38100" dir="2700000" algn="tl">
            <a:srgbClr val="000000">
              <a:alpha val="43137"/>
            </a:srgbClr>
          </a:outerShdw>
        </a:effectLst>
        <a:latin typeface="Arial" charset="0"/>
        <a:ea typeface="+mn-ea"/>
        <a:cs typeface="+mn-cs"/>
      </a:defRPr>
    </a:lvl5pPr>
    <a:lvl6pPr marL="2286000" algn="l" defTabSz="914400" rtl="0" eaLnBrk="1" latinLnBrk="0" hangingPunct="1">
      <a:defRPr b="1" kern="1200">
        <a:solidFill>
          <a:schemeClr val="tx1"/>
        </a:solidFill>
        <a:effectLst>
          <a:outerShdw blurRad="38100" dist="38100" dir="2700000" algn="tl">
            <a:srgbClr val="000000">
              <a:alpha val="43137"/>
            </a:srgbClr>
          </a:outerShdw>
        </a:effectLst>
        <a:latin typeface="Arial" charset="0"/>
        <a:ea typeface="+mn-ea"/>
        <a:cs typeface="+mn-cs"/>
      </a:defRPr>
    </a:lvl6pPr>
    <a:lvl7pPr marL="2743200" algn="l" defTabSz="914400" rtl="0" eaLnBrk="1" latinLnBrk="0" hangingPunct="1">
      <a:defRPr b="1" kern="1200">
        <a:solidFill>
          <a:schemeClr val="tx1"/>
        </a:solidFill>
        <a:effectLst>
          <a:outerShdw blurRad="38100" dist="38100" dir="2700000" algn="tl">
            <a:srgbClr val="000000">
              <a:alpha val="43137"/>
            </a:srgbClr>
          </a:outerShdw>
        </a:effectLst>
        <a:latin typeface="Arial" charset="0"/>
        <a:ea typeface="+mn-ea"/>
        <a:cs typeface="+mn-cs"/>
      </a:defRPr>
    </a:lvl7pPr>
    <a:lvl8pPr marL="3200400" algn="l" defTabSz="914400" rtl="0" eaLnBrk="1" latinLnBrk="0" hangingPunct="1">
      <a:defRPr b="1" kern="1200">
        <a:solidFill>
          <a:schemeClr val="tx1"/>
        </a:solidFill>
        <a:effectLst>
          <a:outerShdw blurRad="38100" dist="38100" dir="2700000" algn="tl">
            <a:srgbClr val="000000">
              <a:alpha val="43137"/>
            </a:srgbClr>
          </a:outerShdw>
        </a:effectLst>
        <a:latin typeface="Arial" charset="0"/>
        <a:ea typeface="+mn-ea"/>
        <a:cs typeface="+mn-cs"/>
      </a:defRPr>
    </a:lvl8pPr>
    <a:lvl9pPr marL="3657600" algn="l" defTabSz="914400" rtl="0" eaLnBrk="1" latinLnBrk="0" hangingPunct="1">
      <a:defRPr b="1" kern="1200">
        <a:solidFill>
          <a:schemeClr val="tx1"/>
        </a:solidFill>
        <a:effectLst>
          <a:outerShdw blurRad="38100" dist="38100" dir="2700000" algn="tl">
            <a:srgbClr val="000000">
              <a:alpha val="43137"/>
            </a:srgbClr>
          </a:outerShdw>
        </a:effectLst>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6" clrMode="bw" hiddenSlides="1" frameSlides="1"/>
  <p:showPr showNarration="1">
    <p:present/>
    <p:sldAll/>
    <p:penClr>
      <a:srgbClr val="FF0000"/>
    </p:penClr>
  </p:showPr>
  <p:clrMru>
    <a:srgbClr val="FFFF66"/>
    <a:srgbClr val="6699FF"/>
    <a:srgbClr val="3366FF"/>
    <a:srgbClr val="0033CC"/>
    <a:srgbClr val="0066FF"/>
    <a:srgbClr val="660066"/>
    <a:srgbClr val="FFFFFF"/>
    <a:srgbClr val="DDDDDD"/>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2279" autoAdjust="0"/>
    <p:restoredTop sz="95438" autoAdjust="0"/>
  </p:normalViewPr>
  <p:slideViewPr>
    <p:cSldViewPr snapToGrid="0" showGuides="1">
      <p:cViewPr varScale="1">
        <p:scale>
          <a:sx n="55" d="100"/>
          <a:sy n="55" d="100"/>
        </p:scale>
        <p:origin x="-509" y="-77"/>
      </p:cViewPr>
      <p:guideLst>
        <p:guide orient="horz" pos="2328"/>
        <p:guide orient="horz" pos="144"/>
        <p:guide orient="horz" pos="894"/>
        <p:guide orient="horz" pos="1200"/>
        <p:guide orient="horz" pos="1488"/>
        <p:guide orient="horz" pos="4176"/>
        <p:guide pos="2880"/>
        <p:guide pos="240"/>
        <p:guide pos="462"/>
        <p:guide pos="5520"/>
      </p:guideLst>
    </p:cSldViewPr>
  </p:slideViewPr>
  <p:notesTextViewPr>
    <p:cViewPr>
      <p:scale>
        <a:sx n="100" d="100"/>
        <a:sy n="100" d="100"/>
      </p:scale>
      <p:origin x="0" y="0"/>
    </p:cViewPr>
  </p:notesTextViewPr>
  <p:sorterViewPr>
    <p:cViewPr>
      <p:scale>
        <a:sx n="66" d="100"/>
        <a:sy n="66" d="100"/>
      </p:scale>
      <p:origin x="0" y="0"/>
    </p:cViewPr>
  </p:sorterViewPr>
  <p:notesViewPr>
    <p:cSldViewPr snapToGrid="0" showGuides="1">
      <p:cViewPr>
        <p:scale>
          <a:sx n="125" d="100"/>
          <a:sy n="125" d="100"/>
        </p:scale>
        <p:origin x="-1254" y="2568"/>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a:effectLst/>
              </a:defRPr>
            </a:lvl1pPr>
          </a:lstStyle>
          <a:p>
            <a:endParaRPr lang="en-US" dirty="0">
              <a:latin typeface="Segoe" pitchFamily="34" charset="0"/>
            </a:endParaRPr>
          </a:p>
        </p:txBody>
      </p:sp>
      <p:sp>
        <p:nvSpPr>
          <p:cNvPr id="19459" name="Rectangle 3"/>
          <p:cNvSpPr>
            <a:spLocks noGrp="1" noChangeArrowheads="1"/>
          </p:cNvSpPr>
          <p:nvPr>
            <p:ph type="dt" sz="quarter"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effectLst/>
              </a:defRPr>
            </a:lvl1pPr>
          </a:lstStyle>
          <a:p>
            <a:fld id="{04D4FFB3-5006-4E49-AA5B-4E4342757EC6}" type="datetime8">
              <a:rPr lang="en-US">
                <a:latin typeface="Segoe" pitchFamily="34" charset="0"/>
              </a:rPr>
              <a:pPr/>
              <a:t>6/1/2007 10:33 AM</a:t>
            </a:fld>
            <a:endParaRPr lang="en-US" dirty="0">
              <a:latin typeface="Segoe" pitchFamily="34" charset="0"/>
            </a:endParaRPr>
          </a:p>
        </p:txBody>
      </p:sp>
      <p:sp>
        <p:nvSpPr>
          <p:cNvPr id="19460" name="Rectangle 4"/>
          <p:cNvSpPr>
            <a:spLocks noGrp="1" noChangeArrowheads="1"/>
          </p:cNvSpPr>
          <p:nvPr>
            <p:ph type="ftr" sz="quarter" idx="2"/>
          </p:nvPr>
        </p:nvSpPr>
        <p:spPr bwMode="auto">
          <a:xfrm>
            <a:off x="0" y="8686800"/>
            <a:ext cx="61849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eaLnBrk="0" hangingPunct="0">
              <a:defRPr sz="500" b="0">
                <a:effectLst/>
                <a:cs typeface="Arial" charset="0"/>
              </a:defRPr>
            </a:lvl1pPr>
          </a:lstStyle>
          <a:p>
            <a:r>
              <a:rPr lang="en-US" dirty="0">
                <a:latin typeface="Segoe" pitchFamily="34" charset="0"/>
              </a:rPr>
              <a:t>© 2007 Microsoft Corporation. All rights reserved. Microsoft, Windows, Windows Vista and other product names are or may be registered trademarks and/or trademarks in the U.S. and/or other countries.</a:t>
            </a:r>
          </a:p>
          <a:p>
            <a:r>
              <a:rPr lang="en-US" dirty="0">
                <a:latin typeface="Segoe"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dirty="0">
                <a:latin typeface="Segoe" pitchFamily="34" charset="0"/>
              </a:rPr>
            </a:br>
            <a:r>
              <a:rPr lang="en-US" dirty="0">
                <a:latin typeface="Segoe" pitchFamily="34" charset="0"/>
              </a:rPr>
              <a:t>MICROSOFT MAKES NO WARRANTIES, EXPRESS, IMPLIED OR STATUTORY, AS TO THE INFORMATION IN THIS PRESENTATION.</a:t>
            </a:r>
          </a:p>
        </p:txBody>
      </p:sp>
      <p:sp>
        <p:nvSpPr>
          <p:cNvPr id="19461" name="Rectangle 5"/>
          <p:cNvSpPr>
            <a:spLocks noGrp="1" noChangeArrowheads="1"/>
          </p:cNvSpPr>
          <p:nvPr>
            <p:ph type="sldNum" sz="quarter" idx="3"/>
          </p:nvPr>
        </p:nvSpPr>
        <p:spPr bwMode="auto">
          <a:xfrm>
            <a:off x="6246813" y="8686800"/>
            <a:ext cx="611187"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effectLst/>
              </a:defRPr>
            </a:lvl1pPr>
          </a:lstStyle>
          <a:p>
            <a:fld id="{21277164-2D9E-4E95-AB51-A7BBBF8034F3}" type="slidenum">
              <a:rPr lang="en-US">
                <a:latin typeface="Segoe" pitchFamily="34" charset="0"/>
              </a:rPr>
              <a:pPr/>
              <a:t>‹#›</a:t>
            </a:fld>
            <a:endParaRPr lang="en-US" dirty="0">
              <a:latin typeface="Segoe"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969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b="0">
                <a:effectLst/>
                <a:latin typeface="Times New Roman" pitchFamily="18" charset="0"/>
              </a:defRPr>
            </a:lvl1pPr>
          </a:lstStyle>
          <a:p>
            <a:endParaRPr lang="en-US"/>
          </a:p>
        </p:txBody>
      </p:sp>
      <p:sp>
        <p:nvSpPr>
          <p:cNvPr id="29699"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b="0">
                <a:effectLst/>
                <a:latin typeface="Times New Roman" pitchFamily="18" charset="0"/>
              </a:defRPr>
            </a:lvl1pPr>
          </a:lstStyle>
          <a:p>
            <a:fld id="{7D25F7E3-4BCF-45BF-862E-B764AEFA91E0}" type="datetime8">
              <a:rPr lang="en-US"/>
              <a:pPr/>
              <a:t>6/1/2007 10:33 AM</a:t>
            </a:fld>
            <a:endParaRPr lang="en-US"/>
          </a:p>
        </p:txBody>
      </p:sp>
      <p:sp>
        <p:nvSpPr>
          <p:cNvPr id="29700"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29701"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9702" name="Rectangle 6"/>
          <p:cNvSpPr>
            <a:spLocks noGrp="1" noChangeArrowheads="1"/>
          </p:cNvSpPr>
          <p:nvPr>
            <p:ph type="ftr" sz="quarter" idx="4"/>
          </p:nvPr>
        </p:nvSpPr>
        <p:spPr bwMode="auto">
          <a:xfrm>
            <a:off x="0" y="8686800"/>
            <a:ext cx="6157913"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eaLnBrk="0" hangingPunct="0">
              <a:defRPr sz="500" b="0">
                <a:effectLst/>
                <a:cs typeface="Arial" charset="0"/>
              </a:defRPr>
            </a:lvl1pPr>
          </a:lstStyle>
          <a:p>
            <a:r>
              <a:rPr lang="en-US" dirty="0" smtClean="0">
                <a:latin typeface="Segoe" pitchFamily="34" charset="0"/>
              </a:rPr>
              <a:t>© 2007 Microsoft Corporation. All rights reserved. Microsoft, Windows, Windows Vista and other product names are or may be registered trademarks and/or trademarks in the U.S. and/or other countries.</a:t>
            </a:r>
          </a:p>
          <a:p>
            <a:r>
              <a:rPr lang="en-US" dirty="0" smtClean="0">
                <a:latin typeface="Segoe"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dirty="0" smtClean="0">
                <a:latin typeface="Segoe" pitchFamily="34" charset="0"/>
              </a:rPr>
            </a:br>
            <a:r>
              <a:rPr lang="en-US" dirty="0" smtClean="0">
                <a:latin typeface="Segoe" pitchFamily="34" charset="0"/>
              </a:rPr>
              <a:t>MICROSOFT MAKES NO WARRANTIES, EXPRESS, IMPLIED OR STATUTORY, AS TO THE INFORMATION IN THIS PRESENTATION.</a:t>
            </a:r>
            <a:endParaRPr lang="en-US" dirty="0">
              <a:latin typeface="Segoe" pitchFamily="34" charset="0"/>
            </a:endParaRPr>
          </a:p>
        </p:txBody>
      </p:sp>
      <p:sp>
        <p:nvSpPr>
          <p:cNvPr id="29703" name="Rectangle 7"/>
          <p:cNvSpPr>
            <a:spLocks noGrp="1" noChangeArrowheads="1"/>
          </p:cNvSpPr>
          <p:nvPr>
            <p:ph type="sldNum" sz="quarter" idx="5"/>
          </p:nvPr>
        </p:nvSpPr>
        <p:spPr bwMode="auto">
          <a:xfrm>
            <a:off x="5762625" y="8685213"/>
            <a:ext cx="1093788"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b="0">
                <a:effectLst/>
                <a:latin typeface="Times New Roman" pitchFamily="18" charset="0"/>
              </a:defRPr>
            </a:lvl1pPr>
          </a:lstStyle>
          <a:p>
            <a:fld id="{F7A04DDA-A48D-47DA-B972-D8C9871FD24B}" type="slidenum">
              <a:rPr lang="en-US"/>
              <a:pPr/>
              <a:t>‹#›</a:t>
            </a:fld>
            <a:endParaRPr lang="en-US"/>
          </a:p>
        </p:txBody>
      </p:sp>
    </p:spTree>
  </p:cSld>
  <p:clrMap bg1="lt1" tx1="dk1" bg2="lt2" tx2="dk2" accent1="accent1" accent2="accent2" accent3="accent3" accent4="accent4" accent5="accent5" accent6="accent6" hlink="hlink" folHlink="folHlink"/>
  <p:hf hdr="0"/>
  <p:notesStyle>
    <a:lvl1pPr algn="l" rtl="0" fontAlgn="base">
      <a:spcBef>
        <a:spcPct val="30000"/>
      </a:spcBef>
      <a:spcAft>
        <a:spcPct val="0"/>
      </a:spcAft>
      <a:defRPr sz="1200" kern="1200">
        <a:solidFill>
          <a:schemeClr val="tx1"/>
        </a:solidFill>
        <a:latin typeface="Times New Roman" pitchFamily="18" charset="0"/>
        <a:ea typeface="+mn-ea"/>
        <a:cs typeface="+mn-cs"/>
      </a:defRPr>
    </a:lvl1pPr>
    <a:lvl2pPr marL="457200" algn="l" rtl="0" fontAlgn="base">
      <a:spcBef>
        <a:spcPct val="30000"/>
      </a:spcBef>
      <a:spcAft>
        <a:spcPct val="0"/>
      </a:spcAft>
      <a:defRPr sz="1200" kern="1200">
        <a:solidFill>
          <a:schemeClr val="tx1"/>
        </a:solidFill>
        <a:latin typeface="Times New Roman" pitchFamily="18" charset="0"/>
        <a:ea typeface="+mn-ea"/>
        <a:cs typeface="+mn-cs"/>
      </a:defRPr>
    </a:lvl2pPr>
    <a:lvl3pPr marL="914400" algn="l" rtl="0" fontAlgn="base">
      <a:spcBef>
        <a:spcPct val="30000"/>
      </a:spcBef>
      <a:spcAft>
        <a:spcPct val="0"/>
      </a:spcAft>
      <a:defRPr sz="1200" kern="1200">
        <a:solidFill>
          <a:schemeClr val="tx1"/>
        </a:solidFill>
        <a:latin typeface="Times New Roman" pitchFamily="18" charset="0"/>
        <a:ea typeface="+mn-ea"/>
        <a:cs typeface="+mn-cs"/>
      </a:defRPr>
    </a:lvl3pPr>
    <a:lvl4pPr marL="1371600" algn="l" rtl="0" fontAlgn="base">
      <a:spcBef>
        <a:spcPct val="30000"/>
      </a:spcBef>
      <a:spcAft>
        <a:spcPct val="0"/>
      </a:spcAft>
      <a:defRPr sz="1200" kern="1200">
        <a:solidFill>
          <a:schemeClr val="tx1"/>
        </a:solidFill>
        <a:latin typeface="Times New Roman" pitchFamily="18" charset="0"/>
        <a:ea typeface="+mn-ea"/>
        <a:cs typeface="+mn-cs"/>
      </a:defRPr>
    </a:lvl4pPr>
    <a:lvl5pPr marL="1828800" algn="l" rtl="0" fontAlgn="base">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a:spLocks noGrp="1" noChangeArrowheads="1"/>
          </p:cNvSpPr>
          <p:nvPr>
            <p:ph type="dt" idx="1"/>
          </p:nvPr>
        </p:nvSpPr>
        <p:spPr>
          <a:ln/>
        </p:spPr>
        <p:txBody>
          <a:bodyPr/>
          <a:lstStyle/>
          <a:p>
            <a:fld id="{90204894-C69C-400A-A411-C341FB7733A7}" type="datetime8">
              <a:rPr lang="en-US"/>
              <a:pPr/>
              <a:t>6/1/2007 10:34 AM</a:t>
            </a:fld>
            <a:endParaRPr lang="en-US"/>
          </a:p>
        </p:txBody>
      </p:sp>
      <p:sp>
        <p:nvSpPr>
          <p:cNvPr id="6" name="Rectangle 6"/>
          <p:cNvSpPr>
            <a:spLocks noGrp="1" noChangeArrowheads="1"/>
          </p:cNvSpPr>
          <p:nvPr>
            <p:ph type="ftr" sz="quarter" idx="4"/>
          </p:nvPr>
        </p:nvSpPr>
        <p:spPr>
          <a:ln/>
        </p:spPr>
        <p:txBody>
          <a:bodyPr/>
          <a:lstStyle/>
          <a:p>
            <a:r>
              <a:rPr lang="en-US" dirty="0">
                <a:latin typeface="Segoe" pitchFamily="34" charset="0"/>
              </a:rPr>
              <a:t>© 2007 Microsoft Corporation. All rights reserved. Microsoft, Windows, Windows Vista and other product names are or may be registered trademarks and/or trademarks in the U.S. and/or other countries.</a:t>
            </a:r>
          </a:p>
          <a:p>
            <a:r>
              <a:rPr lang="en-US" dirty="0">
                <a:latin typeface="Segoe"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dirty="0">
                <a:latin typeface="Segoe" pitchFamily="34" charset="0"/>
              </a:rPr>
            </a:br>
            <a:r>
              <a:rPr lang="en-US" dirty="0">
                <a:latin typeface="Segoe" pitchFamily="34" charset="0"/>
              </a:rPr>
              <a:t>MICROSOFT MAKES NO WARRANTIES, EXPRESS, IMPLIED OR STATUTORY, AS TO THE INFORMATION IN THIS PRESENTATION.</a:t>
            </a:r>
          </a:p>
        </p:txBody>
      </p:sp>
      <p:sp>
        <p:nvSpPr>
          <p:cNvPr id="7" name="Rectangle 7"/>
          <p:cNvSpPr>
            <a:spLocks noGrp="1" noChangeArrowheads="1"/>
          </p:cNvSpPr>
          <p:nvPr>
            <p:ph type="sldNum" sz="quarter" idx="5"/>
          </p:nvPr>
        </p:nvSpPr>
        <p:spPr>
          <a:ln/>
        </p:spPr>
        <p:txBody>
          <a:bodyPr/>
          <a:lstStyle/>
          <a:p>
            <a:fld id="{F9814995-25EE-4CB5-88EB-1512AF13CC4C}" type="slidenum">
              <a:rPr lang="en-US"/>
              <a:pPr/>
              <a:t>1</a:t>
            </a:fld>
            <a:endParaRPr lang="en-US"/>
          </a:p>
        </p:txBody>
      </p:sp>
      <p:sp>
        <p:nvSpPr>
          <p:cNvPr id="48132" name="Rectangle 4"/>
          <p:cNvSpPr>
            <a:spLocks noGrp="1" noRot="1" noChangeAspect="1" noChangeArrowheads="1" noTextEdit="1"/>
          </p:cNvSpPr>
          <p:nvPr>
            <p:ph type="sldImg"/>
          </p:nvPr>
        </p:nvSpPr>
        <p:spPr>
          <a:ln/>
        </p:spPr>
      </p:sp>
      <p:sp>
        <p:nvSpPr>
          <p:cNvPr id="48133" name="Rectangle 5"/>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a:spLocks noGrp="1" noChangeArrowheads="1"/>
          </p:cNvSpPr>
          <p:nvPr>
            <p:ph type="dt" idx="1"/>
          </p:nvPr>
        </p:nvSpPr>
        <p:spPr>
          <a:ln/>
        </p:spPr>
        <p:txBody>
          <a:bodyPr/>
          <a:lstStyle/>
          <a:p>
            <a:fld id="{509D5A2C-AF32-4624-AC56-33F2AE2CF47B}" type="datetime8">
              <a:rPr lang="en-US"/>
              <a:pPr/>
              <a:t>6/1/2007 10:34 AM</a:t>
            </a:fld>
            <a:endParaRPr lang="en-US"/>
          </a:p>
        </p:txBody>
      </p:sp>
      <p:sp>
        <p:nvSpPr>
          <p:cNvPr id="6" name="Rectangle 6"/>
          <p:cNvSpPr>
            <a:spLocks noGrp="1" noChangeArrowheads="1"/>
          </p:cNvSpPr>
          <p:nvPr>
            <p:ph type="ftr" sz="quarter" idx="4"/>
          </p:nvPr>
        </p:nvSpPr>
        <p:spPr>
          <a:ln/>
        </p:spPr>
        <p:txBody>
          <a:bodyPr/>
          <a:lstStyle/>
          <a:p>
            <a:r>
              <a:rPr lang="en-US" dirty="0">
                <a:latin typeface="Segoe" pitchFamily="34" charset="0"/>
              </a:rPr>
              <a:t>© 2007 Microsoft Corporation. All rights reserved. Microsoft, Windows, Windows Vista and other product names are or may be registered trademarks and/or trademarks in the U.S. and/or other countries.</a:t>
            </a:r>
          </a:p>
          <a:p>
            <a:r>
              <a:rPr lang="en-US" dirty="0">
                <a:latin typeface="Segoe"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dirty="0">
                <a:latin typeface="Segoe" pitchFamily="34" charset="0"/>
              </a:rPr>
            </a:br>
            <a:r>
              <a:rPr lang="en-US" dirty="0">
                <a:latin typeface="Segoe" pitchFamily="34" charset="0"/>
              </a:rPr>
              <a:t>MICROSOFT MAKES NO WARRANTIES, EXPRESS, IMPLIED OR STATUTORY, AS TO THE INFORMATION IN THIS PRESENTATION.</a:t>
            </a:r>
          </a:p>
        </p:txBody>
      </p:sp>
      <p:sp>
        <p:nvSpPr>
          <p:cNvPr id="7" name="Rectangle 7"/>
          <p:cNvSpPr>
            <a:spLocks noGrp="1" noChangeArrowheads="1"/>
          </p:cNvSpPr>
          <p:nvPr>
            <p:ph type="sldNum" sz="quarter" idx="5"/>
          </p:nvPr>
        </p:nvSpPr>
        <p:spPr>
          <a:ln/>
        </p:spPr>
        <p:txBody>
          <a:bodyPr/>
          <a:lstStyle/>
          <a:p>
            <a:fld id="{C046D302-DA1F-49D4-83CC-66883AB9AE2C}" type="slidenum">
              <a:rPr lang="en-US"/>
              <a:pPr/>
              <a:t>2</a:t>
            </a:fld>
            <a:endParaRPr lang="en-US"/>
          </a:p>
        </p:txBody>
      </p:sp>
      <p:sp>
        <p:nvSpPr>
          <p:cNvPr id="273410" name="Rectangle 2"/>
          <p:cNvSpPr>
            <a:spLocks noGrp="1" noRot="1" noChangeAspect="1" noChangeArrowheads="1" noTextEdit="1"/>
          </p:cNvSpPr>
          <p:nvPr>
            <p:ph type="sldImg"/>
          </p:nvPr>
        </p:nvSpPr>
        <p:spPr>
          <a:xfrm>
            <a:off x="1144588" y="685800"/>
            <a:ext cx="4572000" cy="3429000"/>
          </a:xfrm>
          <a:ln/>
        </p:spPr>
      </p:sp>
      <p:sp>
        <p:nvSpPr>
          <p:cNvPr id="273411" name="Rectangle 3"/>
          <p:cNvSpPr>
            <a:spLocks noGrp="1" noChangeArrowheads="1"/>
          </p:cNvSpPr>
          <p:nvPr>
            <p:ph type="body" idx="1"/>
          </p:nvPr>
        </p:nvSpPr>
        <p:spPr>
          <a:xfrm>
            <a:off x="912813" y="4343400"/>
            <a:ext cx="5032375" cy="4114800"/>
          </a:xfrm>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a:spLocks noGrp="1" noChangeArrowheads="1"/>
          </p:cNvSpPr>
          <p:nvPr>
            <p:ph type="dt" idx="1"/>
          </p:nvPr>
        </p:nvSpPr>
        <p:spPr>
          <a:ln/>
        </p:spPr>
        <p:txBody>
          <a:bodyPr/>
          <a:lstStyle/>
          <a:p>
            <a:fld id="{046D8F7C-B27F-4DDE-86D7-048B3122CD39}" type="datetime8">
              <a:rPr lang="en-US"/>
              <a:pPr/>
              <a:t>6/1/2007 10:34 AM</a:t>
            </a:fld>
            <a:endParaRPr lang="en-US"/>
          </a:p>
        </p:txBody>
      </p:sp>
      <p:sp>
        <p:nvSpPr>
          <p:cNvPr id="6" name="Rectangle 6"/>
          <p:cNvSpPr>
            <a:spLocks noGrp="1" noChangeArrowheads="1"/>
          </p:cNvSpPr>
          <p:nvPr>
            <p:ph type="ftr" sz="quarter" idx="4"/>
          </p:nvPr>
        </p:nvSpPr>
        <p:spPr>
          <a:ln/>
        </p:spPr>
        <p:txBody>
          <a:bodyPr/>
          <a:lstStyle/>
          <a:p>
            <a:r>
              <a:rPr lang="en-US" dirty="0">
                <a:latin typeface="Segoe" pitchFamily="34" charset="0"/>
              </a:rPr>
              <a:t>© 2007 Microsoft Corporation. All rights reserved. Microsoft, Windows, Windows Vista and other product names are or may be registered trademarks and/or trademarks in the U.S. and/or other countries.</a:t>
            </a:r>
          </a:p>
          <a:p>
            <a:r>
              <a:rPr lang="en-US" dirty="0">
                <a:latin typeface="Segoe"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dirty="0">
                <a:latin typeface="Segoe" pitchFamily="34" charset="0"/>
              </a:rPr>
            </a:br>
            <a:r>
              <a:rPr lang="en-US" dirty="0">
                <a:latin typeface="Segoe" pitchFamily="34" charset="0"/>
              </a:rPr>
              <a:t>MICROSOFT MAKES NO WARRANTIES, EXPRESS, IMPLIED OR STATUTORY, AS TO THE INFORMATION IN THIS PRESENTATION.</a:t>
            </a:r>
          </a:p>
        </p:txBody>
      </p:sp>
      <p:sp>
        <p:nvSpPr>
          <p:cNvPr id="7" name="Rectangle 7"/>
          <p:cNvSpPr>
            <a:spLocks noGrp="1" noChangeArrowheads="1"/>
          </p:cNvSpPr>
          <p:nvPr>
            <p:ph type="sldNum" sz="quarter" idx="5"/>
          </p:nvPr>
        </p:nvSpPr>
        <p:spPr>
          <a:ln/>
        </p:spPr>
        <p:txBody>
          <a:bodyPr/>
          <a:lstStyle/>
          <a:p>
            <a:fld id="{85F6001E-DFDC-4003-B00B-92BECFC2FF91}" type="slidenum">
              <a:rPr lang="en-US"/>
              <a:pPr/>
              <a:t>3</a:t>
            </a:fld>
            <a:endParaRPr lang="en-US"/>
          </a:p>
        </p:txBody>
      </p:sp>
      <p:sp>
        <p:nvSpPr>
          <p:cNvPr id="275458" name="Rectangle 2"/>
          <p:cNvSpPr>
            <a:spLocks noGrp="1" noRot="1" noChangeAspect="1" noChangeArrowheads="1" noTextEdit="1"/>
          </p:cNvSpPr>
          <p:nvPr>
            <p:ph type="sldImg"/>
          </p:nvPr>
        </p:nvSpPr>
        <p:spPr>
          <a:ln/>
        </p:spPr>
      </p:sp>
      <p:sp>
        <p:nvSpPr>
          <p:cNvPr id="27545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a:spLocks noGrp="1" noChangeArrowheads="1"/>
          </p:cNvSpPr>
          <p:nvPr>
            <p:ph type="dt" idx="1"/>
          </p:nvPr>
        </p:nvSpPr>
        <p:spPr>
          <a:ln/>
        </p:spPr>
        <p:txBody>
          <a:bodyPr/>
          <a:lstStyle/>
          <a:p>
            <a:fld id="{285D7F30-6552-4C6C-8AD8-88E201727B89}" type="datetime8">
              <a:rPr lang="en-US"/>
              <a:pPr/>
              <a:t>6/1/2007 10:34 AM</a:t>
            </a:fld>
            <a:endParaRPr lang="en-US"/>
          </a:p>
        </p:txBody>
      </p:sp>
      <p:sp>
        <p:nvSpPr>
          <p:cNvPr id="6" name="Rectangle 6"/>
          <p:cNvSpPr>
            <a:spLocks noGrp="1" noChangeArrowheads="1"/>
          </p:cNvSpPr>
          <p:nvPr>
            <p:ph type="ftr" sz="quarter" idx="4"/>
          </p:nvPr>
        </p:nvSpPr>
        <p:spPr>
          <a:ln/>
        </p:spPr>
        <p:txBody>
          <a:bodyPr/>
          <a:lstStyle/>
          <a:p>
            <a:r>
              <a:rPr lang="en-US" dirty="0">
                <a:latin typeface="Segoe" pitchFamily="34" charset="0"/>
              </a:rPr>
              <a:t>© 2007 Microsoft Corporation. All rights reserved. Microsoft, Windows, Windows Vista and other product names are or may be registered trademarks and/or trademarks in the U.S. and/or other countries.</a:t>
            </a:r>
          </a:p>
          <a:p>
            <a:r>
              <a:rPr lang="en-US" dirty="0">
                <a:latin typeface="Segoe"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dirty="0">
                <a:latin typeface="Segoe" pitchFamily="34" charset="0"/>
              </a:rPr>
            </a:br>
            <a:r>
              <a:rPr lang="en-US" dirty="0">
                <a:latin typeface="Segoe" pitchFamily="34" charset="0"/>
              </a:rPr>
              <a:t>MICROSOFT MAKES NO WARRANTIES, EXPRESS, IMPLIED OR STATUTORY, AS TO THE INFORMATION IN THIS PRESENTATION.</a:t>
            </a:r>
          </a:p>
        </p:txBody>
      </p:sp>
      <p:sp>
        <p:nvSpPr>
          <p:cNvPr id="7" name="Rectangle 7"/>
          <p:cNvSpPr>
            <a:spLocks noGrp="1" noChangeArrowheads="1"/>
          </p:cNvSpPr>
          <p:nvPr>
            <p:ph type="sldNum" sz="quarter" idx="5"/>
          </p:nvPr>
        </p:nvSpPr>
        <p:spPr>
          <a:ln/>
        </p:spPr>
        <p:txBody>
          <a:bodyPr/>
          <a:lstStyle/>
          <a:p>
            <a:fld id="{670C86FD-1425-4AC5-88D3-29E3476D547C}" type="slidenum">
              <a:rPr lang="en-US"/>
              <a:pPr/>
              <a:t>4</a:t>
            </a:fld>
            <a:endParaRPr lang="en-US"/>
          </a:p>
        </p:txBody>
      </p:sp>
      <p:sp>
        <p:nvSpPr>
          <p:cNvPr id="277506" name="Rectangle 2"/>
          <p:cNvSpPr>
            <a:spLocks noGrp="1" noRot="1" noChangeAspect="1" noChangeArrowheads="1" noTextEdit="1"/>
          </p:cNvSpPr>
          <p:nvPr>
            <p:ph type="sldImg"/>
          </p:nvPr>
        </p:nvSpPr>
        <p:spPr>
          <a:ln/>
        </p:spPr>
      </p:sp>
      <p:sp>
        <p:nvSpPr>
          <p:cNvPr id="277507" name="Rectangle 3"/>
          <p:cNvSpPr>
            <a:spLocks noGrp="1" noChangeArrowheads="1"/>
          </p:cNvSpPr>
          <p:nvPr>
            <p:ph type="body" idx="1"/>
          </p:nvPr>
        </p:nvSpPr>
        <p:spPr>
          <a:xfrm>
            <a:off x="684213" y="4343400"/>
            <a:ext cx="5489575" cy="4114800"/>
          </a:xfrm>
        </p:spPr>
        <p:txBody>
          <a:bodyPr/>
          <a:lstStyle/>
          <a:p>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a:spLocks noGrp="1" noChangeArrowheads="1"/>
          </p:cNvSpPr>
          <p:nvPr>
            <p:ph type="dt" idx="1"/>
          </p:nvPr>
        </p:nvSpPr>
        <p:spPr>
          <a:ln/>
        </p:spPr>
        <p:txBody>
          <a:bodyPr/>
          <a:lstStyle/>
          <a:p>
            <a:fld id="{AD008AAE-D753-4575-8492-2F6C276A708E}" type="datetime8">
              <a:rPr lang="en-US"/>
              <a:pPr/>
              <a:t>6/1/2007 10:34 AM</a:t>
            </a:fld>
            <a:endParaRPr lang="en-US"/>
          </a:p>
        </p:txBody>
      </p:sp>
      <p:sp>
        <p:nvSpPr>
          <p:cNvPr id="6" name="Rectangle 6"/>
          <p:cNvSpPr>
            <a:spLocks noGrp="1" noChangeArrowheads="1"/>
          </p:cNvSpPr>
          <p:nvPr>
            <p:ph type="ftr" sz="quarter" idx="4"/>
          </p:nvPr>
        </p:nvSpPr>
        <p:spPr>
          <a:ln/>
        </p:spPr>
        <p:txBody>
          <a:bodyPr/>
          <a:lstStyle/>
          <a:p>
            <a:r>
              <a:rPr lang="en-US" dirty="0">
                <a:latin typeface="Segoe" pitchFamily="34" charset="0"/>
              </a:rPr>
              <a:t>© 2007 Microsoft Corporation. All rights reserved. Microsoft, Windows, Windows Vista and other product names are or may be registered trademarks and/or trademarks in the U.S. and/or other countries.</a:t>
            </a:r>
          </a:p>
          <a:p>
            <a:r>
              <a:rPr lang="en-US" dirty="0">
                <a:latin typeface="Segoe"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dirty="0">
                <a:latin typeface="Segoe" pitchFamily="34" charset="0"/>
              </a:rPr>
            </a:br>
            <a:r>
              <a:rPr lang="en-US" dirty="0">
                <a:latin typeface="Segoe" pitchFamily="34" charset="0"/>
              </a:rPr>
              <a:t>MICROSOFT MAKES NO WARRANTIES, EXPRESS, IMPLIED OR STATUTORY, AS TO THE INFORMATION IN THIS PRESENTATION.</a:t>
            </a:r>
          </a:p>
        </p:txBody>
      </p:sp>
      <p:sp>
        <p:nvSpPr>
          <p:cNvPr id="7" name="Rectangle 7"/>
          <p:cNvSpPr>
            <a:spLocks noGrp="1" noChangeArrowheads="1"/>
          </p:cNvSpPr>
          <p:nvPr>
            <p:ph type="sldNum" sz="quarter" idx="5"/>
          </p:nvPr>
        </p:nvSpPr>
        <p:spPr>
          <a:ln/>
        </p:spPr>
        <p:txBody>
          <a:bodyPr/>
          <a:lstStyle/>
          <a:p>
            <a:fld id="{4AD25E26-53BE-48C8-99BA-F4C214759B56}" type="slidenum">
              <a:rPr lang="en-US"/>
              <a:pPr/>
              <a:t>5</a:t>
            </a:fld>
            <a:endParaRPr lang="en-US"/>
          </a:p>
        </p:txBody>
      </p:sp>
      <p:sp>
        <p:nvSpPr>
          <p:cNvPr id="279554" name="Rectangle 2"/>
          <p:cNvSpPr>
            <a:spLocks noGrp="1" noRot="1" noChangeAspect="1" noChangeArrowheads="1" noTextEdit="1"/>
          </p:cNvSpPr>
          <p:nvPr>
            <p:ph type="sldImg"/>
          </p:nvPr>
        </p:nvSpPr>
        <p:spPr>
          <a:ln/>
        </p:spPr>
      </p:sp>
      <p:sp>
        <p:nvSpPr>
          <p:cNvPr id="27955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a:spLocks noGrp="1" noChangeArrowheads="1"/>
          </p:cNvSpPr>
          <p:nvPr>
            <p:ph type="dt" idx="1"/>
          </p:nvPr>
        </p:nvSpPr>
        <p:spPr>
          <a:ln/>
        </p:spPr>
        <p:txBody>
          <a:bodyPr/>
          <a:lstStyle/>
          <a:p>
            <a:fld id="{9F1FA5C9-4A24-4B61-9A9C-B71E27D71A69}" type="datetime8">
              <a:rPr lang="en-US"/>
              <a:pPr/>
              <a:t>6/1/2007 10:34 AM</a:t>
            </a:fld>
            <a:endParaRPr lang="en-US"/>
          </a:p>
        </p:txBody>
      </p:sp>
      <p:sp>
        <p:nvSpPr>
          <p:cNvPr id="6" name="Rectangle 6"/>
          <p:cNvSpPr>
            <a:spLocks noGrp="1" noChangeArrowheads="1"/>
          </p:cNvSpPr>
          <p:nvPr>
            <p:ph type="ftr" sz="quarter" idx="4"/>
          </p:nvPr>
        </p:nvSpPr>
        <p:spPr>
          <a:ln/>
        </p:spPr>
        <p:txBody>
          <a:bodyPr/>
          <a:lstStyle/>
          <a:p>
            <a:r>
              <a:rPr lang="en-US" dirty="0">
                <a:latin typeface="Segoe" pitchFamily="34" charset="0"/>
              </a:rPr>
              <a:t>© 2007 Microsoft Corporation. All rights reserved. Microsoft, Windows, Windows Vista and other product names are or may be registered trademarks and/or trademarks in the U.S. and/or other countries.</a:t>
            </a:r>
          </a:p>
          <a:p>
            <a:r>
              <a:rPr lang="en-US" dirty="0">
                <a:latin typeface="Segoe"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dirty="0">
                <a:latin typeface="Segoe" pitchFamily="34" charset="0"/>
              </a:rPr>
            </a:br>
            <a:r>
              <a:rPr lang="en-US" dirty="0">
                <a:latin typeface="Segoe" pitchFamily="34" charset="0"/>
              </a:rPr>
              <a:t>MICROSOFT MAKES NO WARRANTIES, EXPRESS, IMPLIED OR STATUTORY, AS TO THE INFORMATION IN THIS PRESENTATION.</a:t>
            </a:r>
          </a:p>
        </p:txBody>
      </p:sp>
      <p:sp>
        <p:nvSpPr>
          <p:cNvPr id="7" name="Rectangle 7"/>
          <p:cNvSpPr>
            <a:spLocks noGrp="1" noChangeArrowheads="1"/>
          </p:cNvSpPr>
          <p:nvPr>
            <p:ph type="sldNum" sz="quarter" idx="5"/>
          </p:nvPr>
        </p:nvSpPr>
        <p:spPr>
          <a:ln/>
        </p:spPr>
        <p:txBody>
          <a:bodyPr/>
          <a:lstStyle/>
          <a:p>
            <a:fld id="{C89F9EF8-5A33-48A2-812C-13AFC85B67FD}" type="slidenum">
              <a:rPr lang="en-US"/>
              <a:pPr/>
              <a:t>6</a:t>
            </a:fld>
            <a:endParaRPr lang="en-US"/>
          </a:p>
        </p:txBody>
      </p:sp>
      <p:sp>
        <p:nvSpPr>
          <p:cNvPr id="257026" name="Rectangle 2"/>
          <p:cNvSpPr>
            <a:spLocks noGrp="1" noRot="1" noChangeAspect="1" noChangeArrowheads="1" noTextEdit="1"/>
          </p:cNvSpPr>
          <p:nvPr>
            <p:ph type="sldImg"/>
          </p:nvPr>
        </p:nvSpPr>
        <p:spPr>
          <a:ln/>
        </p:spPr>
      </p:sp>
      <p:sp>
        <p:nvSpPr>
          <p:cNvPr id="257027" name="Rectangle 3"/>
          <p:cNvSpPr>
            <a:spLocks noGrp="1" noChangeArrowheads="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8434" name="Rectangle 2"/>
          <p:cNvSpPr>
            <a:spLocks noGrp="1" noChangeArrowheads="1"/>
          </p:cNvSpPr>
          <p:nvPr>
            <p:ph type="ctrTitle" hasCustomPrompt="1"/>
          </p:nvPr>
        </p:nvSpPr>
        <p:spPr>
          <a:xfrm>
            <a:off x="727605" y="1903678"/>
            <a:ext cx="7692761" cy="1523494"/>
          </a:xfrm>
          <a:prstGeom prst="rect">
            <a:avLst/>
          </a:prstGeom>
          <a:ln algn="ctr"/>
        </p:spPr>
        <p:txBody>
          <a:bodyPr lIns="0" tIns="0" rIns="0" bIns="0" anchor="t"/>
          <a:lstStyle>
            <a:lvl1pPr algn="l" rtl="0" fontAlgn="base">
              <a:lnSpc>
                <a:spcPct val="90000"/>
              </a:lnSpc>
              <a:spcBef>
                <a:spcPct val="0"/>
              </a:spcBef>
              <a:spcAft>
                <a:spcPct val="0"/>
              </a:spcAft>
              <a:defRPr lang="en-US" sz="5500" spc="-125" dirty="0">
                <a:ln w="3175">
                  <a:noFill/>
                </a:ln>
                <a:gradFill flip="none" rotWithShape="1">
                  <a:gsLst>
                    <a:gs pos="28000">
                      <a:srgbClr val="FEF9DA"/>
                    </a:gs>
                    <a:gs pos="52000">
                      <a:srgbClr val="FCE974"/>
                    </a:gs>
                    <a:gs pos="68000">
                      <a:srgbClr val="F79A1D"/>
                    </a:gs>
                  </a:gsLst>
                  <a:lin ang="5400000" scaled="1"/>
                  <a:tileRect/>
                </a:gradFill>
                <a:effectLst>
                  <a:outerShdw blurRad="88900" dist="12700" dir="2700000" algn="tl" rotWithShape="0">
                    <a:prstClr val="black"/>
                  </a:outerShdw>
                </a:effectLst>
                <a:latin typeface="Segoe" pitchFamily="34" charset="0"/>
                <a:ea typeface="+mn-ea"/>
                <a:cs typeface="Arial" charset="0"/>
              </a:defRPr>
            </a:lvl1pPr>
          </a:lstStyle>
          <a:p>
            <a:r>
              <a:rPr lang="en-US" dirty="0" smtClean="0"/>
              <a:t>Click </a:t>
            </a:r>
            <a:r>
              <a:rPr lang="en-US" dirty="0"/>
              <a:t>to edit Master title </a:t>
            </a:r>
            <a:r>
              <a:rPr lang="en-US" dirty="0" smtClean="0"/>
              <a:t>style </a:t>
            </a:r>
            <a:endParaRPr lang="en-US" dirty="0"/>
          </a:p>
        </p:txBody>
      </p:sp>
      <p:sp>
        <p:nvSpPr>
          <p:cNvPr id="18435" name="Rectangle 3"/>
          <p:cNvSpPr>
            <a:spLocks noGrp="1" noChangeArrowheads="1"/>
          </p:cNvSpPr>
          <p:nvPr>
            <p:ph type="subTitle" idx="1"/>
          </p:nvPr>
        </p:nvSpPr>
        <p:spPr>
          <a:xfrm>
            <a:off x="727605" y="4334074"/>
            <a:ext cx="7692761" cy="473207"/>
          </a:xfrm>
          <a:prstGeom prst="rect">
            <a:avLst/>
          </a:prstGeom>
        </p:spPr>
        <p:txBody>
          <a:bodyPr lIns="0" tIns="0" rIns="0" bIns="0" anchor="t"/>
          <a:lstStyle>
            <a:lvl1pPr marL="0" indent="0">
              <a:spcBef>
                <a:spcPct val="0"/>
              </a:spcBef>
              <a:buFont typeface="Wingdings" pitchFamily="2" charset="2"/>
              <a:buNone/>
              <a:defRPr sz="3300">
                <a:solidFill>
                  <a:schemeClr val="tx2"/>
                </a:solidFill>
                <a:effectLst>
                  <a:outerShdw blurRad="38100" dist="38100" dir="2700000" algn="tl">
                    <a:srgbClr val="000000">
                      <a:alpha val="43137"/>
                    </a:srgbClr>
                  </a:outerShdw>
                </a:effectLst>
              </a:defRPr>
            </a:lvl1pPr>
          </a:lstStyle>
          <a:p>
            <a:r>
              <a:rPr lang="en-US" smtClean="0"/>
              <a:t>Click to edit Master subtitle style</a:t>
            </a:r>
            <a:endParaRPr lang="en-US" dirty="0"/>
          </a:p>
        </p:txBody>
      </p:sp>
    </p:spTree>
  </p:cSld>
  <p:clrMapOvr>
    <a:overrideClrMapping bg1="dk2" tx1="lt1" bg2="dk1" tx2="lt2" accent1="accent1" accent2="accent2" accent3="accent3" accent4="accent4" accent5="accent5" accent6="accent6" hlink="hlink" folHlink="folHlink"/>
  </p:clrMapOvr>
  <p:transition>
    <p:fade/>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lack Slide - no bottom bar">
    <p:spTree>
      <p:nvGrpSpPr>
        <p:cNvPr id="1" name=""/>
        <p:cNvGrpSpPr/>
        <p:nvPr/>
      </p:nvGrpSpPr>
      <p:grpSpPr>
        <a:xfrm>
          <a:off x="0" y="0"/>
          <a:ext cx="0" cy="0"/>
          <a:chOff x="0" y="0"/>
          <a:chExt cx="0" cy="0"/>
        </a:xfrm>
      </p:grpSpPr>
      <p:sp>
        <p:nvSpPr>
          <p:cNvPr id="2" name="Title 1"/>
          <p:cNvSpPr>
            <a:spLocks noGrp="1"/>
          </p:cNvSpPr>
          <p:nvPr>
            <p:ph type="title"/>
          </p:nvPr>
        </p:nvSpPr>
        <p:spPr bwMode="white">
          <a:xfrm>
            <a:off x="382588" y="228600"/>
            <a:ext cx="8380412" cy="692498"/>
          </a:xfrm>
          <a:prstGeom prst="rect">
            <a:avLst/>
          </a:prstGeom>
        </p:spPr>
        <p:txBody>
          <a:bodyPr/>
          <a:lstStyle>
            <a:lvl1pPr algn="l" rtl="0" fontAlgn="base">
              <a:lnSpc>
                <a:spcPct val="90000"/>
              </a:lnSpc>
              <a:spcBef>
                <a:spcPct val="0"/>
              </a:spcBef>
              <a:spcAft>
                <a:spcPct val="0"/>
              </a:spcAft>
              <a:defRPr lang="en-US" sz="5000" spc="-125" dirty="0">
                <a:ln w="3175">
                  <a:noFill/>
                </a:ln>
                <a:solidFill>
                  <a:srgbClr val="FFFFFF"/>
                </a:solidFill>
                <a:effectLst>
                  <a:outerShdw blurRad="88900" dist="12700" dir="2700000" algn="tl" rotWithShape="0">
                    <a:prstClr val="black"/>
                  </a:outerShdw>
                </a:effectLst>
                <a:latin typeface="Segoe" pitchFamily="34" charset="0"/>
                <a:ea typeface="+mn-ea"/>
                <a:cs typeface="Arial" charset="0"/>
              </a:defRPr>
            </a:lvl1pPr>
          </a:lstStyle>
          <a:p>
            <a:r>
              <a:rPr lang="en-US" smtClean="0"/>
              <a:t>Click to edit Master title style</a:t>
            </a:r>
            <a:endParaRPr lang="en-US" dirty="0"/>
          </a:p>
        </p:txBody>
      </p:sp>
      <p:sp>
        <p:nvSpPr>
          <p:cNvPr id="3" name="Text Placeholder 2"/>
          <p:cNvSpPr>
            <a:spLocks noGrp="1"/>
          </p:cNvSpPr>
          <p:nvPr>
            <p:ph type="body" idx="1"/>
          </p:nvPr>
        </p:nvSpPr>
        <p:spPr bwMode="white">
          <a:xfrm>
            <a:off x="382588" y="1414464"/>
            <a:ext cx="8380412" cy="2369879"/>
          </a:xfrm>
          <a:prstGeom prst="rect">
            <a:avLst/>
          </a:prstGeom>
        </p:spPr>
        <p:txBody>
          <a:bodyPr/>
          <a:lstStyle>
            <a:lvl1pPr>
              <a:spcBef>
                <a:spcPts val="1167"/>
              </a:spcBef>
              <a:buFontTx/>
              <a:buBlip>
                <a:blip r:embed="rId2"/>
              </a:buBlip>
              <a:defRPr sz="3300"/>
            </a:lvl1pPr>
            <a:lvl2pPr>
              <a:spcBef>
                <a:spcPts val="1083"/>
              </a:spcBef>
              <a:buFontTx/>
              <a:buBlip>
                <a:blip r:embed="rId3"/>
              </a:buBlip>
              <a:defRPr sz="3000"/>
            </a:lvl2pPr>
            <a:lvl3pPr>
              <a:spcBef>
                <a:spcPts val="1000"/>
              </a:spcBef>
              <a:buFontTx/>
              <a:buBlip>
                <a:blip r:embed="rId3"/>
              </a:buBlip>
              <a:defRPr sz="2700"/>
            </a:lvl3pPr>
            <a:lvl4pPr>
              <a:spcBef>
                <a:spcPts val="917"/>
              </a:spcBef>
              <a:buFontTx/>
              <a:buBlip>
                <a:blip r:embed="rId3"/>
              </a:buBlip>
              <a:defRPr sz="2300"/>
            </a:lvl4pPr>
            <a:lvl5pPr>
              <a:spcBef>
                <a:spcPts val="833"/>
              </a:spcBef>
              <a:buFontTx/>
              <a:buBlip>
                <a:blip r:embed="rId3"/>
              </a:buBlip>
              <a:defRPr sz="23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1_Demo Video etc slides">
    <p:spTree>
      <p:nvGrpSpPr>
        <p:cNvPr id="1" name=""/>
        <p:cNvGrpSpPr/>
        <p:nvPr/>
      </p:nvGrpSpPr>
      <p:grpSpPr>
        <a:xfrm>
          <a:off x="0" y="0"/>
          <a:ext cx="0" cy="0"/>
          <a:chOff x="0" y="0"/>
          <a:chExt cx="0" cy="0"/>
        </a:xfrm>
      </p:grpSpPr>
      <p:sp>
        <p:nvSpPr>
          <p:cNvPr id="18434" name="Rectangle 2"/>
          <p:cNvSpPr>
            <a:spLocks noGrp="1" noChangeArrowheads="1"/>
          </p:cNvSpPr>
          <p:nvPr>
            <p:ph type="ctrTitle"/>
          </p:nvPr>
        </p:nvSpPr>
        <p:spPr>
          <a:xfrm>
            <a:off x="727605" y="2354792"/>
            <a:ext cx="7692761" cy="1523494"/>
          </a:xfrm>
          <a:prstGeom prst="rect">
            <a:avLst/>
          </a:prstGeom>
          <a:ln algn="ctr"/>
        </p:spPr>
        <p:txBody>
          <a:bodyPr lIns="0" tIns="0" rIns="0" bIns="0" anchor="t"/>
          <a:lstStyle>
            <a:lvl1pPr algn="l" rtl="0" fontAlgn="base">
              <a:lnSpc>
                <a:spcPct val="90000"/>
              </a:lnSpc>
              <a:spcBef>
                <a:spcPct val="0"/>
              </a:spcBef>
              <a:spcAft>
                <a:spcPct val="0"/>
              </a:spcAft>
              <a:defRPr lang="en-US" sz="5500" b="0" cap="none" spc="-125" dirty="0">
                <a:ln w="3175">
                  <a:noFill/>
                </a:ln>
                <a:gradFill flip="none" rotWithShape="1">
                  <a:gsLst>
                    <a:gs pos="28000">
                      <a:srgbClr val="FEF9DA"/>
                    </a:gs>
                    <a:gs pos="52000">
                      <a:srgbClr val="FCE974"/>
                    </a:gs>
                    <a:gs pos="68000">
                      <a:srgbClr val="F79A1D"/>
                    </a:gs>
                  </a:gsLst>
                  <a:lin ang="5400000" scaled="1"/>
                  <a:tileRect/>
                </a:gradFill>
                <a:effectLst>
                  <a:outerShdw blurRad="88900" dist="12700" dir="2700000" algn="tl" rotWithShape="0">
                    <a:prstClr val="black"/>
                  </a:outerShdw>
                </a:effectLst>
                <a:latin typeface="Segoe" pitchFamily="34" charset="0"/>
                <a:ea typeface="+mn-ea"/>
                <a:cs typeface="Arial" charset="0"/>
              </a:defRPr>
            </a:lvl1pPr>
          </a:lstStyle>
          <a:p>
            <a:r>
              <a:rPr lang="en-US" smtClean="0"/>
              <a:t>Click to edit Master title style</a:t>
            </a:r>
            <a:endParaRPr lang="en-US" dirty="0"/>
          </a:p>
        </p:txBody>
      </p:sp>
      <p:sp>
        <p:nvSpPr>
          <p:cNvPr id="18435" name="Rectangle 3"/>
          <p:cNvSpPr>
            <a:spLocks noGrp="1" noChangeArrowheads="1"/>
          </p:cNvSpPr>
          <p:nvPr>
            <p:ph type="subTitle" idx="1"/>
          </p:nvPr>
        </p:nvSpPr>
        <p:spPr>
          <a:xfrm>
            <a:off x="727605" y="4340490"/>
            <a:ext cx="7692761" cy="473207"/>
          </a:xfrm>
          <a:prstGeom prst="rect">
            <a:avLst/>
          </a:prstGeom>
        </p:spPr>
        <p:txBody>
          <a:bodyPr lIns="0" tIns="0" rIns="0" bIns="0" anchor="t"/>
          <a:lstStyle>
            <a:lvl1pPr marL="0" indent="0">
              <a:spcBef>
                <a:spcPct val="0"/>
              </a:spcBef>
              <a:buFont typeface="Wingdings" pitchFamily="2" charset="2"/>
              <a:buNone/>
              <a:defRPr sz="3400">
                <a:solidFill>
                  <a:schemeClr val="tx2"/>
                </a:solidFill>
              </a:defRPr>
            </a:lvl1pPr>
          </a:lstStyle>
          <a:p>
            <a:r>
              <a:rPr lang="en-US" smtClean="0"/>
              <a:t>Click to edit Master subtitle style</a:t>
            </a:r>
            <a:endParaRPr lang="en-US" dirty="0"/>
          </a:p>
        </p:txBody>
      </p:sp>
    </p:spTree>
  </p:cSld>
  <p:clrMapOvr>
    <a:overrideClrMapping bg1="dk2" tx1="lt1" bg2="dk1" tx2="lt2" accent1="accent1" accent2="accent2" accent3="accent3" accent4="accent4" accent5="accent5" accent6="accent6" hlink="hlink" folHlink="folHlink"/>
  </p:clrMapOvr>
  <p:transition>
    <p:fade/>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2588" y="228600"/>
            <a:ext cx="8380412" cy="692498"/>
          </a:xfrm>
          <a:prstGeom prst="rect">
            <a:avLst/>
          </a:prstGeom>
        </p:spPr>
        <p:txBody>
          <a:bodyPr/>
          <a:lstStyle>
            <a:lvl1pPr algn="l" rtl="0" fontAlgn="base">
              <a:lnSpc>
                <a:spcPct val="90000"/>
              </a:lnSpc>
              <a:spcBef>
                <a:spcPct val="0"/>
              </a:spcBef>
              <a:spcAft>
                <a:spcPct val="0"/>
              </a:spcAft>
              <a:defRPr lang="en-US" sz="5000" spc="-125" dirty="0">
                <a:ln w="3175">
                  <a:noFill/>
                </a:ln>
                <a:gradFill flip="none" rotWithShape="1">
                  <a:gsLst>
                    <a:gs pos="28000">
                      <a:srgbClr val="FEF9DA"/>
                    </a:gs>
                    <a:gs pos="52000">
                      <a:srgbClr val="FCE974"/>
                    </a:gs>
                    <a:gs pos="68000">
                      <a:srgbClr val="F79A1D"/>
                    </a:gs>
                  </a:gsLst>
                  <a:lin ang="5400000" scaled="1"/>
                  <a:tileRect/>
                </a:gradFill>
                <a:effectLst>
                  <a:outerShdw blurRad="88900" dist="12700" dir="2700000" algn="tl" rotWithShape="0">
                    <a:prstClr val="black"/>
                  </a:outerShdw>
                </a:effectLst>
                <a:latin typeface="Segoe" pitchFamily="34" charset="0"/>
                <a:ea typeface="+mn-ea"/>
                <a:cs typeface="Arial" charset="0"/>
              </a:defRPr>
            </a:lvl1pPr>
          </a:lstStyle>
          <a:p>
            <a:r>
              <a:rPr lang="en-US" smtClean="0"/>
              <a:t>Click to edit Master title style</a:t>
            </a:r>
            <a:endParaRPr lang="en-US" dirty="0"/>
          </a:p>
        </p:txBody>
      </p:sp>
      <p:sp>
        <p:nvSpPr>
          <p:cNvPr id="3" name="Content Placeholder 2"/>
          <p:cNvSpPr>
            <a:spLocks noGrp="1"/>
          </p:cNvSpPr>
          <p:nvPr>
            <p:ph idx="1"/>
          </p:nvPr>
        </p:nvSpPr>
        <p:spPr>
          <a:xfrm>
            <a:off x="382588" y="1414464"/>
            <a:ext cx="8380412" cy="2369879"/>
          </a:xfrm>
          <a:prstGeom prst="rect">
            <a:avLst/>
          </a:prstGeom>
        </p:spPr>
        <p:txBody>
          <a:bodyPr/>
          <a:lstStyle>
            <a:lvl1pPr>
              <a:defRPr sz="3300"/>
            </a:lvl1pPr>
            <a:lvl2pPr>
              <a:defRPr sz="3000"/>
            </a:lvl2pPr>
            <a:lvl3pPr>
              <a:defRPr sz="2700"/>
            </a:lvl3pPr>
            <a:lvl4pPr>
              <a:defRPr sz="2300"/>
            </a:lvl4pPr>
            <a:lvl5pPr>
              <a:defRPr sz="23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382588" y="228600"/>
            <a:ext cx="8380412" cy="692498"/>
          </a:xfrm>
          <a:prstGeom prst="rect">
            <a:avLst/>
          </a:prstGeom>
        </p:spPr>
        <p:txBody>
          <a:bodyPr/>
          <a:lstStyle>
            <a:lvl1pPr algn="l" rtl="0" fontAlgn="base">
              <a:lnSpc>
                <a:spcPct val="90000"/>
              </a:lnSpc>
              <a:spcBef>
                <a:spcPct val="0"/>
              </a:spcBef>
              <a:spcAft>
                <a:spcPct val="0"/>
              </a:spcAft>
              <a:defRPr lang="en-US" sz="5000" spc="-125" dirty="0">
                <a:ln w="3175">
                  <a:noFill/>
                </a:ln>
                <a:gradFill flip="none" rotWithShape="1">
                  <a:gsLst>
                    <a:gs pos="28000">
                      <a:srgbClr val="FEF9DA"/>
                    </a:gs>
                    <a:gs pos="52000">
                      <a:srgbClr val="FCE974"/>
                    </a:gs>
                    <a:gs pos="68000">
                      <a:srgbClr val="F79A1D"/>
                    </a:gs>
                  </a:gsLst>
                  <a:lin ang="5400000" scaled="1"/>
                  <a:tileRect/>
                </a:gradFill>
                <a:effectLst>
                  <a:outerShdw blurRad="88900" dist="12700" dir="2700000" algn="tl" rotWithShape="0">
                    <a:prstClr val="black"/>
                  </a:outerShdw>
                </a:effectLst>
                <a:latin typeface="Segoe" pitchFamily="34" charset="0"/>
                <a:ea typeface="+mn-ea"/>
                <a:cs typeface="Arial" charset="0"/>
              </a:defRPr>
            </a:lvl1pPr>
          </a:lstStyle>
          <a:p>
            <a:r>
              <a:rPr lang="en-US" smtClean="0"/>
              <a:t>Click to edit Master title style</a:t>
            </a:r>
            <a:endParaRPr lang="en-US" dirty="0"/>
          </a:p>
        </p:txBody>
      </p:sp>
      <p:sp>
        <p:nvSpPr>
          <p:cNvPr id="3" name="Content Placeholder 2"/>
          <p:cNvSpPr>
            <a:spLocks noGrp="1"/>
          </p:cNvSpPr>
          <p:nvPr>
            <p:ph sz="half" idx="1"/>
          </p:nvPr>
        </p:nvSpPr>
        <p:spPr>
          <a:xfrm>
            <a:off x="382323" y="1414199"/>
            <a:ext cx="4126177" cy="1733808"/>
          </a:xfrm>
          <a:prstGeom prst="rect">
            <a:avLst/>
          </a:prstGeom>
        </p:spPr>
        <p:txBody>
          <a:bodyPr/>
          <a:lstStyle>
            <a:lvl1pPr marL="296321" indent="-296321">
              <a:defRPr sz="2300"/>
            </a:lvl1pPr>
            <a:lvl2pPr>
              <a:defRPr sz="2000"/>
            </a:lvl2pPr>
            <a:lvl3pPr>
              <a:defRPr sz="1700"/>
            </a:lvl3pPr>
            <a:lvl4pPr>
              <a:defRPr sz="1500"/>
            </a:lvl4pPr>
            <a:lvl5pPr>
              <a:defRPr sz="1500"/>
            </a:lvl5pPr>
            <a:lvl6pPr>
              <a:defRPr sz="1500"/>
            </a:lvl6pPr>
            <a:lvl7pPr>
              <a:defRPr sz="1500"/>
            </a:lvl7pPr>
            <a:lvl8pPr>
              <a:defRPr sz="1500"/>
            </a:lvl8pPr>
            <a:lvl9pPr>
              <a:defRPr sz="1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35500" y="1414199"/>
            <a:ext cx="4127500" cy="1733808"/>
          </a:xfrm>
          <a:prstGeom prst="rect">
            <a:avLst/>
          </a:prstGeom>
        </p:spPr>
        <p:txBody>
          <a:bodyPr/>
          <a:lstStyle>
            <a:lvl1pPr marL="294999" indent="-294999">
              <a:defRPr sz="2300"/>
            </a:lvl1pPr>
            <a:lvl2pPr marL="600580" indent="-285739">
              <a:defRPr sz="2000"/>
            </a:lvl2pPr>
            <a:lvl3pPr marL="866476" indent="-256636">
              <a:defRPr sz="1700"/>
            </a:lvl3pPr>
            <a:lvl4pPr marL="1095331" indent="-247376">
              <a:defRPr sz="1500"/>
            </a:lvl4pPr>
            <a:lvl5pPr marL="1342707" indent="-238115">
              <a:buNone/>
              <a:defRPr sz="1500"/>
            </a:lvl5pPr>
            <a:lvl6pPr>
              <a:defRPr sz="1500"/>
            </a:lvl6pPr>
            <a:lvl7pPr>
              <a:defRPr sz="1500"/>
            </a:lvl7pPr>
            <a:lvl8pPr>
              <a:defRPr sz="1500"/>
            </a:lvl8pPr>
            <a:lvl9pPr>
              <a:defRPr sz="1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382588" y="228600"/>
            <a:ext cx="8380412" cy="692498"/>
          </a:xfrm>
          <a:prstGeom prst="rect">
            <a:avLst/>
          </a:prstGeom>
        </p:spPr>
        <p:txBody>
          <a:bodyPr/>
          <a:lstStyle>
            <a:lvl1pPr algn="l" rtl="0" fontAlgn="base">
              <a:lnSpc>
                <a:spcPct val="90000"/>
              </a:lnSpc>
              <a:spcBef>
                <a:spcPct val="0"/>
              </a:spcBef>
              <a:spcAft>
                <a:spcPct val="0"/>
              </a:spcAft>
              <a:defRPr lang="en-US" sz="5000" spc="-125" dirty="0">
                <a:ln w="3175">
                  <a:noFill/>
                </a:ln>
                <a:gradFill flip="none" rotWithShape="1">
                  <a:gsLst>
                    <a:gs pos="28000">
                      <a:srgbClr val="FEF9DA"/>
                    </a:gs>
                    <a:gs pos="52000">
                      <a:srgbClr val="FCE974"/>
                    </a:gs>
                    <a:gs pos="68000">
                      <a:srgbClr val="F79A1D"/>
                    </a:gs>
                  </a:gsLst>
                  <a:lin ang="5400000" scaled="1"/>
                  <a:tileRect/>
                </a:gradFill>
                <a:effectLst>
                  <a:outerShdw blurRad="88900" dist="12700" dir="2700000" algn="tl" rotWithShape="0">
                    <a:prstClr val="black"/>
                  </a:outerShdw>
                </a:effectLst>
                <a:latin typeface="Segoe" pitchFamily="34" charset="0"/>
                <a:ea typeface="+mn-ea"/>
                <a:cs typeface="Arial" charset="0"/>
              </a:defRPr>
            </a:lvl1pPr>
          </a:lstStyle>
          <a:p>
            <a:r>
              <a:rPr lang="en-US" smtClean="0"/>
              <a:t>Click to edit Master title style</a:t>
            </a:r>
            <a:endParaRPr lang="en-US" dirty="0"/>
          </a:p>
        </p:txBody>
      </p:sp>
    </p:spTree>
  </p:cSld>
  <p:clrMapOvr>
    <a:masterClrMapping/>
  </p:clrMapOvr>
  <p:transition>
    <p:fade/>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fade/>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WALKIN - Prints in GRAYSCALE">
    <p:spTree>
      <p:nvGrpSpPr>
        <p:cNvPr id="1" name=""/>
        <p:cNvGrpSpPr/>
        <p:nvPr/>
      </p:nvGrpSpPr>
      <p:grpSpPr>
        <a:xfrm>
          <a:off x="0" y="0"/>
          <a:ext cx="0" cy="0"/>
          <a:chOff x="0" y="0"/>
          <a:chExt cx="0" cy="0"/>
        </a:xfrm>
      </p:grpSpPr>
    </p:spTree>
  </p:cSld>
  <p:clrMapOvr>
    <a:masterClrMapping/>
  </p:clrMapOvr>
  <p:transition>
    <p:fade/>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tx" preserve="1">
  <p:cSld name="Title and Text">
    <p:spTree>
      <p:nvGrpSpPr>
        <p:cNvPr id="1" name=""/>
        <p:cNvGrpSpPr/>
        <p:nvPr/>
      </p:nvGrpSpPr>
      <p:grpSpPr>
        <a:xfrm>
          <a:off x="0" y="0"/>
          <a:ext cx="0" cy="0"/>
          <a:chOff x="0" y="0"/>
          <a:chExt cx="0" cy="0"/>
        </a:xfrm>
      </p:grpSpPr>
      <p:sp>
        <p:nvSpPr>
          <p:cNvPr id="2" name="Title 1"/>
          <p:cNvSpPr>
            <a:spLocks noGrp="1"/>
          </p:cNvSpPr>
          <p:nvPr>
            <p:ph type="title"/>
          </p:nvPr>
        </p:nvSpPr>
        <p:spPr>
          <a:xfrm>
            <a:off x="382588" y="228600"/>
            <a:ext cx="8380412" cy="692498"/>
          </a:xfrm>
          <a:prstGeom prst="rect">
            <a:avLst/>
          </a:prstGeom>
        </p:spPr>
        <p:txBody>
          <a:bodyPr/>
          <a:lstStyle>
            <a:lvl1pPr algn="l" rtl="0" fontAlgn="base">
              <a:lnSpc>
                <a:spcPct val="90000"/>
              </a:lnSpc>
              <a:spcBef>
                <a:spcPct val="0"/>
              </a:spcBef>
              <a:spcAft>
                <a:spcPct val="0"/>
              </a:spcAft>
              <a:defRPr lang="en-US" sz="5000" spc="-125" dirty="0">
                <a:ln w="3175">
                  <a:noFill/>
                </a:ln>
                <a:gradFill flip="none" rotWithShape="1">
                  <a:gsLst>
                    <a:gs pos="28000">
                      <a:srgbClr val="FEF9DA"/>
                    </a:gs>
                    <a:gs pos="52000">
                      <a:srgbClr val="FCE974"/>
                    </a:gs>
                    <a:gs pos="68000">
                      <a:srgbClr val="F79A1D"/>
                    </a:gs>
                  </a:gsLst>
                  <a:lin ang="5400000" scaled="1"/>
                  <a:tileRect/>
                </a:gradFill>
                <a:effectLst>
                  <a:outerShdw blurRad="88900" dist="12700" dir="2700000" algn="tl" rotWithShape="0">
                    <a:prstClr val="black"/>
                  </a:outerShdw>
                </a:effectLst>
                <a:latin typeface="Segoe" pitchFamily="34" charset="0"/>
                <a:ea typeface="+mn-ea"/>
                <a:cs typeface="Arial" charset="0"/>
              </a:defRPr>
            </a:lvl1pPr>
          </a:lstStyle>
          <a:p>
            <a:r>
              <a:rPr lang="en-US" smtClean="0"/>
              <a:t>Click to edit Master title style</a:t>
            </a:r>
            <a:endParaRPr lang="en-US" dirty="0"/>
          </a:p>
        </p:txBody>
      </p:sp>
      <p:sp>
        <p:nvSpPr>
          <p:cNvPr id="3" name="Text Placeholder 2"/>
          <p:cNvSpPr>
            <a:spLocks noGrp="1"/>
          </p:cNvSpPr>
          <p:nvPr>
            <p:ph type="body" idx="1"/>
          </p:nvPr>
        </p:nvSpPr>
        <p:spPr>
          <a:xfrm>
            <a:off x="382588" y="1414464"/>
            <a:ext cx="8380412" cy="2369879"/>
          </a:xfrm>
          <a:prstGeom prst="rect">
            <a:avLst/>
          </a:prstGeom>
        </p:spPr>
        <p:txBody>
          <a:bodyPr/>
          <a:lstStyle>
            <a:lvl1pPr>
              <a:spcBef>
                <a:spcPts val="1167"/>
              </a:spcBef>
              <a:buFontTx/>
              <a:buBlip>
                <a:blip r:embed="rId2"/>
              </a:buBlip>
              <a:defRPr sz="3300"/>
            </a:lvl1pPr>
            <a:lvl2pPr>
              <a:spcBef>
                <a:spcPts val="1083"/>
              </a:spcBef>
              <a:buFontTx/>
              <a:buBlip>
                <a:blip r:embed="rId3"/>
              </a:buBlip>
              <a:defRPr sz="3000"/>
            </a:lvl2pPr>
            <a:lvl3pPr>
              <a:spcBef>
                <a:spcPts val="1000"/>
              </a:spcBef>
              <a:buFontTx/>
              <a:buBlip>
                <a:blip r:embed="rId3"/>
              </a:buBlip>
              <a:defRPr sz="2700"/>
            </a:lvl3pPr>
            <a:lvl4pPr>
              <a:spcBef>
                <a:spcPts val="917"/>
              </a:spcBef>
              <a:buFontTx/>
              <a:buBlip>
                <a:blip r:embed="rId3"/>
              </a:buBlip>
              <a:defRPr sz="2300"/>
            </a:lvl4pPr>
            <a:lvl5pPr>
              <a:spcBef>
                <a:spcPts val="833"/>
              </a:spcBef>
              <a:buFontTx/>
              <a:buBlip>
                <a:blip r:embed="rId3"/>
              </a:buBlip>
              <a:defRPr sz="23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Notes Slide (you must hide it)">
    <p:spTree>
      <p:nvGrpSpPr>
        <p:cNvPr id="1" name=""/>
        <p:cNvGrpSpPr/>
        <p:nvPr/>
      </p:nvGrpSpPr>
      <p:grpSpPr>
        <a:xfrm>
          <a:off x="0" y="0"/>
          <a:ext cx="0" cy="0"/>
          <a:chOff x="0" y="0"/>
          <a:chExt cx="0" cy="0"/>
        </a:xfrm>
      </p:grpSpPr>
      <p:sp>
        <p:nvSpPr>
          <p:cNvPr id="2" name="Title 1"/>
          <p:cNvSpPr>
            <a:spLocks noGrp="1"/>
          </p:cNvSpPr>
          <p:nvPr>
            <p:ph type="title"/>
          </p:nvPr>
        </p:nvSpPr>
        <p:spPr bwMode="white">
          <a:xfrm>
            <a:off x="382588" y="228600"/>
            <a:ext cx="8380412" cy="692498"/>
          </a:xfrm>
          <a:prstGeom prst="rect">
            <a:avLst/>
          </a:prstGeom>
        </p:spPr>
        <p:txBody>
          <a:bodyPr/>
          <a:lstStyle>
            <a:lvl1pPr algn="l" rtl="0" fontAlgn="base">
              <a:lnSpc>
                <a:spcPct val="90000"/>
              </a:lnSpc>
              <a:spcBef>
                <a:spcPct val="0"/>
              </a:spcBef>
              <a:spcAft>
                <a:spcPct val="0"/>
              </a:spcAft>
              <a:defRPr lang="en-US" sz="5000" spc="-125" dirty="0">
                <a:ln w="3175">
                  <a:noFill/>
                </a:ln>
                <a:solidFill>
                  <a:srgbClr val="FFFFFF"/>
                </a:solidFill>
                <a:effectLst>
                  <a:outerShdw blurRad="88900" dist="12700" dir="2700000" algn="tl" rotWithShape="0">
                    <a:prstClr val="black"/>
                  </a:outerShdw>
                </a:effectLst>
                <a:latin typeface="Segoe" pitchFamily="34" charset="0"/>
                <a:ea typeface="+mn-ea"/>
                <a:cs typeface="Arial" charset="0"/>
              </a:defRPr>
            </a:lvl1pPr>
          </a:lstStyle>
          <a:p>
            <a:r>
              <a:rPr lang="en-US" smtClean="0"/>
              <a:t>Click to edit Master title style</a:t>
            </a:r>
            <a:endParaRPr lang="en-US" dirty="0"/>
          </a:p>
        </p:txBody>
      </p:sp>
      <p:sp>
        <p:nvSpPr>
          <p:cNvPr id="3" name="Text Placeholder 2"/>
          <p:cNvSpPr>
            <a:spLocks noGrp="1"/>
          </p:cNvSpPr>
          <p:nvPr>
            <p:ph type="body" idx="1"/>
          </p:nvPr>
        </p:nvSpPr>
        <p:spPr bwMode="white">
          <a:xfrm>
            <a:off x="382588" y="1414464"/>
            <a:ext cx="8380412" cy="2369879"/>
          </a:xfrm>
          <a:prstGeom prst="rect">
            <a:avLst/>
          </a:prstGeom>
        </p:spPr>
        <p:txBody>
          <a:bodyPr/>
          <a:lstStyle>
            <a:lvl1pPr>
              <a:spcBef>
                <a:spcPts val="1167"/>
              </a:spcBef>
              <a:buFontTx/>
              <a:buBlip>
                <a:blip r:embed="rId2"/>
              </a:buBlip>
              <a:defRPr sz="3300"/>
            </a:lvl1pPr>
            <a:lvl2pPr>
              <a:spcBef>
                <a:spcPts val="1083"/>
              </a:spcBef>
              <a:buFontTx/>
              <a:buBlip>
                <a:blip r:embed="rId3"/>
              </a:buBlip>
              <a:defRPr sz="3000"/>
            </a:lvl2pPr>
            <a:lvl3pPr>
              <a:spcBef>
                <a:spcPts val="1000"/>
              </a:spcBef>
              <a:buFontTx/>
              <a:buBlip>
                <a:blip r:embed="rId3"/>
              </a:buBlip>
              <a:defRPr sz="2700"/>
            </a:lvl3pPr>
            <a:lvl4pPr>
              <a:spcBef>
                <a:spcPts val="917"/>
              </a:spcBef>
              <a:buFontTx/>
              <a:buBlip>
                <a:blip r:embed="rId3"/>
              </a:buBlip>
              <a:defRPr sz="2300"/>
            </a:lvl4pPr>
            <a:lvl5pPr>
              <a:spcBef>
                <a:spcPts val="833"/>
              </a:spcBef>
              <a:buFontTx/>
              <a:buBlip>
                <a:blip r:embed="rId3"/>
              </a:buBlip>
              <a:defRPr sz="23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Text Placeholder 6"/>
          <p:cNvSpPr>
            <a:spLocks noGrp="1"/>
          </p:cNvSpPr>
          <p:nvPr>
            <p:ph type="body" sz="quarter" idx="10"/>
          </p:nvPr>
        </p:nvSpPr>
        <p:spPr>
          <a:xfrm>
            <a:off x="0" y="6238875"/>
            <a:ext cx="9144001" cy="619125"/>
          </a:xfrm>
          <a:prstGeom prst="rect">
            <a:avLst/>
          </a:prstGeom>
          <a:solidFill>
            <a:srgbClr val="FFFF99"/>
          </a:solidFill>
        </p:spPr>
        <p:txBody>
          <a:bodyPr wrap="square" lIns="152394" tIns="76197" rIns="152394" bIns="76197" anchor="b" anchorCtr="0">
            <a:noAutofit/>
          </a:bodyPr>
          <a:lstStyle>
            <a:lvl1pPr algn="r">
              <a:buFont typeface="Arial" pitchFamily="34" charset="0"/>
              <a:buNone/>
              <a:defRPr>
                <a:solidFill>
                  <a:srgbClr val="000000"/>
                </a:solidFill>
                <a:effectLst/>
                <a:latin typeface="Segoe Semibold" pitchFamily="34" charset="0"/>
              </a:defRPr>
            </a:lvl1pPr>
          </a:lstStyle>
          <a:p>
            <a:pPr lvl="0"/>
            <a:r>
              <a:rPr lang="en-US" smtClean="0"/>
              <a:t>Click to edit Master text styles</a:t>
            </a:r>
          </a:p>
        </p:txBody>
      </p:sp>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5" Type="http://schemas.openxmlformats.org/officeDocument/2006/relationships/image" Target="../media/image4.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3.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2">
            <a:lum/>
          </a:blip>
          <a:srcRect/>
          <a:stretch>
            <a:fillRect/>
          </a:stretch>
        </a:blipFill>
        <a:effectLst/>
      </p:bgPr>
    </p:bg>
    <p:spTree>
      <p:nvGrpSpPr>
        <p:cNvPr id="1" name=""/>
        <p:cNvGrpSpPr/>
        <p:nvPr/>
      </p:nvGrpSpPr>
      <p:grpSpPr>
        <a:xfrm>
          <a:off x="0" y="0"/>
          <a:ext cx="0" cy="0"/>
          <a:chOff x="0" y="0"/>
          <a:chExt cx="0" cy="0"/>
        </a:xfrm>
      </p:grpSpPr>
    </p:spTree>
  </p:cSld>
  <p:clrMap bg1="dk2" tx1="lt1" bg2="dk1" tx2="lt2" accent1="accent1" accent2="accent2" accent3="accent3" accent4="accent4" accent5="accent5" accent6="accent6" hlink="hlink" folHlink="folHlink"/>
  <p:sldLayoutIdLst>
    <p:sldLayoutId id="2147483686" r:id="rId1"/>
    <p:sldLayoutId id="2147483687" r:id="rId2"/>
    <p:sldLayoutId id="2147483688" r:id="rId3"/>
    <p:sldLayoutId id="2147483689" r:id="rId4"/>
    <p:sldLayoutId id="2147483690" r:id="rId5"/>
    <p:sldLayoutId id="2147483691" r:id="rId6"/>
    <p:sldLayoutId id="2147483692" r:id="rId7"/>
    <p:sldLayoutId id="2147483693" r:id="rId8"/>
    <p:sldLayoutId id="2147483694" r:id="rId9"/>
    <p:sldLayoutId id="2147483695" r:id="rId10"/>
  </p:sldLayoutIdLst>
  <p:transition>
    <p:fade/>
  </p:transition>
  <p:timing>
    <p:tnLst>
      <p:par>
        <p:cTn id="1" dur="indefinite" restart="never" nodeType="tmRoot"/>
      </p:par>
    </p:tnLst>
  </p:timing>
  <p:txStyles>
    <p:titleStyle>
      <a:lvl1pPr algn="l" defTabSz="912777" rtl="0" eaLnBrk="1" fontAlgn="base" hangingPunct="1">
        <a:lnSpc>
          <a:spcPct val="90000"/>
        </a:lnSpc>
        <a:spcBef>
          <a:spcPct val="0"/>
        </a:spcBef>
        <a:spcAft>
          <a:spcPct val="0"/>
        </a:spcAft>
        <a:defRPr lang="en-US" sz="5000" b="0" cap="none" spc="-125" dirty="0" smtClean="0">
          <a:ln w="3175">
            <a:noFill/>
          </a:ln>
          <a:gradFill flip="none" rotWithShape="1">
            <a:gsLst>
              <a:gs pos="28000">
                <a:srgbClr val="FEF9DA"/>
              </a:gs>
              <a:gs pos="52000">
                <a:srgbClr val="FCE974"/>
              </a:gs>
              <a:gs pos="68000">
                <a:srgbClr val="F79A1D"/>
              </a:gs>
            </a:gsLst>
            <a:lin ang="5400000" scaled="1"/>
            <a:tileRect/>
          </a:gradFill>
          <a:effectLst>
            <a:outerShdw blurRad="88900" dist="12700" dir="2700000" algn="tl" rotWithShape="0">
              <a:prstClr val="black"/>
            </a:outerShdw>
          </a:effectLst>
          <a:latin typeface="Segoe" pitchFamily="34" charset="0"/>
          <a:ea typeface="+mn-ea"/>
          <a:cs typeface="Arial" charset="0"/>
        </a:defRPr>
      </a:lvl1pPr>
      <a:lvl2pPr algn="l" defTabSz="912777" rtl="0" eaLnBrk="1" fontAlgn="base" hangingPunct="1">
        <a:lnSpc>
          <a:spcPct val="90000"/>
        </a:lnSpc>
        <a:spcBef>
          <a:spcPct val="0"/>
        </a:spcBef>
        <a:spcAft>
          <a:spcPct val="0"/>
        </a:spcAft>
        <a:defRPr sz="4500">
          <a:solidFill>
            <a:schemeClr val="tx2"/>
          </a:solidFill>
          <a:latin typeface="Segoe Semibold" pitchFamily="34" charset="0"/>
        </a:defRPr>
      </a:lvl2pPr>
      <a:lvl3pPr algn="l" defTabSz="912777" rtl="0" eaLnBrk="1" fontAlgn="base" hangingPunct="1">
        <a:lnSpc>
          <a:spcPct val="90000"/>
        </a:lnSpc>
        <a:spcBef>
          <a:spcPct val="0"/>
        </a:spcBef>
        <a:spcAft>
          <a:spcPct val="0"/>
        </a:spcAft>
        <a:defRPr sz="4500">
          <a:solidFill>
            <a:schemeClr val="tx2"/>
          </a:solidFill>
          <a:latin typeface="Segoe Semibold" pitchFamily="34" charset="0"/>
        </a:defRPr>
      </a:lvl3pPr>
      <a:lvl4pPr algn="l" defTabSz="912777" rtl="0" eaLnBrk="1" fontAlgn="base" hangingPunct="1">
        <a:lnSpc>
          <a:spcPct val="90000"/>
        </a:lnSpc>
        <a:spcBef>
          <a:spcPct val="0"/>
        </a:spcBef>
        <a:spcAft>
          <a:spcPct val="0"/>
        </a:spcAft>
        <a:defRPr sz="4500">
          <a:solidFill>
            <a:schemeClr val="tx2"/>
          </a:solidFill>
          <a:latin typeface="Segoe Semibold" pitchFamily="34" charset="0"/>
        </a:defRPr>
      </a:lvl4pPr>
      <a:lvl5pPr algn="l" defTabSz="912777" rtl="0" eaLnBrk="1" fontAlgn="base" hangingPunct="1">
        <a:lnSpc>
          <a:spcPct val="90000"/>
        </a:lnSpc>
        <a:spcBef>
          <a:spcPct val="0"/>
        </a:spcBef>
        <a:spcAft>
          <a:spcPct val="0"/>
        </a:spcAft>
        <a:defRPr sz="4500">
          <a:solidFill>
            <a:schemeClr val="tx2"/>
          </a:solidFill>
          <a:latin typeface="Segoe Semibold" pitchFamily="34" charset="0"/>
        </a:defRPr>
      </a:lvl5pPr>
      <a:lvl6pPr marL="380970" algn="l" defTabSz="914063" rtl="0" eaLnBrk="1" fontAlgn="base" hangingPunct="1">
        <a:lnSpc>
          <a:spcPct val="90000"/>
        </a:lnSpc>
        <a:spcBef>
          <a:spcPct val="0"/>
        </a:spcBef>
        <a:spcAft>
          <a:spcPct val="0"/>
        </a:spcAft>
        <a:defRPr sz="4500">
          <a:solidFill>
            <a:schemeClr val="tx2"/>
          </a:solidFill>
          <a:latin typeface="Segoe Semibold" pitchFamily="34" charset="0"/>
        </a:defRPr>
      </a:lvl6pPr>
      <a:lvl7pPr marL="761940" algn="l" defTabSz="914063" rtl="0" eaLnBrk="1" fontAlgn="base" hangingPunct="1">
        <a:lnSpc>
          <a:spcPct val="90000"/>
        </a:lnSpc>
        <a:spcBef>
          <a:spcPct val="0"/>
        </a:spcBef>
        <a:spcAft>
          <a:spcPct val="0"/>
        </a:spcAft>
        <a:defRPr sz="4500">
          <a:solidFill>
            <a:schemeClr val="tx2"/>
          </a:solidFill>
          <a:latin typeface="Segoe Semibold" pitchFamily="34" charset="0"/>
        </a:defRPr>
      </a:lvl7pPr>
      <a:lvl8pPr marL="1142908" algn="l" defTabSz="914063" rtl="0" eaLnBrk="1" fontAlgn="base" hangingPunct="1">
        <a:lnSpc>
          <a:spcPct val="90000"/>
        </a:lnSpc>
        <a:spcBef>
          <a:spcPct val="0"/>
        </a:spcBef>
        <a:spcAft>
          <a:spcPct val="0"/>
        </a:spcAft>
        <a:defRPr sz="4500">
          <a:solidFill>
            <a:schemeClr val="tx2"/>
          </a:solidFill>
          <a:latin typeface="Segoe Semibold" pitchFamily="34" charset="0"/>
        </a:defRPr>
      </a:lvl8pPr>
      <a:lvl9pPr marL="1523878" algn="l" defTabSz="914063" rtl="0" eaLnBrk="1" fontAlgn="base" hangingPunct="1">
        <a:lnSpc>
          <a:spcPct val="90000"/>
        </a:lnSpc>
        <a:spcBef>
          <a:spcPct val="0"/>
        </a:spcBef>
        <a:spcAft>
          <a:spcPct val="0"/>
        </a:spcAft>
        <a:defRPr sz="4500">
          <a:solidFill>
            <a:schemeClr val="tx2"/>
          </a:solidFill>
          <a:latin typeface="Segoe Semibold" pitchFamily="34" charset="0"/>
        </a:defRPr>
      </a:lvl9pPr>
    </p:titleStyle>
    <p:bodyStyle>
      <a:lvl1pPr marL="382573" indent="-382573" algn="l" defTabSz="912777" rtl="0" eaLnBrk="1" fontAlgn="base" hangingPunct="1">
        <a:lnSpc>
          <a:spcPct val="90000"/>
        </a:lnSpc>
        <a:spcBef>
          <a:spcPts val="1167"/>
        </a:spcBef>
        <a:spcAft>
          <a:spcPct val="0"/>
        </a:spcAft>
        <a:buClr>
          <a:schemeClr val="tx2"/>
        </a:buClr>
        <a:buSzPct val="95000"/>
        <a:buFontTx/>
        <a:buBlip>
          <a:blip r:embed="rId13"/>
        </a:buBlip>
        <a:defRPr sz="3300">
          <a:solidFill>
            <a:schemeClr val="tx1"/>
          </a:solidFill>
          <a:effectLst>
            <a:outerShdw blurRad="38100" dist="38100" dir="2700000" algn="tl">
              <a:srgbClr val="000000">
                <a:alpha val="43137"/>
              </a:srgbClr>
            </a:outerShdw>
          </a:effectLst>
          <a:latin typeface="+mn-lt"/>
          <a:ea typeface="+mn-ea"/>
          <a:cs typeface="+mn-cs"/>
        </a:defRPr>
      </a:lvl1pPr>
      <a:lvl2pPr marL="704822" indent="-317487" algn="l" defTabSz="912777" rtl="0" eaLnBrk="1" fontAlgn="base" hangingPunct="1">
        <a:lnSpc>
          <a:spcPct val="90000"/>
        </a:lnSpc>
        <a:spcBef>
          <a:spcPts val="1083"/>
        </a:spcBef>
        <a:spcAft>
          <a:spcPct val="0"/>
        </a:spcAft>
        <a:buClr>
          <a:schemeClr val="tx2"/>
        </a:buClr>
        <a:buSzPct val="80000"/>
        <a:buFontTx/>
        <a:buBlip>
          <a:blip r:embed="rId14"/>
        </a:buBlip>
        <a:defRPr sz="3000">
          <a:solidFill>
            <a:schemeClr val="tx1"/>
          </a:solidFill>
          <a:effectLst>
            <a:outerShdw blurRad="38100" dist="38100" dir="2700000" algn="tl">
              <a:srgbClr val="000000">
                <a:alpha val="43137"/>
              </a:srgbClr>
            </a:outerShdw>
          </a:effectLst>
          <a:latin typeface="+mn-lt"/>
        </a:defRPr>
      </a:lvl2pPr>
      <a:lvl3pPr marL="988974" indent="-282564" algn="l" defTabSz="912777" rtl="0" eaLnBrk="1" fontAlgn="base" hangingPunct="1">
        <a:lnSpc>
          <a:spcPct val="90000"/>
        </a:lnSpc>
        <a:spcBef>
          <a:spcPts val="1000"/>
        </a:spcBef>
        <a:spcAft>
          <a:spcPct val="0"/>
        </a:spcAft>
        <a:buClr>
          <a:schemeClr val="tx2"/>
        </a:buClr>
        <a:buSzPct val="80000"/>
        <a:buFontTx/>
        <a:buBlip>
          <a:blip r:embed="rId14"/>
        </a:buBlip>
        <a:defRPr sz="2700">
          <a:solidFill>
            <a:schemeClr val="tx1"/>
          </a:solidFill>
          <a:effectLst>
            <a:outerShdw blurRad="38100" dist="38100" dir="2700000" algn="tl">
              <a:srgbClr val="000000">
                <a:alpha val="43137"/>
              </a:srgbClr>
            </a:outerShdw>
          </a:effectLst>
          <a:latin typeface="+mn-lt"/>
        </a:defRPr>
      </a:lvl3pPr>
      <a:lvl4pPr marL="1266774" indent="-276214" algn="l" defTabSz="912777" rtl="0" eaLnBrk="1" fontAlgn="base" hangingPunct="1">
        <a:lnSpc>
          <a:spcPct val="90000"/>
        </a:lnSpc>
        <a:spcBef>
          <a:spcPts val="917"/>
        </a:spcBef>
        <a:spcAft>
          <a:spcPct val="0"/>
        </a:spcAft>
        <a:buClr>
          <a:schemeClr val="tx2"/>
        </a:buClr>
        <a:buSzPct val="80000"/>
        <a:buFontTx/>
        <a:buBlip>
          <a:blip r:embed="rId14"/>
        </a:buBlip>
        <a:defRPr sz="2300">
          <a:solidFill>
            <a:schemeClr val="tx1"/>
          </a:solidFill>
          <a:effectLst>
            <a:outerShdw blurRad="38100" dist="38100" dir="2700000" algn="tl">
              <a:srgbClr val="000000">
                <a:alpha val="43137"/>
              </a:srgbClr>
            </a:outerShdw>
          </a:effectLst>
          <a:latin typeface="+mn-lt"/>
        </a:defRPr>
      </a:lvl4pPr>
      <a:lvl5pPr marL="1530289" indent="-260340" algn="l" defTabSz="912777" rtl="0" eaLnBrk="1" fontAlgn="base" hangingPunct="1">
        <a:lnSpc>
          <a:spcPct val="90000"/>
        </a:lnSpc>
        <a:spcBef>
          <a:spcPts val="833"/>
        </a:spcBef>
        <a:spcAft>
          <a:spcPct val="0"/>
        </a:spcAft>
        <a:buClr>
          <a:schemeClr val="tx2"/>
        </a:buClr>
        <a:buSzPct val="80000"/>
        <a:buFontTx/>
        <a:buBlip>
          <a:blip r:embed="rId14"/>
        </a:buBlip>
        <a:defRPr sz="2300">
          <a:solidFill>
            <a:schemeClr val="tx1"/>
          </a:solidFill>
          <a:effectLst>
            <a:outerShdw blurRad="38100" dist="38100" dir="2700000" algn="tl">
              <a:srgbClr val="000000">
                <a:alpha val="43137"/>
              </a:srgbClr>
            </a:outerShdw>
          </a:effectLst>
          <a:latin typeface="+mn-lt"/>
        </a:defRPr>
      </a:lvl5pPr>
      <a:lvl6pPr marL="1911463" indent="-261916" algn="l" defTabSz="914063" rtl="0" eaLnBrk="1" fontAlgn="base" hangingPunct="1">
        <a:lnSpc>
          <a:spcPct val="90000"/>
        </a:lnSpc>
        <a:spcBef>
          <a:spcPct val="30000"/>
        </a:spcBef>
        <a:spcAft>
          <a:spcPct val="0"/>
        </a:spcAft>
        <a:buClr>
          <a:schemeClr val="tx2"/>
        </a:buClr>
        <a:buSzPct val="80000"/>
        <a:buFont typeface="Wingdings" pitchFamily="2" charset="2"/>
        <a:buBlip>
          <a:blip r:embed="rId15"/>
        </a:buBlip>
        <a:defRPr sz="2000">
          <a:solidFill>
            <a:schemeClr val="tx1"/>
          </a:solidFill>
          <a:latin typeface="+mn-lt"/>
        </a:defRPr>
      </a:lvl6pPr>
      <a:lvl7pPr marL="2292432" indent="-261916" algn="l" defTabSz="914063" rtl="0" eaLnBrk="1" fontAlgn="base" hangingPunct="1">
        <a:lnSpc>
          <a:spcPct val="90000"/>
        </a:lnSpc>
        <a:spcBef>
          <a:spcPct val="30000"/>
        </a:spcBef>
        <a:spcAft>
          <a:spcPct val="0"/>
        </a:spcAft>
        <a:buClr>
          <a:schemeClr val="tx2"/>
        </a:buClr>
        <a:buSzPct val="80000"/>
        <a:buFont typeface="Wingdings" pitchFamily="2" charset="2"/>
        <a:buBlip>
          <a:blip r:embed="rId15"/>
        </a:buBlip>
        <a:defRPr sz="2000">
          <a:solidFill>
            <a:schemeClr val="tx1"/>
          </a:solidFill>
          <a:latin typeface="+mn-lt"/>
        </a:defRPr>
      </a:lvl7pPr>
      <a:lvl8pPr marL="2673401" indent="-261916" algn="l" defTabSz="914063" rtl="0" eaLnBrk="1" fontAlgn="base" hangingPunct="1">
        <a:lnSpc>
          <a:spcPct val="90000"/>
        </a:lnSpc>
        <a:spcBef>
          <a:spcPct val="30000"/>
        </a:spcBef>
        <a:spcAft>
          <a:spcPct val="0"/>
        </a:spcAft>
        <a:buClr>
          <a:schemeClr val="tx2"/>
        </a:buClr>
        <a:buSzPct val="80000"/>
        <a:buFont typeface="Wingdings" pitchFamily="2" charset="2"/>
        <a:buBlip>
          <a:blip r:embed="rId15"/>
        </a:buBlip>
        <a:defRPr sz="2000">
          <a:solidFill>
            <a:schemeClr val="tx1"/>
          </a:solidFill>
          <a:latin typeface="+mn-lt"/>
        </a:defRPr>
      </a:lvl8pPr>
      <a:lvl9pPr marL="3054371" indent="-261916" algn="l" defTabSz="914063" rtl="0" eaLnBrk="1" fontAlgn="base" hangingPunct="1">
        <a:lnSpc>
          <a:spcPct val="90000"/>
        </a:lnSpc>
        <a:spcBef>
          <a:spcPct val="30000"/>
        </a:spcBef>
        <a:spcAft>
          <a:spcPct val="0"/>
        </a:spcAft>
        <a:buClr>
          <a:schemeClr val="tx2"/>
        </a:buClr>
        <a:buSzPct val="80000"/>
        <a:buFont typeface="Wingdings" pitchFamily="2" charset="2"/>
        <a:buBlip>
          <a:blip r:embed="rId15"/>
        </a:buBlip>
        <a:defRPr sz="2000">
          <a:solidFill>
            <a:schemeClr val="tx1"/>
          </a:solidFill>
          <a:latin typeface="+mn-lt"/>
        </a:defRPr>
      </a:lvl9pPr>
    </p:bodyStyle>
    <p:otherStyle>
      <a:defPPr>
        <a:defRPr lang="en-US"/>
      </a:defPPr>
      <a:lvl1pPr marL="0" algn="l" defTabSz="761940" rtl="0" eaLnBrk="1" latinLnBrk="0" hangingPunct="1">
        <a:defRPr sz="1500" kern="1200">
          <a:solidFill>
            <a:schemeClr val="tx1"/>
          </a:solidFill>
          <a:latin typeface="+mn-lt"/>
          <a:ea typeface="+mn-ea"/>
          <a:cs typeface="+mn-cs"/>
        </a:defRPr>
      </a:lvl1pPr>
      <a:lvl2pPr marL="380970" algn="l" defTabSz="761940" rtl="0" eaLnBrk="1" latinLnBrk="0" hangingPunct="1">
        <a:defRPr sz="1500" kern="1200">
          <a:solidFill>
            <a:schemeClr val="tx1"/>
          </a:solidFill>
          <a:latin typeface="+mn-lt"/>
          <a:ea typeface="+mn-ea"/>
          <a:cs typeface="+mn-cs"/>
        </a:defRPr>
      </a:lvl2pPr>
      <a:lvl3pPr marL="761940" algn="l" defTabSz="761940" rtl="0" eaLnBrk="1" latinLnBrk="0" hangingPunct="1">
        <a:defRPr sz="1500" kern="1200">
          <a:solidFill>
            <a:schemeClr val="tx1"/>
          </a:solidFill>
          <a:latin typeface="+mn-lt"/>
          <a:ea typeface="+mn-ea"/>
          <a:cs typeface="+mn-cs"/>
        </a:defRPr>
      </a:lvl3pPr>
      <a:lvl4pPr marL="1142908" algn="l" defTabSz="761940" rtl="0" eaLnBrk="1" latinLnBrk="0" hangingPunct="1">
        <a:defRPr sz="1500" kern="1200">
          <a:solidFill>
            <a:schemeClr val="tx1"/>
          </a:solidFill>
          <a:latin typeface="+mn-lt"/>
          <a:ea typeface="+mn-ea"/>
          <a:cs typeface="+mn-cs"/>
        </a:defRPr>
      </a:lvl4pPr>
      <a:lvl5pPr marL="1523878" algn="l" defTabSz="761940" rtl="0" eaLnBrk="1" latinLnBrk="0" hangingPunct="1">
        <a:defRPr sz="1500" kern="1200">
          <a:solidFill>
            <a:schemeClr val="tx1"/>
          </a:solidFill>
          <a:latin typeface="+mn-lt"/>
          <a:ea typeface="+mn-ea"/>
          <a:cs typeface="+mn-cs"/>
        </a:defRPr>
      </a:lvl5pPr>
      <a:lvl6pPr marL="1904848" algn="l" defTabSz="761940" rtl="0" eaLnBrk="1" latinLnBrk="0" hangingPunct="1">
        <a:defRPr sz="1500" kern="1200">
          <a:solidFill>
            <a:schemeClr val="tx1"/>
          </a:solidFill>
          <a:latin typeface="+mn-lt"/>
          <a:ea typeface="+mn-ea"/>
          <a:cs typeface="+mn-cs"/>
        </a:defRPr>
      </a:lvl6pPr>
      <a:lvl7pPr marL="2285818" algn="l" defTabSz="761940" rtl="0" eaLnBrk="1" latinLnBrk="0" hangingPunct="1">
        <a:defRPr sz="1500" kern="1200">
          <a:solidFill>
            <a:schemeClr val="tx1"/>
          </a:solidFill>
          <a:latin typeface="+mn-lt"/>
          <a:ea typeface="+mn-ea"/>
          <a:cs typeface="+mn-cs"/>
        </a:defRPr>
      </a:lvl7pPr>
      <a:lvl8pPr marL="2666787" algn="l" defTabSz="761940" rtl="0" eaLnBrk="1" latinLnBrk="0" hangingPunct="1">
        <a:defRPr sz="1500" kern="1200">
          <a:solidFill>
            <a:schemeClr val="tx1"/>
          </a:solidFill>
          <a:latin typeface="+mn-lt"/>
          <a:ea typeface="+mn-ea"/>
          <a:cs typeface="+mn-cs"/>
        </a:defRPr>
      </a:lvl8pPr>
      <a:lvl9pPr marL="3047756" algn="l" defTabSz="761940" rtl="0" eaLnBrk="1" latinLnBrk="0" hangingPunct="1">
        <a:defRPr sz="15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5.xml"/><Relationship Id="rId6" Type="http://schemas.openxmlformats.org/officeDocument/2006/relationships/image" Target="../media/image8.jpeg"/><Relationship Id="rId5" Type="http://schemas.openxmlformats.org/officeDocument/2006/relationships/image" Target="../media/image7.jpeg"/><Relationship Id="rId4" Type="http://schemas.openxmlformats.org/officeDocument/2006/relationships/image" Target="../media/image6.png"/></Relationships>
</file>

<file path=ppt/slides/_rels/slide3.xml.rels><?xml version="1.0" encoding="UTF-8" standalone="yes"?>
<Relationships xmlns="http://schemas.openxmlformats.org/package/2006/relationships"><Relationship Id="rId3" Type="http://schemas.openxmlformats.org/officeDocument/2006/relationships/image" Target="../media/image9.png"/><Relationship Id="rId7" Type="http://schemas.openxmlformats.org/officeDocument/2006/relationships/image" Target="../media/image8.jpeg"/><Relationship Id="rId2" Type="http://schemas.openxmlformats.org/officeDocument/2006/relationships/notesSlide" Target="../notesSlides/notesSlide3.xml"/><Relationship Id="rId1" Type="http://schemas.openxmlformats.org/officeDocument/2006/relationships/slideLayout" Target="../slideLayouts/slideLayout3.xml"/><Relationship Id="rId6" Type="http://schemas.openxmlformats.org/officeDocument/2006/relationships/image" Target="../media/image7.jpeg"/><Relationship Id="rId5" Type="http://schemas.openxmlformats.org/officeDocument/2006/relationships/image" Target="../media/image6.png"/><Relationship Id="rId4" Type="http://schemas.openxmlformats.org/officeDocument/2006/relationships/image" Target="../media/image5.pn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8" Type="http://schemas.openxmlformats.org/officeDocument/2006/relationships/image" Target="../media/image15.png"/><Relationship Id="rId3" Type="http://schemas.openxmlformats.org/officeDocument/2006/relationships/image" Target="../media/image10.png"/><Relationship Id="rId7" Type="http://schemas.openxmlformats.org/officeDocument/2006/relationships/image" Target="../media/image14.png"/><Relationship Id="rId2" Type="http://schemas.openxmlformats.org/officeDocument/2006/relationships/notesSlide" Target="../notesSlides/notesSlide5.xml"/><Relationship Id="rId1" Type="http://schemas.openxmlformats.org/officeDocument/2006/relationships/slideLayout" Target="../slideLayouts/slideLayout5.xml"/><Relationship Id="rId6" Type="http://schemas.openxmlformats.org/officeDocument/2006/relationships/image" Target="../media/image13.png"/><Relationship Id="rId5" Type="http://schemas.openxmlformats.org/officeDocument/2006/relationships/image" Target="../media/image12.png"/><Relationship Id="rId4" Type="http://schemas.openxmlformats.org/officeDocument/2006/relationships/image" Target="../media/image11.jpeg"/><Relationship Id="rId9" Type="http://schemas.openxmlformats.org/officeDocument/2006/relationships/image" Target="../media/image16.jpe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97" name="Rectangle 25"/>
          <p:cNvSpPr>
            <a:spLocks noGrp="1" noChangeArrowheads="1"/>
          </p:cNvSpPr>
          <p:nvPr>
            <p:ph type="ctrTitle"/>
          </p:nvPr>
        </p:nvSpPr>
        <p:spPr>
          <a:xfrm>
            <a:off x="727605" y="1903678"/>
            <a:ext cx="7692761" cy="2285241"/>
          </a:xfrm>
        </p:spPr>
        <p:txBody>
          <a:bodyPr/>
          <a:lstStyle/>
          <a:p>
            <a:r>
              <a:rPr lang="en-US" dirty="0" smtClean="0"/>
              <a:t>‘Must Have’ Management Stack Using Industry Standards</a:t>
            </a:r>
            <a:endParaRPr lang="en-US" dirty="0"/>
          </a:p>
        </p:txBody>
      </p:sp>
      <p:sp>
        <p:nvSpPr>
          <p:cNvPr id="3098" name="Rectangle 26"/>
          <p:cNvSpPr>
            <a:spLocks noGrp="1" noChangeArrowheads="1"/>
          </p:cNvSpPr>
          <p:nvPr>
            <p:ph type="subTitle" idx="1"/>
          </p:nvPr>
        </p:nvSpPr>
        <p:spPr/>
        <p:txBody>
          <a:bodyPr/>
          <a:lstStyle/>
          <a:p>
            <a:r>
              <a:rPr lang="en-US"/>
              <a:t>Steve Rokov</a:t>
            </a:r>
          </a:p>
          <a:p>
            <a:r>
              <a:rPr lang="en-US"/>
              <a:t>Director, Marketing</a:t>
            </a:r>
          </a:p>
          <a:p>
            <a:r>
              <a:rPr lang="en-US"/>
              <a:t>OEM Division</a:t>
            </a:r>
          </a:p>
          <a:p>
            <a:r>
              <a:rPr lang="en-US"/>
              <a:t>Avocent Corp. – Booth #306</a:t>
            </a:r>
          </a:p>
        </p:txBody>
      </p:sp>
    </p:spTree>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2386" name="Rectangle 2"/>
          <p:cNvSpPr>
            <a:spLocks noGrp="1" noChangeArrowheads="1"/>
          </p:cNvSpPr>
          <p:nvPr>
            <p:ph type="title"/>
          </p:nvPr>
        </p:nvSpPr>
        <p:spPr>
          <a:xfrm>
            <a:off x="382588" y="228600"/>
            <a:ext cx="8380412" cy="1191095"/>
          </a:xfrm>
        </p:spPr>
        <p:txBody>
          <a:bodyPr/>
          <a:lstStyle/>
          <a:p>
            <a:r>
              <a:rPr lang="en-US" dirty="0" smtClean="0"/>
              <a:t>Layer 1:  Start ‘Inside’ The Box </a:t>
            </a:r>
            <a:br>
              <a:rPr lang="en-US" dirty="0" smtClean="0"/>
            </a:br>
            <a:r>
              <a:rPr lang="en-US" sz="3600" dirty="0" smtClean="0">
                <a:solidFill>
                  <a:schemeClr val="accent1"/>
                </a:solidFill>
              </a:rPr>
              <a:t>Remote presence modular building blocks</a:t>
            </a:r>
            <a:endParaRPr lang="en-US" sz="3600" dirty="0">
              <a:solidFill>
                <a:schemeClr val="accent1"/>
              </a:solidFill>
            </a:endParaRPr>
          </a:p>
        </p:txBody>
      </p:sp>
      <p:sp>
        <p:nvSpPr>
          <p:cNvPr id="272387" name="Rectangle 3"/>
          <p:cNvSpPr>
            <a:spLocks noGrp="1" noChangeArrowheads="1"/>
          </p:cNvSpPr>
          <p:nvPr>
            <p:ph idx="4294967295"/>
          </p:nvPr>
        </p:nvSpPr>
        <p:spPr>
          <a:xfrm>
            <a:off x="763588" y="1905000"/>
            <a:ext cx="8380412" cy="1692275"/>
          </a:xfrm>
          <a:prstGeom prst="rect">
            <a:avLst/>
          </a:prstGeom>
        </p:spPr>
        <p:txBody>
          <a:bodyPr/>
          <a:lstStyle/>
          <a:p>
            <a:pPr>
              <a:spcBef>
                <a:spcPts val="600"/>
              </a:spcBef>
            </a:pPr>
            <a:r>
              <a:rPr lang="en-US" sz="2000" dirty="0" smtClean="0"/>
              <a:t>Hardware instrumentation, power control and health monitoring:  IPMI</a:t>
            </a:r>
          </a:p>
          <a:p>
            <a:pPr>
              <a:spcBef>
                <a:spcPts val="600"/>
              </a:spcBef>
            </a:pPr>
            <a:r>
              <a:rPr lang="en-US" sz="2000" dirty="0" smtClean="0"/>
              <a:t>Full OS/application and BIOS/OS access:  KVM</a:t>
            </a:r>
          </a:p>
          <a:p>
            <a:pPr>
              <a:spcBef>
                <a:spcPts val="600"/>
              </a:spcBef>
            </a:pPr>
            <a:r>
              <a:rPr lang="en-US" sz="2000" dirty="0" smtClean="0"/>
              <a:t>Remote Virtual Media for remote USB storage:  </a:t>
            </a:r>
            <a:r>
              <a:rPr lang="en-US" sz="2000" dirty="0" err="1" smtClean="0"/>
              <a:t>vMedia</a:t>
            </a:r>
            <a:endParaRPr lang="en-US" sz="2000" dirty="0" smtClean="0"/>
          </a:p>
          <a:p>
            <a:pPr>
              <a:spcBef>
                <a:spcPts val="600"/>
              </a:spcBef>
            </a:pPr>
            <a:r>
              <a:rPr lang="en-US" sz="2000" dirty="0" smtClean="0"/>
              <a:t>Scriptable command line to management features:  SMASH</a:t>
            </a:r>
          </a:p>
          <a:p>
            <a:pPr>
              <a:spcBef>
                <a:spcPts val="600"/>
              </a:spcBef>
            </a:pPr>
            <a:r>
              <a:rPr lang="en-US" sz="2000" dirty="0" smtClean="0"/>
              <a:t>Interoperability access / transport:  WS-Management</a:t>
            </a:r>
            <a:endParaRPr lang="en-US" sz="2000" dirty="0"/>
          </a:p>
        </p:txBody>
      </p:sp>
      <p:grpSp>
        <p:nvGrpSpPr>
          <p:cNvPr id="21" name="Group 20"/>
          <p:cNvGrpSpPr/>
          <p:nvPr/>
        </p:nvGrpSpPr>
        <p:grpSpPr>
          <a:xfrm>
            <a:off x="381000" y="3700742"/>
            <a:ext cx="8409486" cy="2906433"/>
            <a:chOff x="381000" y="3700742"/>
            <a:chExt cx="8409486" cy="2906433"/>
          </a:xfrm>
        </p:grpSpPr>
        <p:sp>
          <p:nvSpPr>
            <p:cNvPr id="272413" name="Rectangle 29"/>
            <p:cNvSpPr>
              <a:spLocks noChangeArrowheads="1"/>
            </p:cNvSpPr>
            <p:nvPr/>
          </p:nvSpPr>
          <p:spPr bwMode="auto">
            <a:xfrm>
              <a:off x="381000" y="3700742"/>
              <a:ext cx="8382000" cy="2906433"/>
            </a:xfrm>
            <a:prstGeom prst="rect">
              <a:avLst/>
            </a:prstGeom>
            <a:solidFill>
              <a:schemeClr val="tx1"/>
            </a:solidFill>
            <a:ln w="28575">
              <a:solidFill>
                <a:schemeClr val="bg2"/>
              </a:solidFill>
              <a:miter lim="800000"/>
              <a:headEnd/>
              <a:tailEnd/>
            </a:ln>
            <a:effectLst/>
          </p:spPr>
          <p:txBody>
            <a:bodyPr wrap="none" anchor="ctr"/>
            <a:lstStyle/>
            <a:p>
              <a:endParaRPr lang="en-US" dirty="0">
                <a:latin typeface="Segoe" pitchFamily="34" charset="0"/>
              </a:endParaRPr>
            </a:p>
          </p:txBody>
        </p:sp>
        <p:sp>
          <p:nvSpPr>
            <p:cNvPr id="272390" name="Line 6"/>
            <p:cNvSpPr>
              <a:spLocks noChangeShapeType="1"/>
            </p:cNvSpPr>
            <p:nvPr/>
          </p:nvSpPr>
          <p:spPr bwMode="auto">
            <a:xfrm flipH="1" flipV="1">
              <a:off x="2562225" y="4664075"/>
              <a:ext cx="14288" cy="373063"/>
            </a:xfrm>
            <a:prstGeom prst="line">
              <a:avLst/>
            </a:prstGeom>
            <a:noFill/>
            <a:ln w="9525">
              <a:solidFill>
                <a:schemeClr val="bg2"/>
              </a:solidFill>
              <a:round/>
              <a:headEnd/>
              <a:tailEnd/>
            </a:ln>
            <a:effectLst/>
          </p:spPr>
          <p:txBody>
            <a:bodyPr>
              <a:spAutoFit/>
            </a:bodyPr>
            <a:lstStyle/>
            <a:p>
              <a:endParaRPr lang="en-US" dirty="0">
                <a:latin typeface="Segoe" pitchFamily="34" charset="0"/>
              </a:endParaRPr>
            </a:p>
          </p:txBody>
        </p:sp>
        <p:sp>
          <p:nvSpPr>
            <p:cNvPr id="272391" name="Text Box 7"/>
            <p:cNvSpPr txBox="1">
              <a:spLocks noChangeArrowheads="1"/>
            </p:cNvSpPr>
            <p:nvPr/>
          </p:nvSpPr>
          <p:spPr bwMode="auto">
            <a:xfrm>
              <a:off x="585788" y="5924550"/>
              <a:ext cx="1534266" cy="523220"/>
            </a:xfrm>
            <a:prstGeom prst="rect">
              <a:avLst/>
            </a:prstGeom>
            <a:noFill/>
            <a:ln w="9525" algn="ctr">
              <a:noFill/>
              <a:miter lim="800000"/>
              <a:headEnd/>
              <a:tailEnd/>
            </a:ln>
            <a:effectLst/>
          </p:spPr>
          <p:txBody>
            <a:bodyPr wrap="none">
              <a:spAutoFit/>
            </a:bodyPr>
            <a:lstStyle/>
            <a:p>
              <a:pPr algn="l" eaLnBrk="0" hangingPunct="0"/>
              <a:r>
                <a:rPr lang="en-US" sz="1400" dirty="0">
                  <a:solidFill>
                    <a:schemeClr val="bg2"/>
                  </a:solidFill>
                  <a:effectLst/>
                  <a:latin typeface="Segoe" pitchFamily="34" charset="0"/>
                  <a:cs typeface="Arial" charset="0"/>
                </a:rPr>
                <a:t>Blade Servers</a:t>
              </a:r>
            </a:p>
            <a:p>
              <a:pPr algn="l" eaLnBrk="0" hangingPunct="0"/>
              <a:r>
                <a:rPr lang="en-US" sz="1400" dirty="0">
                  <a:solidFill>
                    <a:schemeClr val="bg2"/>
                  </a:solidFill>
                  <a:effectLst/>
                  <a:latin typeface="Segoe" pitchFamily="34" charset="0"/>
                  <a:cs typeface="Arial" charset="0"/>
                </a:rPr>
                <a:t>Telecom Chassis</a:t>
              </a:r>
            </a:p>
          </p:txBody>
        </p:sp>
        <p:pic>
          <p:nvPicPr>
            <p:cNvPr id="272393" name="Picture 9"/>
            <p:cNvPicPr>
              <a:picLocks noChangeAspect="1" noChangeArrowheads="1"/>
            </p:cNvPicPr>
            <p:nvPr/>
          </p:nvPicPr>
          <p:blipFill>
            <a:blip r:embed="rId3"/>
            <a:srcRect/>
            <a:stretch>
              <a:fillRect/>
            </a:stretch>
          </p:blipFill>
          <p:spPr bwMode="auto">
            <a:xfrm>
              <a:off x="2214563" y="4999038"/>
              <a:ext cx="1958975" cy="1249362"/>
            </a:xfrm>
            <a:prstGeom prst="rect">
              <a:avLst/>
            </a:prstGeom>
            <a:noFill/>
            <a:ln w="9525" algn="ctr">
              <a:noFill/>
              <a:miter lim="800000"/>
              <a:headEnd/>
              <a:tailEnd/>
            </a:ln>
            <a:effectLst/>
          </p:spPr>
        </p:pic>
        <p:pic>
          <p:nvPicPr>
            <p:cNvPr id="272394" name="Picture 10"/>
            <p:cNvPicPr>
              <a:picLocks noChangeAspect="1" noChangeArrowheads="1"/>
            </p:cNvPicPr>
            <p:nvPr/>
          </p:nvPicPr>
          <p:blipFill>
            <a:blip r:embed="rId4"/>
            <a:srcRect/>
            <a:stretch>
              <a:fillRect/>
            </a:stretch>
          </p:blipFill>
          <p:spPr bwMode="auto">
            <a:xfrm>
              <a:off x="6218238" y="4945063"/>
              <a:ext cx="1474787" cy="1201737"/>
            </a:xfrm>
            <a:prstGeom prst="rect">
              <a:avLst/>
            </a:prstGeom>
            <a:noFill/>
            <a:ln w="9525" algn="ctr">
              <a:noFill/>
              <a:miter lim="800000"/>
              <a:headEnd/>
              <a:tailEnd/>
            </a:ln>
            <a:effectLst/>
          </p:spPr>
        </p:pic>
        <p:sp>
          <p:nvSpPr>
            <p:cNvPr id="272397" name="Text Box 13"/>
            <p:cNvSpPr txBox="1">
              <a:spLocks noChangeArrowheads="1"/>
            </p:cNvSpPr>
            <p:nvPr/>
          </p:nvSpPr>
          <p:spPr bwMode="auto">
            <a:xfrm>
              <a:off x="7696147" y="5883453"/>
              <a:ext cx="1094339" cy="461665"/>
            </a:xfrm>
            <a:prstGeom prst="rect">
              <a:avLst/>
            </a:prstGeom>
            <a:noFill/>
            <a:ln w="9525" algn="ctr">
              <a:noFill/>
              <a:miter lim="800000"/>
              <a:headEnd/>
              <a:tailEnd/>
            </a:ln>
            <a:effectLst/>
          </p:spPr>
          <p:txBody>
            <a:bodyPr wrap="none">
              <a:spAutoFit/>
            </a:bodyPr>
            <a:lstStyle/>
            <a:p>
              <a:pPr algn="l" eaLnBrk="0" hangingPunct="0"/>
              <a:r>
                <a:rPr lang="en-US" sz="1200" dirty="0">
                  <a:solidFill>
                    <a:schemeClr val="bg2"/>
                  </a:solidFill>
                  <a:effectLst/>
                  <a:latin typeface="Segoe" pitchFamily="34" charset="0"/>
                  <a:cs typeface="Arial" charset="0"/>
                </a:rPr>
                <a:t>Rack Servers</a:t>
              </a:r>
            </a:p>
            <a:p>
              <a:pPr algn="l" eaLnBrk="0" hangingPunct="0"/>
              <a:r>
                <a:rPr lang="en-US" sz="1200" dirty="0">
                  <a:solidFill>
                    <a:schemeClr val="bg2"/>
                  </a:solidFill>
                  <a:effectLst/>
                  <a:latin typeface="Segoe" pitchFamily="34" charset="0"/>
                  <a:cs typeface="Arial" charset="0"/>
                </a:rPr>
                <a:t>Towers</a:t>
              </a:r>
            </a:p>
          </p:txBody>
        </p:sp>
        <p:sp>
          <p:nvSpPr>
            <p:cNvPr id="272398" name="Freeform 14"/>
            <p:cNvSpPr>
              <a:spLocks/>
            </p:cNvSpPr>
            <p:nvPr/>
          </p:nvSpPr>
          <p:spPr bwMode="auto">
            <a:xfrm>
              <a:off x="2578100" y="5094288"/>
              <a:ext cx="2070100" cy="322262"/>
            </a:xfrm>
            <a:custGeom>
              <a:avLst/>
              <a:gdLst/>
              <a:ahLst/>
              <a:cxnLst>
                <a:cxn ang="0">
                  <a:pos x="0" y="461"/>
                </a:cxn>
                <a:cxn ang="0">
                  <a:pos x="390" y="71"/>
                </a:cxn>
                <a:cxn ang="0">
                  <a:pos x="496" y="53"/>
                </a:cxn>
                <a:cxn ang="0">
                  <a:pos x="478" y="221"/>
                </a:cxn>
                <a:cxn ang="0">
                  <a:pos x="1090" y="0"/>
                </a:cxn>
              </a:cxnLst>
              <a:rect l="0" t="0" r="r" b="b"/>
              <a:pathLst>
                <a:path w="1090" h="461">
                  <a:moveTo>
                    <a:pt x="0" y="461"/>
                  </a:moveTo>
                  <a:cubicBezTo>
                    <a:pt x="153" y="300"/>
                    <a:pt x="307" y="139"/>
                    <a:pt x="390" y="71"/>
                  </a:cubicBezTo>
                  <a:cubicBezTo>
                    <a:pt x="473" y="3"/>
                    <a:pt x="481" y="28"/>
                    <a:pt x="496" y="53"/>
                  </a:cubicBezTo>
                  <a:cubicBezTo>
                    <a:pt x="511" y="78"/>
                    <a:pt x="379" y="230"/>
                    <a:pt x="478" y="221"/>
                  </a:cubicBezTo>
                  <a:cubicBezTo>
                    <a:pt x="577" y="212"/>
                    <a:pt x="988" y="37"/>
                    <a:pt x="1090" y="0"/>
                  </a:cubicBezTo>
                </a:path>
              </a:pathLst>
            </a:custGeom>
            <a:noFill/>
            <a:ln w="9525">
              <a:solidFill>
                <a:schemeClr val="bg2"/>
              </a:solidFill>
              <a:round/>
              <a:headEnd/>
              <a:tailEnd/>
            </a:ln>
            <a:effectLst/>
          </p:spPr>
          <p:txBody>
            <a:bodyPr/>
            <a:lstStyle/>
            <a:p>
              <a:endParaRPr lang="en-US" dirty="0">
                <a:latin typeface="Segoe" pitchFamily="34" charset="0"/>
              </a:endParaRPr>
            </a:p>
          </p:txBody>
        </p:sp>
        <p:sp>
          <p:nvSpPr>
            <p:cNvPr id="272401" name="Rectangle 17"/>
            <p:cNvSpPr>
              <a:spLocks noChangeArrowheads="1"/>
            </p:cNvSpPr>
            <p:nvPr/>
          </p:nvSpPr>
          <p:spPr bwMode="auto">
            <a:xfrm rot="20127522">
              <a:off x="5281613" y="4789488"/>
              <a:ext cx="187325" cy="333375"/>
            </a:xfrm>
            <a:prstGeom prst="rect">
              <a:avLst/>
            </a:prstGeom>
            <a:solidFill>
              <a:srgbClr val="3D3D3D"/>
            </a:solidFill>
            <a:ln w="9525">
              <a:noFill/>
              <a:miter lim="800000"/>
              <a:headEnd/>
              <a:tailEnd/>
            </a:ln>
            <a:effectLst/>
          </p:spPr>
          <p:txBody>
            <a:bodyPr wrap="none" anchor="ctr"/>
            <a:lstStyle/>
            <a:p>
              <a:endParaRPr lang="en-US" dirty="0">
                <a:latin typeface="Segoe" pitchFamily="34" charset="0"/>
              </a:endParaRPr>
            </a:p>
          </p:txBody>
        </p:sp>
        <p:sp>
          <p:nvSpPr>
            <p:cNvPr id="272402" name="Freeform 18"/>
            <p:cNvSpPr>
              <a:spLocks/>
            </p:cNvSpPr>
            <p:nvPr/>
          </p:nvSpPr>
          <p:spPr bwMode="auto">
            <a:xfrm>
              <a:off x="5632450" y="4900613"/>
              <a:ext cx="565150" cy="604837"/>
            </a:xfrm>
            <a:custGeom>
              <a:avLst/>
              <a:gdLst/>
              <a:ahLst/>
              <a:cxnLst>
                <a:cxn ang="0">
                  <a:pos x="10" y="0"/>
                </a:cxn>
                <a:cxn ang="0">
                  <a:pos x="240" y="132"/>
                </a:cxn>
                <a:cxn ang="0">
                  <a:pos x="19" y="141"/>
                </a:cxn>
                <a:cxn ang="0">
                  <a:pos x="356" y="381"/>
                </a:cxn>
              </a:cxnLst>
              <a:rect l="0" t="0" r="r" b="b"/>
              <a:pathLst>
                <a:path w="356" h="381">
                  <a:moveTo>
                    <a:pt x="10" y="0"/>
                  </a:moveTo>
                  <a:cubicBezTo>
                    <a:pt x="124" y="54"/>
                    <a:pt x="239" y="109"/>
                    <a:pt x="240" y="132"/>
                  </a:cubicBezTo>
                  <a:cubicBezTo>
                    <a:pt x="241" y="155"/>
                    <a:pt x="0" y="100"/>
                    <a:pt x="19" y="141"/>
                  </a:cubicBezTo>
                  <a:cubicBezTo>
                    <a:pt x="38" y="182"/>
                    <a:pt x="299" y="341"/>
                    <a:pt x="356" y="381"/>
                  </a:cubicBezTo>
                </a:path>
              </a:pathLst>
            </a:custGeom>
            <a:noFill/>
            <a:ln w="9525">
              <a:solidFill>
                <a:schemeClr val="bg2"/>
              </a:solidFill>
              <a:round/>
              <a:headEnd/>
              <a:tailEnd/>
            </a:ln>
            <a:effectLst/>
          </p:spPr>
          <p:txBody>
            <a:bodyPr/>
            <a:lstStyle/>
            <a:p>
              <a:endParaRPr lang="en-US" dirty="0">
                <a:latin typeface="Segoe" pitchFamily="34" charset="0"/>
              </a:endParaRPr>
            </a:p>
          </p:txBody>
        </p:sp>
        <p:sp>
          <p:nvSpPr>
            <p:cNvPr id="272403" name="Text Box 19"/>
            <p:cNvSpPr txBox="1">
              <a:spLocks noChangeArrowheads="1"/>
            </p:cNvSpPr>
            <p:nvPr/>
          </p:nvSpPr>
          <p:spPr bwMode="auto">
            <a:xfrm>
              <a:off x="3719513" y="5475288"/>
              <a:ext cx="2601994" cy="738664"/>
            </a:xfrm>
            <a:prstGeom prst="rect">
              <a:avLst/>
            </a:prstGeom>
            <a:noFill/>
            <a:ln w="9525" algn="ctr">
              <a:noFill/>
              <a:miter lim="800000"/>
              <a:headEnd/>
              <a:tailEnd/>
            </a:ln>
            <a:effectLst/>
          </p:spPr>
          <p:txBody>
            <a:bodyPr wrap="none">
              <a:spAutoFit/>
            </a:bodyPr>
            <a:lstStyle/>
            <a:p>
              <a:pPr eaLnBrk="0" hangingPunct="0"/>
              <a:r>
                <a:rPr lang="en-US" sz="1400" dirty="0">
                  <a:solidFill>
                    <a:schemeClr val="bg2"/>
                  </a:solidFill>
                  <a:effectLst/>
                  <a:latin typeface="Segoe" pitchFamily="34" charset="0"/>
                  <a:cs typeface="Arial" charset="0"/>
                </a:rPr>
                <a:t>Service Processor</a:t>
              </a:r>
            </a:p>
            <a:p>
              <a:pPr eaLnBrk="0" hangingPunct="0"/>
              <a:r>
                <a:rPr lang="en-US" sz="1400" dirty="0">
                  <a:solidFill>
                    <a:schemeClr val="bg2"/>
                  </a:solidFill>
                  <a:effectLst/>
                  <a:latin typeface="Segoe" pitchFamily="34" charset="0"/>
                  <a:cs typeface="Arial" charset="0"/>
                </a:rPr>
                <a:t>Firmware </a:t>
              </a:r>
              <a:r>
                <a:rPr lang="en-US" sz="1400" dirty="0" smtClean="0">
                  <a:solidFill>
                    <a:schemeClr val="bg2"/>
                  </a:solidFill>
                  <a:effectLst/>
                  <a:latin typeface="Segoe" pitchFamily="34" charset="0"/>
                  <a:cs typeface="Arial" charset="0"/>
                </a:rPr>
                <a:t>i.e.,</a:t>
              </a:r>
              <a:endParaRPr lang="en-US" sz="1400" dirty="0">
                <a:solidFill>
                  <a:schemeClr val="bg2"/>
                </a:solidFill>
                <a:effectLst/>
                <a:latin typeface="Segoe" pitchFamily="34" charset="0"/>
                <a:cs typeface="Arial" charset="0"/>
              </a:endParaRPr>
            </a:p>
            <a:p>
              <a:pPr eaLnBrk="0" hangingPunct="0"/>
              <a:r>
                <a:rPr lang="en-US" sz="1400" dirty="0">
                  <a:solidFill>
                    <a:schemeClr val="bg2"/>
                  </a:solidFill>
                  <a:effectLst/>
                  <a:latin typeface="Segoe" pitchFamily="34" charset="0"/>
                  <a:cs typeface="Arial" charset="0"/>
                </a:rPr>
                <a:t>Integrated Remote Presence</a:t>
              </a:r>
            </a:p>
          </p:txBody>
        </p:sp>
        <p:pic>
          <p:nvPicPr>
            <p:cNvPr id="272405" name="Picture 21" descr="100_3650_presentation"/>
            <p:cNvPicPr>
              <a:picLocks noChangeAspect="1" noChangeArrowheads="1"/>
            </p:cNvPicPr>
            <p:nvPr/>
          </p:nvPicPr>
          <p:blipFill>
            <a:blip r:embed="rId5" cstate="print"/>
            <a:srcRect/>
            <a:stretch>
              <a:fillRect/>
            </a:stretch>
          </p:blipFill>
          <p:spPr bwMode="auto">
            <a:xfrm>
              <a:off x="1239748" y="4238964"/>
              <a:ext cx="2209800" cy="463550"/>
            </a:xfrm>
            <a:prstGeom prst="rect">
              <a:avLst/>
            </a:prstGeom>
            <a:noFill/>
          </p:spPr>
        </p:pic>
        <p:sp>
          <p:nvSpPr>
            <p:cNvPr id="272406" name="Text Box 22"/>
            <p:cNvSpPr txBox="1">
              <a:spLocks noChangeArrowheads="1"/>
            </p:cNvSpPr>
            <p:nvPr/>
          </p:nvSpPr>
          <p:spPr bwMode="auto">
            <a:xfrm>
              <a:off x="1182385" y="3844694"/>
              <a:ext cx="1989647" cy="307777"/>
            </a:xfrm>
            <a:prstGeom prst="rect">
              <a:avLst/>
            </a:prstGeom>
            <a:noFill/>
            <a:ln w="9525" algn="ctr">
              <a:noFill/>
              <a:miter lim="800000"/>
              <a:headEnd/>
              <a:tailEnd/>
            </a:ln>
            <a:effectLst/>
          </p:spPr>
          <p:txBody>
            <a:bodyPr wrap="none">
              <a:spAutoFit/>
            </a:bodyPr>
            <a:lstStyle/>
            <a:p>
              <a:pPr algn="l" eaLnBrk="0" hangingPunct="0"/>
              <a:r>
                <a:rPr lang="en-US" sz="1400" dirty="0">
                  <a:solidFill>
                    <a:schemeClr val="bg2"/>
                  </a:solidFill>
                  <a:effectLst/>
                  <a:latin typeface="Segoe" pitchFamily="34" charset="0"/>
                  <a:cs typeface="Arial" charset="0"/>
                </a:rPr>
                <a:t>Analog / Digital KVM</a:t>
              </a:r>
            </a:p>
          </p:txBody>
        </p:sp>
        <p:grpSp>
          <p:nvGrpSpPr>
            <p:cNvPr id="272410" name="Group 26"/>
            <p:cNvGrpSpPr>
              <a:grpSpLocks/>
            </p:cNvGrpSpPr>
            <p:nvPr/>
          </p:nvGrpSpPr>
          <p:grpSpPr bwMode="auto">
            <a:xfrm>
              <a:off x="4716463" y="4789488"/>
              <a:ext cx="752475" cy="661987"/>
              <a:chOff x="338" y="2077"/>
              <a:chExt cx="482" cy="207"/>
            </a:xfrm>
          </p:grpSpPr>
          <p:pic>
            <p:nvPicPr>
              <p:cNvPr id="272411" name="Picture 27" descr="asic"/>
              <p:cNvPicPr>
                <a:picLocks noChangeAspect="1" noChangeArrowheads="1"/>
              </p:cNvPicPr>
              <p:nvPr/>
            </p:nvPicPr>
            <p:blipFill>
              <a:blip r:embed="rId6"/>
              <a:srcRect/>
              <a:stretch>
                <a:fillRect/>
              </a:stretch>
            </p:blipFill>
            <p:spPr bwMode="auto">
              <a:xfrm>
                <a:off x="338" y="2112"/>
                <a:ext cx="310" cy="172"/>
              </a:xfrm>
              <a:prstGeom prst="rect">
                <a:avLst/>
              </a:prstGeom>
              <a:noFill/>
              <a:ln w="9525">
                <a:noFill/>
                <a:miter lim="800000"/>
                <a:headEnd/>
                <a:tailEnd/>
              </a:ln>
              <a:effectLst/>
            </p:spPr>
          </p:pic>
          <p:sp>
            <p:nvSpPr>
              <p:cNvPr id="272412" name="Rectangle 28"/>
              <p:cNvSpPr>
                <a:spLocks noChangeArrowheads="1"/>
              </p:cNvSpPr>
              <p:nvPr/>
            </p:nvSpPr>
            <p:spPr bwMode="auto">
              <a:xfrm rot="-1472478">
                <a:off x="700" y="2077"/>
                <a:ext cx="120" cy="104"/>
              </a:xfrm>
              <a:prstGeom prst="rect">
                <a:avLst/>
              </a:prstGeom>
              <a:solidFill>
                <a:srgbClr val="3D3D3D"/>
              </a:solidFill>
              <a:ln w="9525">
                <a:noFill/>
                <a:miter lim="800000"/>
                <a:headEnd/>
                <a:tailEnd/>
              </a:ln>
              <a:effectLst/>
            </p:spPr>
            <p:txBody>
              <a:bodyPr wrap="none" anchor="ctr"/>
              <a:lstStyle/>
              <a:p>
                <a:endParaRPr lang="en-US" dirty="0">
                  <a:latin typeface="Segoe" pitchFamily="34" charset="0"/>
                </a:endParaRPr>
              </a:p>
            </p:txBody>
          </p:sp>
        </p:grpSp>
      </p:grpSp>
    </p:spTree>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4561" name="Rectangle 129"/>
          <p:cNvSpPr>
            <a:spLocks noChangeArrowheads="1"/>
          </p:cNvSpPr>
          <p:nvPr/>
        </p:nvSpPr>
        <p:spPr bwMode="auto">
          <a:xfrm>
            <a:off x="381000" y="2673927"/>
            <a:ext cx="8382000" cy="3933248"/>
          </a:xfrm>
          <a:prstGeom prst="rect">
            <a:avLst/>
          </a:prstGeom>
          <a:solidFill>
            <a:schemeClr val="tx1"/>
          </a:solidFill>
          <a:ln w="28575">
            <a:solidFill>
              <a:schemeClr val="bg2"/>
            </a:solidFill>
            <a:miter lim="800000"/>
            <a:headEnd/>
            <a:tailEnd/>
          </a:ln>
          <a:effectLst/>
        </p:spPr>
        <p:txBody>
          <a:bodyPr wrap="none" anchor="ctr"/>
          <a:lstStyle/>
          <a:p>
            <a:endParaRPr lang="en-US" dirty="0">
              <a:latin typeface="Segoe" pitchFamily="34" charset="0"/>
            </a:endParaRPr>
          </a:p>
        </p:txBody>
      </p:sp>
      <p:pic>
        <p:nvPicPr>
          <p:cNvPr id="274434" name="Picture 2"/>
          <p:cNvPicPr>
            <a:picLocks noChangeAspect="1" noChangeArrowheads="1"/>
          </p:cNvPicPr>
          <p:nvPr/>
        </p:nvPicPr>
        <p:blipFill>
          <a:blip r:embed="rId3"/>
          <a:srcRect t="25498"/>
          <a:stretch>
            <a:fillRect/>
          </a:stretch>
        </p:blipFill>
        <p:spPr bwMode="auto">
          <a:xfrm>
            <a:off x="3878263" y="3048000"/>
            <a:ext cx="1684337" cy="1254863"/>
          </a:xfrm>
          <a:prstGeom prst="rect">
            <a:avLst/>
          </a:prstGeom>
          <a:noFill/>
          <a:ln w="9525" algn="ctr">
            <a:noFill/>
            <a:miter lim="800000"/>
            <a:headEnd/>
            <a:tailEnd/>
          </a:ln>
          <a:effectLst/>
        </p:spPr>
      </p:pic>
      <p:sp>
        <p:nvSpPr>
          <p:cNvPr id="274435" name="Rectangle 3"/>
          <p:cNvSpPr>
            <a:spLocks noGrp="1" noChangeArrowheads="1"/>
          </p:cNvSpPr>
          <p:nvPr>
            <p:ph type="title"/>
          </p:nvPr>
        </p:nvSpPr>
        <p:spPr>
          <a:xfrm>
            <a:off x="382588" y="228600"/>
            <a:ext cx="8761412" cy="997196"/>
          </a:xfrm>
        </p:spPr>
        <p:txBody>
          <a:bodyPr/>
          <a:lstStyle/>
          <a:p>
            <a:r>
              <a:rPr sz="4400" spc="-200" smtClean="0"/>
              <a:t>Layers 2 &amp; 3:   Extend ‘Up The Stack</a:t>
            </a:r>
            <a:r>
              <a:rPr sz="4800" smtClean="0"/>
              <a:t>’ </a:t>
            </a:r>
            <a:r>
              <a:rPr lang="en-US" sz="4800" dirty="0" smtClean="0"/>
              <a:t/>
            </a:r>
            <a:br>
              <a:rPr lang="en-US" sz="4800" dirty="0" smtClean="0"/>
            </a:br>
            <a:r>
              <a:rPr lang="en-US" sz="2400" dirty="0" smtClean="0">
                <a:solidFill>
                  <a:schemeClr val="accent1"/>
                </a:solidFill>
              </a:rPr>
              <a:t>Add appliances / consoles</a:t>
            </a:r>
            <a:endParaRPr lang="en-US" sz="2400" dirty="0">
              <a:solidFill>
                <a:schemeClr val="accent1"/>
              </a:solidFill>
            </a:endParaRPr>
          </a:p>
        </p:txBody>
      </p:sp>
      <p:sp>
        <p:nvSpPr>
          <p:cNvPr id="274436" name="Rectangle 4"/>
          <p:cNvSpPr>
            <a:spLocks noGrp="1" noChangeArrowheads="1"/>
          </p:cNvSpPr>
          <p:nvPr>
            <p:ph idx="1"/>
          </p:nvPr>
        </p:nvSpPr>
        <p:spPr>
          <a:xfrm>
            <a:off x="382588" y="1905000"/>
            <a:ext cx="8380412" cy="747897"/>
          </a:xfrm>
        </p:spPr>
        <p:txBody>
          <a:bodyPr/>
          <a:lstStyle/>
          <a:p>
            <a:r>
              <a:rPr lang="en-US" sz="1800" b="1" dirty="0" smtClean="0">
                <a:solidFill>
                  <a:schemeClr val="accent1"/>
                </a:solidFill>
              </a:rPr>
              <a:t>Support Advanced Services:  </a:t>
            </a:r>
            <a:r>
              <a:rPr lang="en-US" sz="1800" dirty="0" smtClean="0"/>
              <a:t>Translation between layers, standards-based  interfaces (SMASH CLP/ WS-MAN), local discovery, staged updates , alert correlation, multicasting …</a:t>
            </a:r>
            <a:endParaRPr lang="en-US" sz="1800" dirty="0"/>
          </a:p>
        </p:txBody>
      </p:sp>
      <p:pic>
        <p:nvPicPr>
          <p:cNvPr id="274437" name="Picture 5"/>
          <p:cNvPicPr>
            <a:picLocks noChangeAspect="1" noChangeArrowheads="1"/>
          </p:cNvPicPr>
          <p:nvPr/>
        </p:nvPicPr>
        <p:blipFill>
          <a:blip r:embed="rId3"/>
          <a:srcRect/>
          <a:stretch>
            <a:fillRect/>
          </a:stretch>
        </p:blipFill>
        <p:spPr bwMode="auto">
          <a:xfrm>
            <a:off x="6164263" y="2916395"/>
            <a:ext cx="1684337" cy="1684338"/>
          </a:xfrm>
          <a:prstGeom prst="rect">
            <a:avLst/>
          </a:prstGeom>
          <a:noFill/>
          <a:ln w="9525" algn="ctr">
            <a:noFill/>
            <a:miter lim="800000"/>
            <a:headEnd/>
            <a:tailEnd/>
          </a:ln>
          <a:effectLst/>
        </p:spPr>
      </p:pic>
      <p:grpSp>
        <p:nvGrpSpPr>
          <p:cNvPr id="274438" name="Group 6"/>
          <p:cNvGrpSpPr>
            <a:grpSpLocks/>
          </p:cNvGrpSpPr>
          <p:nvPr/>
        </p:nvGrpSpPr>
        <p:grpSpPr bwMode="auto">
          <a:xfrm>
            <a:off x="6019800" y="3525995"/>
            <a:ext cx="609600" cy="381000"/>
            <a:chOff x="3191" y="1632"/>
            <a:chExt cx="409" cy="352"/>
          </a:xfrm>
        </p:grpSpPr>
        <p:sp>
          <p:nvSpPr>
            <p:cNvPr id="274439" name="Freeform 7"/>
            <p:cNvSpPr>
              <a:spLocks/>
            </p:cNvSpPr>
            <p:nvPr/>
          </p:nvSpPr>
          <p:spPr bwMode="auto">
            <a:xfrm>
              <a:off x="3208" y="1756"/>
              <a:ext cx="126" cy="108"/>
            </a:xfrm>
            <a:custGeom>
              <a:avLst/>
              <a:gdLst/>
              <a:ahLst/>
              <a:cxnLst>
                <a:cxn ang="0">
                  <a:pos x="0" y="53"/>
                </a:cxn>
                <a:cxn ang="0">
                  <a:pos x="217" y="323"/>
                </a:cxn>
                <a:cxn ang="0">
                  <a:pos x="244" y="303"/>
                </a:cxn>
                <a:cxn ang="0">
                  <a:pos x="269" y="281"/>
                </a:cxn>
                <a:cxn ang="0">
                  <a:pos x="292" y="261"/>
                </a:cxn>
                <a:cxn ang="0">
                  <a:pos x="312" y="239"/>
                </a:cxn>
                <a:cxn ang="0">
                  <a:pos x="331" y="216"/>
                </a:cxn>
                <a:cxn ang="0">
                  <a:pos x="348" y="192"/>
                </a:cxn>
                <a:cxn ang="0">
                  <a:pos x="365" y="164"/>
                </a:cxn>
                <a:cxn ang="0">
                  <a:pos x="380" y="135"/>
                </a:cxn>
                <a:cxn ang="0">
                  <a:pos x="45" y="0"/>
                </a:cxn>
                <a:cxn ang="0">
                  <a:pos x="0" y="53"/>
                </a:cxn>
              </a:cxnLst>
              <a:rect l="0" t="0" r="r" b="b"/>
              <a:pathLst>
                <a:path w="380" h="323">
                  <a:moveTo>
                    <a:pt x="0" y="53"/>
                  </a:moveTo>
                  <a:lnTo>
                    <a:pt x="217" y="323"/>
                  </a:lnTo>
                  <a:lnTo>
                    <a:pt x="244" y="303"/>
                  </a:lnTo>
                  <a:lnTo>
                    <a:pt x="269" y="281"/>
                  </a:lnTo>
                  <a:lnTo>
                    <a:pt x="292" y="261"/>
                  </a:lnTo>
                  <a:lnTo>
                    <a:pt x="312" y="239"/>
                  </a:lnTo>
                  <a:lnTo>
                    <a:pt x="331" y="216"/>
                  </a:lnTo>
                  <a:lnTo>
                    <a:pt x="348" y="192"/>
                  </a:lnTo>
                  <a:lnTo>
                    <a:pt x="365" y="164"/>
                  </a:lnTo>
                  <a:lnTo>
                    <a:pt x="380" y="135"/>
                  </a:lnTo>
                  <a:lnTo>
                    <a:pt x="45" y="0"/>
                  </a:lnTo>
                  <a:lnTo>
                    <a:pt x="0" y="53"/>
                  </a:lnTo>
                  <a:close/>
                </a:path>
              </a:pathLst>
            </a:custGeom>
            <a:solidFill>
              <a:srgbClr val="91B7CE"/>
            </a:solidFill>
            <a:ln w="9525">
              <a:solidFill>
                <a:schemeClr val="bg2"/>
              </a:solidFill>
              <a:round/>
              <a:headEnd/>
              <a:tailEnd/>
            </a:ln>
          </p:spPr>
          <p:txBody>
            <a:bodyPr/>
            <a:lstStyle/>
            <a:p>
              <a:endParaRPr lang="en-US" dirty="0">
                <a:latin typeface="Segoe" pitchFamily="34" charset="0"/>
              </a:endParaRPr>
            </a:p>
          </p:txBody>
        </p:sp>
        <p:sp>
          <p:nvSpPr>
            <p:cNvPr id="274440" name="Freeform 8"/>
            <p:cNvSpPr>
              <a:spLocks/>
            </p:cNvSpPr>
            <p:nvPr/>
          </p:nvSpPr>
          <p:spPr bwMode="auto">
            <a:xfrm>
              <a:off x="3214" y="1767"/>
              <a:ext cx="109" cy="77"/>
            </a:xfrm>
            <a:custGeom>
              <a:avLst/>
              <a:gdLst/>
              <a:ahLst/>
              <a:cxnLst>
                <a:cxn ang="0">
                  <a:pos x="327" y="159"/>
                </a:cxn>
                <a:cxn ang="0">
                  <a:pos x="322" y="167"/>
                </a:cxn>
                <a:cxn ang="0">
                  <a:pos x="314" y="177"/>
                </a:cxn>
                <a:cxn ang="0">
                  <a:pos x="307" y="187"/>
                </a:cxn>
                <a:cxn ang="0">
                  <a:pos x="300" y="196"/>
                </a:cxn>
                <a:cxn ang="0">
                  <a:pos x="291" y="206"/>
                </a:cxn>
                <a:cxn ang="0">
                  <a:pos x="284" y="215"/>
                </a:cxn>
                <a:cxn ang="0">
                  <a:pos x="276" y="223"/>
                </a:cxn>
                <a:cxn ang="0">
                  <a:pos x="268" y="231"/>
                </a:cxn>
                <a:cxn ang="0">
                  <a:pos x="0" y="7"/>
                </a:cxn>
                <a:cxn ang="0">
                  <a:pos x="33" y="0"/>
                </a:cxn>
                <a:cxn ang="0">
                  <a:pos x="327" y="159"/>
                </a:cxn>
              </a:cxnLst>
              <a:rect l="0" t="0" r="r" b="b"/>
              <a:pathLst>
                <a:path w="327" h="231">
                  <a:moveTo>
                    <a:pt x="327" y="159"/>
                  </a:moveTo>
                  <a:lnTo>
                    <a:pt x="322" y="167"/>
                  </a:lnTo>
                  <a:lnTo>
                    <a:pt x="314" y="177"/>
                  </a:lnTo>
                  <a:lnTo>
                    <a:pt x="307" y="187"/>
                  </a:lnTo>
                  <a:lnTo>
                    <a:pt x="300" y="196"/>
                  </a:lnTo>
                  <a:lnTo>
                    <a:pt x="291" y="206"/>
                  </a:lnTo>
                  <a:lnTo>
                    <a:pt x="284" y="215"/>
                  </a:lnTo>
                  <a:lnTo>
                    <a:pt x="276" y="223"/>
                  </a:lnTo>
                  <a:lnTo>
                    <a:pt x="268" y="231"/>
                  </a:lnTo>
                  <a:lnTo>
                    <a:pt x="0" y="7"/>
                  </a:lnTo>
                  <a:lnTo>
                    <a:pt x="33" y="0"/>
                  </a:lnTo>
                  <a:lnTo>
                    <a:pt x="327" y="159"/>
                  </a:lnTo>
                  <a:close/>
                </a:path>
              </a:pathLst>
            </a:custGeom>
            <a:solidFill>
              <a:srgbClr val="B2D8EF"/>
            </a:solidFill>
            <a:ln w="9525">
              <a:solidFill>
                <a:schemeClr val="bg2"/>
              </a:solidFill>
              <a:round/>
              <a:headEnd/>
              <a:tailEnd/>
            </a:ln>
          </p:spPr>
          <p:txBody>
            <a:bodyPr/>
            <a:lstStyle/>
            <a:p>
              <a:endParaRPr lang="en-US" dirty="0">
                <a:latin typeface="Segoe" pitchFamily="34" charset="0"/>
              </a:endParaRPr>
            </a:p>
          </p:txBody>
        </p:sp>
        <p:sp>
          <p:nvSpPr>
            <p:cNvPr id="274441" name="Freeform 9"/>
            <p:cNvSpPr>
              <a:spLocks/>
            </p:cNvSpPr>
            <p:nvPr/>
          </p:nvSpPr>
          <p:spPr bwMode="auto">
            <a:xfrm>
              <a:off x="3226" y="1758"/>
              <a:ext cx="114" cy="47"/>
            </a:xfrm>
            <a:custGeom>
              <a:avLst/>
              <a:gdLst/>
              <a:ahLst/>
              <a:cxnLst>
                <a:cxn ang="0">
                  <a:pos x="0" y="0"/>
                </a:cxn>
                <a:cxn ang="0">
                  <a:pos x="340" y="83"/>
                </a:cxn>
                <a:cxn ang="0">
                  <a:pos x="327" y="141"/>
                </a:cxn>
                <a:cxn ang="0">
                  <a:pos x="0" y="0"/>
                </a:cxn>
              </a:cxnLst>
              <a:rect l="0" t="0" r="r" b="b"/>
              <a:pathLst>
                <a:path w="340" h="141">
                  <a:moveTo>
                    <a:pt x="0" y="0"/>
                  </a:moveTo>
                  <a:lnTo>
                    <a:pt x="340" y="83"/>
                  </a:lnTo>
                  <a:lnTo>
                    <a:pt x="327" y="141"/>
                  </a:lnTo>
                  <a:lnTo>
                    <a:pt x="0" y="0"/>
                  </a:lnTo>
                  <a:close/>
                </a:path>
              </a:pathLst>
            </a:custGeom>
            <a:solidFill>
              <a:srgbClr val="A5828E"/>
            </a:solidFill>
            <a:ln w="9525">
              <a:solidFill>
                <a:schemeClr val="bg2"/>
              </a:solidFill>
              <a:round/>
              <a:headEnd/>
              <a:tailEnd/>
            </a:ln>
          </p:spPr>
          <p:txBody>
            <a:bodyPr/>
            <a:lstStyle/>
            <a:p>
              <a:endParaRPr lang="en-US" dirty="0">
                <a:latin typeface="Segoe" pitchFamily="34" charset="0"/>
              </a:endParaRPr>
            </a:p>
          </p:txBody>
        </p:sp>
        <p:sp>
          <p:nvSpPr>
            <p:cNvPr id="274442" name="Freeform 10"/>
            <p:cNvSpPr>
              <a:spLocks/>
            </p:cNvSpPr>
            <p:nvPr/>
          </p:nvSpPr>
          <p:spPr bwMode="auto">
            <a:xfrm>
              <a:off x="3222" y="1771"/>
              <a:ext cx="96" cy="66"/>
            </a:xfrm>
            <a:custGeom>
              <a:avLst/>
              <a:gdLst/>
              <a:ahLst/>
              <a:cxnLst>
                <a:cxn ang="0">
                  <a:pos x="0" y="0"/>
                </a:cxn>
                <a:cxn ang="0">
                  <a:pos x="288" y="173"/>
                </a:cxn>
                <a:cxn ang="0">
                  <a:pos x="269" y="199"/>
                </a:cxn>
                <a:cxn ang="0">
                  <a:pos x="0" y="0"/>
                </a:cxn>
              </a:cxnLst>
              <a:rect l="0" t="0" r="r" b="b"/>
              <a:pathLst>
                <a:path w="288" h="199">
                  <a:moveTo>
                    <a:pt x="0" y="0"/>
                  </a:moveTo>
                  <a:lnTo>
                    <a:pt x="288" y="173"/>
                  </a:lnTo>
                  <a:lnTo>
                    <a:pt x="269" y="199"/>
                  </a:lnTo>
                  <a:lnTo>
                    <a:pt x="0" y="0"/>
                  </a:lnTo>
                  <a:close/>
                </a:path>
              </a:pathLst>
            </a:custGeom>
            <a:solidFill>
              <a:srgbClr val="F2EDE8"/>
            </a:solidFill>
            <a:ln w="9525">
              <a:solidFill>
                <a:schemeClr val="bg2"/>
              </a:solidFill>
              <a:round/>
              <a:headEnd/>
              <a:tailEnd/>
            </a:ln>
          </p:spPr>
          <p:txBody>
            <a:bodyPr/>
            <a:lstStyle/>
            <a:p>
              <a:endParaRPr lang="en-US" dirty="0">
                <a:latin typeface="Segoe" pitchFamily="34" charset="0"/>
              </a:endParaRPr>
            </a:p>
          </p:txBody>
        </p:sp>
        <p:sp>
          <p:nvSpPr>
            <p:cNvPr id="274443" name="Freeform 11"/>
            <p:cNvSpPr>
              <a:spLocks/>
            </p:cNvSpPr>
            <p:nvPr/>
          </p:nvSpPr>
          <p:spPr bwMode="auto">
            <a:xfrm>
              <a:off x="3403" y="1640"/>
              <a:ext cx="197" cy="344"/>
            </a:xfrm>
            <a:custGeom>
              <a:avLst/>
              <a:gdLst/>
              <a:ahLst/>
              <a:cxnLst>
                <a:cxn ang="0">
                  <a:pos x="589" y="529"/>
                </a:cxn>
                <a:cxn ang="0">
                  <a:pos x="588" y="499"/>
                </a:cxn>
                <a:cxn ang="0">
                  <a:pos x="586" y="470"/>
                </a:cxn>
                <a:cxn ang="0">
                  <a:pos x="557" y="370"/>
                </a:cxn>
                <a:cxn ang="0">
                  <a:pos x="508" y="278"/>
                </a:cxn>
                <a:cxn ang="0">
                  <a:pos x="442" y="197"/>
                </a:cxn>
                <a:cxn ang="0">
                  <a:pos x="360" y="128"/>
                </a:cxn>
                <a:cxn ang="0">
                  <a:pos x="322" y="102"/>
                </a:cxn>
                <a:cxn ang="0">
                  <a:pos x="280" y="79"/>
                </a:cxn>
                <a:cxn ang="0">
                  <a:pos x="239" y="59"/>
                </a:cxn>
                <a:cxn ang="0">
                  <a:pos x="194" y="40"/>
                </a:cxn>
                <a:cxn ang="0">
                  <a:pos x="148" y="26"/>
                </a:cxn>
                <a:cxn ang="0">
                  <a:pos x="100" y="14"/>
                </a:cxn>
                <a:cxn ang="0">
                  <a:pos x="51" y="6"/>
                </a:cxn>
                <a:cxn ang="0">
                  <a:pos x="0" y="0"/>
                </a:cxn>
                <a:cxn ang="0">
                  <a:pos x="6" y="431"/>
                </a:cxn>
                <a:cxn ang="0">
                  <a:pos x="18" y="432"/>
                </a:cxn>
                <a:cxn ang="0">
                  <a:pos x="31" y="437"/>
                </a:cxn>
                <a:cxn ang="0">
                  <a:pos x="42" y="442"/>
                </a:cxn>
                <a:cxn ang="0">
                  <a:pos x="60" y="453"/>
                </a:cxn>
                <a:cxn ang="0">
                  <a:pos x="77" y="471"/>
                </a:cxn>
                <a:cxn ang="0">
                  <a:pos x="81" y="499"/>
                </a:cxn>
                <a:cxn ang="0">
                  <a:pos x="71" y="528"/>
                </a:cxn>
                <a:cxn ang="0">
                  <a:pos x="55" y="545"/>
                </a:cxn>
                <a:cxn ang="0">
                  <a:pos x="42" y="553"/>
                </a:cxn>
                <a:cxn ang="0">
                  <a:pos x="26" y="559"/>
                </a:cxn>
                <a:cxn ang="0">
                  <a:pos x="9" y="562"/>
                </a:cxn>
                <a:cxn ang="0">
                  <a:pos x="0" y="1034"/>
                </a:cxn>
                <a:cxn ang="0">
                  <a:pos x="5" y="1034"/>
                </a:cxn>
                <a:cxn ang="0">
                  <a:pos x="8" y="1034"/>
                </a:cxn>
                <a:cxn ang="0">
                  <a:pos x="75" y="1031"/>
                </a:cxn>
                <a:cxn ang="0">
                  <a:pos x="140" y="1021"/>
                </a:cxn>
                <a:cxn ang="0">
                  <a:pos x="204" y="1006"/>
                </a:cxn>
                <a:cxn ang="0">
                  <a:pos x="263" y="986"/>
                </a:cxn>
                <a:cxn ang="0">
                  <a:pos x="318" y="960"/>
                </a:cxn>
                <a:cxn ang="0">
                  <a:pos x="368" y="930"/>
                </a:cxn>
                <a:cxn ang="0">
                  <a:pos x="416" y="895"/>
                </a:cxn>
                <a:cxn ang="0">
                  <a:pos x="458" y="858"/>
                </a:cxn>
                <a:cxn ang="0">
                  <a:pos x="513" y="791"/>
                </a:cxn>
                <a:cxn ang="0">
                  <a:pos x="554" y="718"/>
                </a:cxn>
                <a:cxn ang="0">
                  <a:pos x="579" y="639"/>
                </a:cxn>
                <a:cxn ang="0">
                  <a:pos x="589" y="555"/>
                </a:cxn>
              </a:cxnLst>
              <a:rect l="0" t="0" r="r" b="b"/>
              <a:pathLst>
                <a:path w="589" h="1034">
                  <a:moveTo>
                    <a:pt x="589" y="555"/>
                  </a:moveTo>
                  <a:lnTo>
                    <a:pt x="589" y="529"/>
                  </a:lnTo>
                  <a:lnTo>
                    <a:pt x="588" y="515"/>
                  </a:lnTo>
                  <a:lnTo>
                    <a:pt x="588" y="499"/>
                  </a:lnTo>
                  <a:lnTo>
                    <a:pt x="588" y="484"/>
                  </a:lnTo>
                  <a:lnTo>
                    <a:pt x="586" y="470"/>
                  </a:lnTo>
                  <a:lnTo>
                    <a:pt x="575" y="419"/>
                  </a:lnTo>
                  <a:lnTo>
                    <a:pt x="557" y="370"/>
                  </a:lnTo>
                  <a:lnTo>
                    <a:pt x="536" y="323"/>
                  </a:lnTo>
                  <a:lnTo>
                    <a:pt x="508" y="278"/>
                  </a:lnTo>
                  <a:lnTo>
                    <a:pt x="477" y="236"/>
                  </a:lnTo>
                  <a:lnTo>
                    <a:pt x="442" y="197"/>
                  </a:lnTo>
                  <a:lnTo>
                    <a:pt x="403" y="161"/>
                  </a:lnTo>
                  <a:lnTo>
                    <a:pt x="360" y="128"/>
                  </a:lnTo>
                  <a:lnTo>
                    <a:pt x="341" y="115"/>
                  </a:lnTo>
                  <a:lnTo>
                    <a:pt x="322" y="102"/>
                  </a:lnTo>
                  <a:lnTo>
                    <a:pt x="302" y="91"/>
                  </a:lnTo>
                  <a:lnTo>
                    <a:pt x="280" y="79"/>
                  </a:lnTo>
                  <a:lnTo>
                    <a:pt x="260" y="69"/>
                  </a:lnTo>
                  <a:lnTo>
                    <a:pt x="239" y="59"/>
                  </a:lnTo>
                  <a:lnTo>
                    <a:pt x="217" y="49"/>
                  </a:lnTo>
                  <a:lnTo>
                    <a:pt x="194" y="40"/>
                  </a:lnTo>
                  <a:lnTo>
                    <a:pt x="171" y="33"/>
                  </a:lnTo>
                  <a:lnTo>
                    <a:pt x="148" y="26"/>
                  </a:lnTo>
                  <a:lnTo>
                    <a:pt x="123" y="19"/>
                  </a:lnTo>
                  <a:lnTo>
                    <a:pt x="100" y="14"/>
                  </a:lnTo>
                  <a:lnTo>
                    <a:pt x="75" y="8"/>
                  </a:lnTo>
                  <a:lnTo>
                    <a:pt x="51" y="6"/>
                  </a:lnTo>
                  <a:lnTo>
                    <a:pt x="25" y="1"/>
                  </a:lnTo>
                  <a:lnTo>
                    <a:pt x="0" y="0"/>
                  </a:lnTo>
                  <a:lnTo>
                    <a:pt x="0" y="431"/>
                  </a:lnTo>
                  <a:lnTo>
                    <a:pt x="6" y="431"/>
                  </a:lnTo>
                  <a:lnTo>
                    <a:pt x="12" y="432"/>
                  </a:lnTo>
                  <a:lnTo>
                    <a:pt x="18" y="432"/>
                  </a:lnTo>
                  <a:lnTo>
                    <a:pt x="25" y="434"/>
                  </a:lnTo>
                  <a:lnTo>
                    <a:pt x="31" y="437"/>
                  </a:lnTo>
                  <a:lnTo>
                    <a:pt x="37" y="438"/>
                  </a:lnTo>
                  <a:lnTo>
                    <a:pt x="42" y="442"/>
                  </a:lnTo>
                  <a:lnTo>
                    <a:pt x="48" y="445"/>
                  </a:lnTo>
                  <a:lnTo>
                    <a:pt x="60" y="453"/>
                  </a:lnTo>
                  <a:lnTo>
                    <a:pt x="70" y="461"/>
                  </a:lnTo>
                  <a:lnTo>
                    <a:pt x="77" y="471"/>
                  </a:lnTo>
                  <a:lnTo>
                    <a:pt x="81" y="484"/>
                  </a:lnTo>
                  <a:lnTo>
                    <a:pt x="81" y="499"/>
                  </a:lnTo>
                  <a:lnTo>
                    <a:pt x="77" y="513"/>
                  </a:lnTo>
                  <a:lnTo>
                    <a:pt x="71" y="528"/>
                  </a:lnTo>
                  <a:lnTo>
                    <a:pt x="61" y="539"/>
                  </a:lnTo>
                  <a:lnTo>
                    <a:pt x="55" y="545"/>
                  </a:lnTo>
                  <a:lnTo>
                    <a:pt x="49" y="549"/>
                  </a:lnTo>
                  <a:lnTo>
                    <a:pt x="42" y="553"/>
                  </a:lnTo>
                  <a:lnTo>
                    <a:pt x="35" y="556"/>
                  </a:lnTo>
                  <a:lnTo>
                    <a:pt x="26" y="559"/>
                  </a:lnTo>
                  <a:lnTo>
                    <a:pt x="18" y="561"/>
                  </a:lnTo>
                  <a:lnTo>
                    <a:pt x="9" y="562"/>
                  </a:lnTo>
                  <a:lnTo>
                    <a:pt x="0" y="564"/>
                  </a:lnTo>
                  <a:lnTo>
                    <a:pt x="0" y="1034"/>
                  </a:lnTo>
                  <a:lnTo>
                    <a:pt x="2" y="1034"/>
                  </a:lnTo>
                  <a:lnTo>
                    <a:pt x="5" y="1034"/>
                  </a:lnTo>
                  <a:lnTo>
                    <a:pt x="6" y="1034"/>
                  </a:lnTo>
                  <a:lnTo>
                    <a:pt x="8" y="1034"/>
                  </a:lnTo>
                  <a:lnTo>
                    <a:pt x="42" y="1032"/>
                  </a:lnTo>
                  <a:lnTo>
                    <a:pt x="75" y="1031"/>
                  </a:lnTo>
                  <a:lnTo>
                    <a:pt x="109" y="1026"/>
                  </a:lnTo>
                  <a:lnTo>
                    <a:pt x="140" y="1021"/>
                  </a:lnTo>
                  <a:lnTo>
                    <a:pt x="172" y="1015"/>
                  </a:lnTo>
                  <a:lnTo>
                    <a:pt x="204" y="1006"/>
                  </a:lnTo>
                  <a:lnTo>
                    <a:pt x="233" y="996"/>
                  </a:lnTo>
                  <a:lnTo>
                    <a:pt x="263" y="986"/>
                  </a:lnTo>
                  <a:lnTo>
                    <a:pt x="290" y="973"/>
                  </a:lnTo>
                  <a:lnTo>
                    <a:pt x="318" y="960"/>
                  </a:lnTo>
                  <a:lnTo>
                    <a:pt x="344" y="946"/>
                  </a:lnTo>
                  <a:lnTo>
                    <a:pt x="368" y="930"/>
                  </a:lnTo>
                  <a:lnTo>
                    <a:pt x="393" y="914"/>
                  </a:lnTo>
                  <a:lnTo>
                    <a:pt x="416" y="895"/>
                  </a:lnTo>
                  <a:lnTo>
                    <a:pt x="438" y="878"/>
                  </a:lnTo>
                  <a:lnTo>
                    <a:pt x="458" y="858"/>
                  </a:lnTo>
                  <a:lnTo>
                    <a:pt x="487" y="826"/>
                  </a:lnTo>
                  <a:lnTo>
                    <a:pt x="513" y="791"/>
                  </a:lnTo>
                  <a:lnTo>
                    <a:pt x="536" y="755"/>
                  </a:lnTo>
                  <a:lnTo>
                    <a:pt x="554" y="718"/>
                  </a:lnTo>
                  <a:lnTo>
                    <a:pt x="569" y="679"/>
                  </a:lnTo>
                  <a:lnTo>
                    <a:pt x="579" y="639"/>
                  </a:lnTo>
                  <a:lnTo>
                    <a:pt x="586" y="597"/>
                  </a:lnTo>
                  <a:lnTo>
                    <a:pt x="589" y="555"/>
                  </a:lnTo>
                  <a:close/>
                </a:path>
              </a:pathLst>
            </a:custGeom>
            <a:solidFill>
              <a:srgbClr val="607C7C"/>
            </a:solidFill>
            <a:ln w="9525">
              <a:solidFill>
                <a:schemeClr val="bg2"/>
              </a:solidFill>
              <a:round/>
              <a:headEnd/>
              <a:tailEnd/>
            </a:ln>
          </p:spPr>
          <p:txBody>
            <a:bodyPr/>
            <a:lstStyle/>
            <a:p>
              <a:endParaRPr lang="en-US" dirty="0">
                <a:latin typeface="Segoe" pitchFamily="34" charset="0"/>
              </a:endParaRPr>
            </a:p>
          </p:txBody>
        </p:sp>
        <p:sp>
          <p:nvSpPr>
            <p:cNvPr id="274444" name="Freeform 12"/>
            <p:cNvSpPr>
              <a:spLocks/>
            </p:cNvSpPr>
            <p:nvPr/>
          </p:nvSpPr>
          <p:spPr bwMode="auto">
            <a:xfrm>
              <a:off x="3191" y="1639"/>
              <a:ext cx="212" cy="345"/>
            </a:xfrm>
            <a:custGeom>
              <a:avLst/>
              <a:gdLst/>
              <a:ahLst/>
              <a:cxnLst>
                <a:cxn ang="0">
                  <a:pos x="637" y="2"/>
                </a:cxn>
                <a:cxn ang="0">
                  <a:pos x="624" y="0"/>
                </a:cxn>
                <a:cxn ang="0">
                  <a:pos x="610" y="0"/>
                </a:cxn>
                <a:cxn ang="0">
                  <a:pos x="597" y="0"/>
                </a:cxn>
                <a:cxn ang="0">
                  <a:pos x="583" y="0"/>
                </a:cxn>
                <a:cxn ang="0">
                  <a:pos x="525" y="3"/>
                </a:cxn>
                <a:cxn ang="0">
                  <a:pos x="470" y="9"/>
                </a:cxn>
                <a:cxn ang="0">
                  <a:pos x="417" y="21"/>
                </a:cxn>
                <a:cxn ang="0">
                  <a:pos x="365" y="35"/>
                </a:cxn>
                <a:cxn ang="0">
                  <a:pos x="316" y="54"/>
                </a:cxn>
                <a:cxn ang="0">
                  <a:pos x="268" y="75"/>
                </a:cxn>
                <a:cxn ang="0">
                  <a:pos x="225" y="101"/>
                </a:cxn>
                <a:cxn ang="0">
                  <a:pos x="184" y="130"/>
                </a:cxn>
                <a:cxn ang="0">
                  <a:pos x="111" y="199"/>
                </a:cxn>
                <a:cxn ang="0">
                  <a:pos x="55" y="280"/>
                </a:cxn>
                <a:cxn ang="0">
                  <a:pos x="16" y="372"/>
                </a:cxn>
                <a:cxn ang="0">
                  <a:pos x="0" y="472"/>
                </a:cxn>
                <a:cxn ang="0">
                  <a:pos x="0" y="473"/>
                </a:cxn>
                <a:cxn ang="0">
                  <a:pos x="0" y="476"/>
                </a:cxn>
                <a:cxn ang="0">
                  <a:pos x="4" y="555"/>
                </a:cxn>
                <a:cxn ang="0">
                  <a:pos x="29" y="651"/>
                </a:cxn>
                <a:cxn ang="0">
                  <a:pos x="73" y="740"/>
                </a:cxn>
                <a:cxn ang="0">
                  <a:pos x="135" y="821"/>
                </a:cxn>
                <a:cxn ang="0">
                  <a:pos x="196" y="878"/>
                </a:cxn>
                <a:cxn ang="0">
                  <a:pos x="244" y="915"/>
                </a:cxn>
                <a:cxn ang="0">
                  <a:pos x="297" y="946"/>
                </a:cxn>
                <a:cxn ang="0">
                  <a:pos x="352" y="974"/>
                </a:cxn>
                <a:cxn ang="0">
                  <a:pos x="411" y="997"/>
                </a:cxn>
                <a:cxn ang="0">
                  <a:pos x="473" y="1014"/>
                </a:cxn>
                <a:cxn ang="0">
                  <a:pos x="538" y="1027"/>
                </a:cxn>
                <a:cxn ang="0">
                  <a:pos x="604" y="1034"/>
                </a:cxn>
                <a:cxn ang="0">
                  <a:pos x="637" y="566"/>
                </a:cxn>
                <a:cxn ang="0">
                  <a:pos x="636" y="566"/>
                </a:cxn>
                <a:cxn ang="0">
                  <a:pos x="635" y="566"/>
                </a:cxn>
                <a:cxn ang="0">
                  <a:pos x="617" y="564"/>
                </a:cxn>
                <a:cxn ang="0">
                  <a:pos x="601" y="558"/>
                </a:cxn>
                <a:cxn ang="0">
                  <a:pos x="588" y="551"/>
                </a:cxn>
                <a:cxn ang="0">
                  <a:pos x="575" y="541"/>
                </a:cxn>
                <a:cxn ang="0">
                  <a:pos x="561" y="524"/>
                </a:cxn>
                <a:cxn ang="0">
                  <a:pos x="558" y="502"/>
                </a:cxn>
                <a:cxn ang="0">
                  <a:pos x="562" y="473"/>
                </a:cxn>
                <a:cxn ang="0">
                  <a:pos x="580" y="452"/>
                </a:cxn>
                <a:cxn ang="0">
                  <a:pos x="606" y="437"/>
                </a:cxn>
                <a:cxn ang="0">
                  <a:pos x="637" y="433"/>
                </a:cxn>
              </a:cxnLst>
              <a:rect l="0" t="0" r="r" b="b"/>
              <a:pathLst>
                <a:path w="637" h="1036">
                  <a:moveTo>
                    <a:pt x="637" y="433"/>
                  </a:moveTo>
                  <a:lnTo>
                    <a:pt x="637" y="2"/>
                  </a:lnTo>
                  <a:lnTo>
                    <a:pt x="630" y="2"/>
                  </a:lnTo>
                  <a:lnTo>
                    <a:pt x="624" y="0"/>
                  </a:lnTo>
                  <a:lnTo>
                    <a:pt x="617" y="0"/>
                  </a:lnTo>
                  <a:lnTo>
                    <a:pt x="610" y="0"/>
                  </a:lnTo>
                  <a:lnTo>
                    <a:pt x="604" y="0"/>
                  </a:lnTo>
                  <a:lnTo>
                    <a:pt x="597" y="0"/>
                  </a:lnTo>
                  <a:lnTo>
                    <a:pt x="590" y="0"/>
                  </a:lnTo>
                  <a:lnTo>
                    <a:pt x="583" y="0"/>
                  </a:lnTo>
                  <a:lnTo>
                    <a:pt x="554" y="0"/>
                  </a:lnTo>
                  <a:lnTo>
                    <a:pt x="525" y="3"/>
                  </a:lnTo>
                  <a:lnTo>
                    <a:pt x="497" y="6"/>
                  </a:lnTo>
                  <a:lnTo>
                    <a:pt x="470" y="9"/>
                  </a:lnTo>
                  <a:lnTo>
                    <a:pt x="443" y="15"/>
                  </a:lnTo>
                  <a:lnTo>
                    <a:pt x="417" y="21"/>
                  </a:lnTo>
                  <a:lnTo>
                    <a:pt x="391" y="28"/>
                  </a:lnTo>
                  <a:lnTo>
                    <a:pt x="365" y="35"/>
                  </a:lnTo>
                  <a:lnTo>
                    <a:pt x="340" y="44"/>
                  </a:lnTo>
                  <a:lnTo>
                    <a:pt x="316" y="54"/>
                  </a:lnTo>
                  <a:lnTo>
                    <a:pt x="291" y="64"/>
                  </a:lnTo>
                  <a:lnTo>
                    <a:pt x="268" y="75"/>
                  </a:lnTo>
                  <a:lnTo>
                    <a:pt x="246" y="88"/>
                  </a:lnTo>
                  <a:lnTo>
                    <a:pt x="225" y="101"/>
                  </a:lnTo>
                  <a:lnTo>
                    <a:pt x="205" y="116"/>
                  </a:lnTo>
                  <a:lnTo>
                    <a:pt x="184" y="130"/>
                  </a:lnTo>
                  <a:lnTo>
                    <a:pt x="145" y="163"/>
                  </a:lnTo>
                  <a:lnTo>
                    <a:pt x="111" y="199"/>
                  </a:lnTo>
                  <a:lnTo>
                    <a:pt x="80" y="238"/>
                  </a:lnTo>
                  <a:lnTo>
                    <a:pt x="55" y="280"/>
                  </a:lnTo>
                  <a:lnTo>
                    <a:pt x="33" y="325"/>
                  </a:lnTo>
                  <a:lnTo>
                    <a:pt x="16" y="372"/>
                  </a:lnTo>
                  <a:lnTo>
                    <a:pt x="5" y="421"/>
                  </a:lnTo>
                  <a:lnTo>
                    <a:pt x="0" y="472"/>
                  </a:lnTo>
                  <a:lnTo>
                    <a:pt x="0" y="473"/>
                  </a:lnTo>
                  <a:lnTo>
                    <a:pt x="0" y="473"/>
                  </a:lnTo>
                  <a:lnTo>
                    <a:pt x="0" y="475"/>
                  </a:lnTo>
                  <a:lnTo>
                    <a:pt x="0" y="476"/>
                  </a:lnTo>
                  <a:lnTo>
                    <a:pt x="0" y="506"/>
                  </a:lnTo>
                  <a:lnTo>
                    <a:pt x="4" y="555"/>
                  </a:lnTo>
                  <a:lnTo>
                    <a:pt x="14" y="605"/>
                  </a:lnTo>
                  <a:lnTo>
                    <a:pt x="29" y="651"/>
                  </a:lnTo>
                  <a:lnTo>
                    <a:pt x="49" y="697"/>
                  </a:lnTo>
                  <a:lnTo>
                    <a:pt x="73" y="740"/>
                  </a:lnTo>
                  <a:lnTo>
                    <a:pt x="102" y="782"/>
                  </a:lnTo>
                  <a:lnTo>
                    <a:pt x="135" y="821"/>
                  </a:lnTo>
                  <a:lnTo>
                    <a:pt x="173" y="858"/>
                  </a:lnTo>
                  <a:lnTo>
                    <a:pt x="196" y="878"/>
                  </a:lnTo>
                  <a:lnTo>
                    <a:pt x="219" y="896"/>
                  </a:lnTo>
                  <a:lnTo>
                    <a:pt x="244" y="915"/>
                  </a:lnTo>
                  <a:lnTo>
                    <a:pt x="269" y="930"/>
                  </a:lnTo>
                  <a:lnTo>
                    <a:pt x="297" y="946"/>
                  </a:lnTo>
                  <a:lnTo>
                    <a:pt x="324" y="961"/>
                  </a:lnTo>
                  <a:lnTo>
                    <a:pt x="352" y="974"/>
                  </a:lnTo>
                  <a:lnTo>
                    <a:pt x="382" y="985"/>
                  </a:lnTo>
                  <a:lnTo>
                    <a:pt x="411" y="997"/>
                  </a:lnTo>
                  <a:lnTo>
                    <a:pt x="441" y="1007"/>
                  </a:lnTo>
                  <a:lnTo>
                    <a:pt x="473" y="1014"/>
                  </a:lnTo>
                  <a:lnTo>
                    <a:pt x="505" y="1021"/>
                  </a:lnTo>
                  <a:lnTo>
                    <a:pt x="538" y="1027"/>
                  </a:lnTo>
                  <a:lnTo>
                    <a:pt x="570" y="1031"/>
                  </a:lnTo>
                  <a:lnTo>
                    <a:pt x="604" y="1034"/>
                  </a:lnTo>
                  <a:lnTo>
                    <a:pt x="637" y="1036"/>
                  </a:lnTo>
                  <a:lnTo>
                    <a:pt x="637" y="566"/>
                  </a:lnTo>
                  <a:lnTo>
                    <a:pt x="637" y="566"/>
                  </a:lnTo>
                  <a:lnTo>
                    <a:pt x="636" y="566"/>
                  </a:lnTo>
                  <a:lnTo>
                    <a:pt x="636" y="566"/>
                  </a:lnTo>
                  <a:lnTo>
                    <a:pt x="635" y="566"/>
                  </a:lnTo>
                  <a:lnTo>
                    <a:pt x="626" y="566"/>
                  </a:lnTo>
                  <a:lnTo>
                    <a:pt x="617" y="564"/>
                  </a:lnTo>
                  <a:lnTo>
                    <a:pt x="609" y="561"/>
                  </a:lnTo>
                  <a:lnTo>
                    <a:pt x="601" y="558"/>
                  </a:lnTo>
                  <a:lnTo>
                    <a:pt x="596" y="555"/>
                  </a:lnTo>
                  <a:lnTo>
                    <a:pt x="588" y="551"/>
                  </a:lnTo>
                  <a:lnTo>
                    <a:pt x="581" y="547"/>
                  </a:lnTo>
                  <a:lnTo>
                    <a:pt x="575" y="541"/>
                  </a:lnTo>
                  <a:lnTo>
                    <a:pt x="567" y="531"/>
                  </a:lnTo>
                  <a:lnTo>
                    <a:pt x="561" y="524"/>
                  </a:lnTo>
                  <a:lnTo>
                    <a:pt x="560" y="514"/>
                  </a:lnTo>
                  <a:lnTo>
                    <a:pt x="558" y="502"/>
                  </a:lnTo>
                  <a:lnTo>
                    <a:pt x="558" y="488"/>
                  </a:lnTo>
                  <a:lnTo>
                    <a:pt x="562" y="473"/>
                  </a:lnTo>
                  <a:lnTo>
                    <a:pt x="570" y="462"/>
                  </a:lnTo>
                  <a:lnTo>
                    <a:pt x="580" y="452"/>
                  </a:lnTo>
                  <a:lnTo>
                    <a:pt x="591" y="443"/>
                  </a:lnTo>
                  <a:lnTo>
                    <a:pt x="606" y="437"/>
                  </a:lnTo>
                  <a:lnTo>
                    <a:pt x="622" y="434"/>
                  </a:lnTo>
                  <a:lnTo>
                    <a:pt x="637" y="433"/>
                  </a:lnTo>
                  <a:close/>
                </a:path>
              </a:pathLst>
            </a:custGeom>
            <a:solidFill>
              <a:srgbClr val="607C7C"/>
            </a:solidFill>
            <a:ln w="9525">
              <a:solidFill>
                <a:schemeClr val="bg2"/>
              </a:solidFill>
              <a:round/>
              <a:headEnd/>
              <a:tailEnd/>
            </a:ln>
          </p:spPr>
          <p:txBody>
            <a:bodyPr/>
            <a:lstStyle/>
            <a:p>
              <a:endParaRPr lang="en-US" dirty="0">
                <a:latin typeface="Segoe" pitchFamily="34" charset="0"/>
              </a:endParaRPr>
            </a:p>
          </p:txBody>
        </p:sp>
        <p:sp>
          <p:nvSpPr>
            <p:cNvPr id="274445" name="Freeform 13"/>
            <p:cNvSpPr>
              <a:spLocks/>
            </p:cNvSpPr>
            <p:nvPr/>
          </p:nvSpPr>
          <p:spPr bwMode="auto">
            <a:xfrm>
              <a:off x="3403" y="1633"/>
              <a:ext cx="197" cy="344"/>
            </a:xfrm>
            <a:custGeom>
              <a:avLst/>
              <a:gdLst/>
              <a:ahLst/>
              <a:cxnLst>
                <a:cxn ang="0">
                  <a:pos x="589" y="529"/>
                </a:cxn>
                <a:cxn ang="0">
                  <a:pos x="588" y="499"/>
                </a:cxn>
                <a:cxn ang="0">
                  <a:pos x="586" y="470"/>
                </a:cxn>
                <a:cxn ang="0">
                  <a:pos x="557" y="369"/>
                </a:cxn>
                <a:cxn ang="0">
                  <a:pos x="508" y="278"/>
                </a:cxn>
                <a:cxn ang="0">
                  <a:pos x="442" y="198"/>
                </a:cxn>
                <a:cxn ang="0">
                  <a:pos x="360" y="128"/>
                </a:cxn>
                <a:cxn ang="0">
                  <a:pos x="322" y="102"/>
                </a:cxn>
                <a:cxn ang="0">
                  <a:pos x="280" y="79"/>
                </a:cxn>
                <a:cxn ang="0">
                  <a:pos x="239" y="59"/>
                </a:cxn>
                <a:cxn ang="0">
                  <a:pos x="194" y="40"/>
                </a:cxn>
                <a:cxn ang="0">
                  <a:pos x="148" y="26"/>
                </a:cxn>
                <a:cxn ang="0">
                  <a:pos x="100" y="14"/>
                </a:cxn>
                <a:cxn ang="0">
                  <a:pos x="51" y="6"/>
                </a:cxn>
                <a:cxn ang="0">
                  <a:pos x="0" y="0"/>
                </a:cxn>
                <a:cxn ang="0">
                  <a:pos x="6" y="431"/>
                </a:cxn>
                <a:cxn ang="0">
                  <a:pos x="18" y="433"/>
                </a:cxn>
                <a:cxn ang="0">
                  <a:pos x="31" y="437"/>
                </a:cxn>
                <a:cxn ang="0">
                  <a:pos x="42" y="441"/>
                </a:cxn>
                <a:cxn ang="0">
                  <a:pos x="60" y="451"/>
                </a:cxn>
                <a:cxn ang="0">
                  <a:pos x="77" y="472"/>
                </a:cxn>
                <a:cxn ang="0">
                  <a:pos x="81" y="499"/>
                </a:cxn>
                <a:cxn ang="0">
                  <a:pos x="71" y="526"/>
                </a:cxn>
                <a:cxn ang="0">
                  <a:pos x="55" y="544"/>
                </a:cxn>
                <a:cxn ang="0">
                  <a:pos x="42" y="552"/>
                </a:cxn>
                <a:cxn ang="0">
                  <a:pos x="26" y="558"/>
                </a:cxn>
                <a:cxn ang="0">
                  <a:pos x="9" y="562"/>
                </a:cxn>
                <a:cxn ang="0">
                  <a:pos x="0" y="1032"/>
                </a:cxn>
                <a:cxn ang="0">
                  <a:pos x="5" y="1032"/>
                </a:cxn>
                <a:cxn ang="0">
                  <a:pos x="8" y="1032"/>
                </a:cxn>
                <a:cxn ang="0">
                  <a:pos x="75" y="1030"/>
                </a:cxn>
                <a:cxn ang="0">
                  <a:pos x="140" y="1019"/>
                </a:cxn>
                <a:cxn ang="0">
                  <a:pos x="204" y="1005"/>
                </a:cxn>
                <a:cxn ang="0">
                  <a:pos x="263" y="985"/>
                </a:cxn>
                <a:cxn ang="0">
                  <a:pos x="318" y="960"/>
                </a:cxn>
                <a:cxn ang="0">
                  <a:pos x="368" y="930"/>
                </a:cxn>
                <a:cxn ang="0">
                  <a:pos x="416" y="895"/>
                </a:cxn>
                <a:cxn ang="0">
                  <a:pos x="458" y="857"/>
                </a:cxn>
                <a:cxn ang="0">
                  <a:pos x="513" y="790"/>
                </a:cxn>
                <a:cxn ang="0">
                  <a:pos x="554" y="717"/>
                </a:cxn>
                <a:cxn ang="0">
                  <a:pos x="579" y="637"/>
                </a:cxn>
                <a:cxn ang="0">
                  <a:pos x="589" y="554"/>
                </a:cxn>
              </a:cxnLst>
              <a:rect l="0" t="0" r="r" b="b"/>
              <a:pathLst>
                <a:path w="589" h="1032">
                  <a:moveTo>
                    <a:pt x="589" y="554"/>
                  </a:moveTo>
                  <a:lnTo>
                    <a:pt x="589" y="529"/>
                  </a:lnTo>
                  <a:lnTo>
                    <a:pt x="588" y="513"/>
                  </a:lnTo>
                  <a:lnTo>
                    <a:pt x="588" y="499"/>
                  </a:lnTo>
                  <a:lnTo>
                    <a:pt x="588" y="485"/>
                  </a:lnTo>
                  <a:lnTo>
                    <a:pt x="586" y="470"/>
                  </a:lnTo>
                  <a:lnTo>
                    <a:pt x="575" y="418"/>
                  </a:lnTo>
                  <a:lnTo>
                    <a:pt x="557" y="369"/>
                  </a:lnTo>
                  <a:lnTo>
                    <a:pt x="536" y="323"/>
                  </a:lnTo>
                  <a:lnTo>
                    <a:pt x="508" y="278"/>
                  </a:lnTo>
                  <a:lnTo>
                    <a:pt x="477" y="237"/>
                  </a:lnTo>
                  <a:lnTo>
                    <a:pt x="442" y="198"/>
                  </a:lnTo>
                  <a:lnTo>
                    <a:pt x="403" y="162"/>
                  </a:lnTo>
                  <a:lnTo>
                    <a:pt x="360" y="128"/>
                  </a:lnTo>
                  <a:lnTo>
                    <a:pt x="341" y="115"/>
                  </a:lnTo>
                  <a:lnTo>
                    <a:pt x="322" y="102"/>
                  </a:lnTo>
                  <a:lnTo>
                    <a:pt x="302" y="91"/>
                  </a:lnTo>
                  <a:lnTo>
                    <a:pt x="280" y="79"/>
                  </a:lnTo>
                  <a:lnTo>
                    <a:pt x="260" y="69"/>
                  </a:lnTo>
                  <a:lnTo>
                    <a:pt x="239" y="59"/>
                  </a:lnTo>
                  <a:lnTo>
                    <a:pt x="217" y="49"/>
                  </a:lnTo>
                  <a:lnTo>
                    <a:pt x="194" y="40"/>
                  </a:lnTo>
                  <a:lnTo>
                    <a:pt x="171" y="33"/>
                  </a:lnTo>
                  <a:lnTo>
                    <a:pt x="148" y="26"/>
                  </a:lnTo>
                  <a:lnTo>
                    <a:pt x="123" y="20"/>
                  </a:lnTo>
                  <a:lnTo>
                    <a:pt x="100" y="14"/>
                  </a:lnTo>
                  <a:lnTo>
                    <a:pt x="75" y="10"/>
                  </a:lnTo>
                  <a:lnTo>
                    <a:pt x="51" y="6"/>
                  </a:lnTo>
                  <a:lnTo>
                    <a:pt x="25" y="3"/>
                  </a:lnTo>
                  <a:lnTo>
                    <a:pt x="0" y="0"/>
                  </a:lnTo>
                  <a:lnTo>
                    <a:pt x="0" y="431"/>
                  </a:lnTo>
                  <a:lnTo>
                    <a:pt x="6" y="431"/>
                  </a:lnTo>
                  <a:lnTo>
                    <a:pt x="12" y="433"/>
                  </a:lnTo>
                  <a:lnTo>
                    <a:pt x="18" y="433"/>
                  </a:lnTo>
                  <a:lnTo>
                    <a:pt x="25" y="434"/>
                  </a:lnTo>
                  <a:lnTo>
                    <a:pt x="31" y="437"/>
                  </a:lnTo>
                  <a:lnTo>
                    <a:pt x="37" y="438"/>
                  </a:lnTo>
                  <a:lnTo>
                    <a:pt x="42" y="441"/>
                  </a:lnTo>
                  <a:lnTo>
                    <a:pt x="48" y="444"/>
                  </a:lnTo>
                  <a:lnTo>
                    <a:pt x="60" y="451"/>
                  </a:lnTo>
                  <a:lnTo>
                    <a:pt x="70" y="460"/>
                  </a:lnTo>
                  <a:lnTo>
                    <a:pt x="77" y="472"/>
                  </a:lnTo>
                  <a:lnTo>
                    <a:pt x="81" y="485"/>
                  </a:lnTo>
                  <a:lnTo>
                    <a:pt x="81" y="499"/>
                  </a:lnTo>
                  <a:lnTo>
                    <a:pt x="77" y="513"/>
                  </a:lnTo>
                  <a:lnTo>
                    <a:pt x="71" y="526"/>
                  </a:lnTo>
                  <a:lnTo>
                    <a:pt x="61" y="538"/>
                  </a:lnTo>
                  <a:lnTo>
                    <a:pt x="55" y="544"/>
                  </a:lnTo>
                  <a:lnTo>
                    <a:pt x="49" y="548"/>
                  </a:lnTo>
                  <a:lnTo>
                    <a:pt x="42" y="552"/>
                  </a:lnTo>
                  <a:lnTo>
                    <a:pt x="35" y="555"/>
                  </a:lnTo>
                  <a:lnTo>
                    <a:pt x="26" y="558"/>
                  </a:lnTo>
                  <a:lnTo>
                    <a:pt x="18" y="561"/>
                  </a:lnTo>
                  <a:lnTo>
                    <a:pt x="9" y="562"/>
                  </a:lnTo>
                  <a:lnTo>
                    <a:pt x="0" y="562"/>
                  </a:lnTo>
                  <a:lnTo>
                    <a:pt x="0" y="1032"/>
                  </a:lnTo>
                  <a:lnTo>
                    <a:pt x="2" y="1032"/>
                  </a:lnTo>
                  <a:lnTo>
                    <a:pt x="5" y="1032"/>
                  </a:lnTo>
                  <a:lnTo>
                    <a:pt x="6" y="1032"/>
                  </a:lnTo>
                  <a:lnTo>
                    <a:pt x="8" y="1032"/>
                  </a:lnTo>
                  <a:lnTo>
                    <a:pt x="42" y="1031"/>
                  </a:lnTo>
                  <a:lnTo>
                    <a:pt x="75" y="1030"/>
                  </a:lnTo>
                  <a:lnTo>
                    <a:pt x="109" y="1025"/>
                  </a:lnTo>
                  <a:lnTo>
                    <a:pt x="140" y="1019"/>
                  </a:lnTo>
                  <a:lnTo>
                    <a:pt x="172" y="1014"/>
                  </a:lnTo>
                  <a:lnTo>
                    <a:pt x="204" y="1005"/>
                  </a:lnTo>
                  <a:lnTo>
                    <a:pt x="233" y="996"/>
                  </a:lnTo>
                  <a:lnTo>
                    <a:pt x="263" y="985"/>
                  </a:lnTo>
                  <a:lnTo>
                    <a:pt x="290" y="973"/>
                  </a:lnTo>
                  <a:lnTo>
                    <a:pt x="318" y="960"/>
                  </a:lnTo>
                  <a:lnTo>
                    <a:pt x="344" y="946"/>
                  </a:lnTo>
                  <a:lnTo>
                    <a:pt x="368" y="930"/>
                  </a:lnTo>
                  <a:lnTo>
                    <a:pt x="393" y="913"/>
                  </a:lnTo>
                  <a:lnTo>
                    <a:pt x="416" y="895"/>
                  </a:lnTo>
                  <a:lnTo>
                    <a:pt x="438" y="877"/>
                  </a:lnTo>
                  <a:lnTo>
                    <a:pt x="458" y="857"/>
                  </a:lnTo>
                  <a:lnTo>
                    <a:pt x="487" y="825"/>
                  </a:lnTo>
                  <a:lnTo>
                    <a:pt x="513" y="790"/>
                  </a:lnTo>
                  <a:lnTo>
                    <a:pt x="536" y="754"/>
                  </a:lnTo>
                  <a:lnTo>
                    <a:pt x="554" y="717"/>
                  </a:lnTo>
                  <a:lnTo>
                    <a:pt x="569" y="678"/>
                  </a:lnTo>
                  <a:lnTo>
                    <a:pt x="579" y="637"/>
                  </a:lnTo>
                  <a:lnTo>
                    <a:pt x="586" y="596"/>
                  </a:lnTo>
                  <a:lnTo>
                    <a:pt x="589" y="554"/>
                  </a:lnTo>
                  <a:close/>
                </a:path>
              </a:pathLst>
            </a:custGeom>
            <a:solidFill>
              <a:srgbClr val="CCD8D8"/>
            </a:solidFill>
            <a:ln w="9525">
              <a:solidFill>
                <a:schemeClr val="bg2"/>
              </a:solidFill>
              <a:round/>
              <a:headEnd/>
              <a:tailEnd/>
            </a:ln>
          </p:spPr>
          <p:txBody>
            <a:bodyPr/>
            <a:lstStyle/>
            <a:p>
              <a:endParaRPr lang="en-US" dirty="0">
                <a:latin typeface="Segoe" pitchFamily="34" charset="0"/>
              </a:endParaRPr>
            </a:p>
          </p:txBody>
        </p:sp>
        <p:sp>
          <p:nvSpPr>
            <p:cNvPr id="274446" name="Freeform 14"/>
            <p:cNvSpPr>
              <a:spLocks/>
            </p:cNvSpPr>
            <p:nvPr/>
          </p:nvSpPr>
          <p:spPr bwMode="auto">
            <a:xfrm>
              <a:off x="3191" y="1632"/>
              <a:ext cx="212" cy="345"/>
            </a:xfrm>
            <a:custGeom>
              <a:avLst/>
              <a:gdLst/>
              <a:ahLst/>
              <a:cxnLst>
                <a:cxn ang="0">
                  <a:pos x="637" y="3"/>
                </a:cxn>
                <a:cxn ang="0">
                  <a:pos x="624" y="2"/>
                </a:cxn>
                <a:cxn ang="0">
                  <a:pos x="610" y="2"/>
                </a:cxn>
                <a:cxn ang="0">
                  <a:pos x="597" y="0"/>
                </a:cxn>
                <a:cxn ang="0">
                  <a:pos x="583" y="0"/>
                </a:cxn>
                <a:cxn ang="0">
                  <a:pos x="525" y="3"/>
                </a:cxn>
                <a:cxn ang="0">
                  <a:pos x="470" y="9"/>
                </a:cxn>
                <a:cxn ang="0">
                  <a:pos x="417" y="20"/>
                </a:cxn>
                <a:cxn ang="0">
                  <a:pos x="365" y="35"/>
                </a:cxn>
                <a:cxn ang="0">
                  <a:pos x="316" y="55"/>
                </a:cxn>
                <a:cxn ang="0">
                  <a:pos x="268" y="77"/>
                </a:cxn>
                <a:cxn ang="0">
                  <a:pos x="225" y="103"/>
                </a:cxn>
                <a:cxn ang="0">
                  <a:pos x="184" y="131"/>
                </a:cxn>
                <a:cxn ang="0">
                  <a:pos x="111" y="201"/>
                </a:cxn>
                <a:cxn ang="0">
                  <a:pos x="55" y="281"/>
                </a:cxn>
                <a:cxn ang="0">
                  <a:pos x="16" y="372"/>
                </a:cxn>
                <a:cxn ang="0">
                  <a:pos x="0" y="473"/>
                </a:cxn>
                <a:cxn ang="0">
                  <a:pos x="0" y="475"/>
                </a:cxn>
                <a:cxn ang="0">
                  <a:pos x="0" y="477"/>
                </a:cxn>
                <a:cxn ang="0">
                  <a:pos x="4" y="557"/>
                </a:cxn>
                <a:cxn ang="0">
                  <a:pos x="29" y="652"/>
                </a:cxn>
                <a:cxn ang="0">
                  <a:pos x="73" y="741"/>
                </a:cxn>
                <a:cxn ang="0">
                  <a:pos x="135" y="822"/>
                </a:cxn>
                <a:cxn ang="0">
                  <a:pos x="196" y="880"/>
                </a:cxn>
                <a:cxn ang="0">
                  <a:pos x="244" y="916"/>
                </a:cxn>
                <a:cxn ang="0">
                  <a:pos x="297" y="948"/>
                </a:cxn>
                <a:cxn ang="0">
                  <a:pos x="352" y="975"/>
                </a:cxn>
                <a:cxn ang="0">
                  <a:pos x="411" y="998"/>
                </a:cxn>
                <a:cxn ang="0">
                  <a:pos x="473" y="1015"/>
                </a:cxn>
                <a:cxn ang="0">
                  <a:pos x="538" y="1028"/>
                </a:cxn>
                <a:cxn ang="0">
                  <a:pos x="604" y="1034"/>
                </a:cxn>
                <a:cxn ang="0">
                  <a:pos x="637" y="565"/>
                </a:cxn>
                <a:cxn ang="0">
                  <a:pos x="636" y="565"/>
                </a:cxn>
                <a:cxn ang="0">
                  <a:pos x="635" y="565"/>
                </a:cxn>
                <a:cxn ang="0">
                  <a:pos x="617" y="564"/>
                </a:cxn>
                <a:cxn ang="0">
                  <a:pos x="601" y="560"/>
                </a:cxn>
                <a:cxn ang="0">
                  <a:pos x="588" y="551"/>
                </a:cxn>
                <a:cxn ang="0">
                  <a:pos x="575" y="541"/>
                </a:cxn>
                <a:cxn ang="0">
                  <a:pos x="561" y="524"/>
                </a:cxn>
                <a:cxn ang="0">
                  <a:pos x="558" y="502"/>
                </a:cxn>
                <a:cxn ang="0">
                  <a:pos x="562" y="475"/>
                </a:cxn>
                <a:cxn ang="0">
                  <a:pos x="580" y="453"/>
                </a:cxn>
                <a:cxn ang="0">
                  <a:pos x="606" y="439"/>
                </a:cxn>
                <a:cxn ang="0">
                  <a:pos x="637" y="434"/>
                </a:cxn>
              </a:cxnLst>
              <a:rect l="0" t="0" r="r" b="b"/>
              <a:pathLst>
                <a:path w="637" h="1035">
                  <a:moveTo>
                    <a:pt x="637" y="434"/>
                  </a:moveTo>
                  <a:lnTo>
                    <a:pt x="637" y="3"/>
                  </a:lnTo>
                  <a:lnTo>
                    <a:pt x="630" y="3"/>
                  </a:lnTo>
                  <a:lnTo>
                    <a:pt x="624" y="2"/>
                  </a:lnTo>
                  <a:lnTo>
                    <a:pt x="617" y="2"/>
                  </a:lnTo>
                  <a:lnTo>
                    <a:pt x="610" y="2"/>
                  </a:lnTo>
                  <a:lnTo>
                    <a:pt x="604" y="0"/>
                  </a:lnTo>
                  <a:lnTo>
                    <a:pt x="597" y="0"/>
                  </a:lnTo>
                  <a:lnTo>
                    <a:pt x="590" y="0"/>
                  </a:lnTo>
                  <a:lnTo>
                    <a:pt x="583" y="0"/>
                  </a:lnTo>
                  <a:lnTo>
                    <a:pt x="554" y="0"/>
                  </a:lnTo>
                  <a:lnTo>
                    <a:pt x="525" y="3"/>
                  </a:lnTo>
                  <a:lnTo>
                    <a:pt x="497" y="6"/>
                  </a:lnTo>
                  <a:lnTo>
                    <a:pt x="470" y="9"/>
                  </a:lnTo>
                  <a:lnTo>
                    <a:pt x="443" y="15"/>
                  </a:lnTo>
                  <a:lnTo>
                    <a:pt x="417" y="20"/>
                  </a:lnTo>
                  <a:lnTo>
                    <a:pt x="391" y="28"/>
                  </a:lnTo>
                  <a:lnTo>
                    <a:pt x="365" y="35"/>
                  </a:lnTo>
                  <a:lnTo>
                    <a:pt x="340" y="45"/>
                  </a:lnTo>
                  <a:lnTo>
                    <a:pt x="316" y="55"/>
                  </a:lnTo>
                  <a:lnTo>
                    <a:pt x="291" y="65"/>
                  </a:lnTo>
                  <a:lnTo>
                    <a:pt x="268" y="77"/>
                  </a:lnTo>
                  <a:lnTo>
                    <a:pt x="246" y="90"/>
                  </a:lnTo>
                  <a:lnTo>
                    <a:pt x="225" y="103"/>
                  </a:lnTo>
                  <a:lnTo>
                    <a:pt x="205" y="117"/>
                  </a:lnTo>
                  <a:lnTo>
                    <a:pt x="184" y="131"/>
                  </a:lnTo>
                  <a:lnTo>
                    <a:pt x="145" y="165"/>
                  </a:lnTo>
                  <a:lnTo>
                    <a:pt x="111" y="201"/>
                  </a:lnTo>
                  <a:lnTo>
                    <a:pt x="80" y="240"/>
                  </a:lnTo>
                  <a:lnTo>
                    <a:pt x="55" y="281"/>
                  </a:lnTo>
                  <a:lnTo>
                    <a:pt x="33" y="326"/>
                  </a:lnTo>
                  <a:lnTo>
                    <a:pt x="16" y="372"/>
                  </a:lnTo>
                  <a:lnTo>
                    <a:pt x="5" y="421"/>
                  </a:lnTo>
                  <a:lnTo>
                    <a:pt x="0" y="473"/>
                  </a:lnTo>
                  <a:lnTo>
                    <a:pt x="0" y="475"/>
                  </a:lnTo>
                  <a:lnTo>
                    <a:pt x="0" y="475"/>
                  </a:lnTo>
                  <a:lnTo>
                    <a:pt x="0" y="476"/>
                  </a:lnTo>
                  <a:lnTo>
                    <a:pt x="0" y="477"/>
                  </a:lnTo>
                  <a:lnTo>
                    <a:pt x="0" y="508"/>
                  </a:lnTo>
                  <a:lnTo>
                    <a:pt x="4" y="557"/>
                  </a:lnTo>
                  <a:lnTo>
                    <a:pt x="14" y="606"/>
                  </a:lnTo>
                  <a:lnTo>
                    <a:pt x="29" y="652"/>
                  </a:lnTo>
                  <a:lnTo>
                    <a:pt x="49" y="698"/>
                  </a:lnTo>
                  <a:lnTo>
                    <a:pt x="73" y="741"/>
                  </a:lnTo>
                  <a:lnTo>
                    <a:pt x="102" y="783"/>
                  </a:lnTo>
                  <a:lnTo>
                    <a:pt x="135" y="822"/>
                  </a:lnTo>
                  <a:lnTo>
                    <a:pt x="173" y="860"/>
                  </a:lnTo>
                  <a:lnTo>
                    <a:pt x="196" y="880"/>
                  </a:lnTo>
                  <a:lnTo>
                    <a:pt x="219" y="897"/>
                  </a:lnTo>
                  <a:lnTo>
                    <a:pt x="244" y="916"/>
                  </a:lnTo>
                  <a:lnTo>
                    <a:pt x="269" y="932"/>
                  </a:lnTo>
                  <a:lnTo>
                    <a:pt x="297" y="948"/>
                  </a:lnTo>
                  <a:lnTo>
                    <a:pt x="324" y="962"/>
                  </a:lnTo>
                  <a:lnTo>
                    <a:pt x="352" y="975"/>
                  </a:lnTo>
                  <a:lnTo>
                    <a:pt x="382" y="986"/>
                  </a:lnTo>
                  <a:lnTo>
                    <a:pt x="411" y="998"/>
                  </a:lnTo>
                  <a:lnTo>
                    <a:pt x="441" y="1007"/>
                  </a:lnTo>
                  <a:lnTo>
                    <a:pt x="473" y="1015"/>
                  </a:lnTo>
                  <a:lnTo>
                    <a:pt x="505" y="1022"/>
                  </a:lnTo>
                  <a:lnTo>
                    <a:pt x="538" y="1028"/>
                  </a:lnTo>
                  <a:lnTo>
                    <a:pt x="570" y="1033"/>
                  </a:lnTo>
                  <a:lnTo>
                    <a:pt x="604" y="1034"/>
                  </a:lnTo>
                  <a:lnTo>
                    <a:pt x="637" y="1035"/>
                  </a:lnTo>
                  <a:lnTo>
                    <a:pt x="637" y="565"/>
                  </a:lnTo>
                  <a:lnTo>
                    <a:pt x="637" y="565"/>
                  </a:lnTo>
                  <a:lnTo>
                    <a:pt x="636" y="565"/>
                  </a:lnTo>
                  <a:lnTo>
                    <a:pt x="636" y="565"/>
                  </a:lnTo>
                  <a:lnTo>
                    <a:pt x="635" y="565"/>
                  </a:lnTo>
                  <a:lnTo>
                    <a:pt x="626" y="565"/>
                  </a:lnTo>
                  <a:lnTo>
                    <a:pt x="617" y="564"/>
                  </a:lnTo>
                  <a:lnTo>
                    <a:pt x="609" y="563"/>
                  </a:lnTo>
                  <a:lnTo>
                    <a:pt x="601" y="560"/>
                  </a:lnTo>
                  <a:lnTo>
                    <a:pt x="596" y="555"/>
                  </a:lnTo>
                  <a:lnTo>
                    <a:pt x="588" y="551"/>
                  </a:lnTo>
                  <a:lnTo>
                    <a:pt x="581" y="547"/>
                  </a:lnTo>
                  <a:lnTo>
                    <a:pt x="575" y="541"/>
                  </a:lnTo>
                  <a:lnTo>
                    <a:pt x="567" y="532"/>
                  </a:lnTo>
                  <a:lnTo>
                    <a:pt x="561" y="524"/>
                  </a:lnTo>
                  <a:lnTo>
                    <a:pt x="560" y="515"/>
                  </a:lnTo>
                  <a:lnTo>
                    <a:pt x="558" y="502"/>
                  </a:lnTo>
                  <a:lnTo>
                    <a:pt x="558" y="488"/>
                  </a:lnTo>
                  <a:lnTo>
                    <a:pt x="562" y="475"/>
                  </a:lnTo>
                  <a:lnTo>
                    <a:pt x="570" y="463"/>
                  </a:lnTo>
                  <a:lnTo>
                    <a:pt x="580" y="453"/>
                  </a:lnTo>
                  <a:lnTo>
                    <a:pt x="591" y="444"/>
                  </a:lnTo>
                  <a:lnTo>
                    <a:pt x="606" y="439"/>
                  </a:lnTo>
                  <a:lnTo>
                    <a:pt x="622" y="436"/>
                  </a:lnTo>
                  <a:lnTo>
                    <a:pt x="637" y="434"/>
                  </a:lnTo>
                  <a:close/>
                </a:path>
              </a:pathLst>
            </a:custGeom>
            <a:solidFill>
              <a:srgbClr val="CCD8D8"/>
            </a:solidFill>
            <a:ln w="9525">
              <a:solidFill>
                <a:schemeClr val="bg2"/>
              </a:solidFill>
              <a:round/>
              <a:headEnd/>
              <a:tailEnd/>
            </a:ln>
          </p:spPr>
          <p:txBody>
            <a:bodyPr/>
            <a:lstStyle/>
            <a:p>
              <a:endParaRPr lang="en-US" dirty="0">
                <a:latin typeface="Segoe" pitchFamily="34" charset="0"/>
              </a:endParaRPr>
            </a:p>
          </p:txBody>
        </p:sp>
        <p:sp>
          <p:nvSpPr>
            <p:cNvPr id="274447" name="Freeform 15"/>
            <p:cNvSpPr>
              <a:spLocks/>
            </p:cNvSpPr>
            <p:nvPr/>
          </p:nvSpPr>
          <p:spPr bwMode="auto">
            <a:xfrm>
              <a:off x="3410" y="1643"/>
              <a:ext cx="190" cy="322"/>
            </a:xfrm>
            <a:custGeom>
              <a:avLst/>
              <a:gdLst/>
              <a:ahLst/>
              <a:cxnLst>
                <a:cxn ang="0">
                  <a:pos x="569" y="496"/>
                </a:cxn>
                <a:cxn ang="0">
                  <a:pos x="566" y="468"/>
                </a:cxn>
                <a:cxn ang="0">
                  <a:pos x="563" y="440"/>
                </a:cxn>
                <a:cxn ang="0">
                  <a:pos x="536" y="346"/>
                </a:cxn>
                <a:cxn ang="0">
                  <a:pos x="489" y="261"/>
                </a:cxn>
                <a:cxn ang="0">
                  <a:pos x="427" y="185"/>
                </a:cxn>
                <a:cxn ang="0">
                  <a:pos x="349" y="120"/>
                </a:cxn>
                <a:cxn ang="0">
                  <a:pos x="312" y="96"/>
                </a:cxn>
                <a:cxn ang="0">
                  <a:pos x="273" y="74"/>
                </a:cxn>
                <a:cxn ang="0">
                  <a:pos x="231" y="55"/>
                </a:cxn>
                <a:cxn ang="0">
                  <a:pos x="188" y="38"/>
                </a:cxn>
                <a:cxn ang="0">
                  <a:pos x="143" y="25"/>
                </a:cxn>
                <a:cxn ang="0">
                  <a:pos x="97" y="13"/>
                </a:cxn>
                <a:cxn ang="0">
                  <a:pos x="49" y="5"/>
                </a:cxn>
                <a:cxn ang="0">
                  <a:pos x="0" y="0"/>
                </a:cxn>
                <a:cxn ang="0">
                  <a:pos x="7" y="390"/>
                </a:cxn>
                <a:cxn ang="0">
                  <a:pos x="22" y="393"/>
                </a:cxn>
                <a:cxn ang="0">
                  <a:pos x="36" y="397"/>
                </a:cxn>
                <a:cxn ang="0">
                  <a:pos x="49" y="403"/>
                </a:cxn>
                <a:cxn ang="0">
                  <a:pos x="67" y="417"/>
                </a:cxn>
                <a:cxn ang="0">
                  <a:pos x="84" y="440"/>
                </a:cxn>
                <a:cxn ang="0">
                  <a:pos x="88" y="469"/>
                </a:cxn>
                <a:cxn ang="0">
                  <a:pos x="78" y="496"/>
                </a:cxn>
                <a:cxn ang="0">
                  <a:pos x="62" y="514"/>
                </a:cxn>
                <a:cxn ang="0">
                  <a:pos x="48" y="522"/>
                </a:cxn>
                <a:cxn ang="0">
                  <a:pos x="32" y="530"/>
                </a:cxn>
                <a:cxn ang="0">
                  <a:pos x="15" y="532"/>
                </a:cxn>
                <a:cxn ang="0">
                  <a:pos x="3" y="532"/>
                </a:cxn>
                <a:cxn ang="0">
                  <a:pos x="2" y="532"/>
                </a:cxn>
                <a:cxn ang="0">
                  <a:pos x="0" y="966"/>
                </a:cxn>
                <a:cxn ang="0">
                  <a:pos x="9" y="966"/>
                </a:cxn>
                <a:cxn ang="0">
                  <a:pos x="18" y="966"/>
                </a:cxn>
                <a:cxn ang="0">
                  <a:pos x="82" y="964"/>
                </a:cxn>
                <a:cxn ang="0">
                  <a:pos x="143" y="955"/>
                </a:cxn>
                <a:cxn ang="0">
                  <a:pos x="202" y="940"/>
                </a:cxn>
                <a:cxn ang="0">
                  <a:pos x="258" y="922"/>
                </a:cxn>
                <a:cxn ang="0">
                  <a:pos x="310" y="899"/>
                </a:cxn>
                <a:cxn ang="0">
                  <a:pos x="358" y="870"/>
                </a:cxn>
                <a:cxn ang="0">
                  <a:pos x="403" y="838"/>
                </a:cxn>
                <a:cxn ang="0">
                  <a:pos x="443" y="802"/>
                </a:cxn>
                <a:cxn ang="0">
                  <a:pos x="495" y="740"/>
                </a:cxn>
                <a:cxn ang="0">
                  <a:pos x="534" y="671"/>
                </a:cxn>
                <a:cxn ang="0">
                  <a:pos x="559" y="597"/>
                </a:cxn>
                <a:cxn ang="0">
                  <a:pos x="569" y="519"/>
                </a:cxn>
              </a:cxnLst>
              <a:rect l="0" t="0" r="r" b="b"/>
              <a:pathLst>
                <a:path w="569" h="966">
                  <a:moveTo>
                    <a:pt x="569" y="519"/>
                  </a:moveTo>
                  <a:lnTo>
                    <a:pt x="569" y="496"/>
                  </a:lnTo>
                  <a:lnTo>
                    <a:pt x="567" y="482"/>
                  </a:lnTo>
                  <a:lnTo>
                    <a:pt x="566" y="468"/>
                  </a:lnTo>
                  <a:lnTo>
                    <a:pt x="564" y="455"/>
                  </a:lnTo>
                  <a:lnTo>
                    <a:pt x="563" y="440"/>
                  </a:lnTo>
                  <a:lnTo>
                    <a:pt x="551" y="393"/>
                  </a:lnTo>
                  <a:lnTo>
                    <a:pt x="536" y="346"/>
                  </a:lnTo>
                  <a:lnTo>
                    <a:pt x="515" y="303"/>
                  </a:lnTo>
                  <a:lnTo>
                    <a:pt x="489" y="261"/>
                  </a:lnTo>
                  <a:lnTo>
                    <a:pt x="460" y="222"/>
                  </a:lnTo>
                  <a:lnTo>
                    <a:pt x="427" y="185"/>
                  </a:lnTo>
                  <a:lnTo>
                    <a:pt x="390" y="152"/>
                  </a:lnTo>
                  <a:lnTo>
                    <a:pt x="349" y="120"/>
                  </a:lnTo>
                  <a:lnTo>
                    <a:pt x="331" y="108"/>
                  </a:lnTo>
                  <a:lnTo>
                    <a:pt x="312" y="96"/>
                  </a:lnTo>
                  <a:lnTo>
                    <a:pt x="293" y="85"/>
                  </a:lnTo>
                  <a:lnTo>
                    <a:pt x="273" y="74"/>
                  </a:lnTo>
                  <a:lnTo>
                    <a:pt x="253" y="65"/>
                  </a:lnTo>
                  <a:lnTo>
                    <a:pt x="231" y="55"/>
                  </a:lnTo>
                  <a:lnTo>
                    <a:pt x="209" y="46"/>
                  </a:lnTo>
                  <a:lnTo>
                    <a:pt x="188" y="38"/>
                  </a:lnTo>
                  <a:lnTo>
                    <a:pt x="166" y="31"/>
                  </a:lnTo>
                  <a:lnTo>
                    <a:pt x="143" y="25"/>
                  </a:lnTo>
                  <a:lnTo>
                    <a:pt x="120" y="19"/>
                  </a:lnTo>
                  <a:lnTo>
                    <a:pt x="97" y="13"/>
                  </a:lnTo>
                  <a:lnTo>
                    <a:pt x="72" y="9"/>
                  </a:lnTo>
                  <a:lnTo>
                    <a:pt x="49" y="5"/>
                  </a:lnTo>
                  <a:lnTo>
                    <a:pt x="25" y="2"/>
                  </a:lnTo>
                  <a:lnTo>
                    <a:pt x="0" y="0"/>
                  </a:lnTo>
                  <a:lnTo>
                    <a:pt x="0" y="388"/>
                  </a:lnTo>
                  <a:lnTo>
                    <a:pt x="7" y="390"/>
                  </a:lnTo>
                  <a:lnTo>
                    <a:pt x="15" y="390"/>
                  </a:lnTo>
                  <a:lnTo>
                    <a:pt x="22" y="393"/>
                  </a:lnTo>
                  <a:lnTo>
                    <a:pt x="29" y="394"/>
                  </a:lnTo>
                  <a:lnTo>
                    <a:pt x="36" y="397"/>
                  </a:lnTo>
                  <a:lnTo>
                    <a:pt x="42" y="400"/>
                  </a:lnTo>
                  <a:lnTo>
                    <a:pt x="49" y="403"/>
                  </a:lnTo>
                  <a:lnTo>
                    <a:pt x="55" y="407"/>
                  </a:lnTo>
                  <a:lnTo>
                    <a:pt x="67" y="417"/>
                  </a:lnTo>
                  <a:lnTo>
                    <a:pt x="77" y="429"/>
                  </a:lnTo>
                  <a:lnTo>
                    <a:pt x="84" y="440"/>
                  </a:lnTo>
                  <a:lnTo>
                    <a:pt x="88" y="455"/>
                  </a:lnTo>
                  <a:lnTo>
                    <a:pt x="88" y="469"/>
                  </a:lnTo>
                  <a:lnTo>
                    <a:pt x="84" y="483"/>
                  </a:lnTo>
                  <a:lnTo>
                    <a:pt x="78" y="496"/>
                  </a:lnTo>
                  <a:lnTo>
                    <a:pt x="68" y="508"/>
                  </a:lnTo>
                  <a:lnTo>
                    <a:pt x="62" y="514"/>
                  </a:lnTo>
                  <a:lnTo>
                    <a:pt x="55" y="518"/>
                  </a:lnTo>
                  <a:lnTo>
                    <a:pt x="48" y="522"/>
                  </a:lnTo>
                  <a:lnTo>
                    <a:pt x="41" y="527"/>
                  </a:lnTo>
                  <a:lnTo>
                    <a:pt x="32" y="530"/>
                  </a:lnTo>
                  <a:lnTo>
                    <a:pt x="23" y="531"/>
                  </a:lnTo>
                  <a:lnTo>
                    <a:pt x="15" y="532"/>
                  </a:lnTo>
                  <a:lnTo>
                    <a:pt x="5" y="532"/>
                  </a:lnTo>
                  <a:lnTo>
                    <a:pt x="3" y="532"/>
                  </a:lnTo>
                  <a:lnTo>
                    <a:pt x="3" y="532"/>
                  </a:lnTo>
                  <a:lnTo>
                    <a:pt x="2" y="532"/>
                  </a:lnTo>
                  <a:lnTo>
                    <a:pt x="0" y="532"/>
                  </a:lnTo>
                  <a:lnTo>
                    <a:pt x="0" y="966"/>
                  </a:lnTo>
                  <a:lnTo>
                    <a:pt x="5" y="966"/>
                  </a:lnTo>
                  <a:lnTo>
                    <a:pt x="9" y="966"/>
                  </a:lnTo>
                  <a:lnTo>
                    <a:pt x="13" y="966"/>
                  </a:lnTo>
                  <a:lnTo>
                    <a:pt x="18" y="966"/>
                  </a:lnTo>
                  <a:lnTo>
                    <a:pt x="49" y="965"/>
                  </a:lnTo>
                  <a:lnTo>
                    <a:pt x="82" y="964"/>
                  </a:lnTo>
                  <a:lnTo>
                    <a:pt x="113" y="959"/>
                  </a:lnTo>
                  <a:lnTo>
                    <a:pt x="143" y="955"/>
                  </a:lnTo>
                  <a:lnTo>
                    <a:pt x="173" y="949"/>
                  </a:lnTo>
                  <a:lnTo>
                    <a:pt x="202" y="940"/>
                  </a:lnTo>
                  <a:lnTo>
                    <a:pt x="231" y="932"/>
                  </a:lnTo>
                  <a:lnTo>
                    <a:pt x="258" y="922"/>
                  </a:lnTo>
                  <a:lnTo>
                    <a:pt x="284" y="910"/>
                  </a:lnTo>
                  <a:lnTo>
                    <a:pt x="310" y="899"/>
                  </a:lnTo>
                  <a:lnTo>
                    <a:pt x="335" y="884"/>
                  </a:lnTo>
                  <a:lnTo>
                    <a:pt x="358" y="870"/>
                  </a:lnTo>
                  <a:lnTo>
                    <a:pt x="381" y="855"/>
                  </a:lnTo>
                  <a:lnTo>
                    <a:pt x="403" y="838"/>
                  </a:lnTo>
                  <a:lnTo>
                    <a:pt x="423" y="821"/>
                  </a:lnTo>
                  <a:lnTo>
                    <a:pt x="443" y="802"/>
                  </a:lnTo>
                  <a:lnTo>
                    <a:pt x="471" y="772"/>
                  </a:lnTo>
                  <a:lnTo>
                    <a:pt x="495" y="740"/>
                  </a:lnTo>
                  <a:lnTo>
                    <a:pt x="515" y="707"/>
                  </a:lnTo>
                  <a:lnTo>
                    <a:pt x="534" y="671"/>
                  </a:lnTo>
                  <a:lnTo>
                    <a:pt x="549" y="635"/>
                  </a:lnTo>
                  <a:lnTo>
                    <a:pt x="559" y="597"/>
                  </a:lnTo>
                  <a:lnTo>
                    <a:pt x="566" y="558"/>
                  </a:lnTo>
                  <a:lnTo>
                    <a:pt x="569" y="519"/>
                  </a:lnTo>
                  <a:close/>
                </a:path>
              </a:pathLst>
            </a:custGeom>
            <a:solidFill>
              <a:srgbClr val="5B6670"/>
            </a:solidFill>
            <a:ln w="9525">
              <a:solidFill>
                <a:schemeClr val="bg2"/>
              </a:solidFill>
              <a:round/>
              <a:headEnd/>
              <a:tailEnd/>
            </a:ln>
          </p:spPr>
          <p:txBody>
            <a:bodyPr/>
            <a:lstStyle/>
            <a:p>
              <a:endParaRPr lang="en-US" dirty="0">
                <a:latin typeface="Segoe" pitchFamily="34" charset="0"/>
              </a:endParaRPr>
            </a:p>
          </p:txBody>
        </p:sp>
        <p:sp>
          <p:nvSpPr>
            <p:cNvPr id="274448" name="Freeform 16"/>
            <p:cNvSpPr>
              <a:spLocks/>
            </p:cNvSpPr>
            <p:nvPr/>
          </p:nvSpPr>
          <p:spPr bwMode="auto">
            <a:xfrm>
              <a:off x="3203" y="1643"/>
              <a:ext cx="198" cy="322"/>
            </a:xfrm>
            <a:custGeom>
              <a:avLst/>
              <a:gdLst/>
              <a:ahLst/>
              <a:cxnLst>
                <a:cxn ang="0">
                  <a:pos x="593" y="0"/>
                </a:cxn>
                <a:cxn ang="0">
                  <a:pos x="573" y="0"/>
                </a:cxn>
                <a:cxn ang="0">
                  <a:pos x="551" y="0"/>
                </a:cxn>
                <a:cxn ang="0">
                  <a:pos x="498" y="2"/>
                </a:cxn>
                <a:cxn ang="0">
                  <a:pos x="445" y="9"/>
                </a:cxn>
                <a:cxn ang="0">
                  <a:pos x="394" y="19"/>
                </a:cxn>
                <a:cxn ang="0">
                  <a:pos x="345" y="32"/>
                </a:cxn>
                <a:cxn ang="0">
                  <a:pos x="299" y="49"/>
                </a:cxn>
                <a:cxn ang="0">
                  <a:pos x="254" y="70"/>
                </a:cxn>
                <a:cxn ang="0">
                  <a:pos x="214" y="94"/>
                </a:cxn>
                <a:cxn ang="0">
                  <a:pos x="175" y="120"/>
                </a:cxn>
                <a:cxn ang="0">
                  <a:pos x="106" y="185"/>
                </a:cxn>
                <a:cxn ang="0">
                  <a:pos x="52" y="261"/>
                </a:cxn>
                <a:cxn ang="0">
                  <a:pos x="16" y="346"/>
                </a:cxn>
                <a:cxn ang="0">
                  <a:pos x="0" y="440"/>
                </a:cxn>
                <a:cxn ang="0">
                  <a:pos x="0" y="442"/>
                </a:cxn>
                <a:cxn ang="0">
                  <a:pos x="0" y="444"/>
                </a:cxn>
                <a:cxn ang="0">
                  <a:pos x="5" y="519"/>
                </a:cxn>
                <a:cxn ang="0">
                  <a:pos x="28" y="607"/>
                </a:cxn>
                <a:cxn ang="0">
                  <a:pos x="69" y="691"/>
                </a:cxn>
                <a:cxn ang="0">
                  <a:pos x="129" y="767"/>
                </a:cxn>
                <a:cxn ang="0">
                  <a:pos x="185" y="819"/>
                </a:cxn>
                <a:cxn ang="0">
                  <a:pos x="230" y="853"/>
                </a:cxn>
                <a:cxn ang="0">
                  <a:pos x="279" y="883"/>
                </a:cxn>
                <a:cxn ang="0">
                  <a:pos x="329" y="907"/>
                </a:cxn>
                <a:cxn ang="0">
                  <a:pos x="384" y="929"/>
                </a:cxn>
                <a:cxn ang="0">
                  <a:pos x="442" y="946"/>
                </a:cxn>
                <a:cxn ang="0">
                  <a:pos x="501" y="958"/>
                </a:cxn>
                <a:cxn ang="0">
                  <a:pos x="561" y="965"/>
                </a:cxn>
                <a:cxn ang="0">
                  <a:pos x="593" y="532"/>
                </a:cxn>
                <a:cxn ang="0">
                  <a:pos x="576" y="531"/>
                </a:cxn>
                <a:cxn ang="0">
                  <a:pos x="560" y="525"/>
                </a:cxn>
                <a:cxn ang="0">
                  <a:pos x="544" y="518"/>
                </a:cxn>
                <a:cxn ang="0">
                  <a:pos x="531" y="508"/>
                </a:cxn>
                <a:cxn ang="0">
                  <a:pos x="512" y="483"/>
                </a:cxn>
                <a:cxn ang="0">
                  <a:pos x="507" y="455"/>
                </a:cxn>
                <a:cxn ang="0">
                  <a:pos x="515" y="429"/>
                </a:cxn>
                <a:cxn ang="0">
                  <a:pos x="533" y="407"/>
                </a:cxn>
                <a:cxn ang="0">
                  <a:pos x="544" y="400"/>
                </a:cxn>
                <a:cxn ang="0">
                  <a:pos x="559" y="393"/>
                </a:cxn>
                <a:cxn ang="0">
                  <a:pos x="573" y="390"/>
                </a:cxn>
                <a:cxn ang="0">
                  <a:pos x="589" y="388"/>
                </a:cxn>
                <a:cxn ang="0">
                  <a:pos x="592" y="388"/>
                </a:cxn>
                <a:cxn ang="0">
                  <a:pos x="593" y="388"/>
                </a:cxn>
              </a:cxnLst>
              <a:rect l="0" t="0" r="r" b="b"/>
              <a:pathLst>
                <a:path w="593" h="966">
                  <a:moveTo>
                    <a:pt x="593" y="388"/>
                  </a:moveTo>
                  <a:lnTo>
                    <a:pt x="593" y="0"/>
                  </a:lnTo>
                  <a:lnTo>
                    <a:pt x="583" y="0"/>
                  </a:lnTo>
                  <a:lnTo>
                    <a:pt x="573" y="0"/>
                  </a:lnTo>
                  <a:lnTo>
                    <a:pt x="561" y="0"/>
                  </a:lnTo>
                  <a:lnTo>
                    <a:pt x="551" y="0"/>
                  </a:lnTo>
                  <a:lnTo>
                    <a:pt x="524" y="0"/>
                  </a:lnTo>
                  <a:lnTo>
                    <a:pt x="498" y="2"/>
                  </a:lnTo>
                  <a:lnTo>
                    <a:pt x="471" y="5"/>
                  </a:lnTo>
                  <a:lnTo>
                    <a:pt x="445" y="9"/>
                  </a:lnTo>
                  <a:lnTo>
                    <a:pt x="419" y="13"/>
                  </a:lnTo>
                  <a:lnTo>
                    <a:pt x="394" y="19"/>
                  </a:lnTo>
                  <a:lnTo>
                    <a:pt x="370" y="25"/>
                  </a:lnTo>
                  <a:lnTo>
                    <a:pt x="345" y="32"/>
                  </a:lnTo>
                  <a:lnTo>
                    <a:pt x="322" y="41"/>
                  </a:lnTo>
                  <a:lnTo>
                    <a:pt x="299" y="49"/>
                  </a:lnTo>
                  <a:lnTo>
                    <a:pt x="276" y="59"/>
                  </a:lnTo>
                  <a:lnTo>
                    <a:pt x="254" y="70"/>
                  </a:lnTo>
                  <a:lnTo>
                    <a:pt x="234" y="81"/>
                  </a:lnTo>
                  <a:lnTo>
                    <a:pt x="214" y="94"/>
                  </a:lnTo>
                  <a:lnTo>
                    <a:pt x="194" y="106"/>
                  </a:lnTo>
                  <a:lnTo>
                    <a:pt x="175" y="120"/>
                  </a:lnTo>
                  <a:lnTo>
                    <a:pt x="139" y="152"/>
                  </a:lnTo>
                  <a:lnTo>
                    <a:pt x="106" y="185"/>
                  </a:lnTo>
                  <a:lnTo>
                    <a:pt x="77" y="222"/>
                  </a:lnTo>
                  <a:lnTo>
                    <a:pt x="52" y="261"/>
                  </a:lnTo>
                  <a:lnTo>
                    <a:pt x="32" y="303"/>
                  </a:lnTo>
                  <a:lnTo>
                    <a:pt x="16" y="346"/>
                  </a:lnTo>
                  <a:lnTo>
                    <a:pt x="5" y="393"/>
                  </a:lnTo>
                  <a:lnTo>
                    <a:pt x="0" y="440"/>
                  </a:lnTo>
                  <a:lnTo>
                    <a:pt x="0" y="442"/>
                  </a:lnTo>
                  <a:lnTo>
                    <a:pt x="0" y="442"/>
                  </a:lnTo>
                  <a:lnTo>
                    <a:pt x="0" y="443"/>
                  </a:lnTo>
                  <a:lnTo>
                    <a:pt x="0" y="444"/>
                  </a:lnTo>
                  <a:lnTo>
                    <a:pt x="0" y="473"/>
                  </a:lnTo>
                  <a:lnTo>
                    <a:pt x="5" y="519"/>
                  </a:lnTo>
                  <a:lnTo>
                    <a:pt x="13" y="564"/>
                  </a:lnTo>
                  <a:lnTo>
                    <a:pt x="28" y="607"/>
                  </a:lnTo>
                  <a:lnTo>
                    <a:pt x="46" y="651"/>
                  </a:lnTo>
                  <a:lnTo>
                    <a:pt x="69" y="691"/>
                  </a:lnTo>
                  <a:lnTo>
                    <a:pt x="98" y="730"/>
                  </a:lnTo>
                  <a:lnTo>
                    <a:pt x="129" y="767"/>
                  </a:lnTo>
                  <a:lnTo>
                    <a:pt x="165" y="802"/>
                  </a:lnTo>
                  <a:lnTo>
                    <a:pt x="185" y="819"/>
                  </a:lnTo>
                  <a:lnTo>
                    <a:pt x="208" y="837"/>
                  </a:lnTo>
                  <a:lnTo>
                    <a:pt x="230" y="853"/>
                  </a:lnTo>
                  <a:lnTo>
                    <a:pt x="254" y="868"/>
                  </a:lnTo>
                  <a:lnTo>
                    <a:pt x="279" y="883"/>
                  </a:lnTo>
                  <a:lnTo>
                    <a:pt x="303" y="896"/>
                  </a:lnTo>
                  <a:lnTo>
                    <a:pt x="329" y="907"/>
                  </a:lnTo>
                  <a:lnTo>
                    <a:pt x="357" y="919"/>
                  </a:lnTo>
                  <a:lnTo>
                    <a:pt x="384" y="929"/>
                  </a:lnTo>
                  <a:lnTo>
                    <a:pt x="413" y="938"/>
                  </a:lnTo>
                  <a:lnTo>
                    <a:pt x="442" y="946"/>
                  </a:lnTo>
                  <a:lnTo>
                    <a:pt x="471" y="952"/>
                  </a:lnTo>
                  <a:lnTo>
                    <a:pt x="501" y="958"/>
                  </a:lnTo>
                  <a:lnTo>
                    <a:pt x="531" y="962"/>
                  </a:lnTo>
                  <a:lnTo>
                    <a:pt x="561" y="965"/>
                  </a:lnTo>
                  <a:lnTo>
                    <a:pt x="593" y="966"/>
                  </a:lnTo>
                  <a:lnTo>
                    <a:pt x="593" y="532"/>
                  </a:lnTo>
                  <a:lnTo>
                    <a:pt x="585" y="532"/>
                  </a:lnTo>
                  <a:lnTo>
                    <a:pt x="576" y="531"/>
                  </a:lnTo>
                  <a:lnTo>
                    <a:pt x="567" y="528"/>
                  </a:lnTo>
                  <a:lnTo>
                    <a:pt x="560" y="525"/>
                  </a:lnTo>
                  <a:lnTo>
                    <a:pt x="551" y="522"/>
                  </a:lnTo>
                  <a:lnTo>
                    <a:pt x="544" y="518"/>
                  </a:lnTo>
                  <a:lnTo>
                    <a:pt x="537" y="514"/>
                  </a:lnTo>
                  <a:lnTo>
                    <a:pt x="531" y="508"/>
                  </a:lnTo>
                  <a:lnTo>
                    <a:pt x="521" y="496"/>
                  </a:lnTo>
                  <a:lnTo>
                    <a:pt x="512" y="483"/>
                  </a:lnTo>
                  <a:lnTo>
                    <a:pt x="508" y="469"/>
                  </a:lnTo>
                  <a:lnTo>
                    <a:pt x="507" y="455"/>
                  </a:lnTo>
                  <a:lnTo>
                    <a:pt x="510" y="440"/>
                  </a:lnTo>
                  <a:lnTo>
                    <a:pt x="515" y="429"/>
                  </a:lnTo>
                  <a:lnTo>
                    <a:pt x="523" y="417"/>
                  </a:lnTo>
                  <a:lnTo>
                    <a:pt x="533" y="407"/>
                  </a:lnTo>
                  <a:lnTo>
                    <a:pt x="538" y="403"/>
                  </a:lnTo>
                  <a:lnTo>
                    <a:pt x="544" y="400"/>
                  </a:lnTo>
                  <a:lnTo>
                    <a:pt x="551" y="395"/>
                  </a:lnTo>
                  <a:lnTo>
                    <a:pt x="559" y="393"/>
                  </a:lnTo>
                  <a:lnTo>
                    <a:pt x="566" y="391"/>
                  </a:lnTo>
                  <a:lnTo>
                    <a:pt x="573" y="390"/>
                  </a:lnTo>
                  <a:lnTo>
                    <a:pt x="580" y="388"/>
                  </a:lnTo>
                  <a:lnTo>
                    <a:pt x="589" y="388"/>
                  </a:lnTo>
                  <a:lnTo>
                    <a:pt x="590" y="388"/>
                  </a:lnTo>
                  <a:lnTo>
                    <a:pt x="592" y="388"/>
                  </a:lnTo>
                  <a:lnTo>
                    <a:pt x="592" y="388"/>
                  </a:lnTo>
                  <a:lnTo>
                    <a:pt x="593" y="388"/>
                  </a:lnTo>
                  <a:close/>
                </a:path>
              </a:pathLst>
            </a:custGeom>
            <a:solidFill>
              <a:srgbClr val="5B6670"/>
            </a:solidFill>
            <a:ln w="9525">
              <a:solidFill>
                <a:schemeClr val="bg2"/>
              </a:solidFill>
              <a:round/>
              <a:headEnd/>
              <a:tailEnd/>
            </a:ln>
          </p:spPr>
          <p:txBody>
            <a:bodyPr/>
            <a:lstStyle/>
            <a:p>
              <a:endParaRPr lang="en-US" dirty="0">
                <a:latin typeface="Segoe" pitchFamily="34" charset="0"/>
              </a:endParaRPr>
            </a:p>
          </p:txBody>
        </p:sp>
        <p:sp>
          <p:nvSpPr>
            <p:cNvPr id="274449" name="Freeform 17"/>
            <p:cNvSpPr>
              <a:spLocks/>
            </p:cNvSpPr>
            <p:nvPr/>
          </p:nvSpPr>
          <p:spPr bwMode="auto">
            <a:xfrm>
              <a:off x="3382" y="1805"/>
              <a:ext cx="208" cy="160"/>
            </a:xfrm>
            <a:custGeom>
              <a:avLst/>
              <a:gdLst/>
              <a:ahLst/>
              <a:cxnLst>
                <a:cxn ang="0">
                  <a:pos x="22" y="160"/>
                </a:cxn>
                <a:cxn ang="0">
                  <a:pos x="0" y="479"/>
                </a:cxn>
                <a:cxn ang="0">
                  <a:pos x="33" y="480"/>
                </a:cxn>
                <a:cxn ang="0">
                  <a:pos x="65" y="481"/>
                </a:cxn>
                <a:cxn ang="0">
                  <a:pos x="98" y="480"/>
                </a:cxn>
                <a:cxn ang="0">
                  <a:pos x="131" y="477"/>
                </a:cxn>
                <a:cxn ang="0">
                  <a:pos x="163" y="474"/>
                </a:cxn>
                <a:cxn ang="0">
                  <a:pos x="195" y="468"/>
                </a:cxn>
                <a:cxn ang="0">
                  <a:pos x="226" y="463"/>
                </a:cxn>
                <a:cxn ang="0">
                  <a:pos x="258" y="454"/>
                </a:cxn>
                <a:cxn ang="0">
                  <a:pos x="289" y="444"/>
                </a:cxn>
                <a:cxn ang="0">
                  <a:pos x="319" y="434"/>
                </a:cxn>
                <a:cxn ang="0">
                  <a:pos x="348" y="421"/>
                </a:cxn>
                <a:cxn ang="0">
                  <a:pos x="375" y="408"/>
                </a:cxn>
                <a:cxn ang="0">
                  <a:pos x="401" y="392"/>
                </a:cxn>
                <a:cxn ang="0">
                  <a:pos x="427" y="376"/>
                </a:cxn>
                <a:cxn ang="0">
                  <a:pos x="452" y="357"/>
                </a:cxn>
                <a:cxn ang="0">
                  <a:pos x="475" y="339"/>
                </a:cxn>
                <a:cxn ang="0">
                  <a:pos x="512" y="301"/>
                </a:cxn>
                <a:cxn ang="0">
                  <a:pos x="544" y="264"/>
                </a:cxn>
                <a:cxn ang="0">
                  <a:pos x="570" y="225"/>
                </a:cxn>
                <a:cxn ang="0">
                  <a:pos x="590" y="184"/>
                </a:cxn>
                <a:cxn ang="0">
                  <a:pos x="606" y="144"/>
                </a:cxn>
                <a:cxn ang="0">
                  <a:pos x="616" y="102"/>
                </a:cxn>
                <a:cxn ang="0">
                  <a:pos x="622" y="59"/>
                </a:cxn>
                <a:cxn ang="0">
                  <a:pos x="623" y="14"/>
                </a:cxn>
                <a:cxn ang="0">
                  <a:pos x="268" y="0"/>
                </a:cxn>
                <a:cxn ang="0">
                  <a:pos x="250" y="73"/>
                </a:cxn>
                <a:cxn ang="0">
                  <a:pos x="203" y="127"/>
                </a:cxn>
                <a:cxn ang="0">
                  <a:pos x="92" y="166"/>
                </a:cxn>
                <a:cxn ang="0">
                  <a:pos x="22" y="160"/>
                </a:cxn>
              </a:cxnLst>
              <a:rect l="0" t="0" r="r" b="b"/>
              <a:pathLst>
                <a:path w="623" h="481">
                  <a:moveTo>
                    <a:pt x="22" y="160"/>
                  </a:moveTo>
                  <a:lnTo>
                    <a:pt x="0" y="479"/>
                  </a:lnTo>
                  <a:lnTo>
                    <a:pt x="33" y="480"/>
                  </a:lnTo>
                  <a:lnTo>
                    <a:pt x="65" y="481"/>
                  </a:lnTo>
                  <a:lnTo>
                    <a:pt x="98" y="480"/>
                  </a:lnTo>
                  <a:lnTo>
                    <a:pt x="131" y="477"/>
                  </a:lnTo>
                  <a:lnTo>
                    <a:pt x="163" y="474"/>
                  </a:lnTo>
                  <a:lnTo>
                    <a:pt x="195" y="468"/>
                  </a:lnTo>
                  <a:lnTo>
                    <a:pt x="226" y="463"/>
                  </a:lnTo>
                  <a:lnTo>
                    <a:pt x="258" y="454"/>
                  </a:lnTo>
                  <a:lnTo>
                    <a:pt x="289" y="444"/>
                  </a:lnTo>
                  <a:lnTo>
                    <a:pt x="319" y="434"/>
                  </a:lnTo>
                  <a:lnTo>
                    <a:pt x="348" y="421"/>
                  </a:lnTo>
                  <a:lnTo>
                    <a:pt x="375" y="408"/>
                  </a:lnTo>
                  <a:lnTo>
                    <a:pt x="401" y="392"/>
                  </a:lnTo>
                  <a:lnTo>
                    <a:pt x="427" y="376"/>
                  </a:lnTo>
                  <a:lnTo>
                    <a:pt x="452" y="357"/>
                  </a:lnTo>
                  <a:lnTo>
                    <a:pt x="475" y="339"/>
                  </a:lnTo>
                  <a:lnTo>
                    <a:pt x="512" y="301"/>
                  </a:lnTo>
                  <a:lnTo>
                    <a:pt x="544" y="264"/>
                  </a:lnTo>
                  <a:lnTo>
                    <a:pt x="570" y="225"/>
                  </a:lnTo>
                  <a:lnTo>
                    <a:pt x="590" y="184"/>
                  </a:lnTo>
                  <a:lnTo>
                    <a:pt x="606" y="144"/>
                  </a:lnTo>
                  <a:lnTo>
                    <a:pt x="616" y="102"/>
                  </a:lnTo>
                  <a:lnTo>
                    <a:pt x="622" y="59"/>
                  </a:lnTo>
                  <a:lnTo>
                    <a:pt x="623" y="14"/>
                  </a:lnTo>
                  <a:lnTo>
                    <a:pt x="268" y="0"/>
                  </a:lnTo>
                  <a:lnTo>
                    <a:pt x="250" y="73"/>
                  </a:lnTo>
                  <a:lnTo>
                    <a:pt x="203" y="127"/>
                  </a:lnTo>
                  <a:lnTo>
                    <a:pt x="92" y="166"/>
                  </a:lnTo>
                  <a:lnTo>
                    <a:pt x="22" y="160"/>
                  </a:lnTo>
                  <a:close/>
                </a:path>
              </a:pathLst>
            </a:custGeom>
            <a:solidFill>
              <a:srgbClr val="4C7F7F"/>
            </a:solidFill>
            <a:ln w="9525">
              <a:solidFill>
                <a:schemeClr val="bg2"/>
              </a:solidFill>
              <a:round/>
              <a:headEnd/>
              <a:tailEnd/>
            </a:ln>
          </p:spPr>
          <p:txBody>
            <a:bodyPr/>
            <a:lstStyle/>
            <a:p>
              <a:endParaRPr lang="en-US" dirty="0">
                <a:latin typeface="Segoe" pitchFamily="34" charset="0"/>
              </a:endParaRPr>
            </a:p>
          </p:txBody>
        </p:sp>
        <p:sp>
          <p:nvSpPr>
            <p:cNvPr id="274450" name="Freeform 18"/>
            <p:cNvSpPr>
              <a:spLocks/>
            </p:cNvSpPr>
            <p:nvPr/>
          </p:nvSpPr>
          <p:spPr bwMode="auto">
            <a:xfrm>
              <a:off x="3452" y="1823"/>
              <a:ext cx="127" cy="107"/>
            </a:xfrm>
            <a:custGeom>
              <a:avLst/>
              <a:gdLst/>
              <a:ahLst/>
              <a:cxnLst>
                <a:cxn ang="0">
                  <a:pos x="0" y="52"/>
                </a:cxn>
                <a:cxn ang="0">
                  <a:pos x="218" y="321"/>
                </a:cxn>
                <a:cxn ang="0">
                  <a:pos x="245" y="301"/>
                </a:cxn>
                <a:cxn ang="0">
                  <a:pos x="270" y="279"/>
                </a:cxn>
                <a:cxn ang="0">
                  <a:pos x="293" y="259"/>
                </a:cxn>
                <a:cxn ang="0">
                  <a:pos x="313" y="238"/>
                </a:cxn>
                <a:cxn ang="0">
                  <a:pos x="332" y="214"/>
                </a:cxn>
                <a:cxn ang="0">
                  <a:pos x="349" y="190"/>
                </a:cxn>
                <a:cxn ang="0">
                  <a:pos x="365" y="164"/>
                </a:cxn>
                <a:cxn ang="0">
                  <a:pos x="380" y="134"/>
                </a:cxn>
                <a:cxn ang="0">
                  <a:pos x="46" y="0"/>
                </a:cxn>
                <a:cxn ang="0">
                  <a:pos x="0" y="52"/>
                </a:cxn>
              </a:cxnLst>
              <a:rect l="0" t="0" r="r" b="b"/>
              <a:pathLst>
                <a:path w="380" h="321">
                  <a:moveTo>
                    <a:pt x="0" y="52"/>
                  </a:moveTo>
                  <a:lnTo>
                    <a:pt x="218" y="321"/>
                  </a:lnTo>
                  <a:lnTo>
                    <a:pt x="245" y="301"/>
                  </a:lnTo>
                  <a:lnTo>
                    <a:pt x="270" y="279"/>
                  </a:lnTo>
                  <a:lnTo>
                    <a:pt x="293" y="259"/>
                  </a:lnTo>
                  <a:lnTo>
                    <a:pt x="313" y="238"/>
                  </a:lnTo>
                  <a:lnTo>
                    <a:pt x="332" y="214"/>
                  </a:lnTo>
                  <a:lnTo>
                    <a:pt x="349" y="190"/>
                  </a:lnTo>
                  <a:lnTo>
                    <a:pt x="365" y="164"/>
                  </a:lnTo>
                  <a:lnTo>
                    <a:pt x="380" y="134"/>
                  </a:lnTo>
                  <a:lnTo>
                    <a:pt x="46" y="0"/>
                  </a:lnTo>
                  <a:lnTo>
                    <a:pt x="0" y="52"/>
                  </a:lnTo>
                  <a:close/>
                </a:path>
              </a:pathLst>
            </a:custGeom>
            <a:solidFill>
              <a:srgbClr val="91B7CE"/>
            </a:solidFill>
            <a:ln w="9525">
              <a:solidFill>
                <a:schemeClr val="bg2"/>
              </a:solidFill>
              <a:round/>
              <a:headEnd/>
              <a:tailEnd/>
            </a:ln>
          </p:spPr>
          <p:txBody>
            <a:bodyPr/>
            <a:lstStyle/>
            <a:p>
              <a:endParaRPr lang="en-US" dirty="0">
                <a:latin typeface="Segoe" pitchFamily="34" charset="0"/>
              </a:endParaRPr>
            </a:p>
          </p:txBody>
        </p:sp>
        <p:sp>
          <p:nvSpPr>
            <p:cNvPr id="274451" name="Freeform 19"/>
            <p:cNvSpPr>
              <a:spLocks/>
            </p:cNvSpPr>
            <p:nvPr/>
          </p:nvSpPr>
          <p:spPr bwMode="auto">
            <a:xfrm>
              <a:off x="3459" y="1834"/>
              <a:ext cx="109" cy="77"/>
            </a:xfrm>
            <a:custGeom>
              <a:avLst/>
              <a:gdLst/>
              <a:ahLst/>
              <a:cxnLst>
                <a:cxn ang="0">
                  <a:pos x="328" y="159"/>
                </a:cxn>
                <a:cxn ang="0">
                  <a:pos x="322" y="169"/>
                </a:cxn>
                <a:cxn ang="0">
                  <a:pos x="315" y="178"/>
                </a:cxn>
                <a:cxn ang="0">
                  <a:pos x="308" y="188"/>
                </a:cxn>
                <a:cxn ang="0">
                  <a:pos x="300" y="198"/>
                </a:cxn>
                <a:cxn ang="0">
                  <a:pos x="292" y="207"/>
                </a:cxn>
                <a:cxn ang="0">
                  <a:pos x="285" y="217"/>
                </a:cxn>
                <a:cxn ang="0">
                  <a:pos x="276" y="224"/>
                </a:cxn>
                <a:cxn ang="0">
                  <a:pos x="269" y="231"/>
                </a:cxn>
                <a:cxn ang="0">
                  <a:pos x="0" y="8"/>
                </a:cxn>
                <a:cxn ang="0">
                  <a:pos x="34" y="0"/>
                </a:cxn>
                <a:cxn ang="0">
                  <a:pos x="328" y="159"/>
                </a:cxn>
              </a:cxnLst>
              <a:rect l="0" t="0" r="r" b="b"/>
              <a:pathLst>
                <a:path w="328" h="231">
                  <a:moveTo>
                    <a:pt x="328" y="159"/>
                  </a:moveTo>
                  <a:lnTo>
                    <a:pt x="322" y="169"/>
                  </a:lnTo>
                  <a:lnTo>
                    <a:pt x="315" y="178"/>
                  </a:lnTo>
                  <a:lnTo>
                    <a:pt x="308" y="188"/>
                  </a:lnTo>
                  <a:lnTo>
                    <a:pt x="300" y="198"/>
                  </a:lnTo>
                  <a:lnTo>
                    <a:pt x="292" y="207"/>
                  </a:lnTo>
                  <a:lnTo>
                    <a:pt x="285" y="217"/>
                  </a:lnTo>
                  <a:lnTo>
                    <a:pt x="276" y="224"/>
                  </a:lnTo>
                  <a:lnTo>
                    <a:pt x="269" y="231"/>
                  </a:lnTo>
                  <a:lnTo>
                    <a:pt x="0" y="8"/>
                  </a:lnTo>
                  <a:lnTo>
                    <a:pt x="34" y="0"/>
                  </a:lnTo>
                  <a:lnTo>
                    <a:pt x="328" y="159"/>
                  </a:lnTo>
                  <a:close/>
                </a:path>
              </a:pathLst>
            </a:custGeom>
            <a:solidFill>
              <a:srgbClr val="B2D8EF"/>
            </a:solidFill>
            <a:ln w="9525">
              <a:solidFill>
                <a:schemeClr val="bg2"/>
              </a:solidFill>
              <a:round/>
              <a:headEnd/>
              <a:tailEnd/>
            </a:ln>
          </p:spPr>
          <p:txBody>
            <a:bodyPr/>
            <a:lstStyle/>
            <a:p>
              <a:endParaRPr lang="en-US" dirty="0">
                <a:latin typeface="Segoe" pitchFamily="34" charset="0"/>
              </a:endParaRPr>
            </a:p>
          </p:txBody>
        </p:sp>
        <p:sp>
          <p:nvSpPr>
            <p:cNvPr id="274452" name="Freeform 20"/>
            <p:cNvSpPr>
              <a:spLocks/>
            </p:cNvSpPr>
            <p:nvPr/>
          </p:nvSpPr>
          <p:spPr bwMode="auto">
            <a:xfrm>
              <a:off x="3426" y="1849"/>
              <a:ext cx="79" cy="108"/>
            </a:xfrm>
            <a:custGeom>
              <a:avLst/>
              <a:gdLst/>
              <a:ahLst/>
              <a:cxnLst>
                <a:cxn ang="0">
                  <a:pos x="52" y="0"/>
                </a:cxn>
                <a:cxn ang="0">
                  <a:pos x="238" y="282"/>
                </a:cxn>
                <a:cxn ang="0">
                  <a:pos x="224" y="289"/>
                </a:cxn>
                <a:cxn ang="0">
                  <a:pos x="209" y="295"/>
                </a:cxn>
                <a:cxn ang="0">
                  <a:pos x="196" y="299"/>
                </a:cxn>
                <a:cxn ang="0">
                  <a:pos x="182" y="305"/>
                </a:cxn>
                <a:cxn ang="0">
                  <a:pos x="168" y="309"/>
                </a:cxn>
                <a:cxn ang="0">
                  <a:pos x="153" y="313"/>
                </a:cxn>
                <a:cxn ang="0">
                  <a:pos x="139" y="318"/>
                </a:cxn>
                <a:cxn ang="0">
                  <a:pos x="124" y="323"/>
                </a:cxn>
                <a:cxn ang="0">
                  <a:pos x="0" y="21"/>
                </a:cxn>
                <a:cxn ang="0">
                  <a:pos x="52" y="0"/>
                </a:cxn>
              </a:cxnLst>
              <a:rect l="0" t="0" r="r" b="b"/>
              <a:pathLst>
                <a:path w="238" h="323">
                  <a:moveTo>
                    <a:pt x="52" y="0"/>
                  </a:moveTo>
                  <a:lnTo>
                    <a:pt x="238" y="282"/>
                  </a:lnTo>
                  <a:lnTo>
                    <a:pt x="224" y="289"/>
                  </a:lnTo>
                  <a:lnTo>
                    <a:pt x="209" y="295"/>
                  </a:lnTo>
                  <a:lnTo>
                    <a:pt x="196" y="299"/>
                  </a:lnTo>
                  <a:lnTo>
                    <a:pt x="182" y="305"/>
                  </a:lnTo>
                  <a:lnTo>
                    <a:pt x="168" y="309"/>
                  </a:lnTo>
                  <a:lnTo>
                    <a:pt x="153" y="313"/>
                  </a:lnTo>
                  <a:lnTo>
                    <a:pt x="139" y="318"/>
                  </a:lnTo>
                  <a:lnTo>
                    <a:pt x="124" y="323"/>
                  </a:lnTo>
                  <a:lnTo>
                    <a:pt x="0" y="21"/>
                  </a:lnTo>
                  <a:lnTo>
                    <a:pt x="52" y="0"/>
                  </a:lnTo>
                  <a:close/>
                </a:path>
              </a:pathLst>
            </a:custGeom>
            <a:solidFill>
              <a:srgbClr val="A5828E"/>
            </a:solidFill>
            <a:ln w="9525">
              <a:solidFill>
                <a:schemeClr val="bg2"/>
              </a:solidFill>
              <a:round/>
              <a:headEnd/>
              <a:tailEnd/>
            </a:ln>
          </p:spPr>
          <p:txBody>
            <a:bodyPr/>
            <a:lstStyle/>
            <a:p>
              <a:endParaRPr lang="en-US" dirty="0">
                <a:latin typeface="Segoe" pitchFamily="34" charset="0"/>
              </a:endParaRPr>
            </a:p>
          </p:txBody>
        </p:sp>
        <p:sp>
          <p:nvSpPr>
            <p:cNvPr id="274453" name="Freeform 21"/>
            <p:cNvSpPr>
              <a:spLocks/>
            </p:cNvSpPr>
            <p:nvPr/>
          </p:nvSpPr>
          <p:spPr bwMode="auto">
            <a:xfrm>
              <a:off x="3402" y="1858"/>
              <a:ext cx="48" cy="108"/>
            </a:xfrm>
            <a:custGeom>
              <a:avLst/>
              <a:gdLst/>
              <a:ahLst/>
              <a:cxnLst>
                <a:cxn ang="0">
                  <a:pos x="0" y="0"/>
                </a:cxn>
                <a:cxn ang="0">
                  <a:pos x="0" y="321"/>
                </a:cxn>
                <a:cxn ang="0">
                  <a:pos x="10" y="323"/>
                </a:cxn>
                <a:cxn ang="0">
                  <a:pos x="28" y="323"/>
                </a:cxn>
                <a:cxn ang="0">
                  <a:pos x="46" y="321"/>
                </a:cxn>
                <a:cxn ang="0">
                  <a:pos x="68" y="319"/>
                </a:cxn>
                <a:cxn ang="0">
                  <a:pos x="91" y="317"/>
                </a:cxn>
                <a:cxn ang="0">
                  <a:pos x="111" y="314"/>
                </a:cxn>
                <a:cxn ang="0">
                  <a:pos x="130" y="310"/>
                </a:cxn>
                <a:cxn ang="0">
                  <a:pos x="143" y="307"/>
                </a:cxn>
                <a:cxn ang="0">
                  <a:pos x="39" y="0"/>
                </a:cxn>
                <a:cxn ang="0">
                  <a:pos x="0" y="0"/>
                </a:cxn>
              </a:cxnLst>
              <a:rect l="0" t="0" r="r" b="b"/>
              <a:pathLst>
                <a:path w="143" h="323">
                  <a:moveTo>
                    <a:pt x="0" y="0"/>
                  </a:moveTo>
                  <a:lnTo>
                    <a:pt x="0" y="321"/>
                  </a:lnTo>
                  <a:lnTo>
                    <a:pt x="10" y="323"/>
                  </a:lnTo>
                  <a:lnTo>
                    <a:pt x="28" y="323"/>
                  </a:lnTo>
                  <a:lnTo>
                    <a:pt x="46" y="321"/>
                  </a:lnTo>
                  <a:lnTo>
                    <a:pt x="68" y="319"/>
                  </a:lnTo>
                  <a:lnTo>
                    <a:pt x="91" y="317"/>
                  </a:lnTo>
                  <a:lnTo>
                    <a:pt x="111" y="314"/>
                  </a:lnTo>
                  <a:lnTo>
                    <a:pt x="130" y="310"/>
                  </a:lnTo>
                  <a:lnTo>
                    <a:pt x="143" y="307"/>
                  </a:lnTo>
                  <a:lnTo>
                    <a:pt x="39" y="0"/>
                  </a:lnTo>
                  <a:lnTo>
                    <a:pt x="0" y="0"/>
                  </a:lnTo>
                  <a:close/>
                </a:path>
              </a:pathLst>
            </a:custGeom>
            <a:solidFill>
              <a:srgbClr val="999999"/>
            </a:solidFill>
            <a:ln w="9525">
              <a:solidFill>
                <a:schemeClr val="bg2"/>
              </a:solidFill>
              <a:round/>
              <a:headEnd/>
              <a:tailEnd/>
            </a:ln>
          </p:spPr>
          <p:txBody>
            <a:bodyPr/>
            <a:lstStyle/>
            <a:p>
              <a:endParaRPr lang="en-US" dirty="0">
                <a:latin typeface="Segoe" pitchFamily="34" charset="0"/>
              </a:endParaRPr>
            </a:p>
          </p:txBody>
        </p:sp>
        <p:sp>
          <p:nvSpPr>
            <p:cNvPr id="274454" name="Freeform 22"/>
            <p:cNvSpPr>
              <a:spLocks/>
            </p:cNvSpPr>
            <p:nvPr/>
          </p:nvSpPr>
          <p:spPr bwMode="auto">
            <a:xfrm>
              <a:off x="3411" y="1858"/>
              <a:ext cx="19" cy="107"/>
            </a:xfrm>
            <a:custGeom>
              <a:avLst/>
              <a:gdLst/>
              <a:ahLst/>
              <a:cxnLst>
                <a:cxn ang="0">
                  <a:pos x="0" y="0"/>
                </a:cxn>
                <a:cxn ang="0">
                  <a:pos x="0" y="321"/>
                </a:cxn>
                <a:cxn ang="0">
                  <a:pos x="6" y="321"/>
                </a:cxn>
                <a:cxn ang="0">
                  <a:pos x="12" y="321"/>
                </a:cxn>
                <a:cxn ang="0">
                  <a:pos x="19" y="321"/>
                </a:cxn>
                <a:cxn ang="0">
                  <a:pos x="26" y="320"/>
                </a:cxn>
                <a:cxn ang="0">
                  <a:pos x="35" y="320"/>
                </a:cxn>
                <a:cxn ang="0">
                  <a:pos x="42" y="320"/>
                </a:cxn>
                <a:cxn ang="0">
                  <a:pos x="51" y="319"/>
                </a:cxn>
                <a:cxn ang="0">
                  <a:pos x="59" y="316"/>
                </a:cxn>
                <a:cxn ang="0">
                  <a:pos x="0" y="0"/>
                </a:cxn>
              </a:cxnLst>
              <a:rect l="0" t="0" r="r" b="b"/>
              <a:pathLst>
                <a:path w="59" h="321">
                  <a:moveTo>
                    <a:pt x="0" y="0"/>
                  </a:moveTo>
                  <a:lnTo>
                    <a:pt x="0" y="321"/>
                  </a:lnTo>
                  <a:lnTo>
                    <a:pt x="6" y="321"/>
                  </a:lnTo>
                  <a:lnTo>
                    <a:pt x="12" y="321"/>
                  </a:lnTo>
                  <a:lnTo>
                    <a:pt x="19" y="321"/>
                  </a:lnTo>
                  <a:lnTo>
                    <a:pt x="26" y="320"/>
                  </a:lnTo>
                  <a:lnTo>
                    <a:pt x="35" y="320"/>
                  </a:lnTo>
                  <a:lnTo>
                    <a:pt x="42" y="320"/>
                  </a:lnTo>
                  <a:lnTo>
                    <a:pt x="51" y="319"/>
                  </a:lnTo>
                  <a:lnTo>
                    <a:pt x="59" y="316"/>
                  </a:lnTo>
                  <a:lnTo>
                    <a:pt x="0" y="0"/>
                  </a:lnTo>
                  <a:close/>
                </a:path>
              </a:pathLst>
            </a:custGeom>
            <a:solidFill>
              <a:srgbClr val="B2D8EF"/>
            </a:solidFill>
            <a:ln w="9525">
              <a:solidFill>
                <a:schemeClr val="bg2"/>
              </a:solidFill>
              <a:round/>
              <a:headEnd/>
              <a:tailEnd/>
            </a:ln>
          </p:spPr>
          <p:txBody>
            <a:bodyPr/>
            <a:lstStyle/>
            <a:p>
              <a:endParaRPr lang="en-US" dirty="0">
                <a:latin typeface="Segoe" pitchFamily="34" charset="0"/>
              </a:endParaRPr>
            </a:p>
          </p:txBody>
        </p:sp>
        <p:sp>
          <p:nvSpPr>
            <p:cNvPr id="274455" name="Freeform 23"/>
            <p:cNvSpPr>
              <a:spLocks/>
            </p:cNvSpPr>
            <p:nvPr/>
          </p:nvSpPr>
          <p:spPr bwMode="auto">
            <a:xfrm>
              <a:off x="3205" y="1644"/>
              <a:ext cx="186" cy="190"/>
            </a:xfrm>
            <a:custGeom>
              <a:avLst/>
              <a:gdLst/>
              <a:ahLst/>
              <a:cxnLst>
                <a:cxn ang="0">
                  <a:pos x="13" y="569"/>
                </a:cxn>
                <a:cxn ang="0">
                  <a:pos x="388" y="523"/>
                </a:cxn>
                <a:cxn ang="0">
                  <a:pos x="375" y="438"/>
                </a:cxn>
                <a:cxn ang="0">
                  <a:pos x="415" y="340"/>
                </a:cxn>
                <a:cxn ang="0">
                  <a:pos x="487" y="294"/>
                </a:cxn>
                <a:cxn ang="0">
                  <a:pos x="558" y="287"/>
                </a:cxn>
                <a:cxn ang="0">
                  <a:pos x="490" y="0"/>
                </a:cxn>
                <a:cxn ang="0">
                  <a:pos x="418" y="11"/>
                </a:cxn>
                <a:cxn ang="0">
                  <a:pos x="352" y="29"/>
                </a:cxn>
                <a:cxn ang="0">
                  <a:pos x="291" y="50"/>
                </a:cxn>
                <a:cxn ang="0">
                  <a:pos x="236" y="76"/>
                </a:cxn>
                <a:cxn ang="0">
                  <a:pos x="189" y="106"/>
                </a:cxn>
                <a:cxn ang="0">
                  <a:pos x="145" y="140"/>
                </a:cxn>
                <a:cxn ang="0">
                  <a:pos x="109" y="176"/>
                </a:cxn>
                <a:cxn ang="0">
                  <a:pos x="77" y="215"/>
                </a:cxn>
                <a:cxn ang="0">
                  <a:pos x="51" y="256"/>
                </a:cxn>
                <a:cxn ang="0">
                  <a:pos x="30" y="298"/>
                </a:cxn>
                <a:cxn ang="0">
                  <a:pos x="15" y="343"/>
                </a:cxn>
                <a:cxn ang="0">
                  <a:pos x="5" y="388"/>
                </a:cxn>
                <a:cxn ang="0">
                  <a:pos x="0" y="434"/>
                </a:cxn>
                <a:cxn ang="0">
                  <a:pos x="0" y="480"/>
                </a:cxn>
                <a:cxn ang="0">
                  <a:pos x="4" y="525"/>
                </a:cxn>
                <a:cxn ang="0">
                  <a:pos x="13" y="569"/>
                </a:cxn>
              </a:cxnLst>
              <a:rect l="0" t="0" r="r" b="b"/>
              <a:pathLst>
                <a:path w="558" h="569">
                  <a:moveTo>
                    <a:pt x="13" y="569"/>
                  </a:moveTo>
                  <a:lnTo>
                    <a:pt x="388" y="523"/>
                  </a:lnTo>
                  <a:lnTo>
                    <a:pt x="375" y="438"/>
                  </a:lnTo>
                  <a:lnTo>
                    <a:pt x="415" y="340"/>
                  </a:lnTo>
                  <a:lnTo>
                    <a:pt x="487" y="294"/>
                  </a:lnTo>
                  <a:lnTo>
                    <a:pt x="558" y="287"/>
                  </a:lnTo>
                  <a:lnTo>
                    <a:pt x="490" y="0"/>
                  </a:lnTo>
                  <a:lnTo>
                    <a:pt x="418" y="11"/>
                  </a:lnTo>
                  <a:lnTo>
                    <a:pt x="352" y="29"/>
                  </a:lnTo>
                  <a:lnTo>
                    <a:pt x="291" y="50"/>
                  </a:lnTo>
                  <a:lnTo>
                    <a:pt x="236" y="76"/>
                  </a:lnTo>
                  <a:lnTo>
                    <a:pt x="189" y="106"/>
                  </a:lnTo>
                  <a:lnTo>
                    <a:pt x="145" y="140"/>
                  </a:lnTo>
                  <a:lnTo>
                    <a:pt x="109" y="176"/>
                  </a:lnTo>
                  <a:lnTo>
                    <a:pt x="77" y="215"/>
                  </a:lnTo>
                  <a:lnTo>
                    <a:pt x="51" y="256"/>
                  </a:lnTo>
                  <a:lnTo>
                    <a:pt x="30" y="298"/>
                  </a:lnTo>
                  <a:lnTo>
                    <a:pt x="15" y="343"/>
                  </a:lnTo>
                  <a:lnTo>
                    <a:pt x="5" y="388"/>
                  </a:lnTo>
                  <a:lnTo>
                    <a:pt x="0" y="434"/>
                  </a:lnTo>
                  <a:lnTo>
                    <a:pt x="0" y="480"/>
                  </a:lnTo>
                  <a:lnTo>
                    <a:pt x="4" y="525"/>
                  </a:lnTo>
                  <a:lnTo>
                    <a:pt x="13" y="569"/>
                  </a:lnTo>
                  <a:close/>
                </a:path>
              </a:pathLst>
            </a:custGeom>
            <a:solidFill>
              <a:srgbClr val="668C8C"/>
            </a:solidFill>
            <a:ln w="9525">
              <a:solidFill>
                <a:schemeClr val="bg2"/>
              </a:solidFill>
              <a:round/>
              <a:headEnd/>
              <a:tailEnd/>
            </a:ln>
          </p:spPr>
          <p:txBody>
            <a:bodyPr/>
            <a:lstStyle/>
            <a:p>
              <a:endParaRPr lang="en-US" dirty="0">
                <a:latin typeface="Segoe" pitchFamily="34" charset="0"/>
              </a:endParaRPr>
            </a:p>
          </p:txBody>
        </p:sp>
        <p:sp>
          <p:nvSpPr>
            <p:cNvPr id="274456" name="Freeform 24"/>
            <p:cNvSpPr>
              <a:spLocks/>
            </p:cNvSpPr>
            <p:nvPr/>
          </p:nvSpPr>
          <p:spPr bwMode="auto">
            <a:xfrm>
              <a:off x="3204" y="1663"/>
              <a:ext cx="157" cy="145"/>
            </a:xfrm>
            <a:custGeom>
              <a:avLst/>
              <a:gdLst/>
              <a:ahLst/>
              <a:cxnLst>
                <a:cxn ang="0">
                  <a:pos x="274" y="0"/>
                </a:cxn>
                <a:cxn ang="0">
                  <a:pos x="471" y="254"/>
                </a:cxn>
                <a:cxn ang="0">
                  <a:pos x="407" y="302"/>
                </a:cxn>
                <a:cxn ang="0">
                  <a:pos x="391" y="381"/>
                </a:cxn>
                <a:cxn ang="0">
                  <a:pos x="391" y="434"/>
                </a:cxn>
                <a:cxn ang="0">
                  <a:pos x="0" y="434"/>
                </a:cxn>
                <a:cxn ang="0">
                  <a:pos x="0" y="411"/>
                </a:cxn>
                <a:cxn ang="0">
                  <a:pos x="0" y="387"/>
                </a:cxn>
                <a:cxn ang="0">
                  <a:pos x="3" y="361"/>
                </a:cxn>
                <a:cxn ang="0">
                  <a:pos x="7" y="335"/>
                </a:cxn>
                <a:cxn ang="0">
                  <a:pos x="13" y="306"/>
                </a:cxn>
                <a:cxn ang="0">
                  <a:pos x="21" y="277"/>
                </a:cxn>
                <a:cxn ang="0">
                  <a:pos x="31" y="248"/>
                </a:cxn>
                <a:cxn ang="0">
                  <a:pos x="46" y="218"/>
                </a:cxn>
                <a:cxn ang="0">
                  <a:pos x="62" y="188"/>
                </a:cxn>
                <a:cxn ang="0">
                  <a:pos x="80" y="159"/>
                </a:cxn>
                <a:cxn ang="0">
                  <a:pos x="104" y="130"/>
                </a:cxn>
                <a:cxn ang="0">
                  <a:pos x="129" y="101"/>
                </a:cxn>
                <a:cxn ang="0">
                  <a:pos x="160" y="74"/>
                </a:cxn>
                <a:cxn ang="0">
                  <a:pos x="193" y="48"/>
                </a:cxn>
                <a:cxn ang="0">
                  <a:pos x="230" y="24"/>
                </a:cxn>
                <a:cxn ang="0">
                  <a:pos x="274" y="0"/>
                </a:cxn>
              </a:cxnLst>
              <a:rect l="0" t="0" r="r" b="b"/>
              <a:pathLst>
                <a:path w="471" h="434">
                  <a:moveTo>
                    <a:pt x="274" y="0"/>
                  </a:moveTo>
                  <a:lnTo>
                    <a:pt x="471" y="254"/>
                  </a:lnTo>
                  <a:lnTo>
                    <a:pt x="407" y="302"/>
                  </a:lnTo>
                  <a:lnTo>
                    <a:pt x="391" y="381"/>
                  </a:lnTo>
                  <a:lnTo>
                    <a:pt x="391" y="434"/>
                  </a:lnTo>
                  <a:lnTo>
                    <a:pt x="0" y="434"/>
                  </a:lnTo>
                  <a:lnTo>
                    <a:pt x="0" y="411"/>
                  </a:lnTo>
                  <a:lnTo>
                    <a:pt x="0" y="387"/>
                  </a:lnTo>
                  <a:lnTo>
                    <a:pt x="3" y="361"/>
                  </a:lnTo>
                  <a:lnTo>
                    <a:pt x="7" y="335"/>
                  </a:lnTo>
                  <a:lnTo>
                    <a:pt x="13" y="306"/>
                  </a:lnTo>
                  <a:lnTo>
                    <a:pt x="21" y="277"/>
                  </a:lnTo>
                  <a:lnTo>
                    <a:pt x="31" y="248"/>
                  </a:lnTo>
                  <a:lnTo>
                    <a:pt x="46" y="218"/>
                  </a:lnTo>
                  <a:lnTo>
                    <a:pt x="62" y="188"/>
                  </a:lnTo>
                  <a:lnTo>
                    <a:pt x="80" y="159"/>
                  </a:lnTo>
                  <a:lnTo>
                    <a:pt x="104" y="130"/>
                  </a:lnTo>
                  <a:lnTo>
                    <a:pt x="129" y="101"/>
                  </a:lnTo>
                  <a:lnTo>
                    <a:pt x="160" y="74"/>
                  </a:lnTo>
                  <a:lnTo>
                    <a:pt x="193" y="48"/>
                  </a:lnTo>
                  <a:lnTo>
                    <a:pt x="230" y="24"/>
                  </a:lnTo>
                  <a:lnTo>
                    <a:pt x="274" y="0"/>
                  </a:lnTo>
                  <a:close/>
                </a:path>
              </a:pathLst>
            </a:custGeom>
            <a:solidFill>
              <a:srgbClr val="60A8BF"/>
            </a:solidFill>
            <a:ln w="9525">
              <a:solidFill>
                <a:schemeClr val="bg2"/>
              </a:solidFill>
              <a:round/>
              <a:headEnd/>
              <a:tailEnd/>
            </a:ln>
          </p:spPr>
          <p:txBody>
            <a:bodyPr/>
            <a:lstStyle/>
            <a:p>
              <a:endParaRPr lang="en-US" dirty="0">
                <a:latin typeface="Segoe" pitchFamily="34" charset="0"/>
              </a:endParaRPr>
            </a:p>
          </p:txBody>
        </p:sp>
        <p:sp>
          <p:nvSpPr>
            <p:cNvPr id="274457" name="Freeform 25"/>
            <p:cNvSpPr>
              <a:spLocks/>
            </p:cNvSpPr>
            <p:nvPr/>
          </p:nvSpPr>
          <p:spPr bwMode="auto">
            <a:xfrm>
              <a:off x="3239" y="1676"/>
              <a:ext cx="111" cy="90"/>
            </a:xfrm>
            <a:custGeom>
              <a:avLst/>
              <a:gdLst/>
              <a:ahLst/>
              <a:cxnLst>
                <a:cxn ang="0">
                  <a:pos x="101" y="0"/>
                </a:cxn>
                <a:cxn ang="0">
                  <a:pos x="331" y="238"/>
                </a:cxn>
                <a:cxn ang="0">
                  <a:pos x="312" y="271"/>
                </a:cxn>
                <a:cxn ang="0">
                  <a:pos x="0" y="91"/>
                </a:cxn>
                <a:cxn ang="0">
                  <a:pos x="12" y="78"/>
                </a:cxn>
                <a:cxn ang="0">
                  <a:pos x="25" y="65"/>
                </a:cxn>
                <a:cxn ang="0">
                  <a:pos x="36" y="52"/>
                </a:cxn>
                <a:cxn ang="0">
                  <a:pos x="49" y="40"/>
                </a:cxn>
                <a:cxn ang="0">
                  <a:pos x="62" y="29"/>
                </a:cxn>
                <a:cxn ang="0">
                  <a:pos x="75" y="19"/>
                </a:cxn>
                <a:cxn ang="0">
                  <a:pos x="88" y="9"/>
                </a:cxn>
                <a:cxn ang="0">
                  <a:pos x="101" y="0"/>
                </a:cxn>
              </a:cxnLst>
              <a:rect l="0" t="0" r="r" b="b"/>
              <a:pathLst>
                <a:path w="331" h="271">
                  <a:moveTo>
                    <a:pt x="101" y="0"/>
                  </a:moveTo>
                  <a:lnTo>
                    <a:pt x="331" y="238"/>
                  </a:lnTo>
                  <a:lnTo>
                    <a:pt x="312" y="271"/>
                  </a:lnTo>
                  <a:lnTo>
                    <a:pt x="0" y="91"/>
                  </a:lnTo>
                  <a:lnTo>
                    <a:pt x="12" y="78"/>
                  </a:lnTo>
                  <a:lnTo>
                    <a:pt x="25" y="65"/>
                  </a:lnTo>
                  <a:lnTo>
                    <a:pt x="36" y="52"/>
                  </a:lnTo>
                  <a:lnTo>
                    <a:pt x="49" y="40"/>
                  </a:lnTo>
                  <a:lnTo>
                    <a:pt x="62" y="29"/>
                  </a:lnTo>
                  <a:lnTo>
                    <a:pt x="75" y="19"/>
                  </a:lnTo>
                  <a:lnTo>
                    <a:pt x="88" y="9"/>
                  </a:lnTo>
                  <a:lnTo>
                    <a:pt x="101" y="0"/>
                  </a:lnTo>
                  <a:close/>
                </a:path>
              </a:pathLst>
            </a:custGeom>
            <a:solidFill>
              <a:srgbClr val="A0BAE2"/>
            </a:solidFill>
            <a:ln w="9525">
              <a:solidFill>
                <a:schemeClr val="bg2"/>
              </a:solidFill>
              <a:round/>
              <a:headEnd/>
              <a:tailEnd/>
            </a:ln>
          </p:spPr>
          <p:txBody>
            <a:bodyPr/>
            <a:lstStyle/>
            <a:p>
              <a:endParaRPr lang="en-US" dirty="0">
                <a:latin typeface="Segoe" pitchFamily="34" charset="0"/>
              </a:endParaRPr>
            </a:p>
          </p:txBody>
        </p:sp>
        <p:sp>
          <p:nvSpPr>
            <p:cNvPr id="274458" name="Freeform 26"/>
            <p:cNvSpPr>
              <a:spLocks/>
            </p:cNvSpPr>
            <p:nvPr/>
          </p:nvSpPr>
          <p:spPr bwMode="auto">
            <a:xfrm>
              <a:off x="3208" y="1743"/>
              <a:ext cx="132" cy="41"/>
            </a:xfrm>
            <a:custGeom>
              <a:avLst/>
              <a:gdLst/>
              <a:ahLst/>
              <a:cxnLst>
                <a:cxn ang="0">
                  <a:pos x="17" y="0"/>
                </a:cxn>
                <a:cxn ang="0">
                  <a:pos x="394" y="114"/>
                </a:cxn>
                <a:cxn ang="0">
                  <a:pos x="389" y="118"/>
                </a:cxn>
                <a:cxn ang="0">
                  <a:pos x="376" y="121"/>
                </a:cxn>
                <a:cxn ang="0">
                  <a:pos x="357" y="121"/>
                </a:cxn>
                <a:cxn ang="0">
                  <a:pos x="331" y="118"/>
                </a:cxn>
                <a:cxn ang="0">
                  <a:pos x="303" y="116"/>
                </a:cxn>
                <a:cxn ang="0">
                  <a:pos x="269" y="110"/>
                </a:cxn>
                <a:cxn ang="0">
                  <a:pos x="233" y="104"/>
                </a:cxn>
                <a:cxn ang="0">
                  <a:pos x="197" y="97"/>
                </a:cxn>
                <a:cxn ang="0">
                  <a:pos x="160" y="90"/>
                </a:cxn>
                <a:cxn ang="0">
                  <a:pos x="124" y="82"/>
                </a:cxn>
                <a:cxn ang="0">
                  <a:pos x="91" y="75"/>
                </a:cxn>
                <a:cxn ang="0">
                  <a:pos x="62" y="69"/>
                </a:cxn>
                <a:cxn ang="0">
                  <a:pos x="36" y="64"/>
                </a:cxn>
                <a:cxn ang="0">
                  <a:pos x="17" y="59"/>
                </a:cxn>
                <a:cxn ang="0">
                  <a:pos x="4" y="56"/>
                </a:cxn>
                <a:cxn ang="0">
                  <a:pos x="0" y="55"/>
                </a:cxn>
                <a:cxn ang="0">
                  <a:pos x="17" y="0"/>
                </a:cxn>
              </a:cxnLst>
              <a:rect l="0" t="0" r="r" b="b"/>
              <a:pathLst>
                <a:path w="394" h="121">
                  <a:moveTo>
                    <a:pt x="17" y="0"/>
                  </a:moveTo>
                  <a:lnTo>
                    <a:pt x="394" y="114"/>
                  </a:lnTo>
                  <a:lnTo>
                    <a:pt x="389" y="118"/>
                  </a:lnTo>
                  <a:lnTo>
                    <a:pt x="376" y="121"/>
                  </a:lnTo>
                  <a:lnTo>
                    <a:pt x="357" y="121"/>
                  </a:lnTo>
                  <a:lnTo>
                    <a:pt x="331" y="118"/>
                  </a:lnTo>
                  <a:lnTo>
                    <a:pt x="303" y="116"/>
                  </a:lnTo>
                  <a:lnTo>
                    <a:pt x="269" y="110"/>
                  </a:lnTo>
                  <a:lnTo>
                    <a:pt x="233" y="104"/>
                  </a:lnTo>
                  <a:lnTo>
                    <a:pt x="197" y="97"/>
                  </a:lnTo>
                  <a:lnTo>
                    <a:pt x="160" y="90"/>
                  </a:lnTo>
                  <a:lnTo>
                    <a:pt x="124" y="82"/>
                  </a:lnTo>
                  <a:lnTo>
                    <a:pt x="91" y="75"/>
                  </a:lnTo>
                  <a:lnTo>
                    <a:pt x="62" y="69"/>
                  </a:lnTo>
                  <a:lnTo>
                    <a:pt x="36" y="64"/>
                  </a:lnTo>
                  <a:lnTo>
                    <a:pt x="17" y="59"/>
                  </a:lnTo>
                  <a:lnTo>
                    <a:pt x="4" y="56"/>
                  </a:lnTo>
                  <a:lnTo>
                    <a:pt x="0" y="55"/>
                  </a:lnTo>
                  <a:lnTo>
                    <a:pt x="17" y="0"/>
                  </a:lnTo>
                  <a:close/>
                </a:path>
              </a:pathLst>
            </a:custGeom>
            <a:solidFill>
              <a:srgbClr val="827589"/>
            </a:solidFill>
            <a:ln w="9525">
              <a:solidFill>
                <a:schemeClr val="bg2"/>
              </a:solidFill>
              <a:round/>
              <a:headEnd/>
              <a:tailEnd/>
            </a:ln>
          </p:spPr>
          <p:txBody>
            <a:bodyPr/>
            <a:lstStyle/>
            <a:p>
              <a:endParaRPr lang="en-US" dirty="0">
                <a:latin typeface="Segoe" pitchFamily="34" charset="0"/>
              </a:endParaRPr>
            </a:p>
          </p:txBody>
        </p:sp>
        <p:sp>
          <p:nvSpPr>
            <p:cNvPr id="274459" name="Freeform 27"/>
            <p:cNvSpPr>
              <a:spLocks/>
            </p:cNvSpPr>
            <p:nvPr/>
          </p:nvSpPr>
          <p:spPr bwMode="auto">
            <a:xfrm>
              <a:off x="3412" y="1647"/>
              <a:ext cx="73" cy="104"/>
            </a:xfrm>
            <a:custGeom>
              <a:avLst/>
              <a:gdLst/>
              <a:ahLst/>
              <a:cxnLst>
                <a:cxn ang="0">
                  <a:pos x="0" y="310"/>
                </a:cxn>
                <a:cxn ang="0">
                  <a:pos x="43" y="0"/>
                </a:cxn>
                <a:cxn ang="0">
                  <a:pos x="68" y="5"/>
                </a:cxn>
                <a:cxn ang="0">
                  <a:pos x="89" y="11"/>
                </a:cxn>
                <a:cxn ang="0">
                  <a:pos x="111" y="16"/>
                </a:cxn>
                <a:cxn ang="0">
                  <a:pos x="133" y="22"/>
                </a:cxn>
                <a:cxn ang="0">
                  <a:pos x="154" y="29"/>
                </a:cxn>
                <a:cxn ang="0">
                  <a:pos x="175" y="36"/>
                </a:cxn>
                <a:cxn ang="0">
                  <a:pos x="196" y="45"/>
                </a:cxn>
                <a:cxn ang="0">
                  <a:pos x="219" y="54"/>
                </a:cxn>
                <a:cxn ang="0">
                  <a:pos x="58" y="312"/>
                </a:cxn>
                <a:cxn ang="0">
                  <a:pos x="0" y="310"/>
                </a:cxn>
              </a:cxnLst>
              <a:rect l="0" t="0" r="r" b="b"/>
              <a:pathLst>
                <a:path w="219" h="312">
                  <a:moveTo>
                    <a:pt x="0" y="310"/>
                  </a:moveTo>
                  <a:lnTo>
                    <a:pt x="43" y="0"/>
                  </a:lnTo>
                  <a:lnTo>
                    <a:pt x="68" y="5"/>
                  </a:lnTo>
                  <a:lnTo>
                    <a:pt x="89" y="11"/>
                  </a:lnTo>
                  <a:lnTo>
                    <a:pt x="111" y="16"/>
                  </a:lnTo>
                  <a:lnTo>
                    <a:pt x="133" y="22"/>
                  </a:lnTo>
                  <a:lnTo>
                    <a:pt x="154" y="29"/>
                  </a:lnTo>
                  <a:lnTo>
                    <a:pt x="175" y="36"/>
                  </a:lnTo>
                  <a:lnTo>
                    <a:pt x="196" y="45"/>
                  </a:lnTo>
                  <a:lnTo>
                    <a:pt x="219" y="54"/>
                  </a:lnTo>
                  <a:lnTo>
                    <a:pt x="58" y="312"/>
                  </a:lnTo>
                  <a:lnTo>
                    <a:pt x="0" y="310"/>
                  </a:lnTo>
                  <a:close/>
                </a:path>
              </a:pathLst>
            </a:custGeom>
            <a:solidFill>
              <a:srgbClr val="598C8C"/>
            </a:solidFill>
            <a:ln w="9525">
              <a:solidFill>
                <a:schemeClr val="bg2"/>
              </a:solidFill>
              <a:round/>
              <a:headEnd/>
              <a:tailEnd/>
            </a:ln>
          </p:spPr>
          <p:txBody>
            <a:bodyPr/>
            <a:lstStyle/>
            <a:p>
              <a:endParaRPr lang="en-US" dirty="0">
                <a:latin typeface="Segoe" pitchFamily="34" charset="0"/>
              </a:endParaRPr>
            </a:p>
          </p:txBody>
        </p:sp>
        <p:sp>
          <p:nvSpPr>
            <p:cNvPr id="274460" name="Freeform 28"/>
            <p:cNvSpPr>
              <a:spLocks/>
            </p:cNvSpPr>
            <p:nvPr/>
          </p:nvSpPr>
          <p:spPr bwMode="auto">
            <a:xfrm>
              <a:off x="3401" y="1738"/>
              <a:ext cx="74" cy="122"/>
            </a:xfrm>
            <a:custGeom>
              <a:avLst/>
              <a:gdLst/>
              <a:ahLst/>
              <a:cxnLst>
                <a:cxn ang="0">
                  <a:pos x="0" y="368"/>
                </a:cxn>
                <a:cxn ang="0">
                  <a:pos x="7" y="368"/>
                </a:cxn>
                <a:cxn ang="0">
                  <a:pos x="13" y="368"/>
                </a:cxn>
                <a:cxn ang="0">
                  <a:pos x="61" y="363"/>
                </a:cxn>
                <a:cxn ang="0">
                  <a:pos x="104" y="350"/>
                </a:cxn>
                <a:cxn ang="0">
                  <a:pos x="143" y="332"/>
                </a:cxn>
                <a:cxn ang="0">
                  <a:pos x="176" y="306"/>
                </a:cxn>
                <a:cxn ang="0">
                  <a:pos x="199" y="275"/>
                </a:cxn>
                <a:cxn ang="0">
                  <a:pos x="215" y="242"/>
                </a:cxn>
                <a:cxn ang="0">
                  <a:pos x="222" y="206"/>
                </a:cxn>
                <a:cxn ang="0">
                  <a:pos x="221" y="167"/>
                </a:cxn>
                <a:cxn ang="0">
                  <a:pos x="211" y="131"/>
                </a:cxn>
                <a:cxn ang="0">
                  <a:pos x="192" y="99"/>
                </a:cxn>
                <a:cxn ang="0">
                  <a:pos x="168" y="71"/>
                </a:cxn>
                <a:cxn ang="0">
                  <a:pos x="139" y="46"/>
                </a:cxn>
                <a:cxn ang="0">
                  <a:pos x="108" y="27"/>
                </a:cxn>
                <a:cxn ang="0">
                  <a:pos x="75" y="13"/>
                </a:cxn>
                <a:cxn ang="0">
                  <a:pos x="39" y="4"/>
                </a:cxn>
                <a:cxn ang="0">
                  <a:pos x="0" y="0"/>
                </a:cxn>
                <a:cxn ang="0">
                  <a:pos x="7" y="107"/>
                </a:cxn>
                <a:cxn ang="0">
                  <a:pos x="22" y="110"/>
                </a:cxn>
                <a:cxn ang="0">
                  <a:pos x="36" y="114"/>
                </a:cxn>
                <a:cxn ang="0">
                  <a:pos x="49" y="120"/>
                </a:cxn>
                <a:cxn ang="0">
                  <a:pos x="67" y="134"/>
                </a:cxn>
                <a:cxn ang="0">
                  <a:pos x="84" y="157"/>
                </a:cxn>
                <a:cxn ang="0">
                  <a:pos x="88" y="186"/>
                </a:cxn>
                <a:cxn ang="0">
                  <a:pos x="78" y="213"/>
                </a:cxn>
                <a:cxn ang="0">
                  <a:pos x="62" y="231"/>
                </a:cxn>
                <a:cxn ang="0">
                  <a:pos x="48" y="239"/>
                </a:cxn>
                <a:cxn ang="0">
                  <a:pos x="32" y="247"/>
                </a:cxn>
                <a:cxn ang="0">
                  <a:pos x="15" y="249"/>
                </a:cxn>
                <a:cxn ang="0">
                  <a:pos x="3" y="249"/>
                </a:cxn>
                <a:cxn ang="0">
                  <a:pos x="2" y="249"/>
                </a:cxn>
              </a:cxnLst>
              <a:rect l="0" t="0" r="r" b="b"/>
              <a:pathLst>
                <a:path w="222" h="368">
                  <a:moveTo>
                    <a:pt x="0" y="249"/>
                  </a:moveTo>
                  <a:lnTo>
                    <a:pt x="0" y="368"/>
                  </a:lnTo>
                  <a:lnTo>
                    <a:pt x="3" y="368"/>
                  </a:lnTo>
                  <a:lnTo>
                    <a:pt x="7" y="368"/>
                  </a:lnTo>
                  <a:lnTo>
                    <a:pt x="10" y="368"/>
                  </a:lnTo>
                  <a:lnTo>
                    <a:pt x="13" y="368"/>
                  </a:lnTo>
                  <a:lnTo>
                    <a:pt x="38" y="366"/>
                  </a:lnTo>
                  <a:lnTo>
                    <a:pt x="61" y="363"/>
                  </a:lnTo>
                  <a:lnTo>
                    <a:pt x="84" y="358"/>
                  </a:lnTo>
                  <a:lnTo>
                    <a:pt x="104" y="350"/>
                  </a:lnTo>
                  <a:lnTo>
                    <a:pt x="124" y="342"/>
                  </a:lnTo>
                  <a:lnTo>
                    <a:pt x="143" y="332"/>
                  </a:lnTo>
                  <a:lnTo>
                    <a:pt x="160" y="319"/>
                  </a:lnTo>
                  <a:lnTo>
                    <a:pt x="176" y="306"/>
                  </a:lnTo>
                  <a:lnTo>
                    <a:pt x="188" y="291"/>
                  </a:lnTo>
                  <a:lnTo>
                    <a:pt x="199" y="275"/>
                  </a:lnTo>
                  <a:lnTo>
                    <a:pt x="208" y="259"/>
                  </a:lnTo>
                  <a:lnTo>
                    <a:pt x="215" y="242"/>
                  </a:lnTo>
                  <a:lnTo>
                    <a:pt x="220" y="223"/>
                  </a:lnTo>
                  <a:lnTo>
                    <a:pt x="222" y="206"/>
                  </a:lnTo>
                  <a:lnTo>
                    <a:pt x="222" y="186"/>
                  </a:lnTo>
                  <a:lnTo>
                    <a:pt x="221" y="167"/>
                  </a:lnTo>
                  <a:lnTo>
                    <a:pt x="217" y="148"/>
                  </a:lnTo>
                  <a:lnTo>
                    <a:pt x="211" y="131"/>
                  </a:lnTo>
                  <a:lnTo>
                    <a:pt x="202" y="115"/>
                  </a:lnTo>
                  <a:lnTo>
                    <a:pt x="192" y="99"/>
                  </a:lnTo>
                  <a:lnTo>
                    <a:pt x="181" y="84"/>
                  </a:lnTo>
                  <a:lnTo>
                    <a:pt x="168" y="71"/>
                  </a:lnTo>
                  <a:lnTo>
                    <a:pt x="155" y="58"/>
                  </a:lnTo>
                  <a:lnTo>
                    <a:pt x="139" y="46"/>
                  </a:lnTo>
                  <a:lnTo>
                    <a:pt x="124" y="36"/>
                  </a:lnTo>
                  <a:lnTo>
                    <a:pt x="108" y="27"/>
                  </a:lnTo>
                  <a:lnTo>
                    <a:pt x="93" y="19"/>
                  </a:lnTo>
                  <a:lnTo>
                    <a:pt x="75" y="13"/>
                  </a:lnTo>
                  <a:lnTo>
                    <a:pt x="56" y="7"/>
                  </a:lnTo>
                  <a:lnTo>
                    <a:pt x="39" y="4"/>
                  </a:lnTo>
                  <a:lnTo>
                    <a:pt x="19" y="1"/>
                  </a:lnTo>
                  <a:lnTo>
                    <a:pt x="0" y="0"/>
                  </a:lnTo>
                  <a:lnTo>
                    <a:pt x="0" y="105"/>
                  </a:lnTo>
                  <a:lnTo>
                    <a:pt x="7" y="107"/>
                  </a:lnTo>
                  <a:lnTo>
                    <a:pt x="15" y="107"/>
                  </a:lnTo>
                  <a:lnTo>
                    <a:pt x="22" y="110"/>
                  </a:lnTo>
                  <a:lnTo>
                    <a:pt x="29" y="111"/>
                  </a:lnTo>
                  <a:lnTo>
                    <a:pt x="36" y="114"/>
                  </a:lnTo>
                  <a:lnTo>
                    <a:pt x="42" y="117"/>
                  </a:lnTo>
                  <a:lnTo>
                    <a:pt x="49" y="120"/>
                  </a:lnTo>
                  <a:lnTo>
                    <a:pt x="55" y="124"/>
                  </a:lnTo>
                  <a:lnTo>
                    <a:pt x="67" y="134"/>
                  </a:lnTo>
                  <a:lnTo>
                    <a:pt x="77" y="146"/>
                  </a:lnTo>
                  <a:lnTo>
                    <a:pt x="84" y="157"/>
                  </a:lnTo>
                  <a:lnTo>
                    <a:pt x="88" y="172"/>
                  </a:lnTo>
                  <a:lnTo>
                    <a:pt x="88" y="186"/>
                  </a:lnTo>
                  <a:lnTo>
                    <a:pt x="84" y="200"/>
                  </a:lnTo>
                  <a:lnTo>
                    <a:pt x="78" y="213"/>
                  </a:lnTo>
                  <a:lnTo>
                    <a:pt x="68" y="225"/>
                  </a:lnTo>
                  <a:lnTo>
                    <a:pt x="62" y="231"/>
                  </a:lnTo>
                  <a:lnTo>
                    <a:pt x="55" y="235"/>
                  </a:lnTo>
                  <a:lnTo>
                    <a:pt x="48" y="239"/>
                  </a:lnTo>
                  <a:lnTo>
                    <a:pt x="41" y="244"/>
                  </a:lnTo>
                  <a:lnTo>
                    <a:pt x="32" y="247"/>
                  </a:lnTo>
                  <a:lnTo>
                    <a:pt x="23" y="248"/>
                  </a:lnTo>
                  <a:lnTo>
                    <a:pt x="15" y="249"/>
                  </a:lnTo>
                  <a:lnTo>
                    <a:pt x="5" y="249"/>
                  </a:lnTo>
                  <a:lnTo>
                    <a:pt x="3" y="249"/>
                  </a:lnTo>
                  <a:lnTo>
                    <a:pt x="3" y="249"/>
                  </a:lnTo>
                  <a:lnTo>
                    <a:pt x="2" y="249"/>
                  </a:lnTo>
                  <a:lnTo>
                    <a:pt x="0" y="249"/>
                  </a:lnTo>
                  <a:close/>
                </a:path>
              </a:pathLst>
            </a:custGeom>
            <a:solidFill>
              <a:srgbClr val="DDD1D6"/>
            </a:solidFill>
            <a:ln w="9525">
              <a:solidFill>
                <a:schemeClr val="bg2"/>
              </a:solidFill>
              <a:round/>
              <a:headEnd/>
              <a:tailEnd/>
            </a:ln>
          </p:spPr>
          <p:txBody>
            <a:bodyPr/>
            <a:lstStyle/>
            <a:p>
              <a:endParaRPr lang="en-US" dirty="0">
                <a:latin typeface="Segoe" pitchFamily="34" charset="0"/>
              </a:endParaRPr>
            </a:p>
          </p:txBody>
        </p:sp>
        <p:sp>
          <p:nvSpPr>
            <p:cNvPr id="274461" name="Freeform 29"/>
            <p:cNvSpPr>
              <a:spLocks/>
            </p:cNvSpPr>
            <p:nvPr/>
          </p:nvSpPr>
          <p:spPr bwMode="auto">
            <a:xfrm>
              <a:off x="3327" y="1738"/>
              <a:ext cx="74" cy="122"/>
            </a:xfrm>
            <a:custGeom>
              <a:avLst/>
              <a:gdLst/>
              <a:ahLst/>
              <a:cxnLst>
                <a:cxn ang="0">
                  <a:pos x="221" y="0"/>
                </a:cxn>
                <a:cxn ang="0">
                  <a:pos x="217" y="0"/>
                </a:cxn>
                <a:cxn ang="0">
                  <a:pos x="211" y="0"/>
                </a:cxn>
                <a:cxn ang="0">
                  <a:pos x="171" y="3"/>
                </a:cxn>
                <a:cxn ang="0">
                  <a:pos x="132" y="11"/>
                </a:cxn>
                <a:cxn ang="0">
                  <a:pos x="97" y="27"/>
                </a:cxn>
                <a:cxn ang="0">
                  <a:pos x="67" y="46"/>
                </a:cxn>
                <a:cxn ang="0">
                  <a:pos x="41" y="71"/>
                </a:cxn>
                <a:cxn ang="0">
                  <a:pos x="21" y="99"/>
                </a:cxn>
                <a:cxn ang="0">
                  <a:pos x="6" y="131"/>
                </a:cxn>
                <a:cxn ang="0">
                  <a:pos x="0" y="167"/>
                </a:cxn>
                <a:cxn ang="0">
                  <a:pos x="3" y="206"/>
                </a:cxn>
                <a:cxn ang="0">
                  <a:pos x="16" y="242"/>
                </a:cxn>
                <a:cxn ang="0">
                  <a:pos x="37" y="275"/>
                </a:cxn>
                <a:cxn ang="0">
                  <a:pos x="64" y="306"/>
                </a:cxn>
                <a:cxn ang="0">
                  <a:pos x="97" y="330"/>
                </a:cxn>
                <a:cxn ang="0">
                  <a:pos x="135" y="349"/>
                </a:cxn>
                <a:cxn ang="0">
                  <a:pos x="176" y="362"/>
                </a:cxn>
                <a:cxn ang="0">
                  <a:pos x="221" y="368"/>
                </a:cxn>
                <a:cxn ang="0">
                  <a:pos x="213" y="249"/>
                </a:cxn>
                <a:cxn ang="0">
                  <a:pos x="195" y="245"/>
                </a:cxn>
                <a:cxn ang="0">
                  <a:pos x="179" y="239"/>
                </a:cxn>
                <a:cxn ang="0">
                  <a:pos x="165" y="231"/>
                </a:cxn>
                <a:cxn ang="0">
                  <a:pos x="149" y="213"/>
                </a:cxn>
                <a:cxn ang="0">
                  <a:pos x="136" y="186"/>
                </a:cxn>
                <a:cxn ang="0">
                  <a:pos x="138" y="157"/>
                </a:cxn>
                <a:cxn ang="0">
                  <a:pos x="151" y="134"/>
                </a:cxn>
                <a:cxn ang="0">
                  <a:pos x="166" y="120"/>
                </a:cxn>
                <a:cxn ang="0">
                  <a:pos x="179" y="112"/>
                </a:cxn>
                <a:cxn ang="0">
                  <a:pos x="194" y="108"/>
                </a:cxn>
                <a:cxn ang="0">
                  <a:pos x="208" y="105"/>
                </a:cxn>
                <a:cxn ang="0">
                  <a:pos x="218" y="105"/>
                </a:cxn>
                <a:cxn ang="0">
                  <a:pos x="220" y="105"/>
                </a:cxn>
              </a:cxnLst>
              <a:rect l="0" t="0" r="r" b="b"/>
              <a:pathLst>
                <a:path w="221" h="368">
                  <a:moveTo>
                    <a:pt x="221" y="105"/>
                  </a:moveTo>
                  <a:lnTo>
                    <a:pt x="221" y="0"/>
                  </a:lnTo>
                  <a:lnTo>
                    <a:pt x="218" y="0"/>
                  </a:lnTo>
                  <a:lnTo>
                    <a:pt x="217" y="0"/>
                  </a:lnTo>
                  <a:lnTo>
                    <a:pt x="214" y="0"/>
                  </a:lnTo>
                  <a:lnTo>
                    <a:pt x="211" y="0"/>
                  </a:lnTo>
                  <a:lnTo>
                    <a:pt x="191" y="1"/>
                  </a:lnTo>
                  <a:lnTo>
                    <a:pt x="171" y="3"/>
                  </a:lnTo>
                  <a:lnTo>
                    <a:pt x="151" y="7"/>
                  </a:lnTo>
                  <a:lnTo>
                    <a:pt x="132" y="11"/>
                  </a:lnTo>
                  <a:lnTo>
                    <a:pt x="114" y="19"/>
                  </a:lnTo>
                  <a:lnTo>
                    <a:pt x="97" y="27"/>
                  </a:lnTo>
                  <a:lnTo>
                    <a:pt x="81" y="36"/>
                  </a:lnTo>
                  <a:lnTo>
                    <a:pt x="67" y="46"/>
                  </a:lnTo>
                  <a:lnTo>
                    <a:pt x="54" y="58"/>
                  </a:lnTo>
                  <a:lnTo>
                    <a:pt x="41" y="71"/>
                  </a:lnTo>
                  <a:lnTo>
                    <a:pt x="31" y="84"/>
                  </a:lnTo>
                  <a:lnTo>
                    <a:pt x="21" y="99"/>
                  </a:lnTo>
                  <a:lnTo>
                    <a:pt x="13" y="115"/>
                  </a:lnTo>
                  <a:lnTo>
                    <a:pt x="6" y="131"/>
                  </a:lnTo>
                  <a:lnTo>
                    <a:pt x="2" y="148"/>
                  </a:lnTo>
                  <a:lnTo>
                    <a:pt x="0" y="167"/>
                  </a:lnTo>
                  <a:lnTo>
                    <a:pt x="0" y="186"/>
                  </a:lnTo>
                  <a:lnTo>
                    <a:pt x="3" y="206"/>
                  </a:lnTo>
                  <a:lnTo>
                    <a:pt x="9" y="223"/>
                  </a:lnTo>
                  <a:lnTo>
                    <a:pt x="16" y="242"/>
                  </a:lnTo>
                  <a:lnTo>
                    <a:pt x="25" y="259"/>
                  </a:lnTo>
                  <a:lnTo>
                    <a:pt x="37" y="275"/>
                  </a:lnTo>
                  <a:lnTo>
                    <a:pt x="50" y="291"/>
                  </a:lnTo>
                  <a:lnTo>
                    <a:pt x="64" y="306"/>
                  </a:lnTo>
                  <a:lnTo>
                    <a:pt x="80" y="319"/>
                  </a:lnTo>
                  <a:lnTo>
                    <a:pt x="97" y="330"/>
                  </a:lnTo>
                  <a:lnTo>
                    <a:pt x="114" y="340"/>
                  </a:lnTo>
                  <a:lnTo>
                    <a:pt x="135" y="349"/>
                  </a:lnTo>
                  <a:lnTo>
                    <a:pt x="155" y="356"/>
                  </a:lnTo>
                  <a:lnTo>
                    <a:pt x="176" y="362"/>
                  </a:lnTo>
                  <a:lnTo>
                    <a:pt x="198" y="366"/>
                  </a:lnTo>
                  <a:lnTo>
                    <a:pt x="221" y="368"/>
                  </a:lnTo>
                  <a:lnTo>
                    <a:pt x="221" y="249"/>
                  </a:lnTo>
                  <a:lnTo>
                    <a:pt x="213" y="249"/>
                  </a:lnTo>
                  <a:lnTo>
                    <a:pt x="204" y="248"/>
                  </a:lnTo>
                  <a:lnTo>
                    <a:pt x="195" y="245"/>
                  </a:lnTo>
                  <a:lnTo>
                    <a:pt x="188" y="242"/>
                  </a:lnTo>
                  <a:lnTo>
                    <a:pt x="179" y="239"/>
                  </a:lnTo>
                  <a:lnTo>
                    <a:pt x="172" y="235"/>
                  </a:lnTo>
                  <a:lnTo>
                    <a:pt x="165" y="231"/>
                  </a:lnTo>
                  <a:lnTo>
                    <a:pt x="159" y="225"/>
                  </a:lnTo>
                  <a:lnTo>
                    <a:pt x="149" y="213"/>
                  </a:lnTo>
                  <a:lnTo>
                    <a:pt x="140" y="200"/>
                  </a:lnTo>
                  <a:lnTo>
                    <a:pt x="136" y="186"/>
                  </a:lnTo>
                  <a:lnTo>
                    <a:pt x="135" y="172"/>
                  </a:lnTo>
                  <a:lnTo>
                    <a:pt x="138" y="157"/>
                  </a:lnTo>
                  <a:lnTo>
                    <a:pt x="143" y="146"/>
                  </a:lnTo>
                  <a:lnTo>
                    <a:pt x="151" y="134"/>
                  </a:lnTo>
                  <a:lnTo>
                    <a:pt x="161" y="124"/>
                  </a:lnTo>
                  <a:lnTo>
                    <a:pt x="166" y="120"/>
                  </a:lnTo>
                  <a:lnTo>
                    <a:pt x="172" y="117"/>
                  </a:lnTo>
                  <a:lnTo>
                    <a:pt x="179" y="112"/>
                  </a:lnTo>
                  <a:lnTo>
                    <a:pt x="187" y="110"/>
                  </a:lnTo>
                  <a:lnTo>
                    <a:pt x="194" y="108"/>
                  </a:lnTo>
                  <a:lnTo>
                    <a:pt x="201" y="107"/>
                  </a:lnTo>
                  <a:lnTo>
                    <a:pt x="208" y="105"/>
                  </a:lnTo>
                  <a:lnTo>
                    <a:pt x="217" y="105"/>
                  </a:lnTo>
                  <a:lnTo>
                    <a:pt x="218" y="105"/>
                  </a:lnTo>
                  <a:lnTo>
                    <a:pt x="220" y="105"/>
                  </a:lnTo>
                  <a:lnTo>
                    <a:pt x="220" y="105"/>
                  </a:lnTo>
                  <a:lnTo>
                    <a:pt x="221" y="105"/>
                  </a:lnTo>
                  <a:close/>
                </a:path>
              </a:pathLst>
            </a:custGeom>
            <a:solidFill>
              <a:srgbClr val="DDD1D6"/>
            </a:solidFill>
            <a:ln w="9525">
              <a:solidFill>
                <a:schemeClr val="bg2"/>
              </a:solidFill>
              <a:round/>
              <a:headEnd/>
              <a:tailEnd/>
            </a:ln>
          </p:spPr>
          <p:txBody>
            <a:bodyPr/>
            <a:lstStyle/>
            <a:p>
              <a:endParaRPr lang="en-US" dirty="0">
                <a:latin typeface="Segoe" pitchFamily="34" charset="0"/>
              </a:endParaRPr>
            </a:p>
          </p:txBody>
        </p:sp>
        <p:sp>
          <p:nvSpPr>
            <p:cNvPr id="274462" name="Freeform 30"/>
            <p:cNvSpPr>
              <a:spLocks/>
            </p:cNvSpPr>
            <p:nvPr/>
          </p:nvSpPr>
          <p:spPr bwMode="auto">
            <a:xfrm>
              <a:off x="3401" y="1749"/>
              <a:ext cx="61" cy="100"/>
            </a:xfrm>
            <a:custGeom>
              <a:avLst/>
              <a:gdLst/>
              <a:ahLst/>
              <a:cxnLst>
                <a:cxn ang="0">
                  <a:pos x="0" y="299"/>
                </a:cxn>
                <a:cxn ang="0">
                  <a:pos x="6" y="299"/>
                </a:cxn>
                <a:cxn ang="0">
                  <a:pos x="12" y="299"/>
                </a:cxn>
                <a:cxn ang="0">
                  <a:pos x="51" y="295"/>
                </a:cxn>
                <a:cxn ang="0">
                  <a:pos x="87" y="285"/>
                </a:cxn>
                <a:cxn ang="0">
                  <a:pos x="119" y="269"/>
                </a:cxn>
                <a:cxn ang="0">
                  <a:pos x="146" y="249"/>
                </a:cxn>
                <a:cxn ang="0">
                  <a:pos x="165" y="224"/>
                </a:cxn>
                <a:cxn ang="0">
                  <a:pos x="178" y="197"/>
                </a:cxn>
                <a:cxn ang="0">
                  <a:pos x="183" y="167"/>
                </a:cxn>
                <a:cxn ang="0">
                  <a:pos x="182" y="137"/>
                </a:cxn>
                <a:cxn ang="0">
                  <a:pos x="175" y="108"/>
                </a:cxn>
                <a:cxn ang="0">
                  <a:pos x="160" y="80"/>
                </a:cxn>
                <a:cxn ang="0">
                  <a:pos x="140" y="57"/>
                </a:cxn>
                <a:cxn ang="0">
                  <a:pos x="117" y="37"/>
                </a:cxn>
                <a:cxn ang="0">
                  <a:pos x="91" y="21"/>
                </a:cxn>
                <a:cxn ang="0">
                  <a:pos x="62" y="10"/>
                </a:cxn>
                <a:cxn ang="0">
                  <a:pos x="32" y="2"/>
                </a:cxn>
                <a:cxn ang="0">
                  <a:pos x="0" y="0"/>
                </a:cxn>
                <a:cxn ang="0">
                  <a:pos x="7" y="72"/>
                </a:cxn>
                <a:cxn ang="0">
                  <a:pos x="22" y="75"/>
                </a:cxn>
                <a:cxn ang="0">
                  <a:pos x="36" y="79"/>
                </a:cxn>
                <a:cxn ang="0">
                  <a:pos x="49" y="85"/>
                </a:cxn>
                <a:cxn ang="0">
                  <a:pos x="67" y="99"/>
                </a:cxn>
                <a:cxn ang="0">
                  <a:pos x="84" y="122"/>
                </a:cxn>
                <a:cxn ang="0">
                  <a:pos x="88" y="151"/>
                </a:cxn>
                <a:cxn ang="0">
                  <a:pos x="78" y="178"/>
                </a:cxn>
                <a:cxn ang="0">
                  <a:pos x="62" y="196"/>
                </a:cxn>
                <a:cxn ang="0">
                  <a:pos x="48" y="204"/>
                </a:cxn>
                <a:cxn ang="0">
                  <a:pos x="32" y="212"/>
                </a:cxn>
                <a:cxn ang="0">
                  <a:pos x="15" y="214"/>
                </a:cxn>
                <a:cxn ang="0">
                  <a:pos x="3" y="214"/>
                </a:cxn>
                <a:cxn ang="0">
                  <a:pos x="2" y="214"/>
                </a:cxn>
              </a:cxnLst>
              <a:rect l="0" t="0" r="r" b="b"/>
              <a:pathLst>
                <a:path w="183" h="299">
                  <a:moveTo>
                    <a:pt x="0" y="214"/>
                  </a:moveTo>
                  <a:lnTo>
                    <a:pt x="0" y="299"/>
                  </a:lnTo>
                  <a:lnTo>
                    <a:pt x="3" y="299"/>
                  </a:lnTo>
                  <a:lnTo>
                    <a:pt x="6" y="299"/>
                  </a:lnTo>
                  <a:lnTo>
                    <a:pt x="9" y="299"/>
                  </a:lnTo>
                  <a:lnTo>
                    <a:pt x="12" y="299"/>
                  </a:lnTo>
                  <a:lnTo>
                    <a:pt x="32" y="298"/>
                  </a:lnTo>
                  <a:lnTo>
                    <a:pt x="51" y="295"/>
                  </a:lnTo>
                  <a:lnTo>
                    <a:pt x="69" y="291"/>
                  </a:lnTo>
                  <a:lnTo>
                    <a:pt x="87" y="285"/>
                  </a:lnTo>
                  <a:lnTo>
                    <a:pt x="103" y="278"/>
                  </a:lnTo>
                  <a:lnTo>
                    <a:pt x="119" y="269"/>
                  </a:lnTo>
                  <a:lnTo>
                    <a:pt x="133" y="261"/>
                  </a:lnTo>
                  <a:lnTo>
                    <a:pt x="146" y="249"/>
                  </a:lnTo>
                  <a:lnTo>
                    <a:pt x="156" y="237"/>
                  </a:lnTo>
                  <a:lnTo>
                    <a:pt x="165" y="224"/>
                  </a:lnTo>
                  <a:lnTo>
                    <a:pt x="172" y="212"/>
                  </a:lnTo>
                  <a:lnTo>
                    <a:pt x="178" y="197"/>
                  </a:lnTo>
                  <a:lnTo>
                    <a:pt x="182" y="183"/>
                  </a:lnTo>
                  <a:lnTo>
                    <a:pt x="183" y="167"/>
                  </a:lnTo>
                  <a:lnTo>
                    <a:pt x="183" y="152"/>
                  </a:lnTo>
                  <a:lnTo>
                    <a:pt x="182" y="137"/>
                  </a:lnTo>
                  <a:lnTo>
                    <a:pt x="179" y="122"/>
                  </a:lnTo>
                  <a:lnTo>
                    <a:pt x="175" y="108"/>
                  </a:lnTo>
                  <a:lnTo>
                    <a:pt x="168" y="93"/>
                  </a:lnTo>
                  <a:lnTo>
                    <a:pt x="160" y="80"/>
                  </a:lnTo>
                  <a:lnTo>
                    <a:pt x="150" y="69"/>
                  </a:lnTo>
                  <a:lnTo>
                    <a:pt x="140" y="57"/>
                  </a:lnTo>
                  <a:lnTo>
                    <a:pt x="129" y="47"/>
                  </a:lnTo>
                  <a:lnTo>
                    <a:pt x="117" y="37"/>
                  </a:lnTo>
                  <a:lnTo>
                    <a:pt x="104" y="28"/>
                  </a:lnTo>
                  <a:lnTo>
                    <a:pt x="91" y="21"/>
                  </a:lnTo>
                  <a:lnTo>
                    <a:pt x="77" y="15"/>
                  </a:lnTo>
                  <a:lnTo>
                    <a:pt x="62" y="10"/>
                  </a:lnTo>
                  <a:lnTo>
                    <a:pt x="48" y="5"/>
                  </a:lnTo>
                  <a:lnTo>
                    <a:pt x="32" y="2"/>
                  </a:lnTo>
                  <a:lnTo>
                    <a:pt x="16" y="1"/>
                  </a:lnTo>
                  <a:lnTo>
                    <a:pt x="0" y="0"/>
                  </a:lnTo>
                  <a:lnTo>
                    <a:pt x="0" y="70"/>
                  </a:lnTo>
                  <a:lnTo>
                    <a:pt x="7" y="72"/>
                  </a:lnTo>
                  <a:lnTo>
                    <a:pt x="15" y="72"/>
                  </a:lnTo>
                  <a:lnTo>
                    <a:pt x="22" y="75"/>
                  </a:lnTo>
                  <a:lnTo>
                    <a:pt x="29" y="76"/>
                  </a:lnTo>
                  <a:lnTo>
                    <a:pt x="36" y="79"/>
                  </a:lnTo>
                  <a:lnTo>
                    <a:pt x="42" y="82"/>
                  </a:lnTo>
                  <a:lnTo>
                    <a:pt x="49" y="85"/>
                  </a:lnTo>
                  <a:lnTo>
                    <a:pt x="55" y="89"/>
                  </a:lnTo>
                  <a:lnTo>
                    <a:pt x="67" y="99"/>
                  </a:lnTo>
                  <a:lnTo>
                    <a:pt x="77" y="111"/>
                  </a:lnTo>
                  <a:lnTo>
                    <a:pt x="84" y="122"/>
                  </a:lnTo>
                  <a:lnTo>
                    <a:pt x="88" y="137"/>
                  </a:lnTo>
                  <a:lnTo>
                    <a:pt x="88" y="151"/>
                  </a:lnTo>
                  <a:lnTo>
                    <a:pt x="84" y="165"/>
                  </a:lnTo>
                  <a:lnTo>
                    <a:pt x="78" y="178"/>
                  </a:lnTo>
                  <a:lnTo>
                    <a:pt x="68" y="190"/>
                  </a:lnTo>
                  <a:lnTo>
                    <a:pt x="62" y="196"/>
                  </a:lnTo>
                  <a:lnTo>
                    <a:pt x="55" y="200"/>
                  </a:lnTo>
                  <a:lnTo>
                    <a:pt x="48" y="204"/>
                  </a:lnTo>
                  <a:lnTo>
                    <a:pt x="41" y="209"/>
                  </a:lnTo>
                  <a:lnTo>
                    <a:pt x="32" y="212"/>
                  </a:lnTo>
                  <a:lnTo>
                    <a:pt x="23" y="213"/>
                  </a:lnTo>
                  <a:lnTo>
                    <a:pt x="15" y="214"/>
                  </a:lnTo>
                  <a:lnTo>
                    <a:pt x="5" y="214"/>
                  </a:lnTo>
                  <a:lnTo>
                    <a:pt x="3" y="214"/>
                  </a:lnTo>
                  <a:lnTo>
                    <a:pt x="3" y="214"/>
                  </a:lnTo>
                  <a:lnTo>
                    <a:pt x="2" y="214"/>
                  </a:lnTo>
                  <a:lnTo>
                    <a:pt x="0" y="214"/>
                  </a:lnTo>
                  <a:close/>
                </a:path>
              </a:pathLst>
            </a:custGeom>
            <a:solidFill>
              <a:srgbClr val="999999"/>
            </a:solidFill>
            <a:ln w="9525">
              <a:solidFill>
                <a:schemeClr val="bg2"/>
              </a:solidFill>
              <a:round/>
              <a:headEnd/>
              <a:tailEnd/>
            </a:ln>
          </p:spPr>
          <p:txBody>
            <a:bodyPr/>
            <a:lstStyle/>
            <a:p>
              <a:endParaRPr lang="en-US" dirty="0">
                <a:latin typeface="Segoe" pitchFamily="34" charset="0"/>
              </a:endParaRPr>
            </a:p>
          </p:txBody>
        </p:sp>
        <p:sp>
          <p:nvSpPr>
            <p:cNvPr id="274463" name="Freeform 31"/>
            <p:cNvSpPr>
              <a:spLocks/>
            </p:cNvSpPr>
            <p:nvPr/>
          </p:nvSpPr>
          <p:spPr bwMode="auto">
            <a:xfrm>
              <a:off x="3341" y="1749"/>
              <a:ext cx="60" cy="100"/>
            </a:xfrm>
            <a:custGeom>
              <a:avLst/>
              <a:gdLst/>
              <a:ahLst/>
              <a:cxnLst>
                <a:cxn ang="0">
                  <a:pos x="179" y="0"/>
                </a:cxn>
                <a:cxn ang="0">
                  <a:pos x="176" y="0"/>
                </a:cxn>
                <a:cxn ang="0">
                  <a:pos x="172" y="0"/>
                </a:cxn>
                <a:cxn ang="0">
                  <a:pos x="139" y="2"/>
                </a:cxn>
                <a:cxn ang="0">
                  <a:pos x="109" y="10"/>
                </a:cxn>
                <a:cxn ang="0">
                  <a:pos x="81" y="21"/>
                </a:cxn>
                <a:cxn ang="0">
                  <a:pos x="57" y="37"/>
                </a:cxn>
                <a:cxn ang="0">
                  <a:pos x="33" y="57"/>
                </a:cxn>
                <a:cxn ang="0">
                  <a:pos x="18" y="80"/>
                </a:cxn>
                <a:cxn ang="0">
                  <a:pos x="6" y="108"/>
                </a:cxn>
                <a:cxn ang="0">
                  <a:pos x="0" y="137"/>
                </a:cxn>
                <a:cxn ang="0">
                  <a:pos x="3" y="167"/>
                </a:cxn>
                <a:cxn ang="0">
                  <a:pos x="13" y="197"/>
                </a:cxn>
                <a:cxn ang="0">
                  <a:pos x="29" y="224"/>
                </a:cxn>
                <a:cxn ang="0">
                  <a:pos x="52" y="249"/>
                </a:cxn>
                <a:cxn ang="0">
                  <a:pos x="80" y="269"/>
                </a:cxn>
                <a:cxn ang="0">
                  <a:pos x="110" y="284"/>
                </a:cxn>
                <a:cxn ang="0">
                  <a:pos x="143" y="294"/>
                </a:cxn>
                <a:cxn ang="0">
                  <a:pos x="179" y="299"/>
                </a:cxn>
                <a:cxn ang="0">
                  <a:pos x="171" y="214"/>
                </a:cxn>
                <a:cxn ang="0">
                  <a:pos x="153" y="210"/>
                </a:cxn>
                <a:cxn ang="0">
                  <a:pos x="137" y="204"/>
                </a:cxn>
                <a:cxn ang="0">
                  <a:pos x="123" y="196"/>
                </a:cxn>
                <a:cxn ang="0">
                  <a:pos x="107" y="178"/>
                </a:cxn>
                <a:cxn ang="0">
                  <a:pos x="94" y="151"/>
                </a:cxn>
                <a:cxn ang="0">
                  <a:pos x="96" y="122"/>
                </a:cxn>
                <a:cxn ang="0">
                  <a:pos x="109" y="99"/>
                </a:cxn>
                <a:cxn ang="0">
                  <a:pos x="124" y="85"/>
                </a:cxn>
                <a:cxn ang="0">
                  <a:pos x="137" y="77"/>
                </a:cxn>
                <a:cxn ang="0">
                  <a:pos x="152" y="73"/>
                </a:cxn>
                <a:cxn ang="0">
                  <a:pos x="166" y="70"/>
                </a:cxn>
                <a:cxn ang="0">
                  <a:pos x="176" y="70"/>
                </a:cxn>
                <a:cxn ang="0">
                  <a:pos x="178" y="70"/>
                </a:cxn>
              </a:cxnLst>
              <a:rect l="0" t="0" r="r" b="b"/>
              <a:pathLst>
                <a:path w="179" h="299">
                  <a:moveTo>
                    <a:pt x="179" y="70"/>
                  </a:moveTo>
                  <a:lnTo>
                    <a:pt x="179" y="0"/>
                  </a:lnTo>
                  <a:lnTo>
                    <a:pt x="178" y="0"/>
                  </a:lnTo>
                  <a:lnTo>
                    <a:pt x="176" y="0"/>
                  </a:lnTo>
                  <a:lnTo>
                    <a:pt x="173" y="0"/>
                  </a:lnTo>
                  <a:lnTo>
                    <a:pt x="172" y="0"/>
                  </a:lnTo>
                  <a:lnTo>
                    <a:pt x="156" y="0"/>
                  </a:lnTo>
                  <a:lnTo>
                    <a:pt x="139" y="2"/>
                  </a:lnTo>
                  <a:lnTo>
                    <a:pt x="124" y="5"/>
                  </a:lnTo>
                  <a:lnTo>
                    <a:pt x="109" y="10"/>
                  </a:lnTo>
                  <a:lnTo>
                    <a:pt x="94" y="15"/>
                  </a:lnTo>
                  <a:lnTo>
                    <a:pt x="81" y="21"/>
                  </a:lnTo>
                  <a:lnTo>
                    <a:pt x="68" y="28"/>
                  </a:lnTo>
                  <a:lnTo>
                    <a:pt x="57" y="37"/>
                  </a:lnTo>
                  <a:lnTo>
                    <a:pt x="45" y="47"/>
                  </a:lnTo>
                  <a:lnTo>
                    <a:pt x="33" y="57"/>
                  </a:lnTo>
                  <a:lnTo>
                    <a:pt x="25" y="69"/>
                  </a:lnTo>
                  <a:lnTo>
                    <a:pt x="18" y="80"/>
                  </a:lnTo>
                  <a:lnTo>
                    <a:pt x="10" y="93"/>
                  </a:lnTo>
                  <a:lnTo>
                    <a:pt x="6" y="108"/>
                  </a:lnTo>
                  <a:lnTo>
                    <a:pt x="2" y="122"/>
                  </a:lnTo>
                  <a:lnTo>
                    <a:pt x="0" y="137"/>
                  </a:lnTo>
                  <a:lnTo>
                    <a:pt x="0" y="152"/>
                  </a:lnTo>
                  <a:lnTo>
                    <a:pt x="3" y="167"/>
                  </a:lnTo>
                  <a:lnTo>
                    <a:pt x="8" y="183"/>
                  </a:lnTo>
                  <a:lnTo>
                    <a:pt x="13" y="197"/>
                  </a:lnTo>
                  <a:lnTo>
                    <a:pt x="20" y="212"/>
                  </a:lnTo>
                  <a:lnTo>
                    <a:pt x="29" y="224"/>
                  </a:lnTo>
                  <a:lnTo>
                    <a:pt x="41" y="237"/>
                  </a:lnTo>
                  <a:lnTo>
                    <a:pt x="52" y="249"/>
                  </a:lnTo>
                  <a:lnTo>
                    <a:pt x="65" y="259"/>
                  </a:lnTo>
                  <a:lnTo>
                    <a:pt x="80" y="269"/>
                  </a:lnTo>
                  <a:lnTo>
                    <a:pt x="94" y="276"/>
                  </a:lnTo>
                  <a:lnTo>
                    <a:pt x="110" y="284"/>
                  </a:lnTo>
                  <a:lnTo>
                    <a:pt x="126" y="289"/>
                  </a:lnTo>
                  <a:lnTo>
                    <a:pt x="143" y="294"/>
                  </a:lnTo>
                  <a:lnTo>
                    <a:pt x="160" y="298"/>
                  </a:lnTo>
                  <a:lnTo>
                    <a:pt x="179" y="299"/>
                  </a:lnTo>
                  <a:lnTo>
                    <a:pt x="179" y="214"/>
                  </a:lnTo>
                  <a:lnTo>
                    <a:pt x="171" y="214"/>
                  </a:lnTo>
                  <a:lnTo>
                    <a:pt x="162" y="213"/>
                  </a:lnTo>
                  <a:lnTo>
                    <a:pt x="153" y="210"/>
                  </a:lnTo>
                  <a:lnTo>
                    <a:pt x="146" y="207"/>
                  </a:lnTo>
                  <a:lnTo>
                    <a:pt x="137" y="204"/>
                  </a:lnTo>
                  <a:lnTo>
                    <a:pt x="130" y="200"/>
                  </a:lnTo>
                  <a:lnTo>
                    <a:pt x="123" y="196"/>
                  </a:lnTo>
                  <a:lnTo>
                    <a:pt x="117" y="190"/>
                  </a:lnTo>
                  <a:lnTo>
                    <a:pt x="107" y="178"/>
                  </a:lnTo>
                  <a:lnTo>
                    <a:pt x="98" y="165"/>
                  </a:lnTo>
                  <a:lnTo>
                    <a:pt x="94" y="151"/>
                  </a:lnTo>
                  <a:lnTo>
                    <a:pt x="93" y="137"/>
                  </a:lnTo>
                  <a:lnTo>
                    <a:pt x="96" y="122"/>
                  </a:lnTo>
                  <a:lnTo>
                    <a:pt x="101" y="111"/>
                  </a:lnTo>
                  <a:lnTo>
                    <a:pt x="109" y="99"/>
                  </a:lnTo>
                  <a:lnTo>
                    <a:pt x="119" y="89"/>
                  </a:lnTo>
                  <a:lnTo>
                    <a:pt x="124" y="85"/>
                  </a:lnTo>
                  <a:lnTo>
                    <a:pt x="130" y="82"/>
                  </a:lnTo>
                  <a:lnTo>
                    <a:pt x="137" y="77"/>
                  </a:lnTo>
                  <a:lnTo>
                    <a:pt x="145" y="75"/>
                  </a:lnTo>
                  <a:lnTo>
                    <a:pt x="152" y="73"/>
                  </a:lnTo>
                  <a:lnTo>
                    <a:pt x="159" y="72"/>
                  </a:lnTo>
                  <a:lnTo>
                    <a:pt x="166" y="70"/>
                  </a:lnTo>
                  <a:lnTo>
                    <a:pt x="175" y="70"/>
                  </a:lnTo>
                  <a:lnTo>
                    <a:pt x="176" y="70"/>
                  </a:lnTo>
                  <a:lnTo>
                    <a:pt x="178" y="70"/>
                  </a:lnTo>
                  <a:lnTo>
                    <a:pt x="178" y="70"/>
                  </a:lnTo>
                  <a:lnTo>
                    <a:pt x="179" y="70"/>
                  </a:lnTo>
                  <a:close/>
                </a:path>
              </a:pathLst>
            </a:custGeom>
            <a:solidFill>
              <a:srgbClr val="999999"/>
            </a:solidFill>
            <a:ln w="9525">
              <a:solidFill>
                <a:schemeClr val="bg2"/>
              </a:solidFill>
              <a:round/>
              <a:headEnd/>
              <a:tailEnd/>
            </a:ln>
          </p:spPr>
          <p:txBody>
            <a:bodyPr/>
            <a:lstStyle/>
            <a:p>
              <a:endParaRPr lang="en-US" dirty="0">
                <a:latin typeface="Segoe" pitchFamily="34" charset="0"/>
              </a:endParaRPr>
            </a:p>
          </p:txBody>
        </p:sp>
        <p:sp>
          <p:nvSpPr>
            <p:cNvPr id="274464" name="Freeform 32"/>
            <p:cNvSpPr>
              <a:spLocks/>
            </p:cNvSpPr>
            <p:nvPr/>
          </p:nvSpPr>
          <p:spPr bwMode="auto">
            <a:xfrm>
              <a:off x="3471" y="1825"/>
              <a:ext cx="113" cy="47"/>
            </a:xfrm>
            <a:custGeom>
              <a:avLst/>
              <a:gdLst/>
              <a:ahLst/>
              <a:cxnLst>
                <a:cxn ang="0">
                  <a:pos x="0" y="0"/>
                </a:cxn>
                <a:cxn ang="0">
                  <a:pos x="338" y="84"/>
                </a:cxn>
                <a:cxn ang="0">
                  <a:pos x="326" y="141"/>
                </a:cxn>
                <a:cxn ang="0">
                  <a:pos x="0" y="0"/>
                </a:cxn>
              </a:cxnLst>
              <a:rect l="0" t="0" r="r" b="b"/>
              <a:pathLst>
                <a:path w="338" h="141">
                  <a:moveTo>
                    <a:pt x="0" y="0"/>
                  </a:moveTo>
                  <a:lnTo>
                    <a:pt x="338" y="84"/>
                  </a:lnTo>
                  <a:lnTo>
                    <a:pt x="326" y="141"/>
                  </a:lnTo>
                  <a:lnTo>
                    <a:pt x="0" y="0"/>
                  </a:lnTo>
                  <a:close/>
                </a:path>
              </a:pathLst>
            </a:custGeom>
            <a:solidFill>
              <a:srgbClr val="A5828E"/>
            </a:solidFill>
            <a:ln w="9525">
              <a:solidFill>
                <a:schemeClr val="bg2"/>
              </a:solidFill>
              <a:round/>
              <a:headEnd/>
              <a:tailEnd/>
            </a:ln>
          </p:spPr>
          <p:txBody>
            <a:bodyPr/>
            <a:lstStyle/>
            <a:p>
              <a:endParaRPr lang="en-US" dirty="0">
                <a:latin typeface="Segoe" pitchFamily="34" charset="0"/>
              </a:endParaRPr>
            </a:p>
          </p:txBody>
        </p:sp>
        <p:sp>
          <p:nvSpPr>
            <p:cNvPr id="274465" name="Freeform 33"/>
            <p:cNvSpPr>
              <a:spLocks/>
            </p:cNvSpPr>
            <p:nvPr/>
          </p:nvSpPr>
          <p:spPr bwMode="auto">
            <a:xfrm>
              <a:off x="3467" y="1838"/>
              <a:ext cx="96" cy="66"/>
            </a:xfrm>
            <a:custGeom>
              <a:avLst/>
              <a:gdLst/>
              <a:ahLst/>
              <a:cxnLst>
                <a:cxn ang="0">
                  <a:pos x="0" y="0"/>
                </a:cxn>
                <a:cxn ang="0">
                  <a:pos x="287" y="174"/>
                </a:cxn>
                <a:cxn ang="0">
                  <a:pos x="268" y="200"/>
                </a:cxn>
                <a:cxn ang="0">
                  <a:pos x="0" y="0"/>
                </a:cxn>
              </a:cxnLst>
              <a:rect l="0" t="0" r="r" b="b"/>
              <a:pathLst>
                <a:path w="287" h="200">
                  <a:moveTo>
                    <a:pt x="0" y="0"/>
                  </a:moveTo>
                  <a:lnTo>
                    <a:pt x="287" y="174"/>
                  </a:lnTo>
                  <a:lnTo>
                    <a:pt x="268" y="200"/>
                  </a:lnTo>
                  <a:lnTo>
                    <a:pt x="0" y="0"/>
                  </a:lnTo>
                  <a:close/>
                </a:path>
              </a:pathLst>
            </a:custGeom>
            <a:solidFill>
              <a:srgbClr val="F2EDE8"/>
            </a:solidFill>
            <a:ln w="9525">
              <a:solidFill>
                <a:schemeClr val="bg2"/>
              </a:solidFill>
              <a:round/>
              <a:headEnd/>
              <a:tailEnd/>
            </a:ln>
          </p:spPr>
          <p:txBody>
            <a:bodyPr/>
            <a:lstStyle/>
            <a:p>
              <a:endParaRPr lang="en-US" dirty="0">
                <a:latin typeface="Segoe" pitchFamily="34" charset="0"/>
              </a:endParaRPr>
            </a:p>
          </p:txBody>
        </p:sp>
        <p:sp>
          <p:nvSpPr>
            <p:cNvPr id="274466" name="Freeform 34"/>
            <p:cNvSpPr>
              <a:spLocks/>
            </p:cNvSpPr>
            <p:nvPr/>
          </p:nvSpPr>
          <p:spPr bwMode="auto">
            <a:xfrm>
              <a:off x="3297" y="1851"/>
              <a:ext cx="73" cy="98"/>
            </a:xfrm>
            <a:custGeom>
              <a:avLst/>
              <a:gdLst/>
              <a:ahLst/>
              <a:cxnLst>
                <a:cxn ang="0">
                  <a:pos x="192" y="0"/>
                </a:cxn>
                <a:cxn ang="0">
                  <a:pos x="0" y="265"/>
                </a:cxn>
                <a:cxn ang="0">
                  <a:pos x="71" y="295"/>
                </a:cxn>
                <a:cxn ang="0">
                  <a:pos x="219" y="19"/>
                </a:cxn>
                <a:cxn ang="0">
                  <a:pos x="192" y="0"/>
                </a:cxn>
              </a:cxnLst>
              <a:rect l="0" t="0" r="r" b="b"/>
              <a:pathLst>
                <a:path w="219" h="295">
                  <a:moveTo>
                    <a:pt x="192" y="0"/>
                  </a:moveTo>
                  <a:lnTo>
                    <a:pt x="0" y="265"/>
                  </a:lnTo>
                  <a:lnTo>
                    <a:pt x="71" y="295"/>
                  </a:lnTo>
                  <a:lnTo>
                    <a:pt x="219" y="19"/>
                  </a:lnTo>
                  <a:lnTo>
                    <a:pt x="192" y="0"/>
                  </a:lnTo>
                  <a:close/>
                </a:path>
              </a:pathLst>
            </a:custGeom>
            <a:solidFill>
              <a:srgbClr val="269B87"/>
            </a:solidFill>
            <a:ln w="9525">
              <a:solidFill>
                <a:schemeClr val="bg2"/>
              </a:solidFill>
              <a:round/>
              <a:headEnd/>
              <a:tailEnd/>
            </a:ln>
          </p:spPr>
          <p:txBody>
            <a:bodyPr/>
            <a:lstStyle/>
            <a:p>
              <a:endParaRPr lang="en-US" dirty="0">
                <a:latin typeface="Segoe" pitchFamily="34" charset="0"/>
              </a:endParaRPr>
            </a:p>
          </p:txBody>
        </p:sp>
        <p:sp>
          <p:nvSpPr>
            <p:cNvPr id="274467" name="Freeform 35"/>
            <p:cNvSpPr>
              <a:spLocks/>
            </p:cNvSpPr>
            <p:nvPr/>
          </p:nvSpPr>
          <p:spPr bwMode="auto">
            <a:xfrm>
              <a:off x="3250" y="1685"/>
              <a:ext cx="96" cy="78"/>
            </a:xfrm>
            <a:custGeom>
              <a:avLst/>
              <a:gdLst/>
              <a:ahLst/>
              <a:cxnLst>
                <a:cxn ang="0">
                  <a:pos x="0" y="26"/>
                </a:cxn>
                <a:cxn ang="0">
                  <a:pos x="287" y="234"/>
                </a:cxn>
                <a:cxn ang="0">
                  <a:pos x="26" y="0"/>
                </a:cxn>
                <a:cxn ang="0">
                  <a:pos x="0" y="26"/>
                </a:cxn>
              </a:cxnLst>
              <a:rect l="0" t="0" r="r" b="b"/>
              <a:pathLst>
                <a:path w="287" h="234">
                  <a:moveTo>
                    <a:pt x="0" y="26"/>
                  </a:moveTo>
                  <a:lnTo>
                    <a:pt x="287" y="234"/>
                  </a:lnTo>
                  <a:lnTo>
                    <a:pt x="26" y="0"/>
                  </a:lnTo>
                  <a:lnTo>
                    <a:pt x="0" y="26"/>
                  </a:lnTo>
                  <a:close/>
                </a:path>
              </a:pathLst>
            </a:custGeom>
            <a:solidFill>
              <a:srgbClr val="FFFFFF"/>
            </a:solidFill>
            <a:ln w="9525">
              <a:solidFill>
                <a:schemeClr val="bg2"/>
              </a:solidFill>
              <a:round/>
              <a:headEnd/>
              <a:tailEnd/>
            </a:ln>
          </p:spPr>
          <p:txBody>
            <a:bodyPr/>
            <a:lstStyle/>
            <a:p>
              <a:endParaRPr lang="en-US" dirty="0">
                <a:latin typeface="Segoe" pitchFamily="34" charset="0"/>
              </a:endParaRPr>
            </a:p>
          </p:txBody>
        </p:sp>
      </p:grpSp>
      <p:sp>
        <p:nvSpPr>
          <p:cNvPr id="274468" name="Line 36"/>
          <p:cNvSpPr>
            <a:spLocks noChangeShapeType="1"/>
          </p:cNvSpPr>
          <p:nvPr/>
        </p:nvSpPr>
        <p:spPr bwMode="auto">
          <a:xfrm>
            <a:off x="3352800" y="3830795"/>
            <a:ext cx="2720975" cy="0"/>
          </a:xfrm>
          <a:prstGeom prst="line">
            <a:avLst/>
          </a:prstGeom>
          <a:noFill/>
          <a:ln w="9525">
            <a:solidFill>
              <a:schemeClr val="bg2"/>
            </a:solidFill>
            <a:round/>
            <a:headEnd/>
            <a:tailEnd/>
          </a:ln>
          <a:effectLst/>
        </p:spPr>
        <p:txBody>
          <a:bodyPr>
            <a:spAutoFit/>
          </a:bodyPr>
          <a:lstStyle/>
          <a:p>
            <a:endParaRPr lang="en-US" dirty="0">
              <a:latin typeface="Segoe" pitchFamily="34" charset="0"/>
            </a:endParaRPr>
          </a:p>
        </p:txBody>
      </p:sp>
      <p:grpSp>
        <p:nvGrpSpPr>
          <p:cNvPr id="274469" name="Group 37"/>
          <p:cNvGrpSpPr>
            <a:grpSpLocks/>
          </p:cNvGrpSpPr>
          <p:nvPr/>
        </p:nvGrpSpPr>
        <p:grpSpPr bwMode="auto">
          <a:xfrm>
            <a:off x="4387850" y="3144995"/>
            <a:ext cx="609600" cy="381000"/>
            <a:chOff x="3191" y="1632"/>
            <a:chExt cx="409" cy="352"/>
          </a:xfrm>
        </p:grpSpPr>
        <p:sp>
          <p:nvSpPr>
            <p:cNvPr id="274470" name="Freeform 38"/>
            <p:cNvSpPr>
              <a:spLocks/>
            </p:cNvSpPr>
            <p:nvPr/>
          </p:nvSpPr>
          <p:spPr bwMode="auto">
            <a:xfrm>
              <a:off x="3208" y="1756"/>
              <a:ext cx="126" cy="108"/>
            </a:xfrm>
            <a:custGeom>
              <a:avLst/>
              <a:gdLst/>
              <a:ahLst/>
              <a:cxnLst>
                <a:cxn ang="0">
                  <a:pos x="0" y="53"/>
                </a:cxn>
                <a:cxn ang="0">
                  <a:pos x="217" y="323"/>
                </a:cxn>
                <a:cxn ang="0">
                  <a:pos x="244" y="303"/>
                </a:cxn>
                <a:cxn ang="0">
                  <a:pos x="269" y="281"/>
                </a:cxn>
                <a:cxn ang="0">
                  <a:pos x="292" y="261"/>
                </a:cxn>
                <a:cxn ang="0">
                  <a:pos x="312" y="239"/>
                </a:cxn>
                <a:cxn ang="0">
                  <a:pos x="331" y="216"/>
                </a:cxn>
                <a:cxn ang="0">
                  <a:pos x="348" y="192"/>
                </a:cxn>
                <a:cxn ang="0">
                  <a:pos x="365" y="164"/>
                </a:cxn>
                <a:cxn ang="0">
                  <a:pos x="380" y="135"/>
                </a:cxn>
                <a:cxn ang="0">
                  <a:pos x="45" y="0"/>
                </a:cxn>
                <a:cxn ang="0">
                  <a:pos x="0" y="53"/>
                </a:cxn>
              </a:cxnLst>
              <a:rect l="0" t="0" r="r" b="b"/>
              <a:pathLst>
                <a:path w="380" h="323">
                  <a:moveTo>
                    <a:pt x="0" y="53"/>
                  </a:moveTo>
                  <a:lnTo>
                    <a:pt x="217" y="323"/>
                  </a:lnTo>
                  <a:lnTo>
                    <a:pt x="244" y="303"/>
                  </a:lnTo>
                  <a:lnTo>
                    <a:pt x="269" y="281"/>
                  </a:lnTo>
                  <a:lnTo>
                    <a:pt x="292" y="261"/>
                  </a:lnTo>
                  <a:lnTo>
                    <a:pt x="312" y="239"/>
                  </a:lnTo>
                  <a:lnTo>
                    <a:pt x="331" y="216"/>
                  </a:lnTo>
                  <a:lnTo>
                    <a:pt x="348" y="192"/>
                  </a:lnTo>
                  <a:lnTo>
                    <a:pt x="365" y="164"/>
                  </a:lnTo>
                  <a:lnTo>
                    <a:pt x="380" y="135"/>
                  </a:lnTo>
                  <a:lnTo>
                    <a:pt x="45" y="0"/>
                  </a:lnTo>
                  <a:lnTo>
                    <a:pt x="0" y="53"/>
                  </a:lnTo>
                  <a:close/>
                </a:path>
              </a:pathLst>
            </a:custGeom>
            <a:solidFill>
              <a:srgbClr val="91B7CE"/>
            </a:solidFill>
            <a:ln w="9525">
              <a:solidFill>
                <a:schemeClr val="bg2"/>
              </a:solidFill>
              <a:round/>
              <a:headEnd/>
              <a:tailEnd/>
            </a:ln>
          </p:spPr>
          <p:txBody>
            <a:bodyPr/>
            <a:lstStyle/>
            <a:p>
              <a:endParaRPr lang="en-US" dirty="0">
                <a:latin typeface="Segoe" pitchFamily="34" charset="0"/>
              </a:endParaRPr>
            </a:p>
          </p:txBody>
        </p:sp>
        <p:sp>
          <p:nvSpPr>
            <p:cNvPr id="274471" name="Freeform 39"/>
            <p:cNvSpPr>
              <a:spLocks/>
            </p:cNvSpPr>
            <p:nvPr/>
          </p:nvSpPr>
          <p:spPr bwMode="auto">
            <a:xfrm>
              <a:off x="3214" y="1767"/>
              <a:ext cx="109" cy="77"/>
            </a:xfrm>
            <a:custGeom>
              <a:avLst/>
              <a:gdLst/>
              <a:ahLst/>
              <a:cxnLst>
                <a:cxn ang="0">
                  <a:pos x="327" y="159"/>
                </a:cxn>
                <a:cxn ang="0">
                  <a:pos x="322" y="167"/>
                </a:cxn>
                <a:cxn ang="0">
                  <a:pos x="314" y="177"/>
                </a:cxn>
                <a:cxn ang="0">
                  <a:pos x="307" y="187"/>
                </a:cxn>
                <a:cxn ang="0">
                  <a:pos x="300" y="196"/>
                </a:cxn>
                <a:cxn ang="0">
                  <a:pos x="291" y="206"/>
                </a:cxn>
                <a:cxn ang="0">
                  <a:pos x="284" y="215"/>
                </a:cxn>
                <a:cxn ang="0">
                  <a:pos x="276" y="223"/>
                </a:cxn>
                <a:cxn ang="0">
                  <a:pos x="268" y="231"/>
                </a:cxn>
                <a:cxn ang="0">
                  <a:pos x="0" y="7"/>
                </a:cxn>
                <a:cxn ang="0">
                  <a:pos x="33" y="0"/>
                </a:cxn>
                <a:cxn ang="0">
                  <a:pos x="327" y="159"/>
                </a:cxn>
              </a:cxnLst>
              <a:rect l="0" t="0" r="r" b="b"/>
              <a:pathLst>
                <a:path w="327" h="231">
                  <a:moveTo>
                    <a:pt x="327" y="159"/>
                  </a:moveTo>
                  <a:lnTo>
                    <a:pt x="322" y="167"/>
                  </a:lnTo>
                  <a:lnTo>
                    <a:pt x="314" y="177"/>
                  </a:lnTo>
                  <a:lnTo>
                    <a:pt x="307" y="187"/>
                  </a:lnTo>
                  <a:lnTo>
                    <a:pt x="300" y="196"/>
                  </a:lnTo>
                  <a:lnTo>
                    <a:pt x="291" y="206"/>
                  </a:lnTo>
                  <a:lnTo>
                    <a:pt x="284" y="215"/>
                  </a:lnTo>
                  <a:lnTo>
                    <a:pt x="276" y="223"/>
                  </a:lnTo>
                  <a:lnTo>
                    <a:pt x="268" y="231"/>
                  </a:lnTo>
                  <a:lnTo>
                    <a:pt x="0" y="7"/>
                  </a:lnTo>
                  <a:lnTo>
                    <a:pt x="33" y="0"/>
                  </a:lnTo>
                  <a:lnTo>
                    <a:pt x="327" y="159"/>
                  </a:lnTo>
                  <a:close/>
                </a:path>
              </a:pathLst>
            </a:custGeom>
            <a:solidFill>
              <a:srgbClr val="B2D8EF"/>
            </a:solidFill>
            <a:ln w="9525">
              <a:solidFill>
                <a:schemeClr val="bg2"/>
              </a:solidFill>
              <a:round/>
              <a:headEnd/>
              <a:tailEnd/>
            </a:ln>
          </p:spPr>
          <p:txBody>
            <a:bodyPr/>
            <a:lstStyle/>
            <a:p>
              <a:endParaRPr lang="en-US" dirty="0">
                <a:latin typeface="Segoe" pitchFamily="34" charset="0"/>
              </a:endParaRPr>
            </a:p>
          </p:txBody>
        </p:sp>
        <p:sp>
          <p:nvSpPr>
            <p:cNvPr id="274472" name="Freeform 40"/>
            <p:cNvSpPr>
              <a:spLocks/>
            </p:cNvSpPr>
            <p:nvPr/>
          </p:nvSpPr>
          <p:spPr bwMode="auto">
            <a:xfrm>
              <a:off x="3226" y="1758"/>
              <a:ext cx="114" cy="47"/>
            </a:xfrm>
            <a:custGeom>
              <a:avLst/>
              <a:gdLst/>
              <a:ahLst/>
              <a:cxnLst>
                <a:cxn ang="0">
                  <a:pos x="0" y="0"/>
                </a:cxn>
                <a:cxn ang="0">
                  <a:pos x="340" y="83"/>
                </a:cxn>
                <a:cxn ang="0">
                  <a:pos x="327" y="141"/>
                </a:cxn>
                <a:cxn ang="0">
                  <a:pos x="0" y="0"/>
                </a:cxn>
              </a:cxnLst>
              <a:rect l="0" t="0" r="r" b="b"/>
              <a:pathLst>
                <a:path w="340" h="141">
                  <a:moveTo>
                    <a:pt x="0" y="0"/>
                  </a:moveTo>
                  <a:lnTo>
                    <a:pt x="340" y="83"/>
                  </a:lnTo>
                  <a:lnTo>
                    <a:pt x="327" y="141"/>
                  </a:lnTo>
                  <a:lnTo>
                    <a:pt x="0" y="0"/>
                  </a:lnTo>
                  <a:close/>
                </a:path>
              </a:pathLst>
            </a:custGeom>
            <a:solidFill>
              <a:srgbClr val="A5828E"/>
            </a:solidFill>
            <a:ln w="9525">
              <a:solidFill>
                <a:schemeClr val="bg2"/>
              </a:solidFill>
              <a:round/>
              <a:headEnd/>
              <a:tailEnd/>
            </a:ln>
          </p:spPr>
          <p:txBody>
            <a:bodyPr/>
            <a:lstStyle/>
            <a:p>
              <a:endParaRPr lang="en-US" dirty="0">
                <a:latin typeface="Segoe" pitchFamily="34" charset="0"/>
              </a:endParaRPr>
            </a:p>
          </p:txBody>
        </p:sp>
        <p:sp>
          <p:nvSpPr>
            <p:cNvPr id="274473" name="Freeform 41"/>
            <p:cNvSpPr>
              <a:spLocks/>
            </p:cNvSpPr>
            <p:nvPr/>
          </p:nvSpPr>
          <p:spPr bwMode="auto">
            <a:xfrm>
              <a:off x="3222" y="1771"/>
              <a:ext cx="96" cy="66"/>
            </a:xfrm>
            <a:custGeom>
              <a:avLst/>
              <a:gdLst/>
              <a:ahLst/>
              <a:cxnLst>
                <a:cxn ang="0">
                  <a:pos x="0" y="0"/>
                </a:cxn>
                <a:cxn ang="0">
                  <a:pos x="288" y="173"/>
                </a:cxn>
                <a:cxn ang="0">
                  <a:pos x="269" y="199"/>
                </a:cxn>
                <a:cxn ang="0">
                  <a:pos x="0" y="0"/>
                </a:cxn>
              </a:cxnLst>
              <a:rect l="0" t="0" r="r" b="b"/>
              <a:pathLst>
                <a:path w="288" h="199">
                  <a:moveTo>
                    <a:pt x="0" y="0"/>
                  </a:moveTo>
                  <a:lnTo>
                    <a:pt x="288" y="173"/>
                  </a:lnTo>
                  <a:lnTo>
                    <a:pt x="269" y="199"/>
                  </a:lnTo>
                  <a:lnTo>
                    <a:pt x="0" y="0"/>
                  </a:lnTo>
                  <a:close/>
                </a:path>
              </a:pathLst>
            </a:custGeom>
            <a:solidFill>
              <a:srgbClr val="F2EDE8"/>
            </a:solidFill>
            <a:ln w="9525">
              <a:solidFill>
                <a:schemeClr val="bg2"/>
              </a:solidFill>
              <a:round/>
              <a:headEnd/>
              <a:tailEnd/>
            </a:ln>
          </p:spPr>
          <p:txBody>
            <a:bodyPr/>
            <a:lstStyle/>
            <a:p>
              <a:endParaRPr lang="en-US" dirty="0">
                <a:latin typeface="Segoe" pitchFamily="34" charset="0"/>
              </a:endParaRPr>
            </a:p>
          </p:txBody>
        </p:sp>
        <p:sp>
          <p:nvSpPr>
            <p:cNvPr id="274474" name="Freeform 42"/>
            <p:cNvSpPr>
              <a:spLocks/>
            </p:cNvSpPr>
            <p:nvPr/>
          </p:nvSpPr>
          <p:spPr bwMode="auto">
            <a:xfrm>
              <a:off x="3403" y="1640"/>
              <a:ext cx="197" cy="344"/>
            </a:xfrm>
            <a:custGeom>
              <a:avLst/>
              <a:gdLst/>
              <a:ahLst/>
              <a:cxnLst>
                <a:cxn ang="0">
                  <a:pos x="589" y="529"/>
                </a:cxn>
                <a:cxn ang="0">
                  <a:pos x="588" y="499"/>
                </a:cxn>
                <a:cxn ang="0">
                  <a:pos x="586" y="470"/>
                </a:cxn>
                <a:cxn ang="0">
                  <a:pos x="557" y="370"/>
                </a:cxn>
                <a:cxn ang="0">
                  <a:pos x="508" y="278"/>
                </a:cxn>
                <a:cxn ang="0">
                  <a:pos x="442" y="197"/>
                </a:cxn>
                <a:cxn ang="0">
                  <a:pos x="360" y="128"/>
                </a:cxn>
                <a:cxn ang="0">
                  <a:pos x="322" y="102"/>
                </a:cxn>
                <a:cxn ang="0">
                  <a:pos x="280" y="79"/>
                </a:cxn>
                <a:cxn ang="0">
                  <a:pos x="239" y="59"/>
                </a:cxn>
                <a:cxn ang="0">
                  <a:pos x="194" y="40"/>
                </a:cxn>
                <a:cxn ang="0">
                  <a:pos x="148" y="26"/>
                </a:cxn>
                <a:cxn ang="0">
                  <a:pos x="100" y="14"/>
                </a:cxn>
                <a:cxn ang="0">
                  <a:pos x="51" y="6"/>
                </a:cxn>
                <a:cxn ang="0">
                  <a:pos x="0" y="0"/>
                </a:cxn>
                <a:cxn ang="0">
                  <a:pos x="6" y="431"/>
                </a:cxn>
                <a:cxn ang="0">
                  <a:pos x="18" y="432"/>
                </a:cxn>
                <a:cxn ang="0">
                  <a:pos x="31" y="437"/>
                </a:cxn>
                <a:cxn ang="0">
                  <a:pos x="42" y="442"/>
                </a:cxn>
                <a:cxn ang="0">
                  <a:pos x="60" y="453"/>
                </a:cxn>
                <a:cxn ang="0">
                  <a:pos x="77" y="471"/>
                </a:cxn>
                <a:cxn ang="0">
                  <a:pos x="81" y="499"/>
                </a:cxn>
                <a:cxn ang="0">
                  <a:pos x="71" y="528"/>
                </a:cxn>
                <a:cxn ang="0">
                  <a:pos x="55" y="545"/>
                </a:cxn>
                <a:cxn ang="0">
                  <a:pos x="42" y="553"/>
                </a:cxn>
                <a:cxn ang="0">
                  <a:pos x="26" y="559"/>
                </a:cxn>
                <a:cxn ang="0">
                  <a:pos x="9" y="562"/>
                </a:cxn>
                <a:cxn ang="0">
                  <a:pos x="0" y="1034"/>
                </a:cxn>
                <a:cxn ang="0">
                  <a:pos x="5" y="1034"/>
                </a:cxn>
                <a:cxn ang="0">
                  <a:pos x="8" y="1034"/>
                </a:cxn>
                <a:cxn ang="0">
                  <a:pos x="75" y="1031"/>
                </a:cxn>
                <a:cxn ang="0">
                  <a:pos x="140" y="1021"/>
                </a:cxn>
                <a:cxn ang="0">
                  <a:pos x="204" y="1006"/>
                </a:cxn>
                <a:cxn ang="0">
                  <a:pos x="263" y="986"/>
                </a:cxn>
                <a:cxn ang="0">
                  <a:pos x="318" y="960"/>
                </a:cxn>
                <a:cxn ang="0">
                  <a:pos x="368" y="930"/>
                </a:cxn>
                <a:cxn ang="0">
                  <a:pos x="416" y="895"/>
                </a:cxn>
                <a:cxn ang="0">
                  <a:pos x="458" y="858"/>
                </a:cxn>
                <a:cxn ang="0">
                  <a:pos x="513" y="791"/>
                </a:cxn>
                <a:cxn ang="0">
                  <a:pos x="554" y="718"/>
                </a:cxn>
                <a:cxn ang="0">
                  <a:pos x="579" y="639"/>
                </a:cxn>
                <a:cxn ang="0">
                  <a:pos x="589" y="555"/>
                </a:cxn>
              </a:cxnLst>
              <a:rect l="0" t="0" r="r" b="b"/>
              <a:pathLst>
                <a:path w="589" h="1034">
                  <a:moveTo>
                    <a:pt x="589" y="555"/>
                  </a:moveTo>
                  <a:lnTo>
                    <a:pt x="589" y="529"/>
                  </a:lnTo>
                  <a:lnTo>
                    <a:pt x="588" y="515"/>
                  </a:lnTo>
                  <a:lnTo>
                    <a:pt x="588" y="499"/>
                  </a:lnTo>
                  <a:lnTo>
                    <a:pt x="588" y="484"/>
                  </a:lnTo>
                  <a:lnTo>
                    <a:pt x="586" y="470"/>
                  </a:lnTo>
                  <a:lnTo>
                    <a:pt x="575" y="419"/>
                  </a:lnTo>
                  <a:lnTo>
                    <a:pt x="557" y="370"/>
                  </a:lnTo>
                  <a:lnTo>
                    <a:pt x="536" y="323"/>
                  </a:lnTo>
                  <a:lnTo>
                    <a:pt x="508" y="278"/>
                  </a:lnTo>
                  <a:lnTo>
                    <a:pt x="477" y="236"/>
                  </a:lnTo>
                  <a:lnTo>
                    <a:pt x="442" y="197"/>
                  </a:lnTo>
                  <a:lnTo>
                    <a:pt x="403" y="161"/>
                  </a:lnTo>
                  <a:lnTo>
                    <a:pt x="360" y="128"/>
                  </a:lnTo>
                  <a:lnTo>
                    <a:pt x="341" y="115"/>
                  </a:lnTo>
                  <a:lnTo>
                    <a:pt x="322" y="102"/>
                  </a:lnTo>
                  <a:lnTo>
                    <a:pt x="302" y="91"/>
                  </a:lnTo>
                  <a:lnTo>
                    <a:pt x="280" y="79"/>
                  </a:lnTo>
                  <a:lnTo>
                    <a:pt x="260" y="69"/>
                  </a:lnTo>
                  <a:lnTo>
                    <a:pt x="239" y="59"/>
                  </a:lnTo>
                  <a:lnTo>
                    <a:pt x="217" y="49"/>
                  </a:lnTo>
                  <a:lnTo>
                    <a:pt x="194" y="40"/>
                  </a:lnTo>
                  <a:lnTo>
                    <a:pt x="171" y="33"/>
                  </a:lnTo>
                  <a:lnTo>
                    <a:pt x="148" y="26"/>
                  </a:lnTo>
                  <a:lnTo>
                    <a:pt x="123" y="19"/>
                  </a:lnTo>
                  <a:lnTo>
                    <a:pt x="100" y="14"/>
                  </a:lnTo>
                  <a:lnTo>
                    <a:pt x="75" y="8"/>
                  </a:lnTo>
                  <a:lnTo>
                    <a:pt x="51" y="6"/>
                  </a:lnTo>
                  <a:lnTo>
                    <a:pt x="25" y="1"/>
                  </a:lnTo>
                  <a:lnTo>
                    <a:pt x="0" y="0"/>
                  </a:lnTo>
                  <a:lnTo>
                    <a:pt x="0" y="431"/>
                  </a:lnTo>
                  <a:lnTo>
                    <a:pt x="6" y="431"/>
                  </a:lnTo>
                  <a:lnTo>
                    <a:pt x="12" y="432"/>
                  </a:lnTo>
                  <a:lnTo>
                    <a:pt x="18" y="432"/>
                  </a:lnTo>
                  <a:lnTo>
                    <a:pt x="25" y="434"/>
                  </a:lnTo>
                  <a:lnTo>
                    <a:pt x="31" y="437"/>
                  </a:lnTo>
                  <a:lnTo>
                    <a:pt x="37" y="438"/>
                  </a:lnTo>
                  <a:lnTo>
                    <a:pt x="42" y="442"/>
                  </a:lnTo>
                  <a:lnTo>
                    <a:pt x="48" y="445"/>
                  </a:lnTo>
                  <a:lnTo>
                    <a:pt x="60" y="453"/>
                  </a:lnTo>
                  <a:lnTo>
                    <a:pt x="70" y="461"/>
                  </a:lnTo>
                  <a:lnTo>
                    <a:pt x="77" y="471"/>
                  </a:lnTo>
                  <a:lnTo>
                    <a:pt x="81" y="484"/>
                  </a:lnTo>
                  <a:lnTo>
                    <a:pt x="81" y="499"/>
                  </a:lnTo>
                  <a:lnTo>
                    <a:pt x="77" y="513"/>
                  </a:lnTo>
                  <a:lnTo>
                    <a:pt x="71" y="528"/>
                  </a:lnTo>
                  <a:lnTo>
                    <a:pt x="61" y="539"/>
                  </a:lnTo>
                  <a:lnTo>
                    <a:pt x="55" y="545"/>
                  </a:lnTo>
                  <a:lnTo>
                    <a:pt x="49" y="549"/>
                  </a:lnTo>
                  <a:lnTo>
                    <a:pt x="42" y="553"/>
                  </a:lnTo>
                  <a:lnTo>
                    <a:pt x="35" y="556"/>
                  </a:lnTo>
                  <a:lnTo>
                    <a:pt x="26" y="559"/>
                  </a:lnTo>
                  <a:lnTo>
                    <a:pt x="18" y="561"/>
                  </a:lnTo>
                  <a:lnTo>
                    <a:pt x="9" y="562"/>
                  </a:lnTo>
                  <a:lnTo>
                    <a:pt x="0" y="564"/>
                  </a:lnTo>
                  <a:lnTo>
                    <a:pt x="0" y="1034"/>
                  </a:lnTo>
                  <a:lnTo>
                    <a:pt x="2" y="1034"/>
                  </a:lnTo>
                  <a:lnTo>
                    <a:pt x="5" y="1034"/>
                  </a:lnTo>
                  <a:lnTo>
                    <a:pt x="6" y="1034"/>
                  </a:lnTo>
                  <a:lnTo>
                    <a:pt x="8" y="1034"/>
                  </a:lnTo>
                  <a:lnTo>
                    <a:pt x="42" y="1032"/>
                  </a:lnTo>
                  <a:lnTo>
                    <a:pt x="75" y="1031"/>
                  </a:lnTo>
                  <a:lnTo>
                    <a:pt x="109" y="1026"/>
                  </a:lnTo>
                  <a:lnTo>
                    <a:pt x="140" y="1021"/>
                  </a:lnTo>
                  <a:lnTo>
                    <a:pt x="172" y="1015"/>
                  </a:lnTo>
                  <a:lnTo>
                    <a:pt x="204" y="1006"/>
                  </a:lnTo>
                  <a:lnTo>
                    <a:pt x="233" y="996"/>
                  </a:lnTo>
                  <a:lnTo>
                    <a:pt x="263" y="986"/>
                  </a:lnTo>
                  <a:lnTo>
                    <a:pt x="290" y="973"/>
                  </a:lnTo>
                  <a:lnTo>
                    <a:pt x="318" y="960"/>
                  </a:lnTo>
                  <a:lnTo>
                    <a:pt x="344" y="946"/>
                  </a:lnTo>
                  <a:lnTo>
                    <a:pt x="368" y="930"/>
                  </a:lnTo>
                  <a:lnTo>
                    <a:pt x="393" y="914"/>
                  </a:lnTo>
                  <a:lnTo>
                    <a:pt x="416" y="895"/>
                  </a:lnTo>
                  <a:lnTo>
                    <a:pt x="438" y="878"/>
                  </a:lnTo>
                  <a:lnTo>
                    <a:pt x="458" y="858"/>
                  </a:lnTo>
                  <a:lnTo>
                    <a:pt x="487" y="826"/>
                  </a:lnTo>
                  <a:lnTo>
                    <a:pt x="513" y="791"/>
                  </a:lnTo>
                  <a:lnTo>
                    <a:pt x="536" y="755"/>
                  </a:lnTo>
                  <a:lnTo>
                    <a:pt x="554" y="718"/>
                  </a:lnTo>
                  <a:lnTo>
                    <a:pt x="569" y="679"/>
                  </a:lnTo>
                  <a:lnTo>
                    <a:pt x="579" y="639"/>
                  </a:lnTo>
                  <a:lnTo>
                    <a:pt x="586" y="597"/>
                  </a:lnTo>
                  <a:lnTo>
                    <a:pt x="589" y="555"/>
                  </a:lnTo>
                  <a:close/>
                </a:path>
              </a:pathLst>
            </a:custGeom>
            <a:solidFill>
              <a:srgbClr val="607C7C"/>
            </a:solidFill>
            <a:ln w="9525">
              <a:solidFill>
                <a:schemeClr val="bg2"/>
              </a:solidFill>
              <a:round/>
              <a:headEnd/>
              <a:tailEnd/>
            </a:ln>
          </p:spPr>
          <p:txBody>
            <a:bodyPr/>
            <a:lstStyle/>
            <a:p>
              <a:endParaRPr lang="en-US" dirty="0">
                <a:latin typeface="Segoe" pitchFamily="34" charset="0"/>
              </a:endParaRPr>
            </a:p>
          </p:txBody>
        </p:sp>
        <p:sp>
          <p:nvSpPr>
            <p:cNvPr id="274475" name="Freeform 43"/>
            <p:cNvSpPr>
              <a:spLocks/>
            </p:cNvSpPr>
            <p:nvPr/>
          </p:nvSpPr>
          <p:spPr bwMode="auto">
            <a:xfrm>
              <a:off x="3191" y="1639"/>
              <a:ext cx="212" cy="345"/>
            </a:xfrm>
            <a:custGeom>
              <a:avLst/>
              <a:gdLst/>
              <a:ahLst/>
              <a:cxnLst>
                <a:cxn ang="0">
                  <a:pos x="637" y="2"/>
                </a:cxn>
                <a:cxn ang="0">
                  <a:pos x="624" y="0"/>
                </a:cxn>
                <a:cxn ang="0">
                  <a:pos x="610" y="0"/>
                </a:cxn>
                <a:cxn ang="0">
                  <a:pos x="597" y="0"/>
                </a:cxn>
                <a:cxn ang="0">
                  <a:pos x="583" y="0"/>
                </a:cxn>
                <a:cxn ang="0">
                  <a:pos x="525" y="3"/>
                </a:cxn>
                <a:cxn ang="0">
                  <a:pos x="470" y="9"/>
                </a:cxn>
                <a:cxn ang="0">
                  <a:pos x="417" y="21"/>
                </a:cxn>
                <a:cxn ang="0">
                  <a:pos x="365" y="35"/>
                </a:cxn>
                <a:cxn ang="0">
                  <a:pos x="316" y="54"/>
                </a:cxn>
                <a:cxn ang="0">
                  <a:pos x="268" y="75"/>
                </a:cxn>
                <a:cxn ang="0">
                  <a:pos x="225" y="101"/>
                </a:cxn>
                <a:cxn ang="0">
                  <a:pos x="184" y="130"/>
                </a:cxn>
                <a:cxn ang="0">
                  <a:pos x="111" y="199"/>
                </a:cxn>
                <a:cxn ang="0">
                  <a:pos x="55" y="280"/>
                </a:cxn>
                <a:cxn ang="0">
                  <a:pos x="16" y="372"/>
                </a:cxn>
                <a:cxn ang="0">
                  <a:pos x="0" y="472"/>
                </a:cxn>
                <a:cxn ang="0">
                  <a:pos x="0" y="473"/>
                </a:cxn>
                <a:cxn ang="0">
                  <a:pos x="0" y="476"/>
                </a:cxn>
                <a:cxn ang="0">
                  <a:pos x="4" y="555"/>
                </a:cxn>
                <a:cxn ang="0">
                  <a:pos x="29" y="651"/>
                </a:cxn>
                <a:cxn ang="0">
                  <a:pos x="73" y="740"/>
                </a:cxn>
                <a:cxn ang="0">
                  <a:pos x="135" y="821"/>
                </a:cxn>
                <a:cxn ang="0">
                  <a:pos x="196" y="878"/>
                </a:cxn>
                <a:cxn ang="0">
                  <a:pos x="244" y="915"/>
                </a:cxn>
                <a:cxn ang="0">
                  <a:pos x="297" y="946"/>
                </a:cxn>
                <a:cxn ang="0">
                  <a:pos x="352" y="974"/>
                </a:cxn>
                <a:cxn ang="0">
                  <a:pos x="411" y="997"/>
                </a:cxn>
                <a:cxn ang="0">
                  <a:pos x="473" y="1014"/>
                </a:cxn>
                <a:cxn ang="0">
                  <a:pos x="538" y="1027"/>
                </a:cxn>
                <a:cxn ang="0">
                  <a:pos x="604" y="1034"/>
                </a:cxn>
                <a:cxn ang="0">
                  <a:pos x="637" y="566"/>
                </a:cxn>
                <a:cxn ang="0">
                  <a:pos x="636" y="566"/>
                </a:cxn>
                <a:cxn ang="0">
                  <a:pos x="635" y="566"/>
                </a:cxn>
                <a:cxn ang="0">
                  <a:pos x="617" y="564"/>
                </a:cxn>
                <a:cxn ang="0">
                  <a:pos x="601" y="558"/>
                </a:cxn>
                <a:cxn ang="0">
                  <a:pos x="588" y="551"/>
                </a:cxn>
                <a:cxn ang="0">
                  <a:pos x="575" y="541"/>
                </a:cxn>
                <a:cxn ang="0">
                  <a:pos x="561" y="524"/>
                </a:cxn>
                <a:cxn ang="0">
                  <a:pos x="558" y="502"/>
                </a:cxn>
                <a:cxn ang="0">
                  <a:pos x="562" y="473"/>
                </a:cxn>
                <a:cxn ang="0">
                  <a:pos x="580" y="452"/>
                </a:cxn>
                <a:cxn ang="0">
                  <a:pos x="606" y="437"/>
                </a:cxn>
                <a:cxn ang="0">
                  <a:pos x="637" y="433"/>
                </a:cxn>
              </a:cxnLst>
              <a:rect l="0" t="0" r="r" b="b"/>
              <a:pathLst>
                <a:path w="637" h="1036">
                  <a:moveTo>
                    <a:pt x="637" y="433"/>
                  </a:moveTo>
                  <a:lnTo>
                    <a:pt x="637" y="2"/>
                  </a:lnTo>
                  <a:lnTo>
                    <a:pt x="630" y="2"/>
                  </a:lnTo>
                  <a:lnTo>
                    <a:pt x="624" y="0"/>
                  </a:lnTo>
                  <a:lnTo>
                    <a:pt x="617" y="0"/>
                  </a:lnTo>
                  <a:lnTo>
                    <a:pt x="610" y="0"/>
                  </a:lnTo>
                  <a:lnTo>
                    <a:pt x="604" y="0"/>
                  </a:lnTo>
                  <a:lnTo>
                    <a:pt x="597" y="0"/>
                  </a:lnTo>
                  <a:lnTo>
                    <a:pt x="590" y="0"/>
                  </a:lnTo>
                  <a:lnTo>
                    <a:pt x="583" y="0"/>
                  </a:lnTo>
                  <a:lnTo>
                    <a:pt x="554" y="0"/>
                  </a:lnTo>
                  <a:lnTo>
                    <a:pt x="525" y="3"/>
                  </a:lnTo>
                  <a:lnTo>
                    <a:pt x="497" y="6"/>
                  </a:lnTo>
                  <a:lnTo>
                    <a:pt x="470" y="9"/>
                  </a:lnTo>
                  <a:lnTo>
                    <a:pt x="443" y="15"/>
                  </a:lnTo>
                  <a:lnTo>
                    <a:pt x="417" y="21"/>
                  </a:lnTo>
                  <a:lnTo>
                    <a:pt x="391" y="28"/>
                  </a:lnTo>
                  <a:lnTo>
                    <a:pt x="365" y="35"/>
                  </a:lnTo>
                  <a:lnTo>
                    <a:pt x="340" y="44"/>
                  </a:lnTo>
                  <a:lnTo>
                    <a:pt x="316" y="54"/>
                  </a:lnTo>
                  <a:lnTo>
                    <a:pt x="291" y="64"/>
                  </a:lnTo>
                  <a:lnTo>
                    <a:pt x="268" y="75"/>
                  </a:lnTo>
                  <a:lnTo>
                    <a:pt x="246" y="88"/>
                  </a:lnTo>
                  <a:lnTo>
                    <a:pt x="225" y="101"/>
                  </a:lnTo>
                  <a:lnTo>
                    <a:pt x="205" y="116"/>
                  </a:lnTo>
                  <a:lnTo>
                    <a:pt x="184" y="130"/>
                  </a:lnTo>
                  <a:lnTo>
                    <a:pt x="145" y="163"/>
                  </a:lnTo>
                  <a:lnTo>
                    <a:pt x="111" y="199"/>
                  </a:lnTo>
                  <a:lnTo>
                    <a:pt x="80" y="238"/>
                  </a:lnTo>
                  <a:lnTo>
                    <a:pt x="55" y="280"/>
                  </a:lnTo>
                  <a:lnTo>
                    <a:pt x="33" y="325"/>
                  </a:lnTo>
                  <a:lnTo>
                    <a:pt x="16" y="372"/>
                  </a:lnTo>
                  <a:lnTo>
                    <a:pt x="5" y="421"/>
                  </a:lnTo>
                  <a:lnTo>
                    <a:pt x="0" y="472"/>
                  </a:lnTo>
                  <a:lnTo>
                    <a:pt x="0" y="473"/>
                  </a:lnTo>
                  <a:lnTo>
                    <a:pt x="0" y="473"/>
                  </a:lnTo>
                  <a:lnTo>
                    <a:pt x="0" y="475"/>
                  </a:lnTo>
                  <a:lnTo>
                    <a:pt x="0" y="476"/>
                  </a:lnTo>
                  <a:lnTo>
                    <a:pt x="0" y="506"/>
                  </a:lnTo>
                  <a:lnTo>
                    <a:pt x="4" y="555"/>
                  </a:lnTo>
                  <a:lnTo>
                    <a:pt x="14" y="605"/>
                  </a:lnTo>
                  <a:lnTo>
                    <a:pt x="29" y="651"/>
                  </a:lnTo>
                  <a:lnTo>
                    <a:pt x="49" y="697"/>
                  </a:lnTo>
                  <a:lnTo>
                    <a:pt x="73" y="740"/>
                  </a:lnTo>
                  <a:lnTo>
                    <a:pt x="102" y="782"/>
                  </a:lnTo>
                  <a:lnTo>
                    <a:pt x="135" y="821"/>
                  </a:lnTo>
                  <a:lnTo>
                    <a:pt x="173" y="858"/>
                  </a:lnTo>
                  <a:lnTo>
                    <a:pt x="196" y="878"/>
                  </a:lnTo>
                  <a:lnTo>
                    <a:pt x="219" y="896"/>
                  </a:lnTo>
                  <a:lnTo>
                    <a:pt x="244" y="915"/>
                  </a:lnTo>
                  <a:lnTo>
                    <a:pt x="269" y="930"/>
                  </a:lnTo>
                  <a:lnTo>
                    <a:pt x="297" y="946"/>
                  </a:lnTo>
                  <a:lnTo>
                    <a:pt x="324" y="961"/>
                  </a:lnTo>
                  <a:lnTo>
                    <a:pt x="352" y="974"/>
                  </a:lnTo>
                  <a:lnTo>
                    <a:pt x="382" y="985"/>
                  </a:lnTo>
                  <a:lnTo>
                    <a:pt x="411" y="997"/>
                  </a:lnTo>
                  <a:lnTo>
                    <a:pt x="441" y="1007"/>
                  </a:lnTo>
                  <a:lnTo>
                    <a:pt x="473" y="1014"/>
                  </a:lnTo>
                  <a:lnTo>
                    <a:pt x="505" y="1021"/>
                  </a:lnTo>
                  <a:lnTo>
                    <a:pt x="538" y="1027"/>
                  </a:lnTo>
                  <a:lnTo>
                    <a:pt x="570" y="1031"/>
                  </a:lnTo>
                  <a:lnTo>
                    <a:pt x="604" y="1034"/>
                  </a:lnTo>
                  <a:lnTo>
                    <a:pt x="637" y="1036"/>
                  </a:lnTo>
                  <a:lnTo>
                    <a:pt x="637" y="566"/>
                  </a:lnTo>
                  <a:lnTo>
                    <a:pt x="637" y="566"/>
                  </a:lnTo>
                  <a:lnTo>
                    <a:pt x="636" y="566"/>
                  </a:lnTo>
                  <a:lnTo>
                    <a:pt x="636" y="566"/>
                  </a:lnTo>
                  <a:lnTo>
                    <a:pt x="635" y="566"/>
                  </a:lnTo>
                  <a:lnTo>
                    <a:pt x="626" y="566"/>
                  </a:lnTo>
                  <a:lnTo>
                    <a:pt x="617" y="564"/>
                  </a:lnTo>
                  <a:lnTo>
                    <a:pt x="609" y="561"/>
                  </a:lnTo>
                  <a:lnTo>
                    <a:pt x="601" y="558"/>
                  </a:lnTo>
                  <a:lnTo>
                    <a:pt x="596" y="555"/>
                  </a:lnTo>
                  <a:lnTo>
                    <a:pt x="588" y="551"/>
                  </a:lnTo>
                  <a:lnTo>
                    <a:pt x="581" y="547"/>
                  </a:lnTo>
                  <a:lnTo>
                    <a:pt x="575" y="541"/>
                  </a:lnTo>
                  <a:lnTo>
                    <a:pt x="567" y="531"/>
                  </a:lnTo>
                  <a:lnTo>
                    <a:pt x="561" y="524"/>
                  </a:lnTo>
                  <a:lnTo>
                    <a:pt x="560" y="514"/>
                  </a:lnTo>
                  <a:lnTo>
                    <a:pt x="558" y="502"/>
                  </a:lnTo>
                  <a:lnTo>
                    <a:pt x="558" y="488"/>
                  </a:lnTo>
                  <a:lnTo>
                    <a:pt x="562" y="473"/>
                  </a:lnTo>
                  <a:lnTo>
                    <a:pt x="570" y="462"/>
                  </a:lnTo>
                  <a:lnTo>
                    <a:pt x="580" y="452"/>
                  </a:lnTo>
                  <a:lnTo>
                    <a:pt x="591" y="443"/>
                  </a:lnTo>
                  <a:lnTo>
                    <a:pt x="606" y="437"/>
                  </a:lnTo>
                  <a:lnTo>
                    <a:pt x="622" y="434"/>
                  </a:lnTo>
                  <a:lnTo>
                    <a:pt x="637" y="433"/>
                  </a:lnTo>
                  <a:close/>
                </a:path>
              </a:pathLst>
            </a:custGeom>
            <a:solidFill>
              <a:srgbClr val="607C7C"/>
            </a:solidFill>
            <a:ln w="9525">
              <a:solidFill>
                <a:schemeClr val="bg2"/>
              </a:solidFill>
              <a:round/>
              <a:headEnd/>
              <a:tailEnd/>
            </a:ln>
          </p:spPr>
          <p:txBody>
            <a:bodyPr/>
            <a:lstStyle/>
            <a:p>
              <a:endParaRPr lang="en-US" dirty="0">
                <a:latin typeface="Segoe" pitchFamily="34" charset="0"/>
              </a:endParaRPr>
            </a:p>
          </p:txBody>
        </p:sp>
        <p:sp>
          <p:nvSpPr>
            <p:cNvPr id="274476" name="Freeform 44"/>
            <p:cNvSpPr>
              <a:spLocks/>
            </p:cNvSpPr>
            <p:nvPr/>
          </p:nvSpPr>
          <p:spPr bwMode="auto">
            <a:xfrm>
              <a:off x="3403" y="1633"/>
              <a:ext cx="197" cy="344"/>
            </a:xfrm>
            <a:custGeom>
              <a:avLst/>
              <a:gdLst/>
              <a:ahLst/>
              <a:cxnLst>
                <a:cxn ang="0">
                  <a:pos x="589" y="529"/>
                </a:cxn>
                <a:cxn ang="0">
                  <a:pos x="588" y="499"/>
                </a:cxn>
                <a:cxn ang="0">
                  <a:pos x="586" y="470"/>
                </a:cxn>
                <a:cxn ang="0">
                  <a:pos x="557" y="369"/>
                </a:cxn>
                <a:cxn ang="0">
                  <a:pos x="508" y="278"/>
                </a:cxn>
                <a:cxn ang="0">
                  <a:pos x="442" y="198"/>
                </a:cxn>
                <a:cxn ang="0">
                  <a:pos x="360" y="128"/>
                </a:cxn>
                <a:cxn ang="0">
                  <a:pos x="322" y="102"/>
                </a:cxn>
                <a:cxn ang="0">
                  <a:pos x="280" y="79"/>
                </a:cxn>
                <a:cxn ang="0">
                  <a:pos x="239" y="59"/>
                </a:cxn>
                <a:cxn ang="0">
                  <a:pos x="194" y="40"/>
                </a:cxn>
                <a:cxn ang="0">
                  <a:pos x="148" y="26"/>
                </a:cxn>
                <a:cxn ang="0">
                  <a:pos x="100" y="14"/>
                </a:cxn>
                <a:cxn ang="0">
                  <a:pos x="51" y="6"/>
                </a:cxn>
                <a:cxn ang="0">
                  <a:pos x="0" y="0"/>
                </a:cxn>
                <a:cxn ang="0">
                  <a:pos x="6" y="431"/>
                </a:cxn>
                <a:cxn ang="0">
                  <a:pos x="18" y="433"/>
                </a:cxn>
                <a:cxn ang="0">
                  <a:pos x="31" y="437"/>
                </a:cxn>
                <a:cxn ang="0">
                  <a:pos x="42" y="441"/>
                </a:cxn>
                <a:cxn ang="0">
                  <a:pos x="60" y="451"/>
                </a:cxn>
                <a:cxn ang="0">
                  <a:pos x="77" y="472"/>
                </a:cxn>
                <a:cxn ang="0">
                  <a:pos x="81" y="499"/>
                </a:cxn>
                <a:cxn ang="0">
                  <a:pos x="71" y="526"/>
                </a:cxn>
                <a:cxn ang="0">
                  <a:pos x="55" y="544"/>
                </a:cxn>
                <a:cxn ang="0">
                  <a:pos x="42" y="552"/>
                </a:cxn>
                <a:cxn ang="0">
                  <a:pos x="26" y="558"/>
                </a:cxn>
                <a:cxn ang="0">
                  <a:pos x="9" y="562"/>
                </a:cxn>
                <a:cxn ang="0">
                  <a:pos x="0" y="1032"/>
                </a:cxn>
                <a:cxn ang="0">
                  <a:pos x="5" y="1032"/>
                </a:cxn>
                <a:cxn ang="0">
                  <a:pos x="8" y="1032"/>
                </a:cxn>
                <a:cxn ang="0">
                  <a:pos x="75" y="1030"/>
                </a:cxn>
                <a:cxn ang="0">
                  <a:pos x="140" y="1019"/>
                </a:cxn>
                <a:cxn ang="0">
                  <a:pos x="204" y="1005"/>
                </a:cxn>
                <a:cxn ang="0">
                  <a:pos x="263" y="985"/>
                </a:cxn>
                <a:cxn ang="0">
                  <a:pos x="318" y="960"/>
                </a:cxn>
                <a:cxn ang="0">
                  <a:pos x="368" y="930"/>
                </a:cxn>
                <a:cxn ang="0">
                  <a:pos x="416" y="895"/>
                </a:cxn>
                <a:cxn ang="0">
                  <a:pos x="458" y="857"/>
                </a:cxn>
                <a:cxn ang="0">
                  <a:pos x="513" y="790"/>
                </a:cxn>
                <a:cxn ang="0">
                  <a:pos x="554" y="717"/>
                </a:cxn>
                <a:cxn ang="0">
                  <a:pos x="579" y="637"/>
                </a:cxn>
                <a:cxn ang="0">
                  <a:pos x="589" y="554"/>
                </a:cxn>
              </a:cxnLst>
              <a:rect l="0" t="0" r="r" b="b"/>
              <a:pathLst>
                <a:path w="589" h="1032">
                  <a:moveTo>
                    <a:pt x="589" y="554"/>
                  </a:moveTo>
                  <a:lnTo>
                    <a:pt x="589" y="529"/>
                  </a:lnTo>
                  <a:lnTo>
                    <a:pt x="588" y="513"/>
                  </a:lnTo>
                  <a:lnTo>
                    <a:pt x="588" y="499"/>
                  </a:lnTo>
                  <a:lnTo>
                    <a:pt x="588" y="485"/>
                  </a:lnTo>
                  <a:lnTo>
                    <a:pt x="586" y="470"/>
                  </a:lnTo>
                  <a:lnTo>
                    <a:pt x="575" y="418"/>
                  </a:lnTo>
                  <a:lnTo>
                    <a:pt x="557" y="369"/>
                  </a:lnTo>
                  <a:lnTo>
                    <a:pt x="536" y="323"/>
                  </a:lnTo>
                  <a:lnTo>
                    <a:pt x="508" y="278"/>
                  </a:lnTo>
                  <a:lnTo>
                    <a:pt x="477" y="237"/>
                  </a:lnTo>
                  <a:lnTo>
                    <a:pt x="442" y="198"/>
                  </a:lnTo>
                  <a:lnTo>
                    <a:pt x="403" y="162"/>
                  </a:lnTo>
                  <a:lnTo>
                    <a:pt x="360" y="128"/>
                  </a:lnTo>
                  <a:lnTo>
                    <a:pt x="341" y="115"/>
                  </a:lnTo>
                  <a:lnTo>
                    <a:pt x="322" y="102"/>
                  </a:lnTo>
                  <a:lnTo>
                    <a:pt x="302" y="91"/>
                  </a:lnTo>
                  <a:lnTo>
                    <a:pt x="280" y="79"/>
                  </a:lnTo>
                  <a:lnTo>
                    <a:pt x="260" y="69"/>
                  </a:lnTo>
                  <a:lnTo>
                    <a:pt x="239" y="59"/>
                  </a:lnTo>
                  <a:lnTo>
                    <a:pt x="217" y="49"/>
                  </a:lnTo>
                  <a:lnTo>
                    <a:pt x="194" y="40"/>
                  </a:lnTo>
                  <a:lnTo>
                    <a:pt x="171" y="33"/>
                  </a:lnTo>
                  <a:lnTo>
                    <a:pt x="148" y="26"/>
                  </a:lnTo>
                  <a:lnTo>
                    <a:pt x="123" y="20"/>
                  </a:lnTo>
                  <a:lnTo>
                    <a:pt x="100" y="14"/>
                  </a:lnTo>
                  <a:lnTo>
                    <a:pt x="75" y="10"/>
                  </a:lnTo>
                  <a:lnTo>
                    <a:pt x="51" y="6"/>
                  </a:lnTo>
                  <a:lnTo>
                    <a:pt x="25" y="3"/>
                  </a:lnTo>
                  <a:lnTo>
                    <a:pt x="0" y="0"/>
                  </a:lnTo>
                  <a:lnTo>
                    <a:pt x="0" y="431"/>
                  </a:lnTo>
                  <a:lnTo>
                    <a:pt x="6" y="431"/>
                  </a:lnTo>
                  <a:lnTo>
                    <a:pt x="12" y="433"/>
                  </a:lnTo>
                  <a:lnTo>
                    <a:pt x="18" y="433"/>
                  </a:lnTo>
                  <a:lnTo>
                    <a:pt x="25" y="434"/>
                  </a:lnTo>
                  <a:lnTo>
                    <a:pt x="31" y="437"/>
                  </a:lnTo>
                  <a:lnTo>
                    <a:pt x="37" y="438"/>
                  </a:lnTo>
                  <a:lnTo>
                    <a:pt x="42" y="441"/>
                  </a:lnTo>
                  <a:lnTo>
                    <a:pt x="48" y="444"/>
                  </a:lnTo>
                  <a:lnTo>
                    <a:pt x="60" y="451"/>
                  </a:lnTo>
                  <a:lnTo>
                    <a:pt x="70" y="460"/>
                  </a:lnTo>
                  <a:lnTo>
                    <a:pt x="77" y="472"/>
                  </a:lnTo>
                  <a:lnTo>
                    <a:pt x="81" y="485"/>
                  </a:lnTo>
                  <a:lnTo>
                    <a:pt x="81" y="499"/>
                  </a:lnTo>
                  <a:lnTo>
                    <a:pt x="77" y="513"/>
                  </a:lnTo>
                  <a:lnTo>
                    <a:pt x="71" y="526"/>
                  </a:lnTo>
                  <a:lnTo>
                    <a:pt x="61" y="538"/>
                  </a:lnTo>
                  <a:lnTo>
                    <a:pt x="55" y="544"/>
                  </a:lnTo>
                  <a:lnTo>
                    <a:pt x="49" y="548"/>
                  </a:lnTo>
                  <a:lnTo>
                    <a:pt x="42" y="552"/>
                  </a:lnTo>
                  <a:lnTo>
                    <a:pt x="35" y="555"/>
                  </a:lnTo>
                  <a:lnTo>
                    <a:pt x="26" y="558"/>
                  </a:lnTo>
                  <a:lnTo>
                    <a:pt x="18" y="561"/>
                  </a:lnTo>
                  <a:lnTo>
                    <a:pt x="9" y="562"/>
                  </a:lnTo>
                  <a:lnTo>
                    <a:pt x="0" y="562"/>
                  </a:lnTo>
                  <a:lnTo>
                    <a:pt x="0" y="1032"/>
                  </a:lnTo>
                  <a:lnTo>
                    <a:pt x="2" y="1032"/>
                  </a:lnTo>
                  <a:lnTo>
                    <a:pt x="5" y="1032"/>
                  </a:lnTo>
                  <a:lnTo>
                    <a:pt x="6" y="1032"/>
                  </a:lnTo>
                  <a:lnTo>
                    <a:pt x="8" y="1032"/>
                  </a:lnTo>
                  <a:lnTo>
                    <a:pt x="42" y="1031"/>
                  </a:lnTo>
                  <a:lnTo>
                    <a:pt x="75" y="1030"/>
                  </a:lnTo>
                  <a:lnTo>
                    <a:pt x="109" y="1025"/>
                  </a:lnTo>
                  <a:lnTo>
                    <a:pt x="140" y="1019"/>
                  </a:lnTo>
                  <a:lnTo>
                    <a:pt x="172" y="1014"/>
                  </a:lnTo>
                  <a:lnTo>
                    <a:pt x="204" y="1005"/>
                  </a:lnTo>
                  <a:lnTo>
                    <a:pt x="233" y="996"/>
                  </a:lnTo>
                  <a:lnTo>
                    <a:pt x="263" y="985"/>
                  </a:lnTo>
                  <a:lnTo>
                    <a:pt x="290" y="973"/>
                  </a:lnTo>
                  <a:lnTo>
                    <a:pt x="318" y="960"/>
                  </a:lnTo>
                  <a:lnTo>
                    <a:pt x="344" y="946"/>
                  </a:lnTo>
                  <a:lnTo>
                    <a:pt x="368" y="930"/>
                  </a:lnTo>
                  <a:lnTo>
                    <a:pt x="393" y="913"/>
                  </a:lnTo>
                  <a:lnTo>
                    <a:pt x="416" y="895"/>
                  </a:lnTo>
                  <a:lnTo>
                    <a:pt x="438" y="877"/>
                  </a:lnTo>
                  <a:lnTo>
                    <a:pt x="458" y="857"/>
                  </a:lnTo>
                  <a:lnTo>
                    <a:pt x="487" y="825"/>
                  </a:lnTo>
                  <a:lnTo>
                    <a:pt x="513" y="790"/>
                  </a:lnTo>
                  <a:lnTo>
                    <a:pt x="536" y="754"/>
                  </a:lnTo>
                  <a:lnTo>
                    <a:pt x="554" y="717"/>
                  </a:lnTo>
                  <a:lnTo>
                    <a:pt x="569" y="678"/>
                  </a:lnTo>
                  <a:lnTo>
                    <a:pt x="579" y="637"/>
                  </a:lnTo>
                  <a:lnTo>
                    <a:pt x="586" y="596"/>
                  </a:lnTo>
                  <a:lnTo>
                    <a:pt x="589" y="554"/>
                  </a:lnTo>
                  <a:close/>
                </a:path>
              </a:pathLst>
            </a:custGeom>
            <a:solidFill>
              <a:srgbClr val="CCD8D8"/>
            </a:solidFill>
            <a:ln w="9525">
              <a:solidFill>
                <a:schemeClr val="bg2"/>
              </a:solidFill>
              <a:round/>
              <a:headEnd/>
              <a:tailEnd/>
            </a:ln>
          </p:spPr>
          <p:txBody>
            <a:bodyPr/>
            <a:lstStyle/>
            <a:p>
              <a:endParaRPr lang="en-US" dirty="0">
                <a:latin typeface="Segoe" pitchFamily="34" charset="0"/>
              </a:endParaRPr>
            </a:p>
          </p:txBody>
        </p:sp>
        <p:sp>
          <p:nvSpPr>
            <p:cNvPr id="274477" name="Freeform 45"/>
            <p:cNvSpPr>
              <a:spLocks/>
            </p:cNvSpPr>
            <p:nvPr/>
          </p:nvSpPr>
          <p:spPr bwMode="auto">
            <a:xfrm>
              <a:off x="3191" y="1632"/>
              <a:ext cx="212" cy="345"/>
            </a:xfrm>
            <a:custGeom>
              <a:avLst/>
              <a:gdLst/>
              <a:ahLst/>
              <a:cxnLst>
                <a:cxn ang="0">
                  <a:pos x="637" y="3"/>
                </a:cxn>
                <a:cxn ang="0">
                  <a:pos x="624" y="2"/>
                </a:cxn>
                <a:cxn ang="0">
                  <a:pos x="610" y="2"/>
                </a:cxn>
                <a:cxn ang="0">
                  <a:pos x="597" y="0"/>
                </a:cxn>
                <a:cxn ang="0">
                  <a:pos x="583" y="0"/>
                </a:cxn>
                <a:cxn ang="0">
                  <a:pos x="525" y="3"/>
                </a:cxn>
                <a:cxn ang="0">
                  <a:pos x="470" y="9"/>
                </a:cxn>
                <a:cxn ang="0">
                  <a:pos x="417" y="20"/>
                </a:cxn>
                <a:cxn ang="0">
                  <a:pos x="365" y="35"/>
                </a:cxn>
                <a:cxn ang="0">
                  <a:pos x="316" y="55"/>
                </a:cxn>
                <a:cxn ang="0">
                  <a:pos x="268" y="77"/>
                </a:cxn>
                <a:cxn ang="0">
                  <a:pos x="225" y="103"/>
                </a:cxn>
                <a:cxn ang="0">
                  <a:pos x="184" y="131"/>
                </a:cxn>
                <a:cxn ang="0">
                  <a:pos x="111" y="201"/>
                </a:cxn>
                <a:cxn ang="0">
                  <a:pos x="55" y="281"/>
                </a:cxn>
                <a:cxn ang="0">
                  <a:pos x="16" y="372"/>
                </a:cxn>
                <a:cxn ang="0">
                  <a:pos x="0" y="473"/>
                </a:cxn>
                <a:cxn ang="0">
                  <a:pos x="0" y="475"/>
                </a:cxn>
                <a:cxn ang="0">
                  <a:pos x="0" y="477"/>
                </a:cxn>
                <a:cxn ang="0">
                  <a:pos x="4" y="557"/>
                </a:cxn>
                <a:cxn ang="0">
                  <a:pos x="29" y="652"/>
                </a:cxn>
                <a:cxn ang="0">
                  <a:pos x="73" y="741"/>
                </a:cxn>
                <a:cxn ang="0">
                  <a:pos x="135" y="822"/>
                </a:cxn>
                <a:cxn ang="0">
                  <a:pos x="196" y="880"/>
                </a:cxn>
                <a:cxn ang="0">
                  <a:pos x="244" y="916"/>
                </a:cxn>
                <a:cxn ang="0">
                  <a:pos x="297" y="948"/>
                </a:cxn>
                <a:cxn ang="0">
                  <a:pos x="352" y="975"/>
                </a:cxn>
                <a:cxn ang="0">
                  <a:pos x="411" y="998"/>
                </a:cxn>
                <a:cxn ang="0">
                  <a:pos x="473" y="1015"/>
                </a:cxn>
                <a:cxn ang="0">
                  <a:pos x="538" y="1028"/>
                </a:cxn>
                <a:cxn ang="0">
                  <a:pos x="604" y="1034"/>
                </a:cxn>
                <a:cxn ang="0">
                  <a:pos x="637" y="565"/>
                </a:cxn>
                <a:cxn ang="0">
                  <a:pos x="636" y="565"/>
                </a:cxn>
                <a:cxn ang="0">
                  <a:pos x="635" y="565"/>
                </a:cxn>
                <a:cxn ang="0">
                  <a:pos x="617" y="564"/>
                </a:cxn>
                <a:cxn ang="0">
                  <a:pos x="601" y="560"/>
                </a:cxn>
                <a:cxn ang="0">
                  <a:pos x="588" y="551"/>
                </a:cxn>
                <a:cxn ang="0">
                  <a:pos x="575" y="541"/>
                </a:cxn>
                <a:cxn ang="0">
                  <a:pos x="561" y="524"/>
                </a:cxn>
                <a:cxn ang="0">
                  <a:pos x="558" y="502"/>
                </a:cxn>
                <a:cxn ang="0">
                  <a:pos x="562" y="475"/>
                </a:cxn>
                <a:cxn ang="0">
                  <a:pos x="580" y="453"/>
                </a:cxn>
                <a:cxn ang="0">
                  <a:pos x="606" y="439"/>
                </a:cxn>
                <a:cxn ang="0">
                  <a:pos x="637" y="434"/>
                </a:cxn>
              </a:cxnLst>
              <a:rect l="0" t="0" r="r" b="b"/>
              <a:pathLst>
                <a:path w="637" h="1035">
                  <a:moveTo>
                    <a:pt x="637" y="434"/>
                  </a:moveTo>
                  <a:lnTo>
                    <a:pt x="637" y="3"/>
                  </a:lnTo>
                  <a:lnTo>
                    <a:pt x="630" y="3"/>
                  </a:lnTo>
                  <a:lnTo>
                    <a:pt x="624" y="2"/>
                  </a:lnTo>
                  <a:lnTo>
                    <a:pt x="617" y="2"/>
                  </a:lnTo>
                  <a:lnTo>
                    <a:pt x="610" y="2"/>
                  </a:lnTo>
                  <a:lnTo>
                    <a:pt x="604" y="0"/>
                  </a:lnTo>
                  <a:lnTo>
                    <a:pt x="597" y="0"/>
                  </a:lnTo>
                  <a:lnTo>
                    <a:pt x="590" y="0"/>
                  </a:lnTo>
                  <a:lnTo>
                    <a:pt x="583" y="0"/>
                  </a:lnTo>
                  <a:lnTo>
                    <a:pt x="554" y="0"/>
                  </a:lnTo>
                  <a:lnTo>
                    <a:pt x="525" y="3"/>
                  </a:lnTo>
                  <a:lnTo>
                    <a:pt x="497" y="6"/>
                  </a:lnTo>
                  <a:lnTo>
                    <a:pt x="470" y="9"/>
                  </a:lnTo>
                  <a:lnTo>
                    <a:pt x="443" y="15"/>
                  </a:lnTo>
                  <a:lnTo>
                    <a:pt x="417" y="20"/>
                  </a:lnTo>
                  <a:lnTo>
                    <a:pt x="391" y="28"/>
                  </a:lnTo>
                  <a:lnTo>
                    <a:pt x="365" y="35"/>
                  </a:lnTo>
                  <a:lnTo>
                    <a:pt x="340" y="45"/>
                  </a:lnTo>
                  <a:lnTo>
                    <a:pt x="316" y="55"/>
                  </a:lnTo>
                  <a:lnTo>
                    <a:pt x="291" y="65"/>
                  </a:lnTo>
                  <a:lnTo>
                    <a:pt x="268" y="77"/>
                  </a:lnTo>
                  <a:lnTo>
                    <a:pt x="246" y="90"/>
                  </a:lnTo>
                  <a:lnTo>
                    <a:pt x="225" y="103"/>
                  </a:lnTo>
                  <a:lnTo>
                    <a:pt x="205" y="117"/>
                  </a:lnTo>
                  <a:lnTo>
                    <a:pt x="184" y="131"/>
                  </a:lnTo>
                  <a:lnTo>
                    <a:pt x="145" y="165"/>
                  </a:lnTo>
                  <a:lnTo>
                    <a:pt x="111" y="201"/>
                  </a:lnTo>
                  <a:lnTo>
                    <a:pt x="80" y="240"/>
                  </a:lnTo>
                  <a:lnTo>
                    <a:pt x="55" y="281"/>
                  </a:lnTo>
                  <a:lnTo>
                    <a:pt x="33" y="326"/>
                  </a:lnTo>
                  <a:lnTo>
                    <a:pt x="16" y="372"/>
                  </a:lnTo>
                  <a:lnTo>
                    <a:pt x="5" y="421"/>
                  </a:lnTo>
                  <a:lnTo>
                    <a:pt x="0" y="473"/>
                  </a:lnTo>
                  <a:lnTo>
                    <a:pt x="0" y="475"/>
                  </a:lnTo>
                  <a:lnTo>
                    <a:pt x="0" y="475"/>
                  </a:lnTo>
                  <a:lnTo>
                    <a:pt x="0" y="476"/>
                  </a:lnTo>
                  <a:lnTo>
                    <a:pt x="0" y="477"/>
                  </a:lnTo>
                  <a:lnTo>
                    <a:pt x="0" y="508"/>
                  </a:lnTo>
                  <a:lnTo>
                    <a:pt x="4" y="557"/>
                  </a:lnTo>
                  <a:lnTo>
                    <a:pt x="14" y="606"/>
                  </a:lnTo>
                  <a:lnTo>
                    <a:pt x="29" y="652"/>
                  </a:lnTo>
                  <a:lnTo>
                    <a:pt x="49" y="698"/>
                  </a:lnTo>
                  <a:lnTo>
                    <a:pt x="73" y="741"/>
                  </a:lnTo>
                  <a:lnTo>
                    <a:pt x="102" y="783"/>
                  </a:lnTo>
                  <a:lnTo>
                    <a:pt x="135" y="822"/>
                  </a:lnTo>
                  <a:lnTo>
                    <a:pt x="173" y="860"/>
                  </a:lnTo>
                  <a:lnTo>
                    <a:pt x="196" y="880"/>
                  </a:lnTo>
                  <a:lnTo>
                    <a:pt x="219" y="897"/>
                  </a:lnTo>
                  <a:lnTo>
                    <a:pt x="244" y="916"/>
                  </a:lnTo>
                  <a:lnTo>
                    <a:pt x="269" y="932"/>
                  </a:lnTo>
                  <a:lnTo>
                    <a:pt x="297" y="948"/>
                  </a:lnTo>
                  <a:lnTo>
                    <a:pt x="324" y="962"/>
                  </a:lnTo>
                  <a:lnTo>
                    <a:pt x="352" y="975"/>
                  </a:lnTo>
                  <a:lnTo>
                    <a:pt x="382" y="986"/>
                  </a:lnTo>
                  <a:lnTo>
                    <a:pt x="411" y="998"/>
                  </a:lnTo>
                  <a:lnTo>
                    <a:pt x="441" y="1007"/>
                  </a:lnTo>
                  <a:lnTo>
                    <a:pt x="473" y="1015"/>
                  </a:lnTo>
                  <a:lnTo>
                    <a:pt x="505" y="1022"/>
                  </a:lnTo>
                  <a:lnTo>
                    <a:pt x="538" y="1028"/>
                  </a:lnTo>
                  <a:lnTo>
                    <a:pt x="570" y="1033"/>
                  </a:lnTo>
                  <a:lnTo>
                    <a:pt x="604" y="1034"/>
                  </a:lnTo>
                  <a:lnTo>
                    <a:pt x="637" y="1035"/>
                  </a:lnTo>
                  <a:lnTo>
                    <a:pt x="637" y="565"/>
                  </a:lnTo>
                  <a:lnTo>
                    <a:pt x="637" y="565"/>
                  </a:lnTo>
                  <a:lnTo>
                    <a:pt x="636" y="565"/>
                  </a:lnTo>
                  <a:lnTo>
                    <a:pt x="636" y="565"/>
                  </a:lnTo>
                  <a:lnTo>
                    <a:pt x="635" y="565"/>
                  </a:lnTo>
                  <a:lnTo>
                    <a:pt x="626" y="565"/>
                  </a:lnTo>
                  <a:lnTo>
                    <a:pt x="617" y="564"/>
                  </a:lnTo>
                  <a:lnTo>
                    <a:pt x="609" y="563"/>
                  </a:lnTo>
                  <a:lnTo>
                    <a:pt x="601" y="560"/>
                  </a:lnTo>
                  <a:lnTo>
                    <a:pt x="596" y="555"/>
                  </a:lnTo>
                  <a:lnTo>
                    <a:pt x="588" y="551"/>
                  </a:lnTo>
                  <a:lnTo>
                    <a:pt x="581" y="547"/>
                  </a:lnTo>
                  <a:lnTo>
                    <a:pt x="575" y="541"/>
                  </a:lnTo>
                  <a:lnTo>
                    <a:pt x="567" y="532"/>
                  </a:lnTo>
                  <a:lnTo>
                    <a:pt x="561" y="524"/>
                  </a:lnTo>
                  <a:lnTo>
                    <a:pt x="560" y="515"/>
                  </a:lnTo>
                  <a:lnTo>
                    <a:pt x="558" y="502"/>
                  </a:lnTo>
                  <a:lnTo>
                    <a:pt x="558" y="488"/>
                  </a:lnTo>
                  <a:lnTo>
                    <a:pt x="562" y="475"/>
                  </a:lnTo>
                  <a:lnTo>
                    <a:pt x="570" y="463"/>
                  </a:lnTo>
                  <a:lnTo>
                    <a:pt x="580" y="453"/>
                  </a:lnTo>
                  <a:lnTo>
                    <a:pt x="591" y="444"/>
                  </a:lnTo>
                  <a:lnTo>
                    <a:pt x="606" y="439"/>
                  </a:lnTo>
                  <a:lnTo>
                    <a:pt x="622" y="436"/>
                  </a:lnTo>
                  <a:lnTo>
                    <a:pt x="637" y="434"/>
                  </a:lnTo>
                  <a:close/>
                </a:path>
              </a:pathLst>
            </a:custGeom>
            <a:solidFill>
              <a:srgbClr val="CCD8D8"/>
            </a:solidFill>
            <a:ln w="9525">
              <a:solidFill>
                <a:schemeClr val="bg2"/>
              </a:solidFill>
              <a:round/>
              <a:headEnd/>
              <a:tailEnd/>
            </a:ln>
          </p:spPr>
          <p:txBody>
            <a:bodyPr/>
            <a:lstStyle/>
            <a:p>
              <a:endParaRPr lang="en-US" dirty="0">
                <a:latin typeface="Segoe" pitchFamily="34" charset="0"/>
              </a:endParaRPr>
            </a:p>
          </p:txBody>
        </p:sp>
        <p:sp>
          <p:nvSpPr>
            <p:cNvPr id="274478" name="Freeform 46"/>
            <p:cNvSpPr>
              <a:spLocks/>
            </p:cNvSpPr>
            <p:nvPr/>
          </p:nvSpPr>
          <p:spPr bwMode="auto">
            <a:xfrm>
              <a:off x="3410" y="1643"/>
              <a:ext cx="190" cy="322"/>
            </a:xfrm>
            <a:custGeom>
              <a:avLst/>
              <a:gdLst/>
              <a:ahLst/>
              <a:cxnLst>
                <a:cxn ang="0">
                  <a:pos x="569" y="496"/>
                </a:cxn>
                <a:cxn ang="0">
                  <a:pos x="566" y="468"/>
                </a:cxn>
                <a:cxn ang="0">
                  <a:pos x="563" y="440"/>
                </a:cxn>
                <a:cxn ang="0">
                  <a:pos x="536" y="346"/>
                </a:cxn>
                <a:cxn ang="0">
                  <a:pos x="489" y="261"/>
                </a:cxn>
                <a:cxn ang="0">
                  <a:pos x="427" y="185"/>
                </a:cxn>
                <a:cxn ang="0">
                  <a:pos x="349" y="120"/>
                </a:cxn>
                <a:cxn ang="0">
                  <a:pos x="312" y="96"/>
                </a:cxn>
                <a:cxn ang="0">
                  <a:pos x="273" y="74"/>
                </a:cxn>
                <a:cxn ang="0">
                  <a:pos x="231" y="55"/>
                </a:cxn>
                <a:cxn ang="0">
                  <a:pos x="188" y="38"/>
                </a:cxn>
                <a:cxn ang="0">
                  <a:pos x="143" y="25"/>
                </a:cxn>
                <a:cxn ang="0">
                  <a:pos x="97" y="13"/>
                </a:cxn>
                <a:cxn ang="0">
                  <a:pos x="49" y="5"/>
                </a:cxn>
                <a:cxn ang="0">
                  <a:pos x="0" y="0"/>
                </a:cxn>
                <a:cxn ang="0">
                  <a:pos x="7" y="390"/>
                </a:cxn>
                <a:cxn ang="0">
                  <a:pos x="22" y="393"/>
                </a:cxn>
                <a:cxn ang="0">
                  <a:pos x="36" y="397"/>
                </a:cxn>
                <a:cxn ang="0">
                  <a:pos x="49" y="403"/>
                </a:cxn>
                <a:cxn ang="0">
                  <a:pos x="67" y="417"/>
                </a:cxn>
                <a:cxn ang="0">
                  <a:pos x="84" y="440"/>
                </a:cxn>
                <a:cxn ang="0">
                  <a:pos x="88" y="469"/>
                </a:cxn>
                <a:cxn ang="0">
                  <a:pos x="78" y="496"/>
                </a:cxn>
                <a:cxn ang="0">
                  <a:pos x="62" y="514"/>
                </a:cxn>
                <a:cxn ang="0">
                  <a:pos x="48" y="522"/>
                </a:cxn>
                <a:cxn ang="0">
                  <a:pos x="32" y="530"/>
                </a:cxn>
                <a:cxn ang="0">
                  <a:pos x="15" y="532"/>
                </a:cxn>
                <a:cxn ang="0">
                  <a:pos x="3" y="532"/>
                </a:cxn>
                <a:cxn ang="0">
                  <a:pos x="2" y="532"/>
                </a:cxn>
                <a:cxn ang="0">
                  <a:pos x="0" y="966"/>
                </a:cxn>
                <a:cxn ang="0">
                  <a:pos x="9" y="966"/>
                </a:cxn>
                <a:cxn ang="0">
                  <a:pos x="18" y="966"/>
                </a:cxn>
                <a:cxn ang="0">
                  <a:pos x="82" y="964"/>
                </a:cxn>
                <a:cxn ang="0">
                  <a:pos x="143" y="955"/>
                </a:cxn>
                <a:cxn ang="0">
                  <a:pos x="202" y="940"/>
                </a:cxn>
                <a:cxn ang="0">
                  <a:pos x="258" y="922"/>
                </a:cxn>
                <a:cxn ang="0">
                  <a:pos x="310" y="899"/>
                </a:cxn>
                <a:cxn ang="0">
                  <a:pos x="358" y="870"/>
                </a:cxn>
                <a:cxn ang="0">
                  <a:pos x="403" y="838"/>
                </a:cxn>
                <a:cxn ang="0">
                  <a:pos x="443" y="802"/>
                </a:cxn>
                <a:cxn ang="0">
                  <a:pos x="495" y="740"/>
                </a:cxn>
                <a:cxn ang="0">
                  <a:pos x="534" y="671"/>
                </a:cxn>
                <a:cxn ang="0">
                  <a:pos x="559" y="597"/>
                </a:cxn>
                <a:cxn ang="0">
                  <a:pos x="569" y="519"/>
                </a:cxn>
              </a:cxnLst>
              <a:rect l="0" t="0" r="r" b="b"/>
              <a:pathLst>
                <a:path w="569" h="966">
                  <a:moveTo>
                    <a:pt x="569" y="519"/>
                  </a:moveTo>
                  <a:lnTo>
                    <a:pt x="569" y="496"/>
                  </a:lnTo>
                  <a:lnTo>
                    <a:pt x="567" y="482"/>
                  </a:lnTo>
                  <a:lnTo>
                    <a:pt x="566" y="468"/>
                  </a:lnTo>
                  <a:lnTo>
                    <a:pt x="564" y="455"/>
                  </a:lnTo>
                  <a:lnTo>
                    <a:pt x="563" y="440"/>
                  </a:lnTo>
                  <a:lnTo>
                    <a:pt x="551" y="393"/>
                  </a:lnTo>
                  <a:lnTo>
                    <a:pt x="536" y="346"/>
                  </a:lnTo>
                  <a:lnTo>
                    <a:pt x="515" y="303"/>
                  </a:lnTo>
                  <a:lnTo>
                    <a:pt x="489" y="261"/>
                  </a:lnTo>
                  <a:lnTo>
                    <a:pt x="460" y="222"/>
                  </a:lnTo>
                  <a:lnTo>
                    <a:pt x="427" y="185"/>
                  </a:lnTo>
                  <a:lnTo>
                    <a:pt x="390" y="152"/>
                  </a:lnTo>
                  <a:lnTo>
                    <a:pt x="349" y="120"/>
                  </a:lnTo>
                  <a:lnTo>
                    <a:pt x="331" y="108"/>
                  </a:lnTo>
                  <a:lnTo>
                    <a:pt x="312" y="96"/>
                  </a:lnTo>
                  <a:lnTo>
                    <a:pt x="293" y="85"/>
                  </a:lnTo>
                  <a:lnTo>
                    <a:pt x="273" y="74"/>
                  </a:lnTo>
                  <a:lnTo>
                    <a:pt x="253" y="65"/>
                  </a:lnTo>
                  <a:lnTo>
                    <a:pt x="231" y="55"/>
                  </a:lnTo>
                  <a:lnTo>
                    <a:pt x="209" y="46"/>
                  </a:lnTo>
                  <a:lnTo>
                    <a:pt x="188" y="38"/>
                  </a:lnTo>
                  <a:lnTo>
                    <a:pt x="166" y="31"/>
                  </a:lnTo>
                  <a:lnTo>
                    <a:pt x="143" y="25"/>
                  </a:lnTo>
                  <a:lnTo>
                    <a:pt x="120" y="19"/>
                  </a:lnTo>
                  <a:lnTo>
                    <a:pt x="97" y="13"/>
                  </a:lnTo>
                  <a:lnTo>
                    <a:pt x="72" y="9"/>
                  </a:lnTo>
                  <a:lnTo>
                    <a:pt x="49" y="5"/>
                  </a:lnTo>
                  <a:lnTo>
                    <a:pt x="25" y="2"/>
                  </a:lnTo>
                  <a:lnTo>
                    <a:pt x="0" y="0"/>
                  </a:lnTo>
                  <a:lnTo>
                    <a:pt x="0" y="388"/>
                  </a:lnTo>
                  <a:lnTo>
                    <a:pt x="7" y="390"/>
                  </a:lnTo>
                  <a:lnTo>
                    <a:pt x="15" y="390"/>
                  </a:lnTo>
                  <a:lnTo>
                    <a:pt x="22" y="393"/>
                  </a:lnTo>
                  <a:lnTo>
                    <a:pt x="29" y="394"/>
                  </a:lnTo>
                  <a:lnTo>
                    <a:pt x="36" y="397"/>
                  </a:lnTo>
                  <a:lnTo>
                    <a:pt x="42" y="400"/>
                  </a:lnTo>
                  <a:lnTo>
                    <a:pt x="49" y="403"/>
                  </a:lnTo>
                  <a:lnTo>
                    <a:pt x="55" y="407"/>
                  </a:lnTo>
                  <a:lnTo>
                    <a:pt x="67" y="417"/>
                  </a:lnTo>
                  <a:lnTo>
                    <a:pt x="77" y="429"/>
                  </a:lnTo>
                  <a:lnTo>
                    <a:pt x="84" y="440"/>
                  </a:lnTo>
                  <a:lnTo>
                    <a:pt x="88" y="455"/>
                  </a:lnTo>
                  <a:lnTo>
                    <a:pt x="88" y="469"/>
                  </a:lnTo>
                  <a:lnTo>
                    <a:pt x="84" y="483"/>
                  </a:lnTo>
                  <a:lnTo>
                    <a:pt x="78" y="496"/>
                  </a:lnTo>
                  <a:lnTo>
                    <a:pt x="68" y="508"/>
                  </a:lnTo>
                  <a:lnTo>
                    <a:pt x="62" y="514"/>
                  </a:lnTo>
                  <a:lnTo>
                    <a:pt x="55" y="518"/>
                  </a:lnTo>
                  <a:lnTo>
                    <a:pt x="48" y="522"/>
                  </a:lnTo>
                  <a:lnTo>
                    <a:pt x="41" y="527"/>
                  </a:lnTo>
                  <a:lnTo>
                    <a:pt x="32" y="530"/>
                  </a:lnTo>
                  <a:lnTo>
                    <a:pt x="23" y="531"/>
                  </a:lnTo>
                  <a:lnTo>
                    <a:pt x="15" y="532"/>
                  </a:lnTo>
                  <a:lnTo>
                    <a:pt x="5" y="532"/>
                  </a:lnTo>
                  <a:lnTo>
                    <a:pt x="3" y="532"/>
                  </a:lnTo>
                  <a:lnTo>
                    <a:pt x="3" y="532"/>
                  </a:lnTo>
                  <a:lnTo>
                    <a:pt x="2" y="532"/>
                  </a:lnTo>
                  <a:lnTo>
                    <a:pt x="0" y="532"/>
                  </a:lnTo>
                  <a:lnTo>
                    <a:pt x="0" y="966"/>
                  </a:lnTo>
                  <a:lnTo>
                    <a:pt x="5" y="966"/>
                  </a:lnTo>
                  <a:lnTo>
                    <a:pt x="9" y="966"/>
                  </a:lnTo>
                  <a:lnTo>
                    <a:pt x="13" y="966"/>
                  </a:lnTo>
                  <a:lnTo>
                    <a:pt x="18" y="966"/>
                  </a:lnTo>
                  <a:lnTo>
                    <a:pt x="49" y="965"/>
                  </a:lnTo>
                  <a:lnTo>
                    <a:pt x="82" y="964"/>
                  </a:lnTo>
                  <a:lnTo>
                    <a:pt x="113" y="959"/>
                  </a:lnTo>
                  <a:lnTo>
                    <a:pt x="143" y="955"/>
                  </a:lnTo>
                  <a:lnTo>
                    <a:pt x="173" y="949"/>
                  </a:lnTo>
                  <a:lnTo>
                    <a:pt x="202" y="940"/>
                  </a:lnTo>
                  <a:lnTo>
                    <a:pt x="231" y="932"/>
                  </a:lnTo>
                  <a:lnTo>
                    <a:pt x="258" y="922"/>
                  </a:lnTo>
                  <a:lnTo>
                    <a:pt x="284" y="910"/>
                  </a:lnTo>
                  <a:lnTo>
                    <a:pt x="310" y="899"/>
                  </a:lnTo>
                  <a:lnTo>
                    <a:pt x="335" y="884"/>
                  </a:lnTo>
                  <a:lnTo>
                    <a:pt x="358" y="870"/>
                  </a:lnTo>
                  <a:lnTo>
                    <a:pt x="381" y="855"/>
                  </a:lnTo>
                  <a:lnTo>
                    <a:pt x="403" y="838"/>
                  </a:lnTo>
                  <a:lnTo>
                    <a:pt x="423" y="821"/>
                  </a:lnTo>
                  <a:lnTo>
                    <a:pt x="443" y="802"/>
                  </a:lnTo>
                  <a:lnTo>
                    <a:pt x="471" y="772"/>
                  </a:lnTo>
                  <a:lnTo>
                    <a:pt x="495" y="740"/>
                  </a:lnTo>
                  <a:lnTo>
                    <a:pt x="515" y="707"/>
                  </a:lnTo>
                  <a:lnTo>
                    <a:pt x="534" y="671"/>
                  </a:lnTo>
                  <a:lnTo>
                    <a:pt x="549" y="635"/>
                  </a:lnTo>
                  <a:lnTo>
                    <a:pt x="559" y="597"/>
                  </a:lnTo>
                  <a:lnTo>
                    <a:pt x="566" y="558"/>
                  </a:lnTo>
                  <a:lnTo>
                    <a:pt x="569" y="519"/>
                  </a:lnTo>
                  <a:close/>
                </a:path>
              </a:pathLst>
            </a:custGeom>
            <a:solidFill>
              <a:srgbClr val="5B6670"/>
            </a:solidFill>
            <a:ln w="9525">
              <a:solidFill>
                <a:schemeClr val="bg2"/>
              </a:solidFill>
              <a:round/>
              <a:headEnd/>
              <a:tailEnd/>
            </a:ln>
          </p:spPr>
          <p:txBody>
            <a:bodyPr/>
            <a:lstStyle/>
            <a:p>
              <a:endParaRPr lang="en-US" dirty="0">
                <a:latin typeface="Segoe" pitchFamily="34" charset="0"/>
              </a:endParaRPr>
            </a:p>
          </p:txBody>
        </p:sp>
        <p:sp>
          <p:nvSpPr>
            <p:cNvPr id="274479" name="Freeform 47"/>
            <p:cNvSpPr>
              <a:spLocks/>
            </p:cNvSpPr>
            <p:nvPr/>
          </p:nvSpPr>
          <p:spPr bwMode="auto">
            <a:xfrm>
              <a:off x="3203" y="1643"/>
              <a:ext cx="198" cy="322"/>
            </a:xfrm>
            <a:custGeom>
              <a:avLst/>
              <a:gdLst/>
              <a:ahLst/>
              <a:cxnLst>
                <a:cxn ang="0">
                  <a:pos x="593" y="0"/>
                </a:cxn>
                <a:cxn ang="0">
                  <a:pos x="573" y="0"/>
                </a:cxn>
                <a:cxn ang="0">
                  <a:pos x="551" y="0"/>
                </a:cxn>
                <a:cxn ang="0">
                  <a:pos x="498" y="2"/>
                </a:cxn>
                <a:cxn ang="0">
                  <a:pos x="445" y="9"/>
                </a:cxn>
                <a:cxn ang="0">
                  <a:pos x="394" y="19"/>
                </a:cxn>
                <a:cxn ang="0">
                  <a:pos x="345" y="32"/>
                </a:cxn>
                <a:cxn ang="0">
                  <a:pos x="299" y="49"/>
                </a:cxn>
                <a:cxn ang="0">
                  <a:pos x="254" y="70"/>
                </a:cxn>
                <a:cxn ang="0">
                  <a:pos x="214" y="94"/>
                </a:cxn>
                <a:cxn ang="0">
                  <a:pos x="175" y="120"/>
                </a:cxn>
                <a:cxn ang="0">
                  <a:pos x="106" y="185"/>
                </a:cxn>
                <a:cxn ang="0">
                  <a:pos x="52" y="261"/>
                </a:cxn>
                <a:cxn ang="0">
                  <a:pos x="16" y="346"/>
                </a:cxn>
                <a:cxn ang="0">
                  <a:pos x="0" y="440"/>
                </a:cxn>
                <a:cxn ang="0">
                  <a:pos x="0" y="442"/>
                </a:cxn>
                <a:cxn ang="0">
                  <a:pos x="0" y="444"/>
                </a:cxn>
                <a:cxn ang="0">
                  <a:pos x="5" y="519"/>
                </a:cxn>
                <a:cxn ang="0">
                  <a:pos x="28" y="607"/>
                </a:cxn>
                <a:cxn ang="0">
                  <a:pos x="69" y="691"/>
                </a:cxn>
                <a:cxn ang="0">
                  <a:pos x="129" y="767"/>
                </a:cxn>
                <a:cxn ang="0">
                  <a:pos x="185" y="819"/>
                </a:cxn>
                <a:cxn ang="0">
                  <a:pos x="230" y="853"/>
                </a:cxn>
                <a:cxn ang="0">
                  <a:pos x="279" y="883"/>
                </a:cxn>
                <a:cxn ang="0">
                  <a:pos x="329" y="907"/>
                </a:cxn>
                <a:cxn ang="0">
                  <a:pos x="384" y="929"/>
                </a:cxn>
                <a:cxn ang="0">
                  <a:pos x="442" y="946"/>
                </a:cxn>
                <a:cxn ang="0">
                  <a:pos x="501" y="958"/>
                </a:cxn>
                <a:cxn ang="0">
                  <a:pos x="561" y="965"/>
                </a:cxn>
                <a:cxn ang="0">
                  <a:pos x="593" y="532"/>
                </a:cxn>
                <a:cxn ang="0">
                  <a:pos x="576" y="531"/>
                </a:cxn>
                <a:cxn ang="0">
                  <a:pos x="560" y="525"/>
                </a:cxn>
                <a:cxn ang="0">
                  <a:pos x="544" y="518"/>
                </a:cxn>
                <a:cxn ang="0">
                  <a:pos x="531" y="508"/>
                </a:cxn>
                <a:cxn ang="0">
                  <a:pos x="512" y="483"/>
                </a:cxn>
                <a:cxn ang="0">
                  <a:pos x="507" y="455"/>
                </a:cxn>
                <a:cxn ang="0">
                  <a:pos x="515" y="429"/>
                </a:cxn>
                <a:cxn ang="0">
                  <a:pos x="533" y="407"/>
                </a:cxn>
                <a:cxn ang="0">
                  <a:pos x="544" y="400"/>
                </a:cxn>
                <a:cxn ang="0">
                  <a:pos x="559" y="393"/>
                </a:cxn>
                <a:cxn ang="0">
                  <a:pos x="573" y="390"/>
                </a:cxn>
                <a:cxn ang="0">
                  <a:pos x="589" y="388"/>
                </a:cxn>
                <a:cxn ang="0">
                  <a:pos x="592" y="388"/>
                </a:cxn>
                <a:cxn ang="0">
                  <a:pos x="593" y="388"/>
                </a:cxn>
              </a:cxnLst>
              <a:rect l="0" t="0" r="r" b="b"/>
              <a:pathLst>
                <a:path w="593" h="966">
                  <a:moveTo>
                    <a:pt x="593" y="388"/>
                  </a:moveTo>
                  <a:lnTo>
                    <a:pt x="593" y="0"/>
                  </a:lnTo>
                  <a:lnTo>
                    <a:pt x="583" y="0"/>
                  </a:lnTo>
                  <a:lnTo>
                    <a:pt x="573" y="0"/>
                  </a:lnTo>
                  <a:lnTo>
                    <a:pt x="561" y="0"/>
                  </a:lnTo>
                  <a:lnTo>
                    <a:pt x="551" y="0"/>
                  </a:lnTo>
                  <a:lnTo>
                    <a:pt x="524" y="0"/>
                  </a:lnTo>
                  <a:lnTo>
                    <a:pt x="498" y="2"/>
                  </a:lnTo>
                  <a:lnTo>
                    <a:pt x="471" y="5"/>
                  </a:lnTo>
                  <a:lnTo>
                    <a:pt x="445" y="9"/>
                  </a:lnTo>
                  <a:lnTo>
                    <a:pt x="419" y="13"/>
                  </a:lnTo>
                  <a:lnTo>
                    <a:pt x="394" y="19"/>
                  </a:lnTo>
                  <a:lnTo>
                    <a:pt x="370" y="25"/>
                  </a:lnTo>
                  <a:lnTo>
                    <a:pt x="345" y="32"/>
                  </a:lnTo>
                  <a:lnTo>
                    <a:pt x="322" y="41"/>
                  </a:lnTo>
                  <a:lnTo>
                    <a:pt x="299" y="49"/>
                  </a:lnTo>
                  <a:lnTo>
                    <a:pt x="276" y="59"/>
                  </a:lnTo>
                  <a:lnTo>
                    <a:pt x="254" y="70"/>
                  </a:lnTo>
                  <a:lnTo>
                    <a:pt x="234" y="81"/>
                  </a:lnTo>
                  <a:lnTo>
                    <a:pt x="214" y="94"/>
                  </a:lnTo>
                  <a:lnTo>
                    <a:pt x="194" y="106"/>
                  </a:lnTo>
                  <a:lnTo>
                    <a:pt x="175" y="120"/>
                  </a:lnTo>
                  <a:lnTo>
                    <a:pt x="139" y="152"/>
                  </a:lnTo>
                  <a:lnTo>
                    <a:pt x="106" y="185"/>
                  </a:lnTo>
                  <a:lnTo>
                    <a:pt x="77" y="222"/>
                  </a:lnTo>
                  <a:lnTo>
                    <a:pt x="52" y="261"/>
                  </a:lnTo>
                  <a:lnTo>
                    <a:pt x="32" y="303"/>
                  </a:lnTo>
                  <a:lnTo>
                    <a:pt x="16" y="346"/>
                  </a:lnTo>
                  <a:lnTo>
                    <a:pt x="5" y="393"/>
                  </a:lnTo>
                  <a:lnTo>
                    <a:pt x="0" y="440"/>
                  </a:lnTo>
                  <a:lnTo>
                    <a:pt x="0" y="442"/>
                  </a:lnTo>
                  <a:lnTo>
                    <a:pt x="0" y="442"/>
                  </a:lnTo>
                  <a:lnTo>
                    <a:pt x="0" y="443"/>
                  </a:lnTo>
                  <a:lnTo>
                    <a:pt x="0" y="444"/>
                  </a:lnTo>
                  <a:lnTo>
                    <a:pt x="0" y="473"/>
                  </a:lnTo>
                  <a:lnTo>
                    <a:pt x="5" y="519"/>
                  </a:lnTo>
                  <a:lnTo>
                    <a:pt x="13" y="564"/>
                  </a:lnTo>
                  <a:lnTo>
                    <a:pt x="28" y="607"/>
                  </a:lnTo>
                  <a:lnTo>
                    <a:pt x="46" y="651"/>
                  </a:lnTo>
                  <a:lnTo>
                    <a:pt x="69" y="691"/>
                  </a:lnTo>
                  <a:lnTo>
                    <a:pt x="98" y="730"/>
                  </a:lnTo>
                  <a:lnTo>
                    <a:pt x="129" y="767"/>
                  </a:lnTo>
                  <a:lnTo>
                    <a:pt x="165" y="802"/>
                  </a:lnTo>
                  <a:lnTo>
                    <a:pt x="185" y="819"/>
                  </a:lnTo>
                  <a:lnTo>
                    <a:pt x="208" y="837"/>
                  </a:lnTo>
                  <a:lnTo>
                    <a:pt x="230" y="853"/>
                  </a:lnTo>
                  <a:lnTo>
                    <a:pt x="254" y="868"/>
                  </a:lnTo>
                  <a:lnTo>
                    <a:pt x="279" y="883"/>
                  </a:lnTo>
                  <a:lnTo>
                    <a:pt x="303" y="896"/>
                  </a:lnTo>
                  <a:lnTo>
                    <a:pt x="329" y="907"/>
                  </a:lnTo>
                  <a:lnTo>
                    <a:pt x="357" y="919"/>
                  </a:lnTo>
                  <a:lnTo>
                    <a:pt x="384" y="929"/>
                  </a:lnTo>
                  <a:lnTo>
                    <a:pt x="413" y="938"/>
                  </a:lnTo>
                  <a:lnTo>
                    <a:pt x="442" y="946"/>
                  </a:lnTo>
                  <a:lnTo>
                    <a:pt x="471" y="952"/>
                  </a:lnTo>
                  <a:lnTo>
                    <a:pt x="501" y="958"/>
                  </a:lnTo>
                  <a:lnTo>
                    <a:pt x="531" y="962"/>
                  </a:lnTo>
                  <a:lnTo>
                    <a:pt x="561" y="965"/>
                  </a:lnTo>
                  <a:lnTo>
                    <a:pt x="593" y="966"/>
                  </a:lnTo>
                  <a:lnTo>
                    <a:pt x="593" y="532"/>
                  </a:lnTo>
                  <a:lnTo>
                    <a:pt x="585" y="532"/>
                  </a:lnTo>
                  <a:lnTo>
                    <a:pt x="576" y="531"/>
                  </a:lnTo>
                  <a:lnTo>
                    <a:pt x="567" y="528"/>
                  </a:lnTo>
                  <a:lnTo>
                    <a:pt x="560" y="525"/>
                  </a:lnTo>
                  <a:lnTo>
                    <a:pt x="551" y="522"/>
                  </a:lnTo>
                  <a:lnTo>
                    <a:pt x="544" y="518"/>
                  </a:lnTo>
                  <a:lnTo>
                    <a:pt x="537" y="514"/>
                  </a:lnTo>
                  <a:lnTo>
                    <a:pt x="531" y="508"/>
                  </a:lnTo>
                  <a:lnTo>
                    <a:pt x="521" y="496"/>
                  </a:lnTo>
                  <a:lnTo>
                    <a:pt x="512" y="483"/>
                  </a:lnTo>
                  <a:lnTo>
                    <a:pt x="508" y="469"/>
                  </a:lnTo>
                  <a:lnTo>
                    <a:pt x="507" y="455"/>
                  </a:lnTo>
                  <a:lnTo>
                    <a:pt x="510" y="440"/>
                  </a:lnTo>
                  <a:lnTo>
                    <a:pt x="515" y="429"/>
                  </a:lnTo>
                  <a:lnTo>
                    <a:pt x="523" y="417"/>
                  </a:lnTo>
                  <a:lnTo>
                    <a:pt x="533" y="407"/>
                  </a:lnTo>
                  <a:lnTo>
                    <a:pt x="538" y="403"/>
                  </a:lnTo>
                  <a:lnTo>
                    <a:pt x="544" y="400"/>
                  </a:lnTo>
                  <a:lnTo>
                    <a:pt x="551" y="395"/>
                  </a:lnTo>
                  <a:lnTo>
                    <a:pt x="559" y="393"/>
                  </a:lnTo>
                  <a:lnTo>
                    <a:pt x="566" y="391"/>
                  </a:lnTo>
                  <a:lnTo>
                    <a:pt x="573" y="390"/>
                  </a:lnTo>
                  <a:lnTo>
                    <a:pt x="580" y="388"/>
                  </a:lnTo>
                  <a:lnTo>
                    <a:pt x="589" y="388"/>
                  </a:lnTo>
                  <a:lnTo>
                    <a:pt x="590" y="388"/>
                  </a:lnTo>
                  <a:lnTo>
                    <a:pt x="592" y="388"/>
                  </a:lnTo>
                  <a:lnTo>
                    <a:pt x="592" y="388"/>
                  </a:lnTo>
                  <a:lnTo>
                    <a:pt x="593" y="388"/>
                  </a:lnTo>
                  <a:close/>
                </a:path>
              </a:pathLst>
            </a:custGeom>
            <a:solidFill>
              <a:srgbClr val="5B6670"/>
            </a:solidFill>
            <a:ln w="9525">
              <a:solidFill>
                <a:schemeClr val="bg2"/>
              </a:solidFill>
              <a:round/>
              <a:headEnd/>
              <a:tailEnd/>
            </a:ln>
          </p:spPr>
          <p:txBody>
            <a:bodyPr/>
            <a:lstStyle/>
            <a:p>
              <a:endParaRPr lang="en-US" dirty="0">
                <a:latin typeface="Segoe" pitchFamily="34" charset="0"/>
              </a:endParaRPr>
            </a:p>
          </p:txBody>
        </p:sp>
        <p:sp>
          <p:nvSpPr>
            <p:cNvPr id="274480" name="Freeform 48"/>
            <p:cNvSpPr>
              <a:spLocks/>
            </p:cNvSpPr>
            <p:nvPr/>
          </p:nvSpPr>
          <p:spPr bwMode="auto">
            <a:xfrm>
              <a:off x="3382" y="1805"/>
              <a:ext cx="208" cy="160"/>
            </a:xfrm>
            <a:custGeom>
              <a:avLst/>
              <a:gdLst/>
              <a:ahLst/>
              <a:cxnLst>
                <a:cxn ang="0">
                  <a:pos x="22" y="160"/>
                </a:cxn>
                <a:cxn ang="0">
                  <a:pos x="0" y="479"/>
                </a:cxn>
                <a:cxn ang="0">
                  <a:pos x="33" y="480"/>
                </a:cxn>
                <a:cxn ang="0">
                  <a:pos x="65" y="481"/>
                </a:cxn>
                <a:cxn ang="0">
                  <a:pos x="98" y="480"/>
                </a:cxn>
                <a:cxn ang="0">
                  <a:pos x="131" y="477"/>
                </a:cxn>
                <a:cxn ang="0">
                  <a:pos x="163" y="474"/>
                </a:cxn>
                <a:cxn ang="0">
                  <a:pos x="195" y="468"/>
                </a:cxn>
                <a:cxn ang="0">
                  <a:pos x="226" y="463"/>
                </a:cxn>
                <a:cxn ang="0">
                  <a:pos x="258" y="454"/>
                </a:cxn>
                <a:cxn ang="0">
                  <a:pos x="289" y="444"/>
                </a:cxn>
                <a:cxn ang="0">
                  <a:pos x="319" y="434"/>
                </a:cxn>
                <a:cxn ang="0">
                  <a:pos x="348" y="421"/>
                </a:cxn>
                <a:cxn ang="0">
                  <a:pos x="375" y="408"/>
                </a:cxn>
                <a:cxn ang="0">
                  <a:pos x="401" y="392"/>
                </a:cxn>
                <a:cxn ang="0">
                  <a:pos x="427" y="376"/>
                </a:cxn>
                <a:cxn ang="0">
                  <a:pos x="452" y="357"/>
                </a:cxn>
                <a:cxn ang="0">
                  <a:pos x="475" y="339"/>
                </a:cxn>
                <a:cxn ang="0">
                  <a:pos x="512" y="301"/>
                </a:cxn>
                <a:cxn ang="0">
                  <a:pos x="544" y="264"/>
                </a:cxn>
                <a:cxn ang="0">
                  <a:pos x="570" y="225"/>
                </a:cxn>
                <a:cxn ang="0">
                  <a:pos x="590" y="184"/>
                </a:cxn>
                <a:cxn ang="0">
                  <a:pos x="606" y="144"/>
                </a:cxn>
                <a:cxn ang="0">
                  <a:pos x="616" y="102"/>
                </a:cxn>
                <a:cxn ang="0">
                  <a:pos x="622" y="59"/>
                </a:cxn>
                <a:cxn ang="0">
                  <a:pos x="623" y="14"/>
                </a:cxn>
                <a:cxn ang="0">
                  <a:pos x="268" y="0"/>
                </a:cxn>
                <a:cxn ang="0">
                  <a:pos x="250" y="73"/>
                </a:cxn>
                <a:cxn ang="0">
                  <a:pos x="203" y="127"/>
                </a:cxn>
                <a:cxn ang="0">
                  <a:pos x="92" y="166"/>
                </a:cxn>
                <a:cxn ang="0">
                  <a:pos x="22" y="160"/>
                </a:cxn>
              </a:cxnLst>
              <a:rect l="0" t="0" r="r" b="b"/>
              <a:pathLst>
                <a:path w="623" h="481">
                  <a:moveTo>
                    <a:pt x="22" y="160"/>
                  </a:moveTo>
                  <a:lnTo>
                    <a:pt x="0" y="479"/>
                  </a:lnTo>
                  <a:lnTo>
                    <a:pt x="33" y="480"/>
                  </a:lnTo>
                  <a:lnTo>
                    <a:pt x="65" y="481"/>
                  </a:lnTo>
                  <a:lnTo>
                    <a:pt x="98" y="480"/>
                  </a:lnTo>
                  <a:lnTo>
                    <a:pt x="131" y="477"/>
                  </a:lnTo>
                  <a:lnTo>
                    <a:pt x="163" y="474"/>
                  </a:lnTo>
                  <a:lnTo>
                    <a:pt x="195" y="468"/>
                  </a:lnTo>
                  <a:lnTo>
                    <a:pt x="226" y="463"/>
                  </a:lnTo>
                  <a:lnTo>
                    <a:pt x="258" y="454"/>
                  </a:lnTo>
                  <a:lnTo>
                    <a:pt x="289" y="444"/>
                  </a:lnTo>
                  <a:lnTo>
                    <a:pt x="319" y="434"/>
                  </a:lnTo>
                  <a:lnTo>
                    <a:pt x="348" y="421"/>
                  </a:lnTo>
                  <a:lnTo>
                    <a:pt x="375" y="408"/>
                  </a:lnTo>
                  <a:lnTo>
                    <a:pt x="401" y="392"/>
                  </a:lnTo>
                  <a:lnTo>
                    <a:pt x="427" y="376"/>
                  </a:lnTo>
                  <a:lnTo>
                    <a:pt x="452" y="357"/>
                  </a:lnTo>
                  <a:lnTo>
                    <a:pt x="475" y="339"/>
                  </a:lnTo>
                  <a:lnTo>
                    <a:pt x="512" y="301"/>
                  </a:lnTo>
                  <a:lnTo>
                    <a:pt x="544" y="264"/>
                  </a:lnTo>
                  <a:lnTo>
                    <a:pt x="570" y="225"/>
                  </a:lnTo>
                  <a:lnTo>
                    <a:pt x="590" y="184"/>
                  </a:lnTo>
                  <a:lnTo>
                    <a:pt x="606" y="144"/>
                  </a:lnTo>
                  <a:lnTo>
                    <a:pt x="616" y="102"/>
                  </a:lnTo>
                  <a:lnTo>
                    <a:pt x="622" y="59"/>
                  </a:lnTo>
                  <a:lnTo>
                    <a:pt x="623" y="14"/>
                  </a:lnTo>
                  <a:lnTo>
                    <a:pt x="268" y="0"/>
                  </a:lnTo>
                  <a:lnTo>
                    <a:pt x="250" y="73"/>
                  </a:lnTo>
                  <a:lnTo>
                    <a:pt x="203" y="127"/>
                  </a:lnTo>
                  <a:lnTo>
                    <a:pt x="92" y="166"/>
                  </a:lnTo>
                  <a:lnTo>
                    <a:pt x="22" y="160"/>
                  </a:lnTo>
                  <a:close/>
                </a:path>
              </a:pathLst>
            </a:custGeom>
            <a:solidFill>
              <a:srgbClr val="4C7F7F"/>
            </a:solidFill>
            <a:ln w="9525">
              <a:solidFill>
                <a:schemeClr val="bg2"/>
              </a:solidFill>
              <a:round/>
              <a:headEnd/>
              <a:tailEnd/>
            </a:ln>
          </p:spPr>
          <p:txBody>
            <a:bodyPr/>
            <a:lstStyle/>
            <a:p>
              <a:endParaRPr lang="en-US" dirty="0">
                <a:latin typeface="Segoe" pitchFamily="34" charset="0"/>
              </a:endParaRPr>
            </a:p>
          </p:txBody>
        </p:sp>
        <p:sp>
          <p:nvSpPr>
            <p:cNvPr id="274481" name="Freeform 49"/>
            <p:cNvSpPr>
              <a:spLocks/>
            </p:cNvSpPr>
            <p:nvPr/>
          </p:nvSpPr>
          <p:spPr bwMode="auto">
            <a:xfrm>
              <a:off x="3452" y="1823"/>
              <a:ext cx="127" cy="107"/>
            </a:xfrm>
            <a:custGeom>
              <a:avLst/>
              <a:gdLst/>
              <a:ahLst/>
              <a:cxnLst>
                <a:cxn ang="0">
                  <a:pos x="0" y="52"/>
                </a:cxn>
                <a:cxn ang="0">
                  <a:pos x="218" y="321"/>
                </a:cxn>
                <a:cxn ang="0">
                  <a:pos x="245" y="301"/>
                </a:cxn>
                <a:cxn ang="0">
                  <a:pos x="270" y="279"/>
                </a:cxn>
                <a:cxn ang="0">
                  <a:pos x="293" y="259"/>
                </a:cxn>
                <a:cxn ang="0">
                  <a:pos x="313" y="238"/>
                </a:cxn>
                <a:cxn ang="0">
                  <a:pos x="332" y="214"/>
                </a:cxn>
                <a:cxn ang="0">
                  <a:pos x="349" y="190"/>
                </a:cxn>
                <a:cxn ang="0">
                  <a:pos x="365" y="164"/>
                </a:cxn>
                <a:cxn ang="0">
                  <a:pos x="380" y="134"/>
                </a:cxn>
                <a:cxn ang="0">
                  <a:pos x="46" y="0"/>
                </a:cxn>
                <a:cxn ang="0">
                  <a:pos x="0" y="52"/>
                </a:cxn>
              </a:cxnLst>
              <a:rect l="0" t="0" r="r" b="b"/>
              <a:pathLst>
                <a:path w="380" h="321">
                  <a:moveTo>
                    <a:pt x="0" y="52"/>
                  </a:moveTo>
                  <a:lnTo>
                    <a:pt x="218" y="321"/>
                  </a:lnTo>
                  <a:lnTo>
                    <a:pt x="245" y="301"/>
                  </a:lnTo>
                  <a:lnTo>
                    <a:pt x="270" y="279"/>
                  </a:lnTo>
                  <a:lnTo>
                    <a:pt x="293" y="259"/>
                  </a:lnTo>
                  <a:lnTo>
                    <a:pt x="313" y="238"/>
                  </a:lnTo>
                  <a:lnTo>
                    <a:pt x="332" y="214"/>
                  </a:lnTo>
                  <a:lnTo>
                    <a:pt x="349" y="190"/>
                  </a:lnTo>
                  <a:lnTo>
                    <a:pt x="365" y="164"/>
                  </a:lnTo>
                  <a:lnTo>
                    <a:pt x="380" y="134"/>
                  </a:lnTo>
                  <a:lnTo>
                    <a:pt x="46" y="0"/>
                  </a:lnTo>
                  <a:lnTo>
                    <a:pt x="0" y="52"/>
                  </a:lnTo>
                  <a:close/>
                </a:path>
              </a:pathLst>
            </a:custGeom>
            <a:solidFill>
              <a:srgbClr val="91B7CE"/>
            </a:solidFill>
            <a:ln w="9525">
              <a:solidFill>
                <a:schemeClr val="bg2"/>
              </a:solidFill>
              <a:round/>
              <a:headEnd/>
              <a:tailEnd/>
            </a:ln>
          </p:spPr>
          <p:txBody>
            <a:bodyPr/>
            <a:lstStyle/>
            <a:p>
              <a:endParaRPr lang="en-US" dirty="0">
                <a:latin typeface="Segoe" pitchFamily="34" charset="0"/>
              </a:endParaRPr>
            </a:p>
          </p:txBody>
        </p:sp>
        <p:sp>
          <p:nvSpPr>
            <p:cNvPr id="274482" name="Freeform 50"/>
            <p:cNvSpPr>
              <a:spLocks/>
            </p:cNvSpPr>
            <p:nvPr/>
          </p:nvSpPr>
          <p:spPr bwMode="auto">
            <a:xfrm>
              <a:off x="3459" y="1834"/>
              <a:ext cx="109" cy="77"/>
            </a:xfrm>
            <a:custGeom>
              <a:avLst/>
              <a:gdLst/>
              <a:ahLst/>
              <a:cxnLst>
                <a:cxn ang="0">
                  <a:pos x="328" y="159"/>
                </a:cxn>
                <a:cxn ang="0">
                  <a:pos x="322" y="169"/>
                </a:cxn>
                <a:cxn ang="0">
                  <a:pos x="315" y="178"/>
                </a:cxn>
                <a:cxn ang="0">
                  <a:pos x="308" y="188"/>
                </a:cxn>
                <a:cxn ang="0">
                  <a:pos x="300" y="198"/>
                </a:cxn>
                <a:cxn ang="0">
                  <a:pos x="292" y="207"/>
                </a:cxn>
                <a:cxn ang="0">
                  <a:pos x="285" y="217"/>
                </a:cxn>
                <a:cxn ang="0">
                  <a:pos x="276" y="224"/>
                </a:cxn>
                <a:cxn ang="0">
                  <a:pos x="269" y="231"/>
                </a:cxn>
                <a:cxn ang="0">
                  <a:pos x="0" y="8"/>
                </a:cxn>
                <a:cxn ang="0">
                  <a:pos x="34" y="0"/>
                </a:cxn>
                <a:cxn ang="0">
                  <a:pos x="328" y="159"/>
                </a:cxn>
              </a:cxnLst>
              <a:rect l="0" t="0" r="r" b="b"/>
              <a:pathLst>
                <a:path w="328" h="231">
                  <a:moveTo>
                    <a:pt x="328" y="159"/>
                  </a:moveTo>
                  <a:lnTo>
                    <a:pt x="322" y="169"/>
                  </a:lnTo>
                  <a:lnTo>
                    <a:pt x="315" y="178"/>
                  </a:lnTo>
                  <a:lnTo>
                    <a:pt x="308" y="188"/>
                  </a:lnTo>
                  <a:lnTo>
                    <a:pt x="300" y="198"/>
                  </a:lnTo>
                  <a:lnTo>
                    <a:pt x="292" y="207"/>
                  </a:lnTo>
                  <a:lnTo>
                    <a:pt x="285" y="217"/>
                  </a:lnTo>
                  <a:lnTo>
                    <a:pt x="276" y="224"/>
                  </a:lnTo>
                  <a:lnTo>
                    <a:pt x="269" y="231"/>
                  </a:lnTo>
                  <a:lnTo>
                    <a:pt x="0" y="8"/>
                  </a:lnTo>
                  <a:lnTo>
                    <a:pt x="34" y="0"/>
                  </a:lnTo>
                  <a:lnTo>
                    <a:pt x="328" y="159"/>
                  </a:lnTo>
                  <a:close/>
                </a:path>
              </a:pathLst>
            </a:custGeom>
            <a:solidFill>
              <a:srgbClr val="B2D8EF"/>
            </a:solidFill>
            <a:ln w="9525">
              <a:solidFill>
                <a:schemeClr val="bg2"/>
              </a:solidFill>
              <a:round/>
              <a:headEnd/>
              <a:tailEnd/>
            </a:ln>
          </p:spPr>
          <p:txBody>
            <a:bodyPr/>
            <a:lstStyle/>
            <a:p>
              <a:endParaRPr lang="en-US" dirty="0">
                <a:latin typeface="Segoe" pitchFamily="34" charset="0"/>
              </a:endParaRPr>
            </a:p>
          </p:txBody>
        </p:sp>
        <p:sp>
          <p:nvSpPr>
            <p:cNvPr id="274483" name="Freeform 51"/>
            <p:cNvSpPr>
              <a:spLocks/>
            </p:cNvSpPr>
            <p:nvPr/>
          </p:nvSpPr>
          <p:spPr bwMode="auto">
            <a:xfrm>
              <a:off x="3426" y="1849"/>
              <a:ext cx="79" cy="108"/>
            </a:xfrm>
            <a:custGeom>
              <a:avLst/>
              <a:gdLst/>
              <a:ahLst/>
              <a:cxnLst>
                <a:cxn ang="0">
                  <a:pos x="52" y="0"/>
                </a:cxn>
                <a:cxn ang="0">
                  <a:pos x="238" y="282"/>
                </a:cxn>
                <a:cxn ang="0">
                  <a:pos x="224" y="289"/>
                </a:cxn>
                <a:cxn ang="0">
                  <a:pos x="209" y="295"/>
                </a:cxn>
                <a:cxn ang="0">
                  <a:pos x="196" y="299"/>
                </a:cxn>
                <a:cxn ang="0">
                  <a:pos x="182" y="305"/>
                </a:cxn>
                <a:cxn ang="0">
                  <a:pos x="168" y="309"/>
                </a:cxn>
                <a:cxn ang="0">
                  <a:pos x="153" y="313"/>
                </a:cxn>
                <a:cxn ang="0">
                  <a:pos x="139" y="318"/>
                </a:cxn>
                <a:cxn ang="0">
                  <a:pos x="124" y="323"/>
                </a:cxn>
                <a:cxn ang="0">
                  <a:pos x="0" y="21"/>
                </a:cxn>
                <a:cxn ang="0">
                  <a:pos x="52" y="0"/>
                </a:cxn>
              </a:cxnLst>
              <a:rect l="0" t="0" r="r" b="b"/>
              <a:pathLst>
                <a:path w="238" h="323">
                  <a:moveTo>
                    <a:pt x="52" y="0"/>
                  </a:moveTo>
                  <a:lnTo>
                    <a:pt x="238" y="282"/>
                  </a:lnTo>
                  <a:lnTo>
                    <a:pt x="224" y="289"/>
                  </a:lnTo>
                  <a:lnTo>
                    <a:pt x="209" y="295"/>
                  </a:lnTo>
                  <a:lnTo>
                    <a:pt x="196" y="299"/>
                  </a:lnTo>
                  <a:lnTo>
                    <a:pt x="182" y="305"/>
                  </a:lnTo>
                  <a:lnTo>
                    <a:pt x="168" y="309"/>
                  </a:lnTo>
                  <a:lnTo>
                    <a:pt x="153" y="313"/>
                  </a:lnTo>
                  <a:lnTo>
                    <a:pt x="139" y="318"/>
                  </a:lnTo>
                  <a:lnTo>
                    <a:pt x="124" y="323"/>
                  </a:lnTo>
                  <a:lnTo>
                    <a:pt x="0" y="21"/>
                  </a:lnTo>
                  <a:lnTo>
                    <a:pt x="52" y="0"/>
                  </a:lnTo>
                  <a:close/>
                </a:path>
              </a:pathLst>
            </a:custGeom>
            <a:solidFill>
              <a:srgbClr val="A5828E"/>
            </a:solidFill>
            <a:ln w="9525">
              <a:solidFill>
                <a:schemeClr val="bg2"/>
              </a:solidFill>
              <a:round/>
              <a:headEnd/>
              <a:tailEnd/>
            </a:ln>
          </p:spPr>
          <p:txBody>
            <a:bodyPr/>
            <a:lstStyle/>
            <a:p>
              <a:endParaRPr lang="en-US" dirty="0">
                <a:latin typeface="Segoe" pitchFamily="34" charset="0"/>
              </a:endParaRPr>
            </a:p>
          </p:txBody>
        </p:sp>
        <p:sp>
          <p:nvSpPr>
            <p:cNvPr id="274484" name="Freeform 52"/>
            <p:cNvSpPr>
              <a:spLocks/>
            </p:cNvSpPr>
            <p:nvPr/>
          </p:nvSpPr>
          <p:spPr bwMode="auto">
            <a:xfrm>
              <a:off x="3402" y="1858"/>
              <a:ext cx="48" cy="108"/>
            </a:xfrm>
            <a:custGeom>
              <a:avLst/>
              <a:gdLst/>
              <a:ahLst/>
              <a:cxnLst>
                <a:cxn ang="0">
                  <a:pos x="0" y="0"/>
                </a:cxn>
                <a:cxn ang="0">
                  <a:pos x="0" y="321"/>
                </a:cxn>
                <a:cxn ang="0">
                  <a:pos x="10" y="323"/>
                </a:cxn>
                <a:cxn ang="0">
                  <a:pos x="28" y="323"/>
                </a:cxn>
                <a:cxn ang="0">
                  <a:pos x="46" y="321"/>
                </a:cxn>
                <a:cxn ang="0">
                  <a:pos x="68" y="319"/>
                </a:cxn>
                <a:cxn ang="0">
                  <a:pos x="91" y="317"/>
                </a:cxn>
                <a:cxn ang="0">
                  <a:pos x="111" y="314"/>
                </a:cxn>
                <a:cxn ang="0">
                  <a:pos x="130" y="310"/>
                </a:cxn>
                <a:cxn ang="0">
                  <a:pos x="143" y="307"/>
                </a:cxn>
                <a:cxn ang="0">
                  <a:pos x="39" y="0"/>
                </a:cxn>
                <a:cxn ang="0">
                  <a:pos x="0" y="0"/>
                </a:cxn>
              </a:cxnLst>
              <a:rect l="0" t="0" r="r" b="b"/>
              <a:pathLst>
                <a:path w="143" h="323">
                  <a:moveTo>
                    <a:pt x="0" y="0"/>
                  </a:moveTo>
                  <a:lnTo>
                    <a:pt x="0" y="321"/>
                  </a:lnTo>
                  <a:lnTo>
                    <a:pt x="10" y="323"/>
                  </a:lnTo>
                  <a:lnTo>
                    <a:pt x="28" y="323"/>
                  </a:lnTo>
                  <a:lnTo>
                    <a:pt x="46" y="321"/>
                  </a:lnTo>
                  <a:lnTo>
                    <a:pt x="68" y="319"/>
                  </a:lnTo>
                  <a:lnTo>
                    <a:pt x="91" y="317"/>
                  </a:lnTo>
                  <a:lnTo>
                    <a:pt x="111" y="314"/>
                  </a:lnTo>
                  <a:lnTo>
                    <a:pt x="130" y="310"/>
                  </a:lnTo>
                  <a:lnTo>
                    <a:pt x="143" y="307"/>
                  </a:lnTo>
                  <a:lnTo>
                    <a:pt x="39" y="0"/>
                  </a:lnTo>
                  <a:lnTo>
                    <a:pt x="0" y="0"/>
                  </a:lnTo>
                  <a:close/>
                </a:path>
              </a:pathLst>
            </a:custGeom>
            <a:solidFill>
              <a:srgbClr val="999999"/>
            </a:solidFill>
            <a:ln w="9525">
              <a:solidFill>
                <a:schemeClr val="bg2"/>
              </a:solidFill>
              <a:round/>
              <a:headEnd/>
              <a:tailEnd/>
            </a:ln>
          </p:spPr>
          <p:txBody>
            <a:bodyPr/>
            <a:lstStyle/>
            <a:p>
              <a:endParaRPr lang="en-US" dirty="0">
                <a:latin typeface="Segoe" pitchFamily="34" charset="0"/>
              </a:endParaRPr>
            </a:p>
          </p:txBody>
        </p:sp>
        <p:sp>
          <p:nvSpPr>
            <p:cNvPr id="274485" name="Freeform 53"/>
            <p:cNvSpPr>
              <a:spLocks/>
            </p:cNvSpPr>
            <p:nvPr/>
          </p:nvSpPr>
          <p:spPr bwMode="auto">
            <a:xfrm>
              <a:off x="3411" y="1858"/>
              <a:ext cx="19" cy="107"/>
            </a:xfrm>
            <a:custGeom>
              <a:avLst/>
              <a:gdLst/>
              <a:ahLst/>
              <a:cxnLst>
                <a:cxn ang="0">
                  <a:pos x="0" y="0"/>
                </a:cxn>
                <a:cxn ang="0">
                  <a:pos x="0" y="321"/>
                </a:cxn>
                <a:cxn ang="0">
                  <a:pos x="6" y="321"/>
                </a:cxn>
                <a:cxn ang="0">
                  <a:pos x="12" y="321"/>
                </a:cxn>
                <a:cxn ang="0">
                  <a:pos x="19" y="321"/>
                </a:cxn>
                <a:cxn ang="0">
                  <a:pos x="26" y="320"/>
                </a:cxn>
                <a:cxn ang="0">
                  <a:pos x="35" y="320"/>
                </a:cxn>
                <a:cxn ang="0">
                  <a:pos x="42" y="320"/>
                </a:cxn>
                <a:cxn ang="0">
                  <a:pos x="51" y="319"/>
                </a:cxn>
                <a:cxn ang="0">
                  <a:pos x="59" y="316"/>
                </a:cxn>
                <a:cxn ang="0">
                  <a:pos x="0" y="0"/>
                </a:cxn>
              </a:cxnLst>
              <a:rect l="0" t="0" r="r" b="b"/>
              <a:pathLst>
                <a:path w="59" h="321">
                  <a:moveTo>
                    <a:pt x="0" y="0"/>
                  </a:moveTo>
                  <a:lnTo>
                    <a:pt x="0" y="321"/>
                  </a:lnTo>
                  <a:lnTo>
                    <a:pt x="6" y="321"/>
                  </a:lnTo>
                  <a:lnTo>
                    <a:pt x="12" y="321"/>
                  </a:lnTo>
                  <a:lnTo>
                    <a:pt x="19" y="321"/>
                  </a:lnTo>
                  <a:lnTo>
                    <a:pt x="26" y="320"/>
                  </a:lnTo>
                  <a:lnTo>
                    <a:pt x="35" y="320"/>
                  </a:lnTo>
                  <a:lnTo>
                    <a:pt x="42" y="320"/>
                  </a:lnTo>
                  <a:lnTo>
                    <a:pt x="51" y="319"/>
                  </a:lnTo>
                  <a:lnTo>
                    <a:pt x="59" y="316"/>
                  </a:lnTo>
                  <a:lnTo>
                    <a:pt x="0" y="0"/>
                  </a:lnTo>
                  <a:close/>
                </a:path>
              </a:pathLst>
            </a:custGeom>
            <a:solidFill>
              <a:srgbClr val="B2D8EF"/>
            </a:solidFill>
            <a:ln w="9525">
              <a:solidFill>
                <a:schemeClr val="bg2"/>
              </a:solidFill>
              <a:round/>
              <a:headEnd/>
              <a:tailEnd/>
            </a:ln>
          </p:spPr>
          <p:txBody>
            <a:bodyPr/>
            <a:lstStyle/>
            <a:p>
              <a:endParaRPr lang="en-US" dirty="0">
                <a:latin typeface="Segoe" pitchFamily="34" charset="0"/>
              </a:endParaRPr>
            </a:p>
          </p:txBody>
        </p:sp>
        <p:sp>
          <p:nvSpPr>
            <p:cNvPr id="274486" name="Freeform 54"/>
            <p:cNvSpPr>
              <a:spLocks/>
            </p:cNvSpPr>
            <p:nvPr/>
          </p:nvSpPr>
          <p:spPr bwMode="auto">
            <a:xfrm>
              <a:off x="3205" y="1644"/>
              <a:ext cx="186" cy="190"/>
            </a:xfrm>
            <a:custGeom>
              <a:avLst/>
              <a:gdLst/>
              <a:ahLst/>
              <a:cxnLst>
                <a:cxn ang="0">
                  <a:pos x="13" y="569"/>
                </a:cxn>
                <a:cxn ang="0">
                  <a:pos x="388" y="523"/>
                </a:cxn>
                <a:cxn ang="0">
                  <a:pos x="375" y="438"/>
                </a:cxn>
                <a:cxn ang="0">
                  <a:pos x="415" y="340"/>
                </a:cxn>
                <a:cxn ang="0">
                  <a:pos x="487" y="294"/>
                </a:cxn>
                <a:cxn ang="0">
                  <a:pos x="558" y="287"/>
                </a:cxn>
                <a:cxn ang="0">
                  <a:pos x="490" y="0"/>
                </a:cxn>
                <a:cxn ang="0">
                  <a:pos x="418" y="11"/>
                </a:cxn>
                <a:cxn ang="0">
                  <a:pos x="352" y="29"/>
                </a:cxn>
                <a:cxn ang="0">
                  <a:pos x="291" y="50"/>
                </a:cxn>
                <a:cxn ang="0">
                  <a:pos x="236" y="76"/>
                </a:cxn>
                <a:cxn ang="0">
                  <a:pos x="189" y="106"/>
                </a:cxn>
                <a:cxn ang="0">
                  <a:pos x="145" y="140"/>
                </a:cxn>
                <a:cxn ang="0">
                  <a:pos x="109" y="176"/>
                </a:cxn>
                <a:cxn ang="0">
                  <a:pos x="77" y="215"/>
                </a:cxn>
                <a:cxn ang="0">
                  <a:pos x="51" y="256"/>
                </a:cxn>
                <a:cxn ang="0">
                  <a:pos x="30" y="298"/>
                </a:cxn>
                <a:cxn ang="0">
                  <a:pos x="15" y="343"/>
                </a:cxn>
                <a:cxn ang="0">
                  <a:pos x="5" y="388"/>
                </a:cxn>
                <a:cxn ang="0">
                  <a:pos x="0" y="434"/>
                </a:cxn>
                <a:cxn ang="0">
                  <a:pos x="0" y="480"/>
                </a:cxn>
                <a:cxn ang="0">
                  <a:pos x="4" y="525"/>
                </a:cxn>
                <a:cxn ang="0">
                  <a:pos x="13" y="569"/>
                </a:cxn>
              </a:cxnLst>
              <a:rect l="0" t="0" r="r" b="b"/>
              <a:pathLst>
                <a:path w="558" h="569">
                  <a:moveTo>
                    <a:pt x="13" y="569"/>
                  </a:moveTo>
                  <a:lnTo>
                    <a:pt x="388" y="523"/>
                  </a:lnTo>
                  <a:lnTo>
                    <a:pt x="375" y="438"/>
                  </a:lnTo>
                  <a:lnTo>
                    <a:pt x="415" y="340"/>
                  </a:lnTo>
                  <a:lnTo>
                    <a:pt x="487" y="294"/>
                  </a:lnTo>
                  <a:lnTo>
                    <a:pt x="558" y="287"/>
                  </a:lnTo>
                  <a:lnTo>
                    <a:pt x="490" y="0"/>
                  </a:lnTo>
                  <a:lnTo>
                    <a:pt x="418" y="11"/>
                  </a:lnTo>
                  <a:lnTo>
                    <a:pt x="352" y="29"/>
                  </a:lnTo>
                  <a:lnTo>
                    <a:pt x="291" y="50"/>
                  </a:lnTo>
                  <a:lnTo>
                    <a:pt x="236" y="76"/>
                  </a:lnTo>
                  <a:lnTo>
                    <a:pt x="189" y="106"/>
                  </a:lnTo>
                  <a:lnTo>
                    <a:pt x="145" y="140"/>
                  </a:lnTo>
                  <a:lnTo>
                    <a:pt x="109" y="176"/>
                  </a:lnTo>
                  <a:lnTo>
                    <a:pt x="77" y="215"/>
                  </a:lnTo>
                  <a:lnTo>
                    <a:pt x="51" y="256"/>
                  </a:lnTo>
                  <a:lnTo>
                    <a:pt x="30" y="298"/>
                  </a:lnTo>
                  <a:lnTo>
                    <a:pt x="15" y="343"/>
                  </a:lnTo>
                  <a:lnTo>
                    <a:pt x="5" y="388"/>
                  </a:lnTo>
                  <a:lnTo>
                    <a:pt x="0" y="434"/>
                  </a:lnTo>
                  <a:lnTo>
                    <a:pt x="0" y="480"/>
                  </a:lnTo>
                  <a:lnTo>
                    <a:pt x="4" y="525"/>
                  </a:lnTo>
                  <a:lnTo>
                    <a:pt x="13" y="569"/>
                  </a:lnTo>
                  <a:close/>
                </a:path>
              </a:pathLst>
            </a:custGeom>
            <a:solidFill>
              <a:srgbClr val="668C8C"/>
            </a:solidFill>
            <a:ln w="9525">
              <a:solidFill>
                <a:schemeClr val="bg2"/>
              </a:solidFill>
              <a:round/>
              <a:headEnd/>
              <a:tailEnd/>
            </a:ln>
          </p:spPr>
          <p:txBody>
            <a:bodyPr/>
            <a:lstStyle/>
            <a:p>
              <a:endParaRPr lang="en-US" dirty="0">
                <a:latin typeface="Segoe" pitchFamily="34" charset="0"/>
              </a:endParaRPr>
            </a:p>
          </p:txBody>
        </p:sp>
        <p:sp>
          <p:nvSpPr>
            <p:cNvPr id="274487" name="Freeform 55"/>
            <p:cNvSpPr>
              <a:spLocks/>
            </p:cNvSpPr>
            <p:nvPr/>
          </p:nvSpPr>
          <p:spPr bwMode="auto">
            <a:xfrm>
              <a:off x="3204" y="1663"/>
              <a:ext cx="157" cy="145"/>
            </a:xfrm>
            <a:custGeom>
              <a:avLst/>
              <a:gdLst/>
              <a:ahLst/>
              <a:cxnLst>
                <a:cxn ang="0">
                  <a:pos x="274" y="0"/>
                </a:cxn>
                <a:cxn ang="0">
                  <a:pos x="471" y="254"/>
                </a:cxn>
                <a:cxn ang="0">
                  <a:pos x="407" y="302"/>
                </a:cxn>
                <a:cxn ang="0">
                  <a:pos x="391" y="381"/>
                </a:cxn>
                <a:cxn ang="0">
                  <a:pos x="391" y="434"/>
                </a:cxn>
                <a:cxn ang="0">
                  <a:pos x="0" y="434"/>
                </a:cxn>
                <a:cxn ang="0">
                  <a:pos x="0" y="411"/>
                </a:cxn>
                <a:cxn ang="0">
                  <a:pos x="0" y="387"/>
                </a:cxn>
                <a:cxn ang="0">
                  <a:pos x="3" y="361"/>
                </a:cxn>
                <a:cxn ang="0">
                  <a:pos x="7" y="335"/>
                </a:cxn>
                <a:cxn ang="0">
                  <a:pos x="13" y="306"/>
                </a:cxn>
                <a:cxn ang="0">
                  <a:pos x="21" y="277"/>
                </a:cxn>
                <a:cxn ang="0">
                  <a:pos x="31" y="248"/>
                </a:cxn>
                <a:cxn ang="0">
                  <a:pos x="46" y="218"/>
                </a:cxn>
                <a:cxn ang="0">
                  <a:pos x="62" y="188"/>
                </a:cxn>
                <a:cxn ang="0">
                  <a:pos x="80" y="159"/>
                </a:cxn>
                <a:cxn ang="0">
                  <a:pos x="104" y="130"/>
                </a:cxn>
                <a:cxn ang="0">
                  <a:pos x="129" y="101"/>
                </a:cxn>
                <a:cxn ang="0">
                  <a:pos x="160" y="74"/>
                </a:cxn>
                <a:cxn ang="0">
                  <a:pos x="193" y="48"/>
                </a:cxn>
                <a:cxn ang="0">
                  <a:pos x="230" y="24"/>
                </a:cxn>
                <a:cxn ang="0">
                  <a:pos x="274" y="0"/>
                </a:cxn>
              </a:cxnLst>
              <a:rect l="0" t="0" r="r" b="b"/>
              <a:pathLst>
                <a:path w="471" h="434">
                  <a:moveTo>
                    <a:pt x="274" y="0"/>
                  </a:moveTo>
                  <a:lnTo>
                    <a:pt x="471" y="254"/>
                  </a:lnTo>
                  <a:lnTo>
                    <a:pt x="407" y="302"/>
                  </a:lnTo>
                  <a:lnTo>
                    <a:pt x="391" y="381"/>
                  </a:lnTo>
                  <a:lnTo>
                    <a:pt x="391" y="434"/>
                  </a:lnTo>
                  <a:lnTo>
                    <a:pt x="0" y="434"/>
                  </a:lnTo>
                  <a:lnTo>
                    <a:pt x="0" y="411"/>
                  </a:lnTo>
                  <a:lnTo>
                    <a:pt x="0" y="387"/>
                  </a:lnTo>
                  <a:lnTo>
                    <a:pt x="3" y="361"/>
                  </a:lnTo>
                  <a:lnTo>
                    <a:pt x="7" y="335"/>
                  </a:lnTo>
                  <a:lnTo>
                    <a:pt x="13" y="306"/>
                  </a:lnTo>
                  <a:lnTo>
                    <a:pt x="21" y="277"/>
                  </a:lnTo>
                  <a:lnTo>
                    <a:pt x="31" y="248"/>
                  </a:lnTo>
                  <a:lnTo>
                    <a:pt x="46" y="218"/>
                  </a:lnTo>
                  <a:lnTo>
                    <a:pt x="62" y="188"/>
                  </a:lnTo>
                  <a:lnTo>
                    <a:pt x="80" y="159"/>
                  </a:lnTo>
                  <a:lnTo>
                    <a:pt x="104" y="130"/>
                  </a:lnTo>
                  <a:lnTo>
                    <a:pt x="129" y="101"/>
                  </a:lnTo>
                  <a:lnTo>
                    <a:pt x="160" y="74"/>
                  </a:lnTo>
                  <a:lnTo>
                    <a:pt x="193" y="48"/>
                  </a:lnTo>
                  <a:lnTo>
                    <a:pt x="230" y="24"/>
                  </a:lnTo>
                  <a:lnTo>
                    <a:pt x="274" y="0"/>
                  </a:lnTo>
                  <a:close/>
                </a:path>
              </a:pathLst>
            </a:custGeom>
            <a:solidFill>
              <a:srgbClr val="60A8BF"/>
            </a:solidFill>
            <a:ln w="9525">
              <a:solidFill>
                <a:schemeClr val="bg2"/>
              </a:solidFill>
              <a:round/>
              <a:headEnd/>
              <a:tailEnd/>
            </a:ln>
          </p:spPr>
          <p:txBody>
            <a:bodyPr/>
            <a:lstStyle/>
            <a:p>
              <a:endParaRPr lang="en-US" dirty="0">
                <a:latin typeface="Segoe" pitchFamily="34" charset="0"/>
              </a:endParaRPr>
            </a:p>
          </p:txBody>
        </p:sp>
        <p:sp>
          <p:nvSpPr>
            <p:cNvPr id="274488" name="Freeform 56"/>
            <p:cNvSpPr>
              <a:spLocks/>
            </p:cNvSpPr>
            <p:nvPr/>
          </p:nvSpPr>
          <p:spPr bwMode="auto">
            <a:xfrm>
              <a:off x="3239" y="1676"/>
              <a:ext cx="111" cy="90"/>
            </a:xfrm>
            <a:custGeom>
              <a:avLst/>
              <a:gdLst/>
              <a:ahLst/>
              <a:cxnLst>
                <a:cxn ang="0">
                  <a:pos x="101" y="0"/>
                </a:cxn>
                <a:cxn ang="0">
                  <a:pos x="331" y="238"/>
                </a:cxn>
                <a:cxn ang="0">
                  <a:pos x="312" y="271"/>
                </a:cxn>
                <a:cxn ang="0">
                  <a:pos x="0" y="91"/>
                </a:cxn>
                <a:cxn ang="0">
                  <a:pos x="12" y="78"/>
                </a:cxn>
                <a:cxn ang="0">
                  <a:pos x="25" y="65"/>
                </a:cxn>
                <a:cxn ang="0">
                  <a:pos x="36" y="52"/>
                </a:cxn>
                <a:cxn ang="0">
                  <a:pos x="49" y="40"/>
                </a:cxn>
                <a:cxn ang="0">
                  <a:pos x="62" y="29"/>
                </a:cxn>
                <a:cxn ang="0">
                  <a:pos x="75" y="19"/>
                </a:cxn>
                <a:cxn ang="0">
                  <a:pos x="88" y="9"/>
                </a:cxn>
                <a:cxn ang="0">
                  <a:pos x="101" y="0"/>
                </a:cxn>
              </a:cxnLst>
              <a:rect l="0" t="0" r="r" b="b"/>
              <a:pathLst>
                <a:path w="331" h="271">
                  <a:moveTo>
                    <a:pt x="101" y="0"/>
                  </a:moveTo>
                  <a:lnTo>
                    <a:pt x="331" y="238"/>
                  </a:lnTo>
                  <a:lnTo>
                    <a:pt x="312" y="271"/>
                  </a:lnTo>
                  <a:lnTo>
                    <a:pt x="0" y="91"/>
                  </a:lnTo>
                  <a:lnTo>
                    <a:pt x="12" y="78"/>
                  </a:lnTo>
                  <a:lnTo>
                    <a:pt x="25" y="65"/>
                  </a:lnTo>
                  <a:lnTo>
                    <a:pt x="36" y="52"/>
                  </a:lnTo>
                  <a:lnTo>
                    <a:pt x="49" y="40"/>
                  </a:lnTo>
                  <a:lnTo>
                    <a:pt x="62" y="29"/>
                  </a:lnTo>
                  <a:lnTo>
                    <a:pt x="75" y="19"/>
                  </a:lnTo>
                  <a:lnTo>
                    <a:pt x="88" y="9"/>
                  </a:lnTo>
                  <a:lnTo>
                    <a:pt x="101" y="0"/>
                  </a:lnTo>
                  <a:close/>
                </a:path>
              </a:pathLst>
            </a:custGeom>
            <a:solidFill>
              <a:srgbClr val="A0BAE2"/>
            </a:solidFill>
            <a:ln w="9525">
              <a:solidFill>
                <a:schemeClr val="bg2"/>
              </a:solidFill>
              <a:round/>
              <a:headEnd/>
              <a:tailEnd/>
            </a:ln>
          </p:spPr>
          <p:txBody>
            <a:bodyPr/>
            <a:lstStyle/>
            <a:p>
              <a:endParaRPr lang="en-US" dirty="0">
                <a:latin typeface="Segoe" pitchFamily="34" charset="0"/>
              </a:endParaRPr>
            </a:p>
          </p:txBody>
        </p:sp>
        <p:sp>
          <p:nvSpPr>
            <p:cNvPr id="274489" name="Freeform 57"/>
            <p:cNvSpPr>
              <a:spLocks/>
            </p:cNvSpPr>
            <p:nvPr/>
          </p:nvSpPr>
          <p:spPr bwMode="auto">
            <a:xfrm>
              <a:off x="3208" y="1743"/>
              <a:ext cx="132" cy="41"/>
            </a:xfrm>
            <a:custGeom>
              <a:avLst/>
              <a:gdLst/>
              <a:ahLst/>
              <a:cxnLst>
                <a:cxn ang="0">
                  <a:pos x="17" y="0"/>
                </a:cxn>
                <a:cxn ang="0">
                  <a:pos x="394" y="114"/>
                </a:cxn>
                <a:cxn ang="0">
                  <a:pos x="389" y="118"/>
                </a:cxn>
                <a:cxn ang="0">
                  <a:pos x="376" y="121"/>
                </a:cxn>
                <a:cxn ang="0">
                  <a:pos x="357" y="121"/>
                </a:cxn>
                <a:cxn ang="0">
                  <a:pos x="331" y="118"/>
                </a:cxn>
                <a:cxn ang="0">
                  <a:pos x="303" y="116"/>
                </a:cxn>
                <a:cxn ang="0">
                  <a:pos x="269" y="110"/>
                </a:cxn>
                <a:cxn ang="0">
                  <a:pos x="233" y="104"/>
                </a:cxn>
                <a:cxn ang="0">
                  <a:pos x="197" y="97"/>
                </a:cxn>
                <a:cxn ang="0">
                  <a:pos x="160" y="90"/>
                </a:cxn>
                <a:cxn ang="0">
                  <a:pos x="124" y="82"/>
                </a:cxn>
                <a:cxn ang="0">
                  <a:pos x="91" y="75"/>
                </a:cxn>
                <a:cxn ang="0">
                  <a:pos x="62" y="69"/>
                </a:cxn>
                <a:cxn ang="0">
                  <a:pos x="36" y="64"/>
                </a:cxn>
                <a:cxn ang="0">
                  <a:pos x="17" y="59"/>
                </a:cxn>
                <a:cxn ang="0">
                  <a:pos x="4" y="56"/>
                </a:cxn>
                <a:cxn ang="0">
                  <a:pos x="0" y="55"/>
                </a:cxn>
                <a:cxn ang="0">
                  <a:pos x="17" y="0"/>
                </a:cxn>
              </a:cxnLst>
              <a:rect l="0" t="0" r="r" b="b"/>
              <a:pathLst>
                <a:path w="394" h="121">
                  <a:moveTo>
                    <a:pt x="17" y="0"/>
                  </a:moveTo>
                  <a:lnTo>
                    <a:pt x="394" y="114"/>
                  </a:lnTo>
                  <a:lnTo>
                    <a:pt x="389" y="118"/>
                  </a:lnTo>
                  <a:lnTo>
                    <a:pt x="376" y="121"/>
                  </a:lnTo>
                  <a:lnTo>
                    <a:pt x="357" y="121"/>
                  </a:lnTo>
                  <a:lnTo>
                    <a:pt x="331" y="118"/>
                  </a:lnTo>
                  <a:lnTo>
                    <a:pt x="303" y="116"/>
                  </a:lnTo>
                  <a:lnTo>
                    <a:pt x="269" y="110"/>
                  </a:lnTo>
                  <a:lnTo>
                    <a:pt x="233" y="104"/>
                  </a:lnTo>
                  <a:lnTo>
                    <a:pt x="197" y="97"/>
                  </a:lnTo>
                  <a:lnTo>
                    <a:pt x="160" y="90"/>
                  </a:lnTo>
                  <a:lnTo>
                    <a:pt x="124" y="82"/>
                  </a:lnTo>
                  <a:lnTo>
                    <a:pt x="91" y="75"/>
                  </a:lnTo>
                  <a:lnTo>
                    <a:pt x="62" y="69"/>
                  </a:lnTo>
                  <a:lnTo>
                    <a:pt x="36" y="64"/>
                  </a:lnTo>
                  <a:lnTo>
                    <a:pt x="17" y="59"/>
                  </a:lnTo>
                  <a:lnTo>
                    <a:pt x="4" y="56"/>
                  </a:lnTo>
                  <a:lnTo>
                    <a:pt x="0" y="55"/>
                  </a:lnTo>
                  <a:lnTo>
                    <a:pt x="17" y="0"/>
                  </a:lnTo>
                  <a:close/>
                </a:path>
              </a:pathLst>
            </a:custGeom>
            <a:solidFill>
              <a:srgbClr val="827589"/>
            </a:solidFill>
            <a:ln w="9525">
              <a:solidFill>
                <a:schemeClr val="bg2"/>
              </a:solidFill>
              <a:round/>
              <a:headEnd/>
              <a:tailEnd/>
            </a:ln>
          </p:spPr>
          <p:txBody>
            <a:bodyPr/>
            <a:lstStyle/>
            <a:p>
              <a:endParaRPr lang="en-US" dirty="0">
                <a:latin typeface="Segoe" pitchFamily="34" charset="0"/>
              </a:endParaRPr>
            </a:p>
          </p:txBody>
        </p:sp>
        <p:sp>
          <p:nvSpPr>
            <p:cNvPr id="274490" name="Freeform 58"/>
            <p:cNvSpPr>
              <a:spLocks/>
            </p:cNvSpPr>
            <p:nvPr/>
          </p:nvSpPr>
          <p:spPr bwMode="auto">
            <a:xfrm>
              <a:off x="3412" y="1647"/>
              <a:ext cx="73" cy="104"/>
            </a:xfrm>
            <a:custGeom>
              <a:avLst/>
              <a:gdLst/>
              <a:ahLst/>
              <a:cxnLst>
                <a:cxn ang="0">
                  <a:pos x="0" y="310"/>
                </a:cxn>
                <a:cxn ang="0">
                  <a:pos x="43" y="0"/>
                </a:cxn>
                <a:cxn ang="0">
                  <a:pos x="68" y="5"/>
                </a:cxn>
                <a:cxn ang="0">
                  <a:pos x="89" y="11"/>
                </a:cxn>
                <a:cxn ang="0">
                  <a:pos x="111" y="16"/>
                </a:cxn>
                <a:cxn ang="0">
                  <a:pos x="133" y="22"/>
                </a:cxn>
                <a:cxn ang="0">
                  <a:pos x="154" y="29"/>
                </a:cxn>
                <a:cxn ang="0">
                  <a:pos x="175" y="36"/>
                </a:cxn>
                <a:cxn ang="0">
                  <a:pos x="196" y="45"/>
                </a:cxn>
                <a:cxn ang="0">
                  <a:pos x="219" y="54"/>
                </a:cxn>
                <a:cxn ang="0">
                  <a:pos x="58" y="312"/>
                </a:cxn>
                <a:cxn ang="0">
                  <a:pos x="0" y="310"/>
                </a:cxn>
              </a:cxnLst>
              <a:rect l="0" t="0" r="r" b="b"/>
              <a:pathLst>
                <a:path w="219" h="312">
                  <a:moveTo>
                    <a:pt x="0" y="310"/>
                  </a:moveTo>
                  <a:lnTo>
                    <a:pt x="43" y="0"/>
                  </a:lnTo>
                  <a:lnTo>
                    <a:pt x="68" y="5"/>
                  </a:lnTo>
                  <a:lnTo>
                    <a:pt x="89" y="11"/>
                  </a:lnTo>
                  <a:lnTo>
                    <a:pt x="111" y="16"/>
                  </a:lnTo>
                  <a:lnTo>
                    <a:pt x="133" y="22"/>
                  </a:lnTo>
                  <a:lnTo>
                    <a:pt x="154" y="29"/>
                  </a:lnTo>
                  <a:lnTo>
                    <a:pt x="175" y="36"/>
                  </a:lnTo>
                  <a:lnTo>
                    <a:pt x="196" y="45"/>
                  </a:lnTo>
                  <a:lnTo>
                    <a:pt x="219" y="54"/>
                  </a:lnTo>
                  <a:lnTo>
                    <a:pt x="58" y="312"/>
                  </a:lnTo>
                  <a:lnTo>
                    <a:pt x="0" y="310"/>
                  </a:lnTo>
                  <a:close/>
                </a:path>
              </a:pathLst>
            </a:custGeom>
            <a:solidFill>
              <a:srgbClr val="598C8C"/>
            </a:solidFill>
            <a:ln w="9525">
              <a:solidFill>
                <a:schemeClr val="bg2"/>
              </a:solidFill>
              <a:round/>
              <a:headEnd/>
              <a:tailEnd/>
            </a:ln>
          </p:spPr>
          <p:txBody>
            <a:bodyPr/>
            <a:lstStyle/>
            <a:p>
              <a:endParaRPr lang="en-US" dirty="0">
                <a:latin typeface="Segoe" pitchFamily="34" charset="0"/>
              </a:endParaRPr>
            </a:p>
          </p:txBody>
        </p:sp>
        <p:sp>
          <p:nvSpPr>
            <p:cNvPr id="274491" name="Freeform 59"/>
            <p:cNvSpPr>
              <a:spLocks/>
            </p:cNvSpPr>
            <p:nvPr/>
          </p:nvSpPr>
          <p:spPr bwMode="auto">
            <a:xfrm>
              <a:off x="3401" y="1738"/>
              <a:ext cx="74" cy="122"/>
            </a:xfrm>
            <a:custGeom>
              <a:avLst/>
              <a:gdLst/>
              <a:ahLst/>
              <a:cxnLst>
                <a:cxn ang="0">
                  <a:pos x="0" y="368"/>
                </a:cxn>
                <a:cxn ang="0">
                  <a:pos x="7" y="368"/>
                </a:cxn>
                <a:cxn ang="0">
                  <a:pos x="13" y="368"/>
                </a:cxn>
                <a:cxn ang="0">
                  <a:pos x="61" y="363"/>
                </a:cxn>
                <a:cxn ang="0">
                  <a:pos x="104" y="350"/>
                </a:cxn>
                <a:cxn ang="0">
                  <a:pos x="143" y="332"/>
                </a:cxn>
                <a:cxn ang="0">
                  <a:pos x="176" y="306"/>
                </a:cxn>
                <a:cxn ang="0">
                  <a:pos x="199" y="275"/>
                </a:cxn>
                <a:cxn ang="0">
                  <a:pos x="215" y="242"/>
                </a:cxn>
                <a:cxn ang="0">
                  <a:pos x="222" y="206"/>
                </a:cxn>
                <a:cxn ang="0">
                  <a:pos x="221" y="167"/>
                </a:cxn>
                <a:cxn ang="0">
                  <a:pos x="211" y="131"/>
                </a:cxn>
                <a:cxn ang="0">
                  <a:pos x="192" y="99"/>
                </a:cxn>
                <a:cxn ang="0">
                  <a:pos x="168" y="71"/>
                </a:cxn>
                <a:cxn ang="0">
                  <a:pos x="139" y="46"/>
                </a:cxn>
                <a:cxn ang="0">
                  <a:pos x="108" y="27"/>
                </a:cxn>
                <a:cxn ang="0">
                  <a:pos x="75" y="13"/>
                </a:cxn>
                <a:cxn ang="0">
                  <a:pos x="39" y="4"/>
                </a:cxn>
                <a:cxn ang="0">
                  <a:pos x="0" y="0"/>
                </a:cxn>
                <a:cxn ang="0">
                  <a:pos x="7" y="107"/>
                </a:cxn>
                <a:cxn ang="0">
                  <a:pos x="22" y="110"/>
                </a:cxn>
                <a:cxn ang="0">
                  <a:pos x="36" y="114"/>
                </a:cxn>
                <a:cxn ang="0">
                  <a:pos x="49" y="120"/>
                </a:cxn>
                <a:cxn ang="0">
                  <a:pos x="67" y="134"/>
                </a:cxn>
                <a:cxn ang="0">
                  <a:pos x="84" y="157"/>
                </a:cxn>
                <a:cxn ang="0">
                  <a:pos x="88" y="186"/>
                </a:cxn>
                <a:cxn ang="0">
                  <a:pos x="78" y="213"/>
                </a:cxn>
                <a:cxn ang="0">
                  <a:pos x="62" y="231"/>
                </a:cxn>
                <a:cxn ang="0">
                  <a:pos x="48" y="239"/>
                </a:cxn>
                <a:cxn ang="0">
                  <a:pos x="32" y="247"/>
                </a:cxn>
                <a:cxn ang="0">
                  <a:pos x="15" y="249"/>
                </a:cxn>
                <a:cxn ang="0">
                  <a:pos x="3" y="249"/>
                </a:cxn>
                <a:cxn ang="0">
                  <a:pos x="2" y="249"/>
                </a:cxn>
              </a:cxnLst>
              <a:rect l="0" t="0" r="r" b="b"/>
              <a:pathLst>
                <a:path w="222" h="368">
                  <a:moveTo>
                    <a:pt x="0" y="249"/>
                  </a:moveTo>
                  <a:lnTo>
                    <a:pt x="0" y="368"/>
                  </a:lnTo>
                  <a:lnTo>
                    <a:pt x="3" y="368"/>
                  </a:lnTo>
                  <a:lnTo>
                    <a:pt x="7" y="368"/>
                  </a:lnTo>
                  <a:lnTo>
                    <a:pt x="10" y="368"/>
                  </a:lnTo>
                  <a:lnTo>
                    <a:pt x="13" y="368"/>
                  </a:lnTo>
                  <a:lnTo>
                    <a:pt x="38" y="366"/>
                  </a:lnTo>
                  <a:lnTo>
                    <a:pt x="61" y="363"/>
                  </a:lnTo>
                  <a:lnTo>
                    <a:pt x="84" y="358"/>
                  </a:lnTo>
                  <a:lnTo>
                    <a:pt x="104" y="350"/>
                  </a:lnTo>
                  <a:lnTo>
                    <a:pt x="124" y="342"/>
                  </a:lnTo>
                  <a:lnTo>
                    <a:pt x="143" y="332"/>
                  </a:lnTo>
                  <a:lnTo>
                    <a:pt x="160" y="319"/>
                  </a:lnTo>
                  <a:lnTo>
                    <a:pt x="176" y="306"/>
                  </a:lnTo>
                  <a:lnTo>
                    <a:pt x="188" y="291"/>
                  </a:lnTo>
                  <a:lnTo>
                    <a:pt x="199" y="275"/>
                  </a:lnTo>
                  <a:lnTo>
                    <a:pt x="208" y="259"/>
                  </a:lnTo>
                  <a:lnTo>
                    <a:pt x="215" y="242"/>
                  </a:lnTo>
                  <a:lnTo>
                    <a:pt x="220" y="223"/>
                  </a:lnTo>
                  <a:lnTo>
                    <a:pt x="222" y="206"/>
                  </a:lnTo>
                  <a:lnTo>
                    <a:pt x="222" y="186"/>
                  </a:lnTo>
                  <a:lnTo>
                    <a:pt x="221" y="167"/>
                  </a:lnTo>
                  <a:lnTo>
                    <a:pt x="217" y="148"/>
                  </a:lnTo>
                  <a:lnTo>
                    <a:pt x="211" y="131"/>
                  </a:lnTo>
                  <a:lnTo>
                    <a:pt x="202" y="115"/>
                  </a:lnTo>
                  <a:lnTo>
                    <a:pt x="192" y="99"/>
                  </a:lnTo>
                  <a:lnTo>
                    <a:pt x="181" y="84"/>
                  </a:lnTo>
                  <a:lnTo>
                    <a:pt x="168" y="71"/>
                  </a:lnTo>
                  <a:lnTo>
                    <a:pt x="155" y="58"/>
                  </a:lnTo>
                  <a:lnTo>
                    <a:pt x="139" y="46"/>
                  </a:lnTo>
                  <a:lnTo>
                    <a:pt x="124" y="36"/>
                  </a:lnTo>
                  <a:lnTo>
                    <a:pt x="108" y="27"/>
                  </a:lnTo>
                  <a:lnTo>
                    <a:pt x="93" y="19"/>
                  </a:lnTo>
                  <a:lnTo>
                    <a:pt x="75" y="13"/>
                  </a:lnTo>
                  <a:lnTo>
                    <a:pt x="56" y="7"/>
                  </a:lnTo>
                  <a:lnTo>
                    <a:pt x="39" y="4"/>
                  </a:lnTo>
                  <a:lnTo>
                    <a:pt x="19" y="1"/>
                  </a:lnTo>
                  <a:lnTo>
                    <a:pt x="0" y="0"/>
                  </a:lnTo>
                  <a:lnTo>
                    <a:pt x="0" y="105"/>
                  </a:lnTo>
                  <a:lnTo>
                    <a:pt x="7" y="107"/>
                  </a:lnTo>
                  <a:lnTo>
                    <a:pt x="15" y="107"/>
                  </a:lnTo>
                  <a:lnTo>
                    <a:pt x="22" y="110"/>
                  </a:lnTo>
                  <a:lnTo>
                    <a:pt x="29" y="111"/>
                  </a:lnTo>
                  <a:lnTo>
                    <a:pt x="36" y="114"/>
                  </a:lnTo>
                  <a:lnTo>
                    <a:pt x="42" y="117"/>
                  </a:lnTo>
                  <a:lnTo>
                    <a:pt x="49" y="120"/>
                  </a:lnTo>
                  <a:lnTo>
                    <a:pt x="55" y="124"/>
                  </a:lnTo>
                  <a:lnTo>
                    <a:pt x="67" y="134"/>
                  </a:lnTo>
                  <a:lnTo>
                    <a:pt x="77" y="146"/>
                  </a:lnTo>
                  <a:lnTo>
                    <a:pt x="84" y="157"/>
                  </a:lnTo>
                  <a:lnTo>
                    <a:pt x="88" y="172"/>
                  </a:lnTo>
                  <a:lnTo>
                    <a:pt x="88" y="186"/>
                  </a:lnTo>
                  <a:lnTo>
                    <a:pt x="84" y="200"/>
                  </a:lnTo>
                  <a:lnTo>
                    <a:pt x="78" y="213"/>
                  </a:lnTo>
                  <a:lnTo>
                    <a:pt x="68" y="225"/>
                  </a:lnTo>
                  <a:lnTo>
                    <a:pt x="62" y="231"/>
                  </a:lnTo>
                  <a:lnTo>
                    <a:pt x="55" y="235"/>
                  </a:lnTo>
                  <a:lnTo>
                    <a:pt x="48" y="239"/>
                  </a:lnTo>
                  <a:lnTo>
                    <a:pt x="41" y="244"/>
                  </a:lnTo>
                  <a:lnTo>
                    <a:pt x="32" y="247"/>
                  </a:lnTo>
                  <a:lnTo>
                    <a:pt x="23" y="248"/>
                  </a:lnTo>
                  <a:lnTo>
                    <a:pt x="15" y="249"/>
                  </a:lnTo>
                  <a:lnTo>
                    <a:pt x="5" y="249"/>
                  </a:lnTo>
                  <a:lnTo>
                    <a:pt x="3" y="249"/>
                  </a:lnTo>
                  <a:lnTo>
                    <a:pt x="3" y="249"/>
                  </a:lnTo>
                  <a:lnTo>
                    <a:pt x="2" y="249"/>
                  </a:lnTo>
                  <a:lnTo>
                    <a:pt x="0" y="249"/>
                  </a:lnTo>
                  <a:close/>
                </a:path>
              </a:pathLst>
            </a:custGeom>
            <a:solidFill>
              <a:srgbClr val="DDD1D6"/>
            </a:solidFill>
            <a:ln w="9525">
              <a:solidFill>
                <a:schemeClr val="bg2"/>
              </a:solidFill>
              <a:round/>
              <a:headEnd/>
              <a:tailEnd/>
            </a:ln>
          </p:spPr>
          <p:txBody>
            <a:bodyPr/>
            <a:lstStyle/>
            <a:p>
              <a:endParaRPr lang="en-US" dirty="0">
                <a:latin typeface="Segoe" pitchFamily="34" charset="0"/>
              </a:endParaRPr>
            </a:p>
          </p:txBody>
        </p:sp>
        <p:sp>
          <p:nvSpPr>
            <p:cNvPr id="274492" name="Freeform 60"/>
            <p:cNvSpPr>
              <a:spLocks/>
            </p:cNvSpPr>
            <p:nvPr/>
          </p:nvSpPr>
          <p:spPr bwMode="auto">
            <a:xfrm>
              <a:off x="3327" y="1738"/>
              <a:ext cx="74" cy="122"/>
            </a:xfrm>
            <a:custGeom>
              <a:avLst/>
              <a:gdLst/>
              <a:ahLst/>
              <a:cxnLst>
                <a:cxn ang="0">
                  <a:pos x="221" y="0"/>
                </a:cxn>
                <a:cxn ang="0">
                  <a:pos x="217" y="0"/>
                </a:cxn>
                <a:cxn ang="0">
                  <a:pos x="211" y="0"/>
                </a:cxn>
                <a:cxn ang="0">
                  <a:pos x="171" y="3"/>
                </a:cxn>
                <a:cxn ang="0">
                  <a:pos x="132" y="11"/>
                </a:cxn>
                <a:cxn ang="0">
                  <a:pos x="97" y="27"/>
                </a:cxn>
                <a:cxn ang="0">
                  <a:pos x="67" y="46"/>
                </a:cxn>
                <a:cxn ang="0">
                  <a:pos x="41" y="71"/>
                </a:cxn>
                <a:cxn ang="0">
                  <a:pos x="21" y="99"/>
                </a:cxn>
                <a:cxn ang="0">
                  <a:pos x="6" y="131"/>
                </a:cxn>
                <a:cxn ang="0">
                  <a:pos x="0" y="167"/>
                </a:cxn>
                <a:cxn ang="0">
                  <a:pos x="3" y="206"/>
                </a:cxn>
                <a:cxn ang="0">
                  <a:pos x="16" y="242"/>
                </a:cxn>
                <a:cxn ang="0">
                  <a:pos x="37" y="275"/>
                </a:cxn>
                <a:cxn ang="0">
                  <a:pos x="64" y="306"/>
                </a:cxn>
                <a:cxn ang="0">
                  <a:pos x="97" y="330"/>
                </a:cxn>
                <a:cxn ang="0">
                  <a:pos x="135" y="349"/>
                </a:cxn>
                <a:cxn ang="0">
                  <a:pos x="176" y="362"/>
                </a:cxn>
                <a:cxn ang="0">
                  <a:pos x="221" y="368"/>
                </a:cxn>
                <a:cxn ang="0">
                  <a:pos x="213" y="249"/>
                </a:cxn>
                <a:cxn ang="0">
                  <a:pos x="195" y="245"/>
                </a:cxn>
                <a:cxn ang="0">
                  <a:pos x="179" y="239"/>
                </a:cxn>
                <a:cxn ang="0">
                  <a:pos x="165" y="231"/>
                </a:cxn>
                <a:cxn ang="0">
                  <a:pos x="149" y="213"/>
                </a:cxn>
                <a:cxn ang="0">
                  <a:pos x="136" y="186"/>
                </a:cxn>
                <a:cxn ang="0">
                  <a:pos x="138" y="157"/>
                </a:cxn>
                <a:cxn ang="0">
                  <a:pos x="151" y="134"/>
                </a:cxn>
                <a:cxn ang="0">
                  <a:pos x="166" y="120"/>
                </a:cxn>
                <a:cxn ang="0">
                  <a:pos x="179" y="112"/>
                </a:cxn>
                <a:cxn ang="0">
                  <a:pos x="194" y="108"/>
                </a:cxn>
                <a:cxn ang="0">
                  <a:pos x="208" y="105"/>
                </a:cxn>
                <a:cxn ang="0">
                  <a:pos x="218" y="105"/>
                </a:cxn>
                <a:cxn ang="0">
                  <a:pos x="220" y="105"/>
                </a:cxn>
              </a:cxnLst>
              <a:rect l="0" t="0" r="r" b="b"/>
              <a:pathLst>
                <a:path w="221" h="368">
                  <a:moveTo>
                    <a:pt x="221" y="105"/>
                  </a:moveTo>
                  <a:lnTo>
                    <a:pt x="221" y="0"/>
                  </a:lnTo>
                  <a:lnTo>
                    <a:pt x="218" y="0"/>
                  </a:lnTo>
                  <a:lnTo>
                    <a:pt x="217" y="0"/>
                  </a:lnTo>
                  <a:lnTo>
                    <a:pt x="214" y="0"/>
                  </a:lnTo>
                  <a:lnTo>
                    <a:pt x="211" y="0"/>
                  </a:lnTo>
                  <a:lnTo>
                    <a:pt x="191" y="1"/>
                  </a:lnTo>
                  <a:lnTo>
                    <a:pt x="171" y="3"/>
                  </a:lnTo>
                  <a:lnTo>
                    <a:pt x="151" y="7"/>
                  </a:lnTo>
                  <a:lnTo>
                    <a:pt x="132" y="11"/>
                  </a:lnTo>
                  <a:lnTo>
                    <a:pt x="114" y="19"/>
                  </a:lnTo>
                  <a:lnTo>
                    <a:pt x="97" y="27"/>
                  </a:lnTo>
                  <a:lnTo>
                    <a:pt x="81" y="36"/>
                  </a:lnTo>
                  <a:lnTo>
                    <a:pt x="67" y="46"/>
                  </a:lnTo>
                  <a:lnTo>
                    <a:pt x="54" y="58"/>
                  </a:lnTo>
                  <a:lnTo>
                    <a:pt x="41" y="71"/>
                  </a:lnTo>
                  <a:lnTo>
                    <a:pt x="31" y="84"/>
                  </a:lnTo>
                  <a:lnTo>
                    <a:pt x="21" y="99"/>
                  </a:lnTo>
                  <a:lnTo>
                    <a:pt x="13" y="115"/>
                  </a:lnTo>
                  <a:lnTo>
                    <a:pt x="6" y="131"/>
                  </a:lnTo>
                  <a:lnTo>
                    <a:pt x="2" y="148"/>
                  </a:lnTo>
                  <a:lnTo>
                    <a:pt x="0" y="167"/>
                  </a:lnTo>
                  <a:lnTo>
                    <a:pt x="0" y="186"/>
                  </a:lnTo>
                  <a:lnTo>
                    <a:pt x="3" y="206"/>
                  </a:lnTo>
                  <a:lnTo>
                    <a:pt x="9" y="223"/>
                  </a:lnTo>
                  <a:lnTo>
                    <a:pt x="16" y="242"/>
                  </a:lnTo>
                  <a:lnTo>
                    <a:pt x="25" y="259"/>
                  </a:lnTo>
                  <a:lnTo>
                    <a:pt x="37" y="275"/>
                  </a:lnTo>
                  <a:lnTo>
                    <a:pt x="50" y="291"/>
                  </a:lnTo>
                  <a:lnTo>
                    <a:pt x="64" y="306"/>
                  </a:lnTo>
                  <a:lnTo>
                    <a:pt x="80" y="319"/>
                  </a:lnTo>
                  <a:lnTo>
                    <a:pt x="97" y="330"/>
                  </a:lnTo>
                  <a:lnTo>
                    <a:pt x="114" y="340"/>
                  </a:lnTo>
                  <a:lnTo>
                    <a:pt x="135" y="349"/>
                  </a:lnTo>
                  <a:lnTo>
                    <a:pt x="155" y="356"/>
                  </a:lnTo>
                  <a:lnTo>
                    <a:pt x="176" y="362"/>
                  </a:lnTo>
                  <a:lnTo>
                    <a:pt x="198" y="366"/>
                  </a:lnTo>
                  <a:lnTo>
                    <a:pt x="221" y="368"/>
                  </a:lnTo>
                  <a:lnTo>
                    <a:pt x="221" y="249"/>
                  </a:lnTo>
                  <a:lnTo>
                    <a:pt x="213" y="249"/>
                  </a:lnTo>
                  <a:lnTo>
                    <a:pt x="204" y="248"/>
                  </a:lnTo>
                  <a:lnTo>
                    <a:pt x="195" y="245"/>
                  </a:lnTo>
                  <a:lnTo>
                    <a:pt x="188" y="242"/>
                  </a:lnTo>
                  <a:lnTo>
                    <a:pt x="179" y="239"/>
                  </a:lnTo>
                  <a:lnTo>
                    <a:pt x="172" y="235"/>
                  </a:lnTo>
                  <a:lnTo>
                    <a:pt x="165" y="231"/>
                  </a:lnTo>
                  <a:lnTo>
                    <a:pt x="159" y="225"/>
                  </a:lnTo>
                  <a:lnTo>
                    <a:pt x="149" y="213"/>
                  </a:lnTo>
                  <a:lnTo>
                    <a:pt x="140" y="200"/>
                  </a:lnTo>
                  <a:lnTo>
                    <a:pt x="136" y="186"/>
                  </a:lnTo>
                  <a:lnTo>
                    <a:pt x="135" y="172"/>
                  </a:lnTo>
                  <a:lnTo>
                    <a:pt x="138" y="157"/>
                  </a:lnTo>
                  <a:lnTo>
                    <a:pt x="143" y="146"/>
                  </a:lnTo>
                  <a:lnTo>
                    <a:pt x="151" y="134"/>
                  </a:lnTo>
                  <a:lnTo>
                    <a:pt x="161" y="124"/>
                  </a:lnTo>
                  <a:lnTo>
                    <a:pt x="166" y="120"/>
                  </a:lnTo>
                  <a:lnTo>
                    <a:pt x="172" y="117"/>
                  </a:lnTo>
                  <a:lnTo>
                    <a:pt x="179" y="112"/>
                  </a:lnTo>
                  <a:lnTo>
                    <a:pt x="187" y="110"/>
                  </a:lnTo>
                  <a:lnTo>
                    <a:pt x="194" y="108"/>
                  </a:lnTo>
                  <a:lnTo>
                    <a:pt x="201" y="107"/>
                  </a:lnTo>
                  <a:lnTo>
                    <a:pt x="208" y="105"/>
                  </a:lnTo>
                  <a:lnTo>
                    <a:pt x="217" y="105"/>
                  </a:lnTo>
                  <a:lnTo>
                    <a:pt x="218" y="105"/>
                  </a:lnTo>
                  <a:lnTo>
                    <a:pt x="220" y="105"/>
                  </a:lnTo>
                  <a:lnTo>
                    <a:pt x="220" y="105"/>
                  </a:lnTo>
                  <a:lnTo>
                    <a:pt x="221" y="105"/>
                  </a:lnTo>
                  <a:close/>
                </a:path>
              </a:pathLst>
            </a:custGeom>
            <a:solidFill>
              <a:srgbClr val="DDD1D6"/>
            </a:solidFill>
            <a:ln w="9525">
              <a:solidFill>
                <a:schemeClr val="bg2"/>
              </a:solidFill>
              <a:round/>
              <a:headEnd/>
              <a:tailEnd/>
            </a:ln>
          </p:spPr>
          <p:txBody>
            <a:bodyPr/>
            <a:lstStyle/>
            <a:p>
              <a:endParaRPr lang="en-US" dirty="0">
                <a:latin typeface="Segoe" pitchFamily="34" charset="0"/>
              </a:endParaRPr>
            </a:p>
          </p:txBody>
        </p:sp>
        <p:sp>
          <p:nvSpPr>
            <p:cNvPr id="274493" name="Freeform 61"/>
            <p:cNvSpPr>
              <a:spLocks/>
            </p:cNvSpPr>
            <p:nvPr/>
          </p:nvSpPr>
          <p:spPr bwMode="auto">
            <a:xfrm>
              <a:off x="3401" y="1749"/>
              <a:ext cx="61" cy="100"/>
            </a:xfrm>
            <a:custGeom>
              <a:avLst/>
              <a:gdLst/>
              <a:ahLst/>
              <a:cxnLst>
                <a:cxn ang="0">
                  <a:pos x="0" y="299"/>
                </a:cxn>
                <a:cxn ang="0">
                  <a:pos x="6" y="299"/>
                </a:cxn>
                <a:cxn ang="0">
                  <a:pos x="12" y="299"/>
                </a:cxn>
                <a:cxn ang="0">
                  <a:pos x="51" y="295"/>
                </a:cxn>
                <a:cxn ang="0">
                  <a:pos x="87" y="285"/>
                </a:cxn>
                <a:cxn ang="0">
                  <a:pos x="119" y="269"/>
                </a:cxn>
                <a:cxn ang="0">
                  <a:pos x="146" y="249"/>
                </a:cxn>
                <a:cxn ang="0">
                  <a:pos x="165" y="224"/>
                </a:cxn>
                <a:cxn ang="0">
                  <a:pos x="178" y="197"/>
                </a:cxn>
                <a:cxn ang="0">
                  <a:pos x="183" y="167"/>
                </a:cxn>
                <a:cxn ang="0">
                  <a:pos x="182" y="137"/>
                </a:cxn>
                <a:cxn ang="0">
                  <a:pos x="175" y="108"/>
                </a:cxn>
                <a:cxn ang="0">
                  <a:pos x="160" y="80"/>
                </a:cxn>
                <a:cxn ang="0">
                  <a:pos x="140" y="57"/>
                </a:cxn>
                <a:cxn ang="0">
                  <a:pos x="117" y="37"/>
                </a:cxn>
                <a:cxn ang="0">
                  <a:pos x="91" y="21"/>
                </a:cxn>
                <a:cxn ang="0">
                  <a:pos x="62" y="10"/>
                </a:cxn>
                <a:cxn ang="0">
                  <a:pos x="32" y="2"/>
                </a:cxn>
                <a:cxn ang="0">
                  <a:pos x="0" y="0"/>
                </a:cxn>
                <a:cxn ang="0">
                  <a:pos x="7" y="72"/>
                </a:cxn>
                <a:cxn ang="0">
                  <a:pos x="22" y="75"/>
                </a:cxn>
                <a:cxn ang="0">
                  <a:pos x="36" y="79"/>
                </a:cxn>
                <a:cxn ang="0">
                  <a:pos x="49" y="85"/>
                </a:cxn>
                <a:cxn ang="0">
                  <a:pos x="67" y="99"/>
                </a:cxn>
                <a:cxn ang="0">
                  <a:pos x="84" y="122"/>
                </a:cxn>
                <a:cxn ang="0">
                  <a:pos x="88" y="151"/>
                </a:cxn>
                <a:cxn ang="0">
                  <a:pos x="78" y="178"/>
                </a:cxn>
                <a:cxn ang="0">
                  <a:pos x="62" y="196"/>
                </a:cxn>
                <a:cxn ang="0">
                  <a:pos x="48" y="204"/>
                </a:cxn>
                <a:cxn ang="0">
                  <a:pos x="32" y="212"/>
                </a:cxn>
                <a:cxn ang="0">
                  <a:pos x="15" y="214"/>
                </a:cxn>
                <a:cxn ang="0">
                  <a:pos x="3" y="214"/>
                </a:cxn>
                <a:cxn ang="0">
                  <a:pos x="2" y="214"/>
                </a:cxn>
              </a:cxnLst>
              <a:rect l="0" t="0" r="r" b="b"/>
              <a:pathLst>
                <a:path w="183" h="299">
                  <a:moveTo>
                    <a:pt x="0" y="214"/>
                  </a:moveTo>
                  <a:lnTo>
                    <a:pt x="0" y="299"/>
                  </a:lnTo>
                  <a:lnTo>
                    <a:pt x="3" y="299"/>
                  </a:lnTo>
                  <a:lnTo>
                    <a:pt x="6" y="299"/>
                  </a:lnTo>
                  <a:lnTo>
                    <a:pt x="9" y="299"/>
                  </a:lnTo>
                  <a:lnTo>
                    <a:pt x="12" y="299"/>
                  </a:lnTo>
                  <a:lnTo>
                    <a:pt x="32" y="298"/>
                  </a:lnTo>
                  <a:lnTo>
                    <a:pt x="51" y="295"/>
                  </a:lnTo>
                  <a:lnTo>
                    <a:pt x="69" y="291"/>
                  </a:lnTo>
                  <a:lnTo>
                    <a:pt x="87" y="285"/>
                  </a:lnTo>
                  <a:lnTo>
                    <a:pt x="103" y="278"/>
                  </a:lnTo>
                  <a:lnTo>
                    <a:pt x="119" y="269"/>
                  </a:lnTo>
                  <a:lnTo>
                    <a:pt x="133" y="261"/>
                  </a:lnTo>
                  <a:lnTo>
                    <a:pt x="146" y="249"/>
                  </a:lnTo>
                  <a:lnTo>
                    <a:pt x="156" y="237"/>
                  </a:lnTo>
                  <a:lnTo>
                    <a:pt x="165" y="224"/>
                  </a:lnTo>
                  <a:lnTo>
                    <a:pt x="172" y="212"/>
                  </a:lnTo>
                  <a:lnTo>
                    <a:pt x="178" y="197"/>
                  </a:lnTo>
                  <a:lnTo>
                    <a:pt x="182" y="183"/>
                  </a:lnTo>
                  <a:lnTo>
                    <a:pt x="183" y="167"/>
                  </a:lnTo>
                  <a:lnTo>
                    <a:pt x="183" y="152"/>
                  </a:lnTo>
                  <a:lnTo>
                    <a:pt x="182" y="137"/>
                  </a:lnTo>
                  <a:lnTo>
                    <a:pt x="179" y="122"/>
                  </a:lnTo>
                  <a:lnTo>
                    <a:pt x="175" y="108"/>
                  </a:lnTo>
                  <a:lnTo>
                    <a:pt x="168" y="93"/>
                  </a:lnTo>
                  <a:lnTo>
                    <a:pt x="160" y="80"/>
                  </a:lnTo>
                  <a:lnTo>
                    <a:pt x="150" y="69"/>
                  </a:lnTo>
                  <a:lnTo>
                    <a:pt x="140" y="57"/>
                  </a:lnTo>
                  <a:lnTo>
                    <a:pt x="129" y="47"/>
                  </a:lnTo>
                  <a:lnTo>
                    <a:pt x="117" y="37"/>
                  </a:lnTo>
                  <a:lnTo>
                    <a:pt x="104" y="28"/>
                  </a:lnTo>
                  <a:lnTo>
                    <a:pt x="91" y="21"/>
                  </a:lnTo>
                  <a:lnTo>
                    <a:pt x="77" y="15"/>
                  </a:lnTo>
                  <a:lnTo>
                    <a:pt x="62" y="10"/>
                  </a:lnTo>
                  <a:lnTo>
                    <a:pt x="48" y="5"/>
                  </a:lnTo>
                  <a:lnTo>
                    <a:pt x="32" y="2"/>
                  </a:lnTo>
                  <a:lnTo>
                    <a:pt x="16" y="1"/>
                  </a:lnTo>
                  <a:lnTo>
                    <a:pt x="0" y="0"/>
                  </a:lnTo>
                  <a:lnTo>
                    <a:pt x="0" y="70"/>
                  </a:lnTo>
                  <a:lnTo>
                    <a:pt x="7" y="72"/>
                  </a:lnTo>
                  <a:lnTo>
                    <a:pt x="15" y="72"/>
                  </a:lnTo>
                  <a:lnTo>
                    <a:pt x="22" y="75"/>
                  </a:lnTo>
                  <a:lnTo>
                    <a:pt x="29" y="76"/>
                  </a:lnTo>
                  <a:lnTo>
                    <a:pt x="36" y="79"/>
                  </a:lnTo>
                  <a:lnTo>
                    <a:pt x="42" y="82"/>
                  </a:lnTo>
                  <a:lnTo>
                    <a:pt x="49" y="85"/>
                  </a:lnTo>
                  <a:lnTo>
                    <a:pt x="55" y="89"/>
                  </a:lnTo>
                  <a:lnTo>
                    <a:pt x="67" y="99"/>
                  </a:lnTo>
                  <a:lnTo>
                    <a:pt x="77" y="111"/>
                  </a:lnTo>
                  <a:lnTo>
                    <a:pt x="84" y="122"/>
                  </a:lnTo>
                  <a:lnTo>
                    <a:pt x="88" y="137"/>
                  </a:lnTo>
                  <a:lnTo>
                    <a:pt x="88" y="151"/>
                  </a:lnTo>
                  <a:lnTo>
                    <a:pt x="84" y="165"/>
                  </a:lnTo>
                  <a:lnTo>
                    <a:pt x="78" y="178"/>
                  </a:lnTo>
                  <a:lnTo>
                    <a:pt x="68" y="190"/>
                  </a:lnTo>
                  <a:lnTo>
                    <a:pt x="62" y="196"/>
                  </a:lnTo>
                  <a:lnTo>
                    <a:pt x="55" y="200"/>
                  </a:lnTo>
                  <a:lnTo>
                    <a:pt x="48" y="204"/>
                  </a:lnTo>
                  <a:lnTo>
                    <a:pt x="41" y="209"/>
                  </a:lnTo>
                  <a:lnTo>
                    <a:pt x="32" y="212"/>
                  </a:lnTo>
                  <a:lnTo>
                    <a:pt x="23" y="213"/>
                  </a:lnTo>
                  <a:lnTo>
                    <a:pt x="15" y="214"/>
                  </a:lnTo>
                  <a:lnTo>
                    <a:pt x="5" y="214"/>
                  </a:lnTo>
                  <a:lnTo>
                    <a:pt x="3" y="214"/>
                  </a:lnTo>
                  <a:lnTo>
                    <a:pt x="3" y="214"/>
                  </a:lnTo>
                  <a:lnTo>
                    <a:pt x="2" y="214"/>
                  </a:lnTo>
                  <a:lnTo>
                    <a:pt x="0" y="214"/>
                  </a:lnTo>
                  <a:close/>
                </a:path>
              </a:pathLst>
            </a:custGeom>
            <a:solidFill>
              <a:srgbClr val="999999"/>
            </a:solidFill>
            <a:ln w="9525">
              <a:solidFill>
                <a:schemeClr val="bg2"/>
              </a:solidFill>
              <a:round/>
              <a:headEnd/>
              <a:tailEnd/>
            </a:ln>
          </p:spPr>
          <p:txBody>
            <a:bodyPr/>
            <a:lstStyle/>
            <a:p>
              <a:endParaRPr lang="en-US" dirty="0">
                <a:latin typeface="Segoe" pitchFamily="34" charset="0"/>
              </a:endParaRPr>
            </a:p>
          </p:txBody>
        </p:sp>
        <p:sp>
          <p:nvSpPr>
            <p:cNvPr id="274494" name="Freeform 62"/>
            <p:cNvSpPr>
              <a:spLocks/>
            </p:cNvSpPr>
            <p:nvPr/>
          </p:nvSpPr>
          <p:spPr bwMode="auto">
            <a:xfrm>
              <a:off x="3341" y="1749"/>
              <a:ext cx="60" cy="100"/>
            </a:xfrm>
            <a:custGeom>
              <a:avLst/>
              <a:gdLst/>
              <a:ahLst/>
              <a:cxnLst>
                <a:cxn ang="0">
                  <a:pos x="179" y="0"/>
                </a:cxn>
                <a:cxn ang="0">
                  <a:pos x="176" y="0"/>
                </a:cxn>
                <a:cxn ang="0">
                  <a:pos x="172" y="0"/>
                </a:cxn>
                <a:cxn ang="0">
                  <a:pos x="139" y="2"/>
                </a:cxn>
                <a:cxn ang="0">
                  <a:pos x="109" y="10"/>
                </a:cxn>
                <a:cxn ang="0">
                  <a:pos x="81" y="21"/>
                </a:cxn>
                <a:cxn ang="0">
                  <a:pos x="57" y="37"/>
                </a:cxn>
                <a:cxn ang="0">
                  <a:pos x="33" y="57"/>
                </a:cxn>
                <a:cxn ang="0">
                  <a:pos x="18" y="80"/>
                </a:cxn>
                <a:cxn ang="0">
                  <a:pos x="6" y="108"/>
                </a:cxn>
                <a:cxn ang="0">
                  <a:pos x="0" y="137"/>
                </a:cxn>
                <a:cxn ang="0">
                  <a:pos x="3" y="167"/>
                </a:cxn>
                <a:cxn ang="0">
                  <a:pos x="13" y="197"/>
                </a:cxn>
                <a:cxn ang="0">
                  <a:pos x="29" y="224"/>
                </a:cxn>
                <a:cxn ang="0">
                  <a:pos x="52" y="249"/>
                </a:cxn>
                <a:cxn ang="0">
                  <a:pos x="80" y="269"/>
                </a:cxn>
                <a:cxn ang="0">
                  <a:pos x="110" y="284"/>
                </a:cxn>
                <a:cxn ang="0">
                  <a:pos x="143" y="294"/>
                </a:cxn>
                <a:cxn ang="0">
                  <a:pos x="179" y="299"/>
                </a:cxn>
                <a:cxn ang="0">
                  <a:pos x="171" y="214"/>
                </a:cxn>
                <a:cxn ang="0">
                  <a:pos x="153" y="210"/>
                </a:cxn>
                <a:cxn ang="0">
                  <a:pos x="137" y="204"/>
                </a:cxn>
                <a:cxn ang="0">
                  <a:pos x="123" y="196"/>
                </a:cxn>
                <a:cxn ang="0">
                  <a:pos x="107" y="178"/>
                </a:cxn>
                <a:cxn ang="0">
                  <a:pos x="94" y="151"/>
                </a:cxn>
                <a:cxn ang="0">
                  <a:pos x="96" y="122"/>
                </a:cxn>
                <a:cxn ang="0">
                  <a:pos x="109" y="99"/>
                </a:cxn>
                <a:cxn ang="0">
                  <a:pos x="124" y="85"/>
                </a:cxn>
                <a:cxn ang="0">
                  <a:pos x="137" y="77"/>
                </a:cxn>
                <a:cxn ang="0">
                  <a:pos x="152" y="73"/>
                </a:cxn>
                <a:cxn ang="0">
                  <a:pos x="166" y="70"/>
                </a:cxn>
                <a:cxn ang="0">
                  <a:pos x="176" y="70"/>
                </a:cxn>
                <a:cxn ang="0">
                  <a:pos x="178" y="70"/>
                </a:cxn>
              </a:cxnLst>
              <a:rect l="0" t="0" r="r" b="b"/>
              <a:pathLst>
                <a:path w="179" h="299">
                  <a:moveTo>
                    <a:pt x="179" y="70"/>
                  </a:moveTo>
                  <a:lnTo>
                    <a:pt x="179" y="0"/>
                  </a:lnTo>
                  <a:lnTo>
                    <a:pt x="178" y="0"/>
                  </a:lnTo>
                  <a:lnTo>
                    <a:pt x="176" y="0"/>
                  </a:lnTo>
                  <a:lnTo>
                    <a:pt x="173" y="0"/>
                  </a:lnTo>
                  <a:lnTo>
                    <a:pt x="172" y="0"/>
                  </a:lnTo>
                  <a:lnTo>
                    <a:pt x="156" y="0"/>
                  </a:lnTo>
                  <a:lnTo>
                    <a:pt x="139" y="2"/>
                  </a:lnTo>
                  <a:lnTo>
                    <a:pt x="124" y="5"/>
                  </a:lnTo>
                  <a:lnTo>
                    <a:pt x="109" y="10"/>
                  </a:lnTo>
                  <a:lnTo>
                    <a:pt x="94" y="15"/>
                  </a:lnTo>
                  <a:lnTo>
                    <a:pt x="81" y="21"/>
                  </a:lnTo>
                  <a:lnTo>
                    <a:pt x="68" y="28"/>
                  </a:lnTo>
                  <a:lnTo>
                    <a:pt x="57" y="37"/>
                  </a:lnTo>
                  <a:lnTo>
                    <a:pt x="45" y="47"/>
                  </a:lnTo>
                  <a:lnTo>
                    <a:pt x="33" y="57"/>
                  </a:lnTo>
                  <a:lnTo>
                    <a:pt x="25" y="69"/>
                  </a:lnTo>
                  <a:lnTo>
                    <a:pt x="18" y="80"/>
                  </a:lnTo>
                  <a:lnTo>
                    <a:pt x="10" y="93"/>
                  </a:lnTo>
                  <a:lnTo>
                    <a:pt x="6" y="108"/>
                  </a:lnTo>
                  <a:lnTo>
                    <a:pt x="2" y="122"/>
                  </a:lnTo>
                  <a:lnTo>
                    <a:pt x="0" y="137"/>
                  </a:lnTo>
                  <a:lnTo>
                    <a:pt x="0" y="152"/>
                  </a:lnTo>
                  <a:lnTo>
                    <a:pt x="3" y="167"/>
                  </a:lnTo>
                  <a:lnTo>
                    <a:pt x="8" y="183"/>
                  </a:lnTo>
                  <a:lnTo>
                    <a:pt x="13" y="197"/>
                  </a:lnTo>
                  <a:lnTo>
                    <a:pt x="20" y="212"/>
                  </a:lnTo>
                  <a:lnTo>
                    <a:pt x="29" y="224"/>
                  </a:lnTo>
                  <a:lnTo>
                    <a:pt x="41" y="237"/>
                  </a:lnTo>
                  <a:lnTo>
                    <a:pt x="52" y="249"/>
                  </a:lnTo>
                  <a:lnTo>
                    <a:pt x="65" y="259"/>
                  </a:lnTo>
                  <a:lnTo>
                    <a:pt x="80" y="269"/>
                  </a:lnTo>
                  <a:lnTo>
                    <a:pt x="94" y="276"/>
                  </a:lnTo>
                  <a:lnTo>
                    <a:pt x="110" y="284"/>
                  </a:lnTo>
                  <a:lnTo>
                    <a:pt x="126" y="289"/>
                  </a:lnTo>
                  <a:lnTo>
                    <a:pt x="143" y="294"/>
                  </a:lnTo>
                  <a:lnTo>
                    <a:pt x="160" y="298"/>
                  </a:lnTo>
                  <a:lnTo>
                    <a:pt x="179" y="299"/>
                  </a:lnTo>
                  <a:lnTo>
                    <a:pt x="179" y="214"/>
                  </a:lnTo>
                  <a:lnTo>
                    <a:pt x="171" y="214"/>
                  </a:lnTo>
                  <a:lnTo>
                    <a:pt x="162" y="213"/>
                  </a:lnTo>
                  <a:lnTo>
                    <a:pt x="153" y="210"/>
                  </a:lnTo>
                  <a:lnTo>
                    <a:pt x="146" y="207"/>
                  </a:lnTo>
                  <a:lnTo>
                    <a:pt x="137" y="204"/>
                  </a:lnTo>
                  <a:lnTo>
                    <a:pt x="130" y="200"/>
                  </a:lnTo>
                  <a:lnTo>
                    <a:pt x="123" y="196"/>
                  </a:lnTo>
                  <a:lnTo>
                    <a:pt x="117" y="190"/>
                  </a:lnTo>
                  <a:lnTo>
                    <a:pt x="107" y="178"/>
                  </a:lnTo>
                  <a:lnTo>
                    <a:pt x="98" y="165"/>
                  </a:lnTo>
                  <a:lnTo>
                    <a:pt x="94" y="151"/>
                  </a:lnTo>
                  <a:lnTo>
                    <a:pt x="93" y="137"/>
                  </a:lnTo>
                  <a:lnTo>
                    <a:pt x="96" y="122"/>
                  </a:lnTo>
                  <a:lnTo>
                    <a:pt x="101" y="111"/>
                  </a:lnTo>
                  <a:lnTo>
                    <a:pt x="109" y="99"/>
                  </a:lnTo>
                  <a:lnTo>
                    <a:pt x="119" y="89"/>
                  </a:lnTo>
                  <a:lnTo>
                    <a:pt x="124" y="85"/>
                  </a:lnTo>
                  <a:lnTo>
                    <a:pt x="130" y="82"/>
                  </a:lnTo>
                  <a:lnTo>
                    <a:pt x="137" y="77"/>
                  </a:lnTo>
                  <a:lnTo>
                    <a:pt x="145" y="75"/>
                  </a:lnTo>
                  <a:lnTo>
                    <a:pt x="152" y="73"/>
                  </a:lnTo>
                  <a:lnTo>
                    <a:pt x="159" y="72"/>
                  </a:lnTo>
                  <a:lnTo>
                    <a:pt x="166" y="70"/>
                  </a:lnTo>
                  <a:lnTo>
                    <a:pt x="175" y="70"/>
                  </a:lnTo>
                  <a:lnTo>
                    <a:pt x="176" y="70"/>
                  </a:lnTo>
                  <a:lnTo>
                    <a:pt x="178" y="70"/>
                  </a:lnTo>
                  <a:lnTo>
                    <a:pt x="178" y="70"/>
                  </a:lnTo>
                  <a:lnTo>
                    <a:pt x="179" y="70"/>
                  </a:lnTo>
                  <a:close/>
                </a:path>
              </a:pathLst>
            </a:custGeom>
            <a:solidFill>
              <a:srgbClr val="999999"/>
            </a:solidFill>
            <a:ln w="9525">
              <a:solidFill>
                <a:schemeClr val="bg2"/>
              </a:solidFill>
              <a:round/>
              <a:headEnd/>
              <a:tailEnd/>
            </a:ln>
          </p:spPr>
          <p:txBody>
            <a:bodyPr/>
            <a:lstStyle/>
            <a:p>
              <a:endParaRPr lang="en-US" dirty="0">
                <a:latin typeface="Segoe" pitchFamily="34" charset="0"/>
              </a:endParaRPr>
            </a:p>
          </p:txBody>
        </p:sp>
        <p:sp>
          <p:nvSpPr>
            <p:cNvPr id="274495" name="Freeform 63"/>
            <p:cNvSpPr>
              <a:spLocks/>
            </p:cNvSpPr>
            <p:nvPr/>
          </p:nvSpPr>
          <p:spPr bwMode="auto">
            <a:xfrm>
              <a:off x="3471" y="1825"/>
              <a:ext cx="113" cy="47"/>
            </a:xfrm>
            <a:custGeom>
              <a:avLst/>
              <a:gdLst/>
              <a:ahLst/>
              <a:cxnLst>
                <a:cxn ang="0">
                  <a:pos x="0" y="0"/>
                </a:cxn>
                <a:cxn ang="0">
                  <a:pos x="338" y="84"/>
                </a:cxn>
                <a:cxn ang="0">
                  <a:pos x="326" y="141"/>
                </a:cxn>
                <a:cxn ang="0">
                  <a:pos x="0" y="0"/>
                </a:cxn>
              </a:cxnLst>
              <a:rect l="0" t="0" r="r" b="b"/>
              <a:pathLst>
                <a:path w="338" h="141">
                  <a:moveTo>
                    <a:pt x="0" y="0"/>
                  </a:moveTo>
                  <a:lnTo>
                    <a:pt x="338" y="84"/>
                  </a:lnTo>
                  <a:lnTo>
                    <a:pt x="326" y="141"/>
                  </a:lnTo>
                  <a:lnTo>
                    <a:pt x="0" y="0"/>
                  </a:lnTo>
                  <a:close/>
                </a:path>
              </a:pathLst>
            </a:custGeom>
            <a:solidFill>
              <a:srgbClr val="A5828E"/>
            </a:solidFill>
            <a:ln w="9525">
              <a:solidFill>
                <a:schemeClr val="bg2"/>
              </a:solidFill>
              <a:round/>
              <a:headEnd/>
              <a:tailEnd/>
            </a:ln>
          </p:spPr>
          <p:txBody>
            <a:bodyPr/>
            <a:lstStyle/>
            <a:p>
              <a:endParaRPr lang="en-US" dirty="0">
                <a:latin typeface="Segoe" pitchFamily="34" charset="0"/>
              </a:endParaRPr>
            </a:p>
          </p:txBody>
        </p:sp>
        <p:sp>
          <p:nvSpPr>
            <p:cNvPr id="274496" name="Freeform 64"/>
            <p:cNvSpPr>
              <a:spLocks/>
            </p:cNvSpPr>
            <p:nvPr/>
          </p:nvSpPr>
          <p:spPr bwMode="auto">
            <a:xfrm>
              <a:off x="3467" y="1838"/>
              <a:ext cx="96" cy="66"/>
            </a:xfrm>
            <a:custGeom>
              <a:avLst/>
              <a:gdLst/>
              <a:ahLst/>
              <a:cxnLst>
                <a:cxn ang="0">
                  <a:pos x="0" y="0"/>
                </a:cxn>
                <a:cxn ang="0">
                  <a:pos x="287" y="174"/>
                </a:cxn>
                <a:cxn ang="0">
                  <a:pos x="268" y="200"/>
                </a:cxn>
                <a:cxn ang="0">
                  <a:pos x="0" y="0"/>
                </a:cxn>
              </a:cxnLst>
              <a:rect l="0" t="0" r="r" b="b"/>
              <a:pathLst>
                <a:path w="287" h="200">
                  <a:moveTo>
                    <a:pt x="0" y="0"/>
                  </a:moveTo>
                  <a:lnTo>
                    <a:pt x="287" y="174"/>
                  </a:lnTo>
                  <a:lnTo>
                    <a:pt x="268" y="200"/>
                  </a:lnTo>
                  <a:lnTo>
                    <a:pt x="0" y="0"/>
                  </a:lnTo>
                  <a:close/>
                </a:path>
              </a:pathLst>
            </a:custGeom>
            <a:solidFill>
              <a:srgbClr val="F2EDE8"/>
            </a:solidFill>
            <a:ln w="9525">
              <a:solidFill>
                <a:schemeClr val="bg2"/>
              </a:solidFill>
              <a:round/>
              <a:headEnd/>
              <a:tailEnd/>
            </a:ln>
          </p:spPr>
          <p:txBody>
            <a:bodyPr/>
            <a:lstStyle/>
            <a:p>
              <a:endParaRPr lang="en-US" dirty="0">
                <a:latin typeface="Segoe" pitchFamily="34" charset="0"/>
              </a:endParaRPr>
            </a:p>
          </p:txBody>
        </p:sp>
        <p:sp>
          <p:nvSpPr>
            <p:cNvPr id="274497" name="Freeform 65"/>
            <p:cNvSpPr>
              <a:spLocks/>
            </p:cNvSpPr>
            <p:nvPr/>
          </p:nvSpPr>
          <p:spPr bwMode="auto">
            <a:xfrm>
              <a:off x="3297" y="1851"/>
              <a:ext cx="73" cy="98"/>
            </a:xfrm>
            <a:custGeom>
              <a:avLst/>
              <a:gdLst/>
              <a:ahLst/>
              <a:cxnLst>
                <a:cxn ang="0">
                  <a:pos x="192" y="0"/>
                </a:cxn>
                <a:cxn ang="0">
                  <a:pos x="0" y="265"/>
                </a:cxn>
                <a:cxn ang="0">
                  <a:pos x="71" y="295"/>
                </a:cxn>
                <a:cxn ang="0">
                  <a:pos x="219" y="19"/>
                </a:cxn>
                <a:cxn ang="0">
                  <a:pos x="192" y="0"/>
                </a:cxn>
              </a:cxnLst>
              <a:rect l="0" t="0" r="r" b="b"/>
              <a:pathLst>
                <a:path w="219" h="295">
                  <a:moveTo>
                    <a:pt x="192" y="0"/>
                  </a:moveTo>
                  <a:lnTo>
                    <a:pt x="0" y="265"/>
                  </a:lnTo>
                  <a:lnTo>
                    <a:pt x="71" y="295"/>
                  </a:lnTo>
                  <a:lnTo>
                    <a:pt x="219" y="19"/>
                  </a:lnTo>
                  <a:lnTo>
                    <a:pt x="192" y="0"/>
                  </a:lnTo>
                  <a:close/>
                </a:path>
              </a:pathLst>
            </a:custGeom>
            <a:solidFill>
              <a:srgbClr val="269B87"/>
            </a:solidFill>
            <a:ln w="9525">
              <a:solidFill>
                <a:schemeClr val="bg2"/>
              </a:solidFill>
              <a:round/>
              <a:headEnd/>
              <a:tailEnd/>
            </a:ln>
          </p:spPr>
          <p:txBody>
            <a:bodyPr/>
            <a:lstStyle/>
            <a:p>
              <a:endParaRPr lang="en-US" dirty="0">
                <a:latin typeface="Segoe" pitchFamily="34" charset="0"/>
              </a:endParaRPr>
            </a:p>
          </p:txBody>
        </p:sp>
        <p:sp>
          <p:nvSpPr>
            <p:cNvPr id="274498" name="Freeform 66"/>
            <p:cNvSpPr>
              <a:spLocks/>
            </p:cNvSpPr>
            <p:nvPr/>
          </p:nvSpPr>
          <p:spPr bwMode="auto">
            <a:xfrm>
              <a:off x="3250" y="1685"/>
              <a:ext cx="96" cy="78"/>
            </a:xfrm>
            <a:custGeom>
              <a:avLst/>
              <a:gdLst/>
              <a:ahLst/>
              <a:cxnLst>
                <a:cxn ang="0">
                  <a:pos x="0" y="26"/>
                </a:cxn>
                <a:cxn ang="0">
                  <a:pos x="287" y="234"/>
                </a:cxn>
                <a:cxn ang="0">
                  <a:pos x="26" y="0"/>
                </a:cxn>
                <a:cxn ang="0">
                  <a:pos x="0" y="26"/>
                </a:cxn>
              </a:cxnLst>
              <a:rect l="0" t="0" r="r" b="b"/>
              <a:pathLst>
                <a:path w="287" h="234">
                  <a:moveTo>
                    <a:pt x="0" y="26"/>
                  </a:moveTo>
                  <a:lnTo>
                    <a:pt x="287" y="234"/>
                  </a:lnTo>
                  <a:lnTo>
                    <a:pt x="26" y="0"/>
                  </a:lnTo>
                  <a:lnTo>
                    <a:pt x="0" y="26"/>
                  </a:lnTo>
                  <a:close/>
                </a:path>
              </a:pathLst>
            </a:custGeom>
            <a:solidFill>
              <a:srgbClr val="FFFFFF"/>
            </a:solidFill>
            <a:ln w="9525">
              <a:solidFill>
                <a:schemeClr val="bg2"/>
              </a:solidFill>
              <a:round/>
              <a:headEnd/>
              <a:tailEnd/>
            </a:ln>
          </p:spPr>
          <p:txBody>
            <a:bodyPr/>
            <a:lstStyle/>
            <a:p>
              <a:endParaRPr lang="en-US" dirty="0">
                <a:latin typeface="Segoe" pitchFamily="34" charset="0"/>
              </a:endParaRPr>
            </a:p>
          </p:txBody>
        </p:sp>
      </p:grpSp>
      <p:sp>
        <p:nvSpPr>
          <p:cNvPr id="274499" name="Line 67"/>
          <p:cNvSpPr>
            <a:spLocks noChangeShapeType="1"/>
          </p:cNvSpPr>
          <p:nvPr/>
        </p:nvSpPr>
        <p:spPr bwMode="auto">
          <a:xfrm flipV="1">
            <a:off x="4800600" y="3525995"/>
            <a:ext cx="0" cy="304800"/>
          </a:xfrm>
          <a:prstGeom prst="line">
            <a:avLst/>
          </a:prstGeom>
          <a:noFill/>
          <a:ln w="9525">
            <a:solidFill>
              <a:schemeClr val="bg2"/>
            </a:solidFill>
            <a:round/>
            <a:headEnd/>
            <a:tailEnd/>
          </a:ln>
          <a:effectLst/>
        </p:spPr>
        <p:txBody>
          <a:bodyPr wrap="none">
            <a:spAutoFit/>
          </a:bodyPr>
          <a:lstStyle/>
          <a:p>
            <a:endParaRPr lang="en-US" dirty="0">
              <a:latin typeface="Segoe" pitchFamily="34" charset="0"/>
            </a:endParaRPr>
          </a:p>
        </p:txBody>
      </p:sp>
      <p:sp>
        <p:nvSpPr>
          <p:cNvPr id="274500" name="Text Box 68"/>
          <p:cNvSpPr txBox="1">
            <a:spLocks noChangeArrowheads="1"/>
          </p:cNvSpPr>
          <p:nvPr/>
        </p:nvSpPr>
        <p:spPr bwMode="auto">
          <a:xfrm>
            <a:off x="3810000" y="2867905"/>
            <a:ext cx="1843774" cy="307777"/>
          </a:xfrm>
          <a:prstGeom prst="rect">
            <a:avLst/>
          </a:prstGeom>
          <a:noFill/>
          <a:ln w="9525" algn="ctr">
            <a:noFill/>
            <a:miter lim="800000"/>
            <a:headEnd/>
            <a:tailEnd/>
          </a:ln>
          <a:effectLst/>
        </p:spPr>
        <p:txBody>
          <a:bodyPr wrap="none">
            <a:spAutoFit/>
          </a:bodyPr>
          <a:lstStyle/>
          <a:p>
            <a:pPr algn="l" eaLnBrk="0" hangingPunct="0"/>
            <a:r>
              <a:rPr lang="en-US" sz="1400" dirty="0">
                <a:solidFill>
                  <a:schemeClr val="bg2"/>
                </a:solidFill>
                <a:effectLst/>
                <a:latin typeface="Segoe" pitchFamily="34" charset="0"/>
                <a:cs typeface="Arial" charset="0"/>
              </a:rPr>
              <a:t>Enterprise Manager</a:t>
            </a:r>
          </a:p>
        </p:txBody>
      </p:sp>
      <p:sp>
        <p:nvSpPr>
          <p:cNvPr id="274501" name="Text Box 69"/>
          <p:cNvSpPr txBox="1">
            <a:spLocks noChangeArrowheads="1"/>
          </p:cNvSpPr>
          <p:nvPr/>
        </p:nvSpPr>
        <p:spPr bwMode="auto">
          <a:xfrm>
            <a:off x="381000" y="3026311"/>
            <a:ext cx="2035749" cy="738664"/>
          </a:xfrm>
          <a:prstGeom prst="rect">
            <a:avLst/>
          </a:prstGeom>
          <a:noFill/>
          <a:ln w="9525" algn="ctr">
            <a:noFill/>
            <a:miter lim="800000"/>
            <a:headEnd/>
            <a:tailEnd/>
          </a:ln>
          <a:effectLst/>
        </p:spPr>
        <p:txBody>
          <a:bodyPr wrap="none">
            <a:spAutoFit/>
          </a:bodyPr>
          <a:lstStyle/>
          <a:p>
            <a:pPr eaLnBrk="0" hangingPunct="0"/>
            <a:r>
              <a:rPr lang="en-US" sz="1400" dirty="0">
                <a:solidFill>
                  <a:schemeClr val="bg2"/>
                </a:solidFill>
                <a:effectLst/>
                <a:latin typeface="Segoe" pitchFamily="34" charset="0"/>
                <a:cs typeface="Arial" charset="0"/>
              </a:rPr>
              <a:t>Systems Management</a:t>
            </a:r>
          </a:p>
          <a:p>
            <a:pPr eaLnBrk="0" hangingPunct="0"/>
            <a:r>
              <a:rPr lang="en-US" sz="1400" dirty="0">
                <a:solidFill>
                  <a:schemeClr val="bg2"/>
                </a:solidFill>
                <a:effectLst/>
                <a:latin typeface="Segoe" pitchFamily="34" charset="0"/>
                <a:cs typeface="Arial" charset="0"/>
              </a:rPr>
              <a:t>Software i.e</a:t>
            </a:r>
            <a:r>
              <a:rPr lang="en-US" sz="1400" dirty="0" smtClean="0">
                <a:solidFill>
                  <a:schemeClr val="bg2"/>
                </a:solidFill>
                <a:effectLst/>
                <a:latin typeface="Segoe" pitchFamily="34" charset="0"/>
                <a:cs typeface="Arial" charset="0"/>
              </a:rPr>
              <a:t>.,</a:t>
            </a:r>
            <a:endParaRPr lang="en-US" sz="1400" dirty="0">
              <a:solidFill>
                <a:schemeClr val="bg2"/>
              </a:solidFill>
              <a:effectLst/>
              <a:latin typeface="Segoe" pitchFamily="34" charset="0"/>
              <a:cs typeface="Arial" charset="0"/>
            </a:endParaRPr>
          </a:p>
          <a:p>
            <a:pPr eaLnBrk="0" hangingPunct="0"/>
            <a:r>
              <a:rPr lang="en-US" sz="1400" dirty="0">
                <a:solidFill>
                  <a:schemeClr val="bg2"/>
                </a:solidFill>
                <a:effectLst/>
                <a:latin typeface="Segoe" pitchFamily="34" charset="0"/>
                <a:cs typeface="Arial" charset="0"/>
              </a:rPr>
              <a:t>LANDesk</a:t>
            </a:r>
          </a:p>
        </p:txBody>
      </p:sp>
      <p:grpSp>
        <p:nvGrpSpPr>
          <p:cNvPr id="274502" name="Group 70"/>
          <p:cNvGrpSpPr>
            <a:grpSpLocks/>
          </p:cNvGrpSpPr>
          <p:nvPr/>
        </p:nvGrpSpPr>
        <p:grpSpPr bwMode="auto">
          <a:xfrm>
            <a:off x="2415597" y="2895614"/>
            <a:ext cx="609600" cy="381000"/>
            <a:chOff x="3191" y="1632"/>
            <a:chExt cx="409" cy="352"/>
          </a:xfrm>
        </p:grpSpPr>
        <p:sp>
          <p:nvSpPr>
            <p:cNvPr id="274503" name="Freeform 71"/>
            <p:cNvSpPr>
              <a:spLocks/>
            </p:cNvSpPr>
            <p:nvPr/>
          </p:nvSpPr>
          <p:spPr bwMode="auto">
            <a:xfrm>
              <a:off x="3208" y="1756"/>
              <a:ext cx="126" cy="108"/>
            </a:xfrm>
            <a:custGeom>
              <a:avLst/>
              <a:gdLst/>
              <a:ahLst/>
              <a:cxnLst>
                <a:cxn ang="0">
                  <a:pos x="0" y="53"/>
                </a:cxn>
                <a:cxn ang="0">
                  <a:pos x="217" y="323"/>
                </a:cxn>
                <a:cxn ang="0">
                  <a:pos x="244" y="303"/>
                </a:cxn>
                <a:cxn ang="0">
                  <a:pos x="269" y="281"/>
                </a:cxn>
                <a:cxn ang="0">
                  <a:pos x="292" y="261"/>
                </a:cxn>
                <a:cxn ang="0">
                  <a:pos x="312" y="239"/>
                </a:cxn>
                <a:cxn ang="0">
                  <a:pos x="331" y="216"/>
                </a:cxn>
                <a:cxn ang="0">
                  <a:pos x="348" y="192"/>
                </a:cxn>
                <a:cxn ang="0">
                  <a:pos x="365" y="164"/>
                </a:cxn>
                <a:cxn ang="0">
                  <a:pos x="380" y="135"/>
                </a:cxn>
                <a:cxn ang="0">
                  <a:pos x="45" y="0"/>
                </a:cxn>
                <a:cxn ang="0">
                  <a:pos x="0" y="53"/>
                </a:cxn>
              </a:cxnLst>
              <a:rect l="0" t="0" r="r" b="b"/>
              <a:pathLst>
                <a:path w="380" h="323">
                  <a:moveTo>
                    <a:pt x="0" y="53"/>
                  </a:moveTo>
                  <a:lnTo>
                    <a:pt x="217" y="323"/>
                  </a:lnTo>
                  <a:lnTo>
                    <a:pt x="244" y="303"/>
                  </a:lnTo>
                  <a:lnTo>
                    <a:pt x="269" y="281"/>
                  </a:lnTo>
                  <a:lnTo>
                    <a:pt x="292" y="261"/>
                  </a:lnTo>
                  <a:lnTo>
                    <a:pt x="312" y="239"/>
                  </a:lnTo>
                  <a:lnTo>
                    <a:pt x="331" y="216"/>
                  </a:lnTo>
                  <a:lnTo>
                    <a:pt x="348" y="192"/>
                  </a:lnTo>
                  <a:lnTo>
                    <a:pt x="365" y="164"/>
                  </a:lnTo>
                  <a:lnTo>
                    <a:pt x="380" y="135"/>
                  </a:lnTo>
                  <a:lnTo>
                    <a:pt x="45" y="0"/>
                  </a:lnTo>
                  <a:lnTo>
                    <a:pt x="0" y="53"/>
                  </a:lnTo>
                  <a:close/>
                </a:path>
              </a:pathLst>
            </a:custGeom>
            <a:solidFill>
              <a:srgbClr val="91B7CE"/>
            </a:solidFill>
            <a:ln w="9525">
              <a:solidFill>
                <a:schemeClr val="bg2"/>
              </a:solidFill>
              <a:round/>
              <a:headEnd/>
              <a:tailEnd/>
            </a:ln>
          </p:spPr>
          <p:txBody>
            <a:bodyPr/>
            <a:lstStyle/>
            <a:p>
              <a:endParaRPr lang="en-US" dirty="0">
                <a:latin typeface="Segoe" pitchFamily="34" charset="0"/>
              </a:endParaRPr>
            </a:p>
          </p:txBody>
        </p:sp>
        <p:sp>
          <p:nvSpPr>
            <p:cNvPr id="274504" name="Freeform 72"/>
            <p:cNvSpPr>
              <a:spLocks/>
            </p:cNvSpPr>
            <p:nvPr/>
          </p:nvSpPr>
          <p:spPr bwMode="auto">
            <a:xfrm>
              <a:off x="3214" y="1767"/>
              <a:ext cx="109" cy="77"/>
            </a:xfrm>
            <a:custGeom>
              <a:avLst/>
              <a:gdLst/>
              <a:ahLst/>
              <a:cxnLst>
                <a:cxn ang="0">
                  <a:pos x="327" y="159"/>
                </a:cxn>
                <a:cxn ang="0">
                  <a:pos x="322" y="167"/>
                </a:cxn>
                <a:cxn ang="0">
                  <a:pos x="314" y="177"/>
                </a:cxn>
                <a:cxn ang="0">
                  <a:pos x="307" y="187"/>
                </a:cxn>
                <a:cxn ang="0">
                  <a:pos x="300" y="196"/>
                </a:cxn>
                <a:cxn ang="0">
                  <a:pos x="291" y="206"/>
                </a:cxn>
                <a:cxn ang="0">
                  <a:pos x="284" y="215"/>
                </a:cxn>
                <a:cxn ang="0">
                  <a:pos x="276" y="223"/>
                </a:cxn>
                <a:cxn ang="0">
                  <a:pos x="268" y="231"/>
                </a:cxn>
                <a:cxn ang="0">
                  <a:pos x="0" y="7"/>
                </a:cxn>
                <a:cxn ang="0">
                  <a:pos x="33" y="0"/>
                </a:cxn>
                <a:cxn ang="0">
                  <a:pos x="327" y="159"/>
                </a:cxn>
              </a:cxnLst>
              <a:rect l="0" t="0" r="r" b="b"/>
              <a:pathLst>
                <a:path w="327" h="231">
                  <a:moveTo>
                    <a:pt x="327" y="159"/>
                  </a:moveTo>
                  <a:lnTo>
                    <a:pt x="322" y="167"/>
                  </a:lnTo>
                  <a:lnTo>
                    <a:pt x="314" y="177"/>
                  </a:lnTo>
                  <a:lnTo>
                    <a:pt x="307" y="187"/>
                  </a:lnTo>
                  <a:lnTo>
                    <a:pt x="300" y="196"/>
                  </a:lnTo>
                  <a:lnTo>
                    <a:pt x="291" y="206"/>
                  </a:lnTo>
                  <a:lnTo>
                    <a:pt x="284" y="215"/>
                  </a:lnTo>
                  <a:lnTo>
                    <a:pt x="276" y="223"/>
                  </a:lnTo>
                  <a:lnTo>
                    <a:pt x="268" y="231"/>
                  </a:lnTo>
                  <a:lnTo>
                    <a:pt x="0" y="7"/>
                  </a:lnTo>
                  <a:lnTo>
                    <a:pt x="33" y="0"/>
                  </a:lnTo>
                  <a:lnTo>
                    <a:pt x="327" y="159"/>
                  </a:lnTo>
                  <a:close/>
                </a:path>
              </a:pathLst>
            </a:custGeom>
            <a:solidFill>
              <a:srgbClr val="B2D8EF"/>
            </a:solidFill>
            <a:ln w="9525">
              <a:solidFill>
                <a:schemeClr val="bg2"/>
              </a:solidFill>
              <a:round/>
              <a:headEnd/>
              <a:tailEnd/>
            </a:ln>
          </p:spPr>
          <p:txBody>
            <a:bodyPr/>
            <a:lstStyle/>
            <a:p>
              <a:endParaRPr lang="en-US" dirty="0">
                <a:latin typeface="Segoe" pitchFamily="34" charset="0"/>
              </a:endParaRPr>
            </a:p>
          </p:txBody>
        </p:sp>
        <p:sp>
          <p:nvSpPr>
            <p:cNvPr id="274505" name="Freeform 73"/>
            <p:cNvSpPr>
              <a:spLocks/>
            </p:cNvSpPr>
            <p:nvPr/>
          </p:nvSpPr>
          <p:spPr bwMode="auto">
            <a:xfrm>
              <a:off x="3226" y="1758"/>
              <a:ext cx="114" cy="47"/>
            </a:xfrm>
            <a:custGeom>
              <a:avLst/>
              <a:gdLst/>
              <a:ahLst/>
              <a:cxnLst>
                <a:cxn ang="0">
                  <a:pos x="0" y="0"/>
                </a:cxn>
                <a:cxn ang="0">
                  <a:pos x="340" y="83"/>
                </a:cxn>
                <a:cxn ang="0">
                  <a:pos x="327" y="141"/>
                </a:cxn>
                <a:cxn ang="0">
                  <a:pos x="0" y="0"/>
                </a:cxn>
              </a:cxnLst>
              <a:rect l="0" t="0" r="r" b="b"/>
              <a:pathLst>
                <a:path w="340" h="141">
                  <a:moveTo>
                    <a:pt x="0" y="0"/>
                  </a:moveTo>
                  <a:lnTo>
                    <a:pt x="340" y="83"/>
                  </a:lnTo>
                  <a:lnTo>
                    <a:pt x="327" y="141"/>
                  </a:lnTo>
                  <a:lnTo>
                    <a:pt x="0" y="0"/>
                  </a:lnTo>
                  <a:close/>
                </a:path>
              </a:pathLst>
            </a:custGeom>
            <a:solidFill>
              <a:srgbClr val="A5828E"/>
            </a:solidFill>
            <a:ln w="9525">
              <a:solidFill>
                <a:schemeClr val="bg2"/>
              </a:solidFill>
              <a:round/>
              <a:headEnd/>
              <a:tailEnd/>
            </a:ln>
          </p:spPr>
          <p:txBody>
            <a:bodyPr/>
            <a:lstStyle/>
            <a:p>
              <a:endParaRPr lang="en-US" dirty="0">
                <a:latin typeface="Segoe" pitchFamily="34" charset="0"/>
              </a:endParaRPr>
            </a:p>
          </p:txBody>
        </p:sp>
        <p:sp>
          <p:nvSpPr>
            <p:cNvPr id="274506" name="Freeform 74"/>
            <p:cNvSpPr>
              <a:spLocks/>
            </p:cNvSpPr>
            <p:nvPr/>
          </p:nvSpPr>
          <p:spPr bwMode="auto">
            <a:xfrm>
              <a:off x="3222" y="1771"/>
              <a:ext cx="96" cy="66"/>
            </a:xfrm>
            <a:custGeom>
              <a:avLst/>
              <a:gdLst/>
              <a:ahLst/>
              <a:cxnLst>
                <a:cxn ang="0">
                  <a:pos x="0" y="0"/>
                </a:cxn>
                <a:cxn ang="0">
                  <a:pos x="288" y="173"/>
                </a:cxn>
                <a:cxn ang="0">
                  <a:pos x="269" y="199"/>
                </a:cxn>
                <a:cxn ang="0">
                  <a:pos x="0" y="0"/>
                </a:cxn>
              </a:cxnLst>
              <a:rect l="0" t="0" r="r" b="b"/>
              <a:pathLst>
                <a:path w="288" h="199">
                  <a:moveTo>
                    <a:pt x="0" y="0"/>
                  </a:moveTo>
                  <a:lnTo>
                    <a:pt x="288" y="173"/>
                  </a:lnTo>
                  <a:lnTo>
                    <a:pt x="269" y="199"/>
                  </a:lnTo>
                  <a:lnTo>
                    <a:pt x="0" y="0"/>
                  </a:lnTo>
                  <a:close/>
                </a:path>
              </a:pathLst>
            </a:custGeom>
            <a:solidFill>
              <a:srgbClr val="F2EDE8"/>
            </a:solidFill>
            <a:ln w="9525">
              <a:solidFill>
                <a:schemeClr val="bg2"/>
              </a:solidFill>
              <a:round/>
              <a:headEnd/>
              <a:tailEnd/>
            </a:ln>
          </p:spPr>
          <p:txBody>
            <a:bodyPr/>
            <a:lstStyle/>
            <a:p>
              <a:endParaRPr lang="en-US" dirty="0">
                <a:latin typeface="Segoe" pitchFamily="34" charset="0"/>
              </a:endParaRPr>
            </a:p>
          </p:txBody>
        </p:sp>
        <p:sp>
          <p:nvSpPr>
            <p:cNvPr id="274507" name="Freeform 75"/>
            <p:cNvSpPr>
              <a:spLocks/>
            </p:cNvSpPr>
            <p:nvPr/>
          </p:nvSpPr>
          <p:spPr bwMode="auto">
            <a:xfrm>
              <a:off x="3403" y="1640"/>
              <a:ext cx="197" cy="344"/>
            </a:xfrm>
            <a:custGeom>
              <a:avLst/>
              <a:gdLst/>
              <a:ahLst/>
              <a:cxnLst>
                <a:cxn ang="0">
                  <a:pos x="589" y="529"/>
                </a:cxn>
                <a:cxn ang="0">
                  <a:pos x="588" y="499"/>
                </a:cxn>
                <a:cxn ang="0">
                  <a:pos x="586" y="470"/>
                </a:cxn>
                <a:cxn ang="0">
                  <a:pos x="557" y="370"/>
                </a:cxn>
                <a:cxn ang="0">
                  <a:pos x="508" y="278"/>
                </a:cxn>
                <a:cxn ang="0">
                  <a:pos x="442" y="197"/>
                </a:cxn>
                <a:cxn ang="0">
                  <a:pos x="360" y="128"/>
                </a:cxn>
                <a:cxn ang="0">
                  <a:pos x="322" y="102"/>
                </a:cxn>
                <a:cxn ang="0">
                  <a:pos x="280" y="79"/>
                </a:cxn>
                <a:cxn ang="0">
                  <a:pos x="239" y="59"/>
                </a:cxn>
                <a:cxn ang="0">
                  <a:pos x="194" y="40"/>
                </a:cxn>
                <a:cxn ang="0">
                  <a:pos x="148" y="26"/>
                </a:cxn>
                <a:cxn ang="0">
                  <a:pos x="100" y="14"/>
                </a:cxn>
                <a:cxn ang="0">
                  <a:pos x="51" y="6"/>
                </a:cxn>
                <a:cxn ang="0">
                  <a:pos x="0" y="0"/>
                </a:cxn>
                <a:cxn ang="0">
                  <a:pos x="6" y="431"/>
                </a:cxn>
                <a:cxn ang="0">
                  <a:pos x="18" y="432"/>
                </a:cxn>
                <a:cxn ang="0">
                  <a:pos x="31" y="437"/>
                </a:cxn>
                <a:cxn ang="0">
                  <a:pos x="42" y="442"/>
                </a:cxn>
                <a:cxn ang="0">
                  <a:pos x="60" y="453"/>
                </a:cxn>
                <a:cxn ang="0">
                  <a:pos x="77" y="471"/>
                </a:cxn>
                <a:cxn ang="0">
                  <a:pos x="81" y="499"/>
                </a:cxn>
                <a:cxn ang="0">
                  <a:pos x="71" y="528"/>
                </a:cxn>
                <a:cxn ang="0">
                  <a:pos x="55" y="545"/>
                </a:cxn>
                <a:cxn ang="0">
                  <a:pos x="42" y="553"/>
                </a:cxn>
                <a:cxn ang="0">
                  <a:pos x="26" y="559"/>
                </a:cxn>
                <a:cxn ang="0">
                  <a:pos x="9" y="562"/>
                </a:cxn>
                <a:cxn ang="0">
                  <a:pos x="0" y="1034"/>
                </a:cxn>
                <a:cxn ang="0">
                  <a:pos x="5" y="1034"/>
                </a:cxn>
                <a:cxn ang="0">
                  <a:pos x="8" y="1034"/>
                </a:cxn>
                <a:cxn ang="0">
                  <a:pos x="75" y="1031"/>
                </a:cxn>
                <a:cxn ang="0">
                  <a:pos x="140" y="1021"/>
                </a:cxn>
                <a:cxn ang="0">
                  <a:pos x="204" y="1006"/>
                </a:cxn>
                <a:cxn ang="0">
                  <a:pos x="263" y="986"/>
                </a:cxn>
                <a:cxn ang="0">
                  <a:pos x="318" y="960"/>
                </a:cxn>
                <a:cxn ang="0">
                  <a:pos x="368" y="930"/>
                </a:cxn>
                <a:cxn ang="0">
                  <a:pos x="416" y="895"/>
                </a:cxn>
                <a:cxn ang="0">
                  <a:pos x="458" y="858"/>
                </a:cxn>
                <a:cxn ang="0">
                  <a:pos x="513" y="791"/>
                </a:cxn>
                <a:cxn ang="0">
                  <a:pos x="554" y="718"/>
                </a:cxn>
                <a:cxn ang="0">
                  <a:pos x="579" y="639"/>
                </a:cxn>
                <a:cxn ang="0">
                  <a:pos x="589" y="555"/>
                </a:cxn>
              </a:cxnLst>
              <a:rect l="0" t="0" r="r" b="b"/>
              <a:pathLst>
                <a:path w="589" h="1034">
                  <a:moveTo>
                    <a:pt x="589" y="555"/>
                  </a:moveTo>
                  <a:lnTo>
                    <a:pt x="589" y="529"/>
                  </a:lnTo>
                  <a:lnTo>
                    <a:pt x="588" y="515"/>
                  </a:lnTo>
                  <a:lnTo>
                    <a:pt x="588" y="499"/>
                  </a:lnTo>
                  <a:lnTo>
                    <a:pt x="588" y="484"/>
                  </a:lnTo>
                  <a:lnTo>
                    <a:pt x="586" y="470"/>
                  </a:lnTo>
                  <a:lnTo>
                    <a:pt x="575" y="419"/>
                  </a:lnTo>
                  <a:lnTo>
                    <a:pt x="557" y="370"/>
                  </a:lnTo>
                  <a:lnTo>
                    <a:pt x="536" y="323"/>
                  </a:lnTo>
                  <a:lnTo>
                    <a:pt x="508" y="278"/>
                  </a:lnTo>
                  <a:lnTo>
                    <a:pt x="477" y="236"/>
                  </a:lnTo>
                  <a:lnTo>
                    <a:pt x="442" y="197"/>
                  </a:lnTo>
                  <a:lnTo>
                    <a:pt x="403" y="161"/>
                  </a:lnTo>
                  <a:lnTo>
                    <a:pt x="360" y="128"/>
                  </a:lnTo>
                  <a:lnTo>
                    <a:pt x="341" y="115"/>
                  </a:lnTo>
                  <a:lnTo>
                    <a:pt x="322" y="102"/>
                  </a:lnTo>
                  <a:lnTo>
                    <a:pt x="302" y="91"/>
                  </a:lnTo>
                  <a:lnTo>
                    <a:pt x="280" y="79"/>
                  </a:lnTo>
                  <a:lnTo>
                    <a:pt x="260" y="69"/>
                  </a:lnTo>
                  <a:lnTo>
                    <a:pt x="239" y="59"/>
                  </a:lnTo>
                  <a:lnTo>
                    <a:pt x="217" y="49"/>
                  </a:lnTo>
                  <a:lnTo>
                    <a:pt x="194" y="40"/>
                  </a:lnTo>
                  <a:lnTo>
                    <a:pt x="171" y="33"/>
                  </a:lnTo>
                  <a:lnTo>
                    <a:pt x="148" y="26"/>
                  </a:lnTo>
                  <a:lnTo>
                    <a:pt x="123" y="19"/>
                  </a:lnTo>
                  <a:lnTo>
                    <a:pt x="100" y="14"/>
                  </a:lnTo>
                  <a:lnTo>
                    <a:pt x="75" y="8"/>
                  </a:lnTo>
                  <a:lnTo>
                    <a:pt x="51" y="6"/>
                  </a:lnTo>
                  <a:lnTo>
                    <a:pt x="25" y="1"/>
                  </a:lnTo>
                  <a:lnTo>
                    <a:pt x="0" y="0"/>
                  </a:lnTo>
                  <a:lnTo>
                    <a:pt x="0" y="431"/>
                  </a:lnTo>
                  <a:lnTo>
                    <a:pt x="6" y="431"/>
                  </a:lnTo>
                  <a:lnTo>
                    <a:pt x="12" y="432"/>
                  </a:lnTo>
                  <a:lnTo>
                    <a:pt x="18" y="432"/>
                  </a:lnTo>
                  <a:lnTo>
                    <a:pt x="25" y="434"/>
                  </a:lnTo>
                  <a:lnTo>
                    <a:pt x="31" y="437"/>
                  </a:lnTo>
                  <a:lnTo>
                    <a:pt x="37" y="438"/>
                  </a:lnTo>
                  <a:lnTo>
                    <a:pt x="42" y="442"/>
                  </a:lnTo>
                  <a:lnTo>
                    <a:pt x="48" y="445"/>
                  </a:lnTo>
                  <a:lnTo>
                    <a:pt x="60" y="453"/>
                  </a:lnTo>
                  <a:lnTo>
                    <a:pt x="70" y="461"/>
                  </a:lnTo>
                  <a:lnTo>
                    <a:pt x="77" y="471"/>
                  </a:lnTo>
                  <a:lnTo>
                    <a:pt x="81" y="484"/>
                  </a:lnTo>
                  <a:lnTo>
                    <a:pt x="81" y="499"/>
                  </a:lnTo>
                  <a:lnTo>
                    <a:pt x="77" y="513"/>
                  </a:lnTo>
                  <a:lnTo>
                    <a:pt x="71" y="528"/>
                  </a:lnTo>
                  <a:lnTo>
                    <a:pt x="61" y="539"/>
                  </a:lnTo>
                  <a:lnTo>
                    <a:pt x="55" y="545"/>
                  </a:lnTo>
                  <a:lnTo>
                    <a:pt x="49" y="549"/>
                  </a:lnTo>
                  <a:lnTo>
                    <a:pt x="42" y="553"/>
                  </a:lnTo>
                  <a:lnTo>
                    <a:pt x="35" y="556"/>
                  </a:lnTo>
                  <a:lnTo>
                    <a:pt x="26" y="559"/>
                  </a:lnTo>
                  <a:lnTo>
                    <a:pt x="18" y="561"/>
                  </a:lnTo>
                  <a:lnTo>
                    <a:pt x="9" y="562"/>
                  </a:lnTo>
                  <a:lnTo>
                    <a:pt x="0" y="564"/>
                  </a:lnTo>
                  <a:lnTo>
                    <a:pt x="0" y="1034"/>
                  </a:lnTo>
                  <a:lnTo>
                    <a:pt x="2" y="1034"/>
                  </a:lnTo>
                  <a:lnTo>
                    <a:pt x="5" y="1034"/>
                  </a:lnTo>
                  <a:lnTo>
                    <a:pt x="6" y="1034"/>
                  </a:lnTo>
                  <a:lnTo>
                    <a:pt x="8" y="1034"/>
                  </a:lnTo>
                  <a:lnTo>
                    <a:pt x="42" y="1032"/>
                  </a:lnTo>
                  <a:lnTo>
                    <a:pt x="75" y="1031"/>
                  </a:lnTo>
                  <a:lnTo>
                    <a:pt x="109" y="1026"/>
                  </a:lnTo>
                  <a:lnTo>
                    <a:pt x="140" y="1021"/>
                  </a:lnTo>
                  <a:lnTo>
                    <a:pt x="172" y="1015"/>
                  </a:lnTo>
                  <a:lnTo>
                    <a:pt x="204" y="1006"/>
                  </a:lnTo>
                  <a:lnTo>
                    <a:pt x="233" y="996"/>
                  </a:lnTo>
                  <a:lnTo>
                    <a:pt x="263" y="986"/>
                  </a:lnTo>
                  <a:lnTo>
                    <a:pt x="290" y="973"/>
                  </a:lnTo>
                  <a:lnTo>
                    <a:pt x="318" y="960"/>
                  </a:lnTo>
                  <a:lnTo>
                    <a:pt x="344" y="946"/>
                  </a:lnTo>
                  <a:lnTo>
                    <a:pt x="368" y="930"/>
                  </a:lnTo>
                  <a:lnTo>
                    <a:pt x="393" y="914"/>
                  </a:lnTo>
                  <a:lnTo>
                    <a:pt x="416" y="895"/>
                  </a:lnTo>
                  <a:lnTo>
                    <a:pt x="438" y="878"/>
                  </a:lnTo>
                  <a:lnTo>
                    <a:pt x="458" y="858"/>
                  </a:lnTo>
                  <a:lnTo>
                    <a:pt x="487" y="826"/>
                  </a:lnTo>
                  <a:lnTo>
                    <a:pt x="513" y="791"/>
                  </a:lnTo>
                  <a:lnTo>
                    <a:pt x="536" y="755"/>
                  </a:lnTo>
                  <a:lnTo>
                    <a:pt x="554" y="718"/>
                  </a:lnTo>
                  <a:lnTo>
                    <a:pt x="569" y="679"/>
                  </a:lnTo>
                  <a:lnTo>
                    <a:pt x="579" y="639"/>
                  </a:lnTo>
                  <a:lnTo>
                    <a:pt x="586" y="597"/>
                  </a:lnTo>
                  <a:lnTo>
                    <a:pt x="589" y="555"/>
                  </a:lnTo>
                  <a:close/>
                </a:path>
              </a:pathLst>
            </a:custGeom>
            <a:solidFill>
              <a:srgbClr val="607C7C"/>
            </a:solidFill>
            <a:ln w="9525">
              <a:solidFill>
                <a:schemeClr val="bg2"/>
              </a:solidFill>
              <a:round/>
              <a:headEnd/>
              <a:tailEnd/>
            </a:ln>
          </p:spPr>
          <p:txBody>
            <a:bodyPr/>
            <a:lstStyle/>
            <a:p>
              <a:endParaRPr lang="en-US" dirty="0">
                <a:latin typeface="Segoe" pitchFamily="34" charset="0"/>
              </a:endParaRPr>
            </a:p>
          </p:txBody>
        </p:sp>
        <p:sp>
          <p:nvSpPr>
            <p:cNvPr id="274508" name="Freeform 76"/>
            <p:cNvSpPr>
              <a:spLocks/>
            </p:cNvSpPr>
            <p:nvPr/>
          </p:nvSpPr>
          <p:spPr bwMode="auto">
            <a:xfrm>
              <a:off x="3191" y="1639"/>
              <a:ext cx="212" cy="345"/>
            </a:xfrm>
            <a:custGeom>
              <a:avLst/>
              <a:gdLst/>
              <a:ahLst/>
              <a:cxnLst>
                <a:cxn ang="0">
                  <a:pos x="637" y="2"/>
                </a:cxn>
                <a:cxn ang="0">
                  <a:pos x="624" y="0"/>
                </a:cxn>
                <a:cxn ang="0">
                  <a:pos x="610" y="0"/>
                </a:cxn>
                <a:cxn ang="0">
                  <a:pos x="597" y="0"/>
                </a:cxn>
                <a:cxn ang="0">
                  <a:pos x="583" y="0"/>
                </a:cxn>
                <a:cxn ang="0">
                  <a:pos x="525" y="3"/>
                </a:cxn>
                <a:cxn ang="0">
                  <a:pos x="470" y="9"/>
                </a:cxn>
                <a:cxn ang="0">
                  <a:pos x="417" y="21"/>
                </a:cxn>
                <a:cxn ang="0">
                  <a:pos x="365" y="35"/>
                </a:cxn>
                <a:cxn ang="0">
                  <a:pos x="316" y="54"/>
                </a:cxn>
                <a:cxn ang="0">
                  <a:pos x="268" y="75"/>
                </a:cxn>
                <a:cxn ang="0">
                  <a:pos x="225" y="101"/>
                </a:cxn>
                <a:cxn ang="0">
                  <a:pos x="184" y="130"/>
                </a:cxn>
                <a:cxn ang="0">
                  <a:pos x="111" y="199"/>
                </a:cxn>
                <a:cxn ang="0">
                  <a:pos x="55" y="280"/>
                </a:cxn>
                <a:cxn ang="0">
                  <a:pos x="16" y="372"/>
                </a:cxn>
                <a:cxn ang="0">
                  <a:pos x="0" y="472"/>
                </a:cxn>
                <a:cxn ang="0">
                  <a:pos x="0" y="473"/>
                </a:cxn>
                <a:cxn ang="0">
                  <a:pos x="0" y="476"/>
                </a:cxn>
                <a:cxn ang="0">
                  <a:pos x="4" y="555"/>
                </a:cxn>
                <a:cxn ang="0">
                  <a:pos x="29" y="651"/>
                </a:cxn>
                <a:cxn ang="0">
                  <a:pos x="73" y="740"/>
                </a:cxn>
                <a:cxn ang="0">
                  <a:pos x="135" y="821"/>
                </a:cxn>
                <a:cxn ang="0">
                  <a:pos x="196" y="878"/>
                </a:cxn>
                <a:cxn ang="0">
                  <a:pos x="244" y="915"/>
                </a:cxn>
                <a:cxn ang="0">
                  <a:pos x="297" y="946"/>
                </a:cxn>
                <a:cxn ang="0">
                  <a:pos x="352" y="974"/>
                </a:cxn>
                <a:cxn ang="0">
                  <a:pos x="411" y="997"/>
                </a:cxn>
                <a:cxn ang="0">
                  <a:pos x="473" y="1014"/>
                </a:cxn>
                <a:cxn ang="0">
                  <a:pos x="538" y="1027"/>
                </a:cxn>
                <a:cxn ang="0">
                  <a:pos x="604" y="1034"/>
                </a:cxn>
                <a:cxn ang="0">
                  <a:pos x="637" y="566"/>
                </a:cxn>
                <a:cxn ang="0">
                  <a:pos x="636" y="566"/>
                </a:cxn>
                <a:cxn ang="0">
                  <a:pos x="635" y="566"/>
                </a:cxn>
                <a:cxn ang="0">
                  <a:pos x="617" y="564"/>
                </a:cxn>
                <a:cxn ang="0">
                  <a:pos x="601" y="558"/>
                </a:cxn>
                <a:cxn ang="0">
                  <a:pos x="588" y="551"/>
                </a:cxn>
                <a:cxn ang="0">
                  <a:pos x="575" y="541"/>
                </a:cxn>
                <a:cxn ang="0">
                  <a:pos x="561" y="524"/>
                </a:cxn>
                <a:cxn ang="0">
                  <a:pos x="558" y="502"/>
                </a:cxn>
                <a:cxn ang="0">
                  <a:pos x="562" y="473"/>
                </a:cxn>
                <a:cxn ang="0">
                  <a:pos x="580" y="452"/>
                </a:cxn>
                <a:cxn ang="0">
                  <a:pos x="606" y="437"/>
                </a:cxn>
                <a:cxn ang="0">
                  <a:pos x="637" y="433"/>
                </a:cxn>
              </a:cxnLst>
              <a:rect l="0" t="0" r="r" b="b"/>
              <a:pathLst>
                <a:path w="637" h="1036">
                  <a:moveTo>
                    <a:pt x="637" y="433"/>
                  </a:moveTo>
                  <a:lnTo>
                    <a:pt x="637" y="2"/>
                  </a:lnTo>
                  <a:lnTo>
                    <a:pt x="630" y="2"/>
                  </a:lnTo>
                  <a:lnTo>
                    <a:pt x="624" y="0"/>
                  </a:lnTo>
                  <a:lnTo>
                    <a:pt x="617" y="0"/>
                  </a:lnTo>
                  <a:lnTo>
                    <a:pt x="610" y="0"/>
                  </a:lnTo>
                  <a:lnTo>
                    <a:pt x="604" y="0"/>
                  </a:lnTo>
                  <a:lnTo>
                    <a:pt x="597" y="0"/>
                  </a:lnTo>
                  <a:lnTo>
                    <a:pt x="590" y="0"/>
                  </a:lnTo>
                  <a:lnTo>
                    <a:pt x="583" y="0"/>
                  </a:lnTo>
                  <a:lnTo>
                    <a:pt x="554" y="0"/>
                  </a:lnTo>
                  <a:lnTo>
                    <a:pt x="525" y="3"/>
                  </a:lnTo>
                  <a:lnTo>
                    <a:pt x="497" y="6"/>
                  </a:lnTo>
                  <a:lnTo>
                    <a:pt x="470" y="9"/>
                  </a:lnTo>
                  <a:lnTo>
                    <a:pt x="443" y="15"/>
                  </a:lnTo>
                  <a:lnTo>
                    <a:pt x="417" y="21"/>
                  </a:lnTo>
                  <a:lnTo>
                    <a:pt x="391" y="28"/>
                  </a:lnTo>
                  <a:lnTo>
                    <a:pt x="365" y="35"/>
                  </a:lnTo>
                  <a:lnTo>
                    <a:pt x="340" y="44"/>
                  </a:lnTo>
                  <a:lnTo>
                    <a:pt x="316" y="54"/>
                  </a:lnTo>
                  <a:lnTo>
                    <a:pt x="291" y="64"/>
                  </a:lnTo>
                  <a:lnTo>
                    <a:pt x="268" y="75"/>
                  </a:lnTo>
                  <a:lnTo>
                    <a:pt x="246" y="88"/>
                  </a:lnTo>
                  <a:lnTo>
                    <a:pt x="225" y="101"/>
                  </a:lnTo>
                  <a:lnTo>
                    <a:pt x="205" y="116"/>
                  </a:lnTo>
                  <a:lnTo>
                    <a:pt x="184" y="130"/>
                  </a:lnTo>
                  <a:lnTo>
                    <a:pt x="145" y="163"/>
                  </a:lnTo>
                  <a:lnTo>
                    <a:pt x="111" y="199"/>
                  </a:lnTo>
                  <a:lnTo>
                    <a:pt x="80" y="238"/>
                  </a:lnTo>
                  <a:lnTo>
                    <a:pt x="55" y="280"/>
                  </a:lnTo>
                  <a:lnTo>
                    <a:pt x="33" y="325"/>
                  </a:lnTo>
                  <a:lnTo>
                    <a:pt x="16" y="372"/>
                  </a:lnTo>
                  <a:lnTo>
                    <a:pt x="5" y="421"/>
                  </a:lnTo>
                  <a:lnTo>
                    <a:pt x="0" y="472"/>
                  </a:lnTo>
                  <a:lnTo>
                    <a:pt x="0" y="473"/>
                  </a:lnTo>
                  <a:lnTo>
                    <a:pt x="0" y="473"/>
                  </a:lnTo>
                  <a:lnTo>
                    <a:pt x="0" y="475"/>
                  </a:lnTo>
                  <a:lnTo>
                    <a:pt x="0" y="476"/>
                  </a:lnTo>
                  <a:lnTo>
                    <a:pt x="0" y="506"/>
                  </a:lnTo>
                  <a:lnTo>
                    <a:pt x="4" y="555"/>
                  </a:lnTo>
                  <a:lnTo>
                    <a:pt x="14" y="605"/>
                  </a:lnTo>
                  <a:lnTo>
                    <a:pt x="29" y="651"/>
                  </a:lnTo>
                  <a:lnTo>
                    <a:pt x="49" y="697"/>
                  </a:lnTo>
                  <a:lnTo>
                    <a:pt x="73" y="740"/>
                  </a:lnTo>
                  <a:lnTo>
                    <a:pt x="102" y="782"/>
                  </a:lnTo>
                  <a:lnTo>
                    <a:pt x="135" y="821"/>
                  </a:lnTo>
                  <a:lnTo>
                    <a:pt x="173" y="858"/>
                  </a:lnTo>
                  <a:lnTo>
                    <a:pt x="196" y="878"/>
                  </a:lnTo>
                  <a:lnTo>
                    <a:pt x="219" y="896"/>
                  </a:lnTo>
                  <a:lnTo>
                    <a:pt x="244" y="915"/>
                  </a:lnTo>
                  <a:lnTo>
                    <a:pt x="269" y="930"/>
                  </a:lnTo>
                  <a:lnTo>
                    <a:pt x="297" y="946"/>
                  </a:lnTo>
                  <a:lnTo>
                    <a:pt x="324" y="961"/>
                  </a:lnTo>
                  <a:lnTo>
                    <a:pt x="352" y="974"/>
                  </a:lnTo>
                  <a:lnTo>
                    <a:pt x="382" y="985"/>
                  </a:lnTo>
                  <a:lnTo>
                    <a:pt x="411" y="997"/>
                  </a:lnTo>
                  <a:lnTo>
                    <a:pt x="441" y="1007"/>
                  </a:lnTo>
                  <a:lnTo>
                    <a:pt x="473" y="1014"/>
                  </a:lnTo>
                  <a:lnTo>
                    <a:pt x="505" y="1021"/>
                  </a:lnTo>
                  <a:lnTo>
                    <a:pt x="538" y="1027"/>
                  </a:lnTo>
                  <a:lnTo>
                    <a:pt x="570" y="1031"/>
                  </a:lnTo>
                  <a:lnTo>
                    <a:pt x="604" y="1034"/>
                  </a:lnTo>
                  <a:lnTo>
                    <a:pt x="637" y="1036"/>
                  </a:lnTo>
                  <a:lnTo>
                    <a:pt x="637" y="566"/>
                  </a:lnTo>
                  <a:lnTo>
                    <a:pt x="637" y="566"/>
                  </a:lnTo>
                  <a:lnTo>
                    <a:pt x="636" y="566"/>
                  </a:lnTo>
                  <a:lnTo>
                    <a:pt x="636" y="566"/>
                  </a:lnTo>
                  <a:lnTo>
                    <a:pt x="635" y="566"/>
                  </a:lnTo>
                  <a:lnTo>
                    <a:pt x="626" y="566"/>
                  </a:lnTo>
                  <a:lnTo>
                    <a:pt x="617" y="564"/>
                  </a:lnTo>
                  <a:lnTo>
                    <a:pt x="609" y="561"/>
                  </a:lnTo>
                  <a:lnTo>
                    <a:pt x="601" y="558"/>
                  </a:lnTo>
                  <a:lnTo>
                    <a:pt x="596" y="555"/>
                  </a:lnTo>
                  <a:lnTo>
                    <a:pt x="588" y="551"/>
                  </a:lnTo>
                  <a:lnTo>
                    <a:pt x="581" y="547"/>
                  </a:lnTo>
                  <a:lnTo>
                    <a:pt x="575" y="541"/>
                  </a:lnTo>
                  <a:lnTo>
                    <a:pt x="567" y="531"/>
                  </a:lnTo>
                  <a:lnTo>
                    <a:pt x="561" y="524"/>
                  </a:lnTo>
                  <a:lnTo>
                    <a:pt x="560" y="514"/>
                  </a:lnTo>
                  <a:lnTo>
                    <a:pt x="558" y="502"/>
                  </a:lnTo>
                  <a:lnTo>
                    <a:pt x="558" y="488"/>
                  </a:lnTo>
                  <a:lnTo>
                    <a:pt x="562" y="473"/>
                  </a:lnTo>
                  <a:lnTo>
                    <a:pt x="570" y="462"/>
                  </a:lnTo>
                  <a:lnTo>
                    <a:pt x="580" y="452"/>
                  </a:lnTo>
                  <a:lnTo>
                    <a:pt x="591" y="443"/>
                  </a:lnTo>
                  <a:lnTo>
                    <a:pt x="606" y="437"/>
                  </a:lnTo>
                  <a:lnTo>
                    <a:pt x="622" y="434"/>
                  </a:lnTo>
                  <a:lnTo>
                    <a:pt x="637" y="433"/>
                  </a:lnTo>
                  <a:close/>
                </a:path>
              </a:pathLst>
            </a:custGeom>
            <a:solidFill>
              <a:srgbClr val="607C7C"/>
            </a:solidFill>
            <a:ln w="9525">
              <a:solidFill>
                <a:schemeClr val="bg2"/>
              </a:solidFill>
              <a:round/>
              <a:headEnd/>
              <a:tailEnd/>
            </a:ln>
          </p:spPr>
          <p:txBody>
            <a:bodyPr/>
            <a:lstStyle/>
            <a:p>
              <a:endParaRPr lang="en-US" dirty="0">
                <a:latin typeface="Segoe" pitchFamily="34" charset="0"/>
              </a:endParaRPr>
            </a:p>
          </p:txBody>
        </p:sp>
        <p:sp>
          <p:nvSpPr>
            <p:cNvPr id="274509" name="Freeform 77"/>
            <p:cNvSpPr>
              <a:spLocks/>
            </p:cNvSpPr>
            <p:nvPr/>
          </p:nvSpPr>
          <p:spPr bwMode="auto">
            <a:xfrm>
              <a:off x="3403" y="1633"/>
              <a:ext cx="197" cy="344"/>
            </a:xfrm>
            <a:custGeom>
              <a:avLst/>
              <a:gdLst/>
              <a:ahLst/>
              <a:cxnLst>
                <a:cxn ang="0">
                  <a:pos x="589" y="529"/>
                </a:cxn>
                <a:cxn ang="0">
                  <a:pos x="588" y="499"/>
                </a:cxn>
                <a:cxn ang="0">
                  <a:pos x="586" y="470"/>
                </a:cxn>
                <a:cxn ang="0">
                  <a:pos x="557" y="369"/>
                </a:cxn>
                <a:cxn ang="0">
                  <a:pos x="508" y="278"/>
                </a:cxn>
                <a:cxn ang="0">
                  <a:pos x="442" y="198"/>
                </a:cxn>
                <a:cxn ang="0">
                  <a:pos x="360" y="128"/>
                </a:cxn>
                <a:cxn ang="0">
                  <a:pos x="322" y="102"/>
                </a:cxn>
                <a:cxn ang="0">
                  <a:pos x="280" y="79"/>
                </a:cxn>
                <a:cxn ang="0">
                  <a:pos x="239" y="59"/>
                </a:cxn>
                <a:cxn ang="0">
                  <a:pos x="194" y="40"/>
                </a:cxn>
                <a:cxn ang="0">
                  <a:pos x="148" y="26"/>
                </a:cxn>
                <a:cxn ang="0">
                  <a:pos x="100" y="14"/>
                </a:cxn>
                <a:cxn ang="0">
                  <a:pos x="51" y="6"/>
                </a:cxn>
                <a:cxn ang="0">
                  <a:pos x="0" y="0"/>
                </a:cxn>
                <a:cxn ang="0">
                  <a:pos x="6" y="431"/>
                </a:cxn>
                <a:cxn ang="0">
                  <a:pos x="18" y="433"/>
                </a:cxn>
                <a:cxn ang="0">
                  <a:pos x="31" y="437"/>
                </a:cxn>
                <a:cxn ang="0">
                  <a:pos x="42" y="441"/>
                </a:cxn>
                <a:cxn ang="0">
                  <a:pos x="60" y="451"/>
                </a:cxn>
                <a:cxn ang="0">
                  <a:pos x="77" y="472"/>
                </a:cxn>
                <a:cxn ang="0">
                  <a:pos x="81" y="499"/>
                </a:cxn>
                <a:cxn ang="0">
                  <a:pos x="71" y="526"/>
                </a:cxn>
                <a:cxn ang="0">
                  <a:pos x="55" y="544"/>
                </a:cxn>
                <a:cxn ang="0">
                  <a:pos x="42" y="552"/>
                </a:cxn>
                <a:cxn ang="0">
                  <a:pos x="26" y="558"/>
                </a:cxn>
                <a:cxn ang="0">
                  <a:pos x="9" y="562"/>
                </a:cxn>
                <a:cxn ang="0">
                  <a:pos x="0" y="1032"/>
                </a:cxn>
                <a:cxn ang="0">
                  <a:pos x="5" y="1032"/>
                </a:cxn>
                <a:cxn ang="0">
                  <a:pos x="8" y="1032"/>
                </a:cxn>
                <a:cxn ang="0">
                  <a:pos x="75" y="1030"/>
                </a:cxn>
                <a:cxn ang="0">
                  <a:pos x="140" y="1019"/>
                </a:cxn>
                <a:cxn ang="0">
                  <a:pos x="204" y="1005"/>
                </a:cxn>
                <a:cxn ang="0">
                  <a:pos x="263" y="985"/>
                </a:cxn>
                <a:cxn ang="0">
                  <a:pos x="318" y="960"/>
                </a:cxn>
                <a:cxn ang="0">
                  <a:pos x="368" y="930"/>
                </a:cxn>
                <a:cxn ang="0">
                  <a:pos x="416" y="895"/>
                </a:cxn>
                <a:cxn ang="0">
                  <a:pos x="458" y="857"/>
                </a:cxn>
                <a:cxn ang="0">
                  <a:pos x="513" y="790"/>
                </a:cxn>
                <a:cxn ang="0">
                  <a:pos x="554" y="717"/>
                </a:cxn>
                <a:cxn ang="0">
                  <a:pos x="579" y="637"/>
                </a:cxn>
                <a:cxn ang="0">
                  <a:pos x="589" y="554"/>
                </a:cxn>
              </a:cxnLst>
              <a:rect l="0" t="0" r="r" b="b"/>
              <a:pathLst>
                <a:path w="589" h="1032">
                  <a:moveTo>
                    <a:pt x="589" y="554"/>
                  </a:moveTo>
                  <a:lnTo>
                    <a:pt x="589" y="529"/>
                  </a:lnTo>
                  <a:lnTo>
                    <a:pt x="588" y="513"/>
                  </a:lnTo>
                  <a:lnTo>
                    <a:pt x="588" y="499"/>
                  </a:lnTo>
                  <a:lnTo>
                    <a:pt x="588" y="485"/>
                  </a:lnTo>
                  <a:lnTo>
                    <a:pt x="586" y="470"/>
                  </a:lnTo>
                  <a:lnTo>
                    <a:pt x="575" y="418"/>
                  </a:lnTo>
                  <a:lnTo>
                    <a:pt x="557" y="369"/>
                  </a:lnTo>
                  <a:lnTo>
                    <a:pt x="536" y="323"/>
                  </a:lnTo>
                  <a:lnTo>
                    <a:pt x="508" y="278"/>
                  </a:lnTo>
                  <a:lnTo>
                    <a:pt x="477" y="237"/>
                  </a:lnTo>
                  <a:lnTo>
                    <a:pt x="442" y="198"/>
                  </a:lnTo>
                  <a:lnTo>
                    <a:pt x="403" y="162"/>
                  </a:lnTo>
                  <a:lnTo>
                    <a:pt x="360" y="128"/>
                  </a:lnTo>
                  <a:lnTo>
                    <a:pt x="341" y="115"/>
                  </a:lnTo>
                  <a:lnTo>
                    <a:pt x="322" y="102"/>
                  </a:lnTo>
                  <a:lnTo>
                    <a:pt x="302" y="91"/>
                  </a:lnTo>
                  <a:lnTo>
                    <a:pt x="280" y="79"/>
                  </a:lnTo>
                  <a:lnTo>
                    <a:pt x="260" y="69"/>
                  </a:lnTo>
                  <a:lnTo>
                    <a:pt x="239" y="59"/>
                  </a:lnTo>
                  <a:lnTo>
                    <a:pt x="217" y="49"/>
                  </a:lnTo>
                  <a:lnTo>
                    <a:pt x="194" y="40"/>
                  </a:lnTo>
                  <a:lnTo>
                    <a:pt x="171" y="33"/>
                  </a:lnTo>
                  <a:lnTo>
                    <a:pt x="148" y="26"/>
                  </a:lnTo>
                  <a:lnTo>
                    <a:pt x="123" y="20"/>
                  </a:lnTo>
                  <a:lnTo>
                    <a:pt x="100" y="14"/>
                  </a:lnTo>
                  <a:lnTo>
                    <a:pt x="75" y="10"/>
                  </a:lnTo>
                  <a:lnTo>
                    <a:pt x="51" y="6"/>
                  </a:lnTo>
                  <a:lnTo>
                    <a:pt x="25" y="3"/>
                  </a:lnTo>
                  <a:lnTo>
                    <a:pt x="0" y="0"/>
                  </a:lnTo>
                  <a:lnTo>
                    <a:pt x="0" y="431"/>
                  </a:lnTo>
                  <a:lnTo>
                    <a:pt x="6" y="431"/>
                  </a:lnTo>
                  <a:lnTo>
                    <a:pt x="12" y="433"/>
                  </a:lnTo>
                  <a:lnTo>
                    <a:pt x="18" y="433"/>
                  </a:lnTo>
                  <a:lnTo>
                    <a:pt x="25" y="434"/>
                  </a:lnTo>
                  <a:lnTo>
                    <a:pt x="31" y="437"/>
                  </a:lnTo>
                  <a:lnTo>
                    <a:pt x="37" y="438"/>
                  </a:lnTo>
                  <a:lnTo>
                    <a:pt x="42" y="441"/>
                  </a:lnTo>
                  <a:lnTo>
                    <a:pt x="48" y="444"/>
                  </a:lnTo>
                  <a:lnTo>
                    <a:pt x="60" y="451"/>
                  </a:lnTo>
                  <a:lnTo>
                    <a:pt x="70" y="460"/>
                  </a:lnTo>
                  <a:lnTo>
                    <a:pt x="77" y="472"/>
                  </a:lnTo>
                  <a:lnTo>
                    <a:pt x="81" y="485"/>
                  </a:lnTo>
                  <a:lnTo>
                    <a:pt x="81" y="499"/>
                  </a:lnTo>
                  <a:lnTo>
                    <a:pt x="77" y="513"/>
                  </a:lnTo>
                  <a:lnTo>
                    <a:pt x="71" y="526"/>
                  </a:lnTo>
                  <a:lnTo>
                    <a:pt x="61" y="538"/>
                  </a:lnTo>
                  <a:lnTo>
                    <a:pt x="55" y="544"/>
                  </a:lnTo>
                  <a:lnTo>
                    <a:pt x="49" y="548"/>
                  </a:lnTo>
                  <a:lnTo>
                    <a:pt x="42" y="552"/>
                  </a:lnTo>
                  <a:lnTo>
                    <a:pt x="35" y="555"/>
                  </a:lnTo>
                  <a:lnTo>
                    <a:pt x="26" y="558"/>
                  </a:lnTo>
                  <a:lnTo>
                    <a:pt x="18" y="561"/>
                  </a:lnTo>
                  <a:lnTo>
                    <a:pt x="9" y="562"/>
                  </a:lnTo>
                  <a:lnTo>
                    <a:pt x="0" y="562"/>
                  </a:lnTo>
                  <a:lnTo>
                    <a:pt x="0" y="1032"/>
                  </a:lnTo>
                  <a:lnTo>
                    <a:pt x="2" y="1032"/>
                  </a:lnTo>
                  <a:lnTo>
                    <a:pt x="5" y="1032"/>
                  </a:lnTo>
                  <a:lnTo>
                    <a:pt x="6" y="1032"/>
                  </a:lnTo>
                  <a:lnTo>
                    <a:pt x="8" y="1032"/>
                  </a:lnTo>
                  <a:lnTo>
                    <a:pt x="42" y="1031"/>
                  </a:lnTo>
                  <a:lnTo>
                    <a:pt x="75" y="1030"/>
                  </a:lnTo>
                  <a:lnTo>
                    <a:pt x="109" y="1025"/>
                  </a:lnTo>
                  <a:lnTo>
                    <a:pt x="140" y="1019"/>
                  </a:lnTo>
                  <a:lnTo>
                    <a:pt x="172" y="1014"/>
                  </a:lnTo>
                  <a:lnTo>
                    <a:pt x="204" y="1005"/>
                  </a:lnTo>
                  <a:lnTo>
                    <a:pt x="233" y="996"/>
                  </a:lnTo>
                  <a:lnTo>
                    <a:pt x="263" y="985"/>
                  </a:lnTo>
                  <a:lnTo>
                    <a:pt x="290" y="973"/>
                  </a:lnTo>
                  <a:lnTo>
                    <a:pt x="318" y="960"/>
                  </a:lnTo>
                  <a:lnTo>
                    <a:pt x="344" y="946"/>
                  </a:lnTo>
                  <a:lnTo>
                    <a:pt x="368" y="930"/>
                  </a:lnTo>
                  <a:lnTo>
                    <a:pt x="393" y="913"/>
                  </a:lnTo>
                  <a:lnTo>
                    <a:pt x="416" y="895"/>
                  </a:lnTo>
                  <a:lnTo>
                    <a:pt x="438" y="877"/>
                  </a:lnTo>
                  <a:lnTo>
                    <a:pt x="458" y="857"/>
                  </a:lnTo>
                  <a:lnTo>
                    <a:pt x="487" y="825"/>
                  </a:lnTo>
                  <a:lnTo>
                    <a:pt x="513" y="790"/>
                  </a:lnTo>
                  <a:lnTo>
                    <a:pt x="536" y="754"/>
                  </a:lnTo>
                  <a:lnTo>
                    <a:pt x="554" y="717"/>
                  </a:lnTo>
                  <a:lnTo>
                    <a:pt x="569" y="678"/>
                  </a:lnTo>
                  <a:lnTo>
                    <a:pt x="579" y="637"/>
                  </a:lnTo>
                  <a:lnTo>
                    <a:pt x="586" y="596"/>
                  </a:lnTo>
                  <a:lnTo>
                    <a:pt x="589" y="554"/>
                  </a:lnTo>
                  <a:close/>
                </a:path>
              </a:pathLst>
            </a:custGeom>
            <a:solidFill>
              <a:srgbClr val="CCD8D8"/>
            </a:solidFill>
            <a:ln w="9525">
              <a:solidFill>
                <a:schemeClr val="bg2"/>
              </a:solidFill>
              <a:round/>
              <a:headEnd/>
              <a:tailEnd/>
            </a:ln>
          </p:spPr>
          <p:txBody>
            <a:bodyPr/>
            <a:lstStyle/>
            <a:p>
              <a:endParaRPr lang="en-US" dirty="0">
                <a:latin typeface="Segoe" pitchFamily="34" charset="0"/>
              </a:endParaRPr>
            </a:p>
          </p:txBody>
        </p:sp>
        <p:sp>
          <p:nvSpPr>
            <p:cNvPr id="274510" name="Freeform 78"/>
            <p:cNvSpPr>
              <a:spLocks/>
            </p:cNvSpPr>
            <p:nvPr/>
          </p:nvSpPr>
          <p:spPr bwMode="auto">
            <a:xfrm>
              <a:off x="3191" y="1632"/>
              <a:ext cx="212" cy="345"/>
            </a:xfrm>
            <a:custGeom>
              <a:avLst/>
              <a:gdLst/>
              <a:ahLst/>
              <a:cxnLst>
                <a:cxn ang="0">
                  <a:pos x="637" y="3"/>
                </a:cxn>
                <a:cxn ang="0">
                  <a:pos x="624" y="2"/>
                </a:cxn>
                <a:cxn ang="0">
                  <a:pos x="610" y="2"/>
                </a:cxn>
                <a:cxn ang="0">
                  <a:pos x="597" y="0"/>
                </a:cxn>
                <a:cxn ang="0">
                  <a:pos x="583" y="0"/>
                </a:cxn>
                <a:cxn ang="0">
                  <a:pos x="525" y="3"/>
                </a:cxn>
                <a:cxn ang="0">
                  <a:pos x="470" y="9"/>
                </a:cxn>
                <a:cxn ang="0">
                  <a:pos x="417" y="20"/>
                </a:cxn>
                <a:cxn ang="0">
                  <a:pos x="365" y="35"/>
                </a:cxn>
                <a:cxn ang="0">
                  <a:pos x="316" y="55"/>
                </a:cxn>
                <a:cxn ang="0">
                  <a:pos x="268" y="77"/>
                </a:cxn>
                <a:cxn ang="0">
                  <a:pos x="225" y="103"/>
                </a:cxn>
                <a:cxn ang="0">
                  <a:pos x="184" y="131"/>
                </a:cxn>
                <a:cxn ang="0">
                  <a:pos x="111" y="201"/>
                </a:cxn>
                <a:cxn ang="0">
                  <a:pos x="55" y="281"/>
                </a:cxn>
                <a:cxn ang="0">
                  <a:pos x="16" y="372"/>
                </a:cxn>
                <a:cxn ang="0">
                  <a:pos x="0" y="473"/>
                </a:cxn>
                <a:cxn ang="0">
                  <a:pos x="0" y="475"/>
                </a:cxn>
                <a:cxn ang="0">
                  <a:pos x="0" y="477"/>
                </a:cxn>
                <a:cxn ang="0">
                  <a:pos x="4" y="557"/>
                </a:cxn>
                <a:cxn ang="0">
                  <a:pos x="29" y="652"/>
                </a:cxn>
                <a:cxn ang="0">
                  <a:pos x="73" y="741"/>
                </a:cxn>
                <a:cxn ang="0">
                  <a:pos x="135" y="822"/>
                </a:cxn>
                <a:cxn ang="0">
                  <a:pos x="196" y="880"/>
                </a:cxn>
                <a:cxn ang="0">
                  <a:pos x="244" y="916"/>
                </a:cxn>
                <a:cxn ang="0">
                  <a:pos x="297" y="948"/>
                </a:cxn>
                <a:cxn ang="0">
                  <a:pos x="352" y="975"/>
                </a:cxn>
                <a:cxn ang="0">
                  <a:pos x="411" y="998"/>
                </a:cxn>
                <a:cxn ang="0">
                  <a:pos x="473" y="1015"/>
                </a:cxn>
                <a:cxn ang="0">
                  <a:pos x="538" y="1028"/>
                </a:cxn>
                <a:cxn ang="0">
                  <a:pos x="604" y="1034"/>
                </a:cxn>
                <a:cxn ang="0">
                  <a:pos x="637" y="565"/>
                </a:cxn>
                <a:cxn ang="0">
                  <a:pos x="636" y="565"/>
                </a:cxn>
                <a:cxn ang="0">
                  <a:pos x="635" y="565"/>
                </a:cxn>
                <a:cxn ang="0">
                  <a:pos x="617" y="564"/>
                </a:cxn>
                <a:cxn ang="0">
                  <a:pos x="601" y="560"/>
                </a:cxn>
                <a:cxn ang="0">
                  <a:pos x="588" y="551"/>
                </a:cxn>
                <a:cxn ang="0">
                  <a:pos x="575" y="541"/>
                </a:cxn>
                <a:cxn ang="0">
                  <a:pos x="561" y="524"/>
                </a:cxn>
                <a:cxn ang="0">
                  <a:pos x="558" y="502"/>
                </a:cxn>
                <a:cxn ang="0">
                  <a:pos x="562" y="475"/>
                </a:cxn>
                <a:cxn ang="0">
                  <a:pos x="580" y="453"/>
                </a:cxn>
                <a:cxn ang="0">
                  <a:pos x="606" y="439"/>
                </a:cxn>
                <a:cxn ang="0">
                  <a:pos x="637" y="434"/>
                </a:cxn>
              </a:cxnLst>
              <a:rect l="0" t="0" r="r" b="b"/>
              <a:pathLst>
                <a:path w="637" h="1035">
                  <a:moveTo>
                    <a:pt x="637" y="434"/>
                  </a:moveTo>
                  <a:lnTo>
                    <a:pt x="637" y="3"/>
                  </a:lnTo>
                  <a:lnTo>
                    <a:pt x="630" y="3"/>
                  </a:lnTo>
                  <a:lnTo>
                    <a:pt x="624" y="2"/>
                  </a:lnTo>
                  <a:lnTo>
                    <a:pt x="617" y="2"/>
                  </a:lnTo>
                  <a:lnTo>
                    <a:pt x="610" y="2"/>
                  </a:lnTo>
                  <a:lnTo>
                    <a:pt x="604" y="0"/>
                  </a:lnTo>
                  <a:lnTo>
                    <a:pt x="597" y="0"/>
                  </a:lnTo>
                  <a:lnTo>
                    <a:pt x="590" y="0"/>
                  </a:lnTo>
                  <a:lnTo>
                    <a:pt x="583" y="0"/>
                  </a:lnTo>
                  <a:lnTo>
                    <a:pt x="554" y="0"/>
                  </a:lnTo>
                  <a:lnTo>
                    <a:pt x="525" y="3"/>
                  </a:lnTo>
                  <a:lnTo>
                    <a:pt x="497" y="6"/>
                  </a:lnTo>
                  <a:lnTo>
                    <a:pt x="470" y="9"/>
                  </a:lnTo>
                  <a:lnTo>
                    <a:pt x="443" y="15"/>
                  </a:lnTo>
                  <a:lnTo>
                    <a:pt x="417" y="20"/>
                  </a:lnTo>
                  <a:lnTo>
                    <a:pt x="391" y="28"/>
                  </a:lnTo>
                  <a:lnTo>
                    <a:pt x="365" y="35"/>
                  </a:lnTo>
                  <a:lnTo>
                    <a:pt x="340" y="45"/>
                  </a:lnTo>
                  <a:lnTo>
                    <a:pt x="316" y="55"/>
                  </a:lnTo>
                  <a:lnTo>
                    <a:pt x="291" y="65"/>
                  </a:lnTo>
                  <a:lnTo>
                    <a:pt x="268" y="77"/>
                  </a:lnTo>
                  <a:lnTo>
                    <a:pt x="246" y="90"/>
                  </a:lnTo>
                  <a:lnTo>
                    <a:pt x="225" y="103"/>
                  </a:lnTo>
                  <a:lnTo>
                    <a:pt x="205" y="117"/>
                  </a:lnTo>
                  <a:lnTo>
                    <a:pt x="184" y="131"/>
                  </a:lnTo>
                  <a:lnTo>
                    <a:pt x="145" y="165"/>
                  </a:lnTo>
                  <a:lnTo>
                    <a:pt x="111" y="201"/>
                  </a:lnTo>
                  <a:lnTo>
                    <a:pt x="80" y="240"/>
                  </a:lnTo>
                  <a:lnTo>
                    <a:pt x="55" y="281"/>
                  </a:lnTo>
                  <a:lnTo>
                    <a:pt x="33" y="326"/>
                  </a:lnTo>
                  <a:lnTo>
                    <a:pt x="16" y="372"/>
                  </a:lnTo>
                  <a:lnTo>
                    <a:pt x="5" y="421"/>
                  </a:lnTo>
                  <a:lnTo>
                    <a:pt x="0" y="473"/>
                  </a:lnTo>
                  <a:lnTo>
                    <a:pt x="0" y="475"/>
                  </a:lnTo>
                  <a:lnTo>
                    <a:pt x="0" y="475"/>
                  </a:lnTo>
                  <a:lnTo>
                    <a:pt x="0" y="476"/>
                  </a:lnTo>
                  <a:lnTo>
                    <a:pt x="0" y="477"/>
                  </a:lnTo>
                  <a:lnTo>
                    <a:pt x="0" y="508"/>
                  </a:lnTo>
                  <a:lnTo>
                    <a:pt x="4" y="557"/>
                  </a:lnTo>
                  <a:lnTo>
                    <a:pt x="14" y="606"/>
                  </a:lnTo>
                  <a:lnTo>
                    <a:pt x="29" y="652"/>
                  </a:lnTo>
                  <a:lnTo>
                    <a:pt x="49" y="698"/>
                  </a:lnTo>
                  <a:lnTo>
                    <a:pt x="73" y="741"/>
                  </a:lnTo>
                  <a:lnTo>
                    <a:pt x="102" y="783"/>
                  </a:lnTo>
                  <a:lnTo>
                    <a:pt x="135" y="822"/>
                  </a:lnTo>
                  <a:lnTo>
                    <a:pt x="173" y="860"/>
                  </a:lnTo>
                  <a:lnTo>
                    <a:pt x="196" y="880"/>
                  </a:lnTo>
                  <a:lnTo>
                    <a:pt x="219" y="897"/>
                  </a:lnTo>
                  <a:lnTo>
                    <a:pt x="244" y="916"/>
                  </a:lnTo>
                  <a:lnTo>
                    <a:pt x="269" y="932"/>
                  </a:lnTo>
                  <a:lnTo>
                    <a:pt x="297" y="948"/>
                  </a:lnTo>
                  <a:lnTo>
                    <a:pt x="324" y="962"/>
                  </a:lnTo>
                  <a:lnTo>
                    <a:pt x="352" y="975"/>
                  </a:lnTo>
                  <a:lnTo>
                    <a:pt x="382" y="986"/>
                  </a:lnTo>
                  <a:lnTo>
                    <a:pt x="411" y="998"/>
                  </a:lnTo>
                  <a:lnTo>
                    <a:pt x="441" y="1007"/>
                  </a:lnTo>
                  <a:lnTo>
                    <a:pt x="473" y="1015"/>
                  </a:lnTo>
                  <a:lnTo>
                    <a:pt x="505" y="1022"/>
                  </a:lnTo>
                  <a:lnTo>
                    <a:pt x="538" y="1028"/>
                  </a:lnTo>
                  <a:lnTo>
                    <a:pt x="570" y="1033"/>
                  </a:lnTo>
                  <a:lnTo>
                    <a:pt x="604" y="1034"/>
                  </a:lnTo>
                  <a:lnTo>
                    <a:pt x="637" y="1035"/>
                  </a:lnTo>
                  <a:lnTo>
                    <a:pt x="637" y="565"/>
                  </a:lnTo>
                  <a:lnTo>
                    <a:pt x="637" y="565"/>
                  </a:lnTo>
                  <a:lnTo>
                    <a:pt x="636" y="565"/>
                  </a:lnTo>
                  <a:lnTo>
                    <a:pt x="636" y="565"/>
                  </a:lnTo>
                  <a:lnTo>
                    <a:pt x="635" y="565"/>
                  </a:lnTo>
                  <a:lnTo>
                    <a:pt x="626" y="565"/>
                  </a:lnTo>
                  <a:lnTo>
                    <a:pt x="617" y="564"/>
                  </a:lnTo>
                  <a:lnTo>
                    <a:pt x="609" y="563"/>
                  </a:lnTo>
                  <a:lnTo>
                    <a:pt x="601" y="560"/>
                  </a:lnTo>
                  <a:lnTo>
                    <a:pt x="596" y="555"/>
                  </a:lnTo>
                  <a:lnTo>
                    <a:pt x="588" y="551"/>
                  </a:lnTo>
                  <a:lnTo>
                    <a:pt x="581" y="547"/>
                  </a:lnTo>
                  <a:lnTo>
                    <a:pt x="575" y="541"/>
                  </a:lnTo>
                  <a:lnTo>
                    <a:pt x="567" y="532"/>
                  </a:lnTo>
                  <a:lnTo>
                    <a:pt x="561" y="524"/>
                  </a:lnTo>
                  <a:lnTo>
                    <a:pt x="560" y="515"/>
                  </a:lnTo>
                  <a:lnTo>
                    <a:pt x="558" y="502"/>
                  </a:lnTo>
                  <a:lnTo>
                    <a:pt x="558" y="488"/>
                  </a:lnTo>
                  <a:lnTo>
                    <a:pt x="562" y="475"/>
                  </a:lnTo>
                  <a:lnTo>
                    <a:pt x="570" y="463"/>
                  </a:lnTo>
                  <a:lnTo>
                    <a:pt x="580" y="453"/>
                  </a:lnTo>
                  <a:lnTo>
                    <a:pt x="591" y="444"/>
                  </a:lnTo>
                  <a:lnTo>
                    <a:pt x="606" y="439"/>
                  </a:lnTo>
                  <a:lnTo>
                    <a:pt x="622" y="436"/>
                  </a:lnTo>
                  <a:lnTo>
                    <a:pt x="637" y="434"/>
                  </a:lnTo>
                  <a:close/>
                </a:path>
              </a:pathLst>
            </a:custGeom>
            <a:solidFill>
              <a:srgbClr val="CCD8D8"/>
            </a:solidFill>
            <a:ln w="9525">
              <a:solidFill>
                <a:schemeClr val="bg2"/>
              </a:solidFill>
              <a:round/>
              <a:headEnd/>
              <a:tailEnd/>
            </a:ln>
          </p:spPr>
          <p:txBody>
            <a:bodyPr/>
            <a:lstStyle/>
            <a:p>
              <a:endParaRPr lang="en-US" dirty="0">
                <a:latin typeface="Segoe" pitchFamily="34" charset="0"/>
              </a:endParaRPr>
            </a:p>
          </p:txBody>
        </p:sp>
        <p:sp>
          <p:nvSpPr>
            <p:cNvPr id="274511" name="Freeform 79"/>
            <p:cNvSpPr>
              <a:spLocks/>
            </p:cNvSpPr>
            <p:nvPr/>
          </p:nvSpPr>
          <p:spPr bwMode="auto">
            <a:xfrm>
              <a:off x="3410" y="1643"/>
              <a:ext cx="190" cy="322"/>
            </a:xfrm>
            <a:custGeom>
              <a:avLst/>
              <a:gdLst/>
              <a:ahLst/>
              <a:cxnLst>
                <a:cxn ang="0">
                  <a:pos x="569" y="496"/>
                </a:cxn>
                <a:cxn ang="0">
                  <a:pos x="566" y="468"/>
                </a:cxn>
                <a:cxn ang="0">
                  <a:pos x="563" y="440"/>
                </a:cxn>
                <a:cxn ang="0">
                  <a:pos x="536" y="346"/>
                </a:cxn>
                <a:cxn ang="0">
                  <a:pos x="489" y="261"/>
                </a:cxn>
                <a:cxn ang="0">
                  <a:pos x="427" y="185"/>
                </a:cxn>
                <a:cxn ang="0">
                  <a:pos x="349" y="120"/>
                </a:cxn>
                <a:cxn ang="0">
                  <a:pos x="312" y="96"/>
                </a:cxn>
                <a:cxn ang="0">
                  <a:pos x="273" y="74"/>
                </a:cxn>
                <a:cxn ang="0">
                  <a:pos x="231" y="55"/>
                </a:cxn>
                <a:cxn ang="0">
                  <a:pos x="188" y="38"/>
                </a:cxn>
                <a:cxn ang="0">
                  <a:pos x="143" y="25"/>
                </a:cxn>
                <a:cxn ang="0">
                  <a:pos x="97" y="13"/>
                </a:cxn>
                <a:cxn ang="0">
                  <a:pos x="49" y="5"/>
                </a:cxn>
                <a:cxn ang="0">
                  <a:pos x="0" y="0"/>
                </a:cxn>
                <a:cxn ang="0">
                  <a:pos x="7" y="390"/>
                </a:cxn>
                <a:cxn ang="0">
                  <a:pos x="22" y="393"/>
                </a:cxn>
                <a:cxn ang="0">
                  <a:pos x="36" y="397"/>
                </a:cxn>
                <a:cxn ang="0">
                  <a:pos x="49" y="403"/>
                </a:cxn>
                <a:cxn ang="0">
                  <a:pos x="67" y="417"/>
                </a:cxn>
                <a:cxn ang="0">
                  <a:pos x="84" y="440"/>
                </a:cxn>
                <a:cxn ang="0">
                  <a:pos x="88" y="469"/>
                </a:cxn>
                <a:cxn ang="0">
                  <a:pos x="78" y="496"/>
                </a:cxn>
                <a:cxn ang="0">
                  <a:pos x="62" y="514"/>
                </a:cxn>
                <a:cxn ang="0">
                  <a:pos x="48" y="522"/>
                </a:cxn>
                <a:cxn ang="0">
                  <a:pos x="32" y="530"/>
                </a:cxn>
                <a:cxn ang="0">
                  <a:pos x="15" y="532"/>
                </a:cxn>
                <a:cxn ang="0">
                  <a:pos x="3" y="532"/>
                </a:cxn>
                <a:cxn ang="0">
                  <a:pos x="2" y="532"/>
                </a:cxn>
                <a:cxn ang="0">
                  <a:pos x="0" y="966"/>
                </a:cxn>
                <a:cxn ang="0">
                  <a:pos x="9" y="966"/>
                </a:cxn>
                <a:cxn ang="0">
                  <a:pos x="18" y="966"/>
                </a:cxn>
                <a:cxn ang="0">
                  <a:pos x="82" y="964"/>
                </a:cxn>
                <a:cxn ang="0">
                  <a:pos x="143" y="955"/>
                </a:cxn>
                <a:cxn ang="0">
                  <a:pos x="202" y="940"/>
                </a:cxn>
                <a:cxn ang="0">
                  <a:pos x="258" y="922"/>
                </a:cxn>
                <a:cxn ang="0">
                  <a:pos x="310" y="899"/>
                </a:cxn>
                <a:cxn ang="0">
                  <a:pos x="358" y="870"/>
                </a:cxn>
                <a:cxn ang="0">
                  <a:pos x="403" y="838"/>
                </a:cxn>
                <a:cxn ang="0">
                  <a:pos x="443" y="802"/>
                </a:cxn>
                <a:cxn ang="0">
                  <a:pos x="495" y="740"/>
                </a:cxn>
                <a:cxn ang="0">
                  <a:pos x="534" y="671"/>
                </a:cxn>
                <a:cxn ang="0">
                  <a:pos x="559" y="597"/>
                </a:cxn>
                <a:cxn ang="0">
                  <a:pos x="569" y="519"/>
                </a:cxn>
              </a:cxnLst>
              <a:rect l="0" t="0" r="r" b="b"/>
              <a:pathLst>
                <a:path w="569" h="966">
                  <a:moveTo>
                    <a:pt x="569" y="519"/>
                  </a:moveTo>
                  <a:lnTo>
                    <a:pt x="569" y="496"/>
                  </a:lnTo>
                  <a:lnTo>
                    <a:pt x="567" y="482"/>
                  </a:lnTo>
                  <a:lnTo>
                    <a:pt x="566" y="468"/>
                  </a:lnTo>
                  <a:lnTo>
                    <a:pt x="564" y="455"/>
                  </a:lnTo>
                  <a:lnTo>
                    <a:pt x="563" y="440"/>
                  </a:lnTo>
                  <a:lnTo>
                    <a:pt x="551" y="393"/>
                  </a:lnTo>
                  <a:lnTo>
                    <a:pt x="536" y="346"/>
                  </a:lnTo>
                  <a:lnTo>
                    <a:pt x="515" y="303"/>
                  </a:lnTo>
                  <a:lnTo>
                    <a:pt x="489" y="261"/>
                  </a:lnTo>
                  <a:lnTo>
                    <a:pt x="460" y="222"/>
                  </a:lnTo>
                  <a:lnTo>
                    <a:pt x="427" y="185"/>
                  </a:lnTo>
                  <a:lnTo>
                    <a:pt x="390" y="152"/>
                  </a:lnTo>
                  <a:lnTo>
                    <a:pt x="349" y="120"/>
                  </a:lnTo>
                  <a:lnTo>
                    <a:pt x="331" y="108"/>
                  </a:lnTo>
                  <a:lnTo>
                    <a:pt x="312" y="96"/>
                  </a:lnTo>
                  <a:lnTo>
                    <a:pt x="293" y="85"/>
                  </a:lnTo>
                  <a:lnTo>
                    <a:pt x="273" y="74"/>
                  </a:lnTo>
                  <a:lnTo>
                    <a:pt x="253" y="65"/>
                  </a:lnTo>
                  <a:lnTo>
                    <a:pt x="231" y="55"/>
                  </a:lnTo>
                  <a:lnTo>
                    <a:pt x="209" y="46"/>
                  </a:lnTo>
                  <a:lnTo>
                    <a:pt x="188" y="38"/>
                  </a:lnTo>
                  <a:lnTo>
                    <a:pt x="166" y="31"/>
                  </a:lnTo>
                  <a:lnTo>
                    <a:pt x="143" y="25"/>
                  </a:lnTo>
                  <a:lnTo>
                    <a:pt x="120" y="19"/>
                  </a:lnTo>
                  <a:lnTo>
                    <a:pt x="97" y="13"/>
                  </a:lnTo>
                  <a:lnTo>
                    <a:pt x="72" y="9"/>
                  </a:lnTo>
                  <a:lnTo>
                    <a:pt x="49" y="5"/>
                  </a:lnTo>
                  <a:lnTo>
                    <a:pt x="25" y="2"/>
                  </a:lnTo>
                  <a:lnTo>
                    <a:pt x="0" y="0"/>
                  </a:lnTo>
                  <a:lnTo>
                    <a:pt x="0" y="388"/>
                  </a:lnTo>
                  <a:lnTo>
                    <a:pt x="7" y="390"/>
                  </a:lnTo>
                  <a:lnTo>
                    <a:pt x="15" y="390"/>
                  </a:lnTo>
                  <a:lnTo>
                    <a:pt x="22" y="393"/>
                  </a:lnTo>
                  <a:lnTo>
                    <a:pt x="29" y="394"/>
                  </a:lnTo>
                  <a:lnTo>
                    <a:pt x="36" y="397"/>
                  </a:lnTo>
                  <a:lnTo>
                    <a:pt x="42" y="400"/>
                  </a:lnTo>
                  <a:lnTo>
                    <a:pt x="49" y="403"/>
                  </a:lnTo>
                  <a:lnTo>
                    <a:pt x="55" y="407"/>
                  </a:lnTo>
                  <a:lnTo>
                    <a:pt x="67" y="417"/>
                  </a:lnTo>
                  <a:lnTo>
                    <a:pt x="77" y="429"/>
                  </a:lnTo>
                  <a:lnTo>
                    <a:pt x="84" y="440"/>
                  </a:lnTo>
                  <a:lnTo>
                    <a:pt x="88" y="455"/>
                  </a:lnTo>
                  <a:lnTo>
                    <a:pt x="88" y="469"/>
                  </a:lnTo>
                  <a:lnTo>
                    <a:pt x="84" y="483"/>
                  </a:lnTo>
                  <a:lnTo>
                    <a:pt x="78" y="496"/>
                  </a:lnTo>
                  <a:lnTo>
                    <a:pt x="68" y="508"/>
                  </a:lnTo>
                  <a:lnTo>
                    <a:pt x="62" y="514"/>
                  </a:lnTo>
                  <a:lnTo>
                    <a:pt x="55" y="518"/>
                  </a:lnTo>
                  <a:lnTo>
                    <a:pt x="48" y="522"/>
                  </a:lnTo>
                  <a:lnTo>
                    <a:pt x="41" y="527"/>
                  </a:lnTo>
                  <a:lnTo>
                    <a:pt x="32" y="530"/>
                  </a:lnTo>
                  <a:lnTo>
                    <a:pt x="23" y="531"/>
                  </a:lnTo>
                  <a:lnTo>
                    <a:pt x="15" y="532"/>
                  </a:lnTo>
                  <a:lnTo>
                    <a:pt x="5" y="532"/>
                  </a:lnTo>
                  <a:lnTo>
                    <a:pt x="3" y="532"/>
                  </a:lnTo>
                  <a:lnTo>
                    <a:pt x="3" y="532"/>
                  </a:lnTo>
                  <a:lnTo>
                    <a:pt x="2" y="532"/>
                  </a:lnTo>
                  <a:lnTo>
                    <a:pt x="0" y="532"/>
                  </a:lnTo>
                  <a:lnTo>
                    <a:pt x="0" y="966"/>
                  </a:lnTo>
                  <a:lnTo>
                    <a:pt x="5" y="966"/>
                  </a:lnTo>
                  <a:lnTo>
                    <a:pt x="9" y="966"/>
                  </a:lnTo>
                  <a:lnTo>
                    <a:pt x="13" y="966"/>
                  </a:lnTo>
                  <a:lnTo>
                    <a:pt x="18" y="966"/>
                  </a:lnTo>
                  <a:lnTo>
                    <a:pt x="49" y="965"/>
                  </a:lnTo>
                  <a:lnTo>
                    <a:pt x="82" y="964"/>
                  </a:lnTo>
                  <a:lnTo>
                    <a:pt x="113" y="959"/>
                  </a:lnTo>
                  <a:lnTo>
                    <a:pt x="143" y="955"/>
                  </a:lnTo>
                  <a:lnTo>
                    <a:pt x="173" y="949"/>
                  </a:lnTo>
                  <a:lnTo>
                    <a:pt x="202" y="940"/>
                  </a:lnTo>
                  <a:lnTo>
                    <a:pt x="231" y="932"/>
                  </a:lnTo>
                  <a:lnTo>
                    <a:pt x="258" y="922"/>
                  </a:lnTo>
                  <a:lnTo>
                    <a:pt x="284" y="910"/>
                  </a:lnTo>
                  <a:lnTo>
                    <a:pt x="310" y="899"/>
                  </a:lnTo>
                  <a:lnTo>
                    <a:pt x="335" y="884"/>
                  </a:lnTo>
                  <a:lnTo>
                    <a:pt x="358" y="870"/>
                  </a:lnTo>
                  <a:lnTo>
                    <a:pt x="381" y="855"/>
                  </a:lnTo>
                  <a:lnTo>
                    <a:pt x="403" y="838"/>
                  </a:lnTo>
                  <a:lnTo>
                    <a:pt x="423" y="821"/>
                  </a:lnTo>
                  <a:lnTo>
                    <a:pt x="443" y="802"/>
                  </a:lnTo>
                  <a:lnTo>
                    <a:pt x="471" y="772"/>
                  </a:lnTo>
                  <a:lnTo>
                    <a:pt x="495" y="740"/>
                  </a:lnTo>
                  <a:lnTo>
                    <a:pt x="515" y="707"/>
                  </a:lnTo>
                  <a:lnTo>
                    <a:pt x="534" y="671"/>
                  </a:lnTo>
                  <a:lnTo>
                    <a:pt x="549" y="635"/>
                  </a:lnTo>
                  <a:lnTo>
                    <a:pt x="559" y="597"/>
                  </a:lnTo>
                  <a:lnTo>
                    <a:pt x="566" y="558"/>
                  </a:lnTo>
                  <a:lnTo>
                    <a:pt x="569" y="519"/>
                  </a:lnTo>
                  <a:close/>
                </a:path>
              </a:pathLst>
            </a:custGeom>
            <a:solidFill>
              <a:srgbClr val="5B6670"/>
            </a:solidFill>
            <a:ln w="9525">
              <a:solidFill>
                <a:schemeClr val="bg2"/>
              </a:solidFill>
              <a:round/>
              <a:headEnd/>
              <a:tailEnd/>
            </a:ln>
          </p:spPr>
          <p:txBody>
            <a:bodyPr/>
            <a:lstStyle/>
            <a:p>
              <a:endParaRPr lang="en-US" dirty="0">
                <a:latin typeface="Segoe" pitchFamily="34" charset="0"/>
              </a:endParaRPr>
            </a:p>
          </p:txBody>
        </p:sp>
        <p:sp>
          <p:nvSpPr>
            <p:cNvPr id="274512" name="Freeform 80"/>
            <p:cNvSpPr>
              <a:spLocks/>
            </p:cNvSpPr>
            <p:nvPr/>
          </p:nvSpPr>
          <p:spPr bwMode="auto">
            <a:xfrm>
              <a:off x="3203" y="1643"/>
              <a:ext cx="198" cy="322"/>
            </a:xfrm>
            <a:custGeom>
              <a:avLst/>
              <a:gdLst/>
              <a:ahLst/>
              <a:cxnLst>
                <a:cxn ang="0">
                  <a:pos x="593" y="0"/>
                </a:cxn>
                <a:cxn ang="0">
                  <a:pos x="573" y="0"/>
                </a:cxn>
                <a:cxn ang="0">
                  <a:pos x="551" y="0"/>
                </a:cxn>
                <a:cxn ang="0">
                  <a:pos x="498" y="2"/>
                </a:cxn>
                <a:cxn ang="0">
                  <a:pos x="445" y="9"/>
                </a:cxn>
                <a:cxn ang="0">
                  <a:pos x="394" y="19"/>
                </a:cxn>
                <a:cxn ang="0">
                  <a:pos x="345" y="32"/>
                </a:cxn>
                <a:cxn ang="0">
                  <a:pos x="299" y="49"/>
                </a:cxn>
                <a:cxn ang="0">
                  <a:pos x="254" y="70"/>
                </a:cxn>
                <a:cxn ang="0">
                  <a:pos x="214" y="94"/>
                </a:cxn>
                <a:cxn ang="0">
                  <a:pos x="175" y="120"/>
                </a:cxn>
                <a:cxn ang="0">
                  <a:pos x="106" y="185"/>
                </a:cxn>
                <a:cxn ang="0">
                  <a:pos x="52" y="261"/>
                </a:cxn>
                <a:cxn ang="0">
                  <a:pos x="16" y="346"/>
                </a:cxn>
                <a:cxn ang="0">
                  <a:pos x="0" y="440"/>
                </a:cxn>
                <a:cxn ang="0">
                  <a:pos x="0" y="442"/>
                </a:cxn>
                <a:cxn ang="0">
                  <a:pos x="0" y="444"/>
                </a:cxn>
                <a:cxn ang="0">
                  <a:pos x="5" y="519"/>
                </a:cxn>
                <a:cxn ang="0">
                  <a:pos x="28" y="607"/>
                </a:cxn>
                <a:cxn ang="0">
                  <a:pos x="69" y="691"/>
                </a:cxn>
                <a:cxn ang="0">
                  <a:pos x="129" y="767"/>
                </a:cxn>
                <a:cxn ang="0">
                  <a:pos x="185" y="819"/>
                </a:cxn>
                <a:cxn ang="0">
                  <a:pos x="230" y="853"/>
                </a:cxn>
                <a:cxn ang="0">
                  <a:pos x="279" y="883"/>
                </a:cxn>
                <a:cxn ang="0">
                  <a:pos x="329" y="907"/>
                </a:cxn>
                <a:cxn ang="0">
                  <a:pos x="384" y="929"/>
                </a:cxn>
                <a:cxn ang="0">
                  <a:pos x="442" y="946"/>
                </a:cxn>
                <a:cxn ang="0">
                  <a:pos x="501" y="958"/>
                </a:cxn>
                <a:cxn ang="0">
                  <a:pos x="561" y="965"/>
                </a:cxn>
                <a:cxn ang="0">
                  <a:pos x="593" y="532"/>
                </a:cxn>
                <a:cxn ang="0">
                  <a:pos x="576" y="531"/>
                </a:cxn>
                <a:cxn ang="0">
                  <a:pos x="560" y="525"/>
                </a:cxn>
                <a:cxn ang="0">
                  <a:pos x="544" y="518"/>
                </a:cxn>
                <a:cxn ang="0">
                  <a:pos x="531" y="508"/>
                </a:cxn>
                <a:cxn ang="0">
                  <a:pos x="512" y="483"/>
                </a:cxn>
                <a:cxn ang="0">
                  <a:pos x="507" y="455"/>
                </a:cxn>
                <a:cxn ang="0">
                  <a:pos x="515" y="429"/>
                </a:cxn>
                <a:cxn ang="0">
                  <a:pos x="533" y="407"/>
                </a:cxn>
                <a:cxn ang="0">
                  <a:pos x="544" y="400"/>
                </a:cxn>
                <a:cxn ang="0">
                  <a:pos x="559" y="393"/>
                </a:cxn>
                <a:cxn ang="0">
                  <a:pos x="573" y="390"/>
                </a:cxn>
                <a:cxn ang="0">
                  <a:pos x="589" y="388"/>
                </a:cxn>
                <a:cxn ang="0">
                  <a:pos x="592" y="388"/>
                </a:cxn>
                <a:cxn ang="0">
                  <a:pos x="593" y="388"/>
                </a:cxn>
              </a:cxnLst>
              <a:rect l="0" t="0" r="r" b="b"/>
              <a:pathLst>
                <a:path w="593" h="966">
                  <a:moveTo>
                    <a:pt x="593" y="388"/>
                  </a:moveTo>
                  <a:lnTo>
                    <a:pt x="593" y="0"/>
                  </a:lnTo>
                  <a:lnTo>
                    <a:pt x="583" y="0"/>
                  </a:lnTo>
                  <a:lnTo>
                    <a:pt x="573" y="0"/>
                  </a:lnTo>
                  <a:lnTo>
                    <a:pt x="561" y="0"/>
                  </a:lnTo>
                  <a:lnTo>
                    <a:pt x="551" y="0"/>
                  </a:lnTo>
                  <a:lnTo>
                    <a:pt x="524" y="0"/>
                  </a:lnTo>
                  <a:lnTo>
                    <a:pt x="498" y="2"/>
                  </a:lnTo>
                  <a:lnTo>
                    <a:pt x="471" y="5"/>
                  </a:lnTo>
                  <a:lnTo>
                    <a:pt x="445" y="9"/>
                  </a:lnTo>
                  <a:lnTo>
                    <a:pt x="419" y="13"/>
                  </a:lnTo>
                  <a:lnTo>
                    <a:pt x="394" y="19"/>
                  </a:lnTo>
                  <a:lnTo>
                    <a:pt x="370" y="25"/>
                  </a:lnTo>
                  <a:lnTo>
                    <a:pt x="345" y="32"/>
                  </a:lnTo>
                  <a:lnTo>
                    <a:pt x="322" y="41"/>
                  </a:lnTo>
                  <a:lnTo>
                    <a:pt x="299" y="49"/>
                  </a:lnTo>
                  <a:lnTo>
                    <a:pt x="276" y="59"/>
                  </a:lnTo>
                  <a:lnTo>
                    <a:pt x="254" y="70"/>
                  </a:lnTo>
                  <a:lnTo>
                    <a:pt x="234" y="81"/>
                  </a:lnTo>
                  <a:lnTo>
                    <a:pt x="214" y="94"/>
                  </a:lnTo>
                  <a:lnTo>
                    <a:pt x="194" y="106"/>
                  </a:lnTo>
                  <a:lnTo>
                    <a:pt x="175" y="120"/>
                  </a:lnTo>
                  <a:lnTo>
                    <a:pt x="139" y="152"/>
                  </a:lnTo>
                  <a:lnTo>
                    <a:pt x="106" y="185"/>
                  </a:lnTo>
                  <a:lnTo>
                    <a:pt x="77" y="222"/>
                  </a:lnTo>
                  <a:lnTo>
                    <a:pt x="52" y="261"/>
                  </a:lnTo>
                  <a:lnTo>
                    <a:pt x="32" y="303"/>
                  </a:lnTo>
                  <a:lnTo>
                    <a:pt x="16" y="346"/>
                  </a:lnTo>
                  <a:lnTo>
                    <a:pt x="5" y="393"/>
                  </a:lnTo>
                  <a:lnTo>
                    <a:pt x="0" y="440"/>
                  </a:lnTo>
                  <a:lnTo>
                    <a:pt x="0" y="442"/>
                  </a:lnTo>
                  <a:lnTo>
                    <a:pt x="0" y="442"/>
                  </a:lnTo>
                  <a:lnTo>
                    <a:pt x="0" y="443"/>
                  </a:lnTo>
                  <a:lnTo>
                    <a:pt x="0" y="444"/>
                  </a:lnTo>
                  <a:lnTo>
                    <a:pt x="0" y="473"/>
                  </a:lnTo>
                  <a:lnTo>
                    <a:pt x="5" y="519"/>
                  </a:lnTo>
                  <a:lnTo>
                    <a:pt x="13" y="564"/>
                  </a:lnTo>
                  <a:lnTo>
                    <a:pt x="28" y="607"/>
                  </a:lnTo>
                  <a:lnTo>
                    <a:pt x="46" y="651"/>
                  </a:lnTo>
                  <a:lnTo>
                    <a:pt x="69" y="691"/>
                  </a:lnTo>
                  <a:lnTo>
                    <a:pt x="98" y="730"/>
                  </a:lnTo>
                  <a:lnTo>
                    <a:pt x="129" y="767"/>
                  </a:lnTo>
                  <a:lnTo>
                    <a:pt x="165" y="802"/>
                  </a:lnTo>
                  <a:lnTo>
                    <a:pt x="185" y="819"/>
                  </a:lnTo>
                  <a:lnTo>
                    <a:pt x="208" y="837"/>
                  </a:lnTo>
                  <a:lnTo>
                    <a:pt x="230" y="853"/>
                  </a:lnTo>
                  <a:lnTo>
                    <a:pt x="254" y="868"/>
                  </a:lnTo>
                  <a:lnTo>
                    <a:pt x="279" y="883"/>
                  </a:lnTo>
                  <a:lnTo>
                    <a:pt x="303" y="896"/>
                  </a:lnTo>
                  <a:lnTo>
                    <a:pt x="329" y="907"/>
                  </a:lnTo>
                  <a:lnTo>
                    <a:pt x="357" y="919"/>
                  </a:lnTo>
                  <a:lnTo>
                    <a:pt x="384" y="929"/>
                  </a:lnTo>
                  <a:lnTo>
                    <a:pt x="413" y="938"/>
                  </a:lnTo>
                  <a:lnTo>
                    <a:pt x="442" y="946"/>
                  </a:lnTo>
                  <a:lnTo>
                    <a:pt x="471" y="952"/>
                  </a:lnTo>
                  <a:lnTo>
                    <a:pt x="501" y="958"/>
                  </a:lnTo>
                  <a:lnTo>
                    <a:pt x="531" y="962"/>
                  </a:lnTo>
                  <a:lnTo>
                    <a:pt x="561" y="965"/>
                  </a:lnTo>
                  <a:lnTo>
                    <a:pt x="593" y="966"/>
                  </a:lnTo>
                  <a:lnTo>
                    <a:pt x="593" y="532"/>
                  </a:lnTo>
                  <a:lnTo>
                    <a:pt x="585" y="532"/>
                  </a:lnTo>
                  <a:lnTo>
                    <a:pt x="576" y="531"/>
                  </a:lnTo>
                  <a:lnTo>
                    <a:pt x="567" y="528"/>
                  </a:lnTo>
                  <a:lnTo>
                    <a:pt x="560" y="525"/>
                  </a:lnTo>
                  <a:lnTo>
                    <a:pt x="551" y="522"/>
                  </a:lnTo>
                  <a:lnTo>
                    <a:pt x="544" y="518"/>
                  </a:lnTo>
                  <a:lnTo>
                    <a:pt x="537" y="514"/>
                  </a:lnTo>
                  <a:lnTo>
                    <a:pt x="531" y="508"/>
                  </a:lnTo>
                  <a:lnTo>
                    <a:pt x="521" y="496"/>
                  </a:lnTo>
                  <a:lnTo>
                    <a:pt x="512" y="483"/>
                  </a:lnTo>
                  <a:lnTo>
                    <a:pt x="508" y="469"/>
                  </a:lnTo>
                  <a:lnTo>
                    <a:pt x="507" y="455"/>
                  </a:lnTo>
                  <a:lnTo>
                    <a:pt x="510" y="440"/>
                  </a:lnTo>
                  <a:lnTo>
                    <a:pt x="515" y="429"/>
                  </a:lnTo>
                  <a:lnTo>
                    <a:pt x="523" y="417"/>
                  </a:lnTo>
                  <a:lnTo>
                    <a:pt x="533" y="407"/>
                  </a:lnTo>
                  <a:lnTo>
                    <a:pt x="538" y="403"/>
                  </a:lnTo>
                  <a:lnTo>
                    <a:pt x="544" y="400"/>
                  </a:lnTo>
                  <a:lnTo>
                    <a:pt x="551" y="395"/>
                  </a:lnTo>
                  <a:lnTo>
                    <a:pt x="559" y="393"/>
                  </a:lnTo>
                  <a:lnTo>
                    <a:pt x="566" y="391"/>
                  </a:lnTo>
                  <a:lnTo>
                    <a:pt x="573" y="390"/>
                  </a:lnTo>
                  <a:lnTo>
                    <a:pt x="580" y="388"/>
                  </a:lnTo>
                  <a:lnTo>
                    <a:pt x="589" y="388"/>
                  </a:lnTo>
                  <a:lnTo>
                    <a:pt x="590" y="388"/>
                  </a:lnTo>
                  <a:lnTo>
                    <a:pt x="592" y="388"/>
                  </a:lnTo>
                  <a:lnTo>
                    <a:pt x="592" y="388"/>
                  </a:lnTo>
                  <a:lnTo>
                    <a:pt x="593" y="388"/>
                  </a:lnTo>
                  <a:close/>
                </a:path>
              </a:pathLst>
            </a:custGeom>
            <a:solidFill>
              <a:srgbClr val="5B6670"/>
            </a:solidFill>
            <a:ln w="9525">
              <a:solidFill>
                <a:schemeClr val="bg2"/>
              </a:solidFill>
              <a:round/>
              <a:headEnd/>
              <a:tailEnd/>
            </a:ln>
          </p:spPr>
          <p:txBody>
            <a:bodyPr/>
            <a:lstStyle/>
            <a:p>
              <a:endParaRPr lang="en-US" dirty="0">
                <a:latin typeface="Segoe" pitchFamily="34" charset="0"/>
              </a:endParaRPr>
            </a:p>
          </p:txBody>
        </p:sp>
        <p:sp>
          <p:nvSpPr>
            <p:cNvPr id="274513" name="Freeform 81"/>
            <p:cNvSpPr>
              <a:spLocks/>
            </p:cNvSpPr>
            <p:nvPr/>
          </p:nvSpPr>
          <p:spPr bwMode="auto">
            <a:xfrm>
              <a:off x="3382" y="1805"/>
              <a:ext cx="208" cy="160"/>
            </a:xfrm>
            <a:custGeom>
              <a:avLst/>
              <a:gdLst/>
              <a:ahLst/>
              <a:cxnLst>
                <a:cxn ang="0">
                  <a:pos x="22" y="160"/>
                </a:cxn>
                <a:cxn ang="0">
                  <a:pos x="0" y="479"/>
                </a:cxn>
                <a:cxn ang="0">
                  <a:pos x="33" y="480"/>
                </a:cxn>
                <a:cxn ang="0">
                  <a:pos x="65" y="481"/>
                </a:cxn>
                <a:cxn ang="0">
                  <a:pos x="98" y="480"/>
                </a:cxn>
                <a:cxn ang="0">
                  <a:pos x="131" y="477"/>
                </a:cxn>
                <a:cxn ang="0">
                  <a:pos x="163" y="474"/>
                </a:cxn>
                <a:cxn ang="0">
                  <a:pos x="195" y="468"/>
                </a:cxn>
                <a:cxn ang="0">
                  <a:pos x="226" y="463"/>
                </a:cxn>
                <a:cxn ang="0">
                  <a:pos x="258" y="454"/>
                </a:cxn>
                <a:cxn ang="0">
                  <a:pos x="289" y="444"/>
                </a:cxn>
                <a:cxn ang="0">
                  <a:pos x="319" y="434"/>
                </a:cxn>
                <a:cxn ang="0">
                  <a:pos x="348" y="421"/>
                </a:cxn>
                <a:cxn ang="0">
                  <a:pos x="375" y="408"/>
                </a:cxn>
                <a:cxn ang="0">
                  <a:pos x="401" y="392"/>
                </a:cxn>
                <a:cxn ang="0">
                  <a:pos x="427" y="376"/>
                </a:cxn>
                <a:cxn ang="0">
                  <a:pos x="452" y="357"/>
                </a:cxn>
                <a:cxn ang="0">
                  <a:pos x="475" y="339"/>
                </a:cxn>
                <a:cxn ang="0">
                  <a:pos x="512" y="301"/>
                </a:cxn>
                <a:cxn ang="0">
                  <a:pos x="544" y="264"/>
                </a:cxn>
                <a:cxn ang="0">
                  <a:pos x="570" y="225"/>
                </a:cxn>
                <a:cxn ang="0">
                  <a:pos x="590" y="184"/>
                </a:cxn>
                <a:cxn ang="0">
                  <a:pos x="606" y="144"/>
                </a:cxn>
                <a:cxn ang="0">
                  <a:pos x="616" y="102"/>
                </a:cxn>
                <a:cxn ang="0">
                  <a:pos x="622" y="59"/>
                </a:cxn>
                <a:cxn ang="0">
                  <a:pos x="623" y="14"/>
                </a:cxn>
                <a:cxn ang="0">
                  <a:pos x="268" y="0"/>
                </a:cxn>
                <a:cxn ang="0">
                  <a:pos x="250" y="73"/>
                </a:cxn>
                <a:cxn ang="0">
                  <a:pos x="203" y="127"/>
                </a:cxn>
                <a:cxn ang="0">
                  <a:pos x="92" y="166"/>
                </a:cxn>
                <a:cxn ang="0">
                  <a:pos x="22" y="160"/>
                </a:cxn>
              </a:cxnLst>
              <a:rect l="0" t="0" r="r" b="b"/>
              <a:pathLst>
                <a:path w="623" h="481">
                  <a:moveTo>
                    <a:pt x="22" y="160"/>
                  </a:moveTo>
                  <a:lnTo>
                    <a:pt x="0" y="479"/>
                  </a:lnTo>
                  <a:lnTo>
                    <a:pt x="33" y="480"/>
                  </a:lnTo>
                  <a:lnTo>
                    <a:pt x="65" y="481"/>
                  </a:lnTo>
                  <a:lnTo>
                    <a:pt x="98" y="480"/>
                  </a:lnTo>
                  <a:lnTo>
                    <a:pt x="131" y="477"/>
                  </a:lnTo>
                  <a:lnTo>
                    <a:pt x="163" y="474"/>
                  </a:lnTo>
                  <a:lnTo>
                    <a:pt x="195" y="468"/>
                  </a:lnTo>
                  <a:lnTo>
                    <a:pt x="226" y="463"/>
                  </a:lnTo>
                  <a:lnTo>
                    <a:pt x="258" y="454"/>
                  </a:lnTo>
                  <a:lnTo>
                    <a:pt x="289" y="444"/>
                  </a:lnTo>
                  <a:lnTo>
                    <a:pt x="319" y="434"/>
                  </a:lnTo>
                  <a:lnTo>
                    <a:pt x="348" y="421"/>
                  </a:lnTo>
                  <a:lnTo>
                    <a:pt x="375" y="408"/>
                  </a:lnTo>
                  <a:lnTo>
                    <a:pt x="401" y="392"/>
                  </a:lnTo>
                  <a:lnTo>
                    <a:pt x="427" y="376"/>
                  </a:lnTo>
                  <a:lnTo>
                    <a:pt x="452" y="357"/>
                  </a:lnTo>
                  <a:lnTo>
                    <a:pt x="475" y="339"/>
                  </a:lnTo>
                  <a:lnTo>
                    <a:pt x="512" y="301"/>
                  </a:lnTo>
                  <a:lnTo>
                    <a:pt x="544" y="264"/>
                  </a:lnTo>
                  <a:lnTo>
                    <a:pt x="570" y="225"/>
                  </a:lnTo>
                  <a:lnTo>
                    <a:pt x="590" y="184"/>
                  </a:lnTo>
                  <a:lnTo>
                    <a:pt x="606" y="144"/>
                  </a:lnTo>
                  <a:lnTo>
                    <a:pt x="616" y="102"/>
                  </a:lnTo>
                  <a:lnTo>
                    <a:pt x="622" y="59"/>
                  </a:lnTo>
                  <a:lnTo>
                    <a:pt x="623" y="14"/>
                  </a:lnTo>
                  <a:lnTo>
                    <a:pt x="268" y="0"/>
                  </a:lnTo>
                  <a:lnTo>
                    <a:pt x="250" y="73"/>
                  </a:lnTo>
                  <a:lnTo>
                    <a:pt x="203" y="127"/>
                  </a:lnTo>
                  <a:lnTo>
                    <a:pt x="92" y="166"/>
                  </a:lnTo>
                  <a:lnTo>
                    <a:pt x="22" y="160"/>
                  </a:lnTo>
                  <a:close/>
                </a:path>
              </a:pathLst>
            </a:custGeom>
            <a:solidFill>
              <a:srgbClr val="4C7F7F"/>
            </a:solidFill>
            <a:ln w="9525">
              <a:solidFill>
                <a:schemeClr val="bg2"/>
              </a:solidFill>
              <a:round/>
              <a:headEnd/>
              <a:tailEnd/>
            </a:ln>
          </p:spPr>
          <p:txBody>
            <a:bodyPr/>
            <a:lstStyle/>
            <a:p>
              <a:endParaRPr lang="en-US" dirty="0">
                <a:latin typeface="Segoe" pitchFamily="34" charset="0"/>
              </a:endParaRPr>
            </a:p>
          </p:txBody>
        </p:sp>
        <p:sp>
          <p:nvSpPr>
            <p:cNvPr id="274514" name="Freeform 82"/>
            <p:cNvSpPr>
              <a:spLocks/>
            </p:cNvSpPr>
            <p:nvPr/>
          </p:nvSpPr>
          <p:spPr bwMode="auto">
            <a:xfrm>
              <a:off x="3452" y="1823"/>
              <a:ext cx="127" cy="107"/>
            </a:xfrm>
            <a:custGeom>
              <a:avLst/>
              <a:gdLst/>
              <a:ahLst/>
              <a:cxnLst>
                <a:cxn ang="0">
                  <a:pos x="0" y="52"/>
                </a:cxn>
                <a:cxn ang="0">
                  <a:pos x="218" y="321"/>
                </a:cxn>
                <a:cxn ang="0">
                  <a:pos x="245" y="301"/>
                </a:cxn>
                <a:cxn ang="0">
                  <a:pos x="270" y="279"/>
                </a:cxn>
                <a:cxn ang="0">
                  <a:pos x="293" y="259"/>
                </a:cxn>
                <a:cxn ang="0">
                  <a:pos x="313" y="238"/>
                </a:cxn>
                <a:cxn ang="0">
                  <a:pos x="332" y="214"/>
                </a:cxn>
                <a:cxn ang="0">
                  <a:pos x="349" y="190"/>
                </a:cxn>
                <a:cxn ang="0">
                  <a:pos x="365" y="164"/>
                </a:cxn>
                <a:cxn ang="0">
                  <a:pos x="380" y="134"/>
                </a:cxn>
                <a:cxn ang="0">
                  <a:pos x="46" y="0"/>
                </a:cxn>
                <a:cxn ang="0">
                  <a:pos x="0" y="52"/>
                </a:cxn>
              </a:cxnLst>
              <a:rect l="0" t="0" r="r" b="b"/>
              <a:pathLst>
                <a:path w="380" h="321">
                  <a:moveTo>
                    <a:pt x="0" y="52"/>
                  </a:moveTo>
                  <a:lnTo>
                    <a:pt x="218" y="321"/>
                  </a:lnTo>
                  <a:lnTo>
                    <a:pt x="245" y="301"/>
                  </a:lnTo>
                  <a:lnTo>
                    <a:pt x="270" y="279"/>
                  </a:lnTo>
                  <a:lnTo>
                    <a:pt x="293" y="259"/>
                  </a:lnTo>
                  <a:lnTo>
                    <a:pt x="313" y="238"/>
                  </a:lnTo>
                  <a:lnTo>
                    <a:pt x="332" y="214"/>
                  </a:lnTo>
                  <a:lnTo>
                    <a:pt x="349" y="190"/>
                  </a:lnTo>
                  <a:lnTo>
                    <a:pt x="365" y="164"/>
                  </a:lnTo>
                  <a:lnTo>
                    <a:pt x="380" y="134"/>
                  </a:lnTo>
                  <a:lnTo>
                    <a:pt x="46" y="0"/>
                  </a:lnTo>
                  <a:lnTo>
                    <a:pt x="0" y="52"/>
                  </a:lnTo>
                  <a:close/>
                </a:path>
              </a:pathLst>
            </a:custGeom>
            <a:solidFill>
              <a:srgbClr val="91B7CE"/>
            </a:solidFill>
            <a:ln w="9525">
              <a:solidFill>
                <a:schemeClr val="bg2"/>
              </a:solidFill>
              <a:round/>
              <a:headEnd/>
              <a:tailEnd/>
            </a:ln>
          </p:spPr>
          <p:txBody>
            <a:bodyPr/>
            <a:lstStyle/>
            <a:p>
              <a:endParaRPr lang="en-US" dirty="0">
                <a:latin typeface="Segoe" pitchFamily="34" charset="0"/>
              </a:endParaRPr>
            </a:p>
          </p:txBody>
        </p:sp>
        <p:sp>
          <p:nvSpPr>
            <p:cNvPr id="274515" name="Freeform 83"/>
            <p:cNvSpPr>
              <a:spLocks/>
            </p:cNvSpPr>
            <p:nvPr/>
          </p:nvSpPr>
          <p:spPr bwMode="auto">
            <a:xfrm>
              <a:off x="3459" y="1834"/>
              <a:ext cx="109" cy="77"/>
            </a:xfrm>
            <a:custGeom>
              <a:avLst/>
              <a:gdLst/>
              <a:ahLst/>
              <a:cxnLst>
                <a:cxn ang="0">
                  <a:pos x="328" y="159"/>
                </a:cxn>
                <a:cxn ang="0">
                  <a:pos x="322" y="169"/>
                </a:cxn>
                <a:cxn ang="0">
                  <a:pos x="315" y="178"/>
                </a:cxn>
                <a:cxn ang="0">
                  <a:pos x="308" y="188"/>
                </a:cxn>
                <a:cxn ang="0">
                  <a:pos x="300" y="198"/>
                </a:cxn>
                <a:cxn ang="0">
                  <a:pos x="292" y="207"/>
                </a:cxn>
                <a:cxn ang="0">
                  <a:pos x="285" y="217"/>
                </a:cxn>
                <a:cxn ang="0">
                  <a:pos x="276" y="224"/>
                </a:cxn>
                <a:cxn ang="0">
                  <a:pos x="269" y="231"/>
                </a:cxn>
                <a:cxn ang="0">
                  <a:pos x="0" y="8"/>
                </a:cxn>
                <a:cxn ang="0">
                  <a:pos x="34" y="0"/>
                </a:cxn>
                <a:cxn ang="0">
                  <a:pos x="328" y="159"/>
                </a:cxn>
              </a:cxnLst>
              <a:rect l="0" t="0" r="r" b="b"/>
              <a:pathLst>
                <a:path w="328" h="231">
                  <a:moveTo>
                    <a:pt x="328" y="159"/>
                  </a:moveTo>
                  <a:lnTo>
                    <a:pt x="322" y="169"/>
                  </a:lnTo>
                  <a:lnTo>
                    <a:pt x="315" y="178"/>
                  </a:lnTo>
                  <a:lnTo>
                    <a:pt x="308" y="188"/>
                  </a:lnTo>
                  <a:lnTo>
                    <a:pt x="300" y="198"/>
                  </a:lnTo>
                  <a:lnTo>
                    <a:pt x="292" y="207"/>
                  </a:lnTo>
                  <a:lnTo>
                    <a:pt x="285" y="217"/>
                  </a:lnTo>
                  <a:lnTo>
                    <a:pt x="276" y="224"/>
                  </a:lnTo>
                  <a:lnTo>
                    <a:pt x="269" y="231"/>
                  </a:lnTo>
                  <a:lnTo>
                    <a:pt x="0" y="8"/>
                  </a:lnTo>
                  <a:lnTo>
                    <a:pt x="34" y="0"/>
                  </a:lnTo>
                  <a:lnTo>
                    <a:pt x="328" y="159"/>
                  </a:lnTo>
                  <a:close/>
                </a:path>
              </a:pathLst>
            </a:custGeom>
            <a:solidFill>
              <a:srgbClr val="B2D8EF"/>
            </a:solidFill>
            <a:ln w="9525">
              <a:solidFill>
                <a:schemeClr val="bg2"/>
              </a:solidFill>
              <a:round/>
              <a:headEnd/>
              <a:tailEnd/>
            </a:ln>
          </p:spPr>
          <p:txBody>
            <a:bodyPr/>
            <a:lstStyle/>
            <a:p>
              <a:endParaRPr lang="en-US" dirty="0">
                <a:latin typeface="Segoe" pitchFamily="34" charset="0"/>
              </a:endParaRPr>
            </a:p>
          </p:txBody>
        </p:sp>
        <p:sp>
          <p:nvSpPr>
            <p:cNvPr id="274516" name="Freeform 84"/>
            <p:cNvSpPr>
              <a:spLocks/>
            </p:cNvSpPr>
            <p:nvPr/>
          </p:nvSpPr>
          <p:spPr bwMode="auto">
            <a:xfrm>
              <a:off x="3426" y="1849"/>
              <a:ext cx="79" cy="108"/>
            </a:xfrm>
            <a:custGeom>
              <a:avLst/>
              <a:gdLst/>
              <a:ahLst/>
              <a:cxnLst>
                <a:cxn ang="0">
                  <a:pos x="52" y="0"/>
                </a:cxn>
                <a:cxn ang="0">
                  <a:pos x="238" y="282"/>
                </a:cxn>
                <a:cxn ang="0">
                  <a:pos x="224" y="289"/>
                </a:cxn>
                <a:cxn ang="0">
                  <a:pos x="209" y="295"/>
                </a:cxn>
                <a:cxn ang="0">
                  <a:pos x="196" y="299"/>
                </a:cxn>
                <a:cxn ang="0">
                  <a:pos x="182" y="305"/>
                </a:cxn>
                <a:cxn ang="0">
                  <a:pos x="168" y="309"/>
                </a:cxn>
                <a:cxn ang="0">
                  <a:pos x="153" y="313"/>
                </a:cxn>
                <a:cxn ang="0">
                  <a:pos x="139" y="318"/>
                </a:cxn>
                <a:cxn ang="0">
                  <a:pos x="124" y="323"/>
                </a:cxn>
                <a:cxn ang="0">
                  <a:pos x="0" y="21"/>
                </a:cxn>
                <a:cxn ang="0">
                  <a:pos x="52" y="0"/>
                </a:cxn>
              </a:cxnLst>
              <a:rect l="0" t="0" r="r" b="b"/>
              <a:pathLst>
                <a:path w="238" h="323">
                  <a:moveTo>
                    <a:pt x="52" y="0"/>
                  </a:moveTo>
                  <a:lnTo>
                    <a:pt x="238" y="282"/>
                  </a:lnTo>
                  <a:lnTo>
                    <a:pt x="224" y="289"/>
                  </a:lnTo>
                  <a:lnTo>
                    <a:pt x="209" y="295"/>
                  </a:lnTo>
                  <a:lnTo>
                    <a:pt x="196" y="299"/>
                  </a:lnTo>
                  <a:lnTo>
                    <a:pt x="182" y="305"/>
                  </a:lnTo>
                  <a:lnTo>
                    <a:pt x="168" y="309"/>
                  </a:lnTo>
                  <a:lnTo>
                    <a:pt x="153" y="313"/>
                  </a:lnTo>
                  <a:lnTo>
                    <a:pt x="139" y="318"/>
                  </a:lnTo>
                  <a:lnTo>
                    <a:pt x="124" y="323"/>
                  </a:lnTo>
                  <a:lnTo>
                    <a:pt x="0" y="21"/>
                  </a:lnTo>
                  <a:lnTo>
                    <a:pt x="52" y="0"/>
                  </a:lnTo>
                  <a:close/>
                </a:path>
              </a:pathLst>
            </a:custGeom>
            <a:solidFill>
              <a:srgbClr val="A5828E"/>
            </a:solidFill>
            <a:ln w="9525">
              <a:solidFill>
                <a:schemeClr val="bg2"/>
              </a:solidFill>
              <a:round/>
              <a:headEnd/>
              <a:tailEnd/>
            </a:ln>
          </p:spPr>
          <p:txBody>
            <a:bodyPr/>
            <a:lstStyle/>
            <a:p>
              <a:endParaRPr lang="en-US" dirty="0">
                <a:latin typeface="Segoe" pitchFamily="34" charset="0"/>
              </a:endParaRPr>
            </a:p>
          </p:txBody>
        </p:sp>
        <p:sp>
          <p:nvSpPr>
            <p:cNvPr id="274517" name="Freeform 85"/>
            <p:cNvSpPr>
              <a:spLocks/>
            </p:cNvSpPr>
            <p:nvPr/>
          </p:nvSpPr>
          <p:spPr bwMode="auto">
            <a:xfrm>
              <a:off x="3402" y="1858"/>
              <a:ext cx="48" cy="108"/>
            </a:xfrm>
            <a:custGeom>
              <a:avLst/>
              <a:gdLst/>
              <a:ahLst/>
              <a:cxnLst>
                <a:cxn ang="0">
                  <a:pos x="0" y="0"/>
                </a:cxn>
                <a:cxn ang="0">
                  <a:pos x="0" y="321"/>
                </a:cxn>
                <a:cxn ang="0">
                  <a:pos x="10" y="323"/>
                </a:cxn>
                <a:cxn ang="0">
                  <a:pos x="28" y="323"/>
                </a:cxn>
                <a:cxn ang="0">
                  <a:pos x="46" y="321"/>
                </a:cxn>
                <a:cxn ang="0">
                  <a:pos x="68" y="319"/>
                </a:cxn>
                <a:cxn ang="0">
                  <a:pos x="91" y="317"/>
                </a:cxn>
                <a:cxn ang="0">
                  <a:pos x="111" y="314"/>
                </a:cxn>
                <a:cxn ang="0">
                  <a:pos x="130" y="310"/>
                </a:cxn>
                <a:cxn ang="0">
                  <a:pos x="143" y="307"/>
                </a:cxn>
                <a:cxn ang="0">
                  <a:pos x="39" y="0"/>
                </a:cxn>
                <a:cxn ang="0">
                  <a:pos x="0" y="0"/>
                </a:cxn>
              </a:cxnLst>
              <a:rect l="0" t="0" r="r" b="b"/>
              <a:pathLst>
                <a:path w="143" h="323">
                  <a:moveTo>
                    <a:pt x="0" y="0"/>
                  </a:moveTo>
                  <a:lnTo>
                    <a:pt x="0" y="321"/>
                  </a:lnTo>
                  <a:lnTo>
                    <a:pt x="10" y="323"/>
                  </a:lnTo>
                  <a:lnTo>
                    <a:pt x="28" y="323"/>
                  </a:lnTo>
                  <a:lnTo>
                    <a:pt x="46" y="321"/>
                  </a:lnTo>
                  <a:lnTo>
                    <a:pt x="68" y="319"/>
                  </a:lnTo>
                  <a:lnTo>
                    <a:pt x="91" y="317"/>
                  </a:lnTo>
                  <a:lnTo>
                    <a:pt x="111" y="314"/>
                  </a:lnTo>
                  <a:lnTo>
                    <a:pt x="130" y="310"/>
                  </a:lnTo>
                  <a:lnTo>
                    <a:pt x="143" y="307"/>
                  </a:lnTo>
                  <a:lnTo>
                    <a:pt x="39" y="0"/>
                  </a:lnTo>
                  <a:lnTo>
                    <a:pt x="0" y="0"/>
                  </a:lnTo>
                  <a:close/>
                </a:path>
              </a:pathLst>
            </a:custGeom>
            <a:solidFill>
              <a:srgbClr val="999999"/>
            </a:solidFill>
            <a:ln w="9525">
              <a:solidFill>
                <a:schemeClr val="bg2"/>
              </a:solidFill>
              <a:round/>
              <a:headEnd/>
              <a:tailEnd/>
            </a:ln>
          </p:spPr>
          <p:txBody>
            <a:bodyPr/>
            <a:lstStyle/>
            <a:p>
              <a:endParaRPr lang="en-US" dirty="0">
                <a:latin typeface="Segoe" pitchFamily="34" charset="0"/>
              </a:endParaRPr>
            </a:p>
          </p:txBody>
        </p:sp>
        <p:sp>
          <p:nvSpPr>
            <p:cNvPr id="274518" name="Freeform 86"/>
            <p:cNvSpPr>
              <a:spLocks/>
            </p:cNvSpPr>
            <p:nvPr/>
          </p:nvSpPr>
          <p:spPr bwMode="auto">
            <a:xfrm>
              <a:off x="3411" y="1858"/>
              <a:ext cx="19" cy="107"/>
            </a:xfrm>
            <a:custGeom>
              <a:avLst/>
              <a:gdLst/>
              <a:ahLst/>
              <a:cxnLst>
                <a:cxn ang="0">
                  <a:pos x="0" y="0"/>
                </a:cxn>
                <a:cxn ang="0">
                  <a:pos x="0" y="321"/>
                </a:cxn>
                <a:cxn ang="0">
                  <a:pos x="6" y="321"/>
                </a:cxn>
                <a:cxn ang="0">
                  <a:pos x="12" y="321"/>
                </a:cxn>
                <a:cxn ang="0">
                  <a:pos x="19" y="321"/>
                </a:cxn>
                <a:cxn ang="0">
                  <a:pos x="26" y="320"/>
                </a:cxn>
                <a:cxn ang="0">
                  <a:pos x="35" y="320"/>
                </a:cxn>
                <a:cxn ang="0">
                  <a:pos x="42" y="320"/>
                </a:cxn>
                <a:cxn ang="0">
                  <a:pos x="51" y="319"/>
                </a:cxn>
                <a:cxn ang="0">
                  <a:pos x="59" y="316"/>
                </a:cxn>
                <a:cxn ang="0">
                  <a:pos x="0" y="0"/>
                </a:cxn>
              </a:cxnLst>
              <a:rect l="0" t="0" r="r" b="b"/>
              <a:pathLst>
                <a:path w="59" h="321">
                  <a:moveTo>
                    <a:pt x="0" y="0"/>
                  </a:moveTo>
                  <a:lnTo>
                    <a:pt x="0" y="321"/>
                  </a:lnTo>
                  <a:lnTo>
                    <a:pt x="6" y="321"/>
                  </a:lnTo>
                  <a:lnTo>
                    <a:pt x="12" y="321"/>
                  </a:lnTo>
                  <a:lnTo>
                    <a:pt x="19" y="321"/>
                  </a:lnTo>
                  <a:lnTo>
                    <a:pt x="26" y="320"/>
                  </a:lnTo>
                  <a:lnTo>
                    <a:pt x="35" y="320"/>
                  </a:lnTo>
                  <a:lnTo>
                    <a:pt x="42" y="320"/>
                  </a:lnTo>
                  <a:lnTo>
                    <a:pt x="51" y="319"/>
                  </a:lnTo>
                  <a:lnTo>
                    <a:pt x="59" y="316"/>
                  </a:lnTo>
                  <a:lnTo>
                    <a:pt x="0" y="0"/>
                  </a:lnTo>
                  <a:close/>
                </a:path>
              </a:pathLst>
            </a:custGeom>
            <a:solidFill>
              <a:srgbClr val="B2D8EF"/>
            </a:solidFill>
            <a:ln w="9525">
              <a:solidFill>
                <a:schemeClr val="bg2"/>
              </a:solidFill>
              <a:round/>
              <a:headEnd/>
              <a:tailEnd/>
            </a:ln>
          </p:spPr>
          <p:txBody>
            <a:bodyPr/>
            <a:lstStyle/>
            <a:p>
              <a:endParaRPr lang="en-US" dirty="0">
                <a:latin typeface="Segoe" pitchFamily="34" charset="0"/>
              </a:endParaRPr>
            </a:p>
          </p:txBody>
        </p:sp>
        <p:sp>
          <p:nvSpPr>
            <p:cNvPr id="274519" name="Freeform 87"/>
            <p:cNvSpPr>
              <a:spLocks/>
            </p:cNvSpPr>
            <p:nvPr/>
          </p:nvSpPr>
          <p:spPr bwMode="auto">
            <a:xfrm>
              <a:off x="3205" y="1644"/>
              <a:ext cx="186" cy="190"/>
            </a:xfrm>
            <a:custGeom>
              <a:avLst/>
              <a:gdLst/>
              <a:ahLst/>
              <a:cxnLst>
                <a:cxn ang="0">
                  <a:pos x="13" y="569"/>
                </a:cxn>
                <a:cxn ang="0">
                  <a:pos x="388" y="523"/>
                </a:cxn>
                <a:cxn ang="0">
                  <a:pos x="375" y="438"/>
                </a:cxn>
                <a:cxn ang="0">
                  <a:pos x="415" y="340"/>
                </a:cxn>
                <a:cxn ang="0">
                  <a:pos x="487" y="294"/>
                </a:cxn>
                <a:cxn ang="0">
                  <a:pos x="558" y="287"/>
                </a:cxn>
                <a:cxn ang="0">
                  <a:pos x="490" y="0"/>
                </a:cxn>
                <a:cxn ang="0">
                  <a:pos x="418" y="11"/>
                </a:cxn>
                <a:cxn ang="0">
                  <a:pos x="352" y="29"/>
                </a:cxn>
                <a:cxn ang="0">
                  <a:pos x="291" y="50"/>
                </a:cxn>
                <a:cxn ang="0">
                  <a:pos x="236" y="76"/>
                </a:cxn>
                <a:cxn ang="0">
                  <a:pos x="189" y="106"/>
                </a:cxn>
                <a:cxn ang="0">
                  <a:pos x="145" y="140"/>
                </a:cxn>
                <a:cxn ang="0">
                  <a:pos x="109" y="176"/>
                </a:cxn>
                <a:cxn ang="0">
                  <a:pos x="77" y="215"/>
                </a:cxn>
                <a:cxn ang="0">
                  <a:pos x="51" y="256"/>
                </a:cxn>
                <a:cxn ang="0">
                  <a:pos x="30" y="298"/>
                </a:cxn>
                <a:cxn ang="0">
                  <a:pos x="15" y="343"/>
                </a:cxn>
                <a:cxn ang="0">
                  <a:pos x="5" y="388"/>
                </a:cxn>
                <a:cxn ang="0">
                  <a:pos x="0" y="434"/>
                </a:cxn>
                <a:cxn ang="0">
                  <a:pos x="0" y="480"/>
                </a:cxn>
                <a:cxn ang="0">
                  <a:pos x="4" y="525"/>
                </a:cxn>
                <a:cxn ang="0">
                  <a:pos x="13" y="569"/>
                </a:cxn>
              </a:cxnLst>
              <a:rect l="0" t="0" r="r" b="b"/>
              <a:pathLst>
                <a:path w="558" h="569">
                  <a:moveTo>
                    <a:pt x="13" y="569"/>
                  </a:moveTo>
                  <a:lnTo>
                    <a:pt x="388" y="523"/>
                  </a:lnTo>
                  <a:lnTo>
                    <a:pt x="375" y="438"/>
                  </a:lnTo>
                  <a:lnTo>
                    <a:pt x="415" y="340"/>
                  </a:lnTo>
                  <a:lnTo>
                    <a:pt x="487" y="294"/>
                  </a:lnTo>
                  <a:lnTo>
                    <a:pt x="558" y="287"/>
                  </a:lnTo>
                  <a:lnTo>
                    <a:pt x="490" y="0"/>
                  </a:lnTo>
                  <a:lnTo>
                    <a:pt x="418" y="11"/>
                  </a:lnTo>
                  <a:lnTo>
                    <a:pt x="352" y="29"/>
                  </a:lnTo>
                  <a:lnTo>
                    <a:pt x="291" y="50"/>
                  </a:lnTo>
                  <a:lnTo>
                    <a:pt x="236" y="76"/>
                  </a:lnTo>
                  <a:lnTo>
                    <a:pt x="189" y="106"/>
                  </a:lnTo>
                  <a:lnTo>
                    <a:pt x="145" y="140"/>
                  </a:lnTo>
                  <a:lnTo>
                    <a:pt x="109" y="176"/>
                  </a:lnTo>
                  <a:lnTo>
                    <a:pt x="77" y="215"/>
                  </a:lnTo>
                  <a:lnTo>
                    <a:pt x="51" y="256"/>
                  </a:lnTo>
                  <a:lnTo>
                    <a:pt x="30" y="298"/>
                  </a:lnTo>
                  <a:lnTo>
                    <a:pt x="15" y="343"/>
                  </a:lnTo>
                  <a:lnTo>
                    <a:pt x="5" y="388"/>
                  </a:lnTo>
                  <a:lnTo>
                    <a:pt x="0" y="434"/>
                  </a:lnTo>
                  <a:lnTo>
                    <a:pt x="0" y="480"/>
                  </a:lnTo>
                  <a:lnTo>
                    <a:pt x="4" y="525"/>
                  </a:lnTo>
                  <a:lnTo>
                    <a:pt x="13" y="569"/>
                  </a:lnTo>
                  <a:close/>
                </a:path>
              </a:pathLst>
            </a:custGeom>
            <a:solidFill>
              <a:srgbClr val="668C8C"/>
            </a:solidFill>
            <a:ln w="9525">
              <a:solidFill>
                <a:schemeClr val="bg2"/>
              </a:solidFill>
              <a:round/>
              <a:headEnd/>
              <a:tailEnd/>
            </a:ln>
          </p:spPr>
          <p:txBody>
            <a:bodyPr/>
            <a:lstStyle/>
            <a:p>
              <a:endParaRPr lang="en-US" dirty="0">
                <a:latin typeface="Segoe" pitchFamily="34" charset="0"/>
              </a:endParaRPr>
            </a:p>
          </p:txBody>
        </p:sp>
        <p:sp>
          <p:nvSpPr>
            <p:cNvPr id="274520" name="Freeform 88"/>
            <p:cNvSpPr>
              <a:spLocks/>
            </p:cNvSpPr>
            <p:nvPr/>
          </p:nvSpPr>
          <p:spPr bwMode="auto">
            <a:xfrm>
              <a:off x="3204" y="1663"/>
              <a:ext cx="157" cy="145"/>
            </a:xfrm>
            <a:custGeom>
              <a:avLst/>
              <a:gdLst/>
              <a:ahLst/>
              <a:cxnLst>
                <a:cxn ang="0">
                  <a:pos x="274" y="0"/>
                </a:cxn>
                <a:cxn ang="0">
                  <a:pos x="471" y="254"/>
                </a:cxn>
                <a:cxn ang="0">
                  <a:pos x="407" y="302"/>
                </a:cxn>
                <a:cxn ang="0">
                  <a:pos x="391" y="381"/>
                </a:cxn>
                <a:cxn ang="0">
                  <a:pos x="391" y="434"/>
                </a:cxn>
                <a:cxn ang="0">
                  <a:pos x="0" y="434"/>
                </a:cxn>
                <a:cxn ang="0">
                  <a:pos x="0" y="411"/>
                </a:cxn>
                <a:cxn ang="0">
                  <a:pos x="0" y="387"/>
                </a:cxn>
                <a:cxn ang="0">
                  <a:pos x="3" y="361"/>
                </a:cxn>
                <a:cxn ang="0">
                  <a:pos x="7" y="335"/>
                </a:cxn>
                <a:cxn ang="0">
                  <a:pos x="13" y="306"/>
                </a:cxn>
                <a:cxn ang="0">
                  <a:pos x="21" y="277"/>
                </a:cxn>
                <a:cxn ang="0">
                  <a:pos x="31" y="248"/>
                </a:cxn>
                <a:cxn ang="0">
                  <a:pos x="46" y="218"/>
                </a:cxn>
                <a:cxn ang="0">
                  <a:pos x="62" y="188"/>
                </a:cxn>
                <a:cxn ang="0">
                  <a:pos x="80" y="159"/>
                </a:cxn>
                <a:cxn ang="0">
                  <a:pos x="104" y="130"/>
                </a:cxn>
                <a:cxn ang="0">
                  <a:pos x="129" y="101"/>
                </a:cxn>
                <a:cxn ang="0">
                  <a:pos x="160" y="74"/>
                </a:cxn>
                <a:cxn ang="0">
                  <a:pos x="193" y="48"/>
                </a:cxn>
                <a:cxn ang="0">
                  <a:pos x="230" y="24"/>
                </a:cxn>
                <a:cxn ang="0">
                  <a:pos x="274" y="0"/>
                </a:cxn>
              </a:cxnLst>
              <a:rect l="0" t="0" r="r" b="b"/>
              <a:pathLst>
                <a:path w="471" h="434">
                  <a:moveTo>
                    <a:pt x="274" y="0"/>
                  </a:moveTo>
                  <a:lnTo>
                    <a:pt x="471" y="254"/>
                  </a:lnTo>
                  <a:lnTo>
                    <a:pt x="407" y="302"/>
                  </a:lnTo>
                  <a:lnTo>
                    <a:pt x="391" y="381"/>
                  </a:lnTo>
                  <a:lnTo>
                    <a:pt x="391" y="434"/>
                  </a:lnTo>
                  <a:lnTo>
                    <a:pt x="0" y="434"/>
                  </a:lnTo>
                  <a:lnTo>
                    <a:pt x="0" y="411"/>
                  </a:lnTo>
                  <a:lnTo>
                    <a:pt x="0" y="387"/>
                  </a:lnTo>
                  <a:lnTo>
                    <a:pt x="3" y="361"/>
                  </a:lnTo>
                  <a:lnTo>
                    <a:pt x="7" y="335"/>
                  </a:lnTo>
                  <a:lnTo>
                    <a:pt x="13" y="306"/>
                  </a:lnTo>
                  <a:lnTo>
                    <a:pt x="21" y="277"/>
                  </a:lnTo>
                  <a:lnTo>
                    <a:pt x="31" y="248"/>
                  </a:lnTo>
                  <a:lnTo>
                    <a:pt x="46" y="218"/>
                  </a:lnTo>
                  <a:lnTo>
                    <a:pt x="62" y="188"/>
                  </a:lnTo>
                  <a:lnTo>
                    <a:pt x="80" y="159"/>
                  </a:lnTo>
                  <a:lnTo>
                    <a:pt x="104" y="130"/>
                  </a:lnTo>
                  <a:lnTo>
                    <a:pt x="129" y="101"/>
                  </a:lnTo>
                  <a:lnTo>
                    <a:pt x="160" y="74"/>
                  </a:lnTo>
                  <a:lnTo>
                    <a:pt x="193" y="48"/>
                  </a:lnTo>
                  <a:lnTo>
                    <a:pt x="230" y="24"/>
                  </a:lnTo>
                  <a:lnTo>
                    <a:pt x="274" y="0"/>
                  </a:lnTo>
                  <a:close/>
                </a:path>
              </a:pathLst>
            </a:custGeom>
            <a:solidFill>
              <a:srgbClr val="60A8BF"/>
            </a:solidFill>
            <a:ln w="9525">
              <a:solidFill>
                <a:schemeClr val="bg2"/>
              </a:solidFill>
              <a:round/>
              <a:headEnd/>
              <a:tailEnd/>
            </a:ln>
          </p:spPr>
          <p:txBody>
            <a:bodyPr/>
            <a:lstStyle/>
            <a:p>
              <a:endParaRPr lang="en-US" dirty="0">
                <a:latin typeface="Segoe" pitchFamily="34" charset="0"/>
              </a:endParaRPr>
            </a:p>
          </p:txBody>
        </p:sp>
        <p:sp>
          <p:nvSpPr>
            <p:cNvPr id="274521" name="Freeform 89"/>
            <p:cNvSpPr>
              <a:spLocks/>
            </p:cNvSpPr>
            <p:nvPr/>
          </p:nvSpPr>
          <p:spPr bwMode="auto">
            <a:xfrm>
              <a:off x="3239" y="1676"/>
              <a:ext cx="111" cy="90"/>
            </a:xfrm>
            <a:custGeom>
              <a:avLst/>
              <a:gdLst/>
              <a:ahLst/>
              <a:cxnLst>
                <a:cxn ang="0">
                  <a:pos x="101" y="0"/>
                </a:cxn>
                <a:cxn ang="0">
                  <a:pos x="331" y="238"/>
                </a:cxn>
                <a:cxn ang="0">
                  <a:pos x="312" y="271"/>
                </a:cxn>
                <a:cxn ang="0">
                  <a:pos x="0" y="91"/>
                </a:cxn>
                <a:cxn ang="0">
                  <a:pos x="12" y="78"/>
                </a:cxn>
                <a:cxn ang="0">
                  <a:pos x="25" y="65"/>
                </a:cxn>
                <a:cxn ang="0">
                  <a:pos x="36" y="52"/>
                </a:cxn>
                <a:cxn ang="0">
                  <a:pos x="49" y="40"/>
                </a:cxn>
                <a:cxn ang="0">
                  <a:pos x="62" y="29"/>
                </a:cxn>
                <a:cxn ang="0">
                  <a:pos x="75" y="19"/>
                </a:cxn>
                <a:cxn ang="0">
                  <a:pos x="88" y="9"/>
                </a:cxn>
                <a:cxn ang="0">
                  <a:pos x="101" y="0"/>
                </a:cxn>
              </a:cxnLst>
              <a:rect l="0" t="0" r="r" b="b"/>
              <a:pathLst>
                <a:path w="331" h="271">
                  <a:moveTo>
                    <a:pt x="101" y="0"/>
                  </a:moveTo>
                  <a:lnTo>
                    <a:pt x="331" y="238"/>
                  </a:lnTo>
                  <a:lnTo>
                    <a:pt x="312" y="271"/>
                  </a:lnTo>
                  <a:lnTo>
                    <a:pt x="0" y="91"/>
                  </a:lnTo>
                  <a:lnTo>
                    <a:pt x="12" y="78"/>
                  </a:lnTo>
                  <a:lnTo>
                    <a:pt x="25" y="65"/>
                  </a:lnTo>
                  <a:lnTo>
                    <a:pt x="36" y="52"/>
                  </a:lnTo>
                  <a:lnTo>
                    <a:pt x="49" y="40"/>
                  </a:lnTo>
                  <a:lnTo>
                    <a:pt x="62" y="29"/>
                  </a:lnTo>
                  <a:lnTo>
                    <a:pt x="75" y="19"/>
                  </a:lnTo>
                  <a:lnTo>
                    <a:pt x="88" y="9"/>
                  </a:lnTo>
                  <a:lnTo>
                    <a:pt x="101" y="0"/>
                  </a:lnTo>
                  <a:close/>
                </a:path>
              </a:pathLst>
            </a:custGeom>
            <a:solidFill>
              <a:srgbClr val="A0BAE2"/>
            </a:solidFill>
            <a:ln w="9525">
              <a:solidFill>
                <a:schemeClr val="bg2"/>
              </a:solidFill>
              <a:round/>
              <a:headEnd/>
              <a:tailEnd/>
            </a:ln>
          </p:spPr>
          <p:txBody>
            <a:bodyPr/>
            <a:lstStyle/>
            <a:p>
              <a:endParaRPr lang="en-US" dirty="0">
                <a:latin typeface="Segoe" pitchFamily="34" charset="0"/>
              </a:endParaRPr>
            </a:p>
          </p:txBody>
        </p:sp>
        <p:sp>
          <p:nvSpPr>
            <p:cNvPr id="274522" name="Freeform 90"/>
            <p:cNvSpPr>
              <a:spLocks/>
            </p:cNvSpPr>
            <p:nvPr/>
          </p:nvSpPr>
          <p:spPr bwMode="auto">
            <a:xfrm>
              <a:off x="3208" y="1743"/>
              <a:ext cx="132" cy="41"/>
            </a:xfrm>
            <a:custGeom>
              <a:avLst/>
              <a:gdLst/>
              <a:ahLst/>
              <a:cxnLst>
                <a:cxn ang="0">
                  <a:pos x="17" y="0"/>
                </a:cxn>
                <a:cxn ang="0">
                  <a:pos x="394" y="114"/>
                </a:cxn>
                <a:cxn ang="0">
                  <a:pos x="389" y="118"/>
                </a:cxn>
                <a:cxn ang="0">
                  <a:pos x="376" y="121"/>
                </a:cxn>
                <a:cxn ang="0">
                  <a:pos x="357" y="121"/>
                </a:cxn>
                <a:cxn ang="0">
                  <a:pos x="331" y="118"/>
                </a:cxn>
                <a:cxn ang="0">
                  <a:pos x="303" y="116"/>
                </a:cxn>
                <a:cxn ang="0">
                  <a:pos x="269" y="110"/>
                </a:cxn>
                <a:cxn ang="0">
                  <a:pos x="233" y="104"/>
                </a:cxn>
                <a:cxn ang="0">
                  <a:pos x="197" y="97"/>
                </a:cxn>
                <a:cxn ang="0">
                  <a:pos x="160" y="90"/>
                </a:cxn>
                <a:cxn ang="0">
                  <a:pos x="124" y="82"/>
                </a:cxn>
                <a:cxn ang="0">
                  <a:pos x="91" y="75"/>
                </a:cxn>
                <a:cxn ang="0">
                  <a:pos x="62" y="69"/>
                </a:cxn>
                <a:cxn ang="0">
                  <a:pos x="36" y="64"/>
                </a:cxn>
                <a:cxn ang="0">
                  <a:pos x="17" y="59"/>
                </a:cxn>
                <a:cxn ang="0">
                  <a:pos x="4" y="56"/>
                </a:cxn>
                <a:cxn ang="0">
                  <a:pos x="0" y="55"/>
                </a:cxn>
                <a:cxn ang="0">
                  <a:pos x="17" y="0"/>
                </a:cxn>
              </a:cxnLst>
              <a:rect l="0" t="0" r="r" b="b"/>
              <a:pathLst>
                <a:path w="394" h="121">
                  <a:moveTo>
                    <a:pt x="17" y="0"/>
                  </a:moveTo>
                  <a:lnTo>
                    <a:pt x="394" y="114"/>
                  </a:lnTo>
                  <a:lnTo>
                    <a:pt x="389" y="118"/>
                  </a:lnTo>
                  <a:lnTo>
                    <a:pt x="376" y="121"/>
                  </a:lnTo>
                  <a:lnTo>
                    <a:pt x="357" y="121"/>
                  </a:lnTo>
                  <a:lnTo>
                    <a:pt x="331" y="118"/>
                  </a:lnTo>
                  <a:lnTo>
                    <a:pt x="303" y="116"/>
                  </a:lnTo>
                  <a:lnTo>
                    <a:pt x="269" y="110"/>
                  </a:lnTo>
                  <a:lnTo>
                    <a:pt x="233" y="104"/>
                  </a:lnTo>
                  <a:lnTo>
                    <a:pt x="197" y="97"/>
                  </a:lnTo>
                  <a:lnTo>
                    <a:pt x="160" y="90"/>
                  </a:lnTo>
                  <a:lnTo>
                    <a:pt x="124" y="82"/>
                  </a:lnTo>
                  <a:lnTo>
                    <a:pt x="91" y="75"/>
                  </a:lnTo>
                  <a:lnTo>
                    <a:pt x="62" y="69"/>
                  </a:lnTo>
                  <a:lnTo>
                    <a:pt x="36" y="64"/>
                  </a:lnTo>
                  <a:lnTo>
                    <a:pt x="17" y="59"/>
                  </a:lnTo>
                  <a:lnTo>
                    <a:pt x="4" y="56"/>
                  </a:lnTo>
                  <a:lnTo>
                    <a:pt x="0" y="55"/>
                  </a:lnTo>
                  <a:lnTo>
                    <a:pt x="17" y="0"/>
                  </a:lnTo>
                  <a:close/>
                </a:path>
              </a:pathLst>
            </a:custGeom>
            <a:solidFill>
              <a:srgbClr val="827589"/>
            </a:solidFill>
            <a:ln w="9525">
              <a:solidFill>
                <a:schemeClr val="bg2"/>
              </a:solidFill>
              <a:round/>
              <a:headEnd/>
              <a:tailEnd/>
            </a:ln>
          </p:spPr>
          <p:txBody>
            <a:bodyPr/>
            <a:lstStyle/>
            <a:p>
              <a:endParaRPr lang="en-US" dirty="0">
                <a:latin typeface="Segoe" pitchFamily="34" charset="0"/>
              </a:endParaRPr>
            </a:p>
          </p:txBody>
        </p:sp>
        <p:sp>
          <p:nvSpPr>
            <p:cNvPr id="274523" name="Freeform 91"/>
            <p:cNvSpPr>
              <a:spLocks/>
            </p:cNvSpPr>
            <p:nvPr/>
          </p:nvSpPr>
          <p:spPr bwMode="auto">
            <a:xfrm>
              <a:off x="3412" y="1647"/>
              <a:ext cx="73" cy="104"/>
            </a:xfrm>
            <a:custGeom>
              <a:avLst/>
              <a:gdLst/>
              <a:ahLst/>
              <a:cxnLst>
                <a:cxn ang="0">
                  <a:pos x="0" y="310"/>
                </a:cxn>
                <a:cxn ang="0">
                  <a:pos x="43" y="0"/>
                </a:cxn>
                <a:cxn ang="0">
                  <a:pos x="68" y="5"/>
                </a:cxn>
                <a:cxn ang="0">
                  <a:pos x="89" y="11"/>
                </a:cxn>
                <a:cxn ang="0">
                  <a:pos x="111" y="16"/>
                </a:cxn>
                <a:cxn ang="0">
                  <a:pos x="133" y="22"/>
                </a:cxn>
                <a:cxn ang="0">
                  <a:pos x="154" y="29"/>
                </a:cxn>
                <a:cxn ang="0">
                  <a:pos x="175" y="36"/>
                </a:cxn>
                <a:cxn ang="0">
                  <a:pos x="196" y="45"/>
                </a:cxn>
                <a:cxn ang="0">
                  <a:pos x="219" y="54"/>
                </a:cxn>
                <a:cxn ang="0">
                  <a:pos x="58" y="312"/>
                </a:cxn>
                <a:cxn ang="0">
                  <a:pos x="0" y="310"/>
                </a:cxn>
              </a:cxnLst>
              <a:rect l="0" t="0" r="r" b="b"/>
              <a:pathLst>
                <a:path w="219" h="312">
                  <a:moveTo>
                    <a:pt x="0" y="310"/>
                  </a:moveTo>
                  <a:lnTo>
                    <a:pt x="43" y="0"/>
                  </a:lnTo>
                  <a:lnTo>
                    <a:pt x="68" y="5"/>
                  </a:lnTo>
                  <a:lnTo>
                    <a:pt x="89" y="11"/>
                  </a:lnTo>
                  <a:lnTo>
                    <a:pt x="111" y="16"/>
                  </a:lnTo>
                  <a:lnTo>
                    <a:pt x="133" y="22"/>
                  </a:lnTo>
                  <a:lnTo>
                    <a:pt x="154" y="29"/>
                  </a:lnTo>
                  <a:lnTo>
                    <a:pt x="175" y="36"/>
                  </a:lnTo>
                  <a:lnTo>
                    <a:pt x="196" y="45"/>
                  </a:lnTo>
                  <a:lnTo>
                    <a:pt x="219" y="54"/>
                  </a:lnTo>
                  <a:lnTo>
                    <a:pt x="58" y="312"/>
                  </a:lnTo>
                  <a:lnTo>
                    <a:pt x="0" y="310"/>
                  </a:lnTo>
                  <a:close/>
                </a:path>
              </a:pathLst>
            </a:custGeom>
            <a:solidFill>
              <a:srgbClr val="598C8C"/>
            </a:solidFill>
            <a:ln w="9525">
              <a:solidFill>
                <a:schemeClr val="bg2"/>
              </a:solidFill>
              <a:round/>
              <a:headEnd/>
              <a:tailEnd/>
            </a:ln>
          </p:spPr>
          <p:txBody>
            <a:bodyPr/>
            <a:lstStyle/>
            <a:p>
              <a:endParaRPr lang="en-US" dirty="0">
                <a:latin typeface="Segoe" pitchFamily="34" charset="0"/>
              </a:endParaRPr>
            </a:p>
          </p:txBody>
        </p:sp>
        <p:sp>
          <p:nvSpPr>
            <p:cNvPr id="274524" name="Freeform 92"/>
            <p:cNvSpPr>
              <a:spLocks/>
            </p:cNvSpPr>
            <p:nvPr/>
          </p:nvSpPr>
          <p:spPr bwMode="auto">
            <a:xfrm>
              <a:off x="3401" y="1738"/>
              <a:ext cx="74" cy="122"/>
            </a:xfrm>
            <a:custGeom>
              <a:avLst/>
              <a:gdLst/>
              <a:ahLst/>
              <a:cxnLst>
                <a:cxn ang="0">
                  <a:pos x="0" y="368"/>
                </a:cxn>
                <a:cxn ang="0">
                  <a:pos x="7" y="368"/>
                </a:cxn>
                <a:cxn ang="0">
                  <a:pos x="13" y="368"/>
                </a:cxn>
                <a:cxn ang="0">
                  <a:pos x="61" y="363"/>
                </a:cxn>
                <a:cxn ang="0">
                  <a:pos x="104" y="350"/>
                </a:cxn>
                <a:cxn ang="0">
                  <a:pos x="143" y="332"/>
                </a:cxn>
                <a:cxn ang="0">
                  <a:pos x="176" y="306"/>
                </a:cxn>
                <a:cxn ang="0">
                  <a:pos x="199" y="275"/>
                </a:cxn>
                <a:cxn ang="0">
                  <a:pos x="215" y="242"/>
                </a:cxn>
                <a:cxn ang="0">
                  <a:pos x="222" y="206"/>
                </a:cxn>
                <a:cxn ang="0">
                  <a:pos x="221" y="167"/>
                </a:cxn>
                <a:cxn ang="0">
                  <a:pos x="211" y="131"/>
                </a:cxn>
                <a:cxn ang="0">
                  <a:pos x="192" y="99"/>
                </a:cxn>
                <a:cxn ang="0">
                  <a:pos x="168" y="71"/>
                </a:cxn>
                <a:cxn ang="0">
                  <a:pos x="139" y="46"/>
                </a:cxn>
                <a:cxn ang="0">
                  <a:pos x="108" y="27"/>
                </a:cxn>
                <a:cxn ang="0">
                  <a:pos x="75" y="13"/>
                </a:cxn>
                <a:cxn ang="0">
                  <a:pos x="39" y="4"/>
                </a:cxn>
                <a:cxn ang="0">
                  <a:pos x="0" y="0"/>
                </a:cxn>
                <a:cxn ang="0">
                  <a:pos x="7" y="107"/>
                </a:cxn>
                <a:cxn ang="0">
                  <a:pos x="22" y="110"/>
                </a:cxn>
                <a:cxn ang="0">
                  <a:pos x="36" y="114"/>
                </a:cxn>
                <a:cxn ang="0">
                  <a:pos x="49" y="120"/>
                </a:cxn>
                <a:cxn ang="0">
                  <a:pos x="67" y="134"/>
                </a:cxn>
                <a:cxn ang="0">
                  <a:pos x="84" y="157"/>
                </a:cxn>
                <a:cxn ang="0">
                  <a:pos x="88" y="186"/>
                </a:cxn>
                <a:cxn ang="0">
                  <a:pos x="78" y="213"/>
                </a:cxn>
                <a:cxn ang="0">
                  <a:pos x="62" y="231"/>
                </a:cxn>
                <a:cxn ang="0">
                  <a:pos x="48" y="239"/>
                </a:cxn>
                <a:cxn ang="0">
                  <a:pos x="32" y="247"/>
                </a:cxn>
                <a:cxn ang="0">
                  <a:pos x="15" y="249"/>
                </a:cxn>
                <a:cxn ang="0">
                  <a:pos x="3" y="249"/>
                </a:cxn>
                <a:cxn ang="0">
                  <a:pos x="2" y="249"/>
                </a:cxn>
              </a:cxnLst>
              <a:rect l="0" t="0" r="r" b="b"/>
              <a:pathLst>
                <a:path w="222" h="368">
                  <a:moveTo>
                    <a:pt x="0" y="249"/>
                  </a:moveTo>
                  <a:lnTo>
                    <a:pt x="0" y="368"/>
                  </a:lnTo>
                  <a:lnTo>
                    <a:pt x="3" y="368"/>
                  </a:lnTo>
                  <a:lnTo>
                    <a:pt x="7" y="368"/>
                  </a:lnTo>
                  <a:lnTo>
                    <a:pt x="10" y="368"/>
                  </a:lnTo>
                  <a:lnTo>
                    <a:pt x="13" y="368"/>
                  </a:lnTo>
                  <a:lnTo>
                    <a:pt x="38" y="366"/>
                  </a:lnTo>
                  <a:lnTo>
                    <a:pt x="61" y="363"/>
                  </a:lnTo>
                  <a:lnTo>
                    <a:pt x="84" y="358"/>
                  </a:lnTo>
                  <a:lnTo>
                    <a:pt x="104" y="350"/>
                  </a:lnTo>
                  <a:lnTo>
                    <a:pt x="124" y="342"/>
                  </a:lnTo>
                  <a:lnTo>
                    <a:pt x="143" y="332"/>
                  </a:lnTo>
                  <a:lnTo>
                    <a:pt x="160" y="319"/>
                  </a:lnTo>
                  <a:lnTo>
                    <a:pt x="176" y="306"/>
                  </a:lnTo>
                  <a:lnTo>
                    <a:pt x="188" y="291"/>
                  </a:lnTo>
                  <a:lnTo>
                    <a:pt x="199" y="275"/>
                  </a:lnTo>
                  <a:lnTo>
                    <a:pt x="208" y="259"/>
                  </a:lnTo>
                  <a:lnTo>
                    <a:pt x="215" y="242"/>
                  </a:lnTo>
                  <a:lnTo>
                    <a:pt x="220" y="223"/>
                  </a:lnTo>
                  <a:lnTo>
                    <a:pt x="222" y="206"/>
                  </a:lnTo>
                  <a:lnTo>
                    <a:pt x="222" y="186"/>
                  </a:lnTo>
                  <a:lnTo>
                    <a:pt x="221" y="167"/>
                  </a:lnTo>
                  <a:lnTo>
                    <a:pt x="217" y="148"/>
                  </a:lnTo>
                  <a:lnTo>
                    <a:pt x="211" y="131"/>
                  </a:lnTo>
                  <a:lnTo>
                    <a:pt x="202" y="115"/>
                  </a:lnTo>
                  <a:lnTo>
                    <a:pt x="192" y="99"/>
                  </a:lnTo>
                  <a:lnTo>
                    <a:pt x="181" y="84"/>
                  </a:lnTo>
                  <a:lnTo>
                    <a:pt x="168" y="71"/>
                  </a:lnTo>
                  <a:lnTo>
                    <a:pt x="155" y="58"/>
                  </a:lnTo>
                  <a:lnTo>
                    <a:pt x="139" y="46"/>
                  </a:lnTo>
                  <a:lnTo>
                    <a:pt x="124" y="36"/>
                  </a:lnTo>
                  <a:lnTo>
                    <a:pt x="108" y="27"/>
                  </a:lnTo>
                  <a:lnTo>
                    <a:pt x="93" y="19"/>
                  </a:lnTo>
                  <a:lnTo>
                    <a:pt x="75" y="13"/>
                  </a:lnTo>
                  <a:lnTo>
                    <a:pt x="56" y="7"/>
                  </a:lnTo>
                  <a:lnTo>
                    <a:pt x="39" y="4"/>
                  </a:lnTo>
                  <a:lnTo>
                    <a:pt x="19" y="1"/>
                  </a:lnTo>
                  <a:lnTo>
                    <a:pt x="0" y="0"/>
                  </a:lnTo>
                  <a:lnTo>
                    <a:pt x="0" y="105"/>
                  </a:lnTo>
                  <a:lnTo>
                    <a:pt x="7" y="107"/>
                  </a:lnTo>
                  <a:lnTo>
                    <a:pt x="15" y="107"/>
                  </a:lnTo>
                  <a:lnTo>
                    <a:pt x="22" y="110"/>
                  </a:lnTo>
                  <a:lnTo>
                    <a:pt x="29" y="111"/>
                  </a:lnTo>
                  <a:lnTo>
                    <a:pt x="36" y="114"/>
                  </a:lnTo>
                  <a:lnTo>
                    <a:pt x="42" y="117"/>
                  </a:lnTo>
                  <a:lnTo>
                    <a:pt x="49" y="120"/>
                  </a:lnTo>
                  <a:lnTo>
                    <a:pt x="55" y="124"/>
                  </a:lnTo>
                  <a:lnTo>
                    <a:pt x="67" y="134"/>
                  </a:lnTo>
                  <a:lnTo>
                    <a:pt x="77" y="146"/>
                  </a:lnTo>
                  <a:lnTo>
                    <a:pt x="84" y="157"/>
                  </a:lnTo>
                  <a:lnTo>
                    <a:pt x="88" y="172"/>
                  </a:lnTo>
                  <a:lnTo>
                    <a:pt x="88" y="186"/>
                  </a:lnTo>
                  <a:lnTo>
                    <a:pt x="84" y="200"/>
                  </a:lnTo>
                  <a:lnTo>
                    <a:pt x="78" y="213"/>
                  </a:lnTo>
                  <a:lnTo>
                    <a:pt x="68" y="225"/>
                  </a:lnTo>
                  <a:lnTo>
                    <a:pt x="62" y="231"/>
                  </a:lnTo>
                  <a:lnTo>
                    <a:pt x="55" y="235"/>
                  </a:lnTo>
                  <a:lnTo>
                    <a:pt x="48" y="239"/>
                  </a:lnTo>
                  <a:lnTo>
                    <a:pt x="41" y="244"/>
                  </a:lnTo>
                  <a:lnTo>
                    <a:pt x="32" y="247"/>
                  </a:lnTo>
                  <a:lnTo>
                    <a:pt x="23" y="248"/>
                  </a:lnTo>
                  <a:lnTo>
                    <a:pt x="15" y="249"/>
                  </a:lnTo>
                  <a:lnTo>
                    <a:pt x="5" y="249"/>
                  </a:lnTo>
                  <a:lnTo>
                    <a:pt x="3" y="249"/>
                  </a:lnTo>
                  <a:lnTo>
                    <a:pt x="3" y="249"/>
                  </a:lnTo>
                  <a:lnTo>
                    <a:pt x="2" y="249"/>
                  </a:lnTo>
                  <a:lnTo>
                    <a:pt x="0" y="249"/>
                  </a:lnTo>
                  <a:close/>
                </a:path>
              </a:pathLst>
            </a:custGeom>
            <a:solidFill>
              <a:srgbClr val="DDD1D6"/>
            </a:solidFill>
            <a:ln w="9525">
              <a:solidFill>
                <a:schemeClr val="bg2"/>
              </a:solidFill>
              <a:round/>
              <a:headEnd/>
              <a:tailEnd/>
            </a:ln>
          </p:spPr>
          <p:txBody>
            <a:bodyPr/>
            <a:lstStyle/>
            <a:p>
              <a:endParaRPr lang="en-US" dirty="0">
                <a:latin typeface="Segoe" pitchFamily="34" charset="0"/>
              </a:endParaRPr>
            </a:p>
          </p:txBody>
        </p:sp>
        <p:sp>
          <p:nvSpPr>
            <p:cNvPr id="274525" name="Freeform 93"/>
            <p:cNvSpPr>
              <a:spLocks/>
            </p:cNvSpPr>
            <p:nvPr/>
          </p:nvSpPr>
          <p:spPr bwMode="auto">
            <a:xfrm>
              <a:off x="3327" y="1738"/>
              <a:ext cx="74" cy="122"/>
            </a:xfrm>
            <a:custGeom>
              <a:avLst/>
              <a:gdLst/>
              <a:ahLst/>
              <a:cxnLst>
                <a:cxn ang="0">
                  <a:pos x="221" y="0"/>
                </a:cxn>
                <a:cxn ang="0">
                  <a:pos x="217" y="0"/>
                </a:cxn>
                <a:cxn ang="0">
                  <a:pos x="211" y="0"/>
                </a:cxn>
                <a:cxn ang="0">
                  <a:pos x="171" y="3"/>
                </a:cxn>
                <a:cxn ang="0">
                  <a:pos x="132" y="11"/>
                </a:cxn>
                <a:cxn ang="0">
                  <a:pos x="97" y="27"/>
                </a:cxn>
                <a:cxn ang="0">
                  <a:pos x="67" y="46"/>
                </a:cxn>
                <a:cxn ang="0">
                  <a:pos x="41" y="71"/>
                </a:cxn>
                <a:cxn ang="0">
                  <a:pos x="21" y="99"/>
                </a:cxn>
                <a:cxn ang="0">
                  <a:pos x="6" y="131"/>
                </a:cxn>
                <a:cxn ang="0">
                  <a:pos x="0" y="167"/>
                </a:cxn>
                <a:cxn ang="0">
                  <a:pos x="3" y="206"/>
                </a:cxn>
                <a:cxn ang="0">
                  <a:pos x="16" y="242"/>
                </a:cxn>
                <a:cxn ang="0">
                  <a:pos x="37" y="275"/>
                </a:cxn>
                <a:cxn ang="0">
                  <a:pos x="64" y="306"/>
                </a:cxn>
                <a:cxn ang="0">
                  <a:pos x="97" y="330"/>
                </a:cxn>
                <a:cxn ang="0">
                  <a:pos x="135" y="349"/>
                </a:cxn>
                <a:cxn ang="0">
                  <a:pos x="176" y="362"/>
                </a:cxn>
                <a:cxn ang="0">
                  <a:pos x="221" y="368"/>
                </a:cxn>
                <a:cxn ang="0">
                  <a:pos x="213" y="249"/>
                </a:cxn>
                <a:cxn ang="0">
                  <a:pos x="195" y="245"/>
                </a:cxn>
                <a:cxn ang="0">
                  <a:pos x="179" y="239"/>
                </a:cxn>
                <a:cxn ang="0">
                  <a:pos x="165" y="231"/>
                </a:cxn>
                <a:cxn ang="0">
                  <a:pos x="149" y="213"/>
                </a:cxn>
                <a:cxn ang="0">
                  <a:pos x="136" y="186"/>
                </a:cxn>
                <a:cxn ang="0">
                  <a:pos x="138" y="157"/>
                </a:cxn>
                <a:cxn ang="0">
                  <a:pos x="151" y="134"/>
                </a:cxn>
                <a:cxn ang="0">
                  <a:pos x="166" y="120"/>
                </a:cxn>
                <a:cxn ang="0">
                  <a:pos x="179" y="112"/>
                </a:cxn>
                <a:cxn ang="0">
                  <a:pos x="194" y="108"/>
                </a:cxn>
                <a:cxn ang="0">
                  <a:pos x="208" y="105"/>
                </a:cxn>
                <a:cxn ang="0">
                  <a:pos x="218" y="105"/>
                </a:cxn>
                <a:cxn ang="0">
                  <a:pos x="220" y="105"/>
                </a:cxn>
              </a:cxnLst>
              <a:rect l="0" t="0" r="r" b="b"/>
              <a:pathLst>
                <a:path w="221" h="368">
                  <a:moveTo>
                    <a:pt x="221" y="105"/>
                  </a:moveTo>
                  <a:lnTo>
                    <a:pt x="221" y="0"/>
                  </a:lnTo>
                  <a:lnTo>
                    <a:pt x="218" y="0"/>
                  </a:lnTo>
                  <a:lnTo>
                    <a:pt x="217" y="0"/>
                  </a:lnTo>
                  <a:lnTo>
                    <a:pt x="214" y="0"/>
                  </a:lnTo>
                  <a:lnTo>
                    <a:pt x="211" y="0"/>
                  </a:lnTo>
                  <a:lnTo>
                    <a:pt x="191" y="1"/>
                  </a:lnTo>
                  <a:lnTo>
                    <a:pt x="171" y="3"/>
                  </a:lnTo>
                  <a:lnTo>
                    <a:pt x="151" y="7"/>
                  </a:lnTo>
                  <a:lnTo>
                    <a:pt x="132" y="11"/>
                  </a:lnTo>
                  <a:lnTo>
                    <a:pt x="114" y="19"/>
                  </a:lnTo>
                  <a:lnTo>
                    <a:pt x="97" y="27"/>
                  </a:lnTo>
                  <a:lnTo>
                    <a:pt x="81" y="36"/>
                  </a:lnTo>
                  <a:lnTo>
                    <a:pt x="67" y="46"/>
                  </a:lnTo>
                  <a:lnTo>
                    <a:pt x="54" y="58"/>
                  </a:lnTo>
                  <a:lnTo>
                    <a:pt x="41" y="71"/>
                  </a:lnTo>
                  <a:lnTo>
                    <a:pt x="31" y="84"/>
                  </a:lnTo>
                  <a:lnTo>
                    <a:pt x="21" y="99"/>
                  </a:lnTo>
                  <a:lnTo>
                    <a:pt x="13" y="115"/>
                  </a:lnTo>
                  <a:lnTo>
                    <a:pt x="6" y="131"/>
                  </a:lnTo>
                  <a:lnTo>
                    <a:pt x="2" y="148"/>
                  </a:lnTo>
                  <a:lnTo>
                    <a:pt x="0" y="167"/>
                  </a:lnTo>
                  <a:lnTo>
                    <a:pt x="0" y="186"/>
                  </a:lnTo>
                  <a:lnTo>
                    <a:pt x="3" y="206"/>
                  </a:lnTo>
                  <a:lnTo>
                    <a:pt x="9" y="223"/>
                  </a:lnTo>
                  <a:lnTo>
                    <a:pt x="16" y="242"/>
                  </a:lnTo>
                  <a:lnTo>
                    <a:pt x="25" y="259"/>
                  </a:lnTo>
                  <a:lnTo>
                    <a:pt x="37" y="275"/>
                  </a:lnTo>
                  <a:lnTo>
                    <a:pt x="50" y="291"/>
                  </a:lnTo>
                  <a:lnTo>
                    <a:pt x="64" y="306"/>
                  </a:lnTo>
                  <a:lnTo>
                    <a:pt x="80" y="319"/>
                  </a:lnTo>
                  <a:lnTo>
                    <a:pt x="97" y="330"/>
                  </a:lnTo>
                  <a:lnTo>
                    <a:pt x="114" y="340"/>
                  </a:lnTo>
                  <a:lnTo>
                    <a:pt x="135" y="349"/>
                  </a:lnTo>
                  <a:lnTo>
                    <a:pt x="155" y="356"/>
                  </a:lnTo>
                  <a:lnTo>
                    <a:pt x="176" y="362"/>
                  </a:lnTo>
                  <a:lnTo>
                    <a:pt x="198" y="366"/>
                  </a:lnTo>
                  <a:lnTo>
                    <a:pt x="221" y="368"/>
                  </a:lnTo>
                  <a:lnTo>
                    <a:pt x="221" y="249"/>
                  </a:lnTo>
                  <a:lnTo>
                    <a:pt x="213" y="249"/>
                  </a:lnTo>
                  <a:lnTo>
                    <a:pt x="204" y="248"/>
                  </a:lnTo>
                  <a:lnTo>
                    <a:pt x="195" y="245"/>
                  </a:lnTo>
                  <a:lnTo>
                    <a:pt x="188" y="242"/>
                  </a:lnTo>
                  <a:lnTo>
                    <a:pt x="179" y="239"/>
                  </a:lnTo>
                  <a:lnTo>
                    <a:pt x="172" y="235"/>
                  </a:lnTo>
                  <a:lnTo>
                    <a:pt x="165" y="231"/>
                  </a:lnTo>
                  <a:lnTo>
                    <a:pt x="159" y="225"/>
                  </a:lnTo>
                  <a:lnTo>
                    <a:pt x="149" y="213"/>
                  </a:lnTo>
                  <a:lnTo>
                    <a:pt x="140" y="200"/>
                  </a:lnTo>
                  <a:lnTo>
                    <a:pt x="136" y="186"/>
                  </a:lnTo>
                  <a:lnTo>
                    <a:pt x="135" y="172"/>
                  </a:lnTo>
                  <a:lnTo>
                    <a:pt x="138" y="157"/>
                  </a:lnTo>
                  <a:lnTo>
                    <a:pt x="143" y="146"/>
                  </a:lnTo>
                  <a:lnTo>
                    <a:pt x="151" y="134"/>
                  </a:lnTo>
                  <a:lnTo>
                    <a:pt x="161" y="124"/>
                  </a:lnTo>
                  <a:lnTo>
                    <a:pt x="166" y="120"/>
                  </a:lnTo>
                  <a:lnTo>
                    <a:pt x="172" y="117"/>
                  </a:lnTo>
                  <a:lnTo>
                    <a:pt x="179" y="112"/>
                  </a:lnTo>
                  <a:lnTo>
                    <a:pt x="187" y="110"/>
                  </a:lnTo>
                  <a:lnTo>
                    <a:pt x="194" y="108"/>
                  </a:lnTo>
                  <a:lnTo>
                    <a:pt x="201" y="107"/>
                  </a:lnTo>
                  <a:lnTo>
                    <a:pt x="208" y="105"/>
                  </a:lnTo>
                  <a:lnTo>
                    <a:pt x="217" y="105"/>
                  </a:lnTo>
                  <a:lnTo>
                    <a:pt x="218" y="105"/>
                  </a:lnTo>
                  <a:lnTo>
                    <a:pt x="220" y="105"/>
                  </a:lnTo>
                  <a:lnTo>
                    <a:pt x="220" y="105"/>
                  </a:lnTo>
                  <a:lnTo>
                    <a:pt x="221" y="105"/>
                  </a:lnTo>
                  <a:close/>
                </a:path>
              </a:pathLst>
            </a:custGeom>
            <a:solidFill>
              <a:srgbClr val="DDD1D6"/>
            </a:solidFill>
            <a:ln w="9525">
              <a:solidFill>
                <a:schemeClr val="bg2"/>
              </a:solidFill>
              <a:round/>
              <a:headEnd/>
              <a:tailEnd/>
            </a:ln>
          </p:spPr>
          <p:txBody>
            <a:bodyPr/>
            <a:lstStyle/>
            <a:p>
              <a:endParaRPr lang="en-US" dirty="0">
                <a:latin typeface="Segoe" pitchFamily="34" charset="0"/>
              </a:endParaRPr>
            </a:p>
          </p:txBody>
        </p:sp>
        <p:sp>
          <p:nvSpPr>
            <p:cNvPr id="274526" name="Freeform 94"/>
            <p:cNvSpPr>
              <a:spLocks/>
            </p:cNvSpPr>
            <p:nvPr/>
          </p:nvSpPr>
          <p:spPr bwMode="auto">
            <a:xfrm>
              <a:off x="3401" y="1749"/>
              <a:ext cx="61" cy="100"/>
            </a:xfrm>
            <a:custGeom>
              <a:avLst/>
              <a:gdLst/>
              <a:ahLst/>
              <a:cxnLst>
                <a:cxn ang="0">
                  <a:pos x="0" y="299"/>
                </a:cxn>
                <a:cxn ang="0">
                  <a:pos x="6" y="299"/>
                </a:cxn>
                <a:cxn ang="0">
                  <a:pos x="12" y="299"/>
                </a:cxn>
                <a:cxn ang="0">
                  <a:pos x="51" y="295"/>
                </a:cxn>
                <a:cxn ang="0">
                  <a:pos x="87" y="285"/>
                </a:cxn>
                <a:cxn ang="0">
                  <a:pos x="119" y="269"/>
                </a:cxn>
                <a:cxn ang="0">
                  <a:pos x="146" y="249"/>
                </a:cxn>
                <a:cxn ang="0">
                  <a:pos x="165" y="224"/>
                </a:cxn>
                <a:cxn ang="0">
                  <a:pos x="178" y="197"/>
                </a:cxn>
                <a:cxn ang="0">
                  <a:pos x="183" y="167"/>
                </a:cxn>
                <a:cxn ang="0">
                  <a:pos x="182" y="137"/>
                </a:cxn>
                <a:cxn ang="0">
                  <a:pos x="175" y="108"/>
                </a:cxn>
                <a:cxn ang="0">
                  <a:pos x="160" y="80"/>
                </a:cxn>
                <a:cxn ang="0">
                  <a:pos x="140" y="57"/>
                </a:cxn>
                <a:cxn ang="0">
                  <a:pos x="117" y="37"/>
                </a:cxn>
                <a:cxn ang="0">
                  <a:pos x="91" y="21"/>
                </a:cxn>
                <a:cxn ang="0">
                  <a:pos x="62" y="10"/>
                </a:cxn>
                <a:cxn ang="0">
                  <a:pos x="32" y="2"/>
                </a:cxn>
                <a:cxn ang="0">
                  <a:pos x="0" y="0"/>
                </a:cxn>
                <a:cxn ang="0">
                  <a:pos x="7" y="72"/>
                </a:cxn>
                <a:cxn ang="0">
                  <a:pos x="22" y="75"/>
                </a:cxn>
                <a:cxn ang="0">
                  <a:pos x="36" y="79"/>
                </a:cxn>
                <a:cxn ang="0">
                  <a:pos x="49" y="85"/>
                </a:cxn>
                <a:cxn ang="0">
                  <a:pos x="67" y="99"/>
                </a:cxn>
                <a:cxn ang="0">
                  <a:pos x="84" y="122"/>
                </a:cxn>
                <a:cxn ang="0">
                  <a:pos x="88" y="151"/>
                </a:cxn>
                <a:cxn ang="0">
                  <a:pos x="78" y="178"/>
                </a:cxn>
                <a:cxn ang="0">
                  <a:pos x="62" y="196"/>
                </a:cxn>
                <a:cxn ang="0">
                  <a:pos x="48" y="204"/>
                </a:cxn>
                <a:cxn ang="0">
                  <a:pos x="32" y="212"/>
                </a:cxn>
                <a:cxn ang="0">
                  <a:pos x="15" y="214"/>
                </a:cxn>
                <a:cxn ang="0">
                  <a:pos x="3" y="214"/>
                </a:cxn>
                <a:cxn ang="0">
                  <a:pos x="2" y="214"/>
                </a:cxn>
              </a:cxnLst>
              <a:rect l="0" t="0" r="r" b="b"/>
              <a:pathLst>
                <a:path w="183" h="299">
                  <a:moveTo>
                    <a:pt x="0" y="214"/>
                  </a:moveTo>
                  <a:lnTo>
                    <a:pt x="0" y="299"/>
                  </a:lnTo>
                  <a:lnTo>
                    <a:pt x="3" y="299"/>
                  </a:lnTo>
                  <a:lnTo>
                    <a:pt x="6" y="299"/>
                  </a:lnTo>
                  <a:lnTo>
                    <a:pt x="9" y="299"/>
                  </a:lnTo>
                  <a:lnTo>
                    <a:pt x="12" y="299"/>
                  </a:lnTo>
                  <a:lnTo>
                    <a:pt x="32" y="298"/>
                  </a:lnTo>
                  <a:lnTo>
                    <a:pt x="51" y="295"/>
                  </a:lnTo>
                  <a:lnTo>
                    <a:pt x="69" y="291"/>
                  </a:lnTo>
                  <a:lnTo>
                    <a:pt x="87" y="285"/>
                  </a:lnTo>
                  <a:lnTo>
                    <a:pt x="103" y="278"/>
                  </a:lnTo>
                  <a:lnTo>
                    <a:pt x="119" y="269"/>
                  </a:lnTo>
                  <a:lnTo>
                    <a:pt x="133" y="261"/>
                  </a:lnTo>
                  <a:lnTo>
                    <a:pt x="146" y="249"/>
                  </a:lnTo>
                  <a:lnTo>
                    <a:pt x="156" y="237"/>
                  </a:lnTo>
                  <a:lnTo>
                    <a:pt x="165" y="224"/>
                  </a:lnTo>
                  <a:lnTo>
                    <a:pt x="172" y="212"/>
                  </a:lnTo>
                  <a:lnTo>
                    <a:pt x="178" y="197"/>
                  </a:lnTo>
                  <a:lnTo>
                    <a:pt x="182" y="183"/>
                  </a:lnTo>
                  <a:lnTo>
                    <a:pt x="183" y="167"/>
                  </a:lnTo>
                  <a:lnTo>
                    <a:pt x="183" y="152"/>
                  </a:lnTo>
                  <a:lnTo>
                    <a:pt x="182" y="137"/>
                  </a:lnTo>
                  <a:lnTo>
                    <a:pt x="179" y="122"/>
                  </a:lnTo>
                  <a:lnTo>
                    <a:pt x="175" y="108"/>
                  </a:lnTo>
                  <a:lnTo>
                    <a:pt x="168" y="93"/>
                  </a:lnTo>
                  <a:lnTo>
                    <a:pt x="160" y="80"/>
                  </a:lnTo>
                  <a:lnTo>
                    <a:pt x="150" y="69"/>
                  </a:lnTo>
                  <a:lnTo>
                    <a:pt x="140" y="57"/>
                  </a:lnTo>
                  <a:lnTo>
                    <a:pt x="129" y="47"/>
                  </a:lnTo>
                  <a:lnTo>
                    <a:pt x="117" y="37"/>
                  </a:lnTo>
                  <a:lnTo>
                    <a:pt x="104" y="28"/>
                  </a:lnTo>
                  <a:lnTo>
                    <a:pt x="91" y="21"/>
                  </a:lnTo>
                  <a:lnTo>
                    <a:pt x="77" y="15"/>
                  </a:lnTo>
                  <a:lnTo>
                    <a:pt x="62" y="10"/>
                  </a:lnTo>
                  <a:lnTo>
                    <a:pt x="48" y="5"/>
                  </a:lnTo>
                  <a:lnTo>
                    <a:pt x="32" y="2"/>
                  </a:lnTo>
                  <a:lnTo>
                    <a:pt x="16" y="1"/>
                  </a:lnTo>
                  <a:lnTo>
                    <a:pt x="0" y="0"/>
                  </a:lnTo>
                  <a:lnTo>
                    <a:pt x="0" y="70"/>
                  </a:lnTo>
                  <a:lnTo>
                    <a:pt x="7" y="72"/>
                  </a:lnTo>
                  <a:lnTo>
                    <a:pt x="15" y="72"/>
                  </a:lnTo>
                  <a:lnTo>
                    <a:pt x="22" y="75"/>
                  </a:lnTo>
                  <a:lnTo>
                    <a:pt x="29" y="76"/>
                  </a:lnTo>
                  <a:lnTo>
                    <a:pt x="36" y="79"/>
                  </a:lnTo>
                  <a:lnTo>
                    <a:pt x="42" y="82"/>
                  </a:lnTo>
                  <a:lnTo>
                    <a:pt x="49" y="85"/>
                  </a:lnTo>
                  <a:lnTo>
                    <a:pt x="55" y="89"/>
                  </a:lnTo>
                  <a:lnTo>
                    <a:pt x="67" y="99"/>
                  </a:lnTo>
                  <a:lnTo>
                    <a:pt x="77" y="111"/>
                  </a:lnTo>
                  <a:lnTo>
                    <a:pt x="84" y="122"/>
                  </a:lnTo>
                  <a:lnTo>
                    <a:pt x="88" y="137"/>
                  </a:lnTo>
                  <a:lnTo>
                    <a:pt x="88" y="151"/>
                  </a:lnTo>
                  <a:lnTo>
                    <a:pt x="84" y="165"/>
                  </a:lnTo>
                  <a:lnTo>
                    <a:pt x="78" y="178"/>
                  </a:lnTo>
                  <a:lnTo>
                    <a:pt x="68" y="190"/>
                  </a:lnTo>
                  <a:lnTo>
                    <a:pt x="62" y="196"/>
                  </a:lnTo>
                  <a:lnTo>
                    <a:pt x="55" y="200"/>
                  </a:lnTo>
                  <a:lnTo>
                    <a:pt x="48" y="204"/>
                  </a:lnTo>
                  <a:lnTo>
                    <a:pt x="41" y="209"/>
                  </a:lnTo>
                  <a:lnTo>
                    <a:pt x="32" y="212"/>
                  </a:lnTo>
                  <a:lnTo>
                    <a:pt x="23" y="213"/>
                  </a:lnTo>
                  <a:lnTo>
                    <a:pt x="15" y="214"/>
                  </a:lnTo>
                  <a:lnTo>
                    <a:pt x="5" y="214"/>
                  </a:lnTo>
                  <a:lnTo>
                    <a:pt x="3" y="214"/>
                  </a:lnTo>
                  <a:lnTo>
                    <a:pt x="3" y="214"/>
                  </a:lnTo>
                  <a:lnTo>
                    <a:pt x="2" y="214"/>
                  </a:lnTo>
                  <a:lnTo>
                    <a:pt x="0" y="214"/>
                  </a:lnTo>
                  <a:close/>
                </a:path>
              </a:pathLst>
            </a:custGeom>
            <a:solidFill>
              <a:srgbClr val="999999"/>
            </a:solidFill>
            <a:ln w="9525">
              <a:solidFill>
                <a:schemeClr val="bg2"/>
              </a:solidFill>
              <a:round/>
              <a:headEnd/>
              <a:tailEnd/>
            </a:ln>
          </p:spPr>
          <p:txBody>
            <a:bodyPr/>
            <a:lstStyle/>
            <a:p>
              <a:endParaRPr lang="en-US" dirty="0">
                <a:latin typeface="Segoe" pitchFamily="34" charset="0"/>
              </a:endParaRPr>
            </a:p>
          </p:txBody>
        </p:sp>
        <p:sp>
          <p:nvSpPr>
            <p:cNvPr id="274527" name="Freeform 95"/>
            <p:cNvSpPr>
              <a:spLocks/>
            </p:cNvSpPr>
            <p:nvPr/>
          </p:nvSpPr>
          <p:spPr bwMode="auto">
            <a:xfrm>
              <a:off x="3341" y="1749"/>
              <a:ext cx="60" cy="100"/>
            </a:xfrm>
            <a:custGeom>
              <a:avLst/>
              <a:gdLst/>
              <a:ahLst/>
              <a:cxnLst>
                <a:cxn ang="0">
                  <a:pos x="179" y="0"/>
                </a:cxn>
                <a:cxn ang="0">
                  <a:pos x="176" y="0"/>
                </a:cxn>
                <a:cxn ang="0">
                  <a:pos x="172" y="0"/>
                </a:cxn>
                <a:cxn ang="0">
                  <a:pos x="139" y="2"/>
                </a:cxn>
                <a:cxn ang="0">
                  <a:pos x="109" y="10"/>
                </a:cxn>
                <a:cxn ang="0">
                  <a:pos x="81" y="21"/>
                </a:cxn>
                <a:cxn ang="0">
                  <a:pos x="57" y="37"/>
                </a:cxn>
                <a:cxn ang="0">
                  <a:pos x="33" y="57"/>
                </a:cxn>
                <a:cxn ang="0">
                  <a:pos x="18" y="80"/>
                </a:cxn>
                <a:cxn ang="0">
                  <a:pos x="6" y="108"/>
                </a:cxn>
                <a:cxn ang="0">
                  <a:pos x="0" y="137"/>
                </a:cxn>
                <a:cxn ang="0">
                  <a:pos x="3" y="167"/>
                </a:cxn>
                <a:cxn ang="0">
                  <a:pos x="13" y="197"/>
                </a:cxn>
                <a:cxn ang="0">
                  <a:pos x="29" y="224"/>
                </a:cxn>
                <a:cxn ang="0">
                  <a:pos x="52" y="249"/>
                </a:cxn>
                <a:cxn ang="0">
                  <a:pos x="80" y="269"/>
                </a:cxn>
                <a:cxn ang="0">
                  <a:pos x="110" y="284"/>
                </a:cxn>
                <a:cxn ang="0">
                  <a:pos x="143" y="294"/>
                </a:cxn>
                <a:cxn ang="0">
                  <a:pos x="179" y="299"/>
                </a:cxn>
                <a:cxn ang="0">
                  <a:pos x="171" y="214"/>
                </a:cxn>
                <a:cxn ang="0">
                  <a:pos x="153" y="210"/>
                </a:cxn>
                <a:cxn ang="0">
                  <a:pos x="137" y="204"/>
                </a:cxn>
                <a:cxn ang="0">
                  <a:pos x="123" y="196"/>
                </a:cxn>
                <a:cxn ang="0">
                  <a:pos x="107" y="178"/>
                </a:cxn>
                <a:cxn ang="0">
                  <a:pos x="94" y="151"/>
                </a:cxn>
                <a:cxn ang="0">
                  <a:pos x="96" y="122"/>
                </a:cxn>
                <a:cxn ang="0">
                  <a:pos x="109" y="99"/>
                </a:cxn>
                <a:cxn ang="0">
                  <a:pos x="124" y="85"/>
                </a:cxn>
                <a:cxn ang="0">
                  <a:pos x="137" y="77"/>
                </a:cxn>
                <a:cxn ang="0">
                  <a:pos x="152" y="73"/>
                </a:cxn>
                <a:cxn ang="0">
                  <a:pos x="166" y="70"/>
                </a:cxn>
                <a:cxn ang="0">
                  <a:pos x="176" y="70"/>
                </a:cxn>
                <a:cxn ang="0">
                  <a:pos x="178" y="70"/>
                </a:cxn>
              </a:cxnLst>
              <a:rect l="0" t="0" r="r" b="b"/>
              <a:pathLst>
                <a:path w="179" h="299">
                  <a:moveTo>
                    <a:pt x="179" y="70"/>
                  </a:moveTo>
                  <a:lnTo>
                    <a:pt x="179" y="0"/>
                  </a:lnTo>
                  <a:lnTo>
                    <a:pt x="178" y="0"/>
                  </a:lnTo>
                  <a:lnTo>
                    <a:pt x="176" y="0"/>
                  </a:lnTo>
                  <a:lnTo>
                    <a:pt x="173" y="0"/>
                  </a:lnTo>
                  <a:lnTo>
                    <a:pt x="172" y="0"/>
                  </a:lnTo>
                  <a:lnTo>
                    <a:pt x="156" y="0"/>
                  </a:lnTo>
                  <a:lnTo>
                    <a:pt x="139" y="2"/>
                  </a:lnTo>
                  <a:lnTo>
                    <a:pt x="124" y="5"/>
                  </a:lnTo>
                  <a:lnTo>
                    <a:pt x="109" y="10"/>
                  </a:lnTo>
                  <a:lnTo>
                    <a:pt x="94" y="15"/>
                  </a:lnTo>
                  <a:lnTo>
                    <a:pt x="81" y="21"/>
                  </a:lnTo>
                  <a:lnTo>
                    <a:pt x="68" y="28"/>
                  </a:lnTo>
                  <a:lnTo>
                    <a:pt x="57" y="37"/>
                  </a:lnTo>
                  <a:lnTo>
                    <a:pt x="45" y="47"/>
                  </a:lnTo>
                  <a:lnTo>
                    <a:pt x="33" y="57"/>
                  </a:lnTo>
                  <a:lnTo>
                    <a:pt x="25" y="69"/>
                  </a:lnTo>
                  <a:lnTo>
                    <a:pt x="18" y="80"/>
                  </a:lnTo>
                  <a:lnTo>
                    <a:pt x="10" y="93"/>
                  </a:lnTo>
                  <a:lnTo>
                    <a:pt x="6" y="108"/>
                  </a:lnTo>
                  <a:lnTo>
                    <a:pt x="2" y="122"/>
                  </a:lnTo>
                  <a:lnTo>
                    <a:pt x="0" y="137"/>
                  </a:lnTo>
                  <a:lnTo>
                    <a:pt x="0" y="152"/>
                  </a:lnTo>
                  <a:lnTo>
                    <a:pt x="3" y="167"/>
                  </a:lnTo>
                  <a:lnTo>
                    <a:pt x="8" y="183"/>
                  </a:lnTo>
                  <a:lnTo>
                    <a:pt x="13" y="197"/>
                  </a:lnTo>
                  <a:lnTo>
                    <a:pt x="20" y="212"/>
                  </a:lnTo>
                  <a:lnTo>
                    <a:pt x="29" y="224"/>
                  </a:lnTo>
                  <a:lnTo>
                    <a:pt x="41" y="237"/>
                  </a:lnTo>
                  <a:lnTo>
                    <a:pt x="52" y="249"/>
                  </a:lnTo>
                  <a:lnTo>
                    <a:pt x="65" y="259"/>
                  </a:lnTo>
                  <a:lnTo>
                    <a:pt x="80" y="269"/>
                  </a:lnTo>
                  <a:lnTo>
                    <a:pt x="94" y="276"/>
                  </a:lnTo>
                  <a:lnTo>
                    <a:pt x="110" y="284"/>
                  </a:lnTo>
                  <a:lnTo>
                    <a:pt x="126" y="289"/>
                  </a:lnTo>
                  <a:lnTo>
                    <a:pt x="143" y="294"/>
                  </a:lnTo>
                  <a:lnTo>
                    <a:pt x="160" y="298"/>
                  </a:lnTo>
                  <a:lnTo>
                    <a:pt x="179" y="299"/>
                  </a:lnTo>
                  <a:lnTo>
                    <a:pt x="179" y="214"/>
                  </a:lnTo>
                  <a:lnTo>
                    <a:pt x="171" y="214"/>
                  </a:lnTo>
                  <a:lnTo>
                    <a:pt x="162" y="213"/>
                  </a:lnTo>
                  <a:lnTo>
                    <a:pt x="153" y="210"/>
                  </a:lnTo>
                  <a:lnTo>
                    <a:pt x="146" y="207"/>
                  </a:lnTo>
                  <a:lnTo>
                    <a:pt x="137" y="204"/>
                  </a:lnTo>
                  <a:lnTo>
                    <a:pt x="130" y="200"/>
                  </a:lnTo>
                  <a:lnTo>
                    <a:pt x="123" y="196"/>
                  </a:lnTo>
                  <a:lnTo>
                    <a:pt x="117" y="190"/>
                  </a:lnTo>
                  <a:lnTo>
                    <a:pt x="107" y="178"/>
                  </a:lnTo>
                  <a:lnTo>
                    <a:pt x="98" y="165"/>
                  </a:lnTo>
                  <a:lnTo>
                    <a:pt x="94" y="151"/>
                  </a:lnTo>
                  <a:lnTo>
                    <a:pt x="93" y="137"/>
                  </a:lnTo>
                  <a:lnTo>
                    <a:pt x="96" y="122"/>
                  </a:lnTo>
                  <a:lnTo>
                    <a:pt x="101" y="111"/>
                  </a:lnTo>
                  <a:lnTo>
                    <a:pt x="109" y="99"/>
                  </a:lnTo>
                  <a:lnTo>
                    <a:pt x="119" y="89"/>
                  </a:lnTo>
                  <a:lnTo>
                    <a:pt x="124" y="85"/>
                  </a:lnTo>
                  <a:lnTo>
                    <a:pt x="130" y="82"/>
                  </a:lnTo>
                  <a:lnTo>
                    <a:pt x="137" y="77"/>
                  </a:lnTo>
                  <a:lnTo>
                    <a:pt x="145" y="75"/>
                  </a:lnTo>
                  <a:lnTo>
                    <a:pt x="152" y="73"/>
                  </a:lnTo>
                  <a:lnTo>
                    <a:pt x="159" y="72"/>
                  </a:lnTo>
                  <a:lnTo>
                    <a:pt x="166" y="70"/>
                  </a:lnTo>
                  <a:lnTo>
                    <a:pt x="175" y="70"/>
                  </a:lnTo>
                  <a:lnTo>
                    <a:pt x="176" y="70"/>
                  </a:lnTo>
                  <a:lnTo>
                    <a:pt x="178" y="70"/>
                  </a:lnTo>
                  <a:lnTo>
                    <a:pt x="178" y="70"/>
                  </a:lnTo>
                  <a:lnTo>
                    <a:pt x="179" y="70"/>
                  </a:lnTo>
                  <a:close/>
                </a:path>
              </a:pathLst>
            </a:custGeom>
            <a:solidFill>
              <a:srgbClr val="999999"/>
            </a:solidFill>
            <a:ln w="9525">
              <a:solidFill>
                <a:schemeClr val="bg2"/>
              </a:solidFill>
              <a:round/>
              <a:headEnd/>
              <a:tailEnd/>
            </a:ln>
          </p:spPr>
          <p:txBody>
            <a:bodyPr/>
            <a:lstStyle/>
            <a:p>
              <a:endParaRPr lang="en-US" dirty="0">
                <a:latin typeface="Segoe" pitchFamily="34" charset="0"/>
              </a:endParaRPr>
            </a:p>
          </p:txBody>
        </p:sp>
        <p:sp>
          <p:nvSpPr>
            <p:cNvPr id="274528" name="Freeform 96"/>
            <p:cNvSpPr>
              <a:spLocks/>
            </p:cNvSpPr>
            <p:nvPr/>
          </p:nvSpPr>
          <p:spPr bwMode="auto">
            <a:xfrm>
              <a:off x="3471" y="1825"/>
              <a:ext cx="113" cy="47"/>
            </a:xfrm>
            <a:custGeom>
              <a:avLst/>
              <a:gdLst/>
              <a:ahLst/>
              <a:cxnLst>
                <a:cxn ang="0">
                  <a:pos x="0" y="0"/>
                </a:cxn>
                <a:cxn ang="0">
                  <a:pos x="338" y="84"/>
                </a:cxn>
                <a:cxn ang="0">
                  <a:pos x="326" y="141"/>
                </a:cxn>
                <a:cxn ang="0">
                  <a:pos x="0" y="0"/>
                </a:cxn>
              </a:cxnLst>
              <a:rect l="0" t="0" r="r" b="b"/>
              <a:pathLst>
                <a:path w="338" h="141">
                  <a:moveTo>
                    <a:pt x="0" y="0"/>
                  </a:moveTo>
                  <a:lnTo>
                    <a:pt x="338" y="84"/>
                  </a:lnTo>
                  <a:lnTo>
                    <a:pt x="326" y="141"/>
                  </a:lnTo>
                  <a:lnTo>
                    <a:pt x="0" y="0"/>
                  </a:lnTo>
                  <a:close/>
                </a:path>
              </a:pathLst>
            </a:custGeom>
            <a:solidFill>
              <a:srgbClr val="A5828E"/>
            </a:solidFill>
            <a:ln w="9525">
              <a:solidFill>
                <a:schemeClr val="bg2"/>
              </a:solidFill>
              <a:round/>
              <a:headEnd/>
              <a:tailEnd/>
            </a:ln>
          </p:spPr>
          <p:txBody>
            <a:bodyPr/>
            <a:lstStyle/>
            <a:p>
              <a:endParaRPr lang="en-US" dirty="0">
                <a:latin typeface="Segoe" pitchFamily="34" charset="0"/>
              </a:endParaRPr>
            </a:p>
          </p:txBody>
        </p:sp>
        <p:sp>
          <p:nvSpPr>
            <p:cNvPr id="274529" name="Freeform 97"/>
            <p:cNvSpPr>
              <a:spLocks/>
            </p:cNvSpPr>
            <p:nvPr/>
          </p:nvSpPr>
          <p:spPr bwMode="auto">
            <a:xfrm>
              <a:off x="3467" y="1838"/>
              <a:ext cx="96" cy="66"/>
            </a:xfrm>
            <a:custGeom>
              <a:avLst/>
              <a:gdLst/>
              <a:ahLst/>
              <a:cxnLst>
                <a:cxn ang="0">
                  <a:pos x="0" y="0"/>
                </a:cxn>
                <a:cxn ang="0">
                  <a:pos x="287" y="174"/>
                </a:cxn>
                <a:cxn ang="0">
                  <a:pos x="268" y="200"/>
                </a:cxn>
                <a:cxn ang="0">
                  <a:pos x="0" y="0"/>
                </a:cxn>
              </a:cxnLst>
              <a:rect l="0" t="0" r="r" b="b"/>
              <a:pathLst>
                <a:path w="287" h="200">
                  <a:moveTo>
                    <a:pt x="0" y="0"/>
                  </a:moveTo>
                  <a:lnTo>
                    <a:pt x="287" y="174"/>
                  </a:lnTo>
                  <a:lnTo>
                    <a:pt x="268" y="200"/>
                  </a:lnTo>
                  <a:lnTo>
                    <a:pt x="0" y="0"/>
                  </a:lnTo>
                  <a:close/>
                </a:path>
              </a:pathLst>
            </a:custGeom>
            <a:solidFill>
              <a:srgbClr val="F2EDE8"/>
            </a:solidFill>
            <a:ln w="9525">
              <a:solidFill>
                <a:schemeClr val="bg2"/>
              </a:solidFill>
              <a:round/>
              <a:headEnd/>
              <a:tailEnd/>
            </a:ln>
          </p:spPr>
          <p:txBody>
            <a:bodyPr/>
            <a:lstStyle/>
            <a:p>
              <a:endParaRPr lang="en-US" dirty="0">
                <a:latin typeface="Segoe" pitchFamily="34" charset="0"/>
              </a:endParaRPr>
            </a:p>
          </p:txBody>
        </p:sp>
        <p:sp>
          <p:nvSpPr>
            <p:cNvPr id="274530" name="Freeform 98"/>
            <p:cNvSpPr>
              <a:spLocks/>
            </p:cNvSpPr>
            <p:nvPr/>
          </p:nvSpPr>
          <p:spPr bwMode="auto">
            <a:xfrm>
              <a:off x="3297" y="1851"/>
              <a:ext cx="73" cy="98"/>
            </a:xfrm>
            <a:custGeom>
              <a:avLst/>
              <a:gdLst/>
              <a:ahLst/>
              <a:cxnLst>
                <a:cxn ang="0">
                  <a:pos x="192" y="0"/>
                </a:cxn>
                <a:cxn ang="0">
                  <a:pos x="0" y="265"/>
                </a:cxn>
                <a:cxn ang="0">
                  <a:pos x="71" y="295"/>
                </a:cxn>
                <a:cxn ang="0">
                  <a:pos x="219" y="19"/>
                </a:cxn>
                <a:cxn ang="0">
                  <a:pos x="192" y="0"/>
                </a:cxn>
              </a:cxnLst>
              <a:rect l="0" t="0" r="r" b="b"/>
              <a:pathLst>
                <a:path w="219" h="295">
                  <a:moveTo>
                    <a:pt x="192" y="0"/>
                  </a:moveTo>
                  <a:lnTo>
                    <a:pt x="0" y="265"/>
                  </a:lnTo>
                  <a:lnTo>
                    <a:pt x="71" y="295"/>
                  </a:lnTo>
                  <a:lnTo>
                    <a:pt x="219" y="19"/>
                  </a:lnTo>
                  <a:lnTo>
                    <a:pt x="192" y="0"/>
                  </a:lnTo>
                  <a:close/>
                </a:path>
              </a:pathLst>
            </a:custGeom>
            <a:solidFill>
              <a:srgbClr val="269B87"/>
            </a:solidFill>
            <a:ln w="9525">
              <a:solidFill>
                <a:schemeClr val="bg2"/>
              </a:solidFill>
              <a:round/>
              <a:headEnd/>
              <a:tailEnd/>
            </a:ln>
          </p:spPr>
          <p:txBody>
            <a:bodyPr/>
            <a:lstStyle/>
            <a:p>
              <a:endParaRPr lang="en-US" dirty="0">
                <a:latin typeface="Segoe" pitchFamily="34" charset="0"/>
              </a:endParaRPr>
            </a:p>
          </p:txBody>
        </p:sp>
        <p:sp>
          <p:nvSpPr>
            <p:cNvPr id="274531" name="Freeform 99"/>
            <p:cNvSpPr>
              <a:spLocks/>
            </p:cNvSpPr>
            <p:nvPr/>
          </p:nvSpPr>
          <p:spPr bwMode="auto">
            <a:xfrm>
              <a:off x="3250" y="1685"/>
              <a:ext cx="96" cy="78"/>
            </a:xfrm>
            <a:custGeom>
              <a:avLst/>
              <a:gdLst/>
              <a:ahLst/>
              <a:cxnLst>
                <a:cxn ang="0">
                  <a:pos x="0" y="26"/>
                </a:cxn>
                <a:cxn ang="0">
                  <a:pos x="287" y="234"/>
                </a:cxn>
                <a:cxn ang="0">
                  <a:pos x="26" y="0"/>
                </a:cxn>
                <a:cxn ang="0">
                  <a:pos x="0" y="26"/>
                </a:cxn>
              </a:cxnLst>
              <a:rect l="0" t="0" r="r" b="b"/>
              <a:pathLst>
                <a:path w="287" h="234">
                  <a:moveTo>
                    <a:pt x="0" y="26"/>
                  </a:moveTo>
                  <a:lnTo>
                    <a:pt x="287" y="234"/>
                  </a:lnTo>
                  <a:lnTo>
                    <a:pt x="26" y="0"/>
                  </a:lnTo>
                  <a:lnTo>
                    <a:pt x="0" y="26"/>
                  </a:lnTo>
                  <a:close/>
                </a:path>
              </a:pathLst>
            </a:custGeom>
            <a:solidFill>
              <a:srgbClr val="FFFFFF"/>
            </a:solidFill>
            <a:ln w="9525">
              <a:solidFill>
                <a:schemeClr val="bg2"/>
              </a:solidFill>
              <a:round/>
              <a:headEnd/>
              <a:tailEnd/>
            </a:ln>
          </p:spPr>
          <p:txBody>
            <a:bodyPr/>
            <a:lstStyle/>
            <a:p>
              <a:endParaRPr lang="en-US" dirty="0">
                <a:latin typeface="Segoe" pitchFamily="34" charset="0"/>
              </a:endParaRPr>
            </a:p>
          </p:txBody>
        </p:sp>
      </p:grpSp>
      <p:sp>
        <p:nvSpPr>
          <p:cNvPr id="274532" name="Line 100"/>
          <p:cNvSpPr>
            <a:spLocks noChangeShapeType="1"/>
          </p:cNvSpPr>
          <p:nvPr/>
        </p:nvSpPr>
        <p:spPr bwMode="auto">
          <a:xfrm flipH="1">
            <a:off x="2558932" y="3311236"/>
            <a:ext cx="45719" cy="626917"/>
          </a:xfrm>
          <a:prstGeom prst="line">
            <a:avLst/>
          </a:prstGeom>
          <a:noFill/>
          <a:ln w="9525">
            <a:solidFill>
              <a:schemeClr val="bg2"/>
            </a:solidFill>
            <a:round/>
            <a:headEnd/>
            <a:tailEnd type="triangle" w="med" len="med"/>
          </a:ln>
          <a:effectLst/>
        </p:spPr>
        <p:txBody>
          <a:bodyPr wrap="square">
            <a:spAutoFit/>
          </a:bodyPr>
          <a:lstStyle/>
          <a:p>
            <a:endParaRPr lang="en-US" dirty="0">
              <a:latin typeface="Segoe" pitchFamily="34" charset="0"/>
            </a:endParaRPr>
          </a:p>
        </p:txBody>
      </p:sp>
      <p:sp>
        <p:nvSpPr>
          <p:cNvPr id="274533" name="Line 101"/>
          <p:cNvSpPr>
            <a:spLocks noChangeShapeType="1"/>
          </p:cNvSpPr>
          <p:nvPr/>
        </p:nvSpPr>
        <p:spPr bwMode="auto">
          <a:xfrm>
            <a:off x="3061855" y="3075709"/>
            <a:ext cx="748145" cy="221686"/>
          </a:xfrm>
          <a:prstGeom prst="line">
            <a:avLst/>
          </a:prstGeom>
          <a:noFill/>
          <a:ln w="9525">
            <a:solidFill>
              <a:schemeClr val="bg2"/>
            </a:solidFill>
            <a:round/>
            <a:headEnd/>
            <a:tailEnd type="triangle" w="med" len="med"/>
          </a:ln>
          <a:effectLst/>
        </p:spPr>
        <p:txBody>
          <a:bodyPr wrap="square">
            <a:spAutoFit/>
          </a:bodyPr>
          <a:lstStyle/>
          <a:p>
            <a:endParaRPr lang="en-US" dirty="0">
              <a:latin typeface="Segoe" pitchFamily="34" charset="0"/>
            </a:endParaRPr>
          </a:p>
        </p:txBody>
      </p:sp>
      <p:sp>
        <p:nvSpPr>
          <p:cNvPr id="274534" name="Text Box 102"/>
          <p:cNvSpPr txBox="1">
            <a:spLocks noChangeArrowheads="1"/>
          </p:cNvSpPr>
          <p:nvPr/>
        </p:nvSpPr>
        <p:spPr bwMode="auto">
          <a:xfrm>
            <a:off x="5695950" y="3957795"/>
            <a:ext cx="2724207" cy="307777"/>
          </a:xfrm>
          <a:prstGeom prst="rect">
            <a:avLst/>
          </a:prstGeom>
          <a:noFill/>
          <a:ln w="9525" algn="ctr">
            <a:noFill/>
            <a:miter lim="800000"/>
            <a:headEnd/>
            <a:tailEnd/>
          </a:ln>
          <a:effectLst/>
        </p:spPr>
        <p:txBody>
          <a:bodyPr wrap="none">
            <a:spAutoFit/>
          </a:bodyPr>
          <a:lstStyle/>
          <a:p>
            <a:pPr algn="l" eaLnBrk="0" hangingPunct="0"/>
            <a:r>
              <a:rPr lang="en-US" sz="1400" dirty="0">
                <a:solidFill>
                  <a:schemeClr val="bg2"/>
                </a:solidFill>
                <a:effectLst/>
                <a:latin typeface="Segoe" pitchFamily="34" charset="0"/>
                <a:cs typeface="Arial" charset="0"/>
              </a:rPr>
              <a:t>Rack Manager i.e. </a:t>
            </a:r>
            <a:r>
              <a:rPr lang="en-US" sz="1400" dirty="0" err="1">
                <a:solidFill>
                  <a:schemeClr val="bg2"/>
                </a:solidFill>
                <a:effectLst/>
                <a:latin typeface="Segoe" pitchFamily="34" charset="0"/>
                <a:cs typeface="Arial" charset="0"/>
              </a:rPr>
              <a:t>MergePoint</a:t>
            </a:r>
            <a:endParaRPr lang="en-US" sz="1400" dirty="0">
              <a:solidFill>
                <a:schemeClr val="bg2"/>
              </a:solidFill>
              <a:effectLst/>
              <a:latin typeface="Segoe" pitchFamily="34" charset="0"/>
              <a:cs typeface="Arial" charset="0"/>
            </a:endParaRPr>
          </a:p>
        </p:txBody>
      </p:sp>
      <p:sp>
        <p:nvSpPr>
          <p:cNvPr id="274535" name="Line 103"/>
          <p:cNvSpPr>
            <a:spLocks noChangeShapeType="1"/>
          </p:cNvSpPr>
          <p:nvPr/>
        </p:nvSpPr>
        <p:spPr bwMode="auto">
          <a:xfrm flipV="1">
            <a:off x="3352800" y="3830795"/>
            <a:ext cx="0" cy="304800"/>
          </a:xfrm>
          <a:prstGeom prst="line">
            <a:avLst/>
          </a:prstGeom>
          <a:noFill/>
          <a:ln w="9525">
            <a:solidFill>
              <a:schemeClr val="bg2"/>
            </a:solidFill>
            <a:round/>
            <a:headEnd/>
            <a:tailEnd/>
          </a:ln>
          <a:effectLst/>
        </p:spPr>
        <p:txBody>
          <a:bodyPr wrap="none">
            <a:spAutoFit/>
          </a:bodyPr>
          <a:lstStyle/>
          <a:p>
            <a:endParaRPr lang="en-US" dirty="0">
              <a:latin typeface="Segoe" pitchFamily="34" charset="0"/>
            </a:endParaRPr>
          </a:p>
        </p:txBody>
      </p:sp>
      <p:sp>
        <p:nvSpPr>
          <p:cNvPr id="274562" name="Line 130"/>
          <p:cNvSpPr>
            <a:spLocks noChangeShapeType="1"/>
          </p:cNvSpPr>
          <p:nvPr/>
        </p:nvSpPr>
        <p:spPr bwMode="auto">
          <a:xfrm flipV="1">
            <a:off x="4948238" y="3413125"/>
            <a:ext cx="1587" cy="1479550"/>
          </a:xfrm>
          <a:prstGeom prst="line">
            <a:avLst/>
          </a:prstGeom>
          <a:noFill/>
          <a:ln w="9525">
            <a:solidFill>
              <a:schemeClr val="bg2"/>
            </a:solidFill>
            <a:round/>
            <a:headEnd/>
            <a:tailEnd/>
          </a:ln>
          <a:effectLst/>
        </p:spPr>
        <p:txBody>
          <a:bodyPr>
            <a:spAutoFit/>
          </a:bodyPr>
          <a:lstStyle/>
          <a:p>
            <a:endParaRPr lang="en-US" dirty="0">
              <a:latin typeface="Segoe" pitchFamily="34" charset="0"/>
            </a:endParaRPr>
          </a:p>
        </p:txBody>
      </p:sp>
      <p:sp>
        <p:nvSpPr>
          <p:cNvPr id="124" name="Line 6"/>
          <p:cNvSpPr>
            <a:spLocks noChangeShapeType="1"/>
          </p:cNvSpPr>
          <p:nvPr/>
        </p:nvSpPr>
        <p:spPr bwMode="auto">
          <a:xfrm flipH="1" flipV="1">
            <a:off x="2562225" y="4664075"/>
            <a:ext cx="14288" cy="373063"/>
          </a:xfrm>
          <a:prstGeom prst="line">
            <a:avLst/>
          </a:prstGeom>
          <a:noFill/>
          <a:ln w="9525">
            <a:solidFill>
              <a:schemeClr val="bg2"/>
            </a:solidFill>
            <a:round/>
            <a:headEnd/>
            <a:tailEnd/>
          </a:ln>
          <a:effectLst/>
        </p:spPr>
        <p:txBody>
          <a:bodyPr>
            <a:spAutoFit/>
          </a:bodyPr>
          <a:lstStyle/>
          <a:p>
            <a:endParaRPr lang="en-US" dirty="0">
              <a:latin typeface="Segoe" pitchFamily="34" charset="0"/>
            </a:endParaRPr>
          </a:p>
        </p:txBody>
      </p:sp>
      <p:sp>
        <p:nvSpPr>
          <p:cNvPr id="125" name="Text Box 7"/>
          <p:cNvSpPr txBox="1">
            <a:spLocks noChangeArrowheads="1"/>
          </p:cNvSpPr>
          <p:nvPr/>
        </p:nvSpPr>
        <p:spPr bwMode="auto">
          <a:xfrm>
            <a:off x="585788" y="5924550"/>
            <a:ext cx="1534266" cy="523220"/>
          </a:xfrm>
          <a:prstGeom prst="rect">
            <a:avLst/>
          </a:prstGeom>
          <a:noFill/>
          <a:ln w="9525" algn="ctr">
            <a:noFill/>
            <a:miter lim="800000"/>
            <a:headEnd/>
            <a:tailEnd/>
          </a:ln>
          <a:effectLst/>
        </p:spPr>
        <p:txBody>
          <a:bodyPr wrap="none">
            <a:spAutoFit/>
          </a:bodyPr>
          <a:lstStyle/>
          <a:p>
            <a:pPr algn="l" eaLnBrk="0" hangingPunct="0"/>
            <a:r>
              <a:rPr lang="en-US" sz="1400" dirty="0">
                <a:solidFill>
                  <a:schemeClr val="bg2"/>
                </a:solidFill>
                <a:effectLst/>
                <a:latin typeface="Segoe" pitchFamily="34" charset="0"/>
                <a:cs typeface="Arial" charset="0"/>
              </a:rPr>
              <a:t>Blade Servers</a:t>
            </a:r>
          </a:p>
          <a:p>
            <a:pPr algn="l" eaLnBrk="0" hangingPunct="0"/>
            <a:r>
              <a:rPr lang="en-US" sz="1400" dirty="0">
                <a:solidFill>
                  <a:schemeClr val="bg2"/>
                </a:solidFill>
                <a:effectLst/>
                <a:latin typeface="Segoe" pitchFamily="34" charset="0"/>
                <a:cs typeface="Arial" charset="0"/>
              </a:rPr>
              <a:t>Telecom Chassis</a:t>
            </a:r>
          </a:p>
        </p:txBody>
      </p:sp>
      <p:pic>
        <p:nvPicPr>
          <p:cNvPr id="126" name="Picture 9"/>
          <p:cNvPicPr>
            <a:picLocks noChangeAspect="1" noChangeArrowheads="1"/>
          </p:cNvPicPr>
          <p:nvPr/>
        </p:nvPicPr>
        <p:blipFill>
          <a:blip r:embed="rId4"/>
          <a:srcRect/>
          <a:stretch>
            <a:fillRect/>
          </a:stretch>
        </p:blipFill>
        <p:spPr bwMode="auto">
          <a:xfrm>
            <a:off x="2214563" y="4999038"/>
            <a:ext cx="1958975" cy="1249362"/>
          </a:xfrm>
          <a:prstGeom prst="rect">
            <a:avLst/>
          </a:prstGeom>
          <a:noFill/>
          <a:ln w="9525" algn="ctr">
            <a:noFill/>
            <a:miter lim="800000"/>
            <a:headEnd/>
            <a:tailEnd/>
          </a:ln>
          <a:effectLst/>
        </p:spPr>
      </p:pic>
      <p:pic>
        <p:nvPicPr>
          <p:cNvPr id="127" name="Picture 10"/>
          <p:cNvPicPr>
            <a:picLocks noChangeAspect="1" noChangeArrowheads="1"/>
          </p:cNvPicPr>
          <p:nvPr/>
        </p:nvPicPr>
        <p:blipFill>
          <a:blip r:embed="rId5"/>
          <a:srcRect/>
          <a:stretch>
            <a:fillRect/>
          </a:stretch>
        </p:blipFill>
        <p:spPr bwMode="auto">
          <a:xfrm>
            <a:off x="6218238" y="4945063"/>
            <a:ext cx="1474787" cy="1201737"/>
          </a:xfrm>
          <a:prstGeom prst="rect">
            <a:avLst/>
          </a:prstGeom>
          <a:noFill/>
          <a:ln w="9525" algn="ctr">
            <a:noFill/>
            <a:miter lim="800000"/>
            <a:headEnd/>
            <a:tailEnd/>
          </a:ln>
          <a:effectLst/>
        </p:spPr>
      </p:pic>
      <p:sp>
        <p:nvSpPr>
          <p:cNvPr id="128" name="Text Box 13"/>
          <p:cNvSpPr txBox="1">
            <a:spLocks noChangeArrowheads="1"/>
          </p:cNvSpPr>
          <p:nvPr/>
        </p:nvSpPr>
        <p:spPr bwMode="auto">
          <a:xfrm>
            <a:off x="7696147" y="5883453"/>
            <a:ext cx="1094339" cy="461665"/>
          </a:xfrm>
          <a:prstGeom prst="rect">
            <a:avLst/>
          </a:prstGeom>
          <a:noFill/>
          <a:ln w="9525" algn="ctr">
            <a:noFill/>
            <a:miter lim="800000"/>
            <a:headEnd/>
            <a:tailEnd/>
          </a:ln>
          <a:effectLst/>
        </p:spPr>
        <p:txBody>
          <a:bodyPr wrap="none">
            <a:spAutoFit/>
          </a:bodyPr>
          <a:lstStyle/>
          <a:p>
            <a:pPr algn="l" eaLnBrk="0" hangingPunct="0"/>
            <a:r>
              <a:rPr lang="en-US" sz="1200" dirty="0">
                <a:solidFill>
                  <a:schemeClr val="bg2"/>
                </a:solidFill>
                <a:effectLst/>
                <a:latin typeface="Segoe" pitchFamily="34" charset="0"/>
                <a:cs typeface="Arial" charset="0"/>
              </a:rPr>
              <a:t>Rack Servers</a:t>
            </a:r>
          </a:p>
          <a:p>
            <a:pPr algn="l" eaLnBrk="0" hangingPunct="0"/>
            <a:r>
              <a:rPr lang="en-US" sz="1200" dirty="0">
                <a:solidFill>
                  <a:schemeClr val="bg2"/>
                </a:solidFill>
                <a:effectLst/>
                <a:latin typeface="Segoe" pitchFamily="34" charset="0"/>
                <a:cs typeface="Arial" charset="0"/>
              </a:rPr>
              <a:t>Towers</a:t>
            </a:r>
          </a:p>
        </p:txBody>
      </p:sp>
      <p:sp>
        <p:nvSpPr>
          <p:cNvPr id="129" name="Freeform 14"/>
          <p:cNvSpPr>
            <a:spLocks/>
          </p:cNvSpPr>
          <p:nvPr/>
        </p:nvSpPr>
        <p:spPr bwMode="auto">
          <a:xfrm>
            <a:off x="2578100" y="5094288"/>
            <a:ext cx="2070100" cy="322262"/>
          </a:xfrm>
          <a:custGeom>
            <a:avLst/>
            <a:gdLst/>
            <a:ahLst/>
            <a:cxnLst>
              <a:cxn ang="0">
                <a:pos x="0" y="461"/>
              </a:cxn>
              <a:cxn ang="0">
                <a:pos x="390" y="71"/>
              </a:cxn>
              <a:cxn ang="0">
                <a:pos x="496" y="53"/>
              </a:cxn>
              <a:cxn ang="0">
                <a:pos x="478" y="221"/>
              </a:cxn>
              <a:cxn ang="0">
                <a:pos x="1090" y="0"/>
              </a:cxn>
            </a:cxnLst>
            <a:rect l="0" t="0" r="r" b="b"/>
            <a:pathLst>
              <a:path w="1090" h="461">
                <a:moveTo>
                  <a:pt x="0" y="461"/>
                </a:moveTo>
                <a:cubicBezTo>
                  <a:pt x="153" y="300"/>
                  <a:pt x="307" y="139"/>
                  <a:pt x="390" y="71"/>
                </a:cubicBezTo>
                <a:cubicBezTo>
                  <a:pt x="473" y="3"/>
                  <a:pt x="481" y="28"/>
                  <a:pt x="496" y="53"/>
                </a:cubicBezTo>
                <a:cubicBezTo>
                  <a:pt x="511" y="78"/>
                  <a:pt x="379" y="230"/>
                  <a:pt x="478" y="221"/>
                </a:cubicBezTo>
                <a:cubicBezTo>
                  <a:pt x="577" y="212"/>
                  <a:pt x="988" y="37"/>
                  <a:pt x="1090" y="0"/>
                </a:cubicBezTo>
              </a:path>
            </a:pathLst>
          </a:custGeom>
          <a:noFill/>
          <a:ln w="9525">
            <a:solidFill>
              <a:schemeClr val="bg2"/>
            </a:solidFill>
            <a:round/>
            <a:headEnd/>
            <a:tailEnd/>
          </a:ln>
          <a:effectLst/>
        </p:spPr>
        <p:txBody>
          <a:bodyPr/>
          <a:lstStyle/>
          <a:p>
            <a:endParaRPr lang="en-US" dirty="0">
              <a:latin typeface="Segoe" pitchFamily="34" charset="0"/>
            </a:endParaRPr>
          </a:p>
        </p:txBody>
      </p:sp>
      <p:sp>
        <p:nvSpPr>
          <p:cNvPr id="130" name="Rectangle 17"/>
          <p:cNvSpPr>
            <a:spLocks noChangeArrowheads="1"/>
          </p:cNvSpPr>
          <p:nvPr/>
        </p:nvSpPr>
        <p:spPr bwMode="auto">
          <a:xfrm rot="20127522">
            <a:off x="5281613" y="4789488"/>
            <a:ext cx="187325" cy="333375"/>
          </a:xfrm>
          <a:prstGeom prst="rect">
            <a:avLst/>
          </a:prstGeom>
          <a:solidFill>
            <a:srgbClr val="3D3D3D"/>
          </a:solidFill>
          <a:ln w="9525">
            <a:noFill/>
            <a:miter lim="800000"/>
            <a:headEnd/>
            <a:tailEnd/>
          </a:ln>
          <a:effectLst/>
        </p:spPr>
        <p:txBody>
          <a:bodyPr wrap="none" anchor="ctr"/>
          <a:lstStyle/>
          <a:p>
            <a:endParaRPr lang="en-US" dirty="0">
              <a:latin typeface="Segoe" pitchFamily="34" charset="0"/>
            </a:endParaRPr>
          </a:p>
        </p:txBody>
      </p:sp>
      <p:sp>
        <p:nvSpPr>
          <p:cNvPr id="131" name="Freeform 18"/>
          <p:cNvSpPr>
            <a:spLocks/>
          </p:cNvSpPr>
          <p:nvPr/>
        </p:nvSpPr>
        <p:spPr bwMode="auto">
          <a:xfrm>
            <a:off x="5632450" y="4900613"/>
            <a:ext cx="565150" cy="604837"/>
          </a:xfrm>
          <a:custGeom>
            <a:avLst/>
            <a:gdLst/>
            <a:ahLst/>
            <a:cxnLst>
              <a:cxn ang="0">
                <a:pos x="10" y="0"/>
              </a:cxn>
              <a:cxn ang="0">
                <a:pos x="240" y="132"/>
              </a:cxn>
              <a:cxn ang="0">
                <a:pos x="19" y="141"/>
              </a:cxn>
              <a:cxn ang="0">
                <a:pos x="356" y="381"/>
              </a:cxn>
            </a:cxnLst>
            <a:rect l="0" t="0" r="r" b="b"/>
            <a:pathLst>
              <a:path w="356" h="381">
                <a:moveTo>
                  <a:pt x="10" y="0"/>
                </a:moveTo>
                <a:cubicBezTo>
                  <a:pt x="124" y="54"/>
                  <a:pt x="239" y="109"/>
                  <a:pt x="240" y="132"/>
                </a:cubicBezTo>
                <a:cubicBezTo>
                  <a:pt x="241" y="155"/>
                  <a:pt x="0" y="100"/>
                  <a:pt x="19" y="141"/>
                </a:cubicBezTo>
                <a:cubicBezTo>
                  <a:pt x="38" y="182"/>
                  <a:pt x="299" y="341"/>
                  <a:pt x="356" y="381"/>
                </a:cubicBezTo>
              </a:path>
            </a:pathLst>
          </a:custGeom>
          <a:noFill/>
          <a:ln w="9525">
            <a:solidFill>
              <a:schemeClr val="bg2"/>
            </a:solidFill>
            <a:round/>
            <a:headEnd/>
            <a:tailEnd/>
          </a:ln>
          <a:effectLst/>
        </p:spPr>
        <p:txBody>
          <a:bodyPr/>
          <a:lstStyle/>
          <a:p>
            <a:endParaRPr lang="en-US" dirty="0">
              <a:latin typeface="Segoe" pitchFamily="34" charset="0"/>
            </a:endParaRPr>
          </a:p>
        </p:txBody>
      </p:sp>
      <p:sp>
        <p:nvSpPr>
          <p:cNvPr id="132" name="Text Box 19"/>
          <p:cNvSpPr txBox="1">
            <a:spLocks noChangeArrowheads="1"/>
          </p:cNvSpPr>
          <p:nvPr/>
        </p:nvSpPr>
        <p:spPr bwMode="auto">
          <a:xfrm>
            <a:off x="3719513" y="5475288"/>
            <a:ext cx="2601994" cy="738664"/>
          </a:xfrm>
          <a:prstGeom prst="rect">
            <a:avLst/>
          </a:prstGeom>
          <a:noFill/>
          <a:ln w="9525" algn="ctr">
            <a:noFill/>
            <a:miter lim="800000"/>
            <a:headEnd/>
            <a:tailEnd/>
          </a:ln>
          <a:effectLst/>
        </p:spPr>
        <p:txBody>
          <a:bodyPr wrap="none">
            <a:spAutoFit/>
          </a:bodyPr>
          <a:lstStyle/>
          <a:p>
            <a:pPr eaLnBrk="0" hangingPunct="0"/>
            <a:r>
              <a:rPr lang="en-US" sz="1400" dirty="0">
                <a:solidFill>
                  <a:schemeClr val="bg2"/>
                </a:solidFill>
                <a:effectLst/>
                <a:latin typeface="Segoe" pitchFamily="34" charset="0"/>
                <a:cs typeface="Arial" charset="0"/>
              </a:rPr>
              <a:t>Service Processor</a:t>
            </a:r>
          </a:p>
          <a:p>
            <a:pPr eaLnBrk="0" hangingPunct="0"/>
            <a:r>
              <a:rPr lang="en-US" sz="1400" dirty="0">
                <a:solidFill>
                  <a:schemeClr val="bg2"/>
                </a:solidFill>
                <a:effectLst/>
                <a:latin typeface="Segoe" pitchFamily="34" charset="0"/>
                <a:cs typeface="Arial" charset="0"/>
              </a:rPr>
              <a:t>Firmware </a:t>
            </a:r>
            <a:r>
              <a:rPr lang="en-US" sz="1400" dirty="0" smtClean="0">
                <a:solidFill>
                  <a:schemeClr val="bg2"/>
                </a:solidFill>
                <a:effectLst/>
                <a:latin typeface="Segoe" pitchFamily="34" charset="0"/>
                <a:cs typeface="Arial" charset="0"/>
              </a:rPr>
              <a:t>i.e.,</a:t>
            </a:r>
            <a:endParaRPr lang="en-US" sz="1400" dirty="0">
              <a:solidFill>
                <a:schemeClr val="bg2"/>
              </a:solidFill>
              <a:effectLst/>
              <a:latin typeface="Segoe" pitchFamily="34" charset="0"/>
              <a:cs typeface="Arial" charset="0"/>
            </a:endParaRPr>
          </a:p>
          <a:p>
            <a:pPr eaLnBrk="0" hangingPunct="0"/>
            <a:r>
              <a:rPr lang="en-US" sz="1400" dirty="0">
                <a:solidFill>
                  <a:schemeClr val="bg2"/>
                </a:solidFill>
                <a:effectLst/>
                <a:latin typeface="Segoe" pitchFamily="34" charset="0"/>
                <a:cs typeface="Arial" charset="0"/>
              </a:rPr>
              <a:t>Integrated Remote Presence</a:t>
            </a:r>
          </a:p>
        </p:txBody>
      </p:sp>
      <p:pic>
        <p:nvPicPr>
          <p:cNvPr id="133" name="Picture 21" descr="100_3650_presentation"/>
          <p:cNvPicPr>
            <a:picLocks noChangeAspect="1" noChangeArrowheads="1"/>
          </p:cNvPicPr>
          <p:nvPr/>
        </p:nvPicPr>
        <p:blipFill>
          <a:blip r:embed="rId6" cstate="print"/>
          <a:srcRect/>
          <a:stretch>
            <a:fillRect/>
          </a:stretch>
        </p:blipFill>
        <p:spPr bwMode="auto">
          <a:xfrm>
            <a:off x="1239748" y="4238964"/>
            <a:ext cx="2209800" cy="463550"/>
          </a:xfrm>
          <a:prstGeom prst="rect">
            <a:avLst/>
          </a:prstGeom>
          <a:noFill/>
        </p:spPr>
      </p:pic>
      <p:sp>
        <p:nvSpPr>
          <p:cNvPr id="134" name="Text Box 22"/>
          <p:cNvSpPr txBox="1">
            <a:spLocks noChangeArrowheads="1"/>
          </p:cNvSpPr>
          <p:nvPr/>
        </p:nvSpPr>
        <p:spPr bwMode="auto">
          <a:xfrm>
            <a:off x="1182385" y="3844694"/>
            <a:ext cx="1989647" cy="307777"/>
          </a:xfrm>
          <a:prstGeom prst="rect">
            <a:avLst/>
          </a:prstGeom>
          <a:noFill/>
          <a:ln w="9525" algn="ctr">
            <a:noFill/>
            <a:miter lim="800000"/>
            <a:headEnd/>
            <a:tailEnd/>
          </a:ln>
          <a:effectLst/>
        </p:spPr>
        <p:txBody>
          <a:bodyPr wrap="none">
            <a:spAutoFit/>
          </a:bodyPr>
          <a:lstStyle/>
          <a:p>
            <a:pPr algn="l" eaLnBrk="0" hangingPunct="0"/>
            <a:r>
              <a:rPr lang="en-US" sz="1400" dirty="0">
                <a:solidFill>
                  <a:schemeClr val="bg2"/>
                </a:solidFill>
                <a:effectLst/>
                <a:latin typeface="Segoe" pitchFamily="34" charset="0"/>
                <a:cs typeface="Arial" charset="0"/>
              </a:rPr>
              <a:t>Analog / Digital KVM</a:t>
            </a:r>
          </a:p>
        </p:txBody>
      </p:sp>
      <p:grpSp>
        <p:nvGrpSpPr>
          <p:cNvPr id="135" name="Group 26"/>
          <p:cNvGrpSpPr>
            <a:grpSpLocks/>
          </p:cNvGrpSpPr>
          <p:nvPr/>
        </p:nvGrpSpPr>
        <p:grpSpPr bwMode="auto">
          <a:xfrm>
            <a:off x="4716463" y="4789488"/>
            <a:ext cx="752475" cy="661987"/>
            <a:chOff x="338" y="2077"/>
            <a:chExt cx="482" cy="207"/>
          </a:xfrm>
        </p:grpSpPr>
        <p:pic>
          <p:nvPicPr>
            <p:cNvPr id="136" name="Picture 27" descr="asic"/>
            <p:cNvPicPr>
              <a:picLocks noChangeAspect="1" noChangeArrowheads="1"/>
            </p:cNvPicPr>
            <p:nvPr/>
          </p:nvPicPr>
          <p:blipFill>
            <a:blip r:embed="rId7"/>
            <a:srcRect/>
            <a:stretch>
              <a:fillRect/>
            </a:stretch>
          </p:blipFill>
          <p:spPr bwMode="auto">
            <a:xfrm>
              <a:off x="338" y="2112"/>
              <a:ext cx="310" cy="172"/>
            </a:xfrm>
            <a:prstGeom prst="rect">
              <a:avLst/>
            </a:prstGeom>
            <a:noFill/>
            <a:ln w="9525">
              <a:noFill/>
              <a:miter lim="800000"/>
              <a:headEnd/>
              <a:tailEnd/>
            </a:ln>
            <a:effectLst/>
          </p:spPr>
        </p:pic>
        <p:sp>
          <p:nvSpPr>
            <p:cNvPr id="137" name="Rectangle 28"/>
            <p:cNvSpPr>
              <a:spLocks noChangeArrowheads="1"/>
            </p:cNvSpPr>
            <p:nvPr/>
          </p:nvSpPr>
          <p:spPr bwMode="auto">
            <a:xfrm rot="-1472478">
              <a:off x="700" y="2077"/>
              <a:ext cx="120" cy="104"/>
            </a:xfrm>
            <a:prstGeom prst="rect">
              <a:avLst/>
            </a:prstGeom>
            <a:solidFill>
              <a:srgbClr val="3D3D3D"/>
            </a:solidFill>
            <a:ln w="9525">
              <a:noFill/>
              <a:miter lim="800000"/>
              <a:headEnd/>
              <a:tailEnd/>
            </a:ln>
            <a:effectLst/>
          </p:spPr>
          <p:txBody>
            <a:bodyPr wrap="none" anchor="ctr"/>
            <a:lstStyle/>
            <a:p>
              <a:endParaRPr lang="en-US" dirty="0">
                <a:latin typeface="Segoe" pitchFamily="34" charset="0"/>
              </a:endParaRPr>
            </a:p>
          </p:txBody>
        </p:sp>
      </p:grpSp>
    </p:spTree>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82" name="Line 2"/>
          <p:cNvSpPr>
            <a:spLocks noChangeShapeType="1"/>
          </p:cNvSpPr>
          <p:nvPr/>
        </p:nvSpPr>
        <p:spPr bwMode="auto">
          <a:xfrm>
            <a:off x="2133600" y="3757613"/>
            <a:ext cx="1616075" cy="0"/>
          </a:xfrm>
          <a:prstGeom prst="line">
            <a:avLst/>
          </a:prstGeom>
          <a:noFill/>
          <a:ln w="38100">
            <a:solidFill>
              <a:srgbClr val="19615F"/>
            </a:solidFill>
            <a:round/>
            <a:headEnd/>
            <a:tailEnd/>
          </a:ln>
          <a:effectLst/>
        </p:spPr>
        <p:txBody>
          <a:bodyPr wrap="none" anchor="ctr"/>
          <a:lstStyle/>
          <a:p>
            <a:endParaRPr lang="en-US" dirty="0">
              <a:latin typeface="Segoe" pitchFamily="34" charset="0"/>
            </a:endParaRPr>
          </a:p>
        </p:txBody>
      </p:sp>
      <p:sp>
        <p:nvSpPr>
          <p:cNvPr id="276483" name="Line 3"/>
          <p:cNvSpPr>
            <a:spLocks noChangeShapeType="1"/>
          </p:cNvSpPr>
          <p:nvPr/>
        </p:nvSpPr>
        <p:spPr bwMode="auto">
          <a:xfrm>
            <a:off x="3749675" y="3146425"/>
            <a:ext cx="0" cy="633413"/>
          </a:xfrm>
          <a:prstGeom prst="line">
            <a:avLst/>
          </a:prstGeom>
          <a:noFill/>
          <a:ln w="38100">
            <a:solidFill>
              <a:srgbClr val="19615F"/>
            </a:solidFill>
            <a:round/>
            <a:headEnd/>
            <a:tailEnd/>
          </a:ln>
          <a:effectLst/>
        </p:spPr>
        <p:txBody>
          <a:bodyPr wrap="none" anchor="ctr"/>
          <a:lstStyle/>
          <a:p>
            <a:endParaRPr lang="en-US" dirty="0">
              <a:latin typeface="Segoe" pitchFamily="34" charset="0"/>
            </a:endParaRPr>
          </a:p>
        </p:txBody>
      </p:sp>
      <p:sp>
        <p:nvSpPr>
          <p:cNvPr id="276484" name="Line 4"/>
          <p:cNvSpPr>
            <a:spLocks noChangeShapeType="1"/>
          </p:cNvSpPr>
          <p:nvPr/>
        </p:nvSpPr>
        <p:spPr bwMode="auto">
          <a:xfrm flipV="1">
            <a:off x="3746500" y="3157538"/>
            <a:ext cx="687388" cy="0"/>
          </a:xfrm>
          <a:prstGeom prst="line">
            <a:avLst/>
          </a:prstGeom>
          <a:noFill/>
          <a:ln w="38100">
            <a:solidFill>
              <a:srgbClr val="19615F"/>
            </a:solidFill>
            <a:round/>
            <a:headEnd/>
            <a:tailEnd/>
          </a:ln>
          <a:effectLst/>
        </p:spPr>
        <p:txBody>
          <a:bodyPr wrap="none" anchor="ctr"/>
          <a:lstStyle/>
          <a:p>
            <a:endParaRPr lang="en-US" dirty="0">
              <a:latin typeface="Segoe" pitchFamily="34" charset="0"/>
            </a:endParaRPr>
          </a:p>
        </p:txBody>
      </p:sp>
      <p:sp>
        <p:nvSpPr>
          <p:cNvPr id="276497" name="Rectangle 17"/>
          <p:cNvSpPr>
            <a:spLocks noGrp="1" noChangeArrowheads="1"/>
          </p:cNvSpPr>
          <p:nvPr>
            <p:ph type="title"/>
          </p:nvPr>
        </p:nvSpPr>
        <p:spPr>
          <a:xfrm>
            <a:off x="382588" y="228600"/>
            <a:ext cx="8380412" cy="1191095"/>
          </a:xfrm>
        </p:spPr>
        <p:txBody>
          <a:bodyPr/>
          <a:lstStyle/>
          <a:p>
            <a:r>
              <a:rPr lang="en-US" dirty="0" smtClean="0"/>
              <a:t>DMTF DASH Management</a:t>
            </a:r>
            <a:br>
              <a:rPr lang="en-US" dirty="0" smtClean="0"/>
            </a:br>
            <a:r>
              <a:rPr lang="en-US" sz="3600" dirty="0" smtClean="0">
                <a:solidFill>
                  <a:schemeClr val="accent1"/>
                </a:solidFill>
              </a:rPr>
              <a:t>Lower TCO for Desktop and Mobile Clients</a:t>
            </a:r>
            <a:endParaRPr lang="en-US" sz="3600" dirty="0">
              <a:solidFill>
                <a:schemeClr val="accent1"/>
              </a:solidFill>
            </a:endParaRPr>
          </a:p>
        </p:txBody>
      </p:sp>
      <p:sp>
        <p:nvSpPr>
          <p:cNvPr id="276498" name="Rectangle 18"/>
          <p:cNvSpPr>
            <a:spLocks noGrp="1" noChangeArrowheads="1"/>
          </p:cNvSpPr>
          <p:nvPr>
            <p:ph idx="1"/>
          </p:nvPr>
        </p:nvSpPr>
        <p:spPr>
          <a:xfrm>
            <a:off x="3629891" y="3994833"/>
            <a:ext cx="5133109" cy="2634567"/>
          </a:xfrm>
        </p:spPr>
        <p:txBody>
          <a:bodyPr/>
          <a:lstStyle/>
          <a:p>
            <a:r>
              <a:rPr lang="en-US" sz="2400" dirty="0" smtClean="0"/>
              <a:t>Web Services based management protocol at DMTF</a:t>
            </a:r>
          </a:p>
          <a:p>
            <a:r>
              <a:rPr lang="en-US" sz="2400" dirty="0" smtClean="0"/>
              <a:t>Promotes interoperability between management tools and managed resources</a:t>
            </a:r>
          </a:p>
          <a:p>
            <a:r>
              <a:rPr lang="en-US" sz="2400" dirty="0" smtClean="0"/>
              <a:t>Vendors already adding </a:t>
            </a:r>
            <a:br>
              <a:rPr lang="en-US" sz="2400" dirty="0" smtClean="0"/>
            </a:br>
            <a:r>
              <a:rPr lang="en-US" sz="2400" dirty="0" smtClean="0"/>
              <a:t>WS-Management support</a:t>
            </a:r>
            <a:endParaRPr lang="en-US" sz="2400" dirty="0"/>
          </a:p>
        </p:txBody>
      </p:sp>
      <p:grpSp>
        <p:nvGrpSpPr>
          <p:cNvPr id="276487" name="Group 7"/>
          <p:cNvGrpSpPr>
            <a:grpSpLocks/>
          </p:cNvGrpSpPr>
          <p:nvPr/>
        </p:nvGrpSpPr>
        <p:grpSpPr bwMode="auto">
          <a:xfrm>
            <a:off x="2330450" y="1782763"/>
            <a:ext cx="1233488" cy="4162425"/>
            <a:chOff x="2484" y="859"/>
            <a:chExt cx="777" cy="3039"/>
          </a:xfrm>
        </p:grpSpPr>
        <p:sp>
          <p:nvSpPr>
            <p:cNvPr id="276488" name="Oval 8"/>
            <p:cNvSpPr>
              <a:spLocks noChangeArrowheads="1"/>
            </p:cNvSpPr>
            <p:nvPr/>
          </p:nvSpPr>
          <p:spPr bwMode="auto">
            <a:xfrm>
              <a:off x="2484" y="859"/>
              <a:ext cx="777" cy="3039"/>
            </a:xfrm>
            <a:prstGeom prst="ellipse">
              <a:avLst/>
            </a:prstGeom>
            <a:ln>
              <a:headEnd/>
              <a:tailEnd/>
            </a:ln>
          </p:spPr>
          <p:style>
            <a:lnRef idx="0">
              <a:schemeClr val="accent6"/>
            </a:lnRef>
            <a:fillRef idx="3">
              <a:schemeClr val="accent6"/>
            </a:fillRef>
            <a:effectRef idx="3">
              <a:schemeClr val="accent6"/>
            </a:effectRef>
            <a:fontRef idx="minor">
              <a:schemeClr val="lt1"/>
            </a:fontRef>
          </p:style>
          <p:txBody>
            <a:bodyPr wrap="none" anchor="ctr"/>
            <a:lstStyle/>
            <a:p>
              <a:pPr eaLnBrk="0" hangingPunct="0"/>
              <a:endParaRPr lang="en-US" sz="2000" i="1" dirty="0">
                <a:effectLst/>
                <a:latin typeface="Segoe" pitchFamily="34" charset="0"/>
              </a:endParaRPr>
            </a:p>
          </p:txBody>
        </p:sp>
        <p:sp>
          <p:nvSpPr>
            <p:cNvPr id="276489" name="Text Box 9"/>
            <p:cNvSpPr txBox="1">
              <a:spLocks noChangeArrowheads="1"/>
            </p:cNvSpPr>
            <p:nvPr/>
          </p:nvSpPr>
          <p:spPr bwMode="auto">
            <a:xfrm>
              <a:off x="2720" y="1545"/>
              <a:ext cx="311" cy="1955"/>
            </a:xfrm>
            <a:prstGeom prst="rect">
              <a:avLst/>
            </a:prstGeom>
            <a:noFill/>
            <a:ln>
              <a:noFill/>
              <a:headEnd/>
              <a:tailEnd/>
            </a:ln>
            <a:scene3d>
              <a:camera prst="orthographicFront" fov="0">
                <a:rot lat="0" lon="0" rev="0"/>
              </a:camera>
              <a:lightRig rig="harsh" dir="t">
                <a:rot lat="6000000" lon="6000000" rev="0"/>
              </a:lightRig>
            </a:scene3d>
          </p:spPr>
          <p:style>
            <a:lnRef idx="0">
              <a:schemeClr val="accent6"/>
            </a:lnRef>
            <a:fillRef idx="3">
              <a:schemeClr val="accent6"/>
            </a:fillRef>
            <a:effectRef idx="3">
              <a:schemeClr val="accent6"/>
            </a:effectRef>
            <a:fontRef idx="minor">
              <a:schemeClr val="lt1"/>
            </a:fontRef>
          </p:style>
          <p:txBody>
            <a:bodyPr wrap="none">
              <a:spAutoFit/>
            </a:bodyPr>
            <a:lstStyle/>
            <a:p>
              <a:r>
                <a:rPr lang="en-US" sz="2400" dirty="0">
                  <a:solidFill>
                    <a:schemeClr val="bg2"/>
                  </a:solidFill>
                  <a:latin typeface="Segoe" pitchFamily="34" charset="0"/>
                </a:rPr>
                <a:t>N</a:t>
              </a:r>
              <a:br>
                <a:rPr lang="en-US" sz="2400" dirty="0">
                  <a:solidFill>
                    <a:schemeClr val="bg2"/>
                  </a:solidFill>
                  <a:latin typeface="Segoe" pitchFamily="34" charset="0"/>
                </a:rPr>
              </a:br>
              <a:r>
                <a:rPr lang="en-US" sz="2400" dirty="0">
                  <a:solidFill>
                    <a:schemeClr val="bg2"/>
                  </a:solidFill>
                  <a:latin typeface="Segoe" pitchFamily="34" charset="0"/>
                </a:rPr>
                <a:t>E</a:t>
              </a:r>
              <a:br>
                <a:rPr lang="en-US" sz="2400" dirty="0">
                  <a:solidFill>
                    <a:schemeClr val="bg2"/>
                  </a:solidFill>
                  <a:latin typeface="Segoe" pitchFamily="34" charset="0"/>
                </a:rPr>
              </a:br>
              <a:r>
                <a:rPr lang="en-US" sz="2400" dirty="0">
                  <a:solidFill>
                    <a:schemeClr val="bg2"/>
                  </a:solidFill>
                  <a:latin typeface="Segoe" pitchFamily="34" charset="0"/>
                </a:rPr>
                <a:t>T</a:t>
              </a:r>
              <a:br>
                <a:rPr lang="en-US" sz="2400" dirty="0">
                  <a:solidFill>
                    <a:schemeClr val="bg2"/>
                  </a:solidFill>
                  <a:latin typeface="Segoe" pitchFamily="34" charset="0"/>
                </a:rPr>
              </a:br>
              <a:r>
                <a:rPr lang="en-US" sz="2400" dirty="0">
                  <a:solidFill>
                    <a:schemeClr val="bg2"/>
                  </a:solidFill>
                  <a:latin typeface="Segoe" pitchFamily="34" charset="0"/>
                </a:rPr>
                <a:t>W</a:t>
              </a:r>
              <a:br>
                <a:rPr lang="en-US" sz="2400" dirty="0">
                  <a:solidFill>
                    <a:schemeClr val="bg2"/>
                  </a:solidFill>
                  <a:latin typeface="Segoe" pitchFamily="34" charset="0"/>
                </a:rPr>
              </a:br>
              <a:r>
                <a:rPr lang="en-US" sz="2400" dirty="0">
                  <a:solidFill>
                    <a:schemeClr val="bg2"/>
                  </a:solidFill>
                  <a:latin typeface="Segoe" pitchFamily="34" charset="0"/>
                </a:rPr>
                <a:t>O</a:t>
              </a:r>
              <a:br>
                <a:rPr lang="en-US" sz="2400" dirty="0">
                  <a:solidFill>
                    <a:schemeClr val="bg2"/>
                  </a:solidFill>
                  <a:latin typeface="Segoe" pitchFamily="34" charset="0"/>
                </a:rPr>
              </a:br>
              <a:r>
                <a:rPr lang="en-US" sz="2400" dirty="0">
                  <a:solidFill>
                    <a:schemeClr val="bg2"/>
                  </a:solidFill>
                  <a:latin typeface="Segoe" pitchFamily="34" charset="0"/>
                </a:rPr>
                <a:t>R</a:t>
              </a:r>
              <a:br>
                <a:rPr lang="en-US" sz="2400" dirty="0">
                  <a:solidFill>
                    <a:schemeClr val="bg2"/>
                  </a:solidFill>
                  <a:latin typeface="Segoe" pitchFamily="34" charset="0"/>
                </a:rPr>
              </a:br>
              <a:r>
                <a:rPr lang="en-US" sz="2400" dirty="0">
                  <a:solidFill>
                    <a:schemeClr val="bg2"/>
                  </a:solidFill>
                  <a:latin typeface="Segoe" pitchFamily="34" charset="0"/>
                </a:rPr>
                <a:t>K</a:t>
              </a:r>
            </a:p>
          </p:txBody>
        </p:sp>
      </p:grpSp>
      <p:sp>
        <p:nvSpPr>
          <p:cNvPr id="276490" name="Text Box 10"/>
          <p:cNvSpPr txBox="1">
            <a:spLocks noChangeArrowheads="1"/>
          </p:cNvSpPr>
          <p:nvPr/>
        </p:nvSpPr>
        <p:spPr bwMode="auto">
          <a:xfrm>
            <a:off x="403225" y="3379788"/>
            <a:ext cx="1717675" cy="707886"/>
          </a:xfrm>
          <a:prstGeom prst="rect">
            <a:avLst/>
          </a:prstGeom>
          <a:solidFill>
            <a:srgbClr val="DBF1EF"/>
          </a:solidFill>
          <a:ln w="38100">
            <a:solidFill>
              <a:srgbClr val="19615F"/>
            </a:solidFill>
            <a:miter lim="800000"/>
            <a:headEnd/>
            <a:tailEnd/>
          </a:ln>
          <a:effectLst/>
        </p:spPr>
        <p:txBody>
          <a:bodyPr>
            <a:spAutoFit/>
          </a:bodyPr>
          <a:lstStyle/>
          <a:p>
            <a:pPr eaLnBrk="0" hangingPunct="0"/>
            <a:r>
              <a:rPr lang="en-US" sz="2000" dirty="0">
                <a:solidFill>
                  <a:srgbClr val="19615F"/>
                </a:solidFill>
                <a:effectLst/>
                <a:latin typeface="Segoe" pitchFamily="34" charset="0"/>
              </a:rPr>
              <a:t>Mgmt Console</a:t>
            </a:r>
          </a:p>
        </p:txBody>
      </p:sp>
      <p:sp>
        <p:nvSpPr>
          <p:cNvPr id="276491" name="Text Box 11"/>
          <p:cNvSpPr txBox="1">
            <a:spLocks noChangeArrowheads="1"/>
          </p:cNvSpPr>
          <p:nvPr/>
        </p:nvSpPr>
        <p:spPr bwMode="auto">
          <a:xfrm>
            <a:off x="4422775" y="2795588"/>
            <a:ext cx="2657475" cy="1044575"/>
          </a:xfrm>
          <a:prstGeom prst="rect">
            <a:avLst/>
          </a:prstGeom>
          <a:noFill/>
          <a:ln w="38100">
            <a:solidFill>
              <a:schemeClr val="tx2"/>
            </a:solidFill>
            <a:miter lim="800000"/>
            <a:headEnd/>
            <a:tailEnd/>
          </a:ln>
          <a:effectLst/>
        </p:spPr>
        <p:txBody>
          <a:bodyPr>
            <a:spAutoFit/>
          </a:bodyPr>
          <a:lstStyle/>
          <a:p>
            <a:pPr algn="l" eaLnBrk="0" hangingPunct="0"/>
            <a:r>
              <a:rPr lang="en-US" sz="2000" dirty="0">
                <a:solidFill>
                  <a:schemeClr val="tx2"/>
                </a:solidFill>
                <a:latin typeface="Segoe" pitchFamily="34" charset="0"/>
              </a:rPr>
              <a:t>DASH - </a:t>
            </a:r>
          </a:p>
          <a:p>
            <a:pPr algn="l" eaLnBrk="0" hangingPunct="0"/>
            <a:r>
              <a:rPr lang="en-US" sz="2000" dirty="0">
                <a:solidFill>
                  <a:schemeClr val="tx2"/>
                </a:solidFill>
                <a:latin typeface="Segoe" pitchFamily="34" charset="0"/>
              </a:rPr>
              <a:t>Managed</a:t>
            </a:r>
          </a:p>
          <a:p>
            <a:pPr algn="l" eaLnBrk="0" hangingPunct="0"/>
            <a:r>
              <a:rPr lang="en-US" sz="2000" dirty="0">
                <a:solidFill>
                  <a:schemeClr val="tx2"/>
                </a:solidFill>
                <a:latin typeface="Segoe" pitchFamily="34" charset="0"/>
              </a:rPr>
              <a:t>Desktop</a:t>
            </a:r>
          </a:p>
        </p:txBody>
      </p:sp>
      <p:sp>
        <p:nvSpPr>
          <p:cNvPr id="276493" name="AutoShape 13"/>
          <p:cNvSpPr>
            <a:spLocks/>
          </p:cNvSpPr>
          <p:nvPr/>
        </p:nvSpPr>
        <p:spPr bwMode="auto">
          <a:xfrm>
            <a:off x="7127875" y="2779713"/>
            <a:ext cx="346075" cy="422910"/>
          </a:xfrm>
          <a:prstGeom prst="rightBrace">
            <a:avLst>
              <a:gd name="adj1" fmla="val 26797"/>
              <a:gd name="adj2" fmla="val 50000"/>
            </a:avLst>
          </a:prstGeom>
          <a:noFill/>
          <a:ln w="38100">
            <a:solidFill>
              <a:schemeClr val="tx1"/>
            </a:solidFill>
            <a:round/>
            <a:headEnd/>
            <a:tailEnd/>
          </a:ln>
          <a:effectLst/>
        </p:spPr>
        <p:txBody>
          <a:bodyPr>
            <a:spAutoFit/>
          </a:bodyPr>
          <a:lstStyle/>
          <a:p>
            <a:endParaRPr lang="en-US" dirty="0">
              <a:latin typeface="Segoe" pitchFamily="34" charset="0"/>
            </a:endParaRPr>
          </a:p>
        </p:txBody>
      </p:sp>
      <p:sp>
        <p:nvSpPr>
          <p:cNvPr id="276494" name="Text Box 14"/>
          <p:cNvSpPr txBox="1">
            <a:spLocks noChangeArrowheads="1"/>
          </p:cNvSpPr>
          <p:nvPr/>
        </p:nvSpPr>
        <p:spPr bwMode="auto">
          <a:xfrm>
            <a:off x="7261225" y="2903538"/>
            <a:ext cx="1630363" cy="779462"/>
          </a:xfrm>
          <a:prstGeom prst="rect">
            <a:avLst/>
          </a:prstGeom>
          <a:noFill/>
          <a:ln w="12700">
            <a:noFill/>
            <a:miter lim="800000"/>
            <a:headEnd/>
            <a:tailEnd/>
          </a:ln>
          <a:effectLst/>
        </p:spPr>
        <p:txBody>
          <a:bodyPr>
            <a:spAutoFit/>
          </a:bodyPr>
          <a:lstStyle/>
          <a:p>
            <a:pPr>
              <a:spcBef>
                <a:spcPct val="50000"/>
              </a:spcBef>
            </a:pPr>
            <a:r>
              <a:rPr lang="en-US" dirty="0" err="1">
                <a:latin typeface="Segoe" pitchFamily="34" charset="0"/>
              </a:rPr>
              <a:t>Avocent</a:t>
            </a:r>
            <a:endParaRPr lang="en-US" dirty="0">
              <a:latin typeface="Segoe" pitchFamily="34" charset="0"/>
            </a:endParaRPr>
          </a:p>
          <a:p>
            <a:pPr>
              <a:spcBef>
                <a:spcPct val="50000"/>
              </a:spcBef>
            </a:pPr>
            <a:r>
              <a:rPr lang="en-US" dirty="0">
                <a:latin typeface="Segoe" pitchFamily="34" charset="0"/>
              </a:rPr>
              <a:t>AMD</a:t>
            </a:r>
          </a:p>
        </p:txBody>
      </p:sp>
    </p:spTree>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8659" name="Rectangle 131"/>
          <p:cNvSpPr>
            <a:spLocks noGrp="1" noChangeArrowheads="1"/>
          </p:cNvSpPr>
          <p:nvPr>
            <p:ph type="title"/>
          </p:nvPr>
        </p:nvSpPr>
        <p:spPr/>
        <p:txBody>
          <a:bodyPr/>
          <a:lstStyle/>
          <a:p>
            <a:r>
              <a:rPr lang="en-US" dirty="0" smtClean="0"/>
              <a:t>DMTF SMASH</a:t>
            </a:r>
            <a:br>
              <a:rPr lang="en-US" dirty="0" smtClean="0"/>
            </a:br>
            <a:r>
              <a:rPr lang="en-US" sz="3600" dirty="0" smtClean="0">
                <a:solidFill>
                  <a:schemeClr val="accent1"/>
                </a:solidFill>
              </a:rPr>
              <a:t>Direct or Gateway</a:t>
            </a:r>
            <a:endParaRPr lang="en-US" sz="3600" dirty="0">
              <a:solidFill>
                <a:schemeClr val="accent1"/>
              </a:solidFill>
            </a:endParaRPr>
          </a:p>
        </p:txBody>
      </p:sp>
      <p:sp>
        <p:nvSpPr>
          <p:cNvPr id="263" name="Text Box 5"/>
          <p:cNvSpPr txBox="1">
            <a:spLocks noChangeArrowheads="1"/>
          </p:cNvSpPr>
          <p:nvPr/>
        </p:nvSpPr>
        <p:spPr bwMode="auto">
          <a:xfrm>
            <a:off x="180115" y="3631450"/>
            <a:ext cx="1493044" cy="664797"/>
          </a:xfrm>
          <a:prstGeom prst="rect">
            <a:avLst/>
          </a:prstGeom>
          <a:noFill/>
          <a:ln w="25400">
            <a:noFill/>
            <a:miter lim="800000"/>
            <a:headEnd/>
            <a:tailEnd type="none" w="lg" len="sm"/>
          </a:ln>
          <a:effectLst/>
        </p:spPr>
        <p:txBody>
          <a:bodyPr lIns="0" tIns="0" rIns="0" bIns="0">
            <a:spAutoFit/>
          </a:bodyPr>
          <a:lstStyle/>
          <a:p>
            <a:pPr>
              <a:lnSpc>
                <a:spcPct val="90000"/>
              </a:lnSpc>
              <a:spcBef>
                <a:spcPts val="600"/>
              </a:spcBef>
            </a:pPr>
            <a:r>
              <a:rPr lang="en-US" sz="1600" b="0" dirty="0" smtClean="0">
                <a:latin typeface="+mn-lt"/>
                <a:cs typeface="Times New Roman" pitchFamily="18" charset="0"/>
              </a:rPr>
              <a:t>Manageability</a:t>
            </a:r>
            <a:br>
              <a:rPr lang="en-US" sz="1600" b="0" dirty="0" smtClean="0">
                <a:latin typeface="+mn-lt"/>
                <a:cs typeface="Times New Roman" pitchFamily="18" charset="0"/>
              </a:rPr>
            </a:br>
            <a:r>
              <a:rPr lang="en-US" sz="1600" b="0" dirty="0" smtClean="0">
                <a:latin typeface="+mn-lt"/>
                <a:cs typeface="Times New Roman" pitchFamily="18" charset="0"/>
              </a:rPr>
              <a:t>Access</a:t>
            </a:r>
            <a:br>
              <a:rPr lang="en-US" sz="1600" b="0" dirty="0" smtClean="0">
                <a:latin typeface="+mn-lt"/>
                <a:cs typeface="Times New Roman" pitchFamily="18" charset="0"/>
              </a:rPr>
            </a:br>
            <a:r>
              <a:rPr lang="en-US" sz="1600" b="0" dirty="0" smtClean="0">
                <a:latin typeface="+mn-lt"/>
                <a:cs typeface="Times New Roman" pitchFamily="18" charset="0"/>
              </a:rPr>
              <a:t>Point </a:t>
            </a:r>
            <a:r>
              <a:rPr lang="en-US" sz="1600" b="0" dirty="0">
                <a:latin typeface="+mn-lt"/>
                <a:cs typeface="Times New Roman" pitchFamily="18" charset="0"/>
              </a:rPr>
              <a:t>(MAP)</a:t>
            </a:r>
          </a:p>
        </p:txBody>
      </p:sp>
      <p:sp>
        <p:nvSpPr>
          <p:cNvPr id="264" name="Rectangle 10"/>
          <p:cNvSpPr>
            <a:spLocks noChangeArrowheads="1"/>
          </p:cNvSpPr>
          <p:nvPr/>
        </p:nvSpPr>
        <p:spPr bwMode="auto">
          <a:xfrm>
            <a:off x="367282" y="5319843"/>
            <a:ext cx="1020580" cy="526288"/>
          </a:xfrm>
          <a:prstGeom prst="rect">
            <a:avLst/>
          </a:prstGeom>
          <a:noFill/>
          <a:ln w="12700">
            <a:noFill/>
            <a:miter lim="800000"/>
            <a:headEnd type="none" w="sm" len="sm"/>
            <a:tailEnd type="none" w="sm" len="sm"/>
          </a:ln>
          <a:effectLst/>
        </p:spPr>
        <p:txBody>
          <a:bodyPr wrap="none" lIns="82286" tIns="41143" rIns="82286" bIns="41143">
            <a:spAutoFit/>
          </a:bodyPr>
          <a:lstStyle/>
          <a:p>
            <a:pPr>
              <a:lnSpc>
                <a:spcPct val="90000"/>
              </a:lnSpc>
              <a:spcBef>
                <a:spcPts val="600"/>
              </a:spcBef>
            </a:pPr>
            <a:r>
              <a:rPr lang="en-US" sz="1600" b="0" dirty="0" smtClean="0">
                <a:latin typeface="+mn-lt"/>
                <a:cs typeface="Times New Roman" pitchFamily="18" charset="0"/>
              </a:rPr>
              <a:t>Managed</a:t>
            </a:r>
            <a:br>
              <a:rPr lang="en-US" sz="1600" b="0" dirty="0" smtClean="0">
                <a:latin typeface="+mn-lt"/>
                <a:cs typeface="Times New Roman" pitchFamily="18" charset="0"/>
              </a:rPr>
            </a:br>
            <a:r>
              <a:rPr lang="en-US" sz="1600" b="0" dirty="0" smtClean="0">
                <a:latin typeface="+mn-lt"/>
                <a:cs typeface="Times New Roman" pitchFamily="18" charset="0"/>
              </a:rPr>
              <a:t>System</a:t>
            </a:r>
            <a:endParaRPr lang="en-US" sz="1600" b="0" dirty="0">
              <a:latin typeface="+mn-lt"/>
              <a:cs typeface="Times New Roman" pitchFamily="18" charset="0"/>
            </a:endParaRPr>
          </a:p>
        </p:txBody>
      </p:sp>
      <p:sp>
        <p:nvSpPr>
          <p:cNvPr id="265" name="Text Box 16"/>
          <p:cNvSpPr txBox="1">
            <a:spLocks noChangeArrowheads="1"/>
          </p:cNvSpPr>
          <p:nvPr/>
        </p:nvSpPr>
        <p:spPr bwMode="auto">
          <a:xfrm>
            <a:off x="280128" y="2350900"/>
            <a:ext cx="1293019" cy="443198"/>
          </a:xfrm>
          <a:prstGeom prst="rect">
            <a:avLst/>
          </a:prstGeom>
          <a:noFill/>
          <a:ln w="25400">
            <a:noFill/>
            <a:miter lim="800000"/>
            <a:headEnd/>
            <a:tailEnd type="none" w="lg" len="sm"/>
          </a:ln>
          <a:effectLst/>
        </p:spPr>
        <p:txBody>
          <a:bodyPr lIns="0" tIns="0" rIns="0" bIns="0">
            <a:spAutoFit/>
          </a:bodyPr>
          <a:lstStyle/>
          <a:p>
            <a:pPr>
              <a:lnSpc>
                <a:spcPct val="90000"/>
              </a:lnSpc>
              <a:spcBef>
                <a:spcPts val="600"/>
              </a:spcBef>
            </a:pPr>
            <a:r>
              <a:rPr lang="en-US" sz="1600" b="0">
                <a:latin typeface="+mn-lt"/>
                <a:cs typeface="Times New Roman" pitchFamily="18" charset="0"/>
              </a:rPr>
              <a:t>Managing Supervisor</a:t>
            </a:r>
          </a:p>
        </p:txBody>
      </p:sp>
      <p:sp>
        <p:nvSpPr>
          <p:cNvPr id="266" name="Oval 27"/>
          <p:cNvSpPr>
            <a:spLocks noChangeArrowheads="1"/>
          </p:cNvSpPr>
          <p:nvPr/>
        </p:nvSpPr>
        <p:spPr bwMode="auto">
          <a:xfrm>
            <a:off x="694465" y="4464022"/>
            <a:ext cx="480060" cy="325755"/>
          </a:xfrm>
          <a:prstGeom prst="ellipse">
            <a:avLst/>
          </a:prstGeom>
          <a:ln>
            <a:headEnd/>
            <a:tailEnd/>
          </a:ln>
        </p:spPr>
        <p:style>
          <a:lnRef idx="0">
            <a:schemeClr val="accent3"/>
          </a:lnRef>
          <a:fillRef idx="3">
            <a:schemeClr val="accent3"/>
          </a:fillRef>
          <a:effectRef idx="3">
            <a:schemeClr val="accent3"/>
          </a:effectRef>
          <a:fontRef idx="minor">
            <a:schemeClr val="lt1"/>
          </a:fontRef>
        </p:style>
        <p:txBody>
          <a:bodyPr wrap="none" lIns="82286" tIns="41143" rIns="82286" bIns="41143" anchor="ctr"/>
          <a:lstStyle/>
          <a:p>
            <a:pPr eaLnBrk="0" hangingPunct="0"/>
            <a:r>
              <a:rPr lang="en-US" sz="900" dirty="0">
                <a:solidFill>
                  <a:schemeClr val="bg1"/>
                </a:solidFill>
                <a:effectLst/>
                <a:latin typeface="Segoe" pitchFamily="34" charset="0"/>
              </a:rPr>
              <a:t>MAP</a:t>
            </a:r>
            <a:endParaRPr lang="en-US" dirty="0">
              <a:effectLst/>
              <a:latin typeface="Segoe" pitchFamily="34" charset="0"/>
            </a:endParaRPr>
          </a:p>
        </p:txBody>
      </p:sp>
      <p:sp>
        <p:nvSpPr>
          <p:cNvPr id="267" name="Oval 28"/>
          <p:cNvSpPr>
            <a:spLocks noChangeArrowheads="1"/>
          </p:cNvSpPr>
          <p:nvPr/>
        </p:nvSpPr>
        <p:spPr bwMode="auto">
          <a:xfrm>
            <a:off x="663033" y="2848105"/>
            <a:ext cx="542925" cy="297180"/>
          </a:xfrm>
          <a:prstGeom prst="ellipse">
            <a:avLst/>
          </a:prstGeom>
          <a:ln>
            <a:headEnd/>
            <a:tailEnd/>
          </a:ln>
        </p:spPr>
        <p:style>
          <a:lnRef idx="0">
            <a:schemeClr val="accent6"/>
          </a:lnRef>
          <a:fillRef idx="3">
            <a:schemeClr val="accent6"/>
          </a:fillRef>
          <a:effectRef idx="3">
            <a:schemeClr val="accent6"/>
          </a:effectRef>
          <a:fontRef idx="minor">
            <a:schemeClr val="lt1"/>
          </a:fontRef>
        </p:style>
        <p:txBody>
          <a:bodyPr wrap="none" lIns="82286" tIns="41143" rIns="82286" bIns="41143" anchor="ctr"/>
          <a:lstStyle/>
          <a:p>
            <a:pPr eaLnBrk="0" hangingPunct="0"/>
            <a:r>
              <a:rPr lang="en-US" sz="1100" dirty="0">
                <a:solidFill>
                  <a:schemeClr val="bg2"/>
                </a:solidFill>
                <a:effectLst/>
                <a:latin typeface="Segoe" pitchFamily="34" charset="0"/>
              </a:rPr>
              <a:t>CLP</a:t>
            </a:r>
            <a:endParaRPr lang="en-US" dirty="0">
              <a:solidFill>
                <a:schemeClr val="bg2"/>
              </a:solidFill>
              <a:effectLst/>
              <a:latin typeface="Segoe" pitchFamily="34" charset="0"/>
            </a:endParaRPr>
          </a:p>
        </p:txBody>
      </p:sp>
      <p:sp>
        <p:nvSpPr>
          <p:cNvPr id="268" name="Oval 29"/>
          <p:cNvSpPr>
            <a:spLocks noChangeArrowheads="1"/>
          </p:cNvSpPr>
          <p:nvPr/>
        </p:nvSpPr>
        <p:spPr bwMode="auto">
          <a:xfrm>
            <a:off x="694465" y="5981354"/>
            <a:ext cx="480060" cy="325755"/>
          </a:xfrm>
          <a:prstGeom prst="ellipse">
            <a:avLst/>
          </a:prstGeom>
          <a:ln>
            <a:headEnd/>
            <a:tailEnd/>
          </a:ln>
        </p:spPr>
        <p:style>
          <a:lnRef idx="0">
            <a:schemeClr val="accent2"/>
          </a:lnRef>
          <a:fillRef idx="3">
            <a:schemeClr val="accent2"/>
          </a:fillRef>
          <a:effectRef idx="3">
            <a:schemeClr val="accent2"/>
          </a:effectRef>
          <a:fontRef idx="minor">
            <a:schemeClr val="lt1"/>
          </a:fontRef>
        </p:style>
        <p:txBody>
          <a:bodyPr wrap="none" lIns="82286" tIns="41143" rIns="82286" bIns="41143" anchor="ctr"/>
          <a:lstStyle/>
          <a:p>
            <a:pPr eaLnBrk="0" hangingPunct="0"/>
            <a:r>
              <a:rPr lang="en-US" sz="900" dirty="0">
                <a:solidFill>
                  <a:schemeClr val="bg1"/>
                </a:solidFill>
                <a:effectLst/>
                <a:latin typeface="Segoe" pitchFamily="34" charset="0"/>
              </a:rPr>
              <a:t>ME</a:t>
            </a:r>
            <a:endParaRPr lang="en-US" dirty="0">
              <a:effectLst/>
              <a:latin typeface="Segoe" pitchFamily="34" charset="0"/>
            </a:endParaRPr>
          </a:p>
        </p:txBody>
      </p:sp>
      <p:grpSp>
        <p:nvGrpSpPr>
          <p:cNvPr id="269" name="Group 133"/>
          <p:cNvGrpSpPr>
            <a:grpSpLocks/>
          </p:cNvGrpSpPr>
          <p:nvPr/>
        </p:nvGrpSpPr>
        <p:grpSpPr bwMode="auto">
          <a:xfrm>
            <a:off x="1357406" y="1832653"/>
            <a:ext cx="3383281" cy="5039202"/>
            <a:chOff x="768" y="776"/>
            <a:chExt cx="2368" cy="3527"/>
          </a:xfrm>
        </p:grpSpPr>
        <p:sp>
          <p:nvSpPr>
            <p:cNvPr id="270" name="Rectangle 4"/>
            <p:cNvSpPr>
              <a:spLocks noChangeArrowheads="1"/>
            </p:cNvSpPr>
            <p:nvPr/>
          </p:nvSpPr>
          <p:spPr bwMode="auto">
            <a:xfrm>
              <a:off x="1009" y="1851"/>
              <a:ext cx="1986" cy="993"/>
            </a:xfrm>
            <a:prstGeom prst="rect">
              <a:avLst/>
            </a:prstGeom>
            <a:ln>
              <a:headEnd/>
              <a:tailEnd type="none" w="lg" len="sm"/>
            </a:ln>
          </p:spPr>
          <p:style>
            <a:lnRef idx="1">
              <a:schemeClr val="accent1"/>
            </a:lnRef>
            <a:fillRef idx="2">
              <a:schemeClr val="accent1"/>
            </a:fillRef>
            <a:effectRef idx="1">
              <a:schemeClr val="accent1"/>
            </a:effectRef>
            <a:fontRef idx="minor">
              <a:schemeClr val="dk1"/>
            </a:fontRef>
          </p:style>
          <p:txBody>
            <a:bodyPr wrap="none" lIns="0" tIns="0" rIns="0" bIns="0" anchor="ctr"/>
            <a:lstStyle/>
            <a:p>
              <a:pPr>
                <a:spcBef>
                  <a:spcPct val="50000"/>
                </a:spcBef>
              </a:pPr>
              <a:endParaRPr lang="en-US" b="0">
                <a:effectLst/>
                <a:latin typeface="Futura Bk" pitchFamily="34" charset="0"/>
                <a:cs typeface="Times New Roman" pitchFamily="18" charset="0"/>
              </a:endParaRPr>
            </a:p>
          </p:txBody>
        </p:sp>
        <p:sp>
          <p:nvSpPr>
            <p:cNvPr id="271" name="Rectangle 6"/>
            <p:cNvSpPr>
              <a:spLocks noChangeArrowheads="1"/>
            </p:cNvSpPr>
            <p:nvPr/>
          </p:nvSpPr>
          <p:spPr bwMode="auto">
            <a:xfrm>
              <a:off x="1009" y="3007"/>
              <a:ext cx="1423" cy="915"/>
            </a:xfrm>
            <a:prstGeom prst="rect">
              <a:avLst/>
            </a:prstGeom>
            <a:ln>
              <a:headEnd/>
              <a:tailEnd type="none" w="lg" len="sm"/>
            </a:ln>
          </p:spPr>
          <p:style>
            <a:lnRef idx="1">
              <a:schemeClr val="accent1"/>
            </a:lnRef>
            <a:fillRef idx="2">
              <a:schemeClr val="accent1"/>
            </a:fillRef>
            <a:effectRef idx="1">
              <a:schemeClr val="accent1"/>
            </a:effectRef>
            <a:fontRef idx="minor">
              <a:schemeClr val="dk1"/>
            </a:fontRef>
          </p:style>
          <p:txBody>
            <a:bodyPr wrap="none" lIns="0" tIns="0" rIns="0" bIns="0" anchor="ctr"/>
            <a:lstStyle/>
            <a:p>
              <a:pPr>
                <a:spcBef>
                  <a:spcPct val="50000"/>
                </a:spcBef>
              </a:pPr>
              <a:endParaRPr lang="en-US" b="0">
                <a:solidFill>
                  <a:schemeClr val="bg2"/>
                </a:solidFill>
                <a:effectLst/>
                <a:latin typeface="Futura Bk" pitchFamily="34" charset="0"/>
                <a:cs typeface="Times New Roman" pitchFamily="18" charset="0"/>
              </a:endParaRPr>
            </a:p>
          </p:txBody>
        </p:sp>
        <p:sp>
          <p:nvSpPr>
            <p:cNvPr id="272" name="Text Box 7"/>
            <p:cNvSpPr txBox="1">
              <a:spLocks noChangeArrowheads="1"/>
            </p:cNvSpPr>
            <p:nvPr/>
          </p:nvSpPr>
          <p:spPr bwMode="auto">
            <a:xfrm flipV="1">
              <a:off x="2048" y="3165"/>
              <a:ext cx="286" cy="193"/>
            </a:xfrm>
            <a:prstGeom prst="rect">
              <a:avLst/>
            </a:prstGeom>
            <a:noFill/>
            <a:ln w="25400">
              <a:noFill/>
              <a:miter lim="800000"/>
              <a:headEnd/>
              <a:tailEnd type="none" w="lg" len="sm"/>
            </a:ln>
            <a:effectLst/>
          </p:spPr>
          <p:txBody>
            <a:bodyPr lIns="0" tIns="0" rIns="0" bIns="0">
              <a:spAutoFit/>
            </a:bodyPr>
            <a:lstStyle/>
            <a:p>
              <a:pPr>
                <a:spcBef>
                  <a:spcPct val="50000"/>
                </a:spcBef>
              </a:pPr>
              <a:r>
                <a:rPr lang="en-US" b="0" dirty="0">
                  <a:solidFill>
                    <a:schemeClr val="bg2"/>
                  </a:solidFill>
                  <a:effectLst/>
                  <a:latin typeface="Futura Bk" pitchFamily="34" charset="0"/>
                  <a:cs typeface="Times New Roman" pitchFamily="18" charset="0"/>
                </a:rPr>
                <a:t>…</a:t>
              </a:r>
            </a:p>
          </p:txBody>
        </p:sp>
        <p:sp>
          <p:nvSpPr>
            <p:cNvPr id="273" name="Line 8"/>
            <p:cNvSpPr>
              <a:spLocks noChangeShapeType="1"/>
            </p:cNvSpPr>
            <p:nvPr/>
          </p:nvSpPr>
          <p:spPr bwMode="auto">
            <a:xfrm flipV="1">
              <a:off x="1285" y="3370"/>
              <a:ext cx="259" cy="251"/>
            </a:xfrm>
            <a:prstGeom prst="line">
              <a:avLst/>
            </a:prstGeom>
            <a:noFill/>
            <a:ln w="12700">
              <a:solidFill>
                <a:srgbClr val="0000FF"/>
              </a:solidFill>
              <a:prstDash val="lgDash"/>
              <a:round/>
              <a:headEnd type="none" w="sm" len="sm"/>
              <a:tailEnd type="none" w="sm" len="sm"/>
            </a:ln>
            <a:effectLst/>
          </p:spPr>
          <p:txBody>
            <a:bodyPr/>
            <a:lstStyle/>
            <a:p>
              <a:endParaRPr lang="en-US" dirty="0">
                <a:latin typeface="Segoe" pitchFamily="34" charset="0"/>
              </a:endParaRPr>
            </a:p>
          </p:txBody>
        </p:sp>
        <p:sp>
          <p:nvSpPr>
            <p:cNvPr id="274" name="Line 9"/>
            <p:cNvSpPr>
              <a:spLocks noChangeShapeType="1"/>
            </p:cNvSpPr>
            <p:nvPr/>
          </p:nvSpPr>
          <p:spPr bwMode="auto">
            <a:xfrm flipH="1" flipV="1">
              <a:off x="1537" y="3370"/>
              <a:ext cx="259" cy="251"/>
            </a:xfrm>
            <a:prstGeom prst="line">
              <a:avLst/>
            </a:prstGeom>
            <a:noFill/>
            <a:ln w="12700">
              <a:solidFill>
                <a:srgbClr val="0000FF"/>
              </a:solidFill>
              <a:prstDash val="lgDash"/>
              <a:round/>
              <a:headEnd type="none" w="sm" len="sm"/>
              <a:tailEnd type="none" w="sm" len="sm"/>
            </a:ln>
            <a:effectLst/>
          </p:spPr>
          <p:txBody>
            <a:bodyPr/>
            <a:lstStyle/>
            <a:p>
              <a:endParaRPr lang="en-US" dirty="0">
                <a:latin typeface="Segoe" pitchFamily="34" charset="0"/>
              </a:endParaRPr>
            </a:p>
          </p:txBody>
        </p:sp>
        <p:sp>
          <p:nvSpPr>
            <p:cNvPr id="275" name="Line 11"/>
            <p:cNvSpPr>
              <a:spLocks noChangeShapeType="1"/>
            </p:cNvSpPr>
            <p:nvPr/>
          </p:nvSpPr>
          <p:spPr bwMode="auto">
            <a:xfrm flipH="1" flipV="1">
              <a:off x="1679" y="2206"/>
              <a:ext cx="5" cy="326"/>
            </a:xfrm>
            <a:prstGeom prst="line">
              <a:avLst/>
            </a:prstGeom>
            <a:noFill/>
            <a:ln w="12700">
              <a:solidFill>
                <a:srgbClr val="0000FF"/>
              </a:solidFill>
              <a:prstDash val="lgDash"/>
              <a:round/>
              <a:headEnd type="none" w="sm" len="sm"/>
              <a:tailEnd type="none" w="sm" len="sm"/>
            </a:ln>
            <a:effectLst/>
          </p:spPr>
          <p:txBody>
            <a:bodyPr/>
            <a:lstStyle/>
            <a:p>
              <a:endParaRPr lang="en-US" dirty="0">
                <a:latin typeface="Segoe" pitchFamily="34" charset="0"/>
              </a:endParaRPr>
            </a:p>
          </p:txBody>
        </p:sp>
        <p:sp>
          <p:nvSpPr>
            <p:cNvPr id="276" name="Line 12"/>
            <p:cNvSpPr>
              <a:spLocks noChangeShapeType="1"/>
            </p:cNvSpPr>
            <p:nvPr/>
          </p:nvSpPr>
          <p:spPr bwMode="auto">
            <a:xfrm flipH="1" flipV="1">
              <a:off x="2228" y="2170"/>
              <a:ext cx="4" cy="363"/>
            </a:xfrm>
            <a:prstGeom prst="line">
              <a:avLst/>
            </a:prstGeom>
            <a:noFill/>
            <a:ln w="12700">
              <a:solidFill>
                <a:srgbClr val="0000FF"/>
              </a:solidFill>
              <a:prstDash val="lgDash"/>
              <a:round/>
              <a:headEnd type="none" w="sm" len="sm"/>
              <a:tailEnd type="none" w="sm" len="sm"/>
            </a:ln>
            <a:effectLst/>
          </p:spPr>
          <p:txBody>
            <a:bodyPr/>
            <a:lstStyle/>
            <a:p>
              <a:endParaRPr lang="en-US" dirty="0">
                <a:latin typeface="Segoe" pitchFamily="34" charset="0"/>
              </a:endParaRPr>
            </a:p>
          </p:txBody>
        </p:sp>
        <p:sp>
          <p:nvSpPr>
            <p:cNvPr id="277" name="Rectangle 13"/>
            <p:cNvSpPr>
              <a:spLocks noChangeArrowheads="1"/>
            </p:cNvSpPr>
            <p:nvPr/>
          </p:nvSpPr>
          <p:spPr bwMode="auto">
            <a:xfrm>
              <a:off x="1046" y="1918"/>
              <a:ext cx="1006" cy="446"/>
            </a:xfrm>
            <a:prstGeom prst="rect">
              <a:avLst/>
            </a:prstGeom>
            <a:ln>
              <a:headEnd/>
              <a:tailEnd type="none" w="lg" len="sm"/>
            </a:ln>
          </p:spPr>
          <p:style>
            <a:lnRef idx="1">
              <a:schemeClr val="accent2"/>
            </a:lnRef>
            <a:fillRef idx="3">
              <a:schemeClr val="accent2"/>
            </a:fillRef>
            <a:effectRef idx="2">
              <a:schemeClr val="accent2"/>
            </a:effectRef>
            <a:fontRef idx="minor">
              <a:schemeClr val="lt1"/>
            </a:fontRef>
          </p:style>
          <p:txBody>
            <a:bodyPr wrap="none" lIns="0" tIns="0" rIns="0" bIns="0" anchor="ctr"/>
            <a:lstStyle/>
            <a:p>
              <a:pPr>
                <a:lnSpc>
                  <a:spcPct val="45000"/>
                </a:lnSpc>
                <a:spcBef>
                  <a:spcPct val="40000"/>
                </a:spcBef>
              </a:pPr>
              <a:r>
                <a:rPr lang="en-US" sz="1100" b="0" dirty="0">
                  <a:solidFill>
                    <a:schemeClr val="bg2"/>
                  </a:solidFill>
                  <a:effectLst/>
                  <a:latin typeface="Futura Bk" pitchFamily="34" charset="0"/>
                  <a:cs typeface="Times New Roman" pitchFamily="18" charset="0"/>
                </a:rPr>
                <a:t>CLP</a:t>
              </a:r>
            </a:p>
            <a:p>
              <a:pPr>
                <a:lnSpc>
                  <a:spcPct val="45000"/>
                </a:lnSpc>
                <a:spcBef>
                  <a:spcPct val="40000"/>
                </a:spcBef>
              </a:pPr>
              <a:r>
                <a:rPr lang="en-US" sz="1100" b="0" dirty="0">
                  <a:solidFill>
                    <a:schemeClr val="bg2"/>
                  </a:solidFill>
                  <a:effectLst/>
                  <a:latin typeface="Futura Bk" pitchFamily="34" charset="0"/>
                  <a:cs typeface="Times New Roman" pitchFamily="18" charset="0"/>
                </a:rPr>
                <a:t>Service /  Access </a:t>
              </a:r>
            </a:p>
            <a:p>
              <a:pPr>
                <a:lnSpc>
                  <a:spcPct val="45000"/>
                </a:lnSpc>
                <a:spcBef>
                  <a:spcPct val="40000"/>
                </a:spcBef>
              </a:pPr>
              <a:r>
                <a:rPr lang="en-US" sz="1100" b="0" dirty="0">
                  <a:solidFill>
                    <a:schemeClr val="bg2"/>
                  </a:solidFill>
                  <a:effectLst/>
                  <a:latin typeface="Futura Bk" pitchFamily="34" charset="0"/>
                  <a:cs typeface="Times New Roman" pitchFamily="18" charset="0"/>
                </a:rPr>
                <a:t>Point</a:t>
              </a:r>
            </a:p>
          </p:txBody>
        </p:sp>
        <p:sp>
          <p:nvSpPr>
            <p:cNvPr id="278" name="Rectangle 14"/>
            <p:cNvSpPr>
              <a:spLocks noChangeArrowheads="1"/>
            </p:cNvSpPr>
            <p:nvPr/>
          </p:nvSpPr>
          <p:spPr bwMode="auto">
            <a:xfrm>
              <a:off x="2119" y="1918"/>
              <a:ext cx="828" cy="446"/>
            </a:xfrm>
            <a:prstGeom prst="rect">
              <a:avLst/>
            </a:prstGeom>
            <a:ln>
              <a:headEnd/>
              <a:tailEnd type="none" w="lg" len="sm"/>
            </a:ln>
          </p:spPr>
          <p:style>
            <a:lnRef idx="1">
              <a:schemeClr val="accent2"/>
            </a:lnRef>
            <a:fillRef idx="3">
              <a:schemeClr val="accent2"/>
            </a:fillRef>
            <a:effectRef idx="2">
              <a:schemeClr val="accent2"/>
            </a:effectRef>
            <a:fontRef idx="minor">
              <a:schemeClr val="lt1"/>
            </a:fontRef>
          </p:style>
          <p:txBody>
            <a:bodyPr wrap="none" lIns="0" tIns="0" rIns="0" bIns="0" anchor="ctr"/>
            <a:lstStyle/>
            <a:p>
              <a:pPr>
                <a:lnSpc>
                  <a:spcPct val="45000"/>
                </a:lnSpc>
                <a:spcBef>
                  <a:spcPct val="40000"/>
                </a:spcBef>
              </a:pPr>
              <a:r>
                <a:rPr lang="en-US" sz="1100" b="0" dirty="0">
                  <a:solidFill>
                    <a:schemeClr val="bg2"/>
                  </a:solidFill>
                  <a:effectLst/>
                  <a:latin typeface="Futura Bk" pitchFamily="34" charset="0"/>
                  <a:cs typeface="Times New Roman" pitchFamily="18" charset="0"/>
                </a:rPr>
                <a:t>Programmatic</a:t>
              </a:r>
            </a:p>
            <a:p>
              <a:pPr>
                <a:lnSpc>
                  <a:spcPct val="45000"/>
                </a:lnSpc>
                <a:spcBef>
                  <a:spcPct val="40000"/>
                </a:spcBef>
              </a:pPr>
              <a:r>
                <a:rPr lang="en-US" sz="1100" b="0" dirty="0">
                  <a:solidFill>
                    <a:schemeClr val="bg2"/>
                  </a:solidFill>
                  <a:effectLst/>
                  <a:latin typeface="Futura Bk" pitchFamily="34" charset="0"/>
                  <a:cs typeface="Times New Roman" pitchFamily="18" charset="0"/>
                </a:rPr>
                <a:t>Protocol</a:t>
              </a:r>
            </a:p>
            <a:p>
              <a:pPr>
                <a:lnSpc>
                  <a:spcPct val="45000"/>
                </a:lnSpc>
                <a:spcBef>
                  <a:spcPct val="40000"/>
                </a:spcBef>
              </a:pPr>
              <a:r>
                <a:rPr lang="en-US" sz="1100" b="0" dirty="0">
                  <a:solidFill>
                    <a:schemeClr val="bg2"/>
                  </a:solidFill>
                  <a:effectLst/>
                  <a:latin typeface="Futura Bk" pitchFamily="34" charset="0"/>
                  <a:cs typeface="Times New Roman" pitchFamily="18" charset="0"/>
                </a:rPr>
                <a:t>Service /  Access </a:t>
              </a:r>
            </a:p>
            <a:p>
              <a:pPr>
                <a:lnSpc>
                  <a:spcPct val="45000"/>
                </a:lnSpc>
                <a:spcBef>
                  <a:spcPct val="40000"/>
                </a:spcBef>
              </a:pPr>
              <a:r>
                <a:rPr lang="en-US" sz="1100" b="0" dirty="0">
                  <a:solidFill>
                    <a:schemeClr val="bg2"/>
                  </a:solidFill>
                  <a:effectLst/>
                  <a:latin typeface="Futura Bk" pitchFamily="34" charset="0"/>
                  <a:cs typeface="Times New Roman" pitchFamily="18" charset="0"/>
                </a:rPr>
                <a:t>Point</a:t>
              </a:r>
            </a:p>
          </p:txBody>
        </p:sp>
        <p:sp>
          <p:nvSpPr>
            <p:cNvPr id="279" name="Rectangle 15"/>
            <p:cNvSpPr>
              <a:spLocks noChangeArrowheads="1"/>
            </p:cNvSpPr>
            <p:nvPr/>
          </p:nvSpPr>
          <p:spPr bwMode="auto">
            <a:xfrm>
              <a:off x="1000" y="962"/>
              <a:ext cx="1908" cy="696"/>
            </a:xfrm>
            <a:prstGeom prst="rect">
              <a:avLst/>
            </a:prstGeom>
            <a:ln>
              <a:headEnd/>
              <a:tailEnd type="none" w="lg" len="sm"/>
            </a:ln>
          </p:spPr>
          <p:style>
            <a:lnRef idx="1">
              <a:schemeClr val="accent1"/>
            </a:lnRef>
            <a:fillRef idx="2">
              <a:schemeClr val="accent1"/>
            </a:fillRef>
            <a:effectRef idx="1">
              <a:schemeClr val="accent1"/>
            </a:effectRef>
            <a:fontRef idx="minor">
              <a:schemeClr val="dk1"/>
            </a:fontRef>
          </p:style>
          <p:txBody>
            <a:bodyPr wrap="none" lIns="0" tIns="0" rIns="0" bIns="0" anchor="ctr"/>
            <a:lstStyle/>
            <a:p>
              <a:pPr>
                <a:spcBef>
                  <a:spcPct val="50000"/>
                </a:spcBef>
              </a:pPr>
              <a:endParaRPr lang="en-US" b="0">
                <a:solidFill>
                  <a:schemeClr val="bg2"/>
                </a:solidFill>
                <a:effectLst/>
                <a:latin typeface="Futura Bk" pitchFamily="34" charset="0"/>
                <a:cs typeface="Times New Roman" pitchFamily="18" charset="0"/>
              </a:endParaRPr>
            </a:p>
          </p:txBody>
        </p:sp>
        <p:sp>
          <p:nvSpPr>
            <p:cNvPr id="280" name="Rectangle 17"/>
            <p:cNvSpPr>
              <a:spLocks noChangeArrowheads="1"/>
            </p:cNvSpPr>
            <p:nvPr/>
          </p:nvSpPr>
          <p:spPr bwMode="auto">
            <a:xfrm>
              <a:off x="1181" y="1067"/>
              <a:ext cx="722" cy="460"/>
            </a:xfrm>
            <a:prstGeom prst="rect">
              <a:avLst/>
            </a:prstGeom>
            <a:ln>
              <a:headEnd/>
              <a:tailEnd type="none" w="lg" len="sm"/>
            </a:ln>
          </p:spPr>
          <p:style>
            <a:lnRef idx="1">
              <a:schemeClr val="accent2"/>
            </a:lnRef>
            <a:fillRef idx="3">
              <a:schemeClr val="accent2"/>
            </a:fillRef>
            <a:effectRef idx="2">
              <a:schemeClr val="accent2"/>
            </a:effectRef>
            <a:fontRef idx="minor">
              <a:schemeClr val="lt1"/>
            </a:fontRef>
          </p:style>
          <p:txBody>
            <a:bodyPr wrap="none" lIns="0" tIns="0" rIns="0" bIns="0" anchor="ctr"/>
            <a:lstStyle/>
            <a:p>
              <a:pPr>
                <a:lnSpc>
                  <a:spcPct val="45000"/>
                </a:lnSpc>
                <a:spcBef>
                  <a:spcPct val="40000"/>
                </a:spcBef>
              </a:pPr>
              <a:r>
                <a:rPr lang="en-US" sz="1100" b="0" dirty="0">
                  <a:solidFill>
                    <a:schemeClr val="bg2"/>
                  </a:solidFill>
                  <a:effectLst/>
                  <a:latin typeface="Futura Bk" pitchFamily="34" charset="0"/>
                  <a:cs typeface="Times New Roman" pitchFamily="18" charset="0"/>
                </a:rPr>
                <a:t>CLP User</a:t>
              </a:r>
            </a:p>
          </p:txBody>
        </p:sp>
        <p:sp>
          <p:nvSpPr>
            <p:cNvPr id="281" name="Rectangle 18"/>
            <p:cNvSpPr>
              <a:spLocks noChangeArrowheads="1"/>
            </p:cNvSpPr>
            <p:nvPr/>
          </p:nvSpPr>
          <p:spPr bwMode="auto">
            <a:xfrm>
              <a:off x="2128" y="1075"/>
              <a:ext cx="723" cy="460"/>
            </a:xfrm>
            <a:prstGeom prst="rect">
              <a:avLst/>
            </a:prstGeom>
            <a:ln>
              <a:headEnd/>
              <a:tailEnd type="none" w="lg" len="sm"/>
            </a:ln>
          </p:spPr>
          <p:style>
            <a:lnRef idx="1">
              <a:schemeClr val="accent2"/>
            </a:lnRef>
            <a:fillRef idx="3">
              <a:schemeClr val="accent2"/>
            </a:fillRef>
            <a:effectRef idx="2">
              <a:schemeClr val="accent2"/>
            </a:effectRef>
            <a:fontRef idx="minor">
              <a:schemeClr val="lt1"/>
            </a:fontRef>
          </p:style>
          <p:txBody>
            <a:bodyPr wrap="none" lIns="0" tIns="0" rIns="0" bIns="0" anchor="ctr"/>
            <a:lstStyle/>
            <a:p>
              <a:pPr>
                <a:lnSpc>
                  <a:spcPct val="45000"/>
                </a:lnSpc>
                <a:spcBef>
                  <a:spcPct val="40000"/>
                </a:spcBef>
              </a:pPr>
              <a:r>
                <a:rPr lang="en-US" sz="1100" b="0" dirty="0">
                  <a:solidFill>
                    <a:schemeClr val="bg2"/>
                  </a:solidFill>
                  <a:effectLst/>
                  <a:latin typeface="Futura Bk" pitchFamily="34" charset="0"/>
                  <a:cs typeface="Times New Roman" pitchFamily="18" charset="0"/>
                </a:rPr>
                <a:t>Programmatic </a:t>
              </a:r>
            </a:p>
            <a:p>
              <a:pPr>
                <a:lnSpc>
                  <a:spcPct val="45000"/>
                </a:lnSpc>
                <a:spcBef>
                  <a:spcPct val="40000"/>
                </a:spcBef>
              </a:pPr>
              <a:r>
                <a:rPr lang="en-US" sz="1100" b="0" dirty="0">
                  <a:solidFill>
                    <a:schemeClr val="bg2"/>
                  </a:solidFill>
                  <a:effectLst/>
                  <a:latin typeface="Futura Bk" pitchFamily="34" charset="0"/>
                  <a:cs typeface="Times New Roman" pitchFamily="18" charset="0"/>
                </a:rPr>
                <a:t>Access /</a:t>
              </a:r>
            </a:p>
            <a:p>
              <a:pPr>
                <a:lnSpc>
                  <a:spcPct val="45000"/>
                </a:lnSpc>
                <a:spcBef>
                  <a:spcPct val="40000"/>
                </a:spcBef>
              </a:pPr>
              <a:r>
                <a:rPr lang="en-US" sz="1100" b="0" dirty="0">
                  <a:solidFill>
                    <a:schemeClr val="bg2"/>
                  </a:solidFill>
                  <a:effectLst/>
                  <a:latin typeface="Futura Bk" pitchFamily="34" charset="0"/>
                  <a:cs typeface="Times New Roman" pitchFamily="18" charset="0"/>
                </a:rPr>
                <a:t>Application</a:t>
              </a:r>
            </a:p>
          </p:txBody>
        </p:sp>
        <p:sp>
          <p:nvSpPr>
            <p:cNvPr id="282" name="Line 19"/>
            <p:cNvSpPr>
              <a:spLocks noChangeShapeType="1"/>
            </p:cNvSpPr>
            <p:nvPr/>
          </p:nvSpPr>
          <p:spPr bwMode="auto">
            <a:xfrm>
              <a:off x="1565" y="1546"/>
              <a:ext cx="1" cy="370"/>
            </a:xfrm>
            <a:prstGeom prst="line">
              <a:avLst/>
            </a:prstGeom>
            <a:noFill/>
            <a:ln w="19050">
              <a:solidFill>
                <a:srgbClr val="FF0000"/>
              </a:solidFill>
              <a:round/>
              <a:headEnd type="triangle" w="med" len="med"/>
              <a:tailEnd type="triangle" w="med" len="med"/>
            </a:ln>
            <a:effectLst/>
          </p:spPr>
          <p:txBody>
            <a:bodyPr/>
            <a:lstStyle/>
            <a:p>
              <a:endParaRPr lang="en-US" dirty="0">
                <a:latin typeface="Segoe" pitchFamily="34" charset="0"/>
              </a:endParaRPr>
            </a:p>
          </p:txBody>
        </p:sp>
        <p:sp>
          <p:nvSpPr>
            <p:cNvPr id="283" name="Line 20"/>
            <p:cNvSpPr>
              <a:spLocks noChangeShapeType="1"/>
            </p:cNvSpPr>
            <p:nvPr/>
          </p:nvSpPr>
          <p:spPr bwMode="auto">
            <a:xfrm>
              <a:off x="2530" y="1538"/>
              <a:ext cx="1" cy="371"/>
            </a:xfrm>
            <a:prstGeom prst="line">
              <a:avLst/>
            </a:prstGeom>
            <a:noFill/>
            <a:ln w="19050">
              <a:solidFill>
                <a:srgbClr val="FF0000"/>
              </a:solidFill>
              <a:round/>
              <a:headEnd type="triangle" w="med" len="med"/>
              <a:tailEnd type="triangle" w="med" len="med"/>
            </a:ln>
            <a:effectLst/>
          </p:spPr>
          <p:txBody>
            <a:bodyPr/>
            <a:lstStyle/>
            <a:p>
              <a:endParaRPr lang="en-US" dirty="0">
                <a:latin typeface="Segoe" pitchFamily="34" charset="0"/>
              </a:endParaRPr>
            </a:p>
          </p:txBody>
        </p:sp>
        <p:sp>
          <p:nvSpPr>
            <p:cNvPr id="284" name="Line 21"/>
            <p:cNvSpPr>
              <a:spLocks noChangeShapeType="1"/>
            </p:cNvSpPr>
            <p:nvPr/>
          </p:nvSpPr>
          <p:spPr bwMode="auto">
            <a:xfrm flipV="1">
              <a:off x="1560" y="2799"/>
              <a:ext cx="353" cy="274"/>
            </a:xfrm>
            <a:prstGeom prst="line">
              <a:avLst/>
            </a:prstGeom>
            <a:noFill/>
            <a:ln w="12700">
              <a:solidFill>
                <a:srgbClr val="0000FF"/>
              </a:solidFill>
              <a:prstDash val="lgDash"/>
              <a:round/>
              <a:headEnd type="none" w="sm" len="sm"/>
              <a:tailEnd type="none" w="sm" len="sm"/>
            </a:ln>
            <a:effectLst/>
          </p:spPr>
          <p:txBody>
            <a:bodyPr/>
            <a:lstStyle/>
            <a:p>
              <a:endParaRPr lang="en-US" dirty="0">
                <a:latin typeface="Segoe" pitchFamily="34" charset="0"/>
              </a:endParaRPr>
            </a:p>
          </p:txBody>
        </p:sp>
        <p:sp>
          <p:nvSpPr>
            <p:cNvPr id="285" name="Text Box 22"/>
            <p:cNvSpPr txBox="1">
              <a:spLocks noChangeArrowheads="1"/>
            </p:cNvSpPr>
            <p:nvPr/>
          </p:nvSpPr>
          <p:spPr bwMode="auto">
            <a:xfrm>
              <a:off x="768" y="1675"/>
              <a:ext cx="2353" cy="140"/>
            </a:xfrm>
            <a:prstGeom prst="rect">
              <a:avLst/>
            </a:prstGeom>
            <a:noFill/>
            <a:ln w="25400">
              <a:noFill/>
              <a:miter lim="800000"/>
              <a:headEnd/>
              <a:tailEnd type="none" w="lg" len="sm"/>
            </a:ln>
            <a:effectLst/>
          </p:spPr>
          <p:txBody>
            <a:bodyPr wrap="square" lIns="0" tIns="0" rIns="0" bIns="0">
              <a:spAutoFit/>
            </a:bodyPr>
            <a:lstStyle/>
            <a:p>
              <a:pPr>
                <a:spcBef>
                  <a:spcPct val="50000"/>
                </a:spcBef>
              </a:pPr>
              <a:r>
                <a:rPr lang="en-US" sz="1300" b="0" dirty="0">
                  <a:latin typeface="+mn-lt"/>
                  <a:cs typeface="Times New Roman" pitchFamily="18" charset="0"/>
                </a:rPr>
                <a:t>Session (</a:t>
              </a:r>
              <a:r>
                <a:rPr lang="en-US" sz="1300" b="0" dirty="0" smtClean="0">
                  <a:latin typeface="+mn-lt"/>
                  <a:cs typeface="Times New Roman" pitchFamily="18" charset="0"/>
                </a:rPr>
                <a:t>e.g.,  </a:t>
              </a:r>
              <a:r>
                <a:rPr lang="en-US" sz="1300" b="0" dirty="0">
                  <a:latin typeface="+mn-lt"/>
                  <a:cs typeface="Times New Roman" pitchFamily="18" charset="0"/>
                </a:rPr>
                <a:t>Telnet, SSH ……..  WS-MAN)</a:t>
              </a:r>
            </a:p>
          </p:txBody>
        </p:sp>
        <p:sp>
          <p:nvSpPr>
            <p:cNvPr id="286" name="Rectangle 23"/>
            <p:cNvSpPr>
              <a:spLocks noChangeArrowheads="1"/>
            </p:cNvSpPr>
            <p:nvPr/>
          </p:nvSpPr>
          <p:spPr bwMode="auto">
            <a:xfrm>
              <a:off x="1460" y="2517"/>
              <a:ext cx="1007" cy="285"/>
            </a:xfrm>
            <a:prstGeom prst="rect">
              <a:avLst/>
            </a:prstGeom>
            <a:ln>
              <a:headEnd/>
              <a:tailEnd type="none" w="lg" len="sm"/>
            </a:ln>
          </p:spPr>
          <p:style>
            <a:lnRef idx="1">
              <a:schemeClr val="accent4"/>
            </a:lnRef>
            <a:fillRef idx="3">
              <a:schemeClr val="accent4"/>
            </a:fillRef>
            <a:effectRef idx="2">
              <a:schemeClr val="accent4"/>
            </a:effectRef>
            <a:fontRef idx="minor">
              <a:schemeClr val="lt1"/>
            </a:fontRef>
          </p:style>
          <p:txBody>
            <a:bodyPr wrap="none" lIns="0" tIns="0" rIns="0" bIns="0" anchor="ctr"/>
            <a:lstStyle/>
            <a:p>
              <a:pPr>
                <a:lnSpc>
                  <a:spcPct val="45000"/>
                </a:lnSpc>
                <a:spcBef>
                  <a:spcPct val="40000"/>
                </a:spcBef>
              </a:pPr>
              <a:r>
                <a:rPr lang="en-US" sz="1100" b="0" dirty="0">
                  <a:solidFill>
                    <a:schemeClr val="bg2"/>
                  </a:solidFill>
                  <a:effectLst/>
                  <a:latin typeface="Futura Bk" pitchFamily="34" charset="0"/>
                  <a:cs typeface="Times New Roman" pitchFamily="18" charset="0"/>
                </a:rPr>
                <a:t>Management Service</a:t>
              </a:r>
            </a:p>
            <a:p>
              <a:pPr>
                <a:lnSpc>
                  <a:spcPct val="45000"/>
                </a:lnSpc>
                <a:spcBef>
                  <a:spcPct val="40000"/>
                </a:spcBef>
              </a:pPr>
              <a:r>
                <a:rPr lang="en-US" sz="1100" b="0" dirty="0">
                  <a:solidFill>
                    <a:schemeClr val="bg2"/>
                  </a:solidFill>
                  <a:effectLst/>
                  <a:latin typeface="Futura Bk" pitchFamily="34" charset="0"/>
                  <a:cs typeface="Times New Roman" pitchFamily="18" charset="0"/>
                </a:rPr>
                <a:t>Core</a:t>
              </a:r>
            </a:p>
          </p:txBody>
        </p:sp>
        <p:sp>
          <p:nvSpPr>
            <p:cNvPr id="287" name="Rectangle 24"/>
            <p:cNvSpPr>
              <a:spLocks noChangeArrowheads="1"/>
            </p:cNvSpPr>
            <p:nvPr/>
          </p:nvSpPr>
          <p:spPr bwMode="auto">
            <a:xfrm>
              <a:off x="1071" y="3060"/>
              <a:ext cx="1023" cy="313"/>
            </a:xfrm>
            <a:prstGeom prst="rect">
              <a:avLst/>
            </a:prstGeom>
            <a:ln>
              <a:headEnd/>
              <a:tailEnd type="none" w="lg" len="sm"/>
            </a:ln>
          </p:spPr>
          <p:style>
            <a:lnRef idx="1">
              <a:schemeClr val="accent2"/>
            </a:lnRef>
            <a:fillRef idx="3">
              <a:schemeClr val="accent2"/>
            </a:fillRef>
            <a:effectRef idx="2">
              <a:schemeClr val="accent2"/>
            </a:effectRef>
            <a:fontRef idx="minor">
              <a:schemeClr val="lt1"/>
            </a:fontRef>
          </p:style>
          <p:txBody>
            <a:bodyPr wrap="none" lIns="0" tIns="0" rIns="0" bIns="0" anchor="ctr"/>
            <a:lstStyle/>
            <a:p>
              <a:pPr>
                <a:lnSpc>
                  <a:spcPct val="45000"/>
                </a:lnSpc>
                <a:spcBef>
                  <a:spcPct val="40000"/>
                </a:spcBef>
              </a:pPr>
              <a:r>
                <a:rPr lang="en-US" sz="1100" b="0" dirty="0">
                  <a:solidFill>
                    <a:schemeClr val="bg2"/>
                  </a:solidFill>
                  <a:effectLst/>
                  <a:latin typeface="Futura Bk" pitchFamily="34" charset="0"/>
                  <a:cs typeface="Times New Roman" pitchFamily="18" charset="0"/>
                </a:rPr>
                <a:t>Managed Element</a:t>
              </a:r>
            </a:p>
            <a:p>
              <a:pPr>
                <a:lnSpc>
                  <a:spcPct val="45000"/>
                </a:lnSpc>
                <a:spcBef>
                  <a:spcPct val="40000"/>
                </a:spcBef>
              </a:pPr>
              <a:r>
                <a:rPr lang="en-US" sz="1100" b="0" dirty="0">
                  <a:solidFill>
                    <a:schemeClr val="bg2"/>
                  </a:solidFill>
                  <a:effectLst/>
                  <a:latin typeface="Futura Bk" pitchFamily="34" charset="0"/>
                  <a:cs typeface="Times New Roman" pitchFamily="18" charset="0"/>
                </a:rPr>
                <a:t> Access Method</a:t>
              </a:r>
            </a:p>
          </p:txBody>
        </p:sp>
        <p:sp>
          <p:nvSpPr>
            <p:cNvPr id="288" name="Rectangle 25"/>
            <p:cNvSpPr>
              <a:spLocks noChangeArrowheads="1"/>
            </p:cNvSpPr>
            <p:nvPr/>
          </p:nvSpPr>
          <p:spPr bwMode="auto">
            <a:xfrm>
              <a:off x="1043" y="3621"/>
              <a:ext cx="509" cy="237"/>
            </a:xfrm>
            <a:prstGeom prst="rect">
              <a:avLst/>
            </a:prstGeom>
            <a:ln>
              <a:headEnd/>
              <a:tailEnd type="none" w="lg" len="sm"/>
            </a:ln>
          </p:spPr>
          <p:style>
            <a:lnRef idx="1">
              <a:schemeClr val="accent2"/>
            </a:lnRef>
            <a:fillRef idx="3">
              <a:schemeClr val="accent2"/>
            </a:fillRef>
            <a:effectRef idx="2">
              <a:schemeClr val="accent2"/>
            </a:effectRef>
            <a:fontRef idx="minor">
              <a:schemeClr val="lt1"/>
            </a:fontRef>
          </p:style>
          <p:txBody>
            <a:bodyPr wrap="none" lIns="0" tIns="0" rIns="0" bIns="0" anchor="ctr"/>
            <a:lstStyle/>
            <a:p>
              <a:pPr>
                <a:lnSpc>
                  <a:spcPct val="45000"/>
                </a:lnSpc>
                <a:spcBef>
                  <a:spcPct val="40000"/>
                </a:spcBef>
              </a:pPr>
              <a:r>
                <a:rPr lang="en-US" sz="900" b="0" dirty="0">
                  <a:solidFill>
                    <a:schemeClr val="bg2"/>
                  </a:solidFill>
                  <a:effectLst/>
                  <a:latin typeface="Futura Bk" pitchFamily="34" charset="0"/>
                  <a:cs typeface="Times New Roman" pitchFamily="18" charset="0"/>
                </a:rPr>
                <a:t>Managed</a:t>
              </a:r>
            </a:p>
            <a:p>
              <a:pPr>
                <a:lnSpc>
                  <a:spcPct val="45000"/>
                </a:lnSpc>
                <a:spcBef>
                  <a:spcPct val="40000"/>
                </a:spcBef>
              </a:pPr>
              <a:r>
                <a:rPr lang="en-US" sz="900" b="0" dirty="0">
                  <a:solidFill>
                    <a:schemeClr val="bg2"/>
                  </a:solidFill>
                  <a:effectLst/>
                  <a:latin typeface="Futura Bk" pitchFamily="34" charset="0"/>
                  <a:cs typeface="Times New Roman" pitchFamily="18" charset="0"/>
                </a:rPr>
                <a:t>Element (ME)</a:t>
              </a:r>
            </a:p>
          </p:txBody>
        </p:sp>
        <p:sp>
          <p:nvSpPr>
            <p:cNvPr id="289" name="Rectangle 26"/>
            <p:cNvSpPr>
              <a:spLocks noChangeArrowheads="1"/>
            </p:cNvSpPr>
            <p:nvPr/>
          </p:nvSpPr>
          <p:spPr bwMode="auto">
            <a:xfrm>
              <a:off x="1605" y="3621"/>
              <a:ext cx="517" cy="237"/>
            </a:xfrm>
            <a:prstGeom prst="rect">
              <a:avLst/>
            </a:prstGeom>
            <a:ln>
              <a:headEnd/>
              <a:tailEnd type="none" w="lg" len="sm"/>
            </a:ln>
          </p:spPr>
          <p:style>
            <a:lnRef idx="1">
              <a:schemeClr val="accent2"/>
            </a:lnRef>
            <a:fillRef idx="3">
              <a:schemeClr val="accent2"/>
            </a:fillRef>
            <a:effectRef idx="2">
              <a:schemeClr val="accent2"/>
            </a:effectRef>
            <a:fontRef idx="minor">
              <a:schemeClr val="lt1"/>
            </a:fontRef>
          </p:style>
          <p:txBody>
            <a:bodyPr wrap="none" lIns="0" tIns="0" rIns="0" bIns="0" anchor="ctr"/>
            <a:lstStyle/>
            <a:p>
              <a:pPr>
                <a:lnSpc>
                  <a:spcPct val="45000"/>
                </a:lnSpc>
                <a:spcBef>
                  <a:spcPct val="40000"/>
                </a:spcBef>
              </a:pPr>
              <a:r>
                <a:rPr lang="en-US" sz="900" b="0" dirty="0">
                  <a:solidFill>
                    <a:schemeClr val="bg2"/>
                  </a:solidFill>
                  <a:effectLst/>
                  <a:latin typeface="Futura Bk" pitchFamily="34" charset="0"/>
                  <a:cs typeface="Times New Roman" pitchFamily="18" charset="0"/>
                </a:rPr>
                <a:t>Managed</a:t>
              </a:r>
            </a:p>
            <a:p>
              <a:pPr>
                <a:lnSpc>
                  <a:spcPct val="45000"/>
                </a:lnSpc>
                <a:spcBef>
                  <a:spcPct val="40000"/>
                </a:spcBef>
              </a:pPr>
              <a:r>
                <a:rPr lang="en-US" sz="900" b="0" dirty="0">
                  <a:solidFill>
                    <a:schemeClr val="bg2"/>
                  </a:solidFill>
                  <a:effectLst/>
                  <a:latin typeface="Futura Bk" pitchFamily="34" charset="0"/>
                  <a:cs typeface="Times New Roman" pitchFamily="18" charset="0"/>
                </a:rPr>
                <a:t>Element (ME)</a:t>
              </a:r>
            </a:p>
          </p:txBody>
        </p:sp>
        <p:sp>
          <p:nvSpPr>
            <p:cNvPr id="290" name="Line 30"/>
            <p:cNvSpPr>
              <a:spLocks noChangeShapeType="1"/>
            </p:cNvSpPr>
            <p:nvPr/>
          </p:nvSpPr>
          <p:spPr bwMode="auto">
            <a:xfrm>
              <a:off x="1905" y="2793"/>
              <a:ext cx="332" cy="293"/>
            </a:xfrm>
            <a:prstGeom prst="line">
              <a:avLst/>
            </a:prstGeom>
            <a:noFill/>
            <a:ln w="12700">
              <a:solidFill>
                <a:srgbClr val="0000FF"/>
              </a:solidFill>
              <a:prstDash val="lgDash"/>
              <a:round/>
              <a:headEnd type="none" w="sm" len="sm"/>
              <a:tailEnd type="none" w="sm" len="sm"/>
            </a:ln>
            <a:effectLst/>
          </p:spPr>
          <p:txBody>
            <a:bodyPr/>
            <a:lstStyle/>
            <a:p>
              <a:endParaRPr lang="en-US" dirty="0">
                <a:latin typeface="Segoe" pitchFamily="34" charset="0"/>
              </a:endParaRPr>
            </a:p>
          </p:txBody>
        </p:sp>
        <p:sp>
          <p:nvSpPr>
            <p:cNvPr id="291" name="Line 31"/>
            <p:cNvSpPr>
              <a:spLocks noChangeShapeType="1"/>
            </p:cNvSpPr>
            <p:nvPr/>
          </p:nvSpPr>
          <p:spPr bwMode="auto">
            <a:xfrm>
              <a:off x="3136" y="776"/>
              <a:ext cx="0" cy="3527"/>
            </a:xfrm>
            <a:prstGeom prst="line">
              <a:avLst/>
            </a:prstGeom>
            <a:ln>
              <a:prstDash val="dash"/>
              <a:headEnd/>
              <a:tailEnd/>
            </a:ln>
          </p:spPr>
          <p:style>
            <a:lnRef idx="3">
              <a:schemeClr val="dk1"/>
            </a:lnRef>
            <a:fillRef idx="0">
              <a:schemeClr val="dk1"/>
            </a:fillRef>
            <a:effectRef idx="2">
              <a:schemeClr val="dk1"/>
            </a:effectRef>
            <a:fontRef idx="minor">
              <a:schemeClr val="tx1"/>
            </a:fontRef>
          </p:style>
          <p:txBody>
            <a:bodyPr/>
            <a:lstStyle/>
            <a:p>
              <a:endParaRPr lang="en-US" dirty="0">
                <a:latin typeface="Segoe" pitchFamily="34" charset="0"/>
              </a:endParaRPr>
            </a:p>
          </p:txBody>
        </p:sp>
      </p:grpSp>
      <p:grpSp>
        <p:nvGrpSpPr>
          <p:cNvPr id="292" name="Group 134"/>
          <p:cNvGrpSpPr>
            <a:grpSpLocks/>
          </p:cNvGrpSpPr>
          <p:nvPr/>
        </p:nvGrpSpPr>
        <p:grpSpPr bwMode="auto">
          <a:xfrm>
            <a:off x="5281800" y="1333930"/>
            <a:ext cx="2480310" cy="1990249"/>
            <a:chOff x="3346" y="489"/>
            <a:chExt cx="1736" cy="1393"/>
          </a:xfrm>
        </p:grpSpPr>
        <p:sp>
          <p:nvSpPr>
            <p:cNvPr id="293" name="Text Box 112"/>
            <p:cNvSpPr txBox="1">
              <a:spLocks noChangeArrowheads="1"/>
            </p:cNvSpPr>
            <p:nvPr/>
          </p:nvSpPr>
          <p:spPr bwMode="auto">
            <a:xfrm>
              <a:off x="4041" y="489"/>
              <a:ext cx="909" cy="964"/>
            </a:xfrm>
            <a:prstGeom prst="rect">
              <a:avLst/>
            </a:prstGeom>
            <a:solidFill>
              <a:schemeClr val="bg2"/>
            </a:solidFill>
            <a:ln w="9525" algn="ctr">
              <a:noFill/>
              <a:miter lim="800000"/>
              <a:headEnd/>
              <a:tailEnd/>
            </a:ln>
            <a:effectLst/>
          </p:spPr>
          <p:txBody>
            <a:bodyPr lIns="30762" tIns="15381" rIns="0" bIns="15381"/>
            <a:lstStyle/>
            <a:p>
              <a:pPr algn="l" defTabSz="277178"/>
              <a:r>
                <a:rPr lang="en-US" sz="700" dirty="0">
                  <a:solidFill>
                    <a:srgbClr val="FFFFFF"/>
                  </a:solidFill>
                  <a:effectLst/>
                  <a:latin typeface="Courier New" pitchFamily="49" charset="0"/>
                </a:rPr>
                <a:t>-&gt; show /system1</a:t>
              </a:r>
            </a:p>
            <a:p>
              <a:pPr algn="l" defTabSz="277178"/>
              <a:r>
                <a:rPr lang="en-US" sz="700" dirty="0">
                  <a:solidFill>
                    <a:srgbClr val="FFFFFF"/>
                  </a:solidFill>
                  <a:effectLst/>
                  <a:latin typeface="Courier New" pitchFamily="49" charset="0"/>
                </a:rPr>
                <a:t>/system1</a:t>
              </a:r>
            </a:p>
            <a:p>
              <a:pPr algn="l" defTabSz="277178"/>
              <a:r>
                <a:rPr lang="en-US" sz="700" dirty="0">
                  <a:solidFill>
                    <a:srgbClr val="FFFFFF"/>
                  </a:solidFill>
                  <a:effectLst/>
                  <a:latin typeface="Courier New" pitchFamily="49" charset="0"/>
                </a:rPr>
                <a:t>	cpu0</a:t>
              </a:r>
            </a:p>
            <a:p>
              <a:pPr algn="l" defTabSz="277178"/>
              <a:r>
                <a:rPr lang="en-US" sz="700" dirty="0">
                  <a:solidFill>
                    <a:srgbClr val="FFFFFF"/>
                  </a:solidFill>
                  <a:effectLst/>
                  <a:latin typeface="Courier New" pitchFamily="49" charset="0"/>
                </a:rPr>
                <a:t>	cpu1</a:t>
              </a:r>
            </a:p>
            <a:p>
              <a:pPr algn="l" defTabSz="277178"/>
              <a:r>
                <a:rPr lang="en-US" sz="700" dirty="0">
                  <a:solidFill>
                    <a:srgbClr val="FFFFFF"/>
                  </a:solidFill>
                  <a:effectLst/>
                  <a:latin typeface="Courier New" pitchFamily="49" charset="0"/>
                </a:rPr>
                <a:t>	log1</a:t>
              </a:r>
            </a:p>
            <a:p>
              <a:pPr algn="l" defTabSz="277178"/>
              <a:r>
                <a:rPr lang="en-US" sz="700" dirty="0">
                  <a:solidFill>
                    <a:srgbClr val="FFFFFF"/>
                  </a:solidFill>
                  <a:effectLst/>
                  <a:latin typeface="Courier New" pitchFamily="49" charset="0"/>
                </a:rPr>
                <a:t>	temp3</a:t>
              </a:r>
            </a:p>
            <a:p>
              <a:pPr algn="l" defTabSz="277178"/>
              <a:r>
                <a:rPr lang="en-US" sz="700" dirty="0">
                  <a:solidFill>
                    <a:srgbClr val="FFFFFF"/>
                  </a:solidFill>
                  <a:effectLst/>
                  <a:latin typeface="Courier New" pitchFamily="49" charset="0"/>
                </a:rPr>
                <a:t>-&gt; </a:t>
              </a:r>
              <a:r>
                <a:rPr lang="en-US" sz="700" dirty="0" err="1">
                  <a:solidFill>
                    <a:srgbClr val="FFFFFF"/>
                  </a:solidFill>
                  <a:effectLst/>
                  <a:latin typeface="Courier New" pitchFamily="49" charset="0"/>
                </a:rPr>
                <a:t>cd</a:t>
              </a:r>
              <a:r>
                <a:rPr lang="en-US" sz="700" dirty="0">
                  <a:solidFill>
                    <a:srgbClr val="FFFFFF"/>
                  </a:solidFill>
                  <a:effectLst/>
                  <a:latin typeface="Courier New" pitchFamily="49" charset="0"/>
                </a:rPr>
                <a:t> temp3</a:t>
              </a:r>
            </a:p>
            <a:p>
              <a:pPr algn="l" defTabSz="277178"/>
              <a:r>
                <a:rPr lang="en-US" sz="700" dirty="0">
                  <a:solidFill>
                    <a:srgbClr val="FFFFFF"/>
                  </a:solidFill>
                  <a:effectLst/>
                  <a:latin typeface="Courier New" pitchFamily="49" charset="0"/>
                </a:rPr>
                <a:t>CDT is now /system1/temp3</a:t>
              </a:r>
            </a:p>
            <a:p>
              <a:pPr algn="l" defTabSz="277178"/>
              <a:r>
                <a:rPr lang="en-US" sz="700" dirty="0">
                  <a:solidFill>
                    <a:srgbClr val="FFFFFF"/>
                  </a:solidFill>
                  <a:effectLst/>
                  <a:latin typeface="Courier New" pitchFamily="49" charset="0"/>
                </a:rPr>
                <a:t>-&gt; show temp3 -all</a:t>
              </a:r>
            </a:p>
            <a:p>
              <a:pPr algn="l" defTabSz="277178"/>
              <a:r>
                <a:rPr lang="en-US" sz="700" dirty="0">
                  <a:solidFill>
                    <a:srgbClr val="FFFFFF"/>
                  </a:solidFill>
                  <a:effectLst/>
                  <a:latin typeface="Courier New" pitchFamily="49" charset="0"/>
                </a:rPr>
                <a:t>Chassis temperature is 30 degrees C</a:t>
              </a:r>
            </a:p>
          </p:txBody>
        </p:sp>
        <p:sp>
          <p:nvSpPr>
            <p:cNvPr id="294" name="Oval 113"/>
            <p:cNvSpPr>
              <a:spLocks noChangeArrowheads="1"/>
            </p:cNvSpPr>
            <p:nvPr/>
          </p:nvSpPr>
          <p:spPr bwMode="auto">
            <a:xfrm>
              <a:off x="4701" y="640"/>
              <a:ext cx="381" cy="209"/>
            </a:xfrm>
            <a:prstGeom prst="ellipse">
              <a:avLst/>
            </a:prstGeom>
            <a:ln>
              <a:headEnd/>
              <a:tailEnd/>
            </a:ln>
          </p:spPr>
          <p:style>
            <a:lnRef idx="0">
              <a:schemeClr val="accent6"/>
            </a:lnRef>
            <a:fillRef idx="3">
              <a:schemeClr val="accent6"/>
            </a:fillRef>
            <a:effectRef idx="3">
              <a:schemeClr val="accent6"/>
            </a:effectRef>
            <a:fontRef idx="minor">
              <a:schemeClr val="lt1"/>
            </a:fontRef>
          </p:style>
          <p:txBody>
            <a:bodyPr wrap="none" lIns="91429" tIns="45714" rIns="91429" bIns="45714" anchor="ctr"/>
            <a:lstStyle/>
            <a:p>
              <a:pPr algn="l" eaLnBrk="0" hangingPunct="0"/>
              <a:r>
                <a:rPr lang="en-US" sz="1100" dirty="0">
                  <a:solidFill>
                    <a:schemeClr val="bg2"/>
                  </a:solidFill>
                  <a:effectLst/>
                  <a:latin typeface="Segoe" pitchFamily="34" charset="0"/>
                </a:rPr>
                <a:t>CLP</a:t>
              </a:r>
              <a:endParaRPr lang="en-US" dirty="0">
                <a:solidFill>
                  <a:schemeClr val="bg2"/>
                </a:solidFill>
                <a:effectLst/>
                <a:latin typeface="Segoe" pitchFamily="34" charset="0"/>
              </a:endParaRPr>
            </a:p>
          </p:txBody>
        </p:sp>
        <p:sp>
          <p:nvSpPr>
            <p:cNvPr id="295" name="Text Box 116"/>
            <p:cNvSpPr txBox="1">
              <a:spLocks noChangeArrowheads="1"/>
            </p:cNvSpPr>
            <p:nvPr/>
          </p:nvSpPr>
          <p:spPr bwMode="auto">
            <a:xfrm>
              <a:off x="3346" y="1537"/>
              <a:ext cx="1009" cy="345"/>
            </a:xfrm>
            <a:prstGeom prst="rect">
              <a:avLst/>
            </a:prstGeom>
            <a:ln>
              <a:headEnd/>
              <a:tailEnd/>
            </a:ln>
          </p:spPr>
          <p:style>
            <a:lnRef idx="1">
              <a:schemeClr val="accent4"/>
            </a:lnRef>
            <a:fillRef idx="2">
              <a:schemeClr val="accent4"/>
            </a:fillRef>
            <a:effectRef idx="1">
              <a:schemeClr val="accent4"/>
            </a:effectRef>
            <a:fontRef idx="minor">
              <a:schemeClr val="dk1"/>
            </a:fontRef>
          </p:style>
          <p:txBody>
            <a:bodyPr lIns="91412" tIns="45705" rIns="91412" bIns="45705">
              <a:spAutoFit/>
            </a:bodyPr>
            <a:lstStyle/>
            <a:p>
              <a:pPr algn="l"/>
              <a:r>
                <a:rPr lang="en-US" sz="1300" b="0" dirty="0">
                  <a:solidFill>
                    <a:schemeClr val="bg2"/>
                  </a:solidFill>
                  <a:effectLst/>
                  <a:latin typeface="Segoe" pitchFamily="34" charset="0"/>
                  <a:cs typeface="Times New Roman" pitchFamily="18" charset="0"/>
                </a:rPr>
                <a:t>Send SMASH Commands</a:t>
              </a:r>
              <a:endParaRPr lang="en-US" sz="900" b="0" dirty="0">
                <a:solidFill>
                  <a:schemeClr val="bg2"/>
                </a:solidFill>
                <a:effectLst/>
                <a:latin typeface="Segoe" pitchFamily="34" charset="0"/>
                <a:cs typeface="Times New Roman" pitchFamily="18" charset="0"/>
              </a:endParaRPr>
            </a:p>
          </p:txBody>
        </p:sp>
        <p:sp>
          <p:nvSpPr>
            <p:cNvPr id="296" name="Line 118"/>
            <p:cNvSpPr>
              <a:spLocks noChangeShapeType="1"/>
            </p:cNvSpPr>
            <p:nvPr/>
          </p:nvSpPr>
          <p:spPr bwMode="auto">
            <a:xfrm flipH="1" flipV="1">
              <a:off x="4139" y="1394"/>
              <a:ext cx="0" cy="145"/>
            </a:xfrm>
            <a:prstGeom prst="line">
              <a:avLst/>
            </a:prstGeom>
            <a:noFill/>
            <a:ln w="9525">
              <a:solidFill>
                <a:schemeClr val="tx1"/>
              </a:solidFill>
              <a:round/>
              <a:headEnd type="triangle" w="med" len="med"/>
              <a:tailEnd/>
            </a:ln>
            <a:effectLst/>
          </p:spPr>
          <p:txBody>
            <a:bodyPr/>
            <a:lstStyle/>
            <a:p>
              <a:endParaRPr lang="en-US" dirty="0">
                <a:latin typeface="Segoe" pitchFamily="34" charset="0"/>
              </a:endParaRPr>
            </a:p>
          </p:txBody>
        </p:sp>
      </p:grpSp>
      <p:grpSp>
        <p:nvGrpSpPr>
          <p:cNvPr id="297" name="Group 136"/>
          <p:cNvGrpSpPr>
            <a:grpSpLocks/>
          </p:cNvGrpSpPr>
          <p:nvPr/>
        </p:nvGrpSpPr>
        <p:grpSpPr bwMode="auto">
          <a:xfrm>
            <a:off x="6029037" y="2624091"/>
            <a:ext cx="2441733" cy="1853089"/>
            <a:chOff x="3869" y="1392"/>
            <a:chExt cx="1709" cy="1297"/>
          </a:xfrm>
        </p:grpSpPr>
        <p:sp>
          <p:nvSpPr>
            <p:cNvPr id="298" name="Text Box 115"/>
            <p:cNvSpPr txBox="1">
              <a:spLocks noChangeArrowheads="1"/>
            </p:cNvSpPr>
            <p:nvPr/>
          </p:nvSpPr>
          <p:spPr bwMode="auto">
            <a:xfrm>
              <a:off x="4578" y="1540"/>
              <a:ext cx="1000" cy="345"/>
            </a:xfrm>
            <a:prstGeom prst="rect">
              <a:avLst/>
            </a:prstGeom>
            <a:ln>
              <a:headEnd/>
              <a:tailEnd/>
            </a:ln>
          </p:spPr>
          <p:style>
            <a:lnRef idx="1">
              <a:schemeClr val="accent4"/>
            </a:lnRef>
            <a:fillRef idx="2">
              <a:schemeClr val="accent4"/>
            </a:fillRef>
            <a:effectRef idx="1">
              <a:schemeClr val="accent4"/>
            </a:effectRef>
            <a:fontRef idx="minor">
              <a:schemeClr val="dk1"/>
            </a:fontRef>
          </p:style>
          <p:txBody>
            <a:bodyPr lIns="91412" tIns="45705" rIns="91412" bIns="45705">
              <a:spAutoFit/>
            </a:bodyPr>
            <a:lstStyle/>
            <a:p>
              <a:pPr algn="l"/>
              <a:r>
                <a:rPr lang="en-US" sz="1300" b="0" dirty="0">
                  <a:solidFill>
                    <a:schemeClr val="bg2"/>
                  </a:solidFill>
                  <a:effectLst/>
                  <a:latin typeface="Segoe" pitchFamily="34" charset="0"/>
                  <a:cs typeface="Times New Roman" pitchFamily="18" charset="0"/>
                </a:rPr>
                <a:t>Receive SMASH Responses</a:t>
              </a:r>
              <a:endParaRPr lang="en-US" sz="900" dirty="0">
                <a:solidFill>
                  <a:schemeClr val="bg2"/>
                </a:solidFill>
                <a:effectLst/>
                <a:latin typeface="Segoe" pitchFamily="34" charset="0"/>
                <a:cs typeface="Times New Roman" pitchFamily="18" charset="0"/>
              </a:endParaRPr>
            </a:p>
          </p:txBody>
        </p:sp>
        <p:sp>
          <p:nvSpPr>
            <p:cNvPr id="299" name="Line 117"/>
            <p:cNvSpPr>
              <a:spLocks noChangeShapeType="1"/>
            </p:cNvSpPr>
            <p:nvPr/>
          </p:nvSpPr>
          <p:spPr bwMode="auto">
            <a:xfrm flipH="1">
              <a:off x="4859" y="1392"/>
              <a:ext cx="1" cy="145"/>
            </a:xfrm>
            <a:prstGeom prst="line">
              <a:avLst/>
            </a:prstGeom>
            <a:noFill/>
            <a:ln w="9525">
              <a:solidFill>
                <a:schemeClr val="tx1"/>
              </a:solidFill>
              <a:round/>
              <a:headEnd type="triangle" w="med" len="med"/>
              <a:tailEnd/>
            </a:ln>
            <a:effectLst/>
          </p:spPr>
          <p:txBody>
            <a:bodyPr/>
            <a:lstStyle/>
            <a:p>
              <a:endParaRPr lang="en-US" dirty="0">
                <a:latin typeface="Segoe" pitchFamily="34" charset="0"/>
              </a:endParaRPr>
            </a:p>
          </p:txBody>
        </p:sp>
        <p:sp>
          <p:nvSpPr>
            <p:cNvPr id="300" name="Line 121"/>
            <p:cNvSpPr>
              <a:spLocks noChangeShapeType="1"/>
            </p:cNvSpPr>
            <p:nvPr/>
          </p:nvSpPr>
          <p:spPr bwMode="auto">
            <a:xfrm flipH="1">
              <a:off x="5153" y="2370"/>
              <a:ext cx="1" cy="319"/>
            </a:xfrm>
            <a:prstGeom prst="line">
              <a:avLst/>
            </a:prstGeom>
            <a:noFill/>
            <a:ln w="9525">
              <a:solidFill>
                <a:schemeClr val="tx1"/>
              </a:solidFill>
              <a:round/>
              <a:headEnd/>
              <a:tailEnd type="triangle" w="med" len="med"/>
            </a:ln>
            <a:effectLst/>
          </p:spPr>
          <p:txBody>
            <a:bodyPr/>
            <a:lstStyle/>
            <a:p>
              <a:endParaRPr lang="en-US" dirty="0">
                <a:latin typeface="Segoe" pitchFamily="34" charset="0"/>
              </a:endParaRPr>
            </a:p>
          </p:txBody>
        </p:sp>
        <p:sp>
          <p:nvSpPr>
            <p:cNvPr id="301" name="Line 122"/>
            <p:cNvSpPr>
              <a:spLocks noChangeShapeType="1"/>
            </p:cNvSpPr>
            <p:nvPr/>
          </p:nvSpPr>
          <p:spPr bwMode="auto">
            <a:xfrm flipH="1" flipV="1">
              <a:off x="3869" y="2366"/>
              <a:ext cx="1" cy="320"/>
            </a:xfrm>
            <a:prstGeom prst="line">
              <a:avLst/>
            </a:prstGeom>
            <a:noFill/>
            <a:ln w="9525">
              <a:solidFill>
                <a:schemeClr val="tx1"/>
              </a:solidFill>
              <a:round/>
              <a:headEnd/>
              <a:tailEnd type="triangle" w="med" len="med"/>
            </a:ln>
            <a:effectLst/>
          </p:spPr>
          <p:txBody>
            <a:bodyPr/>
            <a:lstStyle/>
            <a:p>
              <a:endParaRPr lang="en-US" dirty="0">
                <a:latin typeface="Segoe" pitchFamily="34" charset="0"/>
              </a:endParaRPr>
            </a:p>
          </p:txBody>
        </p:sp>
      </p:grpSp>
      <p:grpSp>
        <p:nvGrpSpPr>
          <p:cNvPr id="302" name="Group 135"/>
          <p:cNvGrpSpPr>
            <a:grpSpLocks/>
          </p:cNvGrpSpPr>
          <p:nvPr/>
        </p:nvGrpSpPr>
        <p:grpSpPr bwMode="auto">
          <a:xfrm>
            <a:off x="5098920" y="3318464"/>
            <a:ext cx="3679032" cy="3236119"/>
            <a:chOff x="3218" y="1878"/>
            <a:chExt cx="2575" cy="2265"/>
          </a:xfrm>
        </p:grpSpPr>
        <p:pic>
          <p:nvPicPr>
            <p:cNvPr id="303" name="Picture 2" descr="AMDh_P_4cp"/>
            <p:cNvPicPr>
              <a:picLocks noChangeAspect="1" noChangeArrowheads="1"/>
            </p:cNvPicPr>
            <p:nvPr/>
          </p:nvPicPr>
          <p:blipFill>
            <a:blip r:embed="rId3" cstate="print"/>
            <a:srcRect/>
            <a:stretch>
              <a:fillRect/>
            </a:stretch>
          </p:blipFill>
          <p:spPr bwMode="auto">
            <a:xfrm>
              <a:off x="4301" y="3834"/>
              <a:ext cx="515" cy="201"/>
            </a:xfrm>
            <a:prstGeom prst="rect">
              <a:avLst/>
            </a:prstGeom>
            <a:noFill/>
          </p:spPr>
        </p:pic>
        <p:sp>
          <p:nvSpPr>
            <p:cNvPr id="304" name="Freeform 32"/>
            <p:cNvSpPr>
              <a:spLocks/>
            </p:cNvSpPr>
            <p:nvPr/>
          </p:nvSpPr>
          <p:spPr bwMode="auto">
            <a:xfrm>
              <a:off x="4036" y="2914"/>
              <a:ext cx="1169" cy="1121"/>
            </a:xfrm>
            <a:custGeom>
              <a:avLst/>
              <a:gdLst/>
              <a:ahLst/>
              <a:cxnLst>
                <a:cxn ang="0">
                  <a:pos x="1296" y="208"/>
                </a:cxn>
                <a:cxn ang="0">
                  <a:pos x="1287" y="162"/>
                </a:cxn>
                <a:cxn ang="0">
                  <a:pos x="1269" y="122"/>
                </a:cxn>
                <a:cxn ang="0">
                  <a:pos x="1244" y="85"/>
                </a:cxn>
                <a:cxn ang="0">
                  <a:pos x="1214" y="53"/>
                </a:cxn>
                <a:cxn ang="0">
                  <a:pos x="1176" y="28"/>
                </a:cxn>
                <a:cxn ang="0">
                  <a:pos x="1135" y="11"/>
                </a:cxn>
                <a:cxn ang="0">
                  <a:pos x="1090" y="2"/>
                </a:cxn>
                <a:cxn ang="0">
                  <a:pos x="1035" y="3"/>
                </a:cxn>
                <a:cxn ang="0">
                  <a:pos x="975" y="20"/>
                </a:cxn>
                <a:cxn ang="0">
                  <a:pos x="923" y="52"/>
                </a:cxn>
                <a:cxn ang="0">
                  <a:pos x="881" y="94"/>
                </a:cxn>
                <a:cxn ang="0">
                  <a:pos x="849" y="112"/>
                </a:cxn>
                <a:cxn ang="0">
                  <a:pos x="816" y="97"/>
                </a:cxn>
                <a:cxn ang="0">
                  <a:pos x="783" y="85"/>
                </a:cxn>
                <a:cxn ang="0">
                  <a:pos x="750" y="74"/>
                </a:cxn>
                <a:cxn ang="0">
                  <a:pos x="715" y="64"/>
                </a:cxn>
                <a:cxn ang="0">
                  <a:pos x="679" y="57"/>
                </a:cxn>
                <a:cxn ang="0">
                  <a:pos x="643" y="53"/>
                </a:cxn>
                <a:cxn ang="0">
                  <a:pos x="605" y="50"/>
                </a:cxn>
                <a:cxn ang="0">
                  <a:pos x="526" y="53"/>
                </a:cxn>
                <a:cxn ang="0">
                  <a:pos x="411" y="76"/>
                </a:cxn>
                <a:cxn ang="0">
                  <a:pos x="307" y="121"/>
                </a:cxn>
                <a:cxn ang="0">
                  <a:pos x="213" y="185"/>
                </a:cxn>
                <a:cxn ang="0">
                  <a:pos x="134" y="263"/>
                </a:cxn>
                <a:cxn ang="0">
                  <a:pos x="70" y="358"/>
                </a:cxn>
                <a:cxn ang="0">
                  <a:pos x="26" y="462"/>
                </a:cxn>
                <a:cxn ang="0">
                  <a:pos x="3" y="577"/>
                </a:cxn>
                <a:cxn ang="0">
                  <a:pos x="1" y="672"/>
                </a:cxn>
                <a:cxn ang="0">
                  <a:pos x="9" y="743"/>
                </a:cxn>
                <a:cxn ang="0">
                  <a:pos x="26" y="811"/>
                </a:cxn>
                <a:cxn ang="0">
                  <a:pos x="50" y="874"/>
                </a:cxn>
                <a:cxn ang="0">
                  <a:pos x="82" y="935"/>
                </a:cxn>
                <a:cxn ang="0">
                  <a:pos x="119" y="991"/>
                </a:cxn>
                <a:cxn ang="0">
                  <a:pos x="163" y="1042"/>
                </a:cxn>
                <a:cxn ang="0">
                  <a:pos x="212" y="1088"/>
                </a:cxn>
                <a:cxn ang="0">
                  <a:pos x="238" y="212"/>
                </a:cxn>
                <a:cxn ang="0">
                  <a:pos x="694" y="107"/>
                </a:cxn>
                <a:cxn ang="0">
                  <a:pos x="917" y="1121"/>
                </a:cxn>
                <a:cxn ang="0">
                  <a:pos x="973" y="1078"/>
                </a:cxn>
                <a:cxn ang="0">
                  <a:pos x="1023" y="1030"/>
                </a:cxn>
                <a:cxn ang="0">
                  <a:pos x="1066" y="974"/>
                </a:cxn>
                <a:cxn ang="0">
                  <a:pos x="1103" y="915"/>
                </a:cxn>
                <a:cxn ang="0">
                  <a:pos x="1133" y="851"/>
                </a:cxn>
                <a:cxn ang="0">
                  <a:pos x="1156" y="783"/>
                </a:cxn>
                <a:cxn ang="0">
                  <a:pos x="1169" y="711"/>
                </a:cxn>
                <a:cxn ang="0">
                  <a:pos x="1174" y="636"/>
                </a:cxn>
                <a:cxn ang="0">
                  <a:pos x="1165" y="541"/>
                </a:cxn>
                <a:cxn ang="0">
                  <a:pos x="1142" y="449"/>
                </a:cxn>
                <a:cxn ang="0">
                  <a:pos x="1204" y="416"/>
                </a:cxn>
                <a:cxn ang="0">
                  <a:pos x="1253" y="366"/>
                </a:cxn>
                <a:cxn ang="0">
                  <a:pos x="1286" y="304"/>
                </a:cxn>
                <a:cxn ang="0">
                  <a:pos x="1297" y="232"/>
                </a:cxn>
              </a:cxnLst>
              <a:rect l="0" t="0" r="r" b="b"/>
              <a:pathLst>
                <a:path w="1297" h="1121">
                  <a:moveTo>
                    <a:pt x="1297" y="232"/>
                  </a:moveTo>
                  <a:lnTo>
                    <a:pt x="1296" y="208"/>
                  </a:lnTo>
                  <a:lnTo>
                    <a:pt x="1293" y="185"/>
                  </a:lnTo>
                  <a:lnTo>
                    <a:pt x="1287" y="162"/>
                  </a:lnTo>
                  <a:lnTo>
                    <a:pt x="1279" y="142"/>
                  </a:lnTo>
                  <a:lnTo>
                    <a:pt x="1269" y="122"/>
                  </a:lnTo>
                  <a:lnTo>
                    <a:pt x="1258" y="103"/>
                  </a:lnTo>
                  <a:lnTo>
                    <a:pt x="1244" y="85"/>
                  </a:lnTo>
                  <a:lnTo>
                    <a:pt x="1230" y="68"/>
                  </a:lnTo>
                  <a:lnTo>
                    <a:pt x="1214" y="53"/>
                  </a:lnTo>
                  <a:lnTo>
                    <a:pt x="1196" y="40"/>
                  </a:lnTo>
                  <a:lnTo>
                    <a:pt x="1176" y="28"/>
                  </a:lnTo>
                  <a:lnTo>
                    <a:pt x="1157" y="18"/>
                  </a:lnTo>
                  <a:lnTo>
                    <a:pt x="1135" y="11"/>
                  </a:lnTo>
                  <a:lnTo>
                    <a:pt x="1114" y="4"/>
                  </a:lnTo>
                  <a:lnTo>
                    <a:pt x="1090" y="2"/>
                  </a:lnTo>
                  <a:lnTo>
                    <a:pt x="1067" y="0"/>
                  </a:lnTo>
                  <a:lnTo>
                    <a:pt x="1035" y="3"/>
                  </a:lnTo>
                  <a:lnTo>
                    <a:pt x="1005" y="9"/>
                  </a:lnTo>
                  <a:lnTo>
                    <a:pt x="975" y="20"/>
                  </a:lnTo>
                  <a:lnTo>
                    <a:pt x="948" y="34"/>
                  </a:lnTo>
                  <a:lnTo>
                    <a:pt x="923" y="52"/>
                  </a:lnTo>
                  <a:lnTo>
                    <a:pt x="901" y="71"/>
                  </a:lnTo>
                  <a:lnTo>
                    <a:pt x="881" y="94"/>
                  </a:lnTo>
                  <a:lnTo>
                    <a:pt x="865" y="121"/>
                  </a:lnTo>
                  <a:lnTo>
                    <a:pt x="849" y="112"/>
                  </a:lnTo>
                  <a:lnTo>
                    <a:pt x="833" y="106"/>
                  </a:lnTo>
                  <a:lnTo>
                    <a:pt x="816" y="97"/>
                  </a:lnTo>
                  <a:lnTo>
                    <a:pt x="801" y="92"/>
                  </a:lnTo>
                  <a:lnTo>
                    <a:pt x="783" y="85"/>
                  </a:lnTo>
                  <a:lnTo>
                    <a:pt x="766" y="79"/>
                  </a:lnTo>
                  <a:lnTo>
                    <a:pt x="750" y="74"/>
                  </a:lnTo>
                  <a:lnTo>
                    <a:pt x="732" y="68"/>
                  </a:lnTo>
                  <a:lnTo>
                    <a:pt x="715" y="64"/>
                  </a:lnTo>
                  <a:lnTo>
                    <a:pt x="697" y="61"/>
                  </a:lnTo>
                  <a:lnTo>
                    <a:pt x="679" y="57"/>
                  </a:lnTo>
                  <a:lnTo>
                    <a:pt x="661" y="54"/>
                  </a:lnTo>
                  <a:lnTo>
                    <a:pt x="643" y="53"/>
                  </a:lnTo>
                  <a:lnTo>
                    <a:pt x="623" y="52"/>
                  </a:lnTo>
                  <a:lnTo>
                    <a:pt x="605" y="50"/>
                  </a:lnTo>
                  <a:lnTo>
                    <a:pt x="586" y="50"/>
                  </a:lnTo>
                  <a:lnTo>
                    <a:pt x="526" y="53"/>
                  </a:lnTo>
                  <a:lnTo>
                    <a:pt x="468" y="63"/>
                  </a:lnTo>
                  <a:lnTo>
                    <a:pt x="411" y="76"/>
                  </a:lnTo>
                  <a:lnTo>
                    <a:pt x="359" y="96"/>
                  </a:lnTo>
                  <a:lnTo>
                    <a:pt x="307" y="121"/>
                  </a:lnTo>
                  <a:lnTo>
                    <a:pt x="259" y="150"/>
                  </a:lnTo>
                  <a:lnTo>
                    <a:pt x="213" y="185"/>
                  </a:lnTo>
                  <a:lnTo>
                    <a:pt x="172" y="222"/>
                  </a:lnTo>
                  <a:lnTo>
                    <a:pt x="134" y="263"/>
                  </a:lnTo>
                  <a:lnTo>
                    <a:pt x="100" y="309"/>
                  </a:lnTo>
                  <a:lnTo>
                    <a:pt x="70" y="358"/>
                  </a:lnTo>
                  <a:lnTo>
                    <a:pt x="46" y="409"/>
                  </a:lnTo>
                  <a:lnTo>
                    <a:pt x="26" y="462"/>
                  </a:lnTo>
                  <a:lnTo>
                    <a:pt x="12" y="518"/>
                  </a:lnTo>
                  <a:lnTo>
                    <a:pt x="3" y="577"/>
                  </a:lnTo>
                  <a:lnTo>
                    <a:pt x="0" y="636"/>
                  </a:lnTo>
                  <a:lnTo>
                    <a:pt x="1" y="672"/>
                  </a:lnTo>
                  <a:lnTo>
                    <a:pt x="4" y="708"/>
                  </a:lnTo>
                  <a:lnTo>
                    <a:pt x="9" y="743"/>
                  </a:lnTo>
                  <a:lnTo>
                    <a:pt x="16" y="777"/>
                  </a:lnTo>
                  <a:lnTo>
                    <a:pt x="26" y="811"/>
                  </a:lnTo>
                  <a:lnTo>
                    <a:pt x="37" y="843"/>
                  </a:lnTo>
                  <a:lnTo>
                    <a:pt x="50" y="874"/>
                  </a:lnTo>
                  <a:lnTo>
                    <a:pt x="65" y="905"/>
                  </a:lnTo>
                  <a:lnTo>
                    <a:pt x="82" y="935"/>
                  </a:lnTo>
                  <a:lnTo>
                    <a:pt x="100" y="963"/>
                  </a:lnTo>
                  <a:lnTo>
                    <a:pt x="119" y="991"/>
                  </a:lnTo>
                  <a:lnTo>
                    <a:pt x="140" y="1017"/>
                  </a:lnTo>
                  <a:lnTo>
                    <a:pt x="163" y="1042"/>
                  </a:lnTo>
                  <a:lnTo>
                    <a:pt x="187" y="1066"/>
                  </a:lnTo>
                  <a:lnTo>
                    <a:pt x="212" y="1088"/>
                  </a:lnTo>
                  <a:lnTo>
                    <a:pt x="238" y="1109"/>
                  </a:lnTo>
                  <a:lnTo>
                    <a:pt x="238" y="212"/>
                  </a:lnTo>
                  <a:lnTo>
                    <a:pt x="680" y="110"/>
                  </a:lnTo>
                  <a:lnTo>
                    <a:pt x="694" y="107"/>
                  </a:lnTo>
                  <a:lnTo>
                    <a:pt x="917" y="223"/>
                  </a:lnTo>
                  <a:lnTo>
                    <a:pt x="917" y="1121"/>
                  </a:lnTo>
                  <a:lnTo>
                    <a:pt x="945" y="1100"/>
                  </a:lnTo>
                  <a:lnTo>
                    <a:pt x="973" y="1078"/>
                  </a:lnTo>
                  <a:lnTo>
                    <a:pt x="998" y="1055"/>
                  </a:lnTo>
                  <a:lnTo>
                    <a:pt x="1023" y="1030"/>
                  </a:lnTo>
                  <a:lnTo>
                    <a:pt x="1045" y="1003"/>
                  </a:lnTo>
                  <a:lnTo>
                    <a:pt x="1066" y="974"/>
                  </a:lnTo>
                  <a:lnTo>
                    <a:pt x="1085" y="945"/>
                  </a:lnTo>
                  <a:lnTo>
                    <a:pt x="1103" y="915"/>
                  </a:lnTo>
                  <a:lnTo>
                    <a:pt x="1120" y="883"/>
                  </a:lnTo>
                  <a:lnTo>
                    <a:pt x="1133" y="851"/>
                  </a:lnTo>
                  <a:lnTo>
                    <a:pt x="1145" y="818"/>
                  </a:lnTo>
                  <a:lnTo>
                    <a:pt x="1156" y="783"/>
                  </a:lnTo>
                  <a:lnTo>
                    <a:pt x="1163" y="747"/>
                  </a:lnTo>
                  <a:lnTo>
                    <a:pt x="1169" y="711"/>
                  </a:lnTo>
                  <a:lnTo>
                    <a:pt x="1172" y="674"/>
                  </a:lnTo>
                  <a:lnTo>
                    <a:pt x="1174" y="636"/>
                  </a:lnTo>
                  <a:lnTo>
                    <a:pt x="1172" y="588"/>
                  </a:lnTo>
                  <a:lnTo>
                    <a:pt x="1165" y="541"/>
                  </a:lnTo>
                  <a:lnTo>
                    <a:pt x="1156" y="493"/>
                  </a:lnTo>
                  <a:lnTo>
                    <a:pt x="1142" y="449"/>
                  </a:lnTo>
                  <a:lnTo>
                    <a:pt x="1174" y="435"/>
                  </a:lnTo>
                  <a:lnTo>
                    <a:pt x="1204" y="416"/>
                  </a:lnTo>
                  <a:lnTo>
                    <a:pt x="1230" y="392"/>
                  </a:lnTo>
                  <a:lnTo>
                    <a:pt x="1253" y="366"/>
                  </a:lnTo>
                  <a:lnTo>
                    <a:pt x="1272" y="336"/>
                  </a:lnTo>
                  <a:lnTo>
                    <a:pt x="1286" y="304"/>
                  </a:lnTo>
                  <a:lnTo>
                    <a:pt x="1294" y="268"/>
                  </a:lnTo>
                  <a:lnTo>
                    <a:pt x="1297" y="232"/>
                  </a:lnTo>
                  <a:close/>
                </a:path>
              </a:pathLst>
            </a:custGeom>
            <a:solidFill>
              <a:srgbClr val="B2FF4C"/>
            </a:solidFill>
            <a:ln w="9525">
              <a:noFill/>
              <a:round/>
              <a:headEnd/>
              <a:tailEnd/>
            </a:ln>
          </p:spPr>
          <p:txBody>
            <a:bodyPr/>
            <a:lstStyle/>
            <a:p>
              <a:endParaRPr lang="en-US" dirty="0">
                <a:latin typeface="Segoe" pitchFamily="34" charset="0"/>
              </a:endParaRPr>
            </a:p>
          </p:txBody>
        </p:sp>
        <p:sp>
          <p:nvSpPr>
            <p:cNvPr id="305" name="Freeform 33"/>
            <p:cNvSpPr>
              <a:spLocks noEditPoints="1"/>
            </p:cNvSpPr>
            <p:nvPr/>
          </p:nvSpPr>
          <p:spPr bwMode="auto">
            <a:xfrm>
              <a:off x="4313" y="3061"/>
              <a:ext cx="601" cy="1082"/>
            </a:xfrm>
            <a:custGeom>
              <a:avLst/>
              <a:gdLst/>
              <a:ahLst/>
              <a:cxnLst>
                <a:cxn ang="0">
                  <a:pos x="405" y="3"/>
                </a:cxn>
                <a:cxn ang="0">
                  <a:pos x="0" y="986"/>
                </a:cxn>
                <a:cxn ang="0">
                  <a:pos x="601" y="982"/>
                </a:cxn>
                <a:cxn ang="0">
                  <a:pos x="412" y="0"/>
                </a:cxn>
                <a:cxn ang="0">
                  <a:pos x="395" y="1038"/>
                </a:cxn>
                <a:cxn ang="0">
                  <a:pos x="363" y="1031"/>
                </a:cxn>
                <a:cxn ang="0">
                  <a:pos x="317" y="1020"/>
                </a:cxn>
                <a:cxn ang="0">
                  <a:pos x="262" y="1007"/>
                </a:cxn>
                <a:cxn ang="0">
                  <a:pos x="202" y="993"/>
                </a:cxn>
                <a:cxn ang="0">
                  <a:pos x="145" y="981"/>
                </a:cxn>
                <a:cxn ang="0">
                  <a:pos x="96" y="968"/>
                </a:cxn>
                <a:cxn ang="0">
                  <a:pos x="58" y="960"/>
                </a:cxn>
                <a:cxn ang="0">
                  <a:pos x="39" y="956"/>
                </a:cxn>
                <a:cxn ang="0">
                  <a:pos x="39" y="946"/>
                </a:cxn>
                <a:cxn ang="0">
                  <a:pos x="39" y="927"/>
                </a:cxn>
                <a:cxn ang="0">
                  <a:pos x="39" y="482"/>
                </a:cxn>
                <a:cxn ang="0">
                  <a:pos x="39" y="126"/>
                </a:cxn>
                <a:cxn ang="0">
                  <a:pos x="58" y="122"/>
                </a:cxn>
                <a:cxn ang="0">
                  <a:pos x="96" y="112"/>
                </a:cxn>
                <a:cxn ang="0">
                  <a:pos x="145" y="101"/>
                </a:cxn>
                <a:cxn ang="0">
                  <a:pos x="202" y="89"/>
                </a:cxn>
                <a:cxn ang="0">
                  <a:pos x="262" y="75"/>
                </a:cxn>
                <a:cxn ang="0">
                  <a:pos x="317" y="62"/>
                </a:cxn>
                <a:cxn ang="0">
                  <a:pos x="363" y="51"/>
                </a:cxn>
                <a:cxn ang="0">
                  <a:pos x="395" y="44"/>
                </a:cxn>
                <a:cxn ang="0">
                  <a:pos x="563" y="931"/>
                </a:cxn>
                <a:cxn ang="0">
                  <a:pos x="563" y="950"/>
                </a:cxn>
                <a:cxn ang="0">
                  <a:pos x="563" y="959"/>
                </a:cxn>
                <a:cxn ang="0">
                  <a:pos x="540" y="971"/>
                </a:cxn>
                <a:cxn ang="0">
                  <a:pos x="502" y="991"/>
                </a:cxn>
                <a:cxn ang="0">
                  <a:pos x="459" y="1014"/>
                </a:cxn>
                <a:cxn ang="0">
                  <a:pos x="423" y="1032"/>
                </a:cxn>
                <a:cxn ang="0">
                  <a:pos x="423" y="50"/>
                </a:cxn>
                <a:cxn ang="0">
                  <a:pos x="459" y="69"/>
                </a:cxn>
                <a:cxn ang="0">
                  <a:pos x="502" y="92"/>
                </a:cxn>
                <a:cxn ang="0">
                  <a:pos x="540" y="111"/>
                </a:cxn>
                <a:cxn ang="0">
                  <a:pos x="563" y="123"/>
                </a:cxn>
                <a:cxn ang="0">
                  <a:pos x="563" y="479"/>
                </a:cxn>
                <a:cxn ang="0">
                  <a:pos x="563" y="931"/>
                </a:cxn>
              </a:cxnLst>
              <a:rect l="0" t="0" r="r" b="b"/>
              <a:pathLst>
                <a:path w="601" h="1082">
                  <a:moveTo>
                    <a:pt x="412" y="0"/>
                  </a:moveTo>
                  <a:lnTo>
                    <a:pt x="405" y="3"/>
                  </a:lnTo>
                  <a:lnTo>
                    <a:pt x="0" y="96"/>
                  </a:lnTo>
                  <a:lnTo>
                    <a:pt x="0" y="986"/>
                  </a:lnTo>
                  <a:lnTo>
                    <a:pt x="412" y="1082"/>
                  </a:lnTo>
                  <a:lnTo>
                    <a:pt x="601" y="982"/>
                  </a:lnTo>
                  <a:lnTo>
                    <a:pt x="601" y="100"/>
                  </a:lnTo>
                  <a:lnTo>
                    <a:pt x="412" y="0"/>
                  </a:lnTo>
                  <a:close/>
                  <a:moveTo>
                    <a:pt x="395" y="1010"/>
                  </a:moveTo>
                  <a:lnTo>
                    <a:pt x="395" y="1038"/>
                  </a:lnTo>
                  <a:lnTo>
                    <a:pt x="381" y="1035"/>
                  </a:lnTo>
                  <a:lnTo>
                    <a:pt x="363" y="1031"/>
                  </a:lnTo>
                  <a:lnTo>
                    <a:pt x="341" y="1025"/>
                  </a:lnTo>
                  <a:lnTo>
                    <a:pt x="317" y="1020"/>
                  </a:lnTo>
                  <a:lnTo>
                    <a:pt x="290" y="1014"/>
                  </a:lnTo>
                  <a:lnTo>
                    <a:pt x="262" y="1007"/>
                  </a:lnTo>
                  <a:lnTo>
                    <a:pt x="233" y="1000"/>
                  </a:lnTo>
                  <a:lnTo>
                    <a:pt x="202" y="993"/>
                  </a:lnTo>
                  <a:lnTo>
                    <a:pt x="173" y="986"/>
                  </a:lnTo>
                  <a:lnTo>
                    <a:pt x="145" y="981"/>
                  </a:lnTo>
                  <a:lnTo>
                    <a:pt x="119" y="974"/>
                  </a:lnTo>
                  <a:lnTo>
                    <a:pt x="96" y="968"/>
                  </a:lnTo>
                  <a:lnTo>
                    <a:pt x="75" y="964"/>
                  </a:lnTo>
                  <a:lnTo>
                    <a:pt x="58" y="960"/>
                  </a:lnTo>
                  <a:lnTo>
                    <a:pt x="46" y="957"/>
                  </a:lnTo>
                  <a:lnTo>
                    <a:pt x="39" y="956"/>
                  </a:lnTo>
                  <a:lnTo>
                    <a:pt x="39" y="952"/>
                  </a:lnTo>
                  <a:lnTo>
                    <a:pt x="39" y="946"/>
                  </a:lnTo>
                  <a:lnTo>
                    <a:pt x="39" y="938"/>
                  </a:lnTo>
                  <a:lnTo>
                    <a:pt x="39" y="927"/>
                  </a:lnTo>
                  <a:lnTo>
                    <a:pt x="39" y="744"/>
                  </a:lnTo>
                  <a:lnTo>
                    <a:pt x="39" y="482"/>
                  </a:lnTo>
                  <a:lnTo>
                    <a:pt x="39" y="243"/>
                  </a:lnTo>
                  <a:lnTo>
                    <a:pt x="39" y="126"/>
                  </a:lnTo>
                  <a:lnTo>
                    <a:pt x="46" y="125"/>
                  </a:lnTo>
                  <a:lnTo>
                    <a:pt x="58" y="122"/>
                  </a:lnTo>
                  <a:lnTo>
                    <a:pt x="75" y="118"/>
                  </a:lnTo>
                  <a:lnTo>
                    <a:pt x="96" y="112"/>
                  </a:lnTo>
                  <a:lnTo>
                    <a:pt x="119" y="108"/>
                  </a:lnTo>
                  <a:lnTo>
                    <a:pt x="145" y="101"/>
                  </a:lnTo>
                  <a:lnTo>
                    <a:pt x="173" y="96"/>
                  </a:lnTo>
                  <a:lnTo>
                    <a:pt x="202" y="89"/>
                  </a:lnTo>
                  <a:lnTo>
                    <a:pt x="233" y="82"/>
                  </a:lnTo>
                  <a:lnTo>
                    <a:pt x="262" y="75"/>
                  </a:lnTo>
                  <a:lnTo>
                    <a:pt x="290" y="68"/>
                  </a:lnTo>
                  <a:lnTo>
                    <a:pt x="317" y="62"/>
                  </a:lnTo>
                  <a:lnTo>
                    <a:pt x="341" y="57"/>
                  </a:lnTo>
                  <a:lnTo>
                    <a:pt x="363" y="51"/>
                  </a:lnTo>
                  <a:lnTo>
                    <a:pt x="381" y="47"/>
                  </a:lnTo>
                  <a:lnTo>
                    <a:pt x="395" y="44"/>
                  </a:lnTo>
                  <a:lnTo>
                    <a:pt x="395" y="1010"/>
                  </a:lnTo>
                  <a:close/>
                  <a:moveTo>
                    <a:pt x="563" y="931"/>
                  </a:moveTo>
                  <a:lnTo>
                    <a:pt x="563" y="942"/>
                  </a:lnTo>
                  <a:lnTo>
                    <a:pt x="563" y="950"/>
                  </a:lnTo>
                  <a:lnTo>
                    <a:pt x="563" y="956"/>
                  </a:lnTo>
                  <a:lnTo>
                    <a:pt x="563" y="959"/>
                  </a:lnTo>
                  <a:lnTo>
                    <a:pt x="554" y="963"/>
                  </a:lnTo>
                  <a:lnTo>
                    <a:pt x="540" y="971"/>
                  </a:lnTo>
                  <a:lnTo>
                    <a:pt x="522" y="981"/>
                  </a:lnTo>
                  <a:lnTo>
                    <a:pt x="502" y="991"/>
                  </a:lnTo>
                  <a:lnTo>
                    <a:pt x="481" y="1003"/>
                  </a:lnTo>
                  <a:lnTo>
                    <a:pt x="459" y="1014"/>
                  </a:lnTo>
                  <a:lnTo>
                    <a:pt x="439" y="1024"/>
                  </a:lnTo>
                  <a:lnTo>
                    <a:pt x="423" y="1032"/>
                  </a:lnTo>
                  <a:lnTo>
                    <a:pt x="423" y="1003"/>
                  </a:lnTo>
                  <a:lnTo>
                    <a:pt x="423" y="50"/>
                  </a:lnTo>
                  <a:lnTo>
                    <a:pt x="439" y="58"/>
                  </a:lnTo>
                  <a:lnTo>
                    <a:pt x="459" y="69"/>
                  </a:lnTo>
                  <a:lnTo>
                    <a:pt x="481" y="80"/>
                  </a:lnTo>
                  <a:lnTo>
                    <a:pt x="502" y="92"/>
                  </a:lnTo>
                  <a:lnTo>
                    <a:pt x="522" y="103"/>
                  </a:lnTo>
                  <a:lnTo>
                    <a:pt x="540" y="111"/>
                  </a:lnTo>
                  <a:lnTo>
                    <a:pt x="554" y="119"/>
                  </a:lnTo>
                  <a:lnTo>
                    <a:pt x="563" y="123"/>
                  </a:lnTo>
                  <a:lnTo>
                    <a:pt x="563" y="237"/>
                  </a:lnTo>
                  <a:lnTo>
                    <a:pt x="563" y="479"/>
                  </a:lnTo>
                  <a:lnTo>
                    <a:pt x="563" y="747"/>
                  </a:lnTo>
                  <a:lnTo>
                    <a:pt x="563" y="931"/>
                  </a:lnTo>
                  <a:close/>
                </a:path>
              </a:pathLst>
            </a:custGeom>
            <a:solidFill>
              <a:srgbClr val="000000"/>
            </a:solidFill>
            <a:ln w="9525">
              <a:noFill/>
              <a:round/>
              <a:headEnd/>
              <a:tailEnd/>
            </a:ln>
          </p:spPr>
          <p:txBody>
            <a:bodyPr/>
            <a:lstStyle/>
            <a:p>
              <a:endParaRPr lang="en-US" dirty="0">
                <a:latin typeface="Segoe" pitchFamily="34" charset="0"/>
              </a:endParaRPr>
            </a:p>
          </p:txBody>
        </p:sp>
        <p:sp>
          <p:nvSpPr>
            <p:cNvPr id="306" name="Freeform 34"/>
            <p:cNvSpPr>
              <a:spLocks/>
            </p:cNvSpPr>
            <p:nvPr/>
          </p:nvSpPr>
          <p:spPr bwMode="auto">
            <a:xfrm>
              <a:off x="4736" y="3992"/>
              <a:ext cx="140" cy="101"/>
            </a:xfrm>
            <a:custGeom>
              <a:avLst/>
              <a:gdLst/>
              <a:ahLst/>
              <a:cxnLst>
                <a:cxn ang="0">
                  <a:pos x="0" y="101"/>
                </a:cxn>
                <a:cxn ang="0">
                  <a:pos x="16" y="93"/>
                </a:cxn>
                <a:cxn ang="0">
                  <a:pos x="36" y="83"/>
                </a:cxn>
                <a:cxn ang="0">
                  <a:pos x="58" y="72"/>
                </a:cxn>
                <a:cxn ang="0">
                  <a:pos x="79" y="60"/>
                </a:cxn>
                <a:cxn ang="0">
                  <a:pos x="99" y="50"/>
                </a:cxn>
                <a:cxn ang="0">
                  <a:pos x="117" y="40"/>
                </a:cxn>
                <a:cxn ang="0">
                  <a:pos x="131" y="32"/>
                </a:cxn>
                <a:cxn ang="0">
                  <a:pos x="140" y="28"/>
                </a:cxn>
                <a:cxn ang="0">
                  <a:pos x="140" y="25"/>
                </a:cxn>
                <a:cxn ang="0">
                  <a:pos x="140" y="19"/>
                </a:cxn>
                <a:cxn ang="0">
                  <a:pos x="140" y="11"/>
                </a:cxn>
                <a:cxn ang="0">
                  <a:pos x="140" y="0"/>
                </a:cxn>
                <a:cxn ang="0">
                  <a:pos x="131" y="4"/>
                </a:cxn>
                <a:cxn ang="0">
                  <a:pos x="117" y="11"/>
                </a:cxn>
                <a:cxn ang="0">
                  <a:pos x="99" y="21"/>
                </a:cxn>
                <a:cxn ang="0">
                  <a:pos x="79" y="32"/>
                </a:cxn>
                <a:cxn ang="0">
                  <a:pos x="58" y="43"/>
                </a:cxn>
                <a:cxn ang="0">
                  <a:pos x="36" y="54"/>
                </a:cxn>
                <a:cxn ang="0">
                  <a:pos x="16" y="64"/>
                </a:cxn>
                <a:cxn ang="0">
                  <a:pos x="0" y="72"/>
                </a:cxn>
                <a:cxn ang="0">
                  <a:pos x="0" y="101"/>
                </a:cxn>
              </a:cxnLst>
              <a:rect l="0" t="0" r="r" b="b"/>
              <a:pathLst>
                <a:path w="140" h="101">
                  <a:moveTo>
                    <a:pt x="0" y="101"/>
                  </a:moveTo>
                  <a:lnTo>
                    <a:pt x="16" y="93"/>
                  </a:lnTo>
                  <a:lnTo>
                    <a:pt x="36" y="83"/>
                  </a:lnTo>
                  <a:lnTo>
                    <a:pt x="58" y="72"/>
                  </a:lnTo>
                  <a:lnTo>
                    <a:pt x="79" y="60"/>
                  </a:lnTo>
                  <a:lnTo>
                    <a:pt x="99" y="50"/>
                  </a:lnTo>
                  <a:lnTo>
                    <a:pt x="117" y="40"/>
                  </a:lnTo>
                  <a:lnTo>
                    <a:pt x="131" y="32"/>
                  </a:lnTo>
                  <a:lnTo>
                    <a:pt x="140" y="28"/>
                  </a:lnTo>
                  <a:lnTo>
                    <a:pt x="140" y="25"/>
                  </a:lnTo>
                  <a:lnTo>
                    <a:pt x="140" y="19"/>
                  </a:lnTo>
                  <a:lnTo>
                    <a:pt x="140" y="11"/>
                  </a:lnTo>
                  <a:lnTo>
                    <a:pt x="140" y="0"/>
                  </a:lnTo>
                  <a:lnTo>
                    <a:pt x="131" y="4"/>
                  </a:lnTo>
                  <a:lnTo>
                    <a:pt x="117" y="11"/>
                  </a:lnTo>
                  <a:lnTo>
                    <a:pt x="99" y="21"/>
                  </a:lnTo>
                  <a:lnTo>
                    <a:pt x="79" y="32"/>
                  </a:lnTo>
                  <a:lnTo>
                    <a:pt x="58" y="43"/>
                  </a:lnTo>
                  <a:lnTo>
                    <a:pt x="36" y="54"/>
                  </a:lnTo>
                  <a:lnTo>
                    <a:pt x="16" y="64"/>
                  </a:lnTo>
                  <a:lnTo>
                    <a:pt x="0" y="72"/>
                  </a:lnTo>
                  <a:lnTo>
                    <a:pt x="0" y="101"/>
                  </a:lnTo>
                  <a:close/>
                </a:path>
              </a:pathLst>
            </a:custGeom>
            <a:solidFill>
              <a:srgbClr val="FFFFFF"/>
            </a:solidFill>
            <a:ln w="9525">
              <a:noFill/>
              <a:round/>
              <a:headEnd/>
              <a:tailEnd/>
            </a:ln>
          </p:spPr>
          <p:txBody>
            <a:bodyPr/>
            <a:lstStyle/>
            <a:p>
              <a:endParaRPr lang="en-US" dirty="0">
                <a:latin typeface="Segoe" pitchFamily="34" charset="0"/>
              </a:endParaRPr>
            </a:p>
          </p:txBody>
        </p:sp>
        <p:sp>
          <p:nvSpPr>
            <p:cNvPr id="307" name="Freeform 35"/>
            <p:cNvSpPr>
              <a:spLocks/>
            </p:cNvSpPr>
            <p:nvPr/>
          </p:nvSpPr>
          <p:spPr bwMode="auto">
            <a:xfrm>
              <a:off x="4352" y="3988"/>
              <a:ext cx="356" cy="111"/>
            </a:xfrm>
            <a:custGeom>
              <a:avLst/>
              <a:gdLst/>
              <a:ahLst/>
              <a:cxnLst>
                <a:cxn ang="0">
                  <a:pos x="0" y="29"/>
                </a:cxn>
                <a:cxn ang="0">
                  <a:pos x="7" y="30"/>
                </a:cxn>
                <a:cxn ang="0">
                  <a:pos x="19" y="33"/>
                </a:cxn>
                <a:cxn ang="0">
                  <a:pos x="36" y="37"/>
                </a:cxn>
                <a:cxn ang="0">
                  <a:pos x="57" y="41"/>
                </a:cxn>
                <a:cxn ang="0">
                  <a:pos x="80" y="47"/>
                </a:cxn>
                <a:cxn ang="0">
                  <a:pos x="106" y="54"/>
                </a:cxn>
                <a:cxn ang="0">
                  <a:pos x="134" y="59"/>
                </a:cxn>
                <a:cxn ang="0">
                  <a:pos x="163" y="66"/>
                </a:cxn>
                <a:cxn ang="0">
                  <a:pos x="194" y="73"/>
                </a:cxn>
                <a:cxn ang="0">
                  <a:pos x="223" y="80"/>
                </a:cxn>
                <a:cxn ang="0">
                  <a:pos x="251" y="87"/>
                </a:cxn>
                <a:cxn ang="0">
                  <a:pos x="278" y="93"/>
                </a:cxn>
                <a:cxn ang="0">
                  <a:pos x="302" y="98"/>
                </a:cxn>
                <a:cxn ang="0">
                  <a:pos x="324" y="104"/>
                </a:cxn>
                <a:cxn ang="0">
                  <a:pos x="342" y="108"/>
                </a:cxn>
                <a:cxn ang="0">
                  <a:pos x="356" y="111"/>
                </a:cxn>
                <a:cxn ang="0">
                  <a:pos x="356" y="83"/>
                </a:cxn>
                <a:cxn ang="0">
                  <a:pos x="342" y="80"/>
                </a:cxn>
                <a:cxn ang="0">
                  <a:pos x="324" y="76"/>
                </a:cxn>
                <a:cxn ang="0">
                  <a:pos x="302" y="71"/>
                </a:cxn>
                <a:cxn ang="0">
                  <a:pos x="278" y="65"/>
                </a:cxn>
                <a:cxn ang="0">
                  <a:pos x="251" y="58"/>
                </a:cxn>
                <a:cxn ang="0">
                  <a:pos x="223" y="53"/>
                </a:cxn>
                <a:cxn ang="0">
                  <a:pos x="194" y="46"/>
                </a:cxn>
                <a:cxn ang="0">
                  <a:pos x="163" y="39"/>
                </a:cxn>
                <a:cxn ang="0">
                  <a:pos x="134" y="32"/>
                </a:cxn>
                <a:cxn ang="0">
                  <a:pos x="106" y="25"/>
                </a:cxn>
                <a:cxn ang="0">
                  <a:pos x="80" y="19"/>
                </a:cxn>
                <a:cxn ang="0">
                  <a:pos x="57" y="14"/>
                </a:cxn>
                <a:cxn ang="0">
                  <a:pos x="36" y="8"/>
                </a:cxn>
                <a:cxn ang="0">
                  <a:pos x="19" y="4"/>
                </a:cxn>
                <a:cxn ang="0">
                  <a:pos x="7" y="1"/>
                </a:cxn>
                <a:cxn ang="0">
                  <a:pos x="0" y="0"/>
                </a:cxn>
                <a:cxn ang="0">
                  <a:pos x="0" y="11"/>
                </a:cxn>
                <a:cxn ang="0">
                  <a:pos x="0" y="19"/>
                </a:cxn>
                <a:cxn ang="0">
                  <a:pos x="0" y="25"/>
                </a:cxn>
                <a:cxn ang="0">
                  <a:pos x="0" y="29"/>
                </a:cxn>
              </a:cxnLst>
              <a:rect l="0" t="0" r="r" b="b"/>
              <a:pathLst>
                <a:path w="356" h="111">
                  <a:moveTo>
                    <a:pt x="0" y="29"/>
                  </a:moveTo>
                  <a:lnTo>
                    <a:pt x="7" y="30"/>
                  </a:lnTo>
                  <a:lnTo>
                    <a:pt x="19" y="33"/>
                  </a:lnTo>
                  <a:lnTo>
                    <a:pt x="36" y="37"/>
                  </a:lnTo>
                  <a:lnTo>
                    <a:pt x="57" y="41"/>
                  </a:lnTo>
                  <a:lnTo>
                    <a:pt x="80" y="47"/>
                  </a:lnTo>
                  <a:lnTo>
                    <a:pt x="106" y="54"/>
                  </a:lnTo>
                  <a:lnTo>
                    <a:pt x="134" y="59"/>
                  </a:lnTo>
                  <a:lnTo>
                    <a:pt x="163" y="66"/>
                  </a:lnTo>
                  <a:lnTo>
                    <a:pt x="194" y="73"/>
                  </a:lnTo>
                  <a:lnTo>
                    <a:pt x="223" y="80"/>
                  </a:lnTo>
                  <a:lnTo>
                    <a:pt x="251" y="87"/>
                  </a:lnTo>
                  <a:lnTo>
                    <a:pt x="278" y="93"/>
                  </a:lnTo>
                  <a:lnTo>
                    <a:pt x="302" y="98"/>
                  </a:lnTo>
                  <a:lnTo>
                    <a:pt x="324" y="104"/>
                  </a:lnTo>
                  <a:lnTo>
                    <a:pt x="342" y="108"/>
                  </a:lnTo>
                  <a:lnTo>
                    <a:pt x="356" y="111"/>
                  </a:lnTo>
                  <a:lnTo>
                    <a:pt x="356" y="83"/>
                  </a:lnTo>
                  <a:lnTo>
                    <a:pt x="342" y="80"/>
                  </a:lnTo>
                  <a:lnTo>
                    <a:pt x="324" y="76"/>
                  </a:lnTo>
                  <a:lnTo>
                    <a:pt x="302" y="71"/>
                  </a:lnTo>
                  <a:lnTo>
                    <a:pt x="278" y="65"/>
                  </a:lnTo>
                  <a:lnTo>
                    <a:pt x="251" y="58"/>
                  </a:lnTo>
                  <a:lnTo>
                    <a:pt x="223" y="53"/>
                  </a:lnTo>
                  <a:lnTo>
                    <a:pt x="194" y="46"/>
                  </a:lnTo>
                  <a:lnTo>
                    <a:pt x="163" y="39"/>
                  </a:lnTo>
                  <a:lnTo>
                    <a:pt x="134" y="32"/>
                  </a:lnTo>
                  <a:lnTo>
                    <a:pt x="106" y="25"/>
                  </a:lnTo>
                  <a:lnTo>
                    <a:pt x="80" y="19"/>
                  </a:lnTo>
                  <a:lnTo>
                    <a:pt x="57" y="14"/>
                  </a:lnTo>
                  <a:lnTo>
                    <a:pt x="36" y="8"/>
                  </a:lnTo>
                  <a:lnTo>
                    <a:pt x="19" y="4"/>
                  </a:lnTo>
                  <a:lnTo>
                    <a:pt x="7" y="1"/>
                  </a:lnTo>
                  <a:lnTo>
                    <a:pt x="0" y="0"/>
                  </a:lnTo>
                  <a:lnTo>
                    <a:pt x="0" y="11"/>
                  </a:lnTo>
                  <a:lnTo>
                    <a:pt x="0" y="19"/>
                  </a:lnTo>
                  <a:lnTo>
                    <a:pt x="0" y="25"/>
                  </a:lnTo>
                  <a:lnTo>
                    <a:pt x="0" y="29"/>
                  </a:lnTo>
                  <a:close/>
                </a:path>
              </a:pathLst>
            </a:custGeom>
            <a:solidFill>
              <a:srgbClr val="FFFFFF"/>
            </a:solidFill>
            <a:ln w="9525">
              <a:noFill/>
              <a:round/>
              <a:headEnd/>
              <a:tailEnd/>
            </a:ln>
          </p:spPr>
          <p:txBody>
            <a:bodyPr/>
            <a:lstStyle/>
            <a:p>
              <a:endParaRPr lang="en-US" dirty="0">
                <a:latin typeface="Segoe" pitchFamily="34" charset="0"/>
              </a:endParaRPr>
            </a:p>
          </p:txBody>
        </p:sp>
        <p:sp>
          <p:nvSpPr>
            <p:cNvPr id="308" name="Freeform 36"/>
            <p:cNvSpPr>
              <a:spLocks/>
            </p:cNvSpPr>
            <p:nvPr/>
          </p:nvSpPr>
          <p:spPr bwMode="auto">
            <a:xfrm>
              <a:off x="4779" y="3184"/>
              <a:ext cx="55" cy="25"/>
            </a:xfrm>
            <a:custGeom>
              <a:avLst/>
              <a:gdLst/>
              <a:ahLst/>
              <a:cxnLst>
                <a:cxn ang="0">
                  <a:pos x="55" y="25"/>
                </a:cxn>
                <a:cxn ang="0">
                  <a:pos x="50" y="23"/>
                </a:cxn>
                <a:cxn ang="0">
                  <a:pos x="43" y="20"/>
                </a:cxn>
                <a:cxn ang="0">
                  <a:pos x="34" y="17"/>
                </a:cxn>
                <a:cxn ang="0">
                  <a:pos x="27" y="13"/>
                </a:cxn>
                <a:cxn ang="0">
                  <a:pos x="19" y="10"/>
                </a:cxn>
                <a:cxn ang="0">
                  <a:pos x="12" y="6"/>
                </a:cxn>
                <a:cxn ang="0">
                  <a:pos x="5" y="3"/>
                </a:cxn>
                <a:cxn ang="0">
                  <a:pos x="0" y="0"/>
                </a:cxn>
                <a:cxn ang="0">
                  <a:pos x="5" y="3"/>
                </a:cxn>
                <a:cxn ang="0">
                  <a:pos x="11" y="6"/>
                </a:cxn>
                <a:cxn ang="0">
                  <a:pos x="18" y="10"/>
                </a:cxn>
                <a:cxn ang="0">
                  <a:pos x="25" y="13"/>
                </a:cxn>
                <a:cxn ang="0">
                  <a:pos x="33" y="16"/>
                </a:cxn>
                <a:cxn ang="0">
                  <a:pos x="40" y="20"/>
                </a:cxn>
                <a:cxn ang="0">
                  <a:pos x="47" y="23"/>
                </a:cxn>
                <a:cxn ang="0">
                  <a:pos x="52" y="25"/>
                </a:cxn>
                <a:cxn ang="0">
                  <a:pos x="54" y="25"/>
                </a:cxn>
                <a:cxn ang="0">
                  <a:pos x="54" y="25"/>
                </a:cxn>
                <a:cxn ang="0">
                  <a:pos x="54" y="25"/>
                </a:cxn>
                <a:cxn ang="0">
                  <a:pos x="55" y="25"/>
                </a:cxn>
              </a:cxnLst>
              <a:rect l="0" t="0" r="r" b="b"/>
              <a:pathLst>
                <a:path w="55" h="25">
                  <a:moveTo>
                    <a:pt x="55" y="25"/>
                  </a:moveTo>
                  <a:lnTo>
                    <a:pt x="50" y="23"/>
                  </a:lnTo>
                  <a:lnTo>
                    <a:pt x="43" y="20"/>
                  </a:lnTo>
                  <a:lnTo>
                    <a:pt x="34" y="17"/>
                  </a:lnTo>
                  <a:lnTo>
                    <a:pt x="27" y="13"/>
                  </a:lnTo>
                  <a:lnTo>
                    <a:pt x="19" y="10"/>
                  </a:lnTo>
                  <a:lnTo>
                    <a:pt x="12" y="6"/>
                  </a:lnTo>
                  <a:lnTo>
                    <a:pt x="5" y="3"/>
                  </a:lnTo>
                  <a:lnTo>
                    <a:pt x="0" y="0"/>
                  </a:lnTo>
                  <a:lnTo>
                    <a:pt x="5" y="3"/>
                  </a:lnTo>
                  <a:lnTo>
                    <a:pt x="11" y="6"/>
                  </a:lnTo>
                  <a:lnTo>
                    <a:pt x="18" y="10"/>
                  </a:lnTo>
                  <a:lnTo>
                    <a:pt x="25" y="13"/>
                  </a:lnTo>
                  <a:lnTo>
                    <a:pt x="33" y="16"/>
                  </a:lnTo>
                  <a:lnTo>
                    <a:pt x="40" y="20"/>
                  </a:lnTo>
                  <a:lnTo>
                    <a:pt x="47" y="23"/>
                  </a:lnTo>
                  <a:lnTo>
                    <a:pt x="52" y="25"/>
                  </a:lnTo>
                  <a:lnTo>
                    <a:pt x="54" y="25"/>
                  </a:lnTo>
                  <a:lnTo>
                    <a:pt x="54" y="25"/>
                  </a:lnTo>
                  <a:lnTo>
                    <a:pt x="54" y="25"/>
                  </a:lnTo>
                  <a:lnTo>
                    <a:pt x="55" y="25"/>
                  </a:lnTo>
                  <a:close/>
                </a:path>
              </a:pathLst>
            </a:custGeom>
            <a:solidFill>
              <a:srgbClr val="3F9EFF"/>
            </a:solidFill>
            <a:ln w="9525">
              <a:noFill/>
              <a:round/>
              <a:headEnd/>
              <a:tailEnd/>
            </a:ln>
          </p:spPr>
          <p:txBody>
            <a:bodyPr/>
            <a:lstStyle/>
            <a:p>
              <a:endParaRPr lang="en-US" dirty="0">
                <a:latin typeface="Segoe" pitchFamily="34" charset="0"/>
              </a:endParaRPr>
            </a:p>
          </p:txBody>
        </p:sp>
        <p:sp>
          <p:nvSpPr>
            <p:cNvPr id="309" name="Freeform 37"/>
            <p:cNvSpPr>
              <a:spLocks noEditPoints="1"/>
            </p:cNvSpPr>
            <p:nvPr/>
          </p:nvSpPr>
          <p:spPr bwMode="auto">
            <a:xfrm>
              <a:off x="4736" y="3111"/>
              <a:ext cx="140" cy="953"/>
            </a:xfrm>
            <a:custGeom>
              <a:avLst/>
              <a:gdLst/>
              <a:ahLst/>
              <a:cxnLst>
                <a:cxn ang="0">
                  <a:pos x="0" y="953"/>
                </a:cxn>
                <a:cxn ang="0">
                  <a:pos x="16" y="945"/>
                </a:cxn>
                <a:cxn ang="0">
                  <a:pos x="36" y="935"/>
                </a:cxn>
                <a:cxn ang="0">
                  <a:pos x="58" y="924"/>
                </a:cxn>
                <a:cxn ang="0">
                  <a:pos x="79" y="913"/>
                </a:cxn>
                <a:cxn ang="0">
                  <a:pos x="99" y="902"/>
                </a:cxn>
                <a:cxn ang="0">
                  <a:pos x="117" y="892"/>
                </a:cxn>
                <a:cxn ang="0">
                  <a:pos x="131" y="885"/>
                </a:cxn>
                <a:cxn ang="0">
                  <a:pos x="140" y="881"/>
                </a:cxn>
                <a:cxn ang="0">
                  <a:pos x="140" y="697"/>
                </a:cxn>
                <a:cxn ang="0">
                  <a:pos x="140" y="429"/>
                </a:cxn>
                <a:cxn ang="0">
                  <a:pos x="140" y="187"/>
                </a:cxn>
                <a:cxn ang="0">
                  <a:pos x="140" y="73"/>
                </a:cxn>
                <a:cxn ang="0">
                  <a:pos x="131" y="69"/>
                </a:cxn>
                <a:cxn ang="0">
                  <a:pos x="117" y="61"/>
                </a:cxn>
                <a:cxn ang="0">
                  <a:pos x="99" y="53"/>
                </a:cxn>
                <a:cxn ang="0">
                  <a:pos x="79" y="42"/>
                </a:cxn>
                <a:cxn ang="0">
                  <a:pos x="58" y="30"/>
                </a:cxn>
                <a:cxn ang="0">
                  <a:pos x="36" y="19"/>
                </a:cxn>
                <a:cxn ang="0">
                  <a:pos x="16" y="8"/>
                </a:cxn>
                <a:cxn ang="0">
                  <a:pos x="0" y="0"/>
                </a:cxn>
                <a:cxn ang="0">
                  <a:pos x="0" y="953"/>
                </a:cxn>
                <a:cxn ang="0">
                  <a:pos x="23" y="58"/>
                </a:cxn>
                <a:cxn ang="0">
                  <a:pos x="23" y="43"/>
                </a:cxn>
                <a:cxn ang="0">
                  <a:pos x="126" y="91"/>
                </a:cxn>
                <a:cxn ang="0">
                  <a:pos x="126" y="386"/>
                </a:cxn>
                <a:cxn ang="0">
                  <a:pos x="23" y="432"/>
                </a:cxn>
                <a:cxn ang="0">
                  <a:pos x="23" y="58"/>
                </a:cxn>
              </a:cxnLst>
              <a:rect l="0" t="0" r="r" b="b"/>
              <a:pathLst>
                <a:path w="140" h="953">
                  <a:moveTo>
                    <a:pt x="0" y="953"/>
                  </a:moveTo>
                  <a:lnTo>
                    <a:pt x="16" y="945"/>
                  </a:lnTo>
                  <a:lnTo>
                    <a:pt x="36" y="935"/>
                  </a:lnTo>
                  <a:lnTo>
                    <a:pt x="58" y="924"/>
                  </a:lnTo>
                  <a:lnTo>
                    <a:pt x="79" y="913"/>
                  </a:lnTo>
                  <a:lnTo>
                    <a:pt x="99" y="902"/>
                  </a:lnTo>
                  <a:lnTo>
                    <a:pt x="117" y="892"/>
                  </a:lnTo>
                  <a:lnTo>
                    <a:pt x="131" y="885"/>
                  </a:lnTo>
                  <a:lnTo>
                    <a:pt x="140" y="881"/>
                  </a:lnTo>
                  <a:lnTo>
                    <a:pt x="140" y="697"/>
                  </a:lnTo>
                  <a:lnTo>
                    <a:pt x="140" y="429"/>
                  </a:lnTo>
                  <a:lnTo>
                    <a:pt x="140" y="187"/>
                  </a:lnTo>
                  <a:lnTo>
                    <a:pt x="140" y="73"/>
                  </a:lnTo>
                  <a:lnTo>
                    <a:pt x="131" y="69"/>
                  </a:lnTo>
                  <a:lnTo>
                    <a:pt x="117" y="61"/>
                  </a:lnTo>
                  <a:lnTo>
                    <a:pt x="99" y="53"/>
                  </a:lnTo>
                  <a:lnTo>
                    <a:pt x="79" y="42"/>
                  </a:lnTo>
                  <a:lnTo>
                    <a:pt x="58" y="30"/>
                  </a:lnTo>
                  <a:lnTo>
                    <a:pt x="36" y="19"/>
                  </a:lnTo>
                  <a:lnTo>
                    <a:pt x="16" y="8"/>
                  </a:lnTo>
                  <a:lnTo>
                    <a:pt x="0" y="0"/>
                  </a:lnTo>
                  <a:lnTo>
                    <a:pt x="0" y="953"/>
                  </a:lnTo>
                  <a:close/>
                  <a:moveTo>
                    <a:pt x="23" y="58"/>
                  </a:moveTo>
                  <a:lnTo>
                    <a:pt x="23" y="43"/>
                  </a:lnTo>
                  <a:lnTo>
                    <a:pt x="126" y="91"/>
                  </a:lnTo>
                  <a:lnTo>
                    <a:pt x="126" y="386"/>
                  </a:lnTo>
                  <a:lnTo>
                    <a:pt x="23" y="432"/>
                  </a:lnTo>
                  <a:lnTo>
                    <a:pt x="23" y="58"/>
                  </a:lnTo>
                  <a:close/>
                </a:path>
              </a:pathLst>
            </a:custGeom>
            <a:solidFill>
              <a:srgbClr val="3F9EFF"/>
            </a:solidFill>
            <a:ln w="9525">
              <a:noFill/>
              <a:round/>
              <a:headEnd/>
              <a:tailEnd/>
            </a:ln>
          </p:spPr>
          <p:txBody>
            <a:bodyPr/>
            <a:lstStyle/>
            <a:p>
              <a:endParaRPr lang="en-US" dirty="0">
                <a:latin typeface="Segoe" pitchFamily="34" charset="0"/>
              </a:endParaRPr>
            </a:p>
          </p:txBody>
        </p:sp>
        <p:sp>
          <p:nvSpPr>
            <p:cNvPr id="310" name="Freeform 38"/>
            <p:cNvSpPr>
              <a:spLocks/>
            </p:cNvSpPr>
            <p:nvPr/>
          </p:nvSpPr>
          <p:spPr bwMode="auto">
            <a:xfrm>
              <a:off x="4388" y="3768"/>
              <a:ext cx="30" cy="5"/>
            </a:xfrm>
            <a:custGeom>
              <a:avLst/>
              <a:gdLst/>
              <a:ahLst/>
              <a:cxnLst>
                <a:cxn ang="0">
                  <a:pos x="30" y="4"/>
                </a:cxn>
                <a:cxn ang="0">
                  <a:pos x="30" y="4"/>
                </a:cxn>
                <a:cxn ang="0">
                  <a:pos x="0" y="0"/>
                </a:cxn>
                <a:cxn ang="0">
                  <a:pos x="11" y="1"/>
                </a:cxn>
                <a:cxn ang="0">
                  <a:pos x="30" y="4"/>
                </a:cxn>
              </a:cxnLst>
              <a:rect l="0" t="0" r="r" b="b"/>
              <a:pathLst>
                <a:path w="30" h="4">
                  <a:moveTo>
                    <a:pt x="30" y="4"/>
                  </a:moveTo>
                  <a:lnTo>
                    <a:pt x="30" y="4"/>
                  </a:lnTo>
                  <a:lnTo>
                    <a:pt x="0" y="0"/>
                  </a:lnTo>
                  <a:lnTo>
                    <a:pt x="11" y="1"/>
                  </a:lnTo>
                  <a:lnTo>
                    <a:pt x="30" y="4"/>
                  </a:lnTo>
                  <a:close/>
                </a:path>
              </a:pathLst>
            </a:custGeom>
            <a:solidFill>
              <a:srgbClr val="3F9EFF"/>
            </a:solidFill>
            <a:ln w="9525">
              <a:noFill/>
              <a:round/>
              <a:headEnd/>
              <a:tailEnd/>
            </a:ln>
          </p:spPr>
          <p:txBody>
            <a:bodyPr/>
            <a:lstStyle/>
            <a:p>
              <a:endParaRPr lang="en-US" dirty="0">
                <a:latin typeface="Segoe" pitchFamily="34" charset="0"/>
              </a:endParaRPr>
            </a:p>
          </p:txBody>
        </p:sp>
        <p:sp>
          <p:nvSpPr>
            <p:cNvPr id="311" name="Freeform 39"/>
            <p:cNvSpPr>
              <a:spLocks/>
            </p:cNvSpPr>
            <p:nvPr/>
          </p:nvSpPr>
          <p:spPr bwMode="auto">
            <a:xfrm>
              <a:off x="4569" y="3503"/>
              <a:ext cx="20" cy="1"/>
            </a:xfrm>
            <a:custGeom>
              <a:avLst/>
              <a:gdLst/>
              <a:ahLst/>
              <a:cxnLst>
                <a:cxn ang="0">
                  <a:pos x="0" y="0"/>
                </a:cxn>
                <a:cxn ang="0">
                  <a:pos x="20" y="0"/>
                </a:cxn>
                <a:cxn ang="0">
                  <a:pos x="16" y="0"/>
                </a:cxn>
                <a:cxn ang="0">
                  <a:pos x="0" y="0"/>
                </a:cxn>
              </a:cxnLst>
              <a:rect l="0" t="0" r="r" b="b"/>
              <a:pathLst>
                <a:path w="20">
                  <a:moveTo>
                    <a:pt x="0" y="0"/>
                  </a:moveTo>
                  <a:lnTo>
                    <a:pt x="20" y="0"/>
                  </a:lnTo>
                  <a:lnTo>
                    <a:pt x="16" y="0"/>
                  </a:lnTo>
                  <a:lnTo>
                    <a:pt x="0" y="0"/>
                  </a:lnTo>
                  <a:close/>
                </a:path>
              </a:pathLst>
            </a:custGeom>
            <a:solidFill>
              <a:srgbClr val="3F9EFF"/>
            </a:solidFill>
            <a:ln w="9525">
              <a:noFill/>
              <a:round/>
              <a:headEnd/>
              <a:tailEnd/>
            </a:ln>
          </p:spPr>
          <p:txBody>
            <a:bodyPr/>
            <a:lstStyle/>
            <a:p>
              <a:endParaRPr lang="en-US" dirty="0">
                <a:latin typeface="Segoe" pitchFamily="34" charset="0"/>
              </a:endParaRPr>
            </a:p>
          </p:txBody>
        </p:sp>
        <p:sp>
          <p:nvSpPr>
            <p:cNvPr id="312" name="Freeform 40"/>
            <p:cNvSpPr>
              <a:spLocks/>
            </p:cNvSpPr>
            <p:nvPr/>
          </p:nvSpPr>
          <p:spPr bwMode="auto">
            <a:xfrm>
              <a:off x="4388" y="3386"/>
              <a:ext cx="206" cy="16"/>
            </a:xfrm>
            <a:custGeom>
              <a:avLst/>
              <a:gdLst/>
              <a:ahLst/>
              <a:cxnLst>
                <a:cxn ang="0">
                  <a:pos x="206" y="0"/>
                </a:cxn>
                <a:cxn ang="0">
                  <a:pos x="201" y="0"/>
                </a:cxn>
                <a:cxn ang="0">
                  <a:pos x="0" y="17"/>
                </a:cxn>
                <a:cxn ang="0">
                  <a:pos x="11" y="17"/>
                </a:cxn>
                <a:cxn ang="0">
                  <a:pos x="206" y="0"/>
                </a:cxn>
              </a:cxnLst>
              <a:rect l="0" t="0" r="r" b="b"/>
              <a:pathLst>
                <a:path w="206" h="17">
                  <a:moveTo>
                    <a:pt x="206" y="0"/>
                  </a:moveTo>
                  <a:lnTo>
                    <a:pt x="201" y="0"/>
                  </a:lnTo>
                  <a:lnTo>
                    <a:pt x="0" y="17"/>
                  </a:lnTo>
                  <a:lnTo>
                    <a:pt x="11" y="17"/>
                  </a:lnTo>
                  <a:lnTo>
                    <a:pt x="206" y="0"/>
                  </a:lnTo>
                  <a:close/>
                </a:path>
              </a:pathLst>
            </a:custGeom>
            <a:solidFill>
              <a:srgbClr val="3F9EFF"/>
            </a:solidFill>
            <a:ln w="9525">
              <a:noFill/>
              <a:round/>
              <a:headEnd/>
              <a:tailEnd/>
            </a:ln>
          </p:spPr>
          <p:txBody>
            <a:bodyPr/>
            <a:lstStyle/>
            <a:p>
              <a:endParaRPr lang="en-US" dirty="0">
                <a:latin typeface="Segoe" pitchFamily="34" charset="0"/>
              </a:endParaRPr>
            </a:p>
          </p:txBody>
        </p:sp>
        <p:sp>
          <p:nvSpPr>
            <p:cNvPr id="313" name="Freeform 41"/>
            <p:cNvSpPr>
              <a:spLocks/>
            </p:cNvSpPr>
            <p:nvPr/>
          </p:nvSpPr>
          <p:spPr bwMode="auto">
            <a:xfrm>
              <a:off x="4388" y="3456"/>
              <a:ext cx="118" cy="7"/>
            </a:xfrm>
            <a:custGeom>
              <a:avLst/>
              <a:gdLst/>
              <a:ahLst/>
              <a:cxnLst>
                <a:cxn ang="0">
                  <a:pos x="118" y="0"/>
                </a:cxn>
                <a:cxn ang="0">
                  <a:pos x="0" y="7"/>
                </a:cxn>
                <a:cxn ang="0">
                  <a:pos x="11" y="5"/>
                </a:cxn>
                <a:cxn ang="0">
                  <a:pos x="118" y="0"/>
                </a:cxn>
              </a:cxnLst>
              <a:rect l="0" t="0" r="r" b="b"/>
              <a:pathLst>
                <a:path w="118" h="7">
                  <a:moveTo>
                    <a:pt x="118" y="0"/>
                  </a:moveTo>
                  <a:lnTo>
                    <a:pt x="0" y="7"/>
                  </a:lnTo>
                  <a:lnTo>
                    <a:pt x="11" y="5"/>
                  </a:lnTo>
                  <a:lnTo>
                    <a:pt x="118" y="0"/>
                  </a:lnTo>
                  <a:close/>
                </a:path>
              </a:pathLst>
            </a:custGeom>
            <a:solidFill>
              <a:srgbClr val="3F9EFF"/>
            </a:solidFill>
            <a:ln w="9525">
              <a:noFill/>
              <a:round/>
              <a:headEnd/>
              <a:tailEnd/>
            </a:ln>
          </p:spPr>
          <p:txBody>
            <a:bodyPr/>
            <a:lstStyle/>
            <a:p>
              <a:endParaRPr lang="en-US" dirty="0">
                <a:latin typeface="Segoe" pitchFamily="34" charset="0"/>
              </a:endParaRPr>
            </a:p>
          </p:txBody>
        </p:sp>
        <p:sp>
          <p:nvSpPr>
            <p:cNvPr id="314" name="Freeform 42"/>
            <p:cNvSpPr>
              <a:spLocks/>
            </p:cNvSpPr>
            <p:nvPr/>
          </p:nvSpPr>
          <p:spPr bwMode="auto">
            <a:xfrm>
              <a:off x="4596" y="3589"/>
              <a:ext cx="20" cy="1"/>
            </a:xfrm>
            <a:custGeom>
              <a:avLst/>
              <a:gdLst/>
              <a:ahLst/>
              <a:cxnLst>
                <a:cxn ang="0">
                  <a:pos x="0" y="0"/>
                </a:cxn>
                <a:cxn ang="0">
                  <a:pos x="0" y="0"/>
                </a:cxn>
                <a:cxn ang="0">
                  <a:pos x="20" y="0"/>
                </a:cxn>
                <a:cxn ang="0">
                  <a:pos x="0" y="0"/>
                </a:cxn>
              </a:cxnLst>
              <a:rect l="0" t="0" r="r" b="b"/>
              <a:pathLst>
                <a:path w="20">
                  <a:moveTo>
                    <a:pt x="0" y="0"/>
                  </a:moveTo>
                  <a:lnTo>
                    <a:pt x="0" y="0"/>
                  </a:lnTo>
                  <a:lnTo>
                    <a:pt x="20" y="0"/>
                  </a:lnTo>
                  <a:lnTo>
                    <a:pt x="0" y="0"/>
                  </a:lnTo>
                  <a:close/>
                </a:path>
              </a:pathLst>
            </a:custGeom>
            <a:solidFill>
              <a:srgbClr val="3F9EFF"/>
            </a:solidFill>
            <a:ln w="9525">
              <a:noFill/>
              <a:round/>
              <a:headEnd/>
              <a:tailEnd/>
            </a:ln>
          </p:spPr>
          <p:txBody>
            <a:bodyPr/>
            <a:lstStyle/>
            <a:p>
              <a:endParaRPr lang="en-US" dirty="0">
                <a:latin typeface="Segoe" pitchFamily="34" charset="0"/>
              </a:endParaRPr>
            </a:p>
          </p:txBody>
        </p:sp>
        <p:sp>
          <p:nvSpPr>
            <p:cNvPr id="315" name="Freeform 43"/>
            <p:cNvSpPr>
              <a:spLocks/>
            </p:cNvSpPr>
            <p:nvPr/>
          </p:nvSpPr>
          <p:spPr bwMode="auto">
            <a:xfrm>
              <a:off x="4388" y="3244"/>
              <a:ext cx="271" cy="42"/>
            </a:xfrm>
            <a:custGeom>
              <a:avLst/>
              <a:gdLst/>
              <a:ahLst/>
              <a:cxnLst>
                <a:cxn ang="0">
                  <a:pos x="11" y="40"/>
                </a:cxn>
                <a:cxn ang="0">
                  <a:pos x="271" y="0"/>
                </a:cxn>
                <a:cxn ang="0">
                  <a:pos x="0" y="42"/>
                </a:cxn>
                <a:cxn ang="0">
                  <a:pos x="11" y="40"/>
                </a:cxn>
              </a:cxnLst>
              <a:rect l="0" t="0" r="r" b="b"/>
              <a:pathLst>
                <a:path w="271" h="42">
                  <a:moveTo>
                    <a:pt x="11" y="40"/>
                  </a:moveTo>
                  <a:lnTo>
                    <a:pt x="271" y="0"/>
                  </a:lnTo>
                  <a:lnTo>
                    <a:pt x="0" y="42"/>
                  </a:lnTo>
                  <a:lnTo>
                    <a:pt x="11" y="40"/>
                  </a:lnTo>
                  <a:close/>
                </a:path>
              </a:pathLst>
            </a:custGeom>
            <a:solidFill>
              <a:srgbClr val="3F9EFF"/>
            </a:solidFill>
            <a:ln w="9525">
              <a:noFill/>
              <a:round/>
              <a:headEnd/>
              <a:tailEnd/>
            </a:ln>
          </p:spPr>
          <p:txBody>
            <a:bodyPr/>
            <a:lstStyle/>
            <a:p>
              <a:endParaRPr lang="en-US" dirty="0">
                <a:latin typeface="Segoe" pitchFamily="34" charset="0"/>
              </a:endParaRPr>
            </a:p>
          </p:txBody>
        </p:sp>
        <p:sp>
          <p:nvSpPr>
            <p:cNvPr id="316" name="Freeform 44"/>
            <p:cNvSpPr>
              <a:spLocks/>
            </p:cNvSpPr>
            <p:nvPr/>
          </p:nvSpPr>
          <p:spPr bwMode="auto">
            <a:xfrm>
              <a:off x="4495" y="3588"/>
              <a:ext cx="72" cy="1"/>
            </a:xfrm>
            <a:custGeom>
              <a:avLst/>
              <a:gdLst/>
              <a:ahLst/>
              <a:cxnLst>
                <a:cxn ang="0">
                  <a:pos x="61" y="0"/>
                </a:cxn>
                <a:cxn ang="0">
                  <a:pos x="65" y="1"/>
                </a:cxn>
                <a:cxn ang="0">
                  <a:pos x="72" y="1"/>
                </a:cxn>
                <a:cxn ang="0">
                  <a:pos x="0" y="0"/>
                </a:cxn>
                <a:cxn ang="0">
                  <a:pos x="0" y="0"/>
                </a:cxn>
                <a:cxn ang="0">
                  <a:pos x="61" y="0"/>
                </a:cxn>
              </a:cxnLst>
              <a:rect l="0" t="0" r="r" b="b"/>
              <a:pathLst>
                <a:path w="72" h="1">
                  <a:moveTo>
                    <a:pt x="61" y="0"/>
                  </a:moveTo>
                  <a:lnTo>
                    <a:pt x="65" y="1"/>
                  </a:lnTo>
                  <a:lnTo>
                    <a:pt x="72" y="1"/>
                  </a:lnTo>
                  <a:lnTo>
                    <a:pt x="0" y="0"/>
                  </a:lnTo>
                  <a:lnTo>
                    <a:pt x="0" y="0"/>
                  </a:lnTo>
                  <a:lnTo>
                    <a:pt x="61" y="0"/>
                  </a:lnTo>
                  <a:close/>
                </a:path>
              </a:pathLst>
            </a:custGeom>
            <a:solidFill>
              <a:srgbClr val="3F9EFF"/>
            </a:solidFill>
            <a:ln w="9525">
              <a:noFill/>
              <a:round/>
              <a:headEnd/>
              <a:tailEnd/>
            </a:ln>
          </p:spPr>
          <p:txBody>
            <a:bodyPr/>
            <a:lstStyle/>
            <a:p>
              <a:endParaRPr lang="en-US" dirty="0">
                <a:latin typeface="Segoe" pitchFamily="34" charset="0"/>
              </a:endParaRPr>
            </a:p>
          </p:txBody>
        </p:sp>
        <p:sp>
          <p:nvSpPr>
            <p:cNvPr id="317" name="Freeform 45"/>
            <p:cNvSpPr>
              <a:spLocks/>
            </p:cNvSpPr>
            <p:nvPr/>
          </p:nvSpPr>
          <p:spPr bwMode="auto">
            <a:xfrm>
              <a:off x="4388" y="3504"/>
              <a:ext cx="77" cy="1"/>
            </a:xfrm>
            <a:custGeom>
              <a:avLst/>
              <a:gdLst/>
              <a:ahLst/>
              <a:cxnLst>
                <a:cxn ang="0">
                  <a:pos x="0" y="1"/>
                </a:cxn>
                <a:cxn ang="0">
                  <a:pos x="77" y="0"/>
                </a:cxn>
                <a:cxn ang="0">
                  <a:pos x="11" y="1"/>
                </a:cxn>
                <a:cxn ang="0">
                  <a:pos x="0" y="1"/>
                </a:cxn>
              </a:cxnLst>
              <a:rect l="0" t="0" r="r" b="b"/>
              <a:pathLst>
                <a:path w="77" h="1">
                  <a:moveTo>
                    <a:pt x="0" y="1"/>
                  </a:moveTo>
                  <a:lnTo>
                    <a:pt x="77" y="0"/>
                  </a:lnTo>
                  <a:lnTo>
                    <a:pt x="11" y="1"/>
                  </a:lnTo>
                  <a:lnTo>
                    <a:pt x="0" y="1"/>
                  </a:lnTo>
                  <a:close/>
                </a:path>
              </a:pathLst>
            </a:custGeom>
            <a:solidFill>
              <a:srgbClr val="3F9EFF"/>
            </a:solidFill>
            <a:ln w="9525">
              <a:noFill/>
              <a:round/>
              <a:headEnd/>
              <a:tailEnd/>
            </a:ln>
          </p:spPr>
          <p:txBody>
            <a:bodyPr/>
            <a:lstStyle/>
            <a:p>
              <a:endParaRPr lang="en-US" dirty="0">
                <a:latin typeface="Segoe" pitchFamily="34" charset="0"/>
              </a:endParaRPr>
            </a:p>
          </p:txBody>
        </p:sp>
        <p:sp>
          <p:nvSpPr>
            <p:cNvPr id="318" name="Freeform 46"/>
            <p:cNvSpPr>
              <a:spLocks/>
            </p:cNvSpPr>
            <p:nvPr/>
          </p:nvSpPr>
          <p:spPr bwMode="auto">
            <a:xfrm>
              <a:off x="4388" y="3586"/>
              <a:ext cx="90" cy="2"/>
            </a:xfrm>
            <a:custGeom>
              <a:avLst/>
              <a:gdLst/>
              <a:ahLst/>
              <a:cxnLst>
                <a:cxn ang="0">
                  <a:pos x="90" y="2"/>
                </a:cxn>
                <a:cxn ang="0">
                  <a:pos x="0" y="0"/>
                </a:cxn>
                <a:cxn ang="0">
                  <a:pos x="11" y="0"/>
                </a:cxn>
                <a:cxn ang="0">
                  <a:pos x="90" y="2"/>
                </a:cxn>
              </a:cxnLst>
              <a:rect l="0" t="0" r="r" b="b"/>
              <a:pathLst>
                <a:path w="90" h="2">
                  <a:moveTo>
                    <a:pt x="90" y="2"/>
                  </a:moveTo>
                  <a:lnTo>
                    <a:pt x="0" y="0"/>
                  </a:lnTo>
                  <a:lnTo>
                    <a:pt x="11" y="0"/>
                  </a:lnTo>
                  <a:lnTo>
                    <a:pt x="90" y="2"/>
                  </a:lnTo>
                  <a:close/>
                </a:path>
              </a:pathLst>
            </a:custGeom>
            <a:solidFill>
              <a:srgbClr val="3F9EFF"/>
            </a:solidFill>
            <a:ln w="9525">
              <a:noFill/>
              <a:round/>
              <a:headEnd/>
              <a:tailEnd/>
            </a:ln>
          </p:spPr>
          <p:txBody>
            <a:bodyPr/>
            <a:lstStyle/>
            <a:p>
              <a:endParaRPr lang="en-US" dirty="0">
                <a:latin typeface="Segoe" pitchFamily="34" charset="0"/>
              </a:endParaRPr>
            </a:p>
          </p:txBody>
        </p:sp>
        <p:sp>
          <p:nvSpPr>
            <p:cNvPr id="319" name="Freeform 47"/>
            <p:cNvSpPr>
              <a:spLocks noEditPoints="1"/>
            </p:cNvSpPr>
            <p:nvPr/>
          </p:nvSpPr>
          <p:spPr bwMode="auto">
            <a:xfrm>
              <a:off x="4352" y="3105"/>
              <a:ext cx="356" cy="966"/>
            </a:xfrm>
            <a:custGeom>
              <a:avLst/>
              <a:gdLst/>
              <a:ahLst/>
              <a:cxnLst>
                <a:cxn ang="0">
                  <a:pos x="0" y="883"/>
                </a:cxn>
                <a:cxn ang="0">
                  <a:pos x="7" y="884"/>
                </a:cxn>
                <a:cxn ang="0">
                  <a:pos x="19" y="887"/>
                </a:cxn>
                <a:cxn ang="0">
                  <a:pos x="36" y="891"/>
                </a:cxn>
                <a:cxn ang="0">
                  <a:pos x="57" y="897"/>
                </a:cxn>
                <a:cxn ang="0">
                  <a:pos x="80" y="902"/>
                </a:cxn>
                <a:cxn ang="0">
                  <a:pos x="106" y="908"/>
                </a:cxn>
                <a:cxn ang="0">
                  <a:pos x="134" y="915"/>
                </a:cxn>
                <a:cxn ang="0">
                  <a:pos x="163" y="922"/>
                </a:cxn>
                <a:cxn ang="0">
                  <a:pos x="194" y="929"/>
                </a:cxn>
                <a:cxn ang="0">
                  <a:pos x="223" y="936"/>
                </a:cxn>
                <a:cxn ang="0">
                  <a:pos x="251" y="941"/>
                </a:cxn>
                <a:cxn ang="0">
                  <a:pos x="278" y="948"/>
                </a:cxn>
                <a:cxn ang="0">
                  <a:pos x="302" y="954"/>
                </a:cxn>
                <a:cxn ang="0">
                  <a:pos x="324" y="959"/>
                </a:cxn>
                <a:cxn ang="0">
                  <a:pos x="342" y="963"/>
                </a:cxn>
                <a:cxn ang="0">
                  <a:pos x="356" y="966"/>
                </a:cxn>
                <a:cxn ang="0">
                  <a:pos x="356" y="0"/>
                </a:cxn>
                <a:cxn ang="0">
                  <a:pos x="342" y="3"/>
                </a:cxn>
                <a:cxn ang="0">
                  <a:pos x="324" y="7"/>
                </a:cxn>
                <a:cxn ang="0">
                  <a:pos x="302" y="13"/>
                </a:cxn>
                <a:cxn ang="0">
                  <a:pos x="278" y="18"/>
                </a:cxn>
                <a:cxn ang="0">
                  <a:pos x="251" y="24"/>
                </a:cxn>
                <a:cxn ang="0">
                  <a:pos x="223" y="31"/>
                </a:cxn>
                <a:cxn ang="0">
                  <a:pos x="194" y="38"/>
                </a:cxn>
                <a:cxn ang="0">
                  <a:pos x="163" y="45"/>
                </a:cxn>
                <a:cxn ang="0">
                  <a:pos x="134" y="52"/>
                </a:cxn>
                <a:cxn ang="0">
                  <a:pos x="106" y="57"/>
                </a:cxn>
                <a:cxn ang="0">
                  <a:pos x="80" y="64"/>
                </a:cxn>
                <a:cxn ang="0">
                  <a:pos x="57" y="68"/>
                </a:cxn>
                <a:cxn ang="0">
                  <a:pos x="36" y="74"/>
                </a:cxn>
                <a:cxn ang="0">
                  <a:pos x="19" y="78"/>
                </a:cxn>
                <a:cxn ang="0">
                  <a:pos x="7" y="81"/>
                </a:cxn>
                <a:cxn ang="0">
                  <a:pos x="0" y="82"/>
                </a:cxn>
                <a:cxn ang="0">
                  <a:pos x="0" y="199"/>
                </a:cxn>
                <a:cxn ang="0">
                  <a:pos x="0" y="438"/>
                </a:cxn>
                <a:cxn ang="0">
                  <a:pos x="0" y="700"/>
                </a:cxn>
                <a:cxn ang="0">
                  <a:pos x="0" y="883"/>
                </a:cxn>
                <a:cxn ang="0">
                  <a:pos x="16" y="107"/>
                </a:cxn>
                <a:cxn ang="0">
                  <a:pos x="316" y="48"/>
                </a:cxn>
                <a:cxn ang="0">
                  <a:pos x="327" y="45"/>
                </a:cxn>
                <a:cxn ang="0">
                  <a:pos x="327" y="834"/>
                </a:cxn>
                <a:cxn ang="0">
                  <a:pos x="16" y="786"/>
                </a:cxn>
                <a:cxn ang="0">
                  <a:pos x="16" y="107"/>
                </a:cxn>
              </a:cxnLst>
              <a:rect l="0" t="0" r="r" b="b"/>
              <a:pathLst>
                <a:path w="356" h="966">
                  <a:moveTo>
                    <a:pt x="0" y="883"/>
                  </a:moveTo>
                  <a:lnTo>
                    <a:pt x="7" y="884"/>
                  </a:lnTo>
                  <a:lnTo>
                    <a:pt x="19" y="887"/>
                  </a:lnTo>
                  <a:lnTo>
                    <a:pt x="36" y="891"/>
                  </a:lnTo>
                  <a:lnTo>
                    <a:pt x="57" y="897"/>
                  </a:lnTo>
                  <a:lnTo>
                    <a:pt x="80" y="902"/>
                  </a:lnTo>
                  <a:lnTo>
                    <a:pt x="106" y="908"/>
                  </a:lnTo>
                  <a:lnTo>
                    <a:pt x="134" y="915"/>
                  </a:lnTo>
                  <a:lnTo>
                    <a:pt x="163" y="922"/>
                  </a:lnTo>
                  <a:lnTo>
                    <a:pt x="194" y="929"/>
                  </a:lnTo>
                  <a:lnTo>
                    <a:pt x="223" y="936"/>
                  </a:lnTo>
                  <a:lnTo>
                    <a:pt x="251" y="941"/>
                  </a:lnTo>
                  <a:lnTo>
                    <a:pt x="278" y="948"/>
                  </a:lnTo>
                  <a:lnTo>
                    <a:pt x="302" y="954"/>
                  </a:lnTo>
                  <a:lnTo>
                    <a:pt x="324" y="959"/>
                  </a:lnTo>
                  <a:lnTo>
                    <a:pt x="342" y="963"/>
                  </a:lnTo>
                  <a:lnTo>
                    <a:pt x="356" y="966"/>
                  </a:lnTo>
                  <a:lnTo>
                    <a:pt x="356" y="0"/>
                  </a:lnTo>
                  <a:lnTo>
                    <a:pt x="342" y="3"/>
                  </a:lnTo>
                  <a:lnTo>
                    <a:pt x="324" y="7"/>
                  </a:lnTo>
                  <a:lnTo>
                    <a:pt x="302" y="13"/>
                  </a:lnTo>
                  <a:lnTo>
                    <a:pt x="278" y="18"/>
                  </a:lnTo>
                  <a:lnTo>
                    <a:pt x="251" y="24"/>
                  </a:lnTo>
                  <a:lnTo>
                    <a:pt x="223" y="31"/>
                  </a:lnTo>
                  <a:lnTo>
                    <a:pt x="194" y="38"/>
                  </a:lnTo>
                  <a:lnTo>
                    <a:pt x="163" y="45"/>
                  </a:lnTo>
                  <a:lnTo>
                    <a:pt x="134" y="52"/>
                  </a:lnTo>
                  <a:lnTo>
                    <a:pt x="106" y="57"/>
                  </a:lnTo>
                  <a:lnTo>
                    <a:pt x="80" y="64"/>
                  </a:lnTo>
                  <a:lnTo>
                    <a:pt x="57" y="68"/>
                  </a:lnTo>
                  <a:lnTo>
                    <a:pt x="36" y="74"/>
                  </a:lnTo>
                  <a:lnTo>
                    <a:pt x="19" y="78"/>
                  </a:lnTo>
                  <a:lnTo>
                    <a:pt x="7" y="81"/>
                  </a:lnTo>
                  <a:lnTo>
                    <a:pt x="0" y="82"/>
                  </a:lnTo>
                  <a:lnTo>
                    <a:pt x="0" y="199"/>
                  </a:lnTo>
                  <a:lnTo>
                    <a:pt x="0" y="438"/>
                  </a:lnTo>
                  <a:lnTo>
                    <a:pt x="0" y="700"/>
                  </a:lnTo>
                  <a:lnTo>
                    <a:pt x="0" y="883"/>
                  </a:lnTo>
                  <a:close/>
                  <a:moveTo>
                    <a:pt x="16" y="107"/>
                  </a:moveTo>
                  <a:lnTo>
                    <a:pt x="316" y="48"/>
                  </a:lnTo>
                  <a:lnTo>
                    <a:pt x="327" y="45"/>
                  </a:lnTo>
                  <a:lnTo>
                    <a:pt x="327" y="834"/>
                  </a:lnTo>
                  <a:lnTo>
                    <a:pt x="16" y="786"/>
                  </a:lnTo>
                  <a:lnTo>
                    <a:pt x="16" y="107"/>
                  </a:lnTo>
                  <a:close/>
                </a:path>
              </a:pathLst>
            </a:custGeom>
            <a:solidFill>
              <a:srgbClr val="3F9EFF"/>
            </a:solidFill>
            <a:ln w="9525">
              <a:noFill/>
              <a:round/>
              <a:headEnd/>
              <a:tailEnd/>
            </a:ln>
          </p:spPr>
          <p:txBody>
            <a:bodyPr/>
            <a:lstStyle/>
            <a:p>
              <a:endParaRPr lang="en-US" dirty="0">
                <a:latin typeface="Segoe" pitchFamily="34" charset="0"/>
              </a:endParaRPr>
            </a:p>
          </p:txBody>
        </p:sp>
        <p:sp>
          <p:nvSpPr>
            <p:cNvPr id="320" name="Freeform 48"/>
            <p:cNvSpPr>
              <a:spLocks/>
            </p:cNvSpPr>
            <p:nvPr/>
          </p:nvSpPr>
          <p:spPr bwMode="auto">
            <a:xfrm>
              <a:off x="4388" y="3225"/>
              <a:ext cx="18" cy="2"/>
            </a:xfrm>
            <a:custGeom>
              <a:avLst/>
              <a:gdLst/>
              <a:ahLst/>
              <a:cxnLst>
                <a:cxn ang="0">
                  <a:pos x="18" y="0"/>
                </a:cxn>
                <a:cxn ang="0">
                  <a:pos x="11" y="1"/>
                </a:cxn>
                <a:cxn ang="0">
                  <a:pos x="5" y="1"/>
                </a:cxn>
                <a:cxn ang="0">
                  <a:pos x="1" y="2"/>
                </a:cxn>
                <a:cxn ang="0">
                  <a:pos x="0" y="2"/>
                </a:cxn>
                <a:cxn ang="0">
                  <a:pos x="1" y="2"/>
                </a:cxn>
                <a:cxn ang="0">
                  <a:pos x="4" y="1"/>
                </a:cxn>
                <a:cxn ang="0">
                  <a:pos x="7" y="1"/>
                </a:cxn>
                <a:cxn ang="0">
                  <a:pos x="11" y="1"/>
                </a:cxn>
                <a:cxn ang="0">
                  <a:pos x="12" y="0"/>
                </a:cxn>
                <a:cxn ang="0">
                  <a:pos x="14" y="0"/>
                </a:cxn>
                <a:cxn ang="0">
                  <a:pos x="16" y="0"/>
                </a:cxn>
                <a:cxn ang="0">
                  <a:pos x="18" y="0"/>
                </a:cxn>
              </a:cxnLst>
              <a:rect l="0" t="0" r="r" b="b"/>
              <a:pathLst>
                <a:path w="18" h="2">
                  <a:moveTo>
                    <a:pt x="18" y="0"/>
                  </a:moveTo>
                  <a:lnTo>
                    <a:pt x="11" y="1"/>
                  </a:lnTo>
                  <a:lnTo>
                    <a:pt x="5" y="1"/>
                  </a:lnTo>
                  <a:lnTo>
                    <a:pt x="1" y="2"/>
                  </a:lnTo>
                  <a:lnTo>
                    <a:pt x="0" y="2"/>
                  </a:lnTo>
                  <a:lnTo>
                    <a:pt x="1" y="2"/>
                  </a:lnTo>
                  <a:lnTo>
                    <a:pt x="4" y="1"/>
                  </a:lnTo>
                  <a:lnTo>
                    <a:pt x="7" y="1"/>
                  </a:lnTo>
                  <a:lnTo>
                    <a:pt x="11" y="1"/>
                  </a:lnTo>
                  <a:lnTo>
                    <a:pt x="12" y="0"/>
                  </a:lnTo>
                  <a:lnTo>
                    <a:pt x="14" y="0"/>
                  </a:lnTo>
                  <a:lnTo>
                    <a:pt x="16" y="0"/>
                  </a:lnTo>
                  <a:lnTo>
                    <a:pt x="18" y="0"/>
                  </a:lnTo>
                  <a:close/>
                </a:path>
              </a:pathLst>
            </a:custGeom>
            <a:solidFill>
              <a:srgbClr val="3F9EFF"/>
            </a:solidFill>
            <a:ln w="9525">
              <a:noFill/>
              <a:round/>
              <a:headEnd/>
              <a:tailEnd/>
            </a:ln>
          </p:spPr>
          <p:txBody>
            <a:bodyPr/>
            <a:lstStyle/>
            <a:p>
              <a:endParaRPr lang="en-US" dirty="0">
                <a:latin typeface="Segoe" pitchFamily="34" charset="0"/>
              </a:endParaRPr>
            </a:p>
          </p:txBody>
        </p:sp>
        <p:sp>
          <p:nvSpPr>
            <p:cNvPr id="321" name="Freeform 49"/>
            <p:cNvSpPr>
              <a:spLocks/>
            </p:cNvSpPr>
            <p:nvPr/>
          </p:nvSpPr>
          <p:spPr bwMode="auto">
            <a:xfrm>
              <a:off x="4429" y="3298"/>
              <a:ext cx="167" cy="21"/>
            </a:xfrm>
            <a:custGeom>
              <a:avLst/>
              <a:gdLst/>
              <a:ahLst/>
              <a:cxnLst>
                <a:cxn ang="0">
                  <a:pos x="167" y="0"/>
                </a:cxn>
                <a:cxn ang="0">
                  <a:pos x="167" y="0"/>
                </a:cxn>
                <a:cxn ang="0">
                  <a:pos x="0" y="21"/>
                </a:cxn>
                <a:cxn ang="0">
                  <a:pos x="167" y="0"/>
                </a:cxn>
              </a:cxnLst>
              <a:rect l="0" t="0" r="r" b="b"/>
              <a:pathLst>
                <a:path w="167" h="21">
                  <a:moveTo>
                    <a:pt x="167" y="0"/>
                  </a:moveTo>
                  <a:lnTo>
                    <a:pt x="167" y="0"/>
                  </a:lnTo>
                  <a:lnTo>
                    <a:pt x="0" y="21"/>
                  </a:lnTo>
                  <a:lnTo>
                    <a:pt x="167" y="0"/>
                  </a:lnTo>
                  <a:close/>
                </a:path>
              </a:pathLst>
            </a:custGeom>
            <a:solidFill>
              <a:srgbClr val="3F9EFF"/>
            </a:solidFill>
            <a:ln w="9525">
              <a:noFill/>
              <a:round/>
              <a:headEnd/>
              <a:tailEnd/>
            </a:ln>
          </p:spPr>
          <p:txBody>
            <a:bodyPr/>
            <a:lstStyle/>
            <a:p>
              <a:endParaRPr lang="en-US" dirty="0">
                <a:latin typeface="Segoe" pitchFamily="34" charset="0"/>
              </a:endParaRPr>
            </a:p>
          </p:txBody>
        </p:sp>
        <p:sp>
          <p:nvSpPr>
            <p:cNvPr id="322" name="Freeform 50"/>
            <p:cNvSpPr>
              <a:spLocks noEditPoints="1"/>
            </p:cNvSpPr>
            <p:nvPr/>
          </p:nvSpPr>
          <p:spPr bwMode="auto">
            <a:xfrm>
              <a:off x="4759" y="3154"/>
              <a:ext cx="103" cy="389"/>
            </a:xfrm>
            <a:custGeom>
              <a:avLst/>
              <a:gdLst/>
              <a:ahLst/>
              <a:cxnLst>
                <a:cxn ang="0">
                  <a:pos x="103" y="48"/>
                </a:cxn>
                <a:cxn ang="0">
                  <a:pos x="0" y="0"/>
                </a:cxn>
                <a:cxn ang="0">
                  <a:pos x="0" y="15"/>
                </a:cxn>
                <a:cxn ang="0">
                  <a:pos x="0" y="389"/>
                </a:cxn>
                <a:cxn ang="0">
                  <a:pos x="103" y="343"/>
                </a:cxn>
                <a:cxn ang="0">
                  <a:pos x="103" y="48"/>
                </a:cxn>
                <a:cxn ang="0">
                  <a:pos x="83" y="331"/>
                </a:cxn>
                <a:cxn ang="0">
                  <a:pos x="79" y="332"/>
                </a:cxn>
                <a:cxn ang="0">
                  <a:pos x="72" y="335"/>
                </a:cxn>
                <a:cxn ang="0">
                  <a:pos x="64" y="339"/>
                </a:cxn>
                <a:cxn ang="0">
                  <a:pos x="54" y="343"/>
                </a:cxn>
                <a:cxn ang="0">
                  <a:pos x="45" y="348"/>
                </a:cxn>
                <a:cxn ang="0">
                  <a:pos x="35" y="352"/>
                </a:cxn>
                <a:cxn ang="0">
                  <a:pos x="27" y="356"/>
                </a:cxn>
                <a:cxn ang="0">
                  <a:pos x="20" y="360"/>
                </a:cxn>
                <a:cxn ang="0">
                  <a:pos x="20" y="357"/>
                </a:cxn>
                <a:cxn ang="0">
                  <a:pos x="20" y="355"/>
                </a:cxn>
                <a:cxn ang="0">
                  <a:pos x="20" y="350"/>
                </a:cxn>
                <a:cxn ang="0">
                  <a:pos x="20" y="346"/>
                </a:cxn>
                <a:cxn ang="0">
                  <a:pos x="20" y="273"/>
                </a:cxn>
                <a:cxn ang="0">
                  <a:pos x="20" y="173"/>
                </a:cxn>
                <a:cxn ang="0">
                  <a:pos x="20" y="80"/>
                </a:cxn>
                <a:cxn ang="0">
                  <a:pos x="20" y="30"/>
                </a:cxn>
                <a:cxn ang="0">
                  <a:pos x="25" y="33"/>
                </a:cxn>
                <a:cxn ang="0">
                  <a:pos x="32" y="36"/>
                </a:cxn>
                <a:cxn ang="0">
                  <a:pos x="39" y="40"/>
                </a:cxn>
                <a:cxn ang="0">
                  <a:pos x="47" y="43"/>
                </a:cxn>
                <a:cxn ang="0">
                  <a:pos x="54" y="47"/>
                </a:cxn>
                <a:cxn ang="0">
                  <a:pos x="63" y="50"/>
                </a:cxn>
                <a:cxn ang="0">
                  <a:pos x="70" y="53"/>
                </a:cxn>
                <a:cxn ang="0">
                  <a:pos x="75" y="55"/>
                </a:cxn>
                <a:cxn ang="0">
                  <a:pos x="76" y="57"/>
                </a:cxn>
                <a:cxn ang="0">
                  <a:pos x="76" y="57"/>
                </a:cxn>
                <a:cxn ang="0">
                  <a:pos x="78" y="57"/>
                </a:cxn>
                <a:cxn ang="0">
                  <a:pos x="78" y="58"/>
                </a:cxn>
                <a:cxn ang="0">
                  <a:pos x="79" y="60"/>
                </a:cxn>
                <a:cxn ang="0">
                  <a:pos x="81" y="60"/>
                </a:cxn>
                <a:cxn ang="0">
                  <a:pos x="82" y="60"/>
                </a:cxn>
                <a:cxn ang="0">
                  <a:pos x="83" y="61"/>
                </a:cxn>
                <a:cxn ang="0">
                  <a:pos x="83" y="107"/>
                </a:cxn>
                <a:cxn ang="0">
                  <a:pos x="83" y="195"/>
                </a:cxn>
                <a:cxn ang="0">
                  <a:pos x="83" y="285"/>
                </a:cxn>
                <a:cxn ang="0">
                  <a:pos x="83" y="331"/>
                </a:cxn>
              </a:cxnLst>
              <a:rect l="0" t="0" r="r" b="b"/>
              <a:pathLst>
                <a:path w="103" h="389">
                  <a:moveTo>
                    <a:pt x="103" y="48"/>
                  </a:moveTo>
                  <a:lnTo>
                    <a:pt x="0" y="0"/>
                  </a:lnTo>
                  <a:lnTo>
                    <a:pt x="0" y="15"/>
                  </a:lnTo>
                  <a:lnTo>
                    <a:pt x="0" y="389"/>
                  </a:lnTo>
                  <a:lnTo>
                    <a:pt x="103" y="343"/>
                  </a:lnTo>
                  <a:lnTo>
                    <a:pt x="103" y="48"/>
                  </a:lnTo>
                  <a:close/>
                  <a:moveTo>
                    <a:pt x="83" y="331"/>
                  </a:moveTo>
                  <a:lnTo>
                    <a:pt x="79" y="332"/>
                  </a:lnTo>
                  <a:lnTo>
                    <a:pt x="72" y="335"/>
                  </a:lnTo>
                  <a:lnTo>
                    <a:pt x="64" y="339"/>
                  </a:lnTo>
                  <a:lnTo>
                    <a:pt x="54" y="343"/>
                  </a:lnTo>
                  <a:lnTo>
                    <a:pt x="45" y="348"/>
                  </a:lnTo>
                  <a:lnTo>
                    <a:pt x="35" y="352"/>
                  </a:lnTo>
                  <a:lnTo>
                    <a:pt x="27" y="356"/>
                  </a:lnTo>
                  <a:lnTo>
                    <a:pt x="20" y="360"/>
                  </a:lnTo>
                  <a:lnTo>
                    <a:pt x="20" y="357"/>
                  </a:lnTo>
                  <a:lnTo>
                    <a:pt x="20" y="355"/>
                  </a:lnTo>
                  <a:lnTo>
                    <a:pt x="20" y="350"/>
                  </a:lnTo>
                  <a:lnTo>
                    <a:pt x="20" y="346"/>
                  </a:lnTo>
                  <a:lnTo>
                    <a:pt x="20" y="273"/>
                  </a:lnTo>
                  <a:lnTo>
                    <a:pt x="20" y="173"/>
                  </a:lnTo>
                  <a:lnTo>
                    <a:pt x="20" y="80"/>
                  </a:lnTo>
                  <a:lnTo>
                    <a:pt x="20" y="30"/>
                  </a:lnTo>
                  <a:lnTo>
                    <a:pt x="25" y="33"/>
                  </a:lnTo>
                  <a:lnTo>
                    <a:pt x="32" y="36"/>
                  </a:lnTo>
                  <a:lnTo>
                    <a:pt x="39" y="40"/>
                  </a:lnTo>
                  <a:lnTo>
                    <a:pt x="47" y="43"/>
                  </a:lnTo>
                  <a:lnTo>
                    <a:pt x="54" y="47"/>
                  </a:lnTo>
                  <a:lnTo>
                    <a:pt x="63" y="50"/>
                  </a:lnTo>
                  <a:lnTo>
                    <a:pt x="70" y="53"/>
                  </a:lnTo>
                  <a:lnTo>
                    <a:pt x="75" y="55"/>
                  </a:lnTo>
                  <a:lnTo>
                    <a:pt x="76" y="57"/>
                  </a:lnTo>
                  <a:lnTo>
                    <a:pt x="76" y="57"/>
                  </a:lnTo>
                  <a:lnTo>
                    <a:pt x="78" y="57"/>
                  </a:lnTo>
                  <a:lnTo>
                    <a:pt x="78" y="58"/>
                  </a:lnTo>
                  <a:lnTo>
                    <a:pt x="79" y="60"/>
                  </a:lnTo>
                  <a:lnTo>
                    <a:pt x="81" y="60"/>
                  </a:lnTo>
                  <a:lnTo>
                    <a:pt x="82" y="60"/>
                  </a:lnTo>
                  <a:lnTo>
                    <a:pt x="83" y="61"/>
                  </a:lnTo>
                  <a:lnTo>
                    <a:pt x="83" y="107"/>
                  </a:lnTo>
                  <a:lnTo>
                    <a:pt x="83" y="195"/>
                  </a:lnTo>
                  <a:lnTo>
                    <a:pt x="83" y="285"/>
                  </a:lnTo>
                  <a:lnTo>
                    <a:pt x="83" y="331"/>
                  </a:lnTo>
                  <a:close/>
                </a:path>
              </a:pathLst>
            </a:custGeom>
            <a:solidFill>
              <a:srgbClr val="000000"/>
            </a:solidFill>
            <a:ln w="9525">
              <a:noFill/>
              <a:round/>
              <a:headEnd/>
              <a:tailEnd/>
            </a:ln>
          </p:spPr>
          <p:txBody>
            <a:bodyPr/>
            <a:lstStyle/>
            <a:p>
              <a:endParaRPr lang="en-US" dirty="0">
                <a:latin typeface="Segoe" pitchFamily="34" charset="0"/>
              </a:endParaRPr>
            </a:p>
          </p:txBody>
        </p:sp>
        <p:sp>
          <p:nvSpPr>
            <p:cNvPr id="323" name="Freeform 51"/>
            <p:cNvSpPr>
              <a:spLocks/>
            </p:cNvSpPr>
            <p:nvPr/>
          </p:nvSpPr>
          <p:spPr bwMode="auto">
            <a:xfrm>
              <a:off x="4779" y="3209"/>
              <a:ext cx="63" cy="305"/>
            </a:xfrm>
            <a:custGeom>
              <a:avLst/>
              <a:gdLst/>
              <a:ahLst/>
              <a:cxnLst>
                <a:cxn ang="0">
                  <a:pos x="55" y="0"/>
                </a:cxn>
                <a:cxn ang="0">
                  <a:pos x="54" y="0"/>
                </a:cxn>
                <a:cxn ang="0">
                  <a:pos x="54" y="0"/>
                </a:cxn>
                <a:cxn ang="0">
                  <a:pos x="54" y="0"/>
                </a:cxn>
                <a:cxn ang="0">
                  <a:pos x="52" y="0"/>
                </a:cxn>
                <a:cxn ang="0">
                  <a:pos x="52" y="54"/>
                </a:cxn>
                <a:cxn ang="0">
                  <a:pos x="52" y="142"/>
                </a:cxn>
                <a:cxn ang="0">
                  <a:pos x="52" y="225"/>
                </a:cxn>
                <a:cxn ang="0">
                  <a:pos x="52" y="266"/>
                </a:cxn>
                <a:cxn ang="0">
                  <a:pos x="50" y="268"/>
                </a:cxn>
                <a:cxn ang="0">
                  <a:pos x="44" y="270"/>
                </a:cxn>
                <a:cxn ang="0">
                  <a:pos x="38" y="273"/>
                </a:cxn>
                <a:cxn ang="0">
                  <a:pos x="32" y="276"/>
                </a:cxn>
                <a:cxn ang="0">
                  <a:pos x="23" y="280"/>
                </a:cxn>
                <a:cxn ang="0">
                  <a:pos x="15" y="284"/>
                </a:cxn>
                <a:cxn ang="0">
                  <a:pos x="7" y="287"/>
                </a:cxn>
                <a:cxn ang="0">
                  <a:pos x="0" y="291"/>
                </a:cxn>
                <a:cxn ang="0">
                  <a:pos x="0" y="295"/>
                </a:cxn>
                <a:cxn ang="0">
                  <a:pos x="0" y="300"/>
                </a:cxn>
                <a:cxn ang="0">
                  <a:pos x="0" y="302"/>
                </a:cxn>
                <a:cxn ang="0">
                  <a:pos x="0" y="305"/>
                </a:cxn>
                <a:cxn ang="0">
                  <a:pos x="7" y="301"/>
                </a:cxn>
                <a:cxn ang="0">
                  <a:pos x="15" y="297"/>
                </a:cxn>
                <a:cxn ang="0">
                  <a:pos x="25" y="293"/>
                </a:cxn>
                <a:cxn ang="0">
                  <a:pos x="34" y="288"/>
                </a:cxn>
                <a:cxn ang="0">
                  <a:pos x="44" y="284"/>
                </a:cxn>
                <a:cxn ang="0">
                  <a:pos x="52" y="280"/>
                </a:cxn>
                <a:cxn ang="0">
                  <a:pos x="59" y="277"/>
                </a:cxn>
                <a:cxn ang="0">
                  <a:pos x="63" y="276"/>
                </a:cxn>
                <a:cxn ang="0">
                  <a:pos x="63" y="230"/>
                </a:cxn>
                <a:cxn ang="0">
                  <a:pos x="63" y="140"/>
                </a:cxn>
                <a:cxn ang="0">
                  <a:pos x="63" y="52"/>
                </a:cxn>
                <a:cxn ang="0">
                  <a:pos x="63" y="6"/>
                </a:cxn>
                <a:cxn ang="0">
                  <a:pos x="62" y="5"/>
                </a:cxn>
                <a:cxn ang="0">
                  <a:pos x="61" y="5"/>
                </a:cxn>
                <a:cxn ang="0">
                  <a:pos x="59" y="5"/>
                </a:cxn>
                <a:cxn ang="0">
                  <a:pos x="58" y="3"/>
                </a:cxn>
                <a:cxn ang="0">
                  <a:pos x="58" y="2"/>
                </a:cxn>
                <a:cxn ang="0">
                  <a:pos x="56" y="2"/>
                </a:cxn>
                <a:cxn ang="0">
                  <a:pos x="56" y="2"/>
                </a:cxn>
                <a:cxn ang="0">
                  <a:pos x="55" y="0"/>
                </a:cxn>
              </a:cxnLst>
              <a:rect l="0" t="0" r="r" b="b"/>
              <a:pathLst>
                <a:path w="63" h="305">
                  <a:moveTo>
                    <a:pt x="55" y="0"/>
                  </a:moveTo>
                  <a:lnTo>
                    <a:pt x="54" y="0"/>
                  </a:lnTo>
                  <a:lnTo>
                    <a:pt x="54" y="0"/>
                  </a:lnTo>
                  <a:lnTo>
                    <a:pt x="54" y="0"/>
                  </a:lnTo>
                  <a:lnTo>
                    <a:pt x="52" y="0"/>
                  </a:lnTo>
                  <a:lnTo>
                    <a:pt x="52" y="54"/>
                  </a:lnTo>
                  <a:lnTo>
                    <a:pt x="52" y="142"/>
                  </a:lnTo>
                  <a:lnTo>
                    <a:pt x="52" y="225"/>
                  </a:lnTo>
                  <a:lnTo>
                    <a:pt x="52" y="266"/>
                  </a:lnTo>
                  <a:lnTo>
                    <a:pt x="50" y="268"/>
                  </a:lnTo>
                  <a:lnTo>
                    <a:pt x="44" y="270"/>
                  </a:lnTo>
                  <a:lnTo>
                    <a:pt x="38" y="273"/>
                  </a:lnTo>
                  <a:lnTo>
                    <a:pt x="32" y="276"/>
                  </a:lnTo>
                  <a:lnTo>
                    <a:pt x="23" y="280"/>
                  </a:lnTo>
                  <a:lnTo>
                    <a:pt x="15" y="284"/>
                  </a:lnTo>
                  <a:lnTo>
                    <a:pt x="7" y="287"/>
                  </a:lnTo>
                  <a:lnTo>
                    <a:pt x="0" y="291"/>
                  </a:lnTo>
                  <a:lnTo>
                    <a:pt x="0" y="295"/>
                  </a:lnTo>
                  <a:lnTo>
                    <a:pt x="0" y="300"/>
                  </a:lnTo>
                  <a:lnTo>
                    <a:pt x="0" y="302"/>
                  </a:lnTo>
                  <a:lnTo>
                    <a:pt x="0" y="305"/>
                  </a:lnTo>
                  <a:lnTo>
                    <a:pt x="7" y="301"/>
                  </a:lnTo>
                  <a:lnTo>
                    <a:pt x="15" y="297"/>
                  </a:lnTo>
                  <a:lnTo>
                    <a:pt x="25" y="293"/>
                  </a:lnTo>
                  <a:lnTo>
                    <a:pt x="34" y="288"/>
                  </a:lnTo>
                  <a:lnTo>
                    <a:pt x="44" y="284"/>
                  </a:lnTo>
                  <a:lnTo>
                    <a:pt x="52" y="280"/>
                  </a:lnTo>
                  <a:lnTo>
                    <a:pt x="59" y="277"/>
                  </a:lnTo>
                  <a:lnTo>
                    <a:pt x="63" y="276"/>
                  </a:lnTo>
                  <a:lnTo>
                    <a:pt x="63" y="230"/>
                  </a:lnTo>
                  <a:lnTo>
                    <a:pt x="63" y="140"/>
                  </a:lnTo>
                  <a:lnTo>
                    <a:pt x="63" y="52"/>
                  </a:lnTo>
                  <a:lnTo>
                    <a:pt x="63" y="6"/>
                  </a:lnTo>
                  <a:lnTo>
                    <a:pt x="62" y="5"/>
                  </a:lnTo>
                  <a:lnTo>
                    <a:pt x="61" y="5"/>
                  </a:lnTo>
                  <a:lnTo>
                    <a:pt x="59" y="5"/>
                  </a:lnTo>
                  <a:lnTo>
                    <a:pt x="58" y="3"/>
                  </a:lnTo>
                  <a:lnTo>
                    <a:pt x="58" y="2"/>
                  </a:lnTo>
                  <a:lnTo>
                    <a:pt x="56" y="2"/>
                  </a:lnTo>
                  <a:lnTo>
                    <a:pt x="56" y="2"/>
                  </a:lnTo>
                  <a:lnTo>
                    <a:pt x="55" y="0"/>
                  </a:lnTo>
                  <a:close/>
                </a:path>
              </a:pathLst>
            </a:custGeom>
            <a:solidFill>
              <a:srgbClr val="FFFFFF"/>
            </a:solidFill>
            <a:ln w="9525">
              <a:noFill/>
              <a:round/>
              <a:headEnd/>
              <a:tailEnd/>
            </a:ln>
          </p:spPr>
          <p:txBody>
            <a:bodyPr/>
            <a:lstStyle/>
            <a:p>
              <a:endParaRPr lang="en-US" dirty="0">
                <a:latin typeface="Segoe" pitchFamily="34" charset="0"/>
              </a:endParaRPr>
            </a:p>
          </p:txBody>
        </p:sp>
        <p:sp>
          <p:nvSpPr>
            <p:cNvPr id="324" name="Freeform 52"/>
            <p:cNvSpPr>
              <a:spLocks/>
            </p:cNvSpPr>
            <p:nvPr/>
          </p:nvSpPr>
          <p:spPr bwMode="auto">
            <a:xfrm>
              <a:off x="4779" y="3184"/>
              <a:ext cx="52" cy="316"/>
            </a:xfrm>
            <a:custGeom>
              <a:avLst/>
              <a:gdLst/>
              <a:ahLst/>
              <a:cxnLst>
                <a:cxn ang="0">
                  <a:pos x="52" y="25"/>
                </a:cxn>
                <a:cxn ang="0">
                  <a:pos x="47" y="23"/>
                </a:cxn>
                <a:cxn ang="0">
                  <a:pos x="40" y="20"/>
                </a:cxn>
                <a:cxn ang="0">
                  <a:pos x="33" y="16"/>
                </a:cxn>
                <a:cxn ang="0">
                  <a:pos x="25" y="13"/>
                </a:cxn>
                <a:cxn ang="0">
                  <a:pos x="18" y="10"/>
                </a:cxn>
                <a:cxn ang="0">
                  <a:pos x="11" y="6"/>
                </a:cxn>
                <a:cxn ang="0">
                  <a:pos x="5" y="3"/>
                </a:cxn>
                <a:cxn ang="0">
                  <a:pos x="0" y="0"/>
                </a:cxn>
                <a:cxn ang="0">
                  <a:pos x="0" y="50"/>
                </a:cxn>
                <a:cxn ang="0">
                  <a:pos x="0" y="143"/>
                </a:cxn>
                <a:cxn ang="0">
                  <a:pos x="0" y="243"/>
                </a:cxn>
                <a:cxn ang="0">
                  <a:pos x="0" y="316"/>
                </a:cxn>
                <a:cxn ang="0">
                  <a:pos x="7" y="312"/>
                </a:cxn>
                <a:cxn ang="0">
                  <a:pos x="15" y="309"/>
                </a:cxn>
                <a:cxn ang="0">
                  <a:pos x="23" y="305"/>
                </a:cxn>
                <a:cxn ang="0">
                  <a:pos x="32" y="301"/>
                </a:cxn>
                <a:cxn ang="0">
                  <a:pos x="38" y="298"/>
                </a:cxn>
                <a:cxn ang="0">
                  <a:pos x="44" y="295"/>
                </a:cxn>
                <a:cxn ang="0">
                  <a:pos x="50" y="293"/>
                </a:cxn>
                <a:cxn ang="0">
                  <a:pos x="52" y="291"/>
                </a:cxn>
                <a:cxn ang="0">
                  <a:pos x="52" y="250"/>
                </a:cxn>
                <a:cxn ang="0">
                  <a:pos x="52" y="167"/>
                </a:cxn>
                <a:cxn ang="0">
                  <a:pos x="52" y="79"/>
                </a:cxn>
                <a:cxn ang="0">
                  <a:pos x="52" y="25"/>
                </a:cxn>
              </a:cxnLst>
              <a:rect l="0" t="0" r="r" b="b"/>
              <a:pathLst>
                <a:path w="52" h="316">
                  <a:moveTo>
                    <a:pt x="52" y="25"/>
                  </a:moveTo>
                  <a:lnTo>
                    <a:pt x="47" y="23"/>
                  </a:lnTo>
                  <a:lnTo>
                    <a:pt x="40" y="20"/>
                  </a:lnTo>
                  <a:lnTo>
                    <a:pt x="33" y="16"/>
                  </a:lnTo>
                  <a:lnTo>
                    <a:pt x="25" y="13"/>
                  </a:lnTo>
                  <a:lnTo>
                    <a:pt x="18" y="10"/>
                  </a:lnTo>
                  <a:lnTo>
                    <a:pt x="11" y="6"/>
                  </a:lnTo>
                  <a:lnTo>
                    <a:pt x="5" y="3"/>
                  </a:lnTo>
                  <a:lnTo>
                    <a:pt x="0" y="0"/>
                  </a:lnTo>
                  <a:lnTo>
                    <a:pt x="0" y="50"/>
                  </a:lnTo>
                  <a:lnTo>
                    <a:pt x="0" y="143"/>
                  </a:lnTo>
                  <a:lnTo>
                    <a:pt x="0" y="243"/>
                  </a:lnTo>
                  <a:lnTo>
                    <a:pt x="0" y="316"/>
                  </a:lnTo>
                  <a:lnTo>
                    <a:pt x="7" y="312"/>
                  </a:lnTo>
                  <a:lnTo>
                    <a:pt x="15" y="309"/>
                  </a:lnTo>
                  <a:lnTo>
                    <a:pt x="23" y="305"/>
                  </a:lnTo>
                  <a:lnTo>
                    <a:pt x="32" y="301"/>
                  </a:lnTo>
                  <a:lnTo>
                    <a:pt x="38" y="298"/>
                  </a:lnTo>
                  <a:lnTo>
                    <a:pt x="44" y="295"/>
                  </a:lnTo>
                  <a:lnTo>
                    <a:pt x="50" y="293"/>
                  </a:lnTo>
                  <a:lnTo>
                    <a:pt x="52" y="291"/>
                  </a:lnTo>
                  <a:lnTo>
                    <a:pt x="52" y="250"/>
                  </a:lnTo>
                  <a:lnTo>
                    <a:pt x="52" y="167"/>
                  </a:lnTo>
                  <a:lnTo>
                    <a:pt x="52" y="79"/>
                  </a:lnTo>
                  <a:lnTo>
                    <a:pt x="52" y="25"/>
                  </a:lnTo>
                  <a:close/>
                </a:path>
              </a:pathLst>
            </a:custGeom>
            <a:solidFill>
              <a:srgbClr val="BFDDFF"/>
            </a:solidFill>
            <a:ln w="9525">
              <a:noFill/>
              <a:round/>
              <a:headEnd/>
              <a:tailEnd/>
            </a:ln>
          </p:spPr>
          <p:txBody>
            <a:bodyPr/>
            <a:lstStyle/>
            <a:p>
              <a:endParaRPr lang="en-US" dirty="0">
                <a:latin typeface="Segoe" pitchFamily="34" charset="0"/>
              </a:endParaRPr>
            </a:p>
          </p:txBody>
        </p:sp>
        <p:sp>
          <p:nvSpPr>
            <p:cNvPr id="325" name="Freeform 53"/>
            <p:cNvSpPr>
              <a:spLocks/>
            </p:cNvSpPr>
            <p:nvPr/>
          </p:nvSpPr>
          <p:spPr bwMode="auto">
            <a:xfrm>
              <a:off x="4399" y="3449"/>
              <a:ext cx="229" cy="56"/>
            </a:xfrm>
            <a:custGeom>
              <a:avLst/>
              <a:gdLst/>
              <a:ahLst/>
              <a:cxnLst>
                <a:cxn ang="0">
                  <a:pos x="157" y="39"/>
                </a:cxn>
                <a:cxn ang="0">
                  <a:pos x="157" y="19"/>
                </a:cxn>
                <a:cxn ang="0">
                  <a:pos x="209" y="18"/>
                </a:cxn>
                <a:cxn ang="0">
                  <a:pos x="216" y="11"/>
                </a:cxn>
                <a:cxn ang="0">
                  <a:pos x="229" y="0"/>
                </a:cxn>
                <a:cxn ang="0">
                  <a:pos x="217" y="0"/>
                </a:cxn>
                <a:cxn ang="0">
                  <a:pos x="217" y="0"/>
                </a:cxn>
                <a:cxn ang="0">
                  <a:pos x="216" y="0"/>
                </a:cxn>
                <a:cxn ang="0">
                  <a:pos x="206" y="1"/>
                </a:cxn>
                <a:cxn ang="0">
                  <a:pos x="204" y="1"/>
                </a:cxn>
                <a:cxn ang="0">
                  <a:pos x="107" y="7"/>
                </a:cxn>
                <a:cxn ang="0">
                  <a:pos x="0" y="12"/>
                </a:cxn>
                <a:cxn ang="0">
                  <a:pos x="0" y="55"/>
                </a:cxn>
                <a:cxn ang="0">
                  <a:pos x="66" y="54"/>
                </a:cxn>
                <a:cxn ang="0">
                  <a:pos x="157" y="53"/>
                </a:cxn>
                <a:cxn ang="0">
                  <a:pos x="170" y="53"/>
                </a:cxn>
                <a:cxn ang="0">
                  <a:pos x="187" y="39"/>
                </a:cxn>
                <a:cxn ang="0">
                  <a:pos x="157" y="39"/>
                </a:cxn>
              </a:cxnLst>
              <a:rect l="0" t="0" r="r" b="b"/>
              <a:pathLst>
                <a:path w="229" h="55">
                  <a:moveTo>
                    <a:pt x="157" y="39"/>
                  </a:moveTo>
                  <a:lnTo>
                    <a:pt x="157" y="19"/>
                  </a:lnTo>
                  <a:lnTo>
                    <a:pt x="209" y="18"/>
                  </a:lnTo>
                  <a:lnTo>
                    <a:pt x="216" y="11"/>
                  </a:lnTo>
                  <a:lnTo>
                    <a:pt x="229" y="0"/>
                  </a:lnTo>
                  <a:lnTo>
                    <a:pt x="217" y="0"/>
                  </a:lnTo>
                  <a:lnTo>
                    <a:pt x="217" y="0"/>
                  </a:lnTo>
                  <a:lnTo>
                    <a:pt x="216" y="0"/>
                  </a:lnTo>
                  <a:lnTo>
                    <a:pt x="206" y="1"/>
                  </a:lnTo>
                  <a:lnTo>
                    <a:pt x="204" y="1"/>
                  </a:lnTo>
                  <a:lnTo>
                    <a:pt x="107" y="7"/>
                  </a:lnTo>
                  <a:lnTo>
                    <a:pt x="0" y="12"/>
                  </a:lnTo>
                  <a:lnTo>
                    <a:pt x="0" y="55"/>
                  </a:lnTo>
                  <a:lnTo>
                    <a:pt x="66" y="54"/>
                  </a:lnTo>
                  <a:lnTo>
                    <a:pt x="157" y="53"/>
                  </a:lnTo>
                  <a:lnTo>
                    <a:pt x="170" y="53"/>
                  </a:lnTo>
                  <a:lnTo>
                    <a:pt x="187" y="39"/>
                  </a:lnTo>
                  <a:lnTo>
                    <a:pt x="157" y="39"/>
                  </a:lnTo>
                  <a:close/>
                </a:path>
              </a:pathLst>
            </a:custGeom>
            <a:solidFill>
              <a:srgbClr val="BFDDFF"/>
            </a:solidFill>
            <a:ln w="9525">
              <a:noFill/>
              <a:round/>
              <a:headEnd/>
              <a:tailEnd/>
            </a:ln>
          </p:spPr>
          <p:txBody>
            <a:bodyPr/>
            <a:lstStyle/>
            <a:p>
              <a:endParaRPr lang="en-US" dirty="0">
                <a:latin typeface="Segoe" pitchFamily="34" charset="0"/>
              </a:endParaRPr>
            </a:p>
          </p:txBody>
        </p:sp>
        <p:sp>
          <p:nvSpPr>
            <p:cNvPr id="326" name="Freeform 54"/>
            <p:cNvSpPr>
              <a:spLocks/>
            </p:cNvSpPr>
            <p:nvPr/>
          </p:nvSpPr>
          <p:spPr bwMode="auto">
            <a:xfrm>
              <a:off x="4658" y="3500"/>
              <a:ext cx="1" cy="1"/>
            </a:xfrm>
            <a:custGeom>
              <a:avLst/>
              <a:gdLst/>
              <a:ahLst/>
              <a:cxnLst>
                <a:cxn ang="0">
                  <a:pos x="1" y="0"/>
                </a:cxn>
                <a:cxn ang="0">
                  <a:pos x="1" y="0"/>
                </a:cxn>
                <a:cxn ang="0">
                  <a:pos x="1" y="0"/>
                </a:cxn>
                <a:cxn ang="0">
                  <a:pos x="1" y="0"/>
                </a:cxn>
                <a:cxn ang="0">
                  <a:pos x="1" y="0"/>
                </a:cxn>
                <a:cxn ang="0">
                  <a:pos x="0" y="0"/>
                </a:cxn>
                <a:cxn ang="0">
                  <a:pos x="1" y="0"/>
                </a:cxn>
              </a:cxnLst>
              <a:rect l="0" t="0" r="r" b="b"/>
              <a:pathLst>
                <a:path w="1">
                  <a:moveTo>
                    <a:pt x="1" y="0"/>
                  </a:moveTo>
                  <a:lnTo>
                    <a:pt x="1" y="0"/>
                  </a:lnTo>
                  <a:lnTo>
                    <a:pt x="1" y="0"/>
                  </a:lnTo>
                  <a:lnTo>
                    <a:pt x="1" y="0"/>
                  </a:lnTo>
                  <a:lnTo>
                    <a:pt x="1" y="0"/>
                  </a:lnTo>
                  <a:lnTo>
                    <a:pt x="0" y="0"/>
                  </a:lnTo>
                  <a:lnTo>
                    <a:pt x="1" y="0"/>
                  </a:lnTo>
                  <a:close/>
                </a:path>
              </a:pathLst>
            </a:custGeom>
            <a:solidFill>
              <a:srgbClr val="BFDDFF"/>
            </a:solidFill>
            <a:ln w="9525">
              <a:noFill/>
              <a:round/>
              <a:headEnd/>
              <a:tailEnd/>
            </a:ln>
          </p:spPr>
          <p:txBody>
            <a:bodyPr/>
            <a:lstStyle/>
            <a:p>
              <a:endParaRPr lang="en-US" dirty="0">
                <a:latin typeface="Segoe" pitchFamily="34" charset="0"/>
              </a:endParaRPr>
            </a:p>
          </p:txBody>
        </p:sp>
        <p:sp>
          <p:nvSpPr>
            <p:cNvPr id="327" name="Freeform 55"/>
            <p:cNvSpPr>
              <a:spLocks noEditPoints="1"/>
            </p:cNvSpPr>
            <p:nvPr/>
          </p:nvSpPr>
          <p:spPr bwMode="auto">
            <a:xfrm>
              <a:off x="4586" y="3521"/>
              <a:ext cx="73" cy="49"/>
            </a:xfrm>
            <a:custGeom>
              <a:avLst/>
              <a:gdLst/>
              <a:ahLst/>
              <a:cxnLst>
                <a:cxn ang="0">
                  <a:pos x="29" y="22"/>
                </a:cxn>
                <a:cxn ang="0">
                  <a:pos x="29" y="34"/>
                </a:cxn>
                <a:cxn ang="0">
                  <a:pos x="17" y="34"/>
                </a:cxn>
                <a:cxn ang="0">
                  <a:pos x="0" y="50"/>
                </a:cxn>
                <a:cxn ang="0">
                  <a:pos x="17" y="50"/>
                </a:cxn>
                <a:cxn ang="0">
                  <a:pos x="29" y="50"/>
                </a:cxn>
                <a:cxn ang="0">
                  <a:pos x="51" y="50"/>
                </a:cxn>
                <a:cxn ang="0">
                  <a:pos x="73" y="29"/>
                </a:cxn>
                <a:cxn ang="0">
                  <a:pos x="73" y="22"/>
                </a:cxn>
                <a:cxn ang="0">
                  <a:pos x="73" y="14"/>
                </a:cxn>
                <a:cxn ang="0">
                  <a:pos x="73" y="7"/>
                </a:cxn>
                <a:cxn ang="0">
                  <a:pos x="73" y="0"/>
                </a:cxn>
                <a:cxn ang="0">
                  <a:pos x="51" y="1"/>
                </a:cxn>
                <a:cxn ang="0">
                  <a:pos x="29" y="22"/>
                </a:cxn>
                <a:cxn ang="0">
                  <a:pos x="61" y="23"/>
                </a:cxn>
                <a:cxn ang="0">
                  <a:pos x="60" y="29"/>
                </a:cxn>
                <a:cxn ang="0">
                  <a:pos x="57" y="32"/>
                </a:cxn>
                <a:cxn ang="0">
                  <a:pos x="54" y="34"/>
                </a:cxn>
                <a:cxn ang="0">
                  <a:pos x="49" y="36"/>
                </a:cxn>
                <a:cxn ang="0">
                  <a:pos x="44" y="34"/>
                </a:cxn>
                <a:cxn ang="0">
                  <a:pos x="42" y="32"/>
                </a:cxn>
                <a:cxn ang="0">
                  <a:pos x="39" y="29"/>
                </a:cxn>
                <a:cxn ang="0">
                  <a:pos x="37" y="23"/>
                </a:cxn>
                <a:cxn ang="0">
                  <a:pos x="39" y="19"/>
                </a:cxn>
                <a:cxn ang="0">
                  <a:pos x="42" y="15"/>
                </a:cxn>
                <a:cxn ang="0">
                  <a:pos x="44" y="14"/>
                </a:cxn>
                <a:cxn ang="0">
                  <a:pos x="49" y="12"/>
                </a:cxn>
                <a:cxn ang="0">
                  <a:pos x="54" y="14"/>
                </a:cxn>
                <a:cxn ang="0">
                  <a:pos x="57" y="15"/>
                </a:cxn>
                <a:cxn ang="0">
                  <a:pos x="60" y="19"/>
                </a:cxn>
                <a:cxn ang="0">
                  <a:pos x="61" y="23"/>
                </a:cxn>
              </a:cxnLst>
              <a:rect l="0" t="0" r="r" b="b"/>
              <a:pathLst>
                <a:path w="73" h="50">
                  <a:moveTo>
                    <a:pt x="29" y="22"/>
                  </a:moveTo>
                  <a:lnTo>
                    <a:pt x="29" y="34"/>
                  </a:lnTo>
                  <a:lnTo>
                    <a:pt x="17" y="34"/>
                  </a:lnTo>
                  <a:lnTo>
                    <a:pt x="0" y="50"/>
                  </a:lnTo>
                  <a:lnTo>
                    <a:pt x="17" y="50"/>
                  </a:lnTo>
                  <a:lnTo>
                    <a:pt x="29" y="50"/>
                  </a:lnTo>
                  <a:lnTo>
                    <a:pt x="51" y="50"/>
                  </a:lnTo>
                  <a:lnTo>
                    <a:pt x="73" y="29"/>
                  </a:lnTo>
                  <a:lnTo>
                    <a:pt x="73" y="22"/>
                  </a:lnTo>
                  <a:lnTo>
                    <a:pt x="73" y="14"/>
                  </a:lnTo>
                  <a:lnTo>
                    <a:pt x="73" y="7"/>
                  </a:lnTo>
                  <a:lnTo>
                    <a:pt x="73" y="0"/>
                  </a:lnTo>
                  <a:lnTo>
                    <a:pt x="51" y="1"/>
                  </a:lnTo>
                  <a:lnTo>
                    <a:pt x="29" y="22"/>
                  </a:lnTo>
                  <a:close/>
                  <a:moveTo>
                    <a:pt x="61" y="23"/>
                  </a:moveTo>
                  <a:lnTo>
                    <a:pt x="60" y="29"/>
                  </a:lnTo>
                  <a:lnTo>
                    <a:pt x="57" y="32"/>
                  </a:lnTo>
                  <a:lnTo>
                    <a:pt x="54" y="34"/>
                  </a:lnTo>
                  <a:lnTo>
                    <a:pt x="49" y="36"/>
                  </a:lnTo>
                  <a:lnTo>
                    <a:pt x="44" y="34"/>
                  </a:lnTo>
                  <a:lnTo>
                    <a:pt x="42" y="32"/>
                  </a:lnTo>
                  <a:lnTo>
                    <a:pt x="39" y="29"/>
                  </a:lnTo>
                  <a:lnTo>
                    <a:pt x="37" y="23"/>
                  </a:lnTo>
                  <a:lnTo>
                    <a:pt x="39" y="19"/>
                  </a:lnTo>
                  <a:lnTo>
                    <a:pt x="42" y="15"/>
                  </a:lnTo>
                  <a:lnTo>
                    <a:pt x="44" y="14"/>
                  </a:lnTo>
                  <a:lnTo>
                    <a:pt x="49" y="12"/>
                  </a:lnTo>
                  <a:lnTo>
                    <a:pt x="54" y="14"/>
                  </a:lnTo>
                  <a:lnTo>
                    <a:pt x="57" y="15"/>
                  </a:lnTo>
                  <a:lnTo>
                    <a:pt x="60" y="19"/>
                  </a:lnTo>
                  <a:lnTo>
                    <a:pt x="61" y="23"/>
                  </a:lnTo>
                  <a:close/>
                </a:path>
              </a:pathLst>
            </a:custGeom>
            <a:solidFill>
              <a:srgbClr val="BFDDFF"/>
            </a:solidFill>
            <a:ln w="9525">
              <a:noFill/>
              <a:round/>
              <a:headEnd/>
              <a:tailEnd/>
            </a:ln>
          </p:spPr>
          <p:txBody>
            <a:bodyPr/>
            <a:lstStyle/>
            <a:p>
              <a:endParaRPr lang="en-US" dirty="0">
                <a:latin typeface="Segoe" pitchFamily="34" charset="0"/>
              </a:endParaRPr>
            </a:p>
          </p:txBody>
        </p:sp>
        <p:sp>
          <p:nvSpPr>
            <p:cNvPr id="328" name="Freeform 56"/>
            <p:cNvSpPr>
              <a:spLocks/>
            </p:cNvSpPr>
            <p:nvPr/>
          </p:nvSpPr>
          <p:spPr bwMode="auto">
            <a:xfrm>
              <a:off x="4399" y="3521"/>
              <a:ext cx="150" cy="47"/>
            </a:xfrm>
            <a:custGeom>
              <a:avLst/>
              <a:gdLst/>
              <a:ahLst/>
              <a:cxnLst>
                <a:cxn ang="0">
                  <a:pos x="0" y="3"/>
                </a:cxn>
                <a:cxn ang="0">
                  <a:pos x="0" y="46"/>
                </a:cxn>
                <a:cxn ang="0">
                  <a:pos x="100" y="47"/>
                </a:cxn>
                <a:cxn ang="0">
                  <a:pos x="150" y="0"/>
                </a:cxn>
                <a:cxn ang="0">
                  <a:pos x="0" y="3"/>
                </a:cxn>
              </a:cxnLst>
              <a:rect l="0" t="0" r="r" b="b"/>
              <a:pathLst>
                <a:path w="150" h="47">
                  <a:moveTo>
                    <a:pt x="0" y="3"/>
                  </a:moveTo>
                  <a:lnTo>
                    <a:pt x="0" y="46"/>
                  </a:lnTo>
                  <a:lnTo>
                    <a:pt x="100" y="47"/>
                  </a:lnTo>
                  <a:lnTo>
                    <a:pt x="150" y="0"/>
                  </a:lnTo>
                  <a:lnTo>
                    <a:pt x="0" y="3"/>
                  </a:lnTo>
                  <a:close/>
                </a:path>
              </a:pathLst>
            </a:custGeom>
            <a:solidFill>
              <a:srgbClr val="BFDDFF"/>
            </a:solidFill>
            <a:ln w="9525">
              <a:noFill/>
              <a:round/>
              <a:headEnd/>
              <a:tailEnd/>
            </a:ln>
          </p:spPr>
          <p:txBody>
            <a:bodyPr/>
            <a:lstStyle/>
            <a:p>
              <a:endParaRPr lang="en-US" dirty="0">
                <a:latin typeface="Segoe" pitchFamily="34" charset="0"/>
              </a:endParaRPr>
            </a:p>
          </p:txBody>
        </p:sp>
        <p:sp>
          <p:nvSpPr>
            <p:cNvPr id="329" name="Freeform 57"/>
            <p:cNvSpPr>
              <a:spLocks/>
            </p:cNvSpPr>
            <p:nvPr/>
          </p:nvSpPr>
          <p:spPr bwMode="auto">
            <a:xfrm>
              <a:off x="4560" y="3589"/>
              <a:ext cx="7" cy="1"/>
            </a:xfrm>
            <a:custGeom>
              <a:avLst/>
              <a:gdLst/>
              <a:ahLst/>
              <a:cxnLst>
                <a:cxn ang="0">
                  <a:pos x="7" y="0"/>
                </a:cxn>
                <a:cxn ang="0">
                  <a:pos x="7" y="0"/>
                </a:cxn>
                <a:cxn ang="0">
                  <a:pos x="0" y="0"/>
                </a:cxn>
                <a:cxn ang="0">
                  <a:pos x="7" y="0"/>
                </a:cxn>
              </a:cxnLst>
              <a:rect l="0" t="0" r="r" b="b"/>
              <a:pathLst>
                <a:path w="7">
                  <a:moveTo>
                    <a:pt x="7" y="0"/>
                  </a:moveTo>
                  <a:lnTo>
                    <a:pt x="7" y="0"/>
                  </a:lnTo>
                  <a:lnTo>
                    <a:pt x="0" y="0"/>
                  </a:lnTo>
                  <a:lnTo>
                    <a:pt x="7" y="0"/>
                  </a:lnTo>
                  <a:close/>
                </a:path>
              </a:pathLst>
            </a:custGeom>
            <a:solidFill>
              <a:srgbClr val="BFDDFF"/>
            </a:solidFill>
            <a:ln w="9525">
              <a:noFill/>
              <a:round/>
              <a:headEnd/>
              <a:tailEnd/>
            </a:ln>
          </p:spPr>
          <p:txBody>
            <a:bodyPr/>
            <a:lstStyle/>
            <a:p>
              <a:endParaRPr lang="en-US" dirty="0">
                <a:latin typeface="Segoe" pitchFamily="34" charset="0"/>
              </a:endParaRPr>
            </a:p>
          </p:txBody>
        </p:sp>
        <p:sp>
          <p:nvSpPr>
            <p:cNvPr id="330" name="Freeform 58"/>
            <p:cNvSpPr>
              <a:spLocks/>
            </p:cNvSpPr>
            <p:nvPr/>
          </p:nvSpPr>
          <p:spPr bwMode="auto">
            <a:xfrm>
              <a:off x="4556" y="3589"/>
              <a:ext cx="60" cy="11"/>
            </a:xfrm>
            <a:custGeom>
              <a:avLst/>
              <a:gdLst/>
              <a:ahLst/>
              <a:cxnLst>
                <a:cxn ang="0">
                  <a:pos x="48" y="11"/>
                </a:cxn>
                <a:cxn ang="0">
                  <a:pos x="59" y="1"/>
                </a:cxn>
                <a:cxn ang="0">
                  <a:pos x="60" y="0"/>
                </a:cxn>
                <a:cxn ang="0">
                  <a:pos x="40" y="0"/>
                </a:cxn>
                <a:cxn ang="0">
                  <a:pos x="11" y="0"/>
                </a:cxn>
                <a:cxn ang="0">
                  <a:pos x="0" y="11"/>
                </a:cxn>
                <a:cxn ang="0">
                  <a:pos x="48" y="11"/>
                </a:cxn>
              </a:cxnLst>
              <a:rect l="0" t="0" r="r" b="b"/>
              <a:pathLst>
                <a:path w="60" h="11">
                  <a:moveTo>
                    <a:pt x="48" y="11"/>
                  </a:moveTo>
                  <a:lnTo>
                    <a:pt x="59" y="1"/>
                  </a:lnTo>
                  <a:lnTo>
                    <a:pt x="60" y="0"/>
                  </a:lnTo>
                  <a:lnTo>
                    <a:pt x="40" y="0"/>
                  </a:lnTo>
                  <a:lnTo>
                    <a:pt x="11" y="0"/>
                  </a:lnTo>
                  <a:lnTo>
                    <a:pt x="0" y="11"/>
                  </a:lnTo>
                  <a:lnTo>
                    <a:pt x="48" y="11"/>
                  </a:lnTo>
                  <a:close/>
                </a:path>
              </a:pathLst>
            </a:custGeom>
            <a:solidFill>
              <a:srgbClr val="BFDDFF"/>
            </a:solidFill>
            <a:ln w="9525">
              <a:noFill/>
              <a:round/>
              <a:headEnd/>
              <a:tailEnd/>
            </a:ln>
          </p:spPr>
          <p:txBody>
            <a:bodyPr/>
            <a:lstStyle/>
            <a:p>
              <a:endParaRPr lang="en-US" dirty="0">
                <a:latin typeface="Segoe" pitchFamily="34" charset="0"/>
              </a:endParaRPr>
            </a:p>
          </p:txBody>
        </p:sp>
        <p:sp>
          <p:nvSpPr>
            <p:cNvPr id="331" name="Freeform 59"/>
            <p:cNvSpPr>
              <a:spLocks/>
            </p:cNvSpPr>
            <p:nvPr/>
          </p:nvSpPr>
          <p:spPr bwMode="auto">
            <a:xfrm>
              <a:off x="4399" y="3586"/>
              <a:ext cx="79" cy="43"/>
            </a:xfrm>
            <a:custGeom>
              <a:avLst/>
              <a:gdLst/>
              <a:ahLst/>
              <a:cxnLst>
                <a:cxn ang="0">
                  <a:pos x="0" y="0"/>
                </a:cxn>
                <a:cxn ang="0">
                  <a:pos x="0" y="42"/>
                </a:cxn>
                <a:cxn ang="0">
                  <a:pos x="35" y="43"/>
                </a:cxn>
                <a:cxn ang="0">
                  <a:pos x="79" y="2"/>
                </a:cxn>
                <a:cxn ang="0">
                  <a:pos x="0" y="0"/>
                </a:cxn>
              </a:cxnLst>
              <a:rect l="0" t="0" r="r" b="b"/>
              <a:pathLst>
                <a:path w="79" h="43">
                  <a:moveTo>
                    <a:pt x="0" y="0"/>
                  </a:moveTo>
                  <a:lnTo>
                    <a:pt x="0" y="42"/>
                  </a:lnTo>
                  <a:lnTo>
                    <a:pt x="35" y="43"/>
                  </a:lnTo>
                  <a:lnTo>
                    <a:pt x="79" y="2"/>
                  </a:lnTo>
                  <a:lnTo>
                    <a:pt x="0" y="0"/>
                  </a:lnTo>
                  <a:close/>
                </a:path>
              </a:pathLst>
            </a:custGeom>
            <a:solidFill>
              <a:srgbClr val="BFDDFF"/>
            </a:solidFill>
            <a:ln w="9525">
              <a:noFill/>
              <a:round/>
              <a:headEnd/>
              <a:tailEnd/>
            </a:ln>
          </p:spPr>
          <p:txBody>
            <a:bodyPr/>
            <a:lstStyle/>
            <a:p>
              <a:endParaRPr lang="en-US" dirty="0">
                <a:latin typeface="Segoe" pitchFamily="34" charset="0"/>
              </a:endParaRPr>
            </a:p>
          </p:txBody>
        </p:sp>
        <p:sp>
          <p:nvSpPr>
            <p:cNvPr id="332" name="Freeform 60"/>
            <p:cNvSpPr>
              <a:spLocks/>
            </p:cNvSpPr>
            <p:nvPr/>
          </p:nvSpPr>
          <p:spPr bwMode="auto">
            <a:xfrm>
              <a:off x="4521" y="3600"/>
              <a:ext cx="62" cy="33"/>
            </a:xfrm>
            <a:custGeom>
              <a:avLst/>
              <a:gdLst/>
              <a:ahLst/>
              <a:cxnLst>
                <a:cxn ang="0">
                  <a:pos x="35" y="18"/>
                </a:cxn>
                <a:cxn ang="0">
                  <a:pos x="35" y="0"/>
                </a:cxn>
                <a:cxn ang="0">
                  <a:pos x="0" y="32"/>
                </a:cxn>
                <a:cxn ang="0">
                  <a:pos x="8" y="32"/>
                </a:cxn>
                <a:cxn ang="0">
                  <a:pos x="35" y="33"/>
                </a:cxn>
                <a:cxn ang="0">
                  <a:pos x="41" y="33"/>
                </a:cxn>
                <a:cxn ang="0">
                  <a:pos x="47" y="33"/>
                </a:cxn>
                <a:cxn ang="0">
                  <a:pos x="62" y="19"/>
                </a:cxn>
                <a:cxn ang="0">
                  <a:pos x="35" y="18"/>
                </a:cxn>
              </a:cxnLst>
              <a:rect l="0" t="0" r="r" b="b"/>
              <a:pathLst>
                <a:path w="62" h="33">
                  <a:moveTo>
                    <a:pt x="35" y="18"/>
                  </a:moveTo>
                  <a:lnTo>
                    <a:pt x="35" y="0"/>
                  </a:lnTo>
                  <a:lnTo>
                    <a:pt x="0" y="32"/>
                  </a:lnTo>
                  <a:lnTo>
                    <a:pt x="8" y="32"/>
                  </a:lnTo>
                  <a:lnTo>
                    <a:pt x="35" y="33"/>
                  </a:lnTo>
                  <a:lnTo>
                    <a:pt x="41" y="33"/>
                  </a:lnTo>
                  <a:lnTo>
                    <a:pt x="47" y="33"/>
                  </a:lnTo>
                  <a:lnTo>
                    <a:pt x="62" y="19"/>
                  </a:lnTo>
                  <a:lnTo>
                    <a:pt x="35" y="18"/>
                  </a:lnTo>
                  <a:close/>
                </a:path>
              </a:pathLst>
            </a:custGeom>
            <a:solidFill>
              <a:srgbClr val="BFDDFF"/>
            </a:solidFill>
            <a:ln w="9525">
              <a:noFill/>
              <a:round/>
              <a:headEnd/>
              <a:tailEnd/>
            </a:ln>
          </p:spPr>
          <p:txBody>
            <a:bodyPr/>
            <a:lstStyle/>
            <a:p>
              <a:endParaRPr lang="en-US" dirty="0">
                <a:latin typeface="Segoe" pitchFamily="34" charset="0"/>
              </a:endParaRPr>
            </a:p>
          </p:txBody>
        </p:sp>
        <p:sp>
          <p:nvSpPr>
            <p:cNvPr id="333" name="Freeform 61"/>
            <p:cNvSpPr>
              <a:spLocks/>
            </p:cNvSpPr>
            <p:nvPr/>
          </p:nvSpPr>
          <p:spPr bwMode="auto">
            <a:xfrm>
              <a:off x="4399" y="3647"/>
              <a:ext cx="14" cy="14"/>
            </a:xfrm>
            <a:custGeom>
              <a:avLst/>
              <a:gdLst/>
              <a:ahLst/>
              <a:cxnLst>
                <a:cxn ang="0">
                  <a:pos x="14" y="0"/>
                </a:cxn>
                <a:cxn ang="0">
                  <a:pos x="0" y="0"/>
                </a:cxn>
                <a:cxn ang="0">
                  <a:pos x="0" y="14"/>
                </a:cxn>
                <a:cxn ang="0">
                  <a:pos x="14" y="0"/>
                </a:cxn>
              </a:cxnLst>
              <a:rect l="0" t="0" r="r" b="b"/>
              <a:pathLst>
                <a:path w="14" h="14">
                  <a:moveTo>
                    <a:pt x="14" y="0"/>
                  </a:moveTo>
                  <a:lnTo>
                    <a:pt x="0" y="0"/>
                  </a:lnTo>
                  <a:lnTo>
                    <a:pt x="0" y="14"/>
                  </a:lnTo>
                  <a:lnTo>
                    <a:pt x="14" y="0"/>
                  </a:lnTo>
                  <a:close/>
                </a:path>
              </a:pathLst>
            </a:custGeom>
            <a:solidFill>
              <a:srgbClr val="BFDDFF"/>
            </a:solidFill>
            <a:ln w="9525">
              <a:noFill/>
              <a:round/>
              <a:headEnd/>
              <a:tailEnd/>
            </a:ln>
          </p:spPr>
          <p:txBody>
            <a:bodyPr/>
            <a:lstStyle/>
            <a:p>
              <a:endParaRPr lang="en-US" dirty="0">
                <a:latin typeface="Segoe" pitchFamily="34" charset="0"/>
              </a:endParaRPr>
            </a:p>
          </p:txBody>
        </p:sp>
        <p:sp>
          <p:nvSpPr>
            <p:cNvPr id="334" name="Freeform 62"/>
            <p:cNvSpPr>
              <a:spLocks/>
            </p:cNvSpPr>
            <p:nvPr/>
          </p:nvSpPr>
          <p:spPr bwMode="auto">
            <a:xfrm>
              <a:off x="4549" y="3651"/>
              <a:ext cx="1" cy="2"/>
            </a:xfrm>
            <a:custGeom>
              <a:avLst/>
              <a:gdLst/>
              <a:ahLst/>
              <a:cxnLst>
                <a:cxn ang="0">
                  <a:pos x="0" y="0"/>
                </a:cxn>
                <a:cxn ang="0">
                  <a:pos x="0" y="0"/>
                </a:cxn>
                <a:cxn ang="0">
                  <a:pos x="1" y="0"/>
                </a:cxn>
                <a:cxn ang="0">
                  <a:pos x="0" y="0"/>
                </a:cxn>
              </a:cxnLst>
              <a:rect l="0" t="0" r="r" b="b"/>
              <a:pathLst>
                <a:path w="1">
                  <a:moveTo>
                    <a:pt x="0" y="0"/>
                  </a:moveTo>
                  <a:lnTo>
                    <a:pt x="0" y="0"/>
                  </a:lnTo>
                  <a:lnTo>
                    <a:pt x="1" y="0"/>
                  </a:lnTo>
                  <a:lnTo>
                    <a:pt x="0" y="0"/>
                  </a:lnTo>
                  <a:close/>
                </a:path>
              </a:pathLst>
            </a:custGeom>
            <a:solidFill>
              <a:srgbClr val="BFDDFF"/>
            </a:solidFill>
            <a:ln w="9525">
              <a:noFill/>
              <a:round/>
              <a:headEnd/>
              <a:tailEnd/>
            </a:ln>
          </p:spPr>
          <p:txBody>
            <a:bodyPr/>
            <a:lstStyle/>
            <a:p>
              <a:endParaRPr lang="en-US" dirty="0">
                <a:latin typeface="Segoe" pitchFamily="34" charset="0"/>
              </a:endParaRPr>
            </a:p>
          </p:txBody>
        </p:sp>
        <p:sp>
          <p:nvSpPr>
            <p:cNvPr id="335" name="Freeform 63"/>
            <p:cNvSpPr>
              <a:spLocks/>
            </p:cNvSpPr>
            <p:nvPr/>
          </p:nvSpPr>
          <p:spPr bwMode="auto">
            <a:xfrm>
              <a:off x="4457" y="3650"/>
              <a:ext cx="92" cy="46"/>
            </a:xfrm>
            <a:custGeom>
              <a:avLst/>
              <a:gdLst/>
              <a:ahLst/>
              <a:cxnLst>
                <a:cxn ang="0">
                  <a:pos x="53" y="0"/>
                </a:cxn>
                <a:cxn ang="0">
                  <a:pos x="44" y="0"/>
                </a:cxn>
                <a:cxn ang="0">
                  <a:pos x="0" y="43"/>
                </a:cxn>
                <a:cxn ang="0">
                  <a:pos x="21" y="44"/>
                </a:cxn>
                <a:cxn ang="0">
                  <a:pos x="44" y="46"/>
                </a:cxn>
                <a:cxn ang="0">
                  <a:pos x="92" y="1"/>
                </a:cxn>
                <a:cxn ang="0">
                  <a:pos x="53" y="0"/>
                </a:cxn>
              </a:cxnLst>
              <a:rect l="0" t="0" r="r" b="b"/>
              <a:pathLst>
                <a:path w="92" h="46">
                  <a:moveTo>
                    <a:pt x="53" y="0"/>
                  </a:moveTo>
                  <a:lnTo>
                    <a:pt x="44" y="0"/>
                  </a:lnTo>
                  <a:lnTo>
                    <a:pt x="0" y="43"/>
                  </a:lnTo>
                  <a:lnTo>
                    <a:pt x="21" y="44"/>
                  </a:lnTo>
                  <a:lnTo>
                    <a:pt x="44" y="46"/>
                  </a:lnTo>
                  <a:lnTo>
                    <a:pt x="92" y="1"/>
                  </a:lnTo>
                  <a:lnTo>
                    <a:pt x="53" y="0"/>
                  </a:lnTo>
                  <a:close/>
                </a:path>
              </a:pathLst>
            </a:custGeom>
            <a:solidFill>
              <a:srgbClr val="BFDDFF"/>
            </a:solidFill>
            <a:ln w="9525">
              <a:noFill/>
              <a:round/>
              <a:headEnd/>
              <a:tailEnd/>
            </a:ln>
          </p:spPr>
          <p:txBody>
            <a:bodyPr/>
            <a:lstStyle/>
            <a:p>
              <a:endParaRPr lang="en-US" dirty="0">
                <a:latin typeface="Segoe" pitchFamily="34" charset="0"/>
              </a:endParaRPr>
            </a:p>
          </p:txBody>
        </p:sp>
        <p:sp>
          <p:nvSpPr>
            <p:cNvPr id="336" name="Freeform 64"/>
            <p:cNvSpPr>
              <a:spLocks/>
            </p:cNvSpPr>
            <p:nvPr/>
          </p:nvSpPr>
          <p:spPr bwMode="auto">
            <a:xfrm>
              <a:off x="4561" y="3701"/>
              <a:ext cx="98" cy="6"/>
            </a:xfrm>
            <a:custGeom>
              <a:avLst/>
              <a:gdLst/>
              <a:ahLst/>
              <a:cxnLst>
                <a:cxn ang="0">
                  <a:pos x="0" y="0"/>
                </a:cxn>
                <a:cxn ang="0">
                  <a:pos x="98" y="7"/>
                </a:cxn>
                <a:cxn ang="0">
                  <a:pos x="54" y="4"/>
                </a:cxn>
                <a:cxn ang="0">
                  <a:pos x="0" y="0"/>
                </a:cxn>
              </a:cxnLst>
              <a:rect l="0" t="0" r="r" b="b"/>
              <a:pathLst>
                <a:path w="98" h="7">
                  <a:moveTo>
                    <a:pt x="0" y="0"/>
                  </a:moveTo>
                  <a:lnTo>
                    <a:pt x="98" y="7"/>
                  </a:lnTo>
                  <a:lnTo>
                    <a:pt x="54" y="4"/>
                  </a:lnTo>
                  <a:lnTo>
                    <a:pt x="0" y="0"/>
                  </a:lnTo>
                  <a:close/>
                </a:path>
              </a:pathLst>
            </a:custGeom>
            <a:solidFill>
              <a:srgbClr val="BFDDFF"/>
            </a:solidFill>
            <a:ln w="9525">
              <a:noFill/>
              <a:round/>
              <a:headEnd/>
              <a:tailEnd/>
            </a:ln>
          </p:spPr>
          <p:txBody>
            <a:bodyPr/>
            <a:lstStyle/>
            <a:p>
              <a:endParaRPr lang="en-US" dirty="0">
                <a:latin typeface="Segoe" pitchFamily="34" charset="0"/>
              </a:endParaRPr>
            </a:p>
          </p:txBody>
        </p:sp>
        <p:sp>
          <p:nvSpPr>
            <p:cNvPr id="337" name="Freeform 65"/>
            <p:cNvSpPr>
              <a:spLocks/>
            </p:cNvSpPr>
            <p:nvPr/>
          </p:nvSpPr>
          <p:spPr bwMode="auto">
            <a:xfrm>
              <a:off x="4632" y="3751"/>
              <a:ext cx="27" cy="28"/>
            </a:xfrm>
            <a:custGeom>
              <a:avLst/>
              <a:gdLst/>
              <a:ahLst/>
              <a:cxnLst>
                <a:cxn ang="0">
                  <a:pos x="27" y="28"/>
                </a:cxn>
                <a:cxn ang="0">
                  <a:pos x="27" y="21"/>
                </a:cxn>
                <a:cxn ang="0">
                  <a:pos x="27" y="14"/>
                </a:cxn>
                <a:cxn ang="0">
                  <a:pos x="27" y="7"/>
                </a:cxn>
                <a:cxn ang="0">
                  <a:pos x="27" y="0"/>
                </a:cxn>
                <a:cxn ang="0">
                  <a:pos x="0" y="25"/>
                </a:cxn>
                <a:cxn ang="0">
                  <a:pos x="27" y="28"/>
                </a:cxn>
              </a:cxnLst>
              <a:rect l="0" t="0" r="r" b="b"/>
              <a:pathLst>
                <a:path w="27" h="28">
                  <a:moveTo>
                    <a:pt x="27" y="28"/>
                  </a:moveTo>
                  <a:lnTo>
                    <a:pt x="27" y="21"/>
                  </a:lnTo>
                  <a:lnTo>
                    <a:pt x="27" y="14"/>
                  </a:lnTo>
                  <a:lnTo>
                    <a:pt x="27" y="7"/>
                  </a:lnTo>
                  <a:lnTo>
                    <a:pt x="27" y="0"/>
                  </a:lnTo>
                  <a:lnTo>
                    <a:pt x="0" y="25"/>
                  </a:lnTo>
                  <a:lnTo>
                    <a:pt x="27" y="28"/>
                  </a:lnTo>
                  <a:close/>
                </a:path>
              </a:pathLst>
            </a:custGeom>
            <a:solidFill>
              <a:srgbClr val="BFDDFF"/>
            </a:solidFill>
            <a:ln w="9525">
              <a:noFill/>
              <a:round/>
              <a:headEnd/>
              <a:tailEnd/>
            </a:ln>
          </p:spPr>
          <p:txBody>
            <a:bodyPr/>
            <a:lstStyle/>
            <a:p>
              <a:endParaRPr lang="en-US" dirty="0">
                <a:latin typeface="Segoe" pitchFamily="34" charset="0"/>
              </a:endParaRPr>
            </a:p>
          </p:txBody>
        </p:sp>
        <p:sp>
          <p:nvSpPr>
            <p:cNvPr id="338" name="Freeform 66"/>
            <p:cNvSpPr>
              <a:spLocks/>
            </p:cNvSpPr>
            <p:nvPr/>
          </p:nvSpPr>
          <p:spPr bwMode="auto">
            <a:xfrm>
              <a:off x="4399" y="3709"/>
              <a:ext cx="83" cy="45"/>
            </a:xfrm>
            <a:custGeom>
              <a:avLst/>
              <a:gdLst/>
              <a:ahLst/>
              <a:cxnLst>
                <a:cxn ang="0">
                  <a:pos x="73" y="3"/>
                </a:cxn>
                <a:cxn ang="0">
                  <a:pos x="40" y="0"/>
                </a:cxn>
                <a:cxn ang="0">
                  <a:pos x="0" y="39"/>
                </a:cxn>
                <a:cxn ang="0">
                  <a:pos x="0" y="41"/>
                </a:cxn>
                <a:cxn ang="0">
                  <a:pos x="18" y="42"/>
                </a:cxn>
                <a:cxn ang="0">
                  <a:pos x="39" y="45"/>
                </a:cxn>
                <a:cxn ang="0">
                  <a:pos x="83" y="5"/>
                </a:cxn>
                <a:cxn ang="0">
                  <a:pos x="73" y="3"/>
                </a:cxn>
              </a:cxnLst>
              <a:rect l="0" t="0" r="r" b="b"/>
              <a:pathLst>
                <a:path w="83" h="45">
                  <a:moveTo>
                    <a:pt x="73" y="3"/>
                  </a:moveTo>
                  <a:lnTo>
                    <a:pt x="40" y="0"/>
                  </a:lnTo>
                  <a:lnTo>
                    <a:pt x="0" y="39"/>
                  </a:lnTo>
                  <a:lnTo>
                    <a:pt x="0" y="41"/>
                  </a:lnTo>
                  <a:lnTo>
                    <a:pt x="18" y="42"/>
                  </a:lnTo>
                  <a:lnTo>
                    <a:pt x="39" y="45"/>
                  </a:lnTo>
                  <a:lnTo>
                    <a:pt x="83" y="5"/>
                  </a:lnTo>
                  <a:lnTo>
                    <a:pt x="73" y="3"/>
                  </a:lnTo>
                  <a:close/>
                </a:path>
              </a:pathLst>
            </a:custGeom>
            <a:solidFill>
              <a:srgbClr val="BFDDFF"/>
            </a:solidFill>
            <a:ln w="9525">
              <a:noFill/>
              <a:round/>
              <a:headEnd/>
              <a:tailEnd/>
            </a:ln>
          </p:spPr>
          <p:txBody>
            <a:bodyPr/>
            <a:lstStyle/>
            <a:p>
              <a:endParaRPr lang="en-US" dirty="0">
                <a:latin typeface="Segoe" pitchFamily="34" charset="0"/>
              </a:endParaRPr>
            </a:p>
          </p:txBody>
        </p:sp>
        <p:sp>
          <p:nvSpPr>
            <p:cNvPr id="339" name="Freeform 67"/>
            <p:cNvSpPr>
              <a:spLocks/>
            </p:cNvSpPr>
            <p:nvPr/>
          </p:nvSpPr>
          <p:spPr bwMode="auto">
            <a:xfrm>
              <a:off x="4399" y="3769"/>
              <a:ext cx="19" cy="22"/>
            </a:xfrm>
            <a:custGeom>
              <a:avLst/>
              <a:gdLst/>
              <a:ahLst/>
              <a:cxnLst>
                <a:cxn ang="0">
                  <a:pos x="0" y="21"/>
                </a:cxn>
                <a:cxn ang="0">
                  <a:pos x="19" y="3"/>
                </a:cxn>
                <a:cxn ang="0">
                  <a:pos x="0" y="0"/>
                </a:cxn>
                <a:cxn ang="0">
                  <a:pos x="0" y="21"/>
                </a:cxn>
              </a:cxnLst>
              <a:rect l="0" t="0" r="r" b="b"/>
              <a:pathLst>
                <a:path w="19" h="21">
                  <a:moveTo>
                    <a:pt x="0" y="21"/>
                  </a:moveTo>
                  <a:lnTo>
                    <a:pt x="19" y="3"/>
                  </a:lnTo>
                  <a:lnTo>
                    <a:pt x="0" y="0"/>
                  </a:lnTo>
                  <a:lnTo>
                    <a:pt x="0" y="21"/>
                  </a:lnTo>
                  <a:close/>
                </a:path>
              </a:pathLst>
            </a:custGeom>
            <a:solidFill>
              <a:srgbClr val="BFDDFF"/>
            </a:solidFill>
            <a:ln w="9525">
              <a:noFill/>
              <a:round/>
              <a:headEnd/>
              <a:tailEnd/>
            </a:ln>
          </p:spPr>
          <p:txBody>
            <a:bodyPr/>
            <a:lstStyle/>
            <a:p>
              <a:endParaRPr lang="en-US" dirty="0">
                <a:latin typeface="Segoe" pitchFamily="34" charset="0"/>
              </a:endParaRPr>
            </a:p>
          </p:txBody>
        </p:sp>
        <p:sp>
          <p:nvSpPr>
            <p:cNvPr id="340" name="Freeform 68"/>
            <p:cNvSpPr>
              <a:spLocks/>
            </p:cNvSpPr>
            <p:nvPr/>
          </p:nvSpPr>
          <p:spPr bwMode="auto">
            <a:xfrm>
              <a:off x="4518" y="3793"/>
              <a:ext cx="141" cy="108"/>
            </a:xfrm>
            <a:custGeom>
              <a:avLst/>
              <a:gdLst/>
              <a:ahLst/>
              <a:cxnLst>
                <a:cxn ang="0">
                  <a:pos x="0" y="85"/>
                </a:cxn>
                <a:cxn ang="0">
                  <a:pos x="141" y="108"/>
                </a:cxn>
                <a:cxn ang="0">
                  <a:pos x="141" y="90"/>
                </a:cxn>
                <a:cxn ang="0">
                  <a:pos x="141" y="66"/>
                </a:cxn>
                <a:cxn ang="0">
                  <a:pos x="141" y="37"/>
                </a:cxn>
                <a:cxn ang="0">
                  <a:pos x="141" y="5"/>
                </a:cxn>
                <a:cxn ang="0">
                  <a:pos x="96" y="0"/>
                </a:cxn>
                <a:cxn ang="0">
                  <a:pos x="0" y="85"/>
                </a:cxn>
              </a:cxnLst>
              <a:rect l="0" t="0" r="r" b="b"/>
              <a:pathLst>
                <a:path w="141" h="108">
                  <a:moveTo>
                    <a:pt x="0" y="85"/>
                  </a:moveTo>
                  <a:lnTo>
                    <a:pt x="141" y="108"/>
                  </a:lnTo>
                  <a:lnTo>
                    <a:pt x="141" y="90"/>
                  </a:lnTo>
                  <a:lnTo>
                    <a:pt x="141" y="66"/>
                  </a:lnTo>
                  <a:lnTo>
                    <a:pt x="141" y="37"/>
                  </a:lnTo>
                  <a:lnTo>
                    <a:pt x="141" y="5"/>
                  </a:lnTo>
                  <a:lnTo>
                    <a:pt x="96" y="0"/>
                  </a:lnTo>
                  <a:lnTo>
                    <a:pt x="0" y="85"/>
                  </a:lnTo>
                  <a:close/>
                </a:path>
              </a:pathLst>
            </a:custGeom>
            <a:solidFill>
              <a:srgbClr val="BFDDFF"/>
            </a:solidFill>
            <a:ln w="9525">
              <a:noFill/>
              <a:round/>
              <a:headEnd/>
              <a:tailEnd/>
            </a:ln>
          </p:spPr>
          <p:txBody>
            <a:bodyPr/>
            <a:lstStyle/>
            <a:p>
              <a:endParaRPr lang="en-US" dirty="0">
                <a:latin typeface="Segoe" pitchFamily="34" charset="0"/>
              </a:endParaRPr>
            </a:p>
          </p:txBody>
        </p:sp>
        <p:sp>
          <p:nvSpPr>
            <p:cNvPr id="341" name="Freeform 69"/>
            <p:cNvSpPr>
              <a:spLocks noEditPoints="1"/>
            </p:cNvSpPr>
            <p:nvPr/>
          </p:nvSpPr>
          <p:spPr bwMode="auto">
            <a:xfrm>
              <a:off x="4399" y="3244"/>
              <a:ext cx="260" cy="80"/>
            </a:xfrm>
            <a:custGeom>
              <a:avLst/>
              <a:gdLst/>
              <a:ahLst/>
              <a:cxnLst>
                <a:cxn ang="0">
                  <a:pos x="0" y="79"/>
                </a:cxn>
                <a:cxn ang="0">
                  <a:pos x="30" y="75"/>
                </a:cxn>
                <a:cxn ang="0">
                  <a:pos x="197" y="54"/>
                </a:cxn>
                <a:cxn ang="0">
                  <a:pos x="216" y="53"/>
                </a:cxn>
                <a:cxn ang="0">
                  <a:pos x="260" y="47"/>
                </a:cxn>
                <a:cxn ang="0">
                  <a:pos x="260" y="35"/>
                </a:cxn>
                <a:cxn ang="0">
                  <a:pos x="260" y="22"/>
                </a:cxn>
                <a:cxn ang="0">
                  <a:pos x="260" y="11"/>
                </a:cxn>
                <a:cxn ang="0">
                  <a:pos x="260" y="0"/>
                </a:cxn>
                <a:cxn ang="0">
                  <a:pos x="0" y="40"/>
                </a:cxn>
                <a:cxn ang="0">
                  <a:pos x="0" y="79"/>
                </a:cxn>
                <a:cxn ang="0">
                  <a:pos x="236" y="17"/>
                </a:cxn>
                <a:cxn ang="0">
                  <a:pos x="241" y="18"/>
                </a:cxn>
                <a:cxn ang="0">
                  <a:pos x="244" y="19"/>
                </a:cxn>
                <a:cxn ang="0">
                  <a:pos x="247" y="24"/>
                </a:cxn>
                <a:cxn ang="0">
                  <a:pos x="248" y="28"/>
                </a:cxn>
                <a:cxn ang="0">
                  <a:pos x="247" y="33"/>
                </a:cxn>
                <a:cxn ang="0">
                  <a:pos x="244" y="36"/>
                </a:cxn>
                <a:cxn ang="0">
                  <a:pos x="241" y="39"/>
                </a:cxn>
                <a:cxn ang="0">
                  <a:pos x="236" y="40"/>
                </a:cxn>
                <a:cxn ang="0">
                  <a:pos x="231" y="39"/>
                </a:cxn>
                <a:cxn ang="0">
                  <a:pos x="229" y="36"/>
                </a:cxn>
                <a:cxn ang="0">
                  <a:pos x="226" y="33"/>
                </a:cxn>
                <a:cxn ang="0">
                  <a:pos x="224" y="28"/>
                </a:cxn>
                <a:cxn ang="0">
                  <a:pos x="226" y="24"/>
                </a:cxn>
                <a:cxn ang="0">
                  <a:pos x="229" y="19"/>
                </a:cxn>
                <a:cxn ang="0">
                  <a:pos x="231" y="18"/>
                </a:cxn>
                <a:cxn ang="0">
                  <a:pos x="236" y="17"/>
                </a:cxn>
                <a:cxn ang="0">
                  <a:pos x="157" y="26"/>
                </a:cxn>
                <a:cxn ang="0">
                  <a:pos x="216" y="17"/>
                </a:cxn>
                <a:cxn ang="0">
                  <a:pos x="216" y="36"/>
                </a:cxn>
                <a:cxn ang="0">
                  <a:pos x="157" y="46"/>
                </a:cxn>
                <a:cxn ang="0">
                  <a:pos x="157" y="26"/>
                </a:cxn>
              </a:cxnLst>
              <a:rect l="0" t="0" r="r" b="b"/>
              <a:pathLst>
                <a:path w="260" h="79">
                  <a:moveTo>
                    <a:pt x="0" y="79"/>
                  </a:moveTo>
                  <a:lnTo>
                    <a:pt x="30" y="75"/>
                  </a:lnTo>
                  <a:lnTo>
                    <a:pt x="197" y="54"/>
                  </a:lnTo>
                  <a:lnTo>
                    <a:pt x="216" y="53"/>
                  </a:lnTo>
                  <a:lnTo>
                    <a:pt x="260" y="47"/>
                  </a:lnTo>
                  <a:lnTo>
                    <a:pt x="260" y="35"/>
                  </a:lnTo>
                  <a:lnTo>
                    <a:pt x="260" y="22"/>
                  </a:lnTo>
                  <a:lnTo>
                    <a:pt x="260" y="11"/>
                  </a:lnTo>
                  <a:lnTo>
                    <a:pt x="260" y="0"/>
                  </a:lnTo>
                  <a:lnTo>
                    <a:pt x="0" y="40"/>
                  </a:lnTo>
                  <a:lnTo>
                    <a:pt x="0" y="79"/>
                  </a:lnTo>
                  <a:close/>
                  <a:moveTo>
                    <a:pt x="236" y="17"/>
                  </a:moveTo>
                  <a:lnTo>
                    <a:pt x="241" y="18"/>
                  </a:lnTo>
                  <a:lnTo>
                    <a:pt x="244" y="19"/>
                  </a:lnTo>
                  <a:lnTo>
                    <a:pt x="247" y="24"/>
                  </a:lnTo>
                  <a:lnTo>
                    <a:pt x="248" y="28"/>
                  </a:lnTo>
                  <a:lnTo>
                    <a:pt x="247" y="33"/>
                  </a:lnTo>
                  <a:lnTo>
                    <a:pt x="244" y="36"/>
                  </a:lnTo>
                  <a:lnTo>
                    <a:pt x="241" y="39"/>
                  </a:lnTo>
                  <a:lnTo>
                    <a:pt x="236" y="40"/>
                  </a:lnTo>
                  <a:lnTo>
                    <a:pt x="231" y="39"/>
                  </a:lnTo>
                  <a:lnTo>
                    <a:pt x="229" y="36"/>
                  </a:lnTo>
                  <a:lnTo>
                    <a:pt x="226" y="33"/>
                  </a:lnTo>
                  <a:lnTo>
                    <a:pt x="224" y="28"/>
                  </a:lnTo>
                  <a:lnTo>
                    <a:pt x="226" y="24"/>
                  </a:lnTo>
                  <a:lnTo>
                    <a:pt x="229" y="19"/>
                  </a:lnTo>
                  <a:lnTo>
                    <a:pt x="231" y="18"/>
                  </a:lnTo>
                  <a:lnTo>
                    <a:pt x="236" y="17"/>
                  </a:lnTo>
                  <a:close/>
                  <a:moveTo>
                    <a:pt x="157" y="26"/>
                  </a:moveTo>
                  <a:lnTo>
                    <a:pt x="216" y="17"/>
                  </a:lnTo>
                  <a:lnTo>
                    <a:pt x="216" y="36"/>
                  </a:lnTo>
                  <a:lnTo>
                    <a:pt x="157" y="46"/>
                  </a:lnTo>
                  <a:lnTo>
                    <a:pt x="157" y="26"/>
                  </a:lnTo>
                  <a:close/>
                </a:path>
              </a:pathLst>
            </a:custGeom>
            <a:solidFill>
              <a:srgbClr val="BFDDFF"/>
            </a:solidFill>
            <a:ln w="9525">
              <a:noFill/>
              <a:round/>
              <a:headEnd/>
              <a:tailEnd/>
            </a:ln>
          </p:spPr>
          <p:txBody>
            <a:bodyPr/>
            <a:lstStyle/>
            <a:p>
              <a:endParaRPr lang="en-US" dirty="0">
                <a:latin typeface="Segoe" pitchFamily="34" charset="0"/>
              </a:endParaRPr>
            </a:p>
          </p:txBody>
        </p:sp>
        <p:sp>
          <p:nvSpPr>
            <p:cNvPr id="342" name="Freeform 70"/>
            <p:cNvSpPr>
              <a:spLocks noEditPoints="1"/>
            </p:cNvSpPr>
            <p:nvPr/>
          </p:nvSpPr>
          <p:spPr bwMode="auto">
            <a:xfrm>
              <a:off x="4399" y="3174"/>
              <a:ext cx="260" cy="92"/>
            </a:xfrm>
            <a:custGeom>
              <a:avLst/>
              <a:gdLst/>
              <a:ahLst/>
              <a:cxnLst>
                <a:cxn ang="0">
                  <a:pos x="21" y="49"/>
                </a:cxn>
                <a:cxn ang="0">
                  <a:pos x="17" y="49"/>
                </a:cxn>
                <a:cxn ang="0">
                  <a:pos x="14" y="50"/>
                </a:cxn>
                <a:cxn ang="0">
                  <a:pos x="10" y="50"/>
                </a:cxn>
                <a:cxn ang="0">
                  <a:pos x="7" y="52"/>
                </a:cxn>
                <a:cxn ang="0">
                  <a:pos x="5" y="52"/>
                </a:cxn>
                <a:cxn ang="0">
                  <a:pos x="3" y="52"/>
                </a:cxn>
                <a:cxn ang="0">
                  <a:pos x="1" y="52"/>
                </a:cxn>
                <a:cxn ang="0">
                  <a:pos x="0" y="53"/>
                </a:cxn>
                <a:cxn ang="0">
                  <a:pos x="0" y="92"/>
                </a:cxn>
                <a:cxn ang="0">
                  <a:pos x="157" y="68"/>
                </a:cxn>
                <a:cxn ang="0">
                  <a:pos x="216" y="59"/>
                </a:cxn>
                <a:cxn ang="0">
                  <a:pos x="260" y="52"/>
                </a:cxn>
                <a:cxn ang="0">
                  <a:pos x="260" y="32"/>
                </a:cxn>
                <a:cxn ang="0">
                  <a:pos x="260" y="16"/>
                </a:cxn>
                <a:cxn ang="0">
                  <a:pos x="260" y="6"/>
                </a:cxn>
                <a:cxn ang="0">
                  <a:pos x="260" y="0"/>
                </a:cxn>
                <a:cxn ang="0">
                  <a:pos x="260" y="0"/>
                </a:cxn>
                <a:cxn ang="0">
                  <a:pos x="259" y="0"/>
                </a:cxn>
                <a:cxn ang="0">
                  <a:pos x="259" y="0"/>
                </a:cxn>
                <a:cxn ang="0">
                  <a:pos x="258" y="0"/>
                </a:cxn>
                <a:cxn ang="0">
                  <a:pos x="251" y="2"/>
                </a:cxn>
                <a:cxn ang="0">
                  <a:pos x="242" y="3"/>
                </a:cxn>
                <a:cxn ang="0">
                  <a:pos x="231" y="6"/>
                </a:cxn>
                <a:cxn ang="0">
                  <a:pos x="219" y="9"/>
                </a:cxn>
                <a:cxn ang="0">
                  <a:pos x="205" y="11"/>
                </a:cxn>
                <a:cxn ang="0">
                  <a:pos x="188" y="14"/>
                </a:cxn>
                <a:cxn ang="0">
                  <a:pos x="172" y="18"/>
                </a:cxn>
                <a:cxn ang="0">
                  <a:pos x="154" y="21"/>
                </a:cxn>
                <a:cxn ang="0">
                  <a:pos x="136" y="25"/>
                </a:cxn>
                <a:cxn ang="0">
                  <a:pos x="118" y="29"/>
                </a:cxn>
                <a:cxn ang="0">
                  <a:pos x="100" y="32"/>
                </a:cxn>
                <a:cxn ang="0">
                  <a:pos x="82" y="36"/>
                </a:cxn>
                <a:cxn ang="0">
                  <a:pos x="65" y="39"/>
                </a:cxn>
                <a:cxn ang="0">
                  <a:pos x="48" y="43"/>
                </a:cxn>
                <a:cxn ang="0">
                  <a:pos x="35" y="46"/>
                </a:cxn>
                <a:cxn ang="0">
                  <a:pos x="21" y="49"/>
                </a:cxn>
                <a:cxn ang="0">
                  <a:pos x="216" y="43"/>
                </a:cxn>
                <a:cxn ang="0">
                  <a:pos x="157" y="53"/>
                </a:cxn>
                <a:cxn ang="0">
                  <a:pos x="157" y="34"/>
                </a:cxn>
                <a:cxn ang="0">
                  <a:pos x="216" y="22"/>
                </a:cxn>
                <a:cxn ang="0">
                  <a:pos x="216" y="43"/>
                </a:cxn>
                <a:cxn ang="0">
                  <a:pos x="236" y="43"/>
                </a:cxn>
                <a:cxn ang="0">
                  <a:pos x="231" y="42"/>
                </a:cxn>
                <a:cxn ang="0">
                  <a:pos x="229" y="39"/>
                </a:cxn>
                <a:cxn ang="0">
                  <a:pos x="226" y="36"/>
                </a:cxn>
                <a:cxn ang="0">
                  <a:pos x="224" y="32"/>
                </a:cxn>
                <a:cxn ang="0">
                  <a:pos x="226" y="27"/>
                </a:cxn>
                <a:cxn ang="0">
                  <a:pos x="229" y="24"/>
                </a:cxn>
                <a:cxn ang="0">
                  <a:pos x="231" y="21"/>
                </a:cxn>
                <a:cxn ang="0">
                  <a:pos x="236" y="20"/>
                </a:cxn>
                <a:cxn ang="0">
                  <a:pos x="241" y="21"/>
                </a:cxn>
                <a:cxn ang="0">
                  <a:pos x="244" y="24"/>
                </a:cxn>
                <a:cxn ang="0">
                  <a:pos x="247" y="27"/>
                </a:cxn>
                <a:cxn ang="0">
                  <a:pos x="248" y="32"/>
                </a:cxn>
                <a:cxn ang="0">
                  <a:pos x="247" y="36"/>
                </a:cxn>
                <a:cxn ang="0">
                  <a:pos x="244" y="39"/>
                </a:cxn>
                <a:cxn ang="0">
                  <a:pos x="241" y="42"/>
                </a:cxn>
                <a:cxn ang="0">
                  <a:pos x="236" y="43"/>
                </a:cxn>
              </a:cxnLst>
              <a:rect l="0" t="0" r="r" b="b"/>
              <a:pathLst>
                <a:path w="260" h="92">
                  <a:moveTo>
                    <a:pt x="21" y="49"/>
                  </a:moveTo>
                  <a:lnTo>
                    <a:pt x="17" y="49"/>
                  </a:lnTo>
                  <a:lnTo>
                    <a:pt x="14" y="50"/>
                  </a:lnTo>
                  <a:lnTo>
                    <a:pt x="10" y="50"/>
                  </a:lnTo>
                  <a:lnTo>
                    <a:pt x="7" y="52"/>
                  </a:lnTo>
                  <a:lnTo>
                    <a:pt x="5" y="52"/>
                  </a:lnTo>
                  <a:lnTo>
                    <a:pt x="3" y="52"/>
                  </a:lnTo>
                  <a:lnTo>
                    <a:pt x="1" y="52"/>
                  </a:lnTo>
                  <a:lnTo>
                    <a:pt x="0" y="53"/>
                  </a:lnTo>
                  <a:lnTo>
                    <a:pt x="0" y="92"/>
                  </a:lnTo>
                  <a:lnTo>
                    <a:pt x="157" y="68"/>
                  </a:lnTo>
                  <a:lnTo>
                    <a:pt x="216" y="59"/>
                  </a:lnTo>
                  <a:lnTo>
                    <a:pt x="260" y="52"/>
                  </a:lnTo>
                  <a:lnTo>
                    <a:pt x="260" y="32"/>
                  </a:lnTo>
                  <a:lnTo>
                    <a:pt x="260" y="16"/>
                  </a:lnTo>
                  <a:lnTo>
                    <a:pt x="260" y="6"/>
                  </a:lnTo>
                  <a:lnTo>
                    <a:pt x="260" y="0"/>
                  </a:lnTo>
                  <a:lnTo>
                    <a:pt x="260" y="0"/>
                  </a:lnTo>
                  <a:lnTo>
                    <a:pt x="259" y="0"/>
                  </a:lnTo>
                  <a:lnTo>
                    <a:pt x="259" y="0"/>
                  </a:lnTo>
                  <a:lnTo>
                    <a:pt x="258" y="0"/>
                  </a:lnTo>
                  <a:lnTo>
                    <a:pt x="251" y="2"/>
                  </a:lnTo>
                  <a:lnTo>
                    <a:pt x="242" y="3"/>
                  </a:lnTo>
                  <a:lnTo>
                    <a:pt x="231" y="6"/>
                  </a:lnTo>
                  <a:lnTo>
                    <a:pt x="219" y="9"/>
                  </a:lnTo>
                  <a:lnTo>
                    <a:pt x="205" y="11"/>
                  </a:lnTo>
                  <a:lnTo>
                    <a:pt x="188" y="14"/>
                  </a:lnTo>
                  <a:lnTo>
                    <a:pt x="172" y="18"/>
                  </a:lnTo>
                  <a:lnTo>
                    <a:pt x="154" y="21"/>
                  </a:lnTo>
                  <a:lnTo>
                    <a:pt x="136" y="25"/>
                  </a:lnTo>
                  <a:lnTo>
                    <a:pt x="118" y="29"/>
                  </a:lnTo>
                  <a:lnTo>
                    <a:pt x="100" y="32"/>
                  </a:lnTo>
                  <a:lnTo>
                    <a:pt x="82" y="36"/>
                  </a:lnTo>
                  <a:lnTo>
                    <a:pt x="65" y="39"/>
                  </a:lnTo>
                  <a:lnTo>
                    <a:pt x="48" y="43"/>
                  </a:lnTo>
                  <a:lnTo>
                    <a:pt x="35" y="46"/>
                  </a:lnTo>
                  <a:lnTo>
                    <a:pt x="21" y="49"/>
                  </a:lnTo>
                  <a:close/>
                  <a:moveTo>
                    <a:pt x="216" y="43"/>
                  </a:moveTo>
                  <a:lnTo>
                    <a:pt x="157" y="53"/>
                  </a:lnTo>
                  <a:lnTo>
                    <a:pt x="157" y="34"/>
                  </a:lnTo>
                  <a:lnTo>
                    <a:pt x="216" y="22"/>
                  </a:lnTo>
                  <a:lnTo>
                    <a:pt x="216" y="43"/>
                  </a:lnTo>
                  <a:close/>
                  <a:moveTo>
                    <a:pt x="236" y="43"/>
                  </a:moveTo>
                  <a:lnTo>
                    <a:pt x="231" y="42"/>
                  </a:lnTo>
                  <a:lnTo>
                    <a:pt x="229" y="39"/>
                  </a:lnTo>
                  <a:lnTo>
                    <a:pt x="226" y="36"/>
                  </a:lnTo>
                  <a:lnTo>
                    <a:pt x="224" y="32"/>
                  </a:lnTo>
                  <a:lnTo>
                    <a:pt x="226" y="27"/>
                  </a:lnTo>
                  <a:lnTo>
                    <a:pt x="229" y="24"/>
                  </a:lnTo>
                  <a:lnTo>
                    <a:pt x="231" y="21"/>
                  </a:lnTo>
                  <a:lnTo>
                    <a:pt x="236" y="20"/>
                  </a:lnTo>
                  <a:lnTo>
                    <a:pt x="241" y="21"/>
                  </a:lnTo>
                  <a:lnTo>
                    <a:pt x="244" y="24"/>
                  </a:lnTo>
                  <a:lnTo>
                    <a:pt x="247" y="27"/>
                  </a:lnTo>
                  <a:lnTo>
                    <a:pt x="248" y="32"/>
                  </a:lnTo>
                  <a:lnTo>
                    <a:pt x="247" y="36"/>
                  </a:lnTo>
                  <a:lnTo>
                    <a:pt x="244" y="39"/>
                  </a:lnTo>
                  <a:lnTo>
                    <a:pt x="241" y="42"/>
                  </a:lnTo>
                  <a:lnTo>
                    <a:pt x="236" y="43"/>
                  </a:lnTo>
                  <a:close/>
                </a:path>
              </a:pathLst>
            </a:custGeom>
            <a:solidFill>
              <a:srgbClr val="BFDDFF"/>
            </a:solidFill>
            <a:ln w="9525">
              <a:noFill/>
              <a:round/>
              <a:headEnd/>
              <a:tailEnd/>
            </a:ln>
          </p:spPr>
          <p:txBody>
            <a:bodyPr/>
            <a:lstStyle/>
            <a:p>
              <a:endParaRPr lang="en-US" dirty="0">
                <a:latin typeface="Segoe" pitchFamily="34" charset="0"/>
              </a:endParaRPr>
            </a:p>
          </p:txBody>
        </p:sp>
        <p:sp>
          <p:nvSpPr>
            <p:cNvPr id="343" name="Freeform 71"/>
            <p:cNvSpPr>
              <a:spLocks noEditPoints="1"/>
            </p:cNvSpPr>
            <p:nvPr/>
          </p:nvSpPr>
          <p:spPr bwMode="auto">
            <a:xfrm>
              <a:off x="4399" y="3380"/>
              <a:ext cx="260" cy="63"/>
            </a:xfrm>
            <a:custGeom>
              <a:avLst/>
              <a:gdLst/>
              <a:ahLst/>
              <a:cxnLst>
                <a:cxn ang="0">
                  <a:pos x="195" y="5"/>
                </a:cxn>
                <a:cxn ang="0">
                  <a:pos x="0" y="22"/>
                </a:cxn>
                <a:cxn ang="0">
                  <a:pos x="0" y="62"/>
                </a:cxn>
                <a:cxn ang="0">
                  <a:pos x="157" y="54"/>
                </a:cxn>
                <a:cxn ang="0">
                  <a:pos x="204" y="51"/>
                </a:cxn>
                <a:cxn ang="0">
                  <a:pos x="223" y="50"/>
                </a:cxn>
                <a:cxn ang="0">
                  <a:pos x="251" y="48"/>
                </a:cxn>
                <a:cxn ang="0">
                  <a:pos x="260" y="39"/>
                </a:cxn>
                <a:cxn ang="0">
                  <a:pos x="260" y="29"/>
                </a:cxn>
                <a:cxn ang="0">
                  <a:pos x="260" y="19"/>
                </a:cxn>
                <a:cxn ang="0">
                  <a:pos x="260" y="9"/>
                </a:cxn>
                <a:cxn ang="0">
                  <a:pos x="260" y="0"/>
                </a:cxn>
                <a:cxn ang="0">
                  <a:pos x="216" y="3"/>
                </a:cxn>
                <a:cxn ang="0">
                  <a:pos x="195" y="5"/>
                </a:cxn>
                <a:cxn ang="0">
                  <a:pos x="216" y="36"/>
                </a:cxn>
                <a:cxn ang="0">
                  <a:pos x="157" y="40"/>
                </a:cxn>
                <a:cxn ang="0">
                  <a:pos x="157" y="21"/>
                </a:cxn>
                <a:cxn ang="0">
                  <a:pos x="216" y="16"/>
                </a:cxn>
                <a:cxn ang="0">
                  <a:pos x="216" y="36"/>
                </a:cxn>
                <a:cxn ang="0">
                  <a:pos x="236" y="16"/>
                </a:cxn>
                <a:cxn ang="0">
                  <a:pos x="241" y="18"/>
                </a:cxn>
                <a:cxn ang="0">
                  <a:pos x="244" y="19"/>
                </a:cxn>
                <a:cxn ang="0">
                  <a:pos x="247" y="23"/>
                </a:cxn>
                <a:cxn ang="0">
                  <a:pos x="248" y="27"/>
                </a:cxn>
                <a:cxn ang="0">
                  <a:pos x="247" y="33"/>
                </a:cxn>
                <a:cxn ang="0">
                  <a:pos x="244" y="36"/>
                </a:cxn>
                <a:cxn ang="0">
                  <a:pos x="241" y="39"/>
                </a:cxn>
                <a:cxn ang="0">
                  <a:pos x="236" y="40"/>
                </a:cxn>
                <a:cxn ang="0">
                  <a:pos x="231" y="39"/>
                </a:cxn>
                <a:cxn ang="0">
                  <a:pos x="229" y="36"/>
                </a:cxn>
                <a:cxn ang="0">
                  <a:pos x="226" y="33"/>
                </a:cxn>
                <a:cxn ang="0">
                  <a:pos x="224" y="27"/>
                </a:cxn>
                <a:cxn ang="0">
                  <a:pos x="226" y="23"/>
                </a:cxn>
                <a:cxn ang="0">
                  <a:pos x="229" y="19"/>
                </a:cxn>
                <a:cxn ang="0">
                  <a:pos x="231" y="18"/>
                </a:cxn>
                <a:cxn ang="0">
                  <a:pos x="236" y="16"/>
                </a:cxn>
              </a:cxnLst>
              <a:rect l="0" t="0" r="r" b="b"/>
              <a:pathLst>
                <a:path w="260" h="62">
                  <a:moveTo>
                    <a:pt x="195" y="5"/>
                  </a:moveTo>
                  <a:lnTo>
                    <a:pt x="0" y="22"/>
                  </a:lnTo>
                  <a:lnTo>
                    <a:pt x="0" y="62"/>
                  </a:lnTo>
                  <a:lnTo>
                    <a:pt x="157" y="54"/>
                  </a:lnTo>
                  <a:lnTo>
                    <a:pt x="204" y="51"/>
                  </a:lnTo>
                  <a:lnTo>
                    <a:pt x="223" y="50"/>
                  </a:lnTo>
                  <a:lnTo>
                    <a:pt x="251" y="48"/>
                  </a:lnTo>
                  <a:lnTo>
                    <a:pt x="260" y="39"/>
                  </a:lnTo>
                  <a:lnTo>
                    <a:pt x="260" y="29"/>
                  </a:lnTo>
                  <a:lnTo>
                    <a:pt x="260" y="19"/>
                  </a:lnTo>
                  <a:lnTo>
                    <a:pt x="260" y="9"/>
                  </a:lnTo>
                  <a:lnTo>
                    <a:pt x="260" y="0"/>
                  </a:lnTo>
                  <a:lnTo>
                    <a:pt x="216" y="3"/>
                  </a:lnTo>
                  <a:lnTo>
                    <a:pt x="195" y="5"/>
                  </a:lnTo>
                  <a:close/>
                  <a:moveTo>
                    <a:pt x="216" y="36"/>
                  </a:moveTo>
                  <a:lnTo>
                    <a:pt x="157" y="40"/>
                  </a:lnTo>
                  <a:lnTo>
                    <a:pt x="157" y="21"/>
                  </a:lnTo>
                  <a:lnTo>
                    <a:pt x="216" y="16"/>
                  </a:lnTo>
                  <a:lnTo>
                    <a:pt x="216" y="36"/>
                  </a:lnTo>
                  <a:close/>
                  <a:moveTo>
                    <a:pt x="236" y="16"/>
                  </a:moveTo>
                  <a:lnTo>
                    <a:pt x="241" y="18"/>
                  </a:lnTo>
                  <a:lnTo>
                    <a:pt x="244" y="19"/>
                  </a:lnTo>
                  <a:lnTo>
                    <a:pt x="247" y="23"/>
                  </a:lnTo>
                  <a:lnTo>
                    <a:pt x="248" y="27"/>
                  </a:lnTo>
                  <a:lnTo>
                    <a:pt x="247" y="33"/>
                  </a:lnTo>
                  <a:lnTo>
                    <a:pt x="244" y="36"/>
                  </a:lnTo>
                  <a:lnTo>
                    <a:pt x="241" y="39"/>
                  </a:lnTo>
                  <a:lnTo>
                    <a:pt x="236" y="40"/>
                  </a:lnTo>
                  <a:lnTo>
                    <a:pt x="231" y="39"/>
                  </a:lnTo>
                  <a:lnTo>
                    <a:pt x="229" y="36"/>
                  </a:lnTo>
                  <a:lnTo>
                    <a:pt x="226" y="33"/>
                  </a:lnTo>
                  <a:lnTo>
                    <a:pt x="224" y="27"/>
                  </a:lnTo>
                  <a:lnTo>
                    <a:pt x="226" y="23"/>
                  </a:lnTo>
                  <a:lnTo>
                    <a:pt x="229" y="19"/>
                  </a:lnTo>
                  <a:lnTo>
                    <a:pt x="231" y="18"/>
                  </a:lnTo>
                  <a:lnTo>
                    <a:pt x="236" y="16"/>
                  </a:lnTo>
                  <a:close/>
                </a:path>
              </a:pathLst>
            </a:custGeom>
            <a:solidFill>
              <a:srgbClr val="BFDDFF"/>
            </a:solidFill>
            <a:ln w="9525">
              <a:noFill/>
              <a:round/>
              <a:headEnd/>
              <a:tailEnd/>
            </a:ln>
          </p:spPr>
          <p:txBody>
            <a:bodyPr/>
            <a:lstStyle/>
            <a:p>
              <a:endParaRPr lang="en-US" dirty="0">
                <a:latin typeface="Segoe" pitchFamily="34" charset="0"/>
              </a:endParaRPr>
            </a:p>
          </p:txBody>
        </p:sp>
        <p:sp>
          <p:nvSpPr>
            <p:cNvPr id="344" name="Freeform 72"/>
            <p:cNvSpPr>
              <a:spLocks noEditPoints="1"/>
            </p:cNvSpPr>
            <p:nvPr/>
          </p:nvSpPr>
          <p:spPr bwMode="auto">
            <a:xfrm>
              <a:off x="4399" y="3311"/>
              <a:ext cx="260" cy="73"/>
            </a:xfrm>
            <a:custGeom>
              <a:avLst/>
              <a:gdLst/>
              <a:ahLst/>
              <a:cxnLst>
                <a:cxn ang="0">
                  <a:pos x="157" y="13"/>
                </a:cxn>
                <a:cxn ang="0">
                  <a:pos x="0" y="32"/>
                </a:cxn>
                <a:cxn ang="0">
                  <a:pos x="0" y="73"/>
                </a:cxn>
                <a:cxn ang="0">
                  <a:pos x="157" y="59"/>
                </a:cxn>
                <a:cxn ang="0">
                  <a:pos x="216" y="53"/>
                </a:cxn>
                <a:cxn ang="0">
                  <a:pos x="260" y="50"/>
                </a:cxn>
                <a:cxn ang="0">
                  <a:pos x="260" y="36"/>
                </a:cxn>
                <a:cxn ang="0">
                  <a:pos x="260" y="24"/>
                </a:cxn>
                <a:cxn ang="0">
                  <a:pos x="260" y="12"/>
                </a:cxn>
                <a:cxn ang="0">
                  <a:pos x="260" y="0"/>
                </a:cxn>
                <a:cxn ang="0">
                  <a:pos x="197" y="7"/>
                </a:cxn>
                <a:cxn ang="0">
                  <a:pos x="157" y="13"/>
                </a:cxn>
                <a:cxn ang="0">
                  <a:pos x="236" y="18"/>
                </a:cxn>
                <a:cxn ang="0">
                  <a:pos x="241" y="20"/>
                </a:cxn>
                <a:cxn ang="0">
                  <a:pos x="244" y="21"/>
                </a:cxn>
                <a:cxn ang="0">
                  <a:pos x="247" y="25"/>
                </a:cxn>
                <a:cxn ang="0">
                  <a:pos x="248" y="30"/>
                </a:cxn>
                <a:cxn ang="0">
                  <a:pos x="247" y="35"/>
                </a:cxn>
                <a:cxn ang="0">
                  <a:pos x="244" y="38"/>
                </a:cxn>
                <a:cxn ang="0">
                  <a:pos x="241" y="41"/>
                </a:cxn>
                <a:cxn ang="0">
                  <a:pos x="236" y="42"/>
                </a:cxn>
                <a:cxn ang="0">
                  <a:pos x="231" y="41"/>
                </a:cxn>
                <a:cxn ang="0">
                  <a:pos x="229" y="38"/>
                </a:cxn>
                <a:cxn ang="0">
                  <a:pos x="226" y="35"/>
                </a:cxn>
                <a:cxn ang="0">
                  <a:pos x="224" y="30"/>
                </a:cxn>
                <a:cxn ang="0">
                  <a:pos x="226" y="25"/>
                </a:cxn>
                <a:cxn ang="0">
                  <a:pos x="229" y="21"/>
                </a:cxn>
                <a:cxn ang="0">
                  <a:pos x="231" y="20"/>
                </a:cxn>
                <a:cxn ang="0">
                  <a:pos x="236" y="18"/>
                </a:cxn>
                <a:cxn ang="0">
                  <a:pos x="216" y="38"/>
                </a:cxn>
                <a:cxn ang="0">
                  <a:pos x="157" y="45"/>
                </a:cxn>
                <a:cxn ang="0">
                  <a:pos x="157" y="25"/>
                </a:cxn>
                <a:cxn ang="0">
                  <a:pos x="216" y="18"/>
                </a:cxn>
                <a:cxn ang="0">
                  <a:pos x="216" y="38"/>
                </a:cxn>
              </a:cxnLst>
              <a:rect l="0" t="0" r="r" b="b"/>
              <a:pathLst>
                <a:path w="260" h="73">
                  <a:moveTo>
                    <a:pt x="157" y="13"/>
                  </a:moveTo>
                  <a:lnTo>
                    <a:pt x="0" y="32"/>
                  </a:lnTo>
                  <a:lnTo>
                    <a:pt x="0" y="73"/>
                  </a:lnTo>
                  <a:lnTo>
                    <a:pt x="157" y="59"/>
                  </a:lnTo>
                  <a:lnTo>
                    <a:pt x="216" y="53"/>
                  </a:lnTo>
                  <a:lnTo>
                    <a:pt x="260" y="50"/>
                  </a:lnTo>
                  <a:lnTo>
                    <a:pt x="260" y="36"/>
                  </a:lnTo>
                  <a:lnTo>
                    <a:pt x="260" y="24"/>
                  </a:lnTo>
                  <a:lnTo>
                    <a:pt x="260" y="12"/>
                  </a:lnTo>
                  <a:lnTo>
                    <a:pt x="260" y="0"/>
                  </a:lnTo>
                  <a:lnTo>
                    <a:pt x="197" y="7"/>
                  </a:lnTo>
                  <a:lnTo>
                    <a:pt x="157" y="13"/>
                  </a:lnTo>
                  <a:close/>
                  <a:moveTo>
                    <a:pt x="236" y="18"/>
                  </a:moveTo>
                  <a:lnTo>
                    <a:pt x="241" y="20"/>
                  </a:lnTo>
                  <a:lnTo>
                    <a:pt x="244" y="21"/>
                  </a:lnTo>
                  <a:lnTo>
                    <a:pt x="247" y="25"/>
                  </a:lnTo>
                  <a:lnTo>
                    <a:pt x="248" y="30"/>
                  </a:lnTo>
                  <a:lnTo>
                    <a:pt x="247" y="35"/>
                  </a:lnTo>
                  <a:lnTo>
                    <a:pt x="244" y="38"/>
                  </a:lnTo>
                  <a:lnTo>
                    <a:pt x="241" y="41"/>
                  </a:lnTo>
                  <a:lnTo>
                    <a:pt x="236" y="42"/>
                  </a:lnTo>
                  <a:lnTo>
                    <a:pt x="231" y="41"/>
                  </a:lnTo>
                  <a:lnTo>
                    <a:pt x="229" y="38"/>
                  </a:lnTo>
                  <a:lnTo>
                    <a:pt x="226" y="35"/>
                  </a:lnTo>
                  <a:lnTo>
                    <a:pt x="224" y="30"/>
                  </a:lnTo>
                  <a:lnTo>
                    <a:pt x="226" y="25"/>
                  </a:lnTo>
                  <a:lnTo>
                    <a:pt x="229" y="21"/>
                  </a:lnTo>
                  <a:lnTo>
                    <a:pt x="231" y="20"/>
                  </a:lnTo>
                  <a:lnTo>
                    <a:pt x="236" y="18"/>
                  </a:lnTo>
                  <a:close/>
                  <a:moveTo>
                    <a:pt x="216" y="38"/>
                  </a:moveTo>
                  <a:lnTo>
                    <a:pt x="157" y="45"/>
                  </a:lnTo>
                  <a:lnTo>
                    <a:pt x="157" y="25"/>
                  </a:lnTo>
                  <a:lnTo>
                    <a:pt x="216" y="18"/>
                  </a:lnTo>
                  <a:lnTo>
                    <a:pt x="216" y="38"/>
                  </a:lnTo>
                  <a:close/>
                </a:path>
              </a:pathLst>
            </a:custGeom>
            <a:solidFill>
              <a:srgbClr val="BFDDFF"/>
            </a:solidFill>
            <a:ln w="9525">
              <a:noFill/>
              <a:round/>
              <a:headEnd/>
              <a:tailEnd/>
            </a:ln>
          </p:spPr>
          <p:txBody>
            <a:bodyPr/>
            <a:lstStyle/>
            <a:p>
              <a:endParaRPr lang="en-US" dirty="0">
                <a:latin typeface="Segoe" pitchFamily="34" charset="0"/>
              </a:endParaRPr>
            </a:p>
          </p:txBody>
        </p:sp>
        <p:sp>
          <p:nvSpPr>
            <p:cNvPr id="345" name="Freeform 73"/>
            <p:cNvSpPr>
              <a:spLocks/>
            </p:cNvSpPr>
            <p:nvPr/>
          </p:nvSpPr>
          <p:spPr bwMode="auto">
            <a:xfrm>
              <a:off x="4388" y="3586"/>
              <a:ext cx="11" cy="42"/>
            </a:xfrm>
            <a:custGeom>
              <a:avLst/>
              <a:gdLst/>
              <a:ahLst/>
              <a:cxnLst>
                <a:cxn ang="0">
                  <a:pos x="0" y="0"/>
                </a:cxn>
                <a:cxn ang="0">
                  <a:pos x="0" y="10"/>
                </a:cxn>
                <a:cxn ang="0">
                  <a:pos x="0" y="21"/>
                </a:cxn>
                <a:cxn ang="0">
                  <a:pos x="0" y="31"/>
                </a:cxn>
                <a:cxn ang="0">
                  <a:pos x="0" y="42"/>
                </a:cxn>
                <a:cxn ang="0">
                  <a:pos x="11" y="42"/>
                </a:cxn>
                <a:cxn ang="0">
                  <a:pos x="11" y="0"/>
                </a:cxn>
                <a:cxn ang="0">
                  <a:pos x="0" y="0"/>
                </a:cxn>
              </a:cxnLst>
              <a:rect l="0" t="0" r="r" b="b"/>
              <a:pathLst>
                <a:path w="11" h="42">
                  <a:moveTo>
                    <a:pt x="0" y="0"/>
                  </a:moveTo>
                  <a:lnTo>
                    <a:pt x="0" y="10"/>
                  </a:lnTo>
                  <a:lnTo>
                    <a:pt x="0" y="21"/>
                  </a:lnTo>
                  <a:lnTo>
                    <a:pt x="0" y="31"/>
                  </a:lnTo>
                  <a:lnTo>
                    <a:pt x="0" y="42"/>
                  </a:lnTo>
                  <a:lnTo>
                    <a:pt x="11" y="42"/>
                  </a:lnTo>
                  <a:lnTo>
                    <a:pt x="11" y="0"/>
                  </a:lnTo>
                  <a:lnTo>
                    <a:pt x="0" y="0"/>
                  </a:lnTo>
                  <a:close/>
                </a:path>
              </a:pathLst>
            </a:custGeom>
            <a:solidFill>
              <a:srgbClr val="FFFFFF"/>
            </a:solidFill>
            <a:ln w="9525">
              <a:noFill/>
              <a:round/>
              <a:headEnd/>
              <a:tailEnd/>
            </a:ln>
          </p:spPr>
          <p:txBody>
            <a:bodyPr/>
            <a:lstStyle/>
            <a:p>
              <a:endParaRPr lang="en-US" dirty="0">
                <a:latin typeface="Segoe" pitchFamily="34" charset="0"/>
              </a:endParaRPr>
            </a:p>
          </p:txBody>
        </p:sp>
        <p:sp>
          <p:nvSpPr>
            <p:cNvPr id="346" name="Freeform 74"/>
            <p:cNvSpPr>
              <a:spLocks/>
            </p:cNvSpPr>
            <p:nvPr/>
          </p:nvSpPr>
          <p:spPr bwMode="auto">
            <a:xfrm>
              <a:off x="4388" y="3342"/>
              <a:ext cx="11" cy="42"/>
            </a:xfrm>
            <a:custGeom>
              <a:avLst/>
              <a:gdLst/>
              <a:ahLst/>
              <a:cxnLst>
                <a:cxn ang="0">
                  <a:pos x="0" y="2"/>
                </a:cxn>
                <a:cxn ang="0">
                  <a:pos x="0" y="11"/>
                </a:cxn>
                <a:cxn ang="0">
                  <a:pos x="0" y="21"/>
                </a:cxn>
                <a:cxn ang="0">
                  <a:pos x="0" y="31"/>
                </a:cxn>
                <a:cxn ang="0">
                  <a:pos x="0" y="41"/>
                </a:cxn>
                <a:cxn ang="0">
                  <a:pos x="11" y="41"/>
                </a:cxn>
                <a:cxn ang="0">
                  <a:pos x="11" y="0"/>
                </a:cxn>
                <a:cxn ang="0">
                  <a:pos x="0" y="2"/>
                </a:cxn>
              </a:cxnLst>
              <a:rect l="0" t="0" r="r" b="b"/>
              <a:pathLst>
                <a:path w="11" h="41">
                  <a:moveTo>
                    <a:pt x="0" y="2"/>
                  </a:moveTo>
                  <a:lnTo>
                    <a:pt x="0" y="11"/>
                  </a:lnTo>
                  <a:lnTo>
                    <a:pt x="0" y="21"/>
                  </a:lnTo>
                  <a:lnTo>
                    <a:pt x="0" y="31"/>
                  </a:lnTo>
                  <a:lnTo>
                    <a:pt x="0" y="41"/>
                  </a:lnTo>
                  <a:lnTo>
                    <a:pt x="11" y="41"/>
                  </a:lnTo>
                  <a:lnTo>
                    <a:pt x="11" y="0"/>
                  </a:lnTo>
                  <a:lnTo>
                    <a:pt x="0" y="2"/>
                  </a:lnTo>
                  <a:close/>
                </a:path>
              </a:pathLst>
            </a:custGeom>
            <a:solidFill>
              <a:srgbClr val="FFFFFF"/>
            </a:solidFill>
            <a:ln w="9525">
              <a:noFill/>
              <a:round/>
              <a:headEnd/>
              <a:tailEnd/>
            </a:ln>
          </p:spPr>
          <p:txBody>
            <a:bodyPr/>
            <a:lstStyle/>
            <a:p>
              <a:endParaRPr lang="en-US" dirty="0">
                <a:latin typeface="Segoe" pitchFamily="34" charset="0"/>
              </a:endParaRPr>
            </a:p>
          </p:txBody>
        </p:sp>
        <p:sp>
          <p:nvSpPr>
            <p:cNvPr id="347" name="Freeform 75"/>
            <p:cNvSpPr>
              <a:spLocks/>
            </p:cNvSpPr>
            <p:nvPr/>
          </p:nvSpPr>
          <p:spPr bwMode="auto">
            <a:xfrm>
              <a:off x="4388" y="3284"/>
              <a:ext cx="11" cy="41"/>
            </a:xfrm>
            <a:custGeom>
              <a:avLst/>
              <a:gdLst/>
              <a:ahLst/>
              <a:cxnLst>
                <a:cxn ang="0">
                  <a:pos x="0" y="2"/>
                </a:cxn>
                <a:cxn ang="0">
                  <a:pos x="0" y="11"/>
                </a:cxn>
                <a:cxn ang="0">
                  <a:pos x="0" y="21"/>
                </a:cxn>
                <a:cxn ang="0">
                  <a:pos x="0" y="31"/>
                </a:cxn>
                <a:cxn ang="0">
                  <a:pos x="0" y="40"/>
                </a:cxn>
                <a:cxn ang="0">
                  <a:pos x="11" y="39"/>
                </a:cxn>
                <a:cxn ang="0">
                  <a:pos x="11" y="0"/>
                </a:cxn>
                <a:cxn ang="0">
                  <a:pos x="0" y="2"/>
                </a:cxn>
              </a:cxnLst>
              <a:rect l="0" t="0" r="r" b="b"/>
              <a:pathLst>
                <a:path w="11" h="40">
                  <a:moveTo>
                    <a:pt x="0" y="2"/>
                  </a:moveTo>
                  <a:lnTo>
                    <a:pt x="0" y="11"/>
                  </a:lnTo>
                  <a:lnTo>
                    <a:pt x="0" y="21"/>
                  </a:lnTo>
                  <a:lnTo>
                    <a:pt x="0" y="31"/>
                  </a:lnTo>
                  <a:lnTo>
                    <a:pt x="0" y="40"/>
                  </a:lnTo>
                  <a:lnTo>
                    <a:pt x="11" y="39"/>
                  </a:lnTo>
                  <a:lnTo>
                    <a:pt x="11" y="0"/>
                  </a:lnTo>
                  <a:lnTo>
                    <a:pt x="0" y="2"/>
                  </a:lnTo>
                  <a:close/>
                </a:path>
              </a:pathLst>
            </a:custGeom>
            <a:solidFill>
              <a:srgbClr val="FFFFFF"/>
            </a:solidFill>
            <a:ln w="9525">
              <a:noFill/>
              <a:round/>
              <a:headEnd/>
              <a:tailEnd/>
            </a:ln>
          </p:spPr>
          <p:txBody>
            <a:bodyPr/>
            <a:lstStyle/>
            <a:p>
              <a:endParaRPr lang="en-US" dirty="0">
                <a:latin typeface="Segoe" pitchFamily="34" charset="0"/>
              </a:endParaRPr>
            </a:p>
          </p:txBody>
        </p:sp>
        <p:sp>
          <p:nvSpPr>
            <p:cNvPr id="348" name="Freeform 76"/>
            <p:cNvSpPr>
              <a:spLocks/>
            </p:cNvSpPr>
            <p:nvPr/>
          </p:nvSpPr>
          <p:spPr bwMode="auto">
            <a:xfrm>
              <a:off x="4388" y="3226"/>
              <a:ext cx="11" cy="40"/>
            </a:xfrm>
            <a:custGeom>
              <a:avLst/>
              <a:gdLst/>
              <a:ahLst/>
              <a:cxnLst>
                <a:cxn ang="0">
                  <a:pos x="0" y="1"/>
                </a:cxn>
                <a:cxn ang="0">
                  <a:pos x="0" y="6"/>
                </a:cxn>
                <a:cxn ang="0">
                  <a:pos x="0" y="14"/>
                </a:cxn>
                <a:cxn ang="0">
                  <a:pos x="0" y="25"/>
                </a:cxn>
                <a:cxn ang="0">
                  <a:pos x="0" y="40"/>
                </a:cxn>
                <a:cxn ang="0">
                  <a:pos x="11" y="39"/>
                </a:cxn>
                <a:cxn ang="0">
                  <a:pos x="11" y="0"/>
                </a:cxn>
                <a:cxn ang="0">
                  <a:pos x="7" y="0"/>
                </a:cxn>
                <a:cxn ang="0">
                  <a:pos x="4" y="0"/>
                </a:cxn>
                <a:cxn ang="0">
                  <a:pos x="1" y="1"/>
                </a:cxn>
                <a:cxn ang="0">
                  <a:pos x="0" y="1"/>
                </a:cxn>
              </a:cxnLst>
              <a:rect l="0" t="0" r="r" b="b"/>
              <a:pathLst>
                <a:path w="11" h="40">
                  <a:moveTo>
                    <a:pt x="0" y="1"/>
                  </a:moveTo>
                  <a:lnTo>
                    <a:pt x="0" y="6"/>
                  </a:lnTo>
                  <a:lnTo>
                    <a:pt x="0" y="14"/>
                  </a:lnTo>
                  <a:lnTo>
                    <a:pt x="0" y="25"/>
                  </a:lnTo>
                  <a:lnTo>
                    <a:pt x="0" y="40"/>
                  </a:lnTo>
                  <a:lnTo>
                    <a:pt x="11" y="39"/>
                  </a:lnTo>
                  <a:lnTo>
                    <a:pt x="11" y="0"/>
                  </a:lnTo>
                  <a:lnTo>
                    <a:pt x="7" y="0"/>
                  </a:lnTo>
                  <a:lnTo>
                    <a:pt x="4" y="0"/>
                  </a:lnTo>
                  <a:lnTo>
                    <a:pt x="1" y="1"/>
                  </a:lnTo>
                  <a:lnTo>
                    <a:pt x="0" y="1"/>
                  </a:lnTo>
                  <a:close/>
                </a:path>
              </a:pathLst>
            </a:custGeom>
            <a:solidFill>
              <a:srgbClr val="FFFFFF"/>
            </a:solidFill>
            <a:ln w="9525">
              <a:noFill/>
              <a:round/>
              <a:headEnd/>
              <a:tailEnd/>
            </a:ln>
          </p:spPr>
          <p:txBody>
            <a:bodyPr/>
            <a:lstStyle/>
            <a:p>
              <a:endParaRPr lang="en-US" dirty="0">
                <a:latin typeface="Segoe" pitchFamily="34" charset="0"/>
              </a:endParaRPr>
            </a:p>
          </p:txBody>
        </p:sp>
        <p:sp>
          <p:nvSpPr>
            <p:cNvPr id="349" name="Freeform 77"/>
            <p:cNvSpPr>
              <a:spLocks/>
            </p:cNvSpPr>
            <p:nvPr/>
          </p:nvSpPr>
          <p:spPr bwMode="auto">
            <a:xfrm>
              <a:off x="4388" y="3402"/>
              <a:ext cx="11" cy="42"/>
            </a:xfrm>
            <a:custGeom>
              <a:avLst/>
              <a:gdLst/>
              <a:ahLst/>
              <a:cxnLst>
                <a:cxn ang="0">
                  <a:pos x="0" y="0"/>
                </a:cxn>
                <a:cxn ang="0">
                  <a:pos x="0" y="10"/>
                </a:cxn>
                <a:cxn ang="0">
                  <a:pos x="0" y="21"/>
                </a:cxn>
                <a:cxn ang="0">
                  <a:pos x="0" y="30"/>
                </a:cxn>
                <a:cxn ang="0">
                  <a:pos x="0" y="41"/>
                </a:cxn>
                <a:cxn ang="0">
                  <a:pos x="11" y="40"/>
                </a:cxn>
                <a:cxn ang="0">
                  <a:pos x="11" y="0"/>
                </a:cxn>
                <a:cxn ang="0">
                  <a:pos x="0" y="0"/>
                </a:cxn>
              </a:cxnLst>
              <a:rect l="0" t="0" r="r" b="b"/>
              <a:pathLst>
                <a:path w="11" h="41">
                  <a:moveTo>
                    <a:pt x="0" y="0"/>
                  </a:moveTo>
                  <a:lnTo>
                    <a:pt x="0" y="10"/>
                  </a:lnTo>
                  <a:lnTo>
                    <a:pt x="0" y="21"/>
                  </a:lnTo>
                  <a:lnTo>
                    <a:pt x="0" y="30"/>
                  </a:lnTo>
                  <a:lnTo>
                    <a:pt x="0" y="41"/>
                  </a:lnTo>
                  <a:lnTo>
                    <a:pt x="11" y="40"/>
                  </a:lnTo>
                  <a:lnTo>
                    <a:pt x="11" y="0"/>
                  </a:lnTo>
                  <a:lnTo>
                    <a:pt x="0" y="0"/>
                  </a:lnTo>
                  <a:close/>
                </a:path>
              </a:pathLst>
            </a:custGeom>
            <a:solidFill>
              <a:srgbClr val="FFFFFF"/>
            </a:solidFill>
            <a:ln w="9525">
              <a:noFill/>
              <a:round/>
              <a:headEnd/>
              <a:tailEnd/>
            </a:ln>
          </p:spPr>
          <p:txBody>
            <a:bodyPr/>
            <a:lstStyle/>
            <a:p>
              <a:endParaRPr lang="en-US" dirty="0">
                <a:latin typeface="Segoe" pitchFamily="34" charset="0"/>
              </a:endParaRPr>
            </a:p>
          </p:txBody>
        </p:sp>
        <p:sp>
          <p:nvSpPr>
            <p:cNvPr id="350" name="Freeform 78"/>
            <p:cNvSpPr>
              <a:spLocks/>
            </p:cNvSpPr>
            <p:nvPr/>
          </p:nvSpPr>
          <p:spPr bwMode="auto">
            <a:xfrm>
              <a:off x="4388" y="3524"/>
              <a:ext cx="11" cy="43"/>
            </a:xfrm>
            <a:custGeom>
              <a:avLst/>
              <a:gdLst/>
              <a:ahLst/>
              <a:cxnLst>
                <a:cxn ang="0">
                  <a:pos x="0" y="0"/>
                </a:cxn>
                <a:cxn ang="0">
                  <a:pos x="0" y="11"/>
                </a:cxn>
                <a:cxn ang="0">
                  <a:pos x="0" y="21"/>
                </a:cxn>
                <a:cxn ang="0">
                  <a:pos x="0" y="32"/>
                </a:cxn>
                <a:cxn ang="0">
                  <a:pos x="0" y="43"/>
                </a:cxn>
                <a:cxn ang="0">
                  <a:pos x="11" y="43"/>
                </a:cxn>
                <a:cxn ang="0">
                  <a:pos x="11" y="0"/>
                </a:cxn>
                <a:cxn ang="0">
                  <a:pos x="0" y="0"/>
                </a:cxn>
              </a:cxnLst>
              <a:rect l="0" t="0" r="r" b="b"/>
              <a:pathLst>
                <a:path w="11" h="43">
                  <a:moveTo>
                    <a:pt x="0" y="0"/>
                  </a:moveTo>
                  <a:lnTo>
                    <a:pt x="0" y="11"/>
                  </a:lnTo>
                  <a:lnTo>
                    <a:pt x="0" y="21"/>
                  </a:lnTo>
                  <a:lnTo>
                    <a:pt x="0" y="32"/>
                  </a:lnTo>
                  <a:lnTo>
                    <a:pt x="0" y="43"/>
                  </a:lnTo>
                  <a:lnTo>
                    <a:pt x="11" y="43"/>
                  </a:lnTo>
                  <a:lnTo>
                    <a:pt x="11" y="0"/>
                  </a:lnTo>
                  <a:lnTo>
                    <a:pt x="0" y="0"/>
                  </a:lnTo>
                  <a:close/>
                </a:path>
              </a:pathLst>
            </a:custGeom>
            <a:solidFill>
              <a:srgbClr val="FFFFFF"/>
            </a:solidFill>
            <a:ln w="9525">
              <a:noFill/>
              <a:round/>
              <a:headEnd/>
              <a:tailEnd/>
            </a:ln>
          </p:spPr>
          <p:txBody>
            <a:bodyPr/>
            <a:lstStyle/>
            <a:p>
              <a:endParaRPr lang="en-US" dirty="0">
                <a:latin typeface="Segoe" pitchFamily="34" charset="0"/>
              </a:endParaRPr>
            </a:p>
          </p:txBody>
        </p:sp>
        <p:sp>
          <p:nvSpPr>
            <p:cNvPr id="351" name="Freeform 79"/>
            <p:cNvSpPr>
              <a:spLocks/>
            </p:cNvSpPr>
            <p:nvPr/>
          </p:nvSpPr>
          <p:spPr bwMode="auto">
            <a:xfrm>
              <a:off x="4388" y="3461"/>
              <a:ext cx="11" cy="44"/>
            </a:xfrm>
            <a:custGeom>
              <a:avLst/>
              <a:gdLst/>
              <a:ahLst/>
              <a:cxnLst>
                <a:cxn ang="0">
                  <a:pos x="11" y="0"/>
                </a:cxn>
                <a:cxn ang="0">
                  <a:pos x="0" y="2"/>
                </a:cxn>
                <a:cxn ang="0">
                  <a:pos x="0" y="12"/>
                </a:cxn>
                <a:cxn ang="0">
                  <a:pos x="0" y="23"/>
                </a:cxn>
                <a:cxn ang="0">
                  <a:pos x="0" y="32"/>
                </a:cxn>
                <a:cxn ang="0">
                  <a:pos x="0" y="43"/>
                </a:cxn>
                <a:cxn ang="0">
                  <a:pos x="11" y="43"/>
                </a:cxn>
                <a:cxn ang="0">
                  <a:pos x="11" y="0"/>
                </a:cxn>
              </a:cxnLst>
              <a:rect l="0" t="0" r="r" b="b"/>
              <a:pathLst>
                <a:path w="11" h="43">
                  <a:moveTo>
                    <a:pt x="11" y="0"/>
                  </a:moveTo>
                  <a:lnTo>
                    <a:pt x="0" y="2"/>
                  </a:lnTo>
                  <a:lnTo>
                    <a:pt x="0" y="12"/>
                  </a:lnTo>
                  <a:lnTo>
                    <a:pt x="0" y="23"/>
                  </a:lnTo>
                  <a:lnTo>
                    <a:pt x="0" y="32"/>
                  </a:lnTo>
                  <a:lnTo>
                    <a:pt x="0" y="43"/>
                  </a:lnTo>
                  <a:lnTo>
                    <a:pt x="11" y="43"/>
                  </a:lnTo>
                  <a:lnTo>
                    <a:pt x="11" y="0"/>
                  </a:lnTo>
                  <a:close/>
                </a:path>
              </a:pathLst>
            </a:custGeom>
            <a:solidFill>
              <a:srgbClr val="FFFFFF"/>
            </a:solidFill>
            <a:ln w="9525">
              <a:noFill/>
              <a:round/>
              <a:headEnd/>
              <a:tailEnd/>
            </a:ln>
          </p:spPr>
          <p:txBody>
            <a:bodyPr/>
            <a:lstStyle/>
            <a:p>
              <a:endParaRPr lang="en-US" dirty="0">
                <a:latin typeface="Segoe" pitchFamily="34" charset="0"/>
              </a:endParaRPr>
            </a:p>
          </p:txBody>
        </p:sp>
        <p:sp>
          <p:nvSpPr>
            <p:cNvPr id="352" name="Freeform 80"/>
            <p:cNvSpPr>
              <a:spLocks/>
            </p:cNvSpPr>
            <p:nvPr/>
          </p:nvSpPr>
          <p:spPr bwMode="auto">
            <a:xfrm>
              <a:off x="4623" y="3464"/>
              <a:ext cx="24" cy="25"/>
            </a:xfrm>
            <a:custGeom>
              <a:avLst/>
              <a:gdLst/>
              <a:ahLst/>
              <a:cxnLst>
                <a:cxn ang="0">
                  <a:pos x="0" y="11"/>
                </a:cxn>
                <a:cxn ang="0">
                  <a:pos x="2" y="17"/>
                </a:cxn>
                <a:cxn ang="0">
                  <a:pos x="5" y="20"/>
                </a:cxn>
                <a:cxn ang="0">
                  <a:pos x="7" y="22"/>
                </a:cxn>
                <a:cxn ang="0">
                  <a:pos x="12" y="24"/>
                </a:cxn>
                <a:cxn ang="0">
                  <a:pos x="17" y="22"/>
                </a:cxn>
                <a:cxn ang="0">
                  <a:pos x="20" y="20"/>
                </a:cxn>
                <a:cxn ang="0">
                  <a:pos x="23" y="17"/>
                </a:cxn>
                <a:cxn ang="0">
                  <a:pos x="24" y="11"/>
                </a:cxn>
                <a:cxn ang="0">
                  <a:pos x="23" y="7"/>
                </a:cxn>
                <a:cxn ang="0">
                  <a:pos x="20" y="3"/>
                </a:cxn>
                <a:cxn ang="0">
                  <a:pos x="17" y="2"/>
                </a:cxn>
                <a:cxn ang="0">
                  <a:pos x="12" y="0"/>
                </a:cxn>
                <a:cxn ang="0">
                  <a:pos x="7" y="2"/>
                </a:cxn>
                <a:cxn ang="0">
                  <a:pos x="5" y="3"/>
                </a:cxn>
                <a:cxn ang="0">
                  <a:pos x="2" y="7"/>
                </a:cxn>
                <a:cxn ang="0">
                  <a:pos x="0" y="11"/>
                </a:cxn>
              </a:cxnLst>
              <a:rect l="0" t="0" r="r" b="b"/>
              <a:pathLst>
                <a:path w="24" h="24">
                  <a:moveTo>
                    <a:pt x="0" y="11"/>
                  </a:moveTo>
                  <a:lnTo>
                    <a:pt x="2" y="17"/>
                  </a:lnTo>
                  <a:lnTo>
                    <a:pt x="5" y="20"/>
                  </a:lnTo>
                  <a:lnTo>
                    <a:pt x="7" y="22"/>
                  </a:lnTo>
                  <a:lnTo>
                    <a:pt x="12" y="24"/>
                  </a:lnTo>
                  <a:lnTo>
                    <a:pt x="17" y="22"/>
                  </a:lnTo>
                  <a:lnTo>
                    <a:pt x="20" y="20"/>
                  </a:lnTo>
                  <a:lnTo>
                    <a:pt x="23" y="17"/>
                  </a:lnTo>
                  <a:lnTo>
                    <a:pt x="24" y="11"/>
                  </a:lnTo>
                  <a:lnTo>
                    <a:pt x="23" y="7"/>
                  </a:lnTo>
                  <a:lnTo>
                    <a:pt x="20" y="3"/>
                  </a:lnTo>
                  <a:lnTo>
                    <a:pt x="17" y="2"/>
                  </a:lnTo>
                  <a:lnTo>
                    <a:pt x="12" y="0"/>
                  </a:lnTo>
                  <a:lnTo>
                    <a:pt x="7" y="2"/>
                  </a:lnTo>
                  <a:lnTo>
                    <a:pt x="5" y="3"/>
                  </a:lnTo>
                  <a:lnTo>
                    <a:pt x="2" y="7"/>
                  </a:lnTo>
                  <a:lnTo>
                    <a:pt x="0" y="11"/>
                  </a:lnTo>
                  <a:close/>
                </a:path>
              </a:pathLst>
            </a:custGeom>
            <a:solidFill>
              <a:srgbClr val="000000"/>
            </a:solidFill>
            <a:ln w="9525">
              <a:noFill/>
              <a:round/>
              <a:headEnd/>
              <a:tailEnd/>
            </a:ln>
          </p:spPr>
          <p:txBody>
            <a:bodyPr/>
            <a:lstStyle/>
            <a:p>
              <a:endParaRPr lang="en-US" dirty="0">
                <a:latin typeface="Segoe" pitchFamily="34" charset="0"/>
              </a:endParaRPr>
            </a:p>
          </p:txBody>
        </p:sp>
        <p:sp>
          <p:nvSpPr>
            <p:cNvPr id="353" name="Freeform 81"/>
            <p:cNvSpPr>
              <a:spLocks/>
            </p:cNvSpPr>
            <p:nvPr/>
          </p:nvSpPr>
          <p:spPr bwMode="auto">
            <a:xfrm>
              <a:off x="4623" y="3600"/>
              <a:ext cx="24" cy="25"/>
            </a:xfrm>
            <a:custGeom>
              <a:avLst/>
              <a:gdLst/>
              <a:ahLst/>
              <a:cxnLst>
                <a:cxn ang="0">
                  <a:pos x="12" y="24"/>
                </a:cxn>
                <a:cxn ang="0">
                  <a:pos x="17" y="22"/>
                </a:cxn>
                <a:cxn ang="0">
                  <a:pos x="20" y="19"/>
                </a:cxn>
                <a:cxn ang="0">
                  <a:pos x="23" y="17"/>
                </a:cxn>
                <a:cxn ang="0">
                  <a:pos x="24" y="11"/>
                </a:cxn>
                <a:cxn ang="0">
                  <a:pos x="23" y="7"/>
                </a:cxn>
                <a:cxn ang="0">
                  <a:pos x="20" y="3"/>
                </a:cxn>
                <a:cxn ang="0">
                  <a:pos x="17" y="1"/>
                </a:cxn>
                <a:cxn ang="0">
                  <a:pos x="12" y="0"/>
                </a:cxn>
                <a:cxn ang="0">
                  <a:pos x="7" y="1"/>
                </a:cxn>
                <a:cxn ang="0">
                  <a:pos x="5" y="3"/>
                </a:cxn>
                <a:cxn ang="0">
                  <a:pos x="2" y="7"/>
                </a:cxn>
                <a:cxn ang="0">
                  <a:pos x="0" y="11"/>
                </a:cxn>
                <a:cxn ang="0">
                  <a:pos x="2" y="17"/>
                </a:cxn>
                <a:cxn ang="0">
                  <a:pos x="5" y="19"/>
                </a:cxn>
                <a:cxn ang="0">
                  <a:pos x="7" y="22"/>
                </a:cxn>
                <a:cxn ang="0">
                  <a:pos x="12" y="24"/>
                </a:cxn>
              </a:cxnLst>
              <a:rect l="0" t="0" r="r" b="b"/>
              <a:pathLst>
                <a:path w="24" h="24">
                  <a:moveTo>
                    <a:pt x="12" y="24"/>
                  </a:moveTo>
                  <a:lnTo>
                    <a:pt x="17" y="22"/>
                  </a:lnTo>
                  <a:lnTo>
                    <a:pt x="20" y="19"/>
                  </a:lnTo>
                  <a:lnTo>
                    <a:pt x="23" y="17"/>
                  </a:lnTo>
                  <a:lnTo>
                    <a:pt x="24" y="11"/>
                  </a:lnTo>
                  <a:lnTo>
                    <a:pt x="23" y="7"/>
                  </a:lnTo>
                  <a:lnTo>
                    <a:pt x="20" y="3"/>
                  </a:lnTo>
                  <a:lnTo>
                    <a:pt x="17" y="1"/>
                  </a:lnTo>
                  <a:lnTo>
                    <a:pt x="12" y="0"/>
                  </a:lnTo>
                  <a:lnTo>
                    <a:pt x="7" y="1"/>
                  </a:lnTo>
                  <a:lnTo>
                    <a:pt x="5" y="3"/>
                  </a:lnTo>
                  <a:lnTo>
                    <a:pt x="2" y="7"/>
                  </a:lnTo>
                  <a:lnTo>
                    <a:pt x="0" y="11"/>
                  </a:lnTo>
                  <a:lnTo>
                    <a:pt x="2" y="17"/>
                  </a:lnTo>
                  <a:lnTo>
                    <a:pt x="5" y="19"/>
                  </a:lnTo>
                  <a:lnTo>
                    <a:pt x="7" y="22"/>
                  </a:lnTo>
                  <a:lnTo>
                    <a:pt x="12" y="24"/>
                  </a:lnTo>
                  <a:close/>
                </a:path>
              </a:pathLst>
            </a:custGeom>
            <a:solidFill>
              <a:srgbClr val="000000"/>
            </a:solidFill>
            <a:ln w="9525">
              <a:noFill/>
              <a:round/>
              <a:headEnd/>
              <a:tailEnd/>
            </a:ln>
          </p:spPr>
          <p:txBody>
            <a:bodyPr/>
            <a:lstStyle/>
            <a:p>
              <a:endParaRPr lang="en-US" dirty="0">
                <a:latin typeface="Segoe" pitchFamily="34" charset="0"/>
              </a:endParaRPr>
            </a:p>
          </p:txBody>
        </p:sp>
        <p:sp>
          <p:nvSpPr>
            <p:cNvPr id="354" name="Freeform 82"/>
            <p:cNvSpPr>
              <a:spLocks/>
            </p:cNvSpPr>
            <p:nvPr/>
          </p:nvSpPr>
          <p:spPr bwMode="auto">
            <a:xfrm>
              <a:off x="4623" y="3669"/>
              <a:ext cx="24" cy="22"/>
            </a:xfrm>
            <a:custGeom>
              <a:avLst/>
              <a:gdLst/>
              <a:ahLst/>
              <a:cxnLst>
                <a:cxn ang="0">
                  <a:pos x="12" y="23"/>
                </a:cxn>
                <a:cxn ang="0">
                  <a:pos x="17" y="22"/>
                </a:cxn>
                <a:cxn ang="0">
                  <a:pos x="20" y="19"/>
                </a:cxn>
                <a:cxn ang="0">
                  <a:pos x="23" y="17"/>
                </a:cxn>
                <a:cxn ang="0">
                  <a:pos x="24" y="11"/>
                </a:cxn>
                <a:cxn ang="0">
                  <a:pos x="23" y="7"/>
                </a:cxn>
                <a:cxn ang="0">
                  <a:pos x="20" y="3"/>
                </a:cxn>
                <a:cxn ang="0">
                  <a:pos x="17" y="1"/>
                </a:cxn>
                <a:cxn ang="0">
                  <a:pos x="12" y="0"/>
                </a:cxn>
                <a:cxn ang="0">
                  <a:pos x="7" y="1"/>
                </a:cxn>
                <a:cxn ang="0">
                  <a:pos x="5" y="3"/>
                </a:cxn>
                <a:cxn ang="0">
                  <a:pos x="2" y="7"/>
                </a:cxn>
                <a:cxn ang="0">
                  <a:pos x="0" y="11"/>
                </a:cxn>
                <a:cxn ang="0">
                  <a:pos x="2" y="17"/>
                </a:cxn>
                <a:cxn ang="0">
                  <a:pos x="5" y="19"/>
                </a:cxn>
                <a:cxn ang="0">
                  <a:pos x="7" y="22"/>
                </a:cxn>
                <a:cxn ang="0">
                  <a:pos x="12" y="23"/>
                </a:cxn>
              </a:cxnLst>
              <a:rect l="0" t="0" r="r" b="b"/>
              <a:pathLst>
                <a:path w="24" h="23">
                  <a:moveTo>
                    <a:pt x="12" y="23"/>
                  </a:moveTo>
                  <a:lnTo>
                    <a:pt x="17" y="22"/>
                  </a:lnTo>
                  <a:lnTo>
                    <a:pt x="20" y="19"/>
                  </a:lnTo>
                  <a:lnTo>
                    <a:pt x="23" y="17"/>
                  </a:lnTo>
                  <a:lnTo>
                    <a:pt x="24" y="11"/>
                  </a:lnTo>
                  <a:lnTo>
                    <a:pt x="23" y="7"/>
                  </a:lnTo>
                  <a:lnTo>
                    <a:pt x="20" y="3"/>
                  </a:lnTo>
                  <a:lnTo>
                    <a:pt x="17" y="1"/>
                  </a:lnTo>
                  <a:lnTo>
                    <a:pt x="12" y="0"/>
                  </a:lnTo>
                  <a:lnTo>
                    <a:pt x="7" y="1"/>
                  </a:lnTo>
                  <a:lnTo>
                    <a:pt x="5" y="3"/>
                  </a:lnTo>
                  <a:lnTo>
                    <a:pt x="2" y="7"/>
                  </a:lnTo>
                  <a:lnTo>
                    <a:pt x="0" y="11"/>
                  </a:lnTo>
                  <a:lnTo>
                    <a:pt x="2" y="17"/>
                  </a:lnTo>
                  <a:lnTo>
                    <a:pt x="5" y="19"/>
                  </a:lnTo>
                  <a:lnTo>
                    <a:pt x="7" y="22"/>
                  </a:lnTo>
                  <a:lnTo>
                    <a:pt x="12" y="23"/>
                  </a:lnTo>
                  <a:close/>
                </a:path>
              </a:pathLst>
            </a:custGeom>
            <a:solidFill>
              <a:srgbClr val="000000"/>
            </a:solidFill>
            <a:ln w="9525">
              <a:noFill/>
              <a:round/>
              <a:headEnd/>
              <a:tailEnd/>
            </a:ln>
          </p:spPr>
          <p:txBody>
            <a:bodyPr/>
            <a:lstStyle/>
            <a:p>
              <a:endParaRPr lang="en-US" dirty="0">
                <a:latin typeface="Segoe" pitchFamily="34" charset="0"/>
              </a:endParaRPr>
            </a:p>
          </p:txBody>
        </p:sp>
        <p:sp>
          <p:nvSpPr>
            <p:cNvPr id="355" name="Freeform 83"/>
            <p:cNvSpPr>
              <a:spLocks/>
            </p:cNvSpPr>
            <p:nvPr/>
          </p:nvSpPr>
          <p:spPr bwMode="auto">
            <a:xfrm>
              <a:off x="4623" y="3736"/>
              <a:ext cx="24" cy="24"/>
            </a:xfrm>
            <a:custGeom>
              <a:avLst/>
              <a:gdLst/>
              <a:ahLst/>
              <a:cxnLst>
                <a:cxn ang="0">
                  <a:pos x="12" y="23"/>
                </a:cxn>
                <a:cxn ang="0">
                  <a:pos x="17" y="22"/>
                </a:cxn>
                <a:cxn ang="0">
                  <a:pos x="20" y="19"/>
                </a:cxn>
                <a:cxn ang="0">
                  <a:pos x="23" y="16"/>
                </a:cxn>
                <a:cxn ang="0">
                  <a:pos x="24" y="11"/>
                </a:cxn>
                <a:cxn ang="0">
                  <a:pos x="23" y="7"/>
                </a:cxn>
                <a:cxn ang="0">
                  <a:pos x="20" y="3"/>
                </a:cxn>
                <a:cxn ang="0">
                  <a:pos x="17" y="1"/>
                </a:cxn>
                <a:cxn ang="0">
                  <a:pos x="12" y="0"/>
                </a:cxn>
                <a:cxn ang="0">
                  <a:pos x="7" y="1"/>
                </a:cxn>
                <a:cxn ang="0">
                  <a:pos x="5" y="3"/>
                </a:cxn>
                <a:cxn ang="0">
                  <a:pos x="2" y="7"/>
                </a:cxn>
                <a:cxn ang="0">
                  <a:pos x="0" y="11"/>
                </a:cxn>
                <a:cxn ang="0">
                  <a:pos x="2" y="16"/>
                </a:cxn>
                <a:cxn ang="0">
                  <a:pos x="5" y="19"/>
                </a:cxn>
                <a:cxn ang="0">
                  <a:pos x="7" y="22"/>
                </a:cxn>
                <a:cxn ang="0">
                  <a:pos x="12" y="23"/>
                </a:cxn>
              </a:cxnLst>
              <a:rect l="0" t="0" r="r" b="b"/>
              <a:pathLst>
                <a:path w="24" h="23">
                  <a:moveTo>
                    <a:pt x="12" y="23"/>
                  </a:moveTo>
                  <a:lnTo>
                    <a:pt x="17" y="22"/>
                  </a:lnTo>
                  <a:lnTo>
                    <a:pt x="20" y="19"/>
                  </a:lnTo>
                  <a:lnTo>
                    <a:pt x="23" y="16"/>
                  </a:lnTo>
                  <a:lnTo>
                    <a:pt x="24" y="11"/>
                  </a:lnTo>
                  <a:lnTo>
                    <a:pt x="23" y="7"/>
                  </a:lnTo>
                  <a:lnTo>
                    <a:pt x="20" y="3"/>
                  </a:lnTo>
                  <a:lnTo>
                    <a:pt x="17" y="1"/>
                  </a:lnTo>
                  <a:lnTo>
                    <a:pt x="12" y="0"/>
                  </a:lnTo>
                  <a:lnTo>
                    <a:pt x="7" y="1"/>
                  </a:lnTo>
                  <a:lnTo>
                    <a:pt x="5" y="3"/>
                  </a:lnTo>
                  <a:lnTo>
                    <a:pt x="2" y="7"/>
                  </a:lnTo>
                  <a:lnTo>
                    <a:pt x="0" y="11"/>
                  </a:lnTo>
                  <a:lnTo>
                    <a:pt x="2" y="16"/>
                  </a:lnTo>
                  <a:lnTo>
                    <a:pt x="5" y="19"/>
                  </a:lnTo>
                  <a:lnTo>
                    <a:pt x="7" y="22"/>
                  </a:lnTo>
                  <a:lnTo>
                    <a:pt x="12" y="23"/>
                  </a:lnTo>
                  <a:close/>
                </a:path>
              </a:pathLst>
            </a:custGeom>
            <a:solidFill>
              <a:srgbClr val="000000"/>
            </a:solidFill>
            <a:ln w="9525">
              <a:noFill/>
              <a:round/>
              <a:headEnd/>
              <a:tailEnd/>
            </a:ln>
          </p:spPr>
          <p:txBody>
            <a:bodyPr/>
            <a:lstStyle/>
            <a:p>
              <a:endParaRPr lang="en-US" dirty="0">
                <a:latin typeface="Segoe" pitchFamily="34" charset="0"/>
              </a:endParaRPr>
            </a:p>
          </p:txBody>
        </p:sp>
        <p:sp>
          <p:nvSpPr>
            <p:cNvPr id="356" name="Freeform 84"/>
            <p:cNvSpPr>
              <a:spLocks/>
            </p:cNvSpPr>
            <p:nvPr/>
          </p:nvSpPr>
          <p:spPr bwMode="auto">
            <a:xfrm>
              <a:off x="4556" y="3467"/>
              <a:ext cx="59" cy="22"/>
            </a:xfrm>
            <a:custGeom>
              <a:avLst/>
              <a:gdLst/>
              <a:ahLst/>
              <a:cxnLst>
                <a:cxn ang="0">
                  <a:pos x="0" y="21"/>
                </a:cxn>
                <a:cxn ang="0">
                  <a:pos x="30" y="21"/>
                </a:cxn>
                <a:cxn ang="0">
                  <a:pos x="59" y="19"/>
                </a:cxn>
                <a:cxn ang="0">
                  <a:pos x="59" y="0"/>
                </a:cxn>
                <a:cxn ang="0">
                  <a:pos x="52" y="0"/>
                </a:cxn>
                <a:cxn ang="0">
                  <a:pos x="0" y="1"/>
                </a:cxn>
                <a:cxn ang="0">
                  <a:pos x="0" y="21"/>
                </a:cxn>
              </a:cxnLst>
              <a:rect l="0" t="0" r="r" b="b"/>
              <a:pathLst>
                <a:path w="59" h="21">
                  <a:moveTo>
                    <a:pt x="0" y="21"/>
                  </a:moveTo>
                  <a:lnTo>
                    <a:pt x="30" y="21"/>
                  </a:lnTo>
                  <a:lnTo>
                    <a:pt x="59" y="19"/>
                  </a:lnTo>
                  <a:lnTo>
                    <a:pt x="59" y="0"/>
                  </a:lnTo>
                  <a:lnTo>
                    <a:pt x="52" y="0"/>
                  </a:lnTo>
                  <a:lnTo>
                    <a:pt x="0" y="1"/>
                  </a:lnTo>
                  <a:lnTo>
                    <a:pt x="0" y="21"/>
                  </a:lnTo>
                  <a:close/>
                </a:path>
              </a:pathLst>
            </a:custGeom>
            <a:solidFill>
              <a:srgbClr val="000000"/>
            </a:solidFill>
            <a:ln w="9525">
              <a:noFill/>
              <a:round/>
              <a:headEnd/>
              <a:tailEnd/>
            </a:ln>
          </p:spPr>
          <p:txBody>
            <a:bodyPr/>
            <a:lstStyle/>
            <a:p>
              <a:endParaRPr lang="en-US" dirty="0">
                <a:latin typeface="Segoe" pitchFamily="34" charset="0"/>
              </a:endParaRPr>
            </a:p>
          </p:txBody>
        </p:sp>
        <p:sp>
          <p:nvSpPr>
            <p:cNvPr id="357" name="Freeform 85"/>
            <p:cNvSpPr>
              <a:spLocks/>
            </p:cNvSpPr>
            <p:nvPr/>
          </p:nvSpPr>
          <p:spPr bwMode="auto">
            <a:xfrm>
              <a:off x="4556" y="3668"/>
              <a:ext cx="59" cy="21"/>
            </a:xfrm>
            <a:custGeom>
              <a:avLst/>
              <a:gdLst/>
              <a:ahLst/>
              <a:cxnLst>
                <a:cxn ang="0">
                  <a:pos x="0" y="19"/>
                </a:cxn>
                <a:cxn ang="0">
                  <a:pos x="59" y="22"/>
                </a:cxn>
                <a:cxn ang="0">
                  <a:pos x="59" y="2"/>
                </a:cxn>
                <a:cxn ang="0">
                  <a:pos x="0" y="0"/>
                </a:cxn>
                <a:cxn ang="0">
                  <a:pos x="0" y="19"/>
                </a:cxn>
              </a:cxnLst>
              <a:rect l="0" t="0" r="r" b="b"/>
              <a:pathLst>
                <a:path w="59" h="22">
                  <a:moveTo>
                    <a:pt x="0" y="19"/>
                  </a:moveTo>
                  <a:lnTo>
                    <a:pt x="59" y="22"/>
                  </a:lnTo>
                  <a:lnTo>
                    <a:pt x="59" y="2"/>
                  </a:lnTo>
                  <a:lnTo>
                    <a:pt x="0" y="0"/>
                  </a:lnTo>
                  <a:lnTo>
                    <a:pt x="0" y="19"/>
                  </a:lnTo>
                  <a:close/>
                </a:path>
              </a:pathLst>
            </a:custGeom>
            <a:solidFill>
              <a:srgbClr val="000000"/>
            </a:solidFill>
            <a:ln w="9525">
              <a:noFill/>
              <a:round/>
              <a:headEnd/>
              <a:tailEnd/>
            </a:ln>
          </p:spPr>
          <p:txBody>
            <a:bodyPr/>
            <a:lstStyle/>
            <a:p>
              <a:endParaRPr lang="en-US" dirty="0">
                <a:latin typeface="Segoe" pitchFamily="34" charset="0"/>
              </a:endParaRPr>
            </a:p>
          </p:txBody>
        </p:sp>
        <p:sp>
          <p:nvSpPr>
            <p:cNvPr id="358" name="Freeform 86"/>
            <p:cNvSpPr>
              <a:spLocks/>
            </p:cNvSpPr>
            <p:nvPr/>
          </p:nvSpPr>
          <p:spPr bwMode="auto">
            <a:xfrm>
              <a:off x="4556" y="3733"/>
              <a:ext cx="59" cy="26"/>
            </a:xfrm>
            <a:custGeom>
              <a:avLst/>
              <a:gdLst/>
              <a:ahLst/>
              <a:cxnLst>
                <a:cxn ang="0">
                  <a:pos x="0" y="19"/>
                </a:cxn>
                <a:cxn ang="0">
                  <a:pos x="59" y="25"/>
                </a:cxn>
                <a:cxn ang="0">
                  <a:pos x="59" y="6"/>
                </a:cxn>
                <a:cxn ang="0">
                  <a:pos x="0" y="0"/>
                </a:cxn>
                <a:cxn ang="0">
                  <a:pos x="0" y="19"/>
                </a:cxn>
              </a:cxnLst>
              <a:rect l="0" t="0" r="r" b="b"/>
              <a:pathLst>
                <a:path w="59" h="25">
                  <a:moveTo>
                    <a:pt x="0" y="19"/>
                  </a:moveTo>
                  <a:lnTo>
                    <a:pt x="59" y="25"/>
                  </a:lnTo>
                  <a:lnTo>
                    <a:pt x="59" y="6"/>
                  </a:lnTo>
                  <a:lnTo>
                    <a:pt x="0" y="0"/>
                  </a:lnTo>
                  <a:lnTo>
                    <a:pt x="0" y="19"/>
                  </a:lnTo>
                  <a:close/>
                </a:path>
              </a:pathLst>
            </a:custGeom>
            <a:solidFill>
              <a:srgbClr val="000000"/>
            </a:solidFill>
            <a:ln w="9525">
              <a:noFill/>
              <a:round/>
              <a:headEnd/>
              <a:tailEnd/>
            </a:ln>
          </p:spPr>
          <p:txBody>
            <a:bodyPr/>
            <a:lstStyle/>
            <a:p>
              <a:endParaRPr lang="en-US" dirty="0">
                <a:latin typeface="Segoe" pitchFamily="34" charset="0"/>
              </a:endParaRPr>
            </a:p>
          </p:txBody>
        </p:sp>
        <p:sp>
          <p:nvSpPr>
            <p:cNvPr id="359" name="Freeform 87"/>
            <p:cNvSpPr>
              <a:spLocks/>
            </p:cNvSpPr>
            <p:nvPr/>
          </p:nvSpPr>
          <p:spPr bwMode="auto">
            <a:xfrm>
              <a:off x="4623" y="3193"/>
              <a:ext cx="24" cy="23"/>
            </a:xfrm>
            <a:custGeom>
              <a:avLst/>
              <a:gdLst/>
              <a:ahLst/>
              <a:cxnLst>
                <a:cxn ang="0">
                  <a:pos x="12" y="0"/>
                </a:cxn>
                <a:cxn ang="0">
                  <a:pos x="7" y="1"/>
                </a:cxn>
                <a:cxn ang="0">
                  <a:pos x="5" y="4"/>
                </a:cxn>
                <a:cxn ang="0">
                  <a:pos x="2" y="7"/>
                </a:cxn>
                <a:cxn ang="0">
                  <a:pos x="0" y="12"/>
                </a:cxn>
                <a:cxn ang="0">
                  <a:pos x="2" y="16"/>
                </a:cxn>
                <a:cxn ang="0">
                  <a:pos x="5" y="19"/>
                </a:cxn>
                <a:cxn ang="0">
                  <a:pos x="7" y="22"/>
                </a:cxn>
                <a:cxn ang="0">
                  <a:pos x="12" y="23"/>
                </a:cxn>
                <a:cxn ang="0">
                  <a:pos x="17" y="22"/>
                </a:cxn>
                <a:cxn ang="0">
                  <a:pos x="20" y="19"/>
                </a:cxn>
                <a:cxn ang="0">
                  <a:pos x="23" y="16"/>
                </a:cxn>
                <a:cxn ang="0">
                  <a:pos x="24" y="12"/>
                </a:cxn>
                <a:cxn ang="0">
                  <a:pos x="23" y="7"/>
                </a:cxn>
                <a:cxn ang="0">
                  <a:pos x="20" y="4"/>
                </a:cxn>
                <a:cxn ang="0">
                  <a:pos x="17" y="1"/>
                </a:cxn>
                <a:cxn ang="0">
                  <a:pos x="12" y="0"/>
                </a:cxn>
              </a:cxnLst>
              <a:rect l="0" t="0" r="r" b="b"/>
              <a:pathLst>
                <a:path w="24" h="23">
                  <a:moveTo>
                    <a:pt x="12" y="0"/>
                  </a:moveTo>
                  <a:lnTo>
                    <a:pt x="7" y="1"/>
                  </a:lnTo>
                  <a:lnTo>
                    <a:pt x="5" y="4"/>
                  </a:lnTo>
                  <a:lnTo>
                    <a:pt x="2" y="7"/>
                  </a:lnTo>
                  <a:lnTo>
                    <a:pt x="0" y="12"/>
                  </a:lnTo>
                  <a:lnTo>
                    <a:pt x="2" y="16"/>
                  </a:lnTo>
                  <a:lnTo>
                    <a:pt x="5" y="19"/>
                  </a:lnTo>
                  <a:lnTo>
                    <a:pt x="7" y="22"/>
                  </a:lnTo>
                  <a:lnTo>
                    <a:pt x="12" y="23"/>
                  </a:lnTo>
                  <a:lnTo>
                    <a:pt x="17" y="22"/>
                  </a:lnTo>
                  <a:lnTo>
                    <a:pt x="20" y="19"/>
                  </a:lnTo>
                  <a:lnTo>
                    <a:pt x="23" y="16"/>
                  </a:lnTo>
                  <a:lnTo>
                    <a:pt x="24" y="12"/>
                  </a:lnTo>
                  <a:lnTo>
                    <a:pt x="23" y="7"/>
                  </a:lnTo>
                  <a:lnTo>
                    <a:pt x="20" y="4"/>
                  </a:lnTo>
                  <a:lnTo>
                    <a:pt x="17" y="1"/>
                  </a:lnTo>
                  <a:lnTo>
                    <a:pt x="12" y="0"/>
                  </a:lnTo>
                  <a:close/>
                </a:path>
              </a:pathLst>
            </a:custGeom>
            <a:solidFill>
              <a:srgbClr val="000000"/>
            </a:solidFill>
            <a:ln w="9525">
              <a:noFill/>
              <a:round/>
              <a:headEnd/>
              <a:tailEnd/>
            </a:ln>
          </p:spPr>
          <p:txBody>
            <a:bodyPr/>
            <a:lstStyle/>
            <a:p>
              <a:endParaRPr lang="en-US" dirty="0">
                <a:latin typeface="Segoe" pitchFamily="34" charset="0"/>
              </a:endParaRPr>
            </a:p>
          </p:txBody>
        </p:sp>
        <p:sp>
          <p:nvSpPr>
            <p:cNvPr id="360" name="Freeform 88"/>
            <p:cNvSpPr>
              <a:spLocks/>
            </p:cNvSpPr>
            <p:nvPr/>
          </p:nvSpPr>
          <p:spPr bwMode="auto">
            <a:xfrm>
              <a:off x="4623" y="3261"/>
              <a:ext cx="24" cy="23"/>
            </a:xfrm>
            <a:custGeom>
              <a:avLst/>
              <a:gdLst/>
              <a:ahLst/>
              <a:cxnLst>
                <a:cxn ang="0">
                  <a:pos x="12" y="23"/>
                </a:cxn>
                <a:cxn ang="0">
                  <a:pos x="17" y="22"/>
                </a:cxn>
                <a:cxn ang="0">
                  <a:pos x="20" y="19"/>
                </a:cxn>
                <a:cxn ang="0">
                  <a:pos x="23" y="16"/>
                </a:cxn>
                <a:cxn ang="0">
                  <a:pos x="24" y="11"/>
                </a:cxn>
                <a:cxn ang="0">
                  <a:pos x="23" y="7"/>
                </a:cxn>
                <a:cxn ang="0">
                  <a:pos x="20" y="2"/>
                </a:cxn>
                <a:cxn ang="0">
                  <a:pos x="17" y="1"/>
                </a:cxn>
                <a:cxn ang="0">
                  <a:pos x="12" y="0"/>
                </a:cxn>
                <a:cxn ang="0">
                  <a:pos x="7" y="1"/>
                </a:cxn>
                <a:cxn ang="0">
                  <a:pos x="5" y="2"/>
                </a:cxn>
                <a:cxn ang="0">
                  <a:pos x="2" y="7"/>
                </a:cxn>
                <a:cxn ang="0">
                  <a:pos x="0" y="11"/>
                </a:cxn>
                <a:cxn ang="0">
                  <a:pos x="2" y="16"/>
                </a:cxn>
                <a:cxn ang="0">
                  <a:pos x="5" y="19"/>
                </a:cxn>
                <a:cxn ang="0">
                  <a:pos x="7" y="22"/>
                </a:cxn>
                <a:cxn ang="0">
                  <a:pos x="12" y="23"/>
                </a:cxn>
              </a:cxnLst>
              <a:rect l="0" t="0" r="r" b="b"/>
              <a:pathLst>
                <a:path w="24" h="23">
                  <a:moveTo>
                    <a:pt x="12" y="23"/>
                  </a:moveTo>
                  <a:lnTo>
                    <a:pt x="17" y="22"/>
                  </a:lnTo>
                  <a:lnTo>
                    <a:pt x="20" y="19"/>
                  </a:lnTo>
                  <a:lnTo>
                    <a:pt x="23" y="16"/>
                  </a:lnTo>
                  <a:lnTo>
                    <a:pt x="24" y="11"/>
                  </a:lnTo>
                  <a:lnTo>
                    <a:pt x="23" y="7"/>
                  </a:lnTo>
                  <a:lnTo>
                    <a:pt x="20" y="2"/>
                  </a:lnTo>
                  <a:lnTo>
                    <a:pt x="17" y="1"/>
                  </a:lnTo>
                  <a:lnTo>
                    <a:pt x="12" y="0"/>
                  </a:lnTo>
                  <a:lnTo>
                    <a:pt x="7" y="1"/>
                  </a:lnTo>
                  <a:lnTo>
                    <a:pt x="5" y="2"/>
                  </a:lnTo>
                  <a:lnTo>
                    <a:pt x="2" y="7"/>
                  </a:lnTo>
                  <a:lnTo>
                    <a:pt x="0" y="11"/>
                  </a:lnTo>
                  <a:lnTo>
                    <a:pt x="2" y="16"/>
                  </a:lnTo>
                  <a:lnTo>
                    <a:pt x="5" y="19"/>
                  </a:lnTo>
                  <a:lnTo>
                    <a:pt x="7" y="22"/>
                  </a:lnTo>
                  <a:lnTo>
                    <a:pt x="12" y="23"/>
                  </a:lnTo>
                  <a:close/>
                </a:path>
              </a:pathLst>
            </a:custGeom>
            <a:solidFill>
              <a:srgbClr val="000000"/>
            </a:solidFill>
            <a:ln w="9525">
              <a:noFill/>
              <a:round/>
              <a:headEnd/>
              <a:tailEnd/>
            </a:ln>
          </p:spPr>
          <p:txBody>
            <a:bodyPr/>
            <a:lstStyle/>
            <a:p>
              <a:endParaRPr lang="en-US" dirty="0">
                <a:latin typeface="Segoe" pitchFamily="34" charset="0"/>
              </a:endParaRPr>
            </a:p>
          </p:txBody>
        </p:sp>
        <p:sp>
          <p:nvSpPr>
            <p:cNvPr id="361" name="Freeform 89"/>
            <p:cNvSpPr>
              <a:spLocks/>
            </p:cNvSpPr>
            <p:nvPr/>
          </p:nvSpPr>
          <p:spPr bwMode="auto">
            <a:xfrm>
              <a:off x="4623" y="3328"/>
              <a:ext cx="24" cy="25"/>
            </a:xfrm>
            <a:custGeom>
              <a:avLst/>
              <a:gdLst/>
              <a:ahLst/>
              <a:cxnLst>
                <a:cxn ang="0">
                  <a:pos x="12" y="24"/>
                </a:cxn>
                <a:cxn ang="0">
                  <a:pos x="17" y="23"/>
                </a:cxn>
                <a:cxn ang="0">
                  <a:pos x="20" y="20"/>
                </a:cxn>
                <a:cxn ang="0">
                  <a:pos x="23" y="17"/>
                </a:cxn>
                <a:cxn ang="0">
                  <a:pos x="24" y="12"/>
                </a:cxn>
                <a:cxn ang="0">
                  <a:pos x="23" y="7"/>
                </a:cxn>
                <a:cxn ang="0">
                  <a:pos x="20" y="3"/>
                </a:cxn>
                <a:cxn ang="0">
                  <a:pos x="17" y="2"/>
                </a:cxn>
                <a:cxn ang="0">
                  <a:pos x="12" y="0"/>
                </a:cxn>
                <a:cxn ang="0">
                  <a:pos x="7" y="2"/>
                </a:cxn>
                <a:cxn ang="0">
                  <a:pos x="5" y="3"/>
                </a:cxn>
                <a:cxn ang="0">
                  <a:pos x="2" y="7"/>
                </a:cxn>
                <a:cxn ang="0">
                  <a:pos x="0" y="12"/>
                </a:cxn>
                <a:cxn ang="0">
                  <a:pos x="2" y="17"/>
                </a:cxn>
                <a:cxn ang="0">
                  <a:pos x="5" y="20"/>
                </a:cxn>
                <a:cxn ang="0">
                  <a:pos x="7" y="23"/>
                </a:cxn>
                <a:cxn ang="0">
                  <a:pos x="12" y="24"/>
                </a:cxn>
              </a:cxnLst>
              <a:rect l="0" t="0" r="r" b="b"/>
              <a:pathLst>
                <a:path w="24" h="24">
                  <a:moveTo>
                    <a:pt x="12" y="24"/>
                  </a:moveTo>
                  <a:lnTo>
                    <a:pt x="17" y="23"/>
                  </a:lnTo>
                  <a:lnTo>
                    <a:pt x="20" y="20"/>
                  </a:lnTo>
                  <a:lnTo>
                    <a:pt x="23" y="17"/>
                  </a:lnTo>
                  <a:lnTo>
                    <a:pt x="24" y="12"/>
                  </a:lnTo>
                  <a:lnTo>
                    <a:pt x="23" y="7"/>
                  </a:lnTo>
                  <a:lnTo>
                    <a:pt x="20" y="3"/>
                  </a:lnTo>
                  <a:lnTo>
                    <a:pt x="17" y="2"/>
                  </a:lnTo>
                  <a:lnTo>
                    <a:pt x="12" y="0"/>
                  </a:lnTo>
                  <a:lnTo>
                    <a:pt x="7" y="2"/>
                  </a:lnTo>
                  <a:lnTo>
                    <a:pt x="5" y="3"/>
                  </a:lnTo>
                  <a:lnTo>
                    <a:pt x="2" y="7"/>
                  </a:lnTo>
                  <a:lnTo>
                    <a:pt x="0" y="12"/>
                  </a:lnTo>
                  <a:lnTo>
                    <a:pt x="2" y="17"/>
                  </a:lnTo>
                  <a:lnTo>
                    <a:pt x="5" y="20"/>
                  </a:lnTo>
                  <a:lnTo>
                    <a:pt x="7" y="23"/>
                  </a:lnTo>
                  <a:lnTo>
                    <a:pt x="12" y="24"/>
                  </a:lnTo>
                  <a:close/>
                </a:path>
              </a:pathLst>
            </a:custGeom>
            <a:solidFill>
              <a:srgbClr val="000000"/>
            </a:solidFill>
            <a:ln w="9525">
              <a:noFill/>
              <a:round/>
              <a:headEnd/>
              <a:tailEnd/>
            </a:ln>
          </p:spPr>
          <p:txBody>
            <a:bodyPr/>
            <a:lstStyle/>
            <a:p>
              <a:endParaRPr lang="en-US" dirty="0">
                <a:latin typeface="Segoe" pitchFamily="34" charset="0"/>
              </a:endParaRPr>
            </a:p>
          </p:txBody>
        </p:sp>
        <p:sp>
          <p:nvSpPr>
            <p:cNvPr id="362" name="Freeform 90"/>
            <p:cNvSpPr>
              <a:spLocks/>
            </p:cNvSpPr>
            <p:nvPr/>
          </p:nvSpPr>
          <p:spPr bwMode="auto">
            <a:xfrm>
              <a:off x="4623" y="3396"/>
              <a:ext cx="24" cy="24"/>
            </a:xfrm>
            <a:custGeom>
              <a:avLst/>
              <a:gdLst/>
              <a:ahLst/>
              <a:cxnLst>
                <a:cxn ang="0">
                  <a:pos x="12" y="24"/>
                </a:cxn>
                <a:cxn ang="0">
                  <a:pos x="17" y="23"/>
                </a:cxn>
                <a:cxn ang="0">
                  <a:pos x="20" y="20"/>
                </a:cxn>
                <a:cxn ang="0">
                  <a:pos x="23" y="17"/>
                </a:cxn>
                <a:cxn ang="0">
                  <a:pos x="24" y="11"/>
                </a:cxn>
                <a:cxn ang="0">
                  <a:pos x="23" y="7"/>
                </a:cxn>
                <a:cxn ang="0">
                  <a:pos x="20" y="3"/>
                </a:cxn>
                <a:cxn ang="0">
                  <a:pos x="17" y="2"/>
                </a:cxn>
                <a:cxn ang="0">
                  <a:pos x="12" y="0"/>
                </a:cxn>
                <a:cxn ang="0">
                  <a:pos x="7" y="2"/>
                </a:cxn>
                <a:cxn ang="0">
                  <a:pos x="5" y="3"/>
                </a:cxn>
                <a:cxn ang="0">
                  <a:pos x="2" y="7"/>
                </a:cxn>
                <a:cxn ang="0">
                  <a:pos x="0" y="11"/>
                </a:cxn>
                <a:cxn ang="0">
                  <a:pos x="2" y="17"/>
                </a:cxn>
                <a:cxn ang="0">
                  <a:pos x="5" y="20"/>
                </a:cxn>
                <a:cxn ang="0">
                  <a:pos x="7" y="23"/>
                </a:cxn>
                <a:cxn ang="0">
                  <a:pos x="12" y="24"/>
                </a:cxn>
              </a:cxnLst>
              <a:rect l="0" t="0" r="r" b="b"/>
              <a:pathLst>
                <a:path w="24" h="24">
                  <a:moveTo>
                    <a:pt x="12" y="24"/>
                  </a:moveTo>
                  <a:lnTo>
                    <a:pt x="17" y="23"/>
                  </a:lnTo>
                  <a:lnTo>
                    <a:pt x="20" y="20"/>
                  </a:lnTo>
                  <a:lnTo>
                    <a:pt x="23" y="17"/>
                  </a:lnTo>
                  <a:lnTo>
                    <a:pt x="24" y="11"/>
                  </a:lnTo>
                  <a:lnTo>
                    <a:pt x="23" y="7"/>
                  </a:lnTo>
                  <a:lnTo>
                    <a:pt x="20" y="3"/>
                  </a:lnTo>
                  <a:lnTo>
                    <a:pt x="17" y="2"/>
                  </a:lnTo>
                  <a:lnTo>
                    <a:pt x="12" y="0"/>
                  </a:lnTo>
                  <a:lnTo>
                    <a:pt x="7" y="2"/>
                  </a:lnTo>
                  <a:lnTo>
                    <a:pt x="5" y="3"/>
                  </a:lnTo>
                  <a:lnTo>
                    <a:pt x="2" y="7"/>
                  </a:lnTo>
                  <a:lnTo>
                    <a:pt x="0" y="11"/>
                  </a:lnTo>
                  <a:lnTo>
                    <a:pt x="2" y="17"/>
                  </a:lnTo>
                  <a:lnTo>
                    <a:pt x="5" y="20"/>
                  </a:lnTo>
                  <a:lnTo>
                    <a:pt x="7" y="23"/>
                  </a:lnTo>
                  <a:lnTo>
                    <a:pt x="12" y="24"/>
                  </a:lnTo>
                  <a:close/>
                </a:path>
              </a:pathLst>
            </a:custGeom>
            <a:solidFill>
              <a:srgbClr val="000000"/>
            </a:solidFill>
            <a:ln w="9525">
              <a:noFill/>
              <a:round/>
              <a:headEnd/>
              <a:tailEnd/>
            </a:ln>
          </p:spPr>
          <p:txBody>
            <a:bodyPr/>
            <a:lstStyle/>
            <a:p>
              <a:endParaRPr lang="en-US" dirty="0">
                <a:latin typeface="Segoe" pitchFamily="34" charset="0"/>
              </a:endParaRPr>
            </a:p>
          </p:txBody>
        </p:sp>
        <p:sp>
          <p:nvSpPr>
            <p:cNvPr id="363" name="Freeform 91"/>
            <p:cNvSpPr>
              <a:spLocks/>
            </p:cNvSpPr>
            <p:nvPr/>
          </p:nvSpPr>
          <p:spPr bwMode="auto">
            <a:xfrm>
              <a:off x="4623" y="3533"/>
              <a:ext cx="24" cy="23"/>
            </a:xfrm>
            <a:custGeom>
              <a:avLst/>
              <a:gdLst/>
              <a:ahLst/>
              <a:cxnLst>
                <a:cxn ang="0">
                  <a:pos x="0" y="11"/>
                </a:cxn>
                <a:cxn ang="0">
                  <a:pos x="2" y="17"/>
                </a:cxn>
                <a:cxn ang="0">
                  <a:pos x="5" y="20"/>
                </a:cxn>
                <a:cxn ang="0">
                  <a:pos x="7" y="22"/>
                </a:cxn>
                <a:cxn ang="0">
                  <a:pos x="12" y="24"/>
                </a:cxn>
                <a:cxn ang="0">
                  <a:pos x="17" y="22"/>
                </a:cxn>
                <a:cxn ang="0">
                  <a:pos x="20" y="20"/>
                </a:cxn>
                <a:cxn ang="0">
                  <a:pos x="23" y="17"/>
                </a:cxn>
                <a:cxn ang="0">
                  <a:pos x="24" y="11"/>
                </a:cxn>
                <a:cxn ang="0">
                  <a:pos x="23" y="7"/>
                </a:cxn>
                <a:cxn ang="0">
                  <a:pos x="20" y="3"/>
                </a:cxn>
                <a:cxn ang="0">
                  <a:pos x="17" y="2"/>
                </a:cxn>
                <a:cxn ang="0">
                  <a:pos x="12" y="0"/>
                </a:cxn>
                <a:cxn ang="0">
                  <a:pos x="7" y="2"/>
                </a:cxn>
                <a:cxn ang="0">
                  <a:pos x="5" y="3"/>
                </a:cxn>
                <a:cxn ang="0">
                  <a:pos x="2" y="7"/>
                </a:cxn>
                <a:cxn ang="0">
                  <a:pos x="0" y="11"/>
                </a:cxn>
              </a:cxnLst>
              <a:rect l="0" t="0" r="r" b="b"/>
              <a:pathLst>
                <a:path w="24" h="24">
                  <a:moveTo>
                    <a:pt x="0" y="11"/>
                  </a:moveTo>
                  <a:lnTo>
                    <a:pt x="2" y="17"/>
                  </a:lnTo>
                  <a:lnTo>
                    <a:pt x="5" y="20"/>
                  </a:lnTo>
                  <a:lnTo>
                    <a:pt x="7" y="22"/>
                  </a:lnTo>
                  <a:lnTo>
                    <a:pt x="12" y="24"/>
                  </a:lnTo>
                  <a:lnTo>
                    <a:pt x="17" y="22"/>
                  </a:lnTo>
                  <a:lnTo>
                    <a:pt x="20" y="20"/>
                  </a:lnTo>
                  <a:lnTo>
                    <a:pt x="23" y="17"/>
                  </a:lnTo>
                  <a:lnTo>
                    <a:pt x="24" y="11"/>
                  </a:lnTo>
                  <a:lnTo>
                    <a:pt x="23" y="7"/>
                  </a:lnTo>
                  <a:lnTo>
                    <a:pt x="20" y="3"/>
                  </a:lnTo>
                  <a:lnTo>
                    <a:pt x="17" y="2"/>
                  </a:lnTo>
                  <a:lnTo>
                    <a:pt x="12" y="0"/>
                  </a:lnTo>
                  <a:lnTo>
                    <a:pt x="7" y="2"/>
                  </a:lnTo>
                  <a:lnTo>
                    <a:pt x="5" y="3"/>
                  </a:lnTo>
                  <a:lnTo>
                    <a:pt x="2" y="7"/>
                  </a:lnTo>
                  <a:lnTo>
                    <a:pt x="0" y="11"/>
                  </a:lnTo>
                  <a:close/>
                </a:path>
              </a:pathLst>
            </a:custGeom>
            <a:solidFill>
              <a:srgbClr val="000000"/>
            </a:solidFill>
            <a:ln w="9525">
              <a:noFill/>
              <a:round/>
              <a:headEnd/>
              <a:tailEnd/>
            </a:ln>
          </p:spPr>
          <p:txBody>
            <a:bodyPr/>
            <a:lstStyle/>
            <a:p>
              <a:endParaRPr lang="en-US" dirty="0">
                <a:latin typeface="Segoe" pitchFamily="34" charset="0"/>
              </a:endParaRPr>
            </a:p>
          </p:txBody>
        </p:sp>
        <p:sp>
          <p:nvSpPr>
            <p:cNvPr id="364" name="Freeform 92"/>
            <p:cNvSpPr>
              <a:spLocks/>
            </p:cNvSpPr>
            <p:nvPr/>
          </p:nvSpPr>
          <p:spPr bwMode="auto">
            <a:xfrm>
              <a:off x="4556" y="3195"/>
              <a:ext cx="59" cy="31"/>
            </a:xfrm>
            <a:custGeom>
              <a:avLst/>
              <a:gdLst/>
              <a:ahLst/>
              <a:cxnLst>
                <a:cxn ang="0">
                  <a:pos x="0" y="31"/>
                </a:cxn>
                <a:cxn ang="0">
                  <a:pos x="59" y="21"/>
                </a:cxn>
                <a:cxn ang="0">
                  <a:pos x="59" y="0"/>
                </a:cxn>
                <a:cxn ang="0">
                  <a:pos x="0" y="12"/>
                </a:cxn>
                <a:cxn ang="0">
                  <a:pos x="0" y="31"/>
                </a:cxn>
              </a:cxnLst>
              <a:rect l="0" t="0" r="r" b="b"/>
              <a:pathLst>
                <a:path w="59" h="31">
                  <a:moveTo>
                    <a:pt x="0" y="31"/>
                  </a:moveTo>
                  <a:lnTo>
                    <a:pt x="59" y="21"/>
                  </a:lnTo>
                  <a:lnTo>
                    <a:pt x="59" y="0"/>
                  </a:lnTo>
                  <a:lnTo>
                    <a:pt x="0" y="12"/>
                  </a:lnTo>
                  <a:lnTo>
                    <a:pt x="0" y="31"/>
                  </a:lnTo>
                  <a:close/>
                </a:path>
              </a:pathLst>
            </a:custGeom>
            <a:solidFill>
              <a:srgbClr val="000000"/>
            </a:solidFill>
            <a:ln w="9525">
              <a:noFill/>
              <a:round/>
              <a:headEnd/>
              <a:tailEnd/>
            </a:ln>
          </p:spPr>
          <p:txBody>
            <a:bodyPr/>
            <a:lstStyle/>
            <a:p>
              <a:endParaRPr lang="en-US" dirty="0">
                <a:latin typeface="Segoe" pitchFamily="34" charset="0"/>
              </a:endParaRPr>
            </a:p>
          </p:txBody>
        </p:sp>
        <p:sp>
          <p:nvSpPr>
            <p:cNvPr id="365" name="Freeform 93"/>
            <p:cNvSpPr>
              <a:spLocks/>
            </p:cNvSpPr>
            <p:nvPr/>
          </p:nvSpPr>
          <p:spPr bwMode="auto">
            <a:xfrm>
              <a:off x="4556" y="3261"/>
              <a:ext cx="59" cy="29"/>
            </a:xfrm>
            <a:custGeom>
              <a:avLst/>
              <a:gdLst/>
              <a:ahLst/>
              <a:cxnLst>
                <a:cxn ang="0">
                  <a:pos x="59" y="0"/>
                </a:cxn>
                <a:cxn ang="0">
                  <a:pos x="0" y="9"/>
                </a:cxn>
                <a:cxn ang="0">
                  <a:pos x="0" y="29"/>
                </a:cxn>
                <a:cxn ang="0">
                  <a:pos x="59" y="19"/>
                </a:cxn>
                <a:cxn ang="0">
                  <a:pos x="59" y="0"/>
                </a:cxn>
              </a:cxnLst>
              <a:rect l="0" t="0" r="r" b="b"/>
              <a:pathLst>
                <a:path w="59" h="29">
                  <a:moveTo>
                    <a:pt x="59" y="0"/>
                  </a:moveTo>
                  <a:lnTo>
                    <a:pt x="0" y="9"/>
                  </a:lnTo>
                  <a:lnTo>
                    <a:pt x="0" y="29"/>
                  </a:lnTo>
                  <a:lnTo>
                    <a:pt x="59" y="19"/>
                  </a:lnTo>
                  <a:lnTo>
                    <a:pt x="59" y="0"/>
                  </a:lnTo>
                  <a:close/>
                </a:path>
              </a:pathLst>
            </a:custGeom>
            <a:solidFill>
              <a:srgbClr val="000000"/>
            </a:solidFill>
            <a:ln w="9525">
              <a:noFill/>
              <a:round/>
              <a:headEnd/>
              <a:tailEnd/>
            </a:ln>
          </p:spPr>
          <p:txBody>
            <a:bodyPr/>
            <a:lstStyle/>
            <a:p>
              <a:endParaRPr lang="en-US" dirty="0">
                <a:latin typeface="Segoe" pitchFamily="34" charset="0"/>
              </a:endParaRPr>
            </a:p>
          </p:txBody>
        </p:sp>
        <p:sp>
          <p:nvSpPr>
            <p:cNvPr id="366" name="Freeform 94"/>
            <p:cNvSpPr>
              <a:spLocks/>
            </p:cNvSpPr>
            <p:nvPr/>
          </p:nvSpPr>
          <p:spPr bwMode="auto">
            <a:xfrm>
              <a:off x="4556" y="3328"/>
              <a:ext cx="59" cy="28"/>
            </a:xfrm>
            <a:custGeom>
              <a:avLst/>
              <a:gdLst/>
              <a:ahLst/>
              <a:cxnLst>
                <a:cxn ang="0">
                  <a:pos x="0" y="27"/>
                </a:cxn>
                <a:cxn ang="0">
                  <a:pos x="59" y="20"/>
                </a:cxn>
                <a:cxn ang="0">
                  <a:pos x="59" y="0"/>
                </a:cxn>
                <a:cxn ang="0">
                  <a:pos x="0" y="7"/>
                </a:cxn>
                <a:cxn ang="0">
                  <a:pos x="0" y="27"/>
                </a:cxn>
              </a:cxnLst>
              <a:rect l="0" t="0" r="r" b="b"/>
              <a:pathLst>
                <a:path w="59" h="27">
                  <a:moveTo>
                    <a:pt x="0" y="27"/>
                  </a:moveTo>
                  <a:lnTo>
                    <a:pt x="59" y="20"/>
                  </a:lnTo>
                  <a:lnTo>
                    <a:pt x="59" y="0"/>
                  </a:lnTo>
                  <a:lnTo>
                    <a:pt x="0" y="7"/>
                  </a:lnTo>
                  <a:lnTo>
                    <a:pt x="0" y="27"/>
                  </a:lnTo>
                  <a:close/>
                </a:path>
              </a:pathLst>
            </a:custGeom>
            <a:solidFill>
              <a:srgbClr val="000000"/>
            </a:solidFill>
            <a:ln w="9525">
              <a:noFill/>
              <a:round/>
              <a:headEnd/>
              <a:tailEnd/>
            </a:ln>
          </p:spPr>
          <p:txBody>
            <a:bodyPr/>
            <a:lstStyle/>
            <a:p>
              <a:endParaRPr lang="en-US" dirty="0">
                <a:latin typeface="Segoe" pitchFamily="34" charset="0"/>
              </a:endParaRPr>
            </a:p>
          </p:txBody>
        </p:sp>
        <p:sp>
          <p:nvSpPr>
            <p:cNvPr id="367" name="Freeform 95"/>
            <p:cNvSpPr>
              <a:spLocks/>
            </p:cNvSpPr>
            <p:nvPr/>
          </p:nvSpPr>
          <p:spPr bwMode="auto">
            <a:xfrm>
              <a:off x="4556" y="3396"/>
              <a:ext cx="59" cy="24"/>
            </a:xfrm>
            <a:custGeom>
              <a:avLst/>
              <a:gdLst/>
              <a:ahLst/>
              <a:cxnLst>
                <a:cxn ang="0">
                  <a:pos x="0" y="24"/>
                </a:cxn>
                <a:cxn ang="0">
                  <a:pos x="59" y="20"/>
                </a:cxn>
                <a:cxn ang="0">
                  <a:pos x="59" y="0"/>
                </a:cxn>
                <a:cxn ang="0">
                  <a:pos x="0" y="5"/>
                </a:cxn>
                <a:cxn ang="0">
                  <a:pos x="0" y="24"/>
                </a:cxn>
              </a:cxnLst>
              <a:rect l="0" t="0" r="r" b="b"/>
              <a:pathLst>
                <a:path w="59" h="24">
                  <a:moveTo>
                    <a:pt x="0" y="24"/>
                  </a:moveTo>
                  <a:lnTo>
                    <a:pt x="59" y="20"/>
                  </a:lnTo>
                  <a:lnTo>
                    <a:pt x="59" y="0"/>
                  </a:lnTo>
                  <a:lnTo>
                    <a:pt x="0" y="5"/>
                  </a:lnTo>
                  <a:lnTo>
                    <a:pt x="0" y="24"/>
                  </a:lnTo>
                  <a:close/>
                </a:path>
              </a:pathLst>
            </a:custGeom>
            <a:solidFill>
              <a:srgbClr val="000000"/>
            </a:solidFill>
            <a:ln w="9525">
              <a:noFill/>
              <a:round/>
              <a:headEnd/>
              <a:tailEnd/>
            </a:ln>
          </p:spPr>
          <p:txBody>
            <a:bodyPr/>
            <a:lstStyle/>
            <a:p>
              <a:endParaRPr lang="en-US" dirty="0">
                <a:latin typeface="Segoe" pitchFamily="34" charset="0"/>
              </a:endParaRPr>
            </a:p>
          </p:txBody>
        </p:sp>
        <p:sp>
          <p:nvSpPr>
            <p:cNvPr id="368" name="Freeform 96"/>
            <p:cNvSpPr>
              <a:spLocks/>
            </p:cNvSpPr>
            <p:nvPr/>
          </p:nvSpPr>
          <p:spPr bwMode="auto">
            <a:xfrm>
              <a:off x="4556" y="3536"/>
              <a:ext cx="59" cy="18"/>
            </a:xfrm>
            <a:custGeom>
              <a:avLst/>
              <a:gdLst/>
              <a:ahLst/>
              <a:cxnLst>
                <a:cxn ang="0">
                  <a:pos x="0" y="1"/>
                </a:cxn>
                <a:cxn ang="0">
                  <a:pos x="0" y="19"/>
                </a:cxn>
                <a:cxn ang="0">
                  <a:pos x="47" y="19"/>
                </a:cxn>
                <a:cxn ang="0">
                  <a:pos x="59" y="19"/>
                </a:cxn>
                <a:cxn ang="0">
                  <a:pos x="59" y="7"/>
                </a:cxn>
                <a:cxn ang="0">
                  <a:pos x="59" y="0"/>
                </a:cxn>
                <a:cxn ang="0">
                  <a:pos x="0" y="1"/>
                </a:cxn>
              </a:cxnLst>
              <a:rect l="0" t="0" r="r" b="b"/>
              <a:pathLst>
                <a:path w="59" h="19">
                  <a:moveTo>
                    <a:pt x="0" y="1"/>
                  </a:moveTo>
                  <a:lnTo>
                    <a:pt x="0" y="19"/>
                  </a:lnTo>
                  <a:lnTo>
                    <a:pt x="47" y="19"/>
                  </a:lnTo>
                  <a:lnTo>
                    <a:pt x="59" y="19"/>
                  </a:lnTo>
                  <a:lnTo>
                    <a:pt x="59" y="7"/>
                  </a:lnTo>
                  <a:lnTo>
                    <a:pt x="59" y="0"/>
                  </a:lnTo>
                  <a:lnTo>
                    <a:pt x="0" y="1"/>
                  </a:lnTo>
                  <a:close/>
                </a:path>
              </a:pathLst>
            </a:custGeom>
            <a:solidFill>
              <a:srgbClr val="000000"/>
            </a:solidFill>
            <a:ln w="9525">
              <a:noFill/>
              <a:round/>
              <a:headEnd/>
              <a:tailEnd/>
            </a:ln>
          </p:spPr>
          <p:txBody>
            <a:bodyPr/>
            <a:lstStyle/>
            <a:p>
              <a:endParaRPr lang="en-US" dirty="0">
                <a:latin typeface="Segoe" pitchFamily="34" charset="0"/>
              </a:endParaRPr>
            </a:p>
          </p:txBody>
        </p:sp>
        <p:sp>
          <p:nvSpPr>
            <p:cNvPr id="369" name="Freeform 97"/>
            <p:cNvSpPr>
              <a:spLocks/>
            </p:cNvSpPr>
            <p:nvPr/>
          </p:nvSpPr>
          <p:spPr bwMode="auto">
            <a:xfrm>
              <a:off x="4556" y="3600"/>
              <a:ext cx="59" cy="19"/>
            </a:xfrm>
            <a:custGeom>
              <a:avLst/>
              <a:gdLst/>
              <a:ahLst/>
              <a:cxnLst>
                <a:cxn ang="0">
                  <a:pos x="0" y="0"/>
                </a:cxn>
                <a:cxn ang="0">
                  <a:pos x="0" y="18"/>
                </a:cxn>
                <a:cxn ang="0">
                  <a:pos x="27" y="19"/>
                </a:cxn>
                <a:cxn ang="0">
                  <a:pos x="59" y="19"/>
                </a:cxn>
                <a:cxn ang="0">
                  <a:pos x="59" y="0"/>
                </a:cxn>
                <a:cxn ang="0">
                  <a:pos x="48" y="0"/>
                </a:cxn>
                <a:cxn ang="0">
                  <a:pos x="0" y="0"/>
                </a:cxn>
                <a:cxn ang="0">
                  <a:pos x="0" y="0"/>
                </a:cxn>
              </a:cxnLst>
              <a:rect l="0" t="0" r="r" b="b"/>
              <a:pathLst>
                <a:path w="59" h="19">
                  <a:moveTo>
                    <a:pt x="0" y="0"/>
                  </a:moveTo>
                  <a:lnTo>
                    <a:pt x="0" y="18"/>
                  </a:lnTo>
                  <a:lnTo>
                    <a:pt x="27" y="19"/>
                  </a:lnTo>
                  <a:lnTo>
                    <a:pt x="59" y="19"/>
                  </a:lnTo>
                  <a:lnTo>
                    <a:pt x="59" y="0"/>
                  </a:lnTo>
                  <a:lnTo>
                    <a:pt x="48" y="0"/>
                  </a:lnTo>
                  <a:lnTo>
                    <a:pt x="0" y="0"/>
                  </a:lnTo>
                  <a:lnTo>
                    <a:pt x="0" y="0"/>
                  </a:lnTo>
                  <a:close/>
                </a:path>
              </a:pathLst>
            </a:custGeom>
            <a:solidFill>
              <a:srgbClr val="000000"/>
            </a:solidFill>
            <a:ln w="9525">
              <a:noFill/>
              <a:round/>
              <a:headEnd/>
              <a:tailEnd/>
            </a:ln>
          </p:spPr>
          <p:txBody>
            <a:bodyPr/>
            <a:lstStyle/>
            <a:p>
              <a:endParaRPr lang="en-US" dirty="0">
                <a:latin typeface="Segoe" pitchFamily="34" charset="0"/>
              </a:endParaRPr>
            </a:p>
          </p:txBody>
        </p:sp>
        <p:sp>
          <p:nvSpPr>
            <p:cNvPr id="370" name="Freeform 98"/>
            <p:cNvSpPr>
              <a:spLocks noEditPoints="1"/>
            </p:cNvSpPr>
            <p:nvPr/>
          </p:nvSpPr>
          <p:spPr bwMode="auto">
            <a:xfrm>
              <a:off x="4368" y="3150"/>
              <a:ext cx="311" cy="790"/>
            </a:xfrm>
            <a:custGeom>
              <a:avLst/>
              <a:gdLst/>
              <a:ahLst/>
              <a:cxnLst>
                <a:cxn ang="0">
                  <a:pos x="311" y="789"/>
                </a:cxn>
                <a:cxn ang="0">
                  <a:pos x="291" y="766"/>
                </a:cxn>
                <a:cxn ang="0">
                  <a:pos x="243" y="759"/>
                </a:cxn>
                <a:cxn ang="0">
                  <a:pos x="129" y="741"/>
                </a:cxn>
                <a:cxn ang="0">
                  <a:pos x="35" y="727"/>
                </a:cxn>
                <a:cxn ang="0">
                  <a:pos x="20" y="659"/>
                </a:cxn>
                <a:cxn ang="0">
                  <a:pos x="291" y="680"/>
                </a:cxn>
                <a:cxn ang="0">
                  <a:pos x="291" y="608"/>
                </a:cxn>
                <a:cxn ang="0">
                  <a:pos x="70" y="604"/>
                </a:cxn>
                <a:cxn ang="0">
                  <a:pos x="27" y="600"/>
                </a:cxn>
                <a:cxn ang="0">
                  <a:pos x="20" y="557"/>
                </a:cxn>
                <a:cxn ang="0">
                  <a:pos x="114" y="564"/>
                </a:cxn>
                <a:cxn ang="0">
                  <a:pos x="291" y="582"/>
                </a:cxn>
                <a:cxn ang="0">
                  <a:pos x="193" y="550"/>
                </a:cxn>
                <a:cxn ang="0">
                  <a:pos x="89" y="543"/>
                </a:cxn>
                <a:cxn ang="0">
                  <a:pos x="20" y="507"/>
                </a:cxn>
                <a:cxn ang="0">
                  <a:pos x="142" y="500"/>
                </a:cxn>
                <a:cxn ang="0">
                  <a:pos x="247" y="504"/>
                </a:cxn>
                <a:cxn ang="0">
                  <a:pos x="291" y="557"/>
                </a:cxn>
                <a:cxn ang="0">
                  <a:pos x="188" y="483"/>
                </a:cxn>
                <a:cxn ang="0">
                  <a:pos x="31" y="478"/>
                </a:cxn>
                <a:cxn ang="0">
                  <a:pos x="20" y="436"/>
                </a:cxn>
                <a:cxn ang="0">
                  <a:pos x="228" y="439"/>
                </a:cxn>
                <a:cxn ang="0">
                  <a:pos x="291" y="462"/>
                </a:cxn>
                <a:cxn ang="0">
                  <a:pos x="291" y="410"/>
                </a:cxn>
                <a:cxn ang="0">
                  <a:pos x="235" y="420"/>
                </a:cxn>
                <a:cxn ang="0">
                  <a:pos x="20" y="417"/>
                </a:cxn>
                <a:cxn ang="0">
                  <a:pos x="31" y="374"/>
                </a:cxn>
                <a:cxn ang="0">
                  <a:pos x="269" y="371"/>
                </a:cxn>
                <a:cxn ang="0">
                  <a:pos x="291" y="392"/>
                </a:cxn>
                <a:cxn ang="0">
                  <a:pos x="291" y="350"/>
                </a:cxn>
                <a:cxn ang="0">
                  <a:pos x="201" y="352"/>
                </a:cxn>
                <a:cxn ang="0">
                  <a:pos x="20" y="334"/>
                </a:cxn>
                <a:cxn ang="0">
                  <a:pos x="237" y="300"/>
                </a:cxn>
                <a:cxn ang="0">
                  <a:pos x="260" y="299"/>
                </a:cxn>
                <a:cxn ang="0">
                  <a:pos x="291" y="350"/>
                </a:cxn>
                <a:cxn ang="0">
                  <a:pos x="291" y="278"/>
                </a:cxn>
                <a:cxn ang="0">
                  <a:pos x="31" y="292"/>
                </a:cxn>
                <a:cxn ang="0">
                  <a:pos x="20" y="252"/>
                </a:cxn>
                <a:cxn ang="0">
                  <a:pos x="291" y="239"/>
                </a:cxn>
                <a:cxn ang="0">
                  <a:pos x="247" y="213"/>
                </a:cxn>
                <a:cxn ang="0">
                  <a:pos x="20" y="213"/>
                </a:cxn>
                <a:cxn ang="0">
                  <a:pos x="228" y="167"/>
                </a:cxn>
                <a:cxn ang="0">
                  <a:pos x="291" y="210"/>
                </a:cxn>
                <a:cxn ang="0">
                  <a:pos x="61" y="169"/>
                </a:cxn>
                <a:cxn ang="0">
                  <a:pos x="20" y="145"/>
                </a:cxn>
                <a:cxn ang="0">
                  <a:pos x="291" y="129"/>
                </a:cxn>
                <a:cxn ang="0">
                  <a:pos x="31" y="115"/>
                </a:cxn>
                <a:cxn ang="0">
                  <a:pos x="20" y="77"/>
                </a:cxn>
                <a:cxn ang="0">
                  <a:pos x="41" y="73"/>
                </a:cxn>
                <a:cxn ang="0">
                  <a:pos x="79" y="66"/>
                </a:cxn>
                <a:cxn ang="0">
                  <a:pos x="167" y="48"/>
                </a:cxn>
                <a:cxn ang="0">
                  <a:pos x="250" y="32"/>
                </a:cxn>
                <a:cxn ang="0">
                  <a:pos x="290" y="23"/>
                </a:cxn>
                <a:cxn ang="0">
                  <a:pos x="291" y="39"/>
                </a:cxn>
              </a:cxnLst>
              <a:rect l="0" t="0" r="r" b="b"/>
              <a:pathLst>
                <a:path w="311" h="789">
                  <a:moveTo>
                    <a:pt x="311" y="0"/>
                  </a:moveTo>
                  <a:lnTo>
                    <a:pt x="300" y="3"/>
                  </a:lnTo>
                  <a:lnTo>
                    <a:pt x="0" y="62"/>
                  </a:lnTo>
                  <a:lnTo>
                    <a:pt x="0" y="741"/>
                  </a:lnTo>
                  <a:lnTo>
                    <a:pt x="311" y="789"/>
                  </a:lnTo>
                  <a:lnTo>
                    <a:pt x="311" y="0"/>
                  </a:lnTo>
                  <a:close/>
                  <a:moveTo>
                    <a:pt x="291" y="751"/>
                  </a:moveTo>
                  <a:lnTo>
                    <a:pt x="291" y="758"/>
                  </a:lnTo>
                  <a:lnTo>
                    <a:pt x="291" y="762"/>
                  </a:lnTo>
                  <a:lnTo>
                    <a:pt x="291" y="766"/>
                  </a:lnTo>
                  <a:lnTo>
                    <a:pt x="291" y="767"/>
                  </a:lnTo>
                  <a:lnTo>
                    <a:pt x="286" y="766"/>
                  </a:lnTo>
                  <a:lnTo>
                    <a:pt x="275" y="764"/>
                  </a:lnTo>
                  <a:lnTo>
                    <a:pt x="261" y="762"/>
                  </a:lnTo>
                  <a:lnTo>
                    <a:pt x="243" y="759"/>
                  </a:lnTo>
                  <a:lnTo>
                    <a:pt x="222" y="756"/>
                  </a:lnTo>
                  <a:lnTo>
                    <a:pt x="200" y="753"/>
                  </a:lnTo>
                  <a:lnTo>
                    <a:pt x="178" y="749"/>
                  </a:lnTo>
                  <a:lnTo>
                    <a:pt x="154" y="745"/>
                  </a:lnTo>
                  <a:lnTo>
                    <a:pt x="129" y="741"/>
                  </a:lnTo>
                  <a:lnTo>
                    <a:pt x="107" y="738"/>
                  </a:lnTo>
                  <a:lnTo>
                    <a:pt x="85" y="734"/>
                  </a:lnTo>
                  <a:lnTo>
                    <a:pt x="66" y="731"/>
                  </a:lnTo>
                  <a:lnTo>
                    <a:pt x="49" y="728"/>
                  </a:lnTo>
                  <a:lnTo>
                    <a:pt x="35" y="727"/>
                  </a:lnTo>
                  <a:lnTo>
                    <a:pt x="25" y="724"/>
                  </a:lnTo>
                  <a:lnTo>
                    <a:pt x="20" y="724"/>
                  </a:lnTo>
                  <a:lnTo>
                    <a:pt x="20" y="715"/>
                  </a:lnTo>
                  <a:lnTo>
                    <a:pt x="20" y="692"/>
                  </a:lnTo>
                  <a:lnTo>
                    <a:pt x="20" y="659"/>
                  </a:lnTo>
                  <a:lnTo>
                    <a:pt x="20" y="618"/>
                  </a:lnTo>
                  <a:lnTo>
                    <a:pt x="50" y="622"/>
                  </a:lnTo>
                  <a:lnTo>
                    <a:pt x="246" y="643"/>
                  </a:lnTo>
                  <a:lnTo>
                    <a:pt x="291" y="648"/>
                  </a:lnTo>
                  <a:lnTo>
                    <a:pt x="291" y="680"/>
                  </a:lnTo>
                  <a:lnTo>
                    <a:pt x="291" y="709"/>
                  </a:lnTo>
                  <a:lnTo>
                    <a:pt x="291" y="733"/>
                  </a:lnTo>
                  <a:lnTo>
                    <a:pt x="291" y="751"/>
                  </a:lnTo>
                  <a:close/>
                  <a:moveTo>
                    <a:pt x="291" y="601"/>
                  </a:moveTo>
                  <a:lnTo>
                    <a:pt x="291" y="608"/>
                  </a:lnTo>
                  <a:lnTo>
                    <a:pt x="291" y="615"/>
                  </a:lnTo>
                  <a:lnTo>
                    <a:pt x="291" y="622"/>
                  </a:lnTo>
                  <a:lnTo>
                    <a:pt x="291" y="629"/>
                  </a:lnTo>
                  <a:lnTo>
                    <a:pt x="264" y="626"/>
                  </a:lnTo>
                  <a:lnTo>
                    <a:pt x="70" y="604"/>
                  </a:lnTo>
                  <a:lnTo>
                    <a:pt x="49" y="601"/>
                  </a:lnTo>
                  <a:lnTo>
                    <a:pt x="31" y="600"/>
                  </a:lnTo>
                  <a:lnTo>
                    <a:pt x="30" y="600"/>
                  </a:lnTo>
                  <a:lnTo>
                    <a:pt x="30" y="600"/>
                  </a:lnTo>
                  <a:lnTo>
                    <a:pt x="27" y="600"/>
                  </a:lnTo>
                  <a:lnTo>
                    <a:pt x="20" y="598"/>
                  </a:lnTo>
                  <a:lnTo>
                    <a:pt x="20" y="587"/>
                  </a:lnTo>
                  <a:lnTo>
                    <a:pt x="20" y="577"/>
                  </a:lnTo>
                  <a:lnTo>
                    <a:pt x="20" y="566"/>
                  </a:lnTo>
                  <a:lnTo>
                    <a:pt x="20" y="557"/>
                  </a:lnTo>
                  <a:lnTo>
                    <a:pt x="27" y="557"/>
                  </a:lnTo>
                  <a:lnTo>
                    <a:pt x="31" y="557"/>
                  </a:lnTo>
                  <a:lnTo>
                    <a:pt x="71" y="559"/>
                  </a:lnTo>
                  <a:lnTo>
                    <a:pt x="104" y="562"/>
                  </a:lnTo>
                  <a:lnTo>
                    <a:pt x="114" y="564"/>
                  </a:lnTo>
                  <a:lnTo>
                    <a:pt x="117" y="564"/>
                  </a:lnTo>
                  <a:lnTo>
                    <a:pt x="188" y="569"/>
                  </a:lnTo>
                  <a:lnTo>
                    <a:pt x="247" y="573"/>
                  </a:lnTo>
                  <a:lnTo>
                    <a:pt x="291" y="576"/>
                  </a:lnTo>
                  <a:lnTo>
                    <a:pt x="291" y="582"/>
                  </a:lnTo>
                  <a:lnTo>
                    <a:pt x="291" y="589"/>
                  </a:lnTo>
                  <a:lnTo>
                    <a:pt x="291" y="594"/>
                  </a:lnTo>
                  <a:lnTo>
                    <a:pt x="291" y="601"/>
                  </a:lnTo>
                  <a:close/>
                  <a:moveTo>
                    <a:pt x="291" y="557"/>
                  </a:moveTo>
                  <a:lnTo>
                    <a:pt x="193" y="550"/>
                  </a:lnTo>
                  <a:lnTo>
                    <a:pt x="188" y="550"/>
                  </a:lnTo>
                  <a:lnTo>
                    <a:pt x="178" y="548"/>
                  </a:lnTo>
                  <a:lnTo>
                    <a:pt x="133" y="546"/>
                  </a:lnTo>
                  <a:lnTo>
                    <a:pt x="110" y="544"/>
                  </a:lnTo>
                  <a:lnTo>
                    <a:pt x="89" y="543"/>
                  </a:lnTo>
                  <a:lnTo>
                    <a:pt x="27" y="537"/>
                  </a:lnTo>
                  <a:lnTo>
                    <a:pt x="20" y="537"/>
                  </a:lnTo>
                  <a:lnTo>
                    <a:pt x="20" y="528"/>
                  </a:lnTo>
                  <a:lnTo>
                    <a:pt x="20" y="517"/>
                  </a:lnTo>
                  <a:lnTo>
                    <a:pt x="20" y="507"/>
                  </a:lnTo>
                  <a:lnTo>
                    <a:pt x="20" y="497"/>
                  </a:lnTo>
                  <a:lnTo>
                    <a:pt x="31" y="497"/>
                  </a:lnTo>
                  <a:lnTo>
                    <a:pt x="45" y="497"/>
                  </a:lnTo>
                  <a:lnTo>
                    <a:pt x="133" y="500"/>
                  </a:lnTo>
                  <a:lnTo>
                    <a:pt x="142" y="500"/>
                  </a:lnTo>
                  <a:lnTo>
                    <a:pt x="181" y="501"/>
                  </a:lnTo>
                  <a:lnTo>
                    <a:pt x="181" y="501"/>
                  </a:lnTo>
                  <a:lnTo>
                    <a:pt x="182" y="501"/>
                  </a:lnTo>
                  <a:lnTo>
                    <a:pt x="188" y="503"/>
                  </a:lnTo>
                  <a:lnTo>
                    <a:pt x="247" y="504"/>
                  </a:lnTo>
                  <a:lnTo>
                    <a:pt x="291" y="505"/>
                  </a:lnTo>
                  <a:lnTo>
                    <a:pt x="291" y="519"/>
                  </a:lnTo>
                  <a:lnTo>
                    <a:pt x="291" y="532"/>
                  </a:lnTo>
                  <a:lnTo>
                    <a:pt x="291" y="544"/>
                  </a:lnTo>
                  <a:lnTo>
                    <a:pt x="291" y="557"/>
                  </a:lnTo>
                  <a:close/>
                  <a:moveTo>
                    <a:pt x="291" y="486"/>
                  </a:moveTo>
                  <a:lnTo>
                    <a:pt x="247" y="485"/>
                  </a:lnTo>
                  <a:lnTo>
                    <a:pt x="200" y="483"/>
                  </a:lnTo>
                  <a:lnTo>
                    <a:pt x="194" y="483"/>
                  </a:lnTo>
                  <a:lnTo>
                    <a:pt x="188" y="483"/>
                  </a:lnTo>
                  <a:lnTo>
                    <a:pt x="161" y="482"/>
                  </a:lnTo>
                  <a:lnTo>
                    <a:pt x="153" y="482"/>
                  </a:lnTo>
                  <a:lnTo>
                    <a:pt x="138" y="480"/>
                  </a:lnTo>
                  <a:lnTo>
                    <a:pt x="66" y="479"/>
                  </a:lnTo>
                  <a:lnTo>
                    <a:pt x="31" y="478"/>
                  </a:lnTo>
                  <a:lnTo>
                    <a:pt x="20" y="478"/>
                  </a:lnTo>
                  <a:lnTo>
                    <a:pt x="20" y="467"/>
                  </a:lnTo>
                  <a:lnTo>
                    <a:pt x="20" y="457"/>
                  </a:lnTo>
                  <a:lnTo>
                    <a:pt x="20" y="446"/>
                  </a:lnTo>
                  <a:lnTo>
                    <a:pt x="20" y="436"/>
                  </a:lnTo>
                  <a:lnTo>
                    <a:pt x="110" y="438"/>
                  </a:lnTo>
                  <a:lnTo>
                    <a:pt x="127" y="438"/>
                  </a:lnTo>
                  <a:lnTo>
                    <a:pt x="199" y="439"/>
                  </a:lnTo>
                  <a:lnTo>
                    <a:pt x="199" y="439"/>
                  </a:lnTo>
                  <a:lnTo>
                    <a:pt x="228" y="439"/>
                  </a:lnTo>
                  <a:lnTo>
                    <a:pt x="228" y="439"/>
                  </a:lnTo>
                  <a:lnTo>
                    <a:pt x="248" y="439"/>
                  </a:lnTo>
                  <a:lnTo>
                    <a:pt x="291" y="439"/>
                  </a:lnTo>
                  <a:lnTo>
                    <a:pt x="291" y="451"/>
                  </a:lnTo>
                  <a:lnTo>
                    <a:pt x="291" y="462"/>
                  </a:lnTo>
                  <a:lnTo>
                    <a:pt x="291" y="475"/>
                  </a:lnTo>
                  <a:lnTo>
                    <a:pt x="291" y="486"/>
                  </a:lnTo>
                  <a:close/>
                  <a:moveTo>
                    <a:pt x="291" y="399"/>
                  </a:moveTo>
                  <a:lnTo>
                    <a:pt x="291" y="404"/>
                  </a:lnTo>
                  <a:lnTo>
                    <a:pt x="291" y="410"/>
                  </a:lnTo>
                  <a:lnTo>
                    <a:pt x="291" y="415"/>
                  </a:lnTo>
                  <a:lnTo>
                    <a:pt x="291" y="421"/>
                  </a:lnTo>
                  <a:lnTo>
                    <a:pt x="269" y="420"/>
                  </a:lnTo>
                  <a:lnTo>
                    <a:pt x="247" y="420"/>
                  </a:lnTo>
                  <a:lnTo>
                    <a:pt x="235" y="420"/>
                  </a:lnTo>
                  <a:lnTo>
                    <a:pt x="218" y="420"/>
                  </a:lnTo>
                  <a:lnTo>
                    <a:pt x="188" y="420"/>
                  </a:lnTo>
                  <a:lnTo>
                    <a:pt x="131" y="418"/>
                  </a:lnTo>
                  <a:lnTo>
                    <a:pt x="31" y="417"/>
                  </a:lnTo>
                  <a:lnTo>
                    <a:pt x="20" y="417"/>
                  </a:lnTo>
                  <a:lnTo>
                    <a:pt x="20" y="406"/>
                  </a:lnTo>
                  <a:lnTo>
                    <a:pt x="20" y="395"/>
                  </a:lnTo>
                  <a:lnTo>
                    <a:pt x="20" y="385"/>
                  </a:lnTo>
                  <a:lnTo>
                    <a:pt x="20" y="374"/>
                  </a:lnTo>
                  <a:lnTo>
                    <a:pt x="31" y="374"/>
                  </a:lnTo>
                  <a:lnTo>
                    <a:pt x="181" y="371"/>
                  </a:lnTo>
                  <a:lnTo>
                    <a:pt x="185" y="371"/>
                  </a:lnTo>
                  <a:lnTo>
                    <a:pt x="188" y="371"/>
                  </a:lnTo>
                  <a:lnTo>
                    <a:pt x="247" y="371"/>
                  </a:lnTo>
                  <a:lnTo>
                    <a:pt x="269" y="371"/>
                  </a:lnTo>
                  <a:lnTo>
                    <a:pt x="269" y="371"/>
                  </a:lnTo>
                  <a:lnTo>
                    <a:pt x="291" y="370"/>
                  </a:lnTo>
                  <a:lnTo>
                    <a:pt x="291" y="377"/>
                  </a:lnTo>
                  <a:lnTo>
                    <a:pt x="291" y="384"/>
                  </a:lnTo>
                  <a:lnTo>
                    <a:pt x="291" y="392"/>
                  </a:lnTo>
                  <a:lnTo>
                    <a:pt x="291" y="399"/>
                  </a:lnTo>
                  <a:close/>
                  <a:moveTo>
                    <a:pt x="291" y="350"/>
                  </a:moveTo>
                  <a:lnTo>
                    <a:pt x="291" y="350"/>
                  </a:lnTo>
                  <a:lnTo>
                    <a:pt x="291" y="350"/>
                  </a:lnTo>
                  <a:lnTo>
                    <a:pt x="291" y="350"/>
                  </a:lnTo>
                  <a:lnTo>
                    <a:pt x="291" y="350"/>
                  </a:lnTo>
                  <a:lnTo>
                    <a:pt x="290" y="350"/>
                  </a:lnTo>
                  <a:lnTo>
                    <a:pt x="247" y="352"/>
                  </a:lnTo>
                  <a:lnTo>
                    <a:pt x="221" y="352"/>
                  </a:lnTo>
                  <a:lnTo>
                    <a:pt x="201" y="352"/>
                  </a:lnTo>
                  <a:lnTo>
                    <a:pt x="188" y="352"/>
                  </a:lnTo>
                  <a:lnTo>
                    <a:pt x="97" y="353"/>
                  </a:lnTo>
                  <a:lnTo>
                    <a:pt x="20" y="354"/>
                  </a:lnTo>
                  <a:lnTo>
                    <a:pt x="20" y="343"/>
                  </a:lnTo>
                  <a:lnTo>
                    <a:pt x="20" y="334"/>
                  </a:lnTo>
                  <a:lnTo>
                    <a:pt x="20" y="323"/>
                  </a:lnTo>
                  <a:lnTo>
                    <a:pt x="20" y="313"/>
                  </a:lnTo>
                  <a:lnTo>
                    <a:pt x="138" y="306"/>
                  </a:lnTo>
                  <a:lnTo>
                    <a:pt x="235" y="300"/>
                  </a:lnTo>
                  <a:lnTo>
                    <a:pt x="237" y="300"/>
                  </a:lnTo>
                  <a:lnTo>
                    <a:pt x="247" y="299"/>
                  </a:lnTo>
                  <a:lnTo>
                    <a:pt x="248" y="299"/>
                  </a:lnTo>
                  <a:lnTo>
                    <a:pt x="248" y="299"/>
                  </a:lnTo>
                  <a:lnTo>
                    <a:pt x="260" y="299"/>
                  </a:lnTo>
                  <a:lnTo>
                    <a:pt x="260" y="299"/>
                  </a:lnTo>
                  <a:lnTo>
                    <a:pt x="291" y="298"/>
                  </a:lnTo>
                  <a:lnTo>
                    <a:pt x="291" y="310"/>
                  </a:lnTo>
                  <a:lnTo>
                    <a:pt x="291" y="324"/>
                  </a:lnTo>
                  <a:lnTo>
                    <a:pt x="291" y="336"/>
                  </a:lnTo>
                  <a:lnTo>
                    <a:pt x="291" y="350"/>
                  </a:lnTo>
                  <a:close/>
                  <a:moveTo>
                    <a:pt x="291" y="269"/>
                  </a:moveTo>
                  <a:lnTo>
                    <a:pt x="291" y="271"/>
                  </a:lnTo>
                  <a:lnTo>
                    <a:pt x="291" y="274"/>
                  </a:lnTo>
                  <a:lnTo>
                    <a:pt x="291" y="275"/>
                  </a:lnTo>
                  <a:lnTo>
                    <a:pt x="291" y="278"/>
                  </a:lnTo>
                  <a:lnTo>
                    <a:pt x="282" y="278"/>
                  </a:lnTo>
                  <a:lnTo>
                    <a:pt x="254" y="280"/>
                  </a:lnTo>
                  <a:lnTo>
                    <a:pt x="235" y="281"/>
                  </a:lnTo>
                  <a:lnTo>
                    <a:pt x="188" y="284"/>
                  </a:lnTo>
                  <a:lnTo>
                    <a:pt x="31" y="292"/>
                  </a:lnTo>
                  <a:lnTo>
                    <a:pt x="20" y="293"/>
                  </a:lnTo>
                  <a:lnTo>
                    <a:pt x="20" y="282"/>
                  </a:lnTo>
                  <a:lnTo>
                    <a:pt x="20" y="273"/>
                  </a:lnTo>
                  <a:lnTo>
                    <a:pt x="20" y="262"/>
                  </a:lnTo>
                  <a:lnTo>
                    <a:pt x="20" y="252"/>
                  </a:lnTo>
                  <a:lnTo>
                    <a:pt x="221" y="235"/>
                  </a:lnTo>
                  <a:lnTo>
                    <a:pt x="226" y="235"/>
                  </a:lnTo>
                  <a:lnTo>
                    <a:pt x="247" y="233"/>
                  </a:lnTo>
                  <a:lnTo>
                    <a:pt x="291" y="230"/>
                  </a:lnTo>
                  <a:lnTo>
                    <a:pt x="291" y="239"/>
                  </a:lnTo>
                  <a:lnTo>
                    <a:pt x="291" y="249"/>
                  </a:lnTo>
                  <a:lnTo>
                    <a:pt x="291" y="259"/>
                  </a:lnTo>
                  <a:lnTo>
                    <a:pt x="291" y="269"/>
                  </a:lnTo>
                  <a:close/>
                  <a:moveTo>
                    <a:pt x="291" y="210"/>
                  </a:moveTo>
                  <a:lnTo>
                    <a:pt x="247" y="213"/>
                  </a:lnTo>
                  <a:lnTo>
                    <a:pt x="188" y="219"/>
                  </a:lnTo>
                  <a:lnTo>
                    <a:pt x="31" y="233"/>
                  </a:lnTo>
                  <a:lnTo>
                    <a:pt x="20" y="233"/>
                  </a:lnTo>
                  <a:lnTo>
                    <a:pt x="20" y="223"/>
                  </a:lnTo>
                  <a:lnTo>
                    <a:pt x="20" y="213"/>
                  </a:lnTo>
                  <a:lnTo>
                    <a:pt x="20" y="203"/>
                  </a:lnTo>
                  <a:lnTo>
                    <a:pt x="20" y="194"/>
                  </a:lnTo>
                  <a:lnTo>
                    <a:pt x="31" y="192"/>
                  </a:lnTo>
                  <a:lnTo>
                    <a:pt x="188" y="173"/>
                  </a:lnTo>
                  <a:lnTo>
                    <a:pt x="228" y="167"/>
                  </a:lnTo>
                  <a:lnTo>
                    <a:pt x="291" y="160"/>
                  </a:lnTo>
                  <a:lnTo>
                    <a:pt x="291" y="172"/>
                  </a:lnTo>
                  <a:lnTo>
                    <a:pt x="291" y="184"/>
                  </a:lnTo>
                  <a:lnTo>
                    <a:pt x="291" y="196"/>
                  </a:lnTo>
                  <a:lnTo>
                    <a:pt x="291" y="210"/>
                  </a:lnTo>
                  <a:close/>
                  <a:moveTo>
                    <a:pt x="291" y="141"/>
                  </a:moveTo>
                  <a:lnTo>
                    <a:pt x="247" y="147"/>
                  </a:lnTo>
                  <a:lnTo>
                    <a:pt x="228" y="148"/>
                  </a:lnTo>
                  <a:lnTo>
                    <a:pt x="228" y="148"/>
                  </a:lnTo>
                  <a:lnTo>
                    <a:pt x="61" y="169"/>
                  </a:lnTo>
                  <a:lnTo>
                    <a:pt x="31" y="173"/>
                  </a:lnTo>
                  <a:lnTo>
                    <a:pt x="20" y="174"/>
                  </a:lnTo>
                  <a:lnTo>
                    <a:pt x="20" y="165"/>
                  </a:lnTo>
                  <a:lnTo>
                    <a:pt x="20" y="155"/>
                  </a:lnTo>
                  <a:lnTo>
                    <a:pt x="20" y="145"/>
                  </a:lnTo>
                  <a:lnTo>
                    <a:pt x="20" y="136"/>
                  </a:lnTo>
                  <a:lnTo>
                    <a:pt x="291" y="94"/>
                  </a:lnTo>
                  <a:lnTo>
                    <a:pt x="291" y="105"/>
                  </a:lnTo>
                  <a:lnTo>
                    <a:pt x="291" y="116"/>
                  </a:lnTo>
                  <a:lnTo>
                    <a:pt x="291" y="129"/>
                  </a:lnTo>
                  <a:lnTo>
                    <a:pt x="291" y="141"/>
                  </a:lnTo>
                  <a:close/>
                  <a:moveTo>
                    <a:pt x="291" y="75"/>
                  </a:moveTo>
                  <a:lnTo>
                    <a:pt x="247" y="82"/>
                  </a:lnTo>
                  <a:lnTo>
                    <a:pt x="188" y="91"/>
                  </a:lnTo>
                  <a:lnTo>
                    <a:pt x="31" y="115"/>
                  </a:lnTo>
                  <a:lnTo>
                    <a:pt x="20" y="116"/>
                  </a:lnTo>
                  <a:lnTo>
                    <a:pt x="20" y="101"/>
                  </a:lnTo>
                  <a:lnTo>
                    <a:pt x="20" y="90"/>
                  </a:lnTo>
                  <a:lnTo>
                    <a:pt x="20" y="82"/>
                  </a:lnTo>
                  <a:lnTo>
                    <a:pt x="20" y="77"/>
                  </a:lnTo>
                  <a:lnTo>
                    <a:pt x="21" y="77"/>
                  </a:lnTo>
                  <a:lnTo>
                    <a:pt x="25" y="76"/>
                  </a:lnTo>
                  <a:lnTo>
                    <a:pt x="31" y="76"/>
                  </a:lnTo>
                  <a:lnTo>
                    <a:pt x="38" y="75"/>
                  </a:lnTo>
                  <a:lnTo>
                    <a:pt x="41" y="73"/>
                  </a:lnTo>
                  <a:lnTo>
                    <a:pt x="45" y="73"/>
                  </a:lnTo>
                  <a:lnTo>
                    <a:pt x="48" y="72"/>
                  </a:lnTo>
                  <a:lnTo>
                    <a:pt x="52" y="72"/>
                  </a:lnTo>
                  <a:lnTo>
                    <a:pt x="66" y="69"/>
                  </a:lnTo>
                  <a:lnTo>
                    <a:pt x="79" y="66"/>
                  </a:lnTo>
                  <a:lnTo>
                    <a:pt x="96" y="62"/>
                  </a:lnTo>
                  <a:lnTo>
                    <a:pt x="113" y="59"/>
                  </a:lnTo>
                  <a:lnTo>
                    <a:pt x="131" y="55"/>
                  </a:lnTo>
                  <a:lnTo>
                    <a:pt x="149" y="52"/>
                  </a:lnTo>
                  <a:lnTo>
                    <a:pt x="167" y="48"/>
                  </a:lnTo>
                  <a:lnTo>
                    <a:pt x="185" y="44"/>
                  </a:lnTo>
                  <a:lnTo>
                    <a:pt x="203" y="41"/>
                  </a:lnTo>
                  <a:lnTo>
                    <a:pt x="219" y="37"/>
                  </a:lnTo>
                  <a:lnTo>
                    <a:pt x="236" y="34"/>
                  </a:lnTo>
                  <a:lnTo>
                    <a:pt x="250" y="32"/>
                  </a:lnTo>
                  <a:lnTo>
                    <a:pt x="262" y="29"/>
                  </a:lnTo>
                  <a:lnTo>
                    <a:pt x="273" y="26"/>
                  </a:lnTo>
                  <a:lnTo>
                    <a:pt x="282" y="25"/>
                  </a:lnTo>
                  <a:lnTo>
                    <a:pt x="289" y="23"/>
                  </a:lnTo>
                  <a:lnTo>
                    <a:pt x="290" y="23"/>
                  </a:lnTo>
                  <a:lnTo>
                    <a:pt x="290" y="23"/>
                  </a:lnTo>
                  <a:lnTo>
                    <a:pt x="291" y="23"/>
                  </a:lnTo>
                  <a:lnTo>
                    <a:pt x="291" y="23"/>
                  </a:lnTo>
                  <a:lnTo>
                    <a:pt x="291" y="29"/>
                  </a:lnTo>
                  <a:lnTo>
                    <a:pt x="291" y="39"/>
                  </a:lnTo>
                  <a:lnTo>
                    <a:pt x="291" y="55"/>
                  </a:lnTo>
                  <a:lnTo>
                    <a:pt x="291" y="75"/>
                  </a:lnTo>
                  <a:close/>
                </a:path>
              </a:pathLst>
            </a:custGeom>
            <a:solidFill>
              <a:srgbClr val="000000"/>
            </a:solidFill>
            <a:ln w="9525">
              <a:noFill/>
              <a:round/>
              <a:headEnd/>
              <a:tailEnd/>
            </a:ln>
          </p:spPr>
          <p:txBody>
            <a:bodyPr/>
            <a:lstStyle/>
            <a:p>
              <a:endParaRPr lang="en-US" dirty="0">
                <a:latin typeface="Segoe" pitchFamily="34" charset="0"/>
              </a:endParaRPr>
            </a:p>
          </p:txBody>
        </p:sp>
        <p:sp>
          <p:nvSpPr>
            <p:cNvPr id="371" name="Freeform 99"/>
            <p:cNvSpPr>
              <a:spLocks noEditPoints="1"/>
            </p:cNvSpPr>
            <p:nvPr/>
          </p:nvSpPr>
          <p:spPr bwMode="auto">
            <a:xfrm>
              <a:off x="4501" y="3651"/>
              <a:ext cx="158" cy="56"/>
            </a:xfrm>
            <a:custGeom>
              <a:avLst/>
              <a:gdLst/>
              <a:ahLst/>
              <a:cxnLst>
                <a:cxn ang="0">
                  <a:pos x="55" y="2"/>
                </a:cxn>
                <a:cxn ang="0">
                  <a:pos x="49" y="0"/>
                </a:cxn>
                <a:cxn ang="0">
                  <a:pos x="48" y="0"/>
                </a:cxn>
                <a:cxn ang="0">
                  <a:pos x="0" y="45"/>
                </a:cxn>
                <a:cxn ang="0">
                  <a:pos x="45" y="47"/>
                </a:cxn>
                <a:cxn ang="0">
                  <a:pos x="55" y="49"/>
                </a:cxn>
                <a:cxn ang="0">
                  <a:pos x="60" y="49"/>
                </a:cxn>
                <a:cxn ang="0">
                  <a:pos x="114" y="53"/>
                </a:cxn>
                <a:cxn ang="0">
                  <a:pos x="158" y="56"/>
                </a:cxn>
                <a:cxn ang="0">
                  <a:pos x="158" y="43"/>
                </a:cxn>
                <a:cxn ang="0">
                  <a:pos x="158" y="31"/>
                </a:cxn>
                <a:cxn ang="0">
                  <a:pos x="158" y="18"/>
                </a:cxn>
                <a:cxn ang="0">
                  <a:pos x="158" y="4"/>
                </a:cxn>
                <a:cxn ang="0">
                  <a:pos x="114" y="3"/>
                </a:cxn>
                <a:cxn ang="0">
                  <a:pos x="55" y="2"/>
                </a:cxn>
                <a:cxn ang="0">
                  <a:pos x="114" y="38"/>
                </a:cxn>
                <a:cxn ang="0">
                  <a:pos x="55" y="35"/>
                </a:cxn>
                <a:cxn ang="0">
                  <a:pos x="55" y="16"/>
                </a:cxn>
                <a:cxn ang="0">
                  <a:pos x="114" y="18"/>
                </a:cxn>
                <a:cxn ang="0">
                  <a:pos x="114" y="38"/>
                </a:cxn>
                <a:cxn ang="0">
                  <a:pos x="134" y="17"/>
                </a:cxn>
                <a:cxn ang="0">
                  <a:pos x="139" y="18"/>
                </a:cxn>
                <a:cxn ang="0">
                  <a:pos x="142" y="20"/>
                </a:cxn>
                <a:cxn ang="0">
                  <a:pos x="145" y="24"/>
                </a:cxn>
                <a:cxn ang="0">
                  <a:pos x="146" y="28"/>
                </a:cxn>
                <a:cxn ang="0">
                  <a:pos x="145" y="34"/>
                </a:cxn>
                <a:cxn ang="0">
                  <a:pos x="142" y="36"/>
                </a:cxn>
                <a:cxn ang="0">
                  <a:pos x="139" y="39"/>
                </a:cxn>
                <a:cxn ang="0">
                  <a:pos x="134" y="40"/>
                </a:cxn>
                <a:cxn ang="0">
                  <a:pos x="129" y="39"/>
                </a:cxn>
                <a:cxn ang="0">
                  <a:pos x="127" y="36"/>
                </a:cxn>
                <a:cxn ang="0">
                  <a:pos x="124" y="34"/>
                </a:cxn>
                <a:cxn ang="0">
                  <a:pos x="122" y="28"/>
                </a:cxn>
                <a:cxn ang="0">
                  <a:pos x="124" y="24"/>
                </a:cxn>
                <a:cxn ang="0">
                  <a:pos x="127" y="20"/>
                </a:cxn>
                <a:cxn ang="0">
                  <a:pos x="129" y="18"/>
                </a:cxn>
                <a:cxn ang="0">
                  <a:pos x="134" y="17"/>
                </a:cxn>
              </a:cxnLst>
              <a:rect l="0" t="0" r="r" b="b"/>
              <a:pathLst>
                <a:path w="158" h="56">
                  <a:moveTo>
                    <a:pt x="55" y="2"/>
                  </a:moveTo>
                  <a:lnTo>
                    <a:pt x="49" y="0"/>
                  </a:lnTo>
                  <a:lnTo>
                    <a:pt x="48" y="0"/>
                  </a:lnTo>
                  <a:lnTo>
                    <a:pt x="0" y="45"/>
                  </a:lnTo>
                  <a:lnTo>
                    <a:pt x="45" y="47"/>
                  </a:lnTo>
                  <a:lnTo>
                    <a:pt x="55" y="49"/>
                  </a:lnTo>
                  <a:lnTo>
                    <a:pt x="60" y="49"/>
                  </a:lnTo>
                  <a:lnTo>
                    <a:pt x="114" y="53"/>
                  </a:lnTo>
                  <a:lnTo>
                    <a:pt x="158" y="56"/>
                  </a:lnTo>
                  <a:lnTo>
                    <a:pt x="158" y="43"/>
                  </a:lnTo>
                  <a:lnTo>
                    <a:pt x="158" y="31"/>
                  </a:lnTo>
                  <a:lnTo>
                    <a:pt x="158" y="18"/>
                  </a:lnTo>
                  <a:lnTo>
                    <a:pt x="158" y="4"/>
                  </a:lnTo>
                  <a:lnTo>
                    <a:pt x="114" y="3"/>
                  </a:lnTo>
                  <a:lnTo>
                    <a:pt x="55" y="2"/>
                  </a:lnTo>
                  <a:close/>
                  <a:moveTo>
                    <a:pt x="114" y="38"/>
                  </a:moveTo>
                  <a:lnTo>
                    <a:pt x="55" y="35"/>
                  </a:lnTo>
                  <a:lnTo>
                    <a:pt x="55" y="16"/>
                  </a:lnTo>
                  <a:lnTo>
                    <a:pt x="114" y="18"/>
                  </a:lnTo>
                  <a:lnTo>
                    <a:pt x="114" y="38"/>
                  </a:lnTo>
                  <a:close/>
                  <a:moveTo>
                    <a:pt x="134" y="17"/>
                  </a:moveTo>
                  <a:lnTo>
                    <a:pt x="139" y="18"/>
                  </a:lnTo>
                  <a:lnTo>
                    <a:pt x="142" y="20"/>
                  </a:lnTo>
                  <a:lnTo>
                    <a:pt x="145" y="24"/>
                  </a:lnTo>
                  <a:lnTo>
                    <a:pt x="146" y="28"/>
                  </a:lnTo>
                  <a:lnTo>
                    <a:pt x="145" y="34"/>
                  </a:lnTo>
                  <a:lnTo>
                    <a:pt x="142" y="36"/>
                  </a:lnTo>
                  <a:lnTo>
                    <a:pt x="139" y="39"/>
                  </a:lnTo>
                  <a:lnTo>
                    <a:pt x="134" y="40"/>
                  </a:lnTo>
                  <a:lnTo>
                    <a:pt x="129" y="39"/>
                  </a:lnTo>
                  <a:lnTo>
                    <a:pt x="127" y="36"/>
                  </a:lnTo>
                  <a:lnTo>
                    <a:pt x="124" y="34"/>
                  </a:lnTo>
                  <a:lnTo>
                    <a:pt x="122" y="28"/>
                  </a:lnTo>
                  <a:lnTo>
                    <a:pt x="124" y="24"/>
                  </a:lnTo>
                  <a:lnTo>
                    <a:pt x="127" y="20"/>
                  </a:lnTo>
                  <a:lnTo>
                    <a:pt x="129" y="18"/>
                  </a:lnTo>
                  <a:lnTo>
                    <a:pt x="134" y="17"/>
                  </a:lnTo>
                  <a:close/>
                </a:path>
              </a:pathLst>
            </a:custGeom>
            <a:solidFill>
              <a:srgbClr val="FFFFFF"/>
            </a:solidFill>
            <a:ln w="9525">
              <a:noFill/>
              <a:round/>
              <a:headEnd/>
              <a:tailEnd/>
            </a:ln>
          </p:spPr>
          <p:txBody>
            <a:bodyPr/>
            <a:lstStyle/>
            <a:p>
              <a:endParaRPr lang="en-US" dirty="0">
                <a:latin typeface="Segoe" pitchFamily="34" charset="0"/>
              </a:endParaRPr>
            </a:p>
          </p:txBody>
        </p:sp>
        <p:sp>
          <p:nvSpPr>
            <p:cNvPr id="372" name="Freeform 100"/>
            <p:cNvSpPr>
              <a:spLocks/>
            </p:cNvSpPr>
            <p:nvPr/>
          </p:nvSpPr>
          <p:spPr bwMode="auto">
            <a:xfrm>
              <a:off x="4388" y="3768"/>
              <a:ext cx="271" cy="149"/>
            </a:xfrm>
            <a:custGeom>
              <a:avLst/>
              <a:gdLst/>
              <a:ahLst/>
              <a:cxnLst>
                <a:cxn ang="0">
                  <a:pos x="226" y="25"/>
                </a:cxn>
                <a:cxn ang="0">
                  <a:pos x="30" y="4"/>
                </a:cxn>
                <a:cxn ang="0">
                  <a:pos x="30" y="4"/>
                </a:cxn>
                <a:cxn ang="0">
                  <a:pos x="11" y="22"/>
                </a:cxn>
                <a:cxn ang="0">
                  <a:pos x="11" y="1"/>
                </a:cxn>
                <a:cxn ang="0">
                  <a:pos x="0" y="0"/>
                </a:cxn>
                <a:cxn ang="0">
                  <a:pos x="0" y="41"/>
                </a:cxn>
                <a:cxn ang="0">
                  <a:pos x="0" y="74"/>
                </a:cxn>
                <a:cxn ang="0">
                  <a:pos x="0" y="97"/>
                </a:cxn>
                <a:cxn ang="0">
                  <a:pos x="0" y="106"/>
                </a:cxn>
                <a:cxn ang="0">
                  <a:pos x="5" y="106"/>
                </a:cxn>
                <a:cxn ang="0">
                  <a:pos x="15" y="109"/>
                </a:cxn>
                <a:cxn ang="0">
                  <a:pos x="29" y="110"/>
                </a:cxn>
                <a:cxn ang="0">
                  <a:pos x="46" y="113"/>
                </a:cxn>
                <a:cxn ang="0">
                  <a:pos x="65" y="116"/>
                </a:cxn>
                <a:cxn ang="0">
                  <a:pos x="87" y="120"/>
                </a:cxn>
                <a:cxn ang="0">
                  <a:pos x="109" y="123"/>
                </a:cxn>
                <a:cxn ang="0">
                  <a:pos x="134" y="127"/>
                </a:cxn>
                <a:cxn ang="0">
                  <a:pos x="158" y="131"/>
                </a:cxn>
                <a:cxn ang="0">
                  <a:pos x="180" y="135"/>
                </a:cxn>
                <a:cxn ang="0">
                  <a:pos x="202" y="138"/>
                </a:cxn>
                <a:cxn ang="0">
                  <a:pos x="223" y="141"/>
                </a:cxn>
                <a:cxn ang="0">
                  <a:pos x="241" y="144"/>
                </a:cxn>
                <a:cxn ang="0">
                  <a:pos x="255" y="146"/>
                </a:cxn>
                <a:cxn ang="0">
                  <a:pos x="266" y="148"/>
                </a:cxn>
                <a:cxn ang="0">
                  <a:pos x="271" y="149"/>
                </a:cxn>
                <a:cxn ang="0">
                  <a:pos x="271" y="148"/>
                </a:cxn>
                <a:cxn ang="0">
                  <a:pos x="271" y="144"/>
                </a:cxn>
                <a:cxn ang="0">
                  <a:pos x="271" y="140"/>
                </a:cxn>
                <a:cxn ang="0">
                  <a:pos x="271" y="133"/>
                </a:cxn>
                <a:cxn ang="0">
                  <a:pos x="130" y="110"/>
                </a:cxn>
                <a:cxn ang="0">
                  <a:pos x="226" y="25"/>
                </a:cxn>
              </a:cxnLst>
              <a:rect l="0" t="0" r="r" b="b"/>
              <a:pathLst>
                <a:path w="271" h="149">
                  <a:moveTo>
                    <a:pt x="226" y="25"/>
                  </a:moveTo>
                  <a:lnTo>
                    <a:pt x="30" y="4"/>
                  </a:lnTo>
                  <a:lnTo>
                    <a:pt x="30" y="4"/>
                  </a:lnTo>
                  <a:lnTo>
                    <a:pt x="11" y="22"/>
                  </a:lnTo>
                  <a:lnTo>
                    <a:pt x="11" y="1"/>
                  </a:lnTo>
                  <a:lnTo>
                    <a:pt x="0" y="0"/>
                  </a:lnTo>
                  <a:lnTo>
                    <a:pt x="0" y="41"/>
                  </a:lnTo>
                  <a:lnTo>
                    <a:pt x="0" y="74"/>
                  </a:lnTo>
                  <a:lnTo>
                    <a:pt x="0" y="97"/>
                  </a:lnTo>
                  <a:lnTo>
                    <a:pt x="0" y="106"/>
                  </a:lnTo>
                  <a:lnTo>
                    <a:pt x="5" y="106"/>
                  </a:lnTo>
                  <a:lnTo>
                    <a:pt x="15" y="109"/>
                  </a:lnTo>
                  <a:lnTo>
                    <a:pt x="29" y="110"/>
                  </a:lnTo>
                  <a:lnTo>
                    <a:pt x="46" y="113"/>
                  </a:lnTo>
                  <a:lnTo>
                    <a:pt x="65" y="116"/>
                  </a:lnTo>
                  <a:lnTo>
                    <a:pt x="87" y="120"/>
                  </a:lnTo>
                  <a:lnTo>
                    <a:pt x="109" y="123"/>
                  </a:lnTo>
                  <a:lnTo>
                    <a:pt x="134" y="127"/>
                  </a:lnTo>
                  <a:lnTo>
                    <a:pt x="158" y="131"/>
                  </a:lnTo>
                  <a:lnTo>
                    <a:pt x="180" y="135"/>
                  </a:lnTo>
                  <a:lnTo>
                    <a:pt x="202" y="138"/>
                  </a:lnTo>
                  <a:lnTo>
                    <a:pt x="223" y="141"/>
                  </a:lnTo>
                  <a:lnTo>
                    <a:pt x="241" y="144"/>
                  </a:lnTo>
                  <a:lnTo>
                    <a:pt x="255" y="146"/>
                  </a:lnTo>
                  <a:lnTo>
                    <a:pt x="266" y="148"/>
                  </a:lnTo>
                  <a:lnTo>
                    <a:pt x="271" y="149"/>
                  </a:lnTo>
                  <a:lnTo>
                    <a:pt x="271" y="148"/>
                  </a:lnTo>
                  <a:lnTo>
                    <a:pt x="271" y="144"/>
                  </a:lnTo>
                  <a:lnTo>
                    <a:pt x="271" y="140"/>
                  </a:lnTo>
                  <a:lnTo>
                    <a:pt x="271" y="133"/>
                  </a:lnTo>
                  <a:lnTo>
                    <a:pt x="130" y="110"/>
                  </a:lnTo>
                  <a:lnTo>
                    <a:pt x="226" y="25"/>
                  </a:lnTo>
                  <a:close/>
                </a:path>
              </a:pathLst>
            </a:custGeom>
            <a:solidFill>
              <a:srgbClr val="FFFFFF"/>
            </a:solidFill>
            <a:ln w="9525">
              <a:noFill/>
              <a:round/>
              <a:headEnd/>
              <a:tailEnd/>
            </a:ln>
          </p:spPr>
          <p:txBody>
            <a:bodyPr/>
            <a:lstStyle/>
            <a:p>
              <a:endParaRPr lang="en-US" dirty="0">
                <a:latin typeface="Segoe" pitchFamily="34" charset="0"/>
              </a:endParaRPr>
            </a:p>
          </p:txBody>
        </p:sp>
        <p:sp>
          <p:nvSpPr>
            <p:cNvPr id="373" name="Freeform 101"/>
            <p:cNvSpPr>
              <a:spLocks/>
            </p:cNvSpPr>
            <p:nvPr/>
          </p:nvSpPr>
          <p:spPr bwMode="auto">
            <a:xfrm>
              <a:off x="4637" y="3550"/>
              <a:ext cx="22" cy="21"/>
            </a:xfrm>
            <a:custGeom>
              <a:avLst/>
              <a:gdLst/>
              <a:ahLst/>
              <a:cxnLst>
                <a:cxn ang="0">
                  <a:pos x="22" y="22"/>
                </a:cxn>
                <a:cxn ang="0">
                  <a:pos x="22" y="16"/>
                </a:cxn>
                <a:cxn ang="0">
                  <a:pos x="22" y="11"/>
                </a:cxn>
                <a:cxn ang="0">
                  <a:pos x="22" y="5"/>
                </a:cxn>
                <a:cxn ang="0">
                  <a:pos x="22" y="0"/>
                </a:cxn>
                <a:cxn ang="0">
                  <a:pos x="0" y="21"/>
                </a:cxn>
                <a:cxn ang="0">
                  <a:pos x="22" y="22"/>
                </a:cxn>
              </a:cxnLst>
              <a:rect l="0" t="0" r="r" b="b"/>
              <a:pathLst>
                <a:path w="22" h="22">
                  <a:moveTo>
                    <a:pt x="22" y="22"/>
                  </a:moveTo>
                  <a:lnTo>
                    <a:pt x="22" y="16"/>
                  </a:lnTo>
                  <a:lnTo>
                    <a:pt x="22" y="11"/>
                  </a:lnTo>
                  <a:lnTo>
                    <a:pt x="22" y="5"/>
                  </a:lnTo>
                  <a:lnTo>
                    <a:pt x="22" y="0"/>
                  </a:lnTo>
                  <a:lnTo>
                    <a:pt x="0" y="21"/>
                  </a:lnTo>
                  <a:lnTo>
                    <a:pt x="22" y="22"/>
                  </a:lnTo>
                  <a:close/>
                </a:path>
              </a:pathLst>
            </a:custGeom>
            <a:solidFill>
              <a:srgbClr val="FFFFFF"/>
            </a:solidFill>
            <a:ln w="9525">
              <a:noFill/>
              <a:round/>
              <a:headEnd/>
              <a:tailEnd/>
            </a:ln>
          </p:spPr>
          <p:txBody>
            <a:bodyPr/>
            <a:lstStyle/>
            <a:p>
              <a:endParaRPr lang="en-US" dirty="0">
                <a:latin typeface="Segoe" pitchFamily="34" charset="0"/>
              </a:endParaRPr>
            </a:p>
          </p:txBody>
        </p:sp>
        <p:sp>
          <p:nvSpPr>
            <p:cNvPr id="374" name="Freeform 102"/>
            <p:cNvSpPr>
              <a:spLocks noEditPoints="1"/>
            </p:cNvSpPr>
            <p:nvPr/>
          </p:nvSpPr>
          <p:spPr bwMode="auto">
            <a:xfrm>
              <a:off x="4438" y="3715"/>
              <a:ext cx="221" cy="61"/>
            </a:xfrm>
            <a:custGeom>
              <a:avLst/>
              <a:gdLst/>
              <a:ahLst/>
              <a:cxnLst>
                <a:cxn ang="0">
                  <a:pos x="118" y="5"/>
                </a:cxn>
                <a:cxn ang="0">
                  <a:pos x="47" y="0"/>
                </a:cxn>
                <a:cxn ang="0">
                  <a:pos x="44" y="0"/>
                </a:cxn>
                <a:cxn ang="0">
                  <a:pos x="0" y="40"/>
                </a:cxn>
                <a:cxn ang="0">
                  <a:pos x="194" y="62"/>
                </a:cxn>
                <a:cxn ang="0">
                  <a:pos x="221" y="37"/>
                </a:cxn>
                <a:cxn ang="0">
                  <a:pos x="221" y="30"/>
                </a:cxn>
                <a:cxn ang="0">
                  <a:pos x="221" y="25"/>
                </a:cxn>
                <a:cxn ang="0">
                  <a:pos x="221" y="18"/>
                </a:cxn>
                <a:cxn ang="0">
                  <a:pos x="221" y="12"/>
                </a:cxn>
                <a:cxn ang="0">
                  <a:pos x="177" y="9"/>
                </a:cxn>
                <a:cxn ang="0">
                  <a:pos x="118" y="5"/>
                </a:cxn>
                <a:cxn ang="0">
                  <a:pos x="177" y="44"/>
                </a:cxn>
                <a:cxn ang="0">
                  <a:pos x="118" y="38"/>
                </a:cxn>
                <a:cxn ang="0">
                  <a:pos x="118" y="19"/>
                </a:cxn>
                <a:cxn ang="0">
                  <a:pos x="177" y="25"/>
                </a:cxn>
                <a:cxn ang="0">
                  <a:pos x="177" y="44"/>
                </a:cxn>
                <a:cxn ang="0">
                  <a:pos x="197" y="22"/>
                </a:cxn>
                <a:cxn ang="0">
                  <a:pos x="202" y="23"/>
                </a:cxn>
                <a:cxn ang="0">
                  <a:pos x="205" y="25"/>
                </a:cxn>
                <a:cxn ang="0">
                  <a:pos x="208" y="29"/>
                </a:cxn>
                <a:cxn ang="0">
                  <a:pos x="209" y="33"/>
                </a:cxn>
                <a:cxn ang="0">
                  <a:pos x="208" y="38"/>
                </a:cxn>
                <a:cxn ang="0">
                  <a:pos x="205" y="41"/>
                </a:cxn>
                <a:cxn ang="0">
                  <a:pos x="202" y="44"/>
                </a:cxn>
                <a:cxn ang="0">
                  <a:pos x="197" y="45"/>
                </a:cxn>
                <a:cxn ang="0">
                  <a:pos x="192" y="44"/>
                </a:cxn>
                <a:cxn ang="0">
                  <a:pos x="190" y="41"/>
                </a:cxn>
                <a:cxn ang="0">
                  <a:pos x="187" y="38"/>
                </a:cxn>
                <a:cxn ang="0">
                  <a:pos x="185" y="33"/>
                </a:cxn>
                <a:cxn ang="0">
                  <a:pos x="187" y="29"/>
                </a:cxn>
                <a:cxn ang="0">
                  <a:pos x="190" y="25"/>
                </a:cxn>
                <a:cxn ang="0">
                  <a:pos x="192" y="23"/>
                </a:cxn>
                <a:cxn ang="0">
                  <a:pos x="197" y="22"/>
                </a:cxn>
              </a:cxnLst>
              <a:rect l="0" t="0" r="r" b="b"/>
              <a:pathLst>
                <a:path w="221" h="62">
                  <a:moveTo>
                    <a:pt x="118" y="5"/>
                  </a:moveTo>
                  <a:lnTo>
                    <a:pt x="47" y="0"/>
                  </a:lnTo>
                  <a:lnTo>
                    <a:pt x="44" y="0"/>
                  </a:lnTo>
                  <a:lnTo>
                    <a:pt x="0" y="40"/>
                  </a:lnTo>
                  <a:lnTo>
                    <a:pt x="194" y="62"/>
                  </a:lnTo>
                  <a:lnTo>
                    <a:pt x="221" y="37"/>
                  </a:lnTo>
                  <a:lnTo>
                    <a:pt x="221" y="30"/>
                  </a:lnTo>
                  <a:lnTo>
                    <a:pt x="221" y="25"/>
                  </a:lnTo>
                  <a:lnTo>
                    <a:pt x="221" y="18"/>
                  </a:lnTo>
                  <a:lnTo>
                    <a:pt x="221" y="12"/>
                  </a:lnTo>
                  <a:lnTo>
                    <a:pt x="177" y="9"/>
                  </a:lnTo>
                  <a:lnTo>
                    <a:pt x="118" y="5"/>
                  </a:lnTo>
                  <a:close/>
                  <a:moveTo>
                    <a:pt x="177" y="44"/>
                  </a:moveTo>
                  <a:lnTo>
                    <a:pt x="118" y="38"/>
                  </a:lnTo>
                  <a:lnTo>
                    <a:pt x="118" y="19"/>
                  </a:lnTo>
                  <a:lnTo>
                    <a:pt x="177" y="25"/>
                  </a:lnTo>
                  <a:lnTo>
                    <a:pt x="177" y="44"/>
                  </a:lnTo>
                  <a:close/>
                  <a:moveTo>
                    <a:pt x="197" y="22"/>
                  </a:moveTo>
                  <a:lnTo>
                    <a:pt x="202" y="23"/>
                  </a:lnTo>
                  <a:lnTo>
                    <a:pt x="205" y="25"/>
                  </a:lnTo>
                  <a:lnTo>
                    <a:pt x="208" y="29"/>
                  </a:lnTo>
                  <a:lnTo>
                    <a:pt x="209" y="33"/>
                  </a:lnTo>
                  <a:lnTo>
                    <a:pt x="208" y="38"/>
                  </a:lnTo>
                  <a:lnTo>
                    <a:pt x="205" y="41"/>
                  </a:lnTo>
                  <a:lnTo>
                    <a:pt x="202" y="44"/>
                  </a:lnTo>
                  <a:lnTo>
                    <a:pt x="197" y="45"/>
                  </a:lnTo>
                  <a:lnTo>
                    <a:pt x="192" y="44"/>
                  </a:lnTo>
                  <a:lnTo>
                    <a:pt x="190" y="41"/>
                  </a:lnTo>
                  <a:lnTo>
                    <a:pt x="187" y="38"/>
                  </a:lnTo>
                  <a:lnTo>
                    <a:pt x="185" y="33"/>
                  </a:lnTo>
                  <a:lnTo>
                    <a:pt x="187" y="29"/>
                  </a:lnTo>
                  <a:lnTo>
                    <a:pt x="190" y="25"/>
                  </a:lnTo>
                  <a:lnTo>
                    <a:pt x="192" y="23"/>
                  </a:lnTo>
                  <a:lnTo>
                    <a:pt x="197" y="22"/>
                  </a:lnTo>
                  <a:close/>
                </a:path>
              </a:pathLst>
            </a:custGeom>
            <a:solidFill>
              <a:srgbClr val="FFFFFF"/>
            </a:solidFill>
            <a:ln w="9525">
              <a:noFill/>
              <a:round/>
              <a:headEnd/>
              <a:tailEnd/>
            </a:ln>
          </p:spPr>
          <p:txBody>
            <a:bodyPr/>
            <a:lstStyle/>
            <a:p>
              <a:endParaRPr lang="en-US" dirty="0">
                <a:latin typeface="Segoe" pitchFamily="34" charset="0"/>
              </a:endParaRPr>
            </a:p>
          </p:txBody>
        </p:sp>
        <p:sp>
          <p:nvSpPr>
            <p:cNvPr id="375" name="Freeform 103"/>
            <p:cNvSpPr>
              <a:spLocks noEditPoints="1"/>
            </p:cNvSpPr>
            <p:nvPr/>
          </p:nvSpPr>
          <p:spPr bwMode="auto">
            <a:xfrm>
              <a:off x="4568" y="3589"/>
              <a:ext cx="91" cy="47"/>
            </a:xfrm>
            <a:custGeom>
              <a:avLst/>
              <a:gdLst/>
              <a:ahLst/>
              <a:cxnLst>
                <a:cxn ang="0">
                  <a:pos x="47" y="1"/>
                </a:cxn>
                <a:cxn ang="0">
                  <a:pos x="36" y="11"/>
                </a:cxn>
                <a:cxn ang="0">
                  <a:pos x="47" y="11"/>
                </a:cxn>
                <a:cxn ang="0">
                  <a:pos x="47" y="30"/>
                </a:cxn>
                <a:cxn ang="0">
                  <a:pos x="15" y="30"/>
                </a:cxn>
                <a:cxn ang="0">
                  <a:pos x="0" y="44"/>
                </a:cxn>
                <a:cxn ang="0">
                  <a:pos x="47" y="46"/>
                </a:cxn>
                <a:cxn ang="0">
                  <a:pos x="91" y="47"/>
                </a:cxn>
                <a:cxn ang="0">
                  <a:pos x="91" y="36"/>
                </a:cxn>
                <a:cxn ang="0">
                  <a:pos x="91" y="23"/>
                </a:cxn>
                <a:cxn ang="0">
                  <a:pos x="91" y="12"/>
                </a:cxn>
                <a:cxn ang="0">
                  <a:pos x="91" y="0"/>
                </a:cxn>
                <a:cxn ang="0">
                  <a:pos x="48" y="0"/>
                </a:cxn>
                <a:cxn ang="0">
                  <a:pos x="47" y="1"/>
                </a:cxn>
                <a:cxn ang="0">
                  <a:pos x="67" y="11"/>
                </a:cxn>
                <a:cxn ang="0">
                  <a:pos x="72" y="12"/>
                </a:cxn>
                <a:cxn ang="0">
                  <a:pos x="75" y="14"/>
                </a:cxn>
                <a:cxn ang="0">
                  <a:pos x="78" y="18"/>
                </a:cxn>
                <a:cxn ang="0">
                  <a:pos x="79" y="22"/>
                </a:cxn>
                <a:cxn ang="0">
                  <a:pos x="78" y="28"/>
                </a:cxn>
                <a:cxn ang="0">
                  <a:pos x="75" y="30"/>
                </a:cxn>
                <a:cxn ang="0">
                  <a:pos x="72" y="33"/>
                </a:cxn>
                <a:cxn ang="0">
                  <a:pos x="67" y="35"/>
                </a:cxn>
                <a:cxn ang="0">
                  <a:pos x="62" y="33"/>
                </a:cxn>
                <a:cxn ang="0">
                  <a:pos x="60" y="30"/>
                </a:cxn>
                <a:cxn ang="0">
                  <a:pos x="57" y="28"/>
                </a:cxn>
                <a:cxn ang="0">
                  <a:pos x="55" y="22"/>
                </a:cxn>
                <a:cxn ang="0">
                  <a:pos x="57" y="18"/>
                </a:cxn>
                <a:cxn ang="0">
                  <a:pos x="60" y="14"/>
                </a:cxn>
                <a:cxn ang="0">
                  <a:pos x="62" y="12"/>
                </a:cxn>
                <a:cxn ang="0">
                  <a:pos x="67" y="11"/>
                </a:cxn>
              </a:cxnLst>
              <a:rect l="0" t="0" r="r" b="b"/>
              <a:pathLst>
                <a:path w="91" h="47">
                  <a:moveTo>
                    <a:pt x="47" y="1"/>
                  </a:moveTo>
                  <a:lnTo>
                    <a:pt x="36" y="11"/>
                  </a:lnTo>
                  <a:lnTo>
                    <a:pt x="47" y="11"/>
                  </a:lnTo>
                  <a:lnTo>
                    <a:pt x="47" y="30"/>
                  </a:lnTo>
                  <a:lnTo>
                    <a:pt x="15" y="30"/>
                  </a:lnTo>
                  <a:lnTo>
                    <a:pt x="0" y="44"/>
                  </a:lnTo>
                  <a:lnTo>
                    <a:pt x="47" y="46"/>
                  </a:lnTo>
                  <a:lnTo>
                    <a:pt x="91" y="47"/>
                  </a:lnTo>
                  <a:lnTo>
                    <a:pt x="91" y="36"/>
                  </a:lnTo>
                  <a:lnTo>
                    <a:pt x="91" y="23"/>
                  </a:lnTo>
                  <a:lnTo>
                    <a:pt x="91" y="12"/>
                  </a:lnTo>
                  <a:lnTo>
                    <a:pt x="91" y="0"/>
                  </a:lnTo>
                  <a:lnTo>
                    <a:pt x="48" y="0"/>
                  </a:lnTo>
                  <a:lnTo>
                    <a:pt x="47" y="1"/>
                  </a:lnTo>
                  <a:close/>
                  <a:moveTo>
                    <a:pt x="67" y="11"/>
                  </a:moveTo>
                  <a:lnTo>
                    <a:pt x="72" y="12"/>
                  </a:lnTo>
                  <a:lnTo>
                    <a:pt x="75" y="14"/>
                  </a:lnTo>
                  <a:lnTo>
                    <a:pt x="78" y="18"/>
                  </a:lnTo>
                  <a:lnTo>
                    <a:pt x="79" y="22"/>
                  </a:lnTo>
                  <a:lnTo>
                    <a:pt x="78" y="28"/>
                  </a:lnTo>
                  <a:lnTo>
                    <a:pt x="75" y="30"/>
                  </a:lnTo>
                  <a:lnTo>
                    <a:pt x="72" y="33"/>
                  </a:lnTo>
                  <a:lnTo>
                    <a:pt x="67" y="35"/>
                  </a:lnTo>
                  <a:lnTo>
                    <a:pt x="62" y="33"/>
                  </a:lnTo>
                  <a:lnTo>
                    <a:pt x="60" y="30"/>
                  </a:lnTo>
                  <a:lnTo>
                    <a:pt x="57" y="28"/>
                  </a:lnTo>
                  <a:lnTo>
                    <a:pt x="55" y="22"/>
                  </a:lnTo>
                  <a:lnTo>
                    <a:pt x="57" y="18"/>
                  </a:lnTo>
                  <a:lnTo>
                    <a:pt x="60" y="14"/>
                  </a:lnTo>
                  <a:lnTo>
                    <a:pt x="62" y="12"/>
                  </a:lnTo>
                  <a:lnTo>
                    <a:pt x="67" y="11"/>
                  </a:lnTo>
                  <a:close/>
                </a:path>
              </a:pathLst>
            </a:custGeom>
            <a:solidFill>
              <a:srgbClr val="FFFFFF"/>
            </a:solidFill>
            <a:ln w="9525">
              <a:noFill/>
              <a:round/>
              <a:headEnd/>
              <a:tailEnd/>
            </a:ln>
          </p:spPr>
          <p:txBody>
            <a:bodyPr/>
            <a:lstStyle/>
            <a:p>
              <a:endParaRPr lang="en-US" dirty="0">
                <a:latin typeface="Segoe" pitchFamily="34" charset="0"/>
              </a:endParaRPr>
            </a:p>
          </p:txBody>
        </p:sp>
        <p:sp>
          <p:nvSpPr>
            <p:cNvPr id="376" name="Freeform 104"/>
            <p:cNvSpPr>
              <a:spLocks/>
            </p:cNvSpPr>
            <p:nvPr/>
          </p:nvSpPr>
          <p:spPr bwMode="auto">
            <a:xfrm>
              <a:off x="4499" y="3521"/>
              <a:ext cx="138" cy="49"/>
            </a:xfrm>
            <a:custGeom>
              <a:avLst/>
              <a:gdLst/>
              <a:ahLst/>
              <a:cxnLst>
                <a:cxn ang="0">
                  <a:pos x="57" y="33"/>
                </a:cxn>
                <a:cxn ang="0">
                  <a:pos x="57" y="15"/>
                </a:cxn>
                <a:cxn ang="0">
                  <a:pos x="116" y="14"/>
                </a:cxn>
                <a:cxn ang="0">
                  <a:pos x="116" y="21"/>
                </a:cxn>
                <a:cxn ang="0">
                  <a:pos x="138" y="0"/>
                </a:cxn>
                <a:cxn ang="0">
                  <a:pos x="138" y="0"/>
                </a:cxn>
                <a:cxn ang="0">
                  <a:pos x="116" y="0"/>
                </a:cxn>
                <a:cxn ang="0">
                  <a:pos x="57" y="0"/>
                </a:cxn>
                <a:cxn ang="0">
                  <a:pos x="54" y="0"/>
                </a:cxn>
                <a:cxn ang="0">
                  <a:pos x="50" y="0"/>
                </a:cxn>
                <a:cxn ang="0">
                  <a:pos x="0" y="47"/>
                </a:cxn>
                <a:cxn ang="0">
                  <a:pos x="57" y="49"/>
                </a:cxn>
                <a:cxn ang="0">
                  <a:pos x="87" y="49"/>
                </a:cxn>
                <a:cxn ang="0">
                  <a:pos x="104" y="33"/>
                </a:cxn>
                <a:cxn ang="0">
                  <a:pos x="57" y="33"/>
                </a:cxn>
              </a:cxnLst>
              <a:rect l="0" t="0" r="r" b="b"/>
              <a:pathLst>
                <a:path w="138" h="49">
                  <a:moveTo>
                    <a:pt x="57" y="33"/>
                  </a:moveTo>
                  <a:lnTo>
                    <a:pt x="57" y="15"/>
                  </a:lnTo>
                  <a:lnTo>
                    <a:pt x="116" y="14"/>
                  </a:lnTo>
                  <a:lnTo>
                    <a:pt x="116" y="21"/>
                  </a:lnTo>
                  <a:lnTo>
                    <a:pt x="138" y="0"/>
                  </a:lnTo>
                  <a:lnTo>
                    <a:pt x="138" y="0"/>
                  </a:lnTo>
                  <a:lnTo>
                    <a:pt x="116" y="0"/>
                  </a:lnTo>
                  <a:lnTo>
                    <a:pt x="57" y="0"/>
                  </a:lnTo>
                  <a:lnTo>
                    <a:pt x="54" y="0"/>
                  </a:lnTo>
                  <a:lnTo>
                    <a:pt x="50" y="0"/>
                  </a:lnTo>
                  <a:lnTo>
                    <a:pt x="0" y="47"/>
                  </a:lnTo>
                  <a:lnTo>
                    <a:pt x="57" y="49"/>
                  </a:lnTo>
                  <a:lnTo>
                    <a:pt x="87" y="49"/>
                  </a:lnTo>
                  <a:lnTo>
                    <a:pt x="104" y="33"/>
                  </a:lnTo>
                  <a:lnTo>
                    <a:pt x="57" y="33"/>
                  </a:lnTo>
                  <a:close/>
                </a:path>
              </a:pathLst>
            </a:custGeom>
            <a:solidFill>
              <a:srgbClr val="FFFFFF"/>
            </a:solidFill>
            <a:ln w="9525">
              <a:noFill/>
              <a:round/>
              <a:headEnd/>
              <a:tailEnd/>
            </a:ln>
          </p:spPr>
          <p:txBody>
            <a:bodyPr/>
            <a:lstStyle/>
            <a:p>
              <a:endParaRPr lang="en-US" dirty="0">
                <a:latin typeface="Segoe" pitchFamily="34" charset="0"/>
              </a:endParaRPr>
            </a:p>
          </p:txBody>
        </p:sp>
        <p:sp>
          <p:nvSpPr>
            <p:cNvPr id="377" name="Freeform 105"/>
            <p:cNvSpPr>
              <a:spLocks/>
            </p:cNvSpPr>
            <p:nvPr/>
          </p:nvSpPr>
          <p:spPr bwMode="auto">
            <a:xfrm>
              <a:off x="4650" y="3419"/>
              <a:ext cx="9" cy="10"/>
            </a:xfrm>
            <a:custGeom>
              <a:avLst/>
              <a:gdLst/>
              <a:ahLst/>
              <a:cxnLst>
                <a:cxn ang="0">
                  <a:pos x="9" y="9"/>
                </a:cxn>
                <a:cxn ang="0">
                  <a:pos x="9" y="6"/>
                </a:cxn>
                <a:cxn ang="0">
                  <a:pos x="9" y="5"/>
                </a:cxn>
                <a:cxn ang="0">
                  <a:pos x="9" y="2"/>
                </a:cxn>
                <a:cxn ang="0">
                  <a:pos x="9" y="0"/>
                </a:cxn>
                <a:cxn ang="0">
                  <a:pos x="0" y="9"/>
                </a:cxn>
                <a:cxn ang="0">
                  <a:pos x="9" y="9"/>
                </a:cxn>
              </a:cxnLst>
              <a:rect l="0" t="0" r="r" b="b"/>
              <a:pathLst>
                <a:path w="9" h="9">
                  <a:moveTo>
                    <a:pt x="9" y="9"/>
                  </a:moveTo>
                  <a:lnTo>
                    <a:pt x="9" y="6"/>
                  </a:lnTo>
                  <a:lnTo>
                    <a:pt x="9" y="5"/>
                  </a:lnTo>
                  <a:lnTo>
                    <a:pt x="9" y="2"/>
                  </a:lnTo>
                  <a:lnTo>
                    <a:pt x="9" y="0"/>
                  </a:lnTo>
                  <a:lnTo>
                    <a:pt x="0" y="9"/>
                  </a:lnTo>
                  <a:lnTo>
                    <a:pt x="9" y="9"/>
                  </a:lnTo>
                  <a:close/>
                </a:path>
              </a:pathLst>
            </a:custGeom>
            <a:solidFill>
              <a:srgbClr val="FFFFFF"/>
            </a:solidFill>
            <a:ln w="9525">
              <a:noFill/>
              <a:round/>
              <a:headEnd/>
              <a:tailEnd/>
            </a:ln>
          </p:spPr>
          <p:txBody>
            <a:bodyPr/>
            <a:lstStyle/>
            <a:p>
              <a:endParaRPr lang="en-US" dirty="0">
                <a:latin typeface="Segoe" pitchFamily="34" charset="0"/>
              </a:endParaRPr>
            </a:p>
          </p:txBody>
        </p:sp>
        <p:sp>
          <p:nvSpPr>
            <p:cNvPr id="378" name="Freeform 106"/>
            <p:cNvSpPr>
              <a:spLocks/>
            </p:cNvSpPr>
            <p:nvPr/>
          </p:nvSpPr>
          <p:spPr bwMode="auto">
            <a:xfrm>
              <a:off x="4388" y="3647"/>
              <a:ext cx="113" cy="46"/>
            </a:xfrm>
            <a:custGeom>
              <a:avLst/>
              <a:gdLst/>
              <a:ahLst/>
              <a:cxnLst>
                <a:cxn ang="0">
                  <a:pos x="25" y="0"/>
                </a:cxn>
                <a:cxn ang="0">
                  <a:pos x="11" y="14"/>
                </a:cxn>
                <a:cxn ang="0">
                  <a:pos x="11" y="0"/>
                </a:cxn>
                <a:cxn ang="0">
                  <a:pos x="0" y="0"/>
                </a:cxn>
                <a:cxn ang="0">
                  <a:pos x="0" y="10"/>
                </a:cxn>
                <a:cxn ang="0">
                  <a:pos x="0" y="20"/>
                </a:cxn>
                <a:cxn ang="0">
                  <a:pos x="0" y="31"/>
                </a:cxn>
                <a:cxn ang="0">
                  <a:pos x="0" y="40"/>
                </a:cxn>
                <a:cxn ang="0">
                  <a:pos x="7" y="40"/>
                </a:cxn>
                <a:cxn ang="0">
                  <a:pos x="69" y="46"/>
                </a:cxn>
                <a:cxn ang="0">
                  <a:pos x="113" y="3"/>
                </a:cxn>
                <a:cxn ang="0">
                  <a:pos x="25" y="0"/>
                </a:cxn>
              </a:cxnLst>
              <a:rect l="0" t="0" r="r" b="b"/>
              <a:pathLst>
                <a:path w="113" h="46">
                  <a:moveTo>
                    <a:pt x="25" y="0"/>
                  </a:moveTo>
                  <a:lnTo>
                    <a:pt x="11" y="14"/>
                  </a:lnTo>
                  <a:lnTo>
                    <a:pt x="11" y="0"/>
                  </a:lnTo>
                  <a:lnTo>
                    <a:pt x="0" y="0"/>
                  </a:lnTo>
                  <a:lnTo>
                    <a:pt x="0" y="10"/>
                  </a:lnTo>
                  <a:lnTo>
                    <a:pt x="0" y="20"/>
                  </a:lnTo>
                  <a:lnTo>
                    <a:pt x="0" y="31"/>
                  </a:lnTo>
                  <a:lnTo>
                    <a:pt x="0" y="40"/>
                  </a:lnTo>
                  <a:lnTo>
                    <a:pt x="7" y="40"/>
                  </a:lnTo>
                  <a:lnTo>
                    <a:pt x="69" y="46"/>
                  </a:lnTo>
                  <a:lnTo>
                    <a:pt x="113" y="3"/>
                  </a:lnTo>
                  <a:lnTo>
                    <a:pt x="25" y="0"/>
                  </a:lnTo>
                  <a:close/>
                </a:path>
              </a:pathLst>
            </a:custGeom>
            <a:solidFill>
              <a:srgbClr val="FFFFFF"/>
            </a:solidFill>
            <a:ln w="9525">
              <a:noFill/>
              <a:round/>
              <a:headEnd/>
              <a:tailEnd/>
            </a:ln>
          </p:spPr>
          <p:txBody>
            <a:bodyPr/>
            <a:lstStyle/>
            <a:p>
              <a:endParaRPr lang="en-US" dirty="0">
                <a:latin typeface="Segoe" pitchFamily="34" charset="0"/>
              </a:endParaRPr>
            </a:p>
          </p:txBody>
        </p:sp>
        <p:sp>
          <p:nvSpPr>
            <p:cNvPr id="379" name="Freeform 107"/>
            <p:cNvSpPr>
              <a:spLocks noEditPoints="1"/>
            </p:cNvSpPr>
            <p:nvPr/>
          </p:nvSpPr>
          <p:spPr bwMode="auto">
            <a:xfrm>
              <a:off x="4569" y="3448"/>
              <a:ext cx="90" cy="55"/>
            </a:xfrm>
            <a:custGeom>
              <a:avLst/>
              <a:gdLst/>
              <a:ahLst/>
              <a:cxnLst>
                <a:cxn ang="0">
                  <a:pos x="59" y="1"/>
                </a:cxn>
                <a:cxn ang="0">
                  <a:pos x="46" y="12"/>
                </a:cxn>
                <a:cxn ang="0">
                  <a:pos x="39" y="19"/>
                </a:cxn>
                <a:cxn ang="0">
                  <a:pos x="46" y="19"/>
                </a:cxn>
                <a:cxn ang="0">
                  <a:pos x="46" y="38"/>
                </a:cxn>
                <a:cxn ang="0">
                  <a:pos x="17" y="40"/>
                </a:cxn>
                <a:cxn ang="0">
                  <a:pos x="0" y="54"/>
                </a:cxn>
                <a:cxn ang="0">
                  <a:pos x="16" y="54"/>
                </a:cxn>
                <a:cxn ang="0">
                  <a:pos x="20" y="54"/>
                </a:cxn>
                <a:cxn ang="0">
                  <a:pos x="46" y="54"/>
                </a:cxn>
                <a:cxn ang="0">
                  <a:pos x="89" y="52"/>
                </a:cxn>
                <a:cxn ang="0">
                  <a:pos x="90" y="52"/>
                </a:cxn>
                <a:cxn ang="0">
                  <a:pos x="90" y="38"/>
                </a:cxn>
                <a:cxn ang="0">
                  <a:pos x="90" y="26"/>
                </a:cxn>
                <a:cxn ang="0">
                  <a:pos x="90" y="12"/>
                </a:cxn>
                <a:cxn ang="0">
                  <a:pos x="90" y="0"/>
                </a:cxn>
                <a:cxn ang="0">
                  <a:pos x="59" y="1"/>
                </a:cxn>
                <a:cxn ang="0">
                  <a:pos x="59" y="1"/>
                </a:cxn>
                <a:cxn ang="0">
                  <a:pos x="78" y="27"/>
                </a:cxn>
                <a:cxn ang="0">
                  <a:pos x="77" y="33"/>
                </a:cxn>
                <a:cxn ang="0">
                  <a:pos x="74" y="36"/>
                </a:cxn>
                <a:cxn ang="0">
                  <a:pos x="71" y="38"/>
                </a:cxn>
                <a:cxn ang="0">
                  <a:pos x="66" y="40"/>
                </a:cxn>
                <a:cxn ang="0">
                  <a:pos x="61" y="38"/>
                </a:cxn>
                <a:cxn ang="0">
                  <a:pos x="59" y="36"/>
                </a:cxn>
                <a:cxn ang="0">
                  <a:pos x="56" y="33"/>
                </a:cxn>
                <a:cxn ang="0">
                  <a:pos x="54" y="27"/>
                </a:cxn>
                <a:cxn ang="0">
                  <a:pos x="56" y="23"/>
                </a:cxn>
                <a:cxn ang="0">
                  <a:pos x="59" y="19"/>
                </a:cxn>
                <a:cxn ang="0">
                  <a:pos x="61" y="18"/>
                </a:cxn>
                <a:cxn ang="0">
                  <a:pos x="66" y="16"/>
                </a:cxn>
                <a:cxn ang="0">
                  <a:pos x="71" y="18"/>
                </a:cxn>
                <a:cxn ang="0">
                  <a:pos x="74" y="19"/>
                </a:cxn>
                <a:cxn ang="0">
                  <a:pos x="77" y="23"/>
                </a:cxn>
                <a:cxn ang="0">
                  <a:pos x="78" y="27"/>
                </a:cxn>
              </a:cxnLst>
              <a:rect l="0" t="0" r="r" b="b"/>
              <a:pathLst>
                <a:path w="90" h="54">
                  <a:moveTo>
                    <a:pt x="59" y="1"/>
                  </a:moveTo>
                  <a:lnTo>
                    <a:pt x="46" y="12"/>
                  </a:lnTo>
                  <a:lnTo>
                    <a:pt x="39" y="19"/>
                  </a:lnTo>
                  <a:lnTo>
                    <a:pt x="46" y="19"/>
                  </a:lnTo>
                  <a:lnTo>
                    <a:pt x="46" y="38"/>
                  </a:lnTo>
                  <a:lnTo>
                    <a:pt x="17" y="40"/>
                  </a:lnTo>
                  <a:lnTo>
                    <a:pt x="0" y="54"/>
                  </a:lnTo>
                  <a:lnTo>
                    <a:pt x="16" y="54"/>
                  </a:lnTo>
                  <a:lnTo>
                    <a:pt x="20" y="54"/>
                  </a:lnTo>
                  <a:lnTo>
                    <a:pt x="46" y="54"/>
                  </a:lnTo>
                  <a:lnTo>
                    <a:pt x="89" y="52"/>
                  </a:lnTo>
                  <a:lnTo>
                    <a:pt x="90" y="52"/>
                  </a:lnTo>
                  <a:lnTo>
                    <a:pt x="90" y="38"/>
                  </a:lnTo>
                  <a:lnTo>
                    <a:pt x="90" y="26"/>
                  </a:lnTo>
                  <a:lnTo>
                    <a:pt x="90" y="12"/>
                  </a:lnTo>
                  <a:lnTo>
                    <a:pt x="90" y="0"/>
                  </a:lnTo>
                  <a:lnTo>
                    <a:pt x="59" y="1"/>
                  </a:lnTo>
                  <a:lnTo>
                    <a:pt x="59" y="1"/>
                  </a:lnTo>
                  <a:close/>
                  <a:moveTo>
                    <a:pt x="78" y="27"/>
                  </a:moveTo>
                  <a:lnTo>
                    <a:pt x="77" y="33"/>
                  </a:lnTo>
                  <a:lnTo>
                    <a:pt x="74" y="36"/>
                  </a:lnTo>
                  <a:lnTo>
                    <a:pt x="71" y="38"/>
                  </a:lnTo>
                  <a:lnTo>
                    <a:pt x="66" y="40"/>
                  </a:lnTo>
                  <a:lnTo>
                    <a:pt x="61" y="38"/>
                  </a:lnTo>
                  <a:lnTo>
                    <a:pt x="59" y="36"/>
                  </a:lnTo>
                  <a:lnTo>
                    <a:pt x="56" y="33"/>
                  </a:lnTo>
                  <a:lnTo>
                    <a:pt x="54" y="27"/>
                  </a:lnTo>
                  <a:lnTo>
                    <a:pt x="56" y="23"/>
                  </a:lnTo>
                  <a:lnTo>
                    <a:pt x="59" y="19"/>
                  </a:lnTo>
                  <a:lnTo>
                    <a:pt x="61" y="18"/>
                  </a:lnTo>
                  <a:lnTo>
                    <a:pt x="66" y="16"/>
                  </a:lnTo>
                  <a:lnTo>
                    <a:pt x="71" y="18"/>
                  </a:lnTo>
                  <a:lnTo>
                    <a:pt x="74" y="19"/>
                  </a:lnTo>
                  <a:lnTo>
                    <a:pt x="77" y="23"/>
                  </a:lnTo>
                  <a:lnTo>
                    <a:pt x="78" y="27"/>
                  </a:lnTo>
                  <a:close/>
                </a:path>
              </a:pathLst>
            </a:custGeom>
            <a:solidFill>
              <a:srgbClr val="FFFFFF"/>
            </a:solidFill>
            <a:ln w="9525">
              <a:noFill/>
              <a:round/>
              <a:headEnd/>
              <a:tailEnd/>
            </a:ln>
          </p:spPr>
          <p:txBody>
            <a:bodyPr/>
            <a:lstStyle/>
            <a:p>
              <a:endParaRPr lang="en-US" dirty="0">
                <a:latin typeface="Segoe" pitchFamily="34" charset="0"/>
              </a:endParaRPr>
            </a:p>
          </p:txBody>
        </p:sp>
        <p:sp>
          <p:nvSpPr>
            <p:cNvPr id="380" name="Freeform 108"/>
            <p:cNvSpPr>
              <a:spLocks/>
            </p:cNvSpPr>
            <p:nvPr/>
          </p:nvSpPr>
          <p:spPr bwMode="auto">
            <a:xfrm>
              <a:off x="4388" y="3707"/>
              <a:ext cx="51" cy="43"/>
            </a:xfrm>
            <a:custGeom>
              <a:avLst/>
              <a:gdLst/>
              <a:ahLst/>
              <a:cxnLst>
                <a:cxn ang="0">
                  <a:pos x="51" y="2"/>
                </a:cxn>
                <a:cxn ang="0">
                  <a:pos x="11" y="0"/>
                </a:cxn>
                <a:cxn ang="0">
                  <a:pos x="7" y="0"/>
                </a:cxn>
                <a:cxn ang="0">
                  <a:pos x="0" y="0"/>
                </a:cxn>
                <a:cxn ang="0">
                  <a:pos x="0" y="9"/>
                </a:cxn>
                <a:cxn ang="0">
                  <a:pos x="0" y="20"/>
                </a:cxn>
                <a:cxn ang="0">
                  <a:pos x="0" y="30"/>
                </a:cxn>
                <a:cxn ang="0">
                  <a:pos x="0" y="41"/>
                </a:cxn>
                <a:cxn ang="0">
                  <a:pos x="7" y="43"/>
                </a:cxn>
                <a:cxn ang="0">
                  <a:pos x="10" y="43"/>
                </a:cxn>
                <a:cxn ang="0">
                  <a:pos x="10" y="43"/>
                </a:cxn>
                <a:cxn ang="0">
                  <a:pos x="11" y="43"/>
                </a:cxn>
                <a:cxn ang="0">
                  <a:pos x="11" y="41"/>
                </a:cxn>
                <a:cxn ang="0">
                  <a:pos x="51" y="2"/>
                </a:cxn>
              </a:cxnLst>
              <a:rect l="0" t="0" r="r" b="b"/>
              <a:pathLst>
                <a:path w="51" h="43">
                  <a:moveTo>
                    <a:pt x="51" y="2"/>
                  </a:moveTo>
                  <a:lnTo>
                    <a:pt x="11" y="0"/>
                  </a:lnTo>
                  <a:lnTo>
                    <a:pt x="7" y="0"/>
                  </a:lnTo>
                  <a:lnTo>
                    <a:pt x="0" y="0"/>
                  </a:lnTo>
                  <a:lnTo>
                    <a:pt x="0" y="9"/>
                  </a:lnTo>
                  <a:lnTo>
                    <a:pt x="0" y="20"/>
                  </a:lnTo>
                  <a:lnTo>
                    <a:pt x="0" y="30"/>
                  </a:lnTo>
                  <a:lnTo>
                    <a:pt x="0" y="41"/>
                  </a:lnTo>
                  <a:lnTo>
                    <a:pt x="7" y="43"/>
                  </a:lnTo>
                  <a:lnTo>
                    <a:pt x="10" y="43"/>
                  </a:lnTo>
                  <a:lnTo>
                    <a:pt x="10" y="43"/>
                  </a:lnTo>
                  <a:lnTo>
                    <a:pt x="11" y="43"/>
                  </a:lnTo>
                  <a:lnTo>
                    <a:pt x="11" y="41"/>
                  </a:lnTo>
                  <a:lnTo>
                    <a:pt x="51" y="2"/>
                  </a:lnTo>
                  <a:close/>
                </a:path>
              </a:pathLst>
            </a:custGeom>
            <a:solidFill>
              <a:srgbClr val="FFFFFF"/>
            </a:solidFill>
            <a:ln w="9525">
              <a:noFill/>
              <a:round/>
              <a:headEnd/>
              <a:tailEnd/>
            </a:ln>
          </p:spPr>
          <p:txBody>
            <a:bodyPr/>
            <a:lstStyle/>
            <a:p>
              <a:endParaRPr lang="en-US" dirty="0">
                <a:latin typeface="Segoe" pitchFamily="34" charset="0"/>
              </a:endParaRPr>
            </a:p>
          </p:txBody>
        </p:sp>
        <p:sp>
          <p:nvSpPr>
            <p:cNvPr id="381" name="Freeform 109"/>
            <p:cNvSpPr>
              <a:spLocks/>
            </p:cNvSpPr>
            <p:nvPr/>
          </p:nvSpPr>
          <p:spPr bwMode="auto">
            <a:xfrm>
              <a:off x="4434" y="3588"/>
              <a:ext cx="133" cy="44"/>
            </a:xfrm>
            <a:custGeom>
              <a:avLst/>
              <a:gdLst/>
              <a:ahLst/>
              <a:cxnLst>
                <a:cxn ang="0">
                  <a:pos x="122" y="12"/>
                </a:cxn>
                <a:cxn ang="0">
                  <a:pos x="133" y="1"/>
                </a:cxn>
                <a:cxn ang="0">
                  <a:pos x="126" y="1"/>
                </a:cxn>
                <a:cxn ang="0">
                  <a:pos x="122" y="0"/>
                </a:cxn>
                <a:cxn ang="0">
                  <a:pos x="61" y="0"/>
                </a:cxn>
                <a:cxn ang="0">
                  <a:pos x="61" y="0"/>
                </a:cxn>
                <a:cxn ang="0">
                  <a:pos x="44" y="0"/>
                </a:cxn>
                <a:cxn ang="0">
                  <a:pos x="0" y="41"/>
                </a:cxn>
                <a:cxn ang="0">
                  <a:pos x="72" y="42"/>
                </a:cxn>
                <a:cxn ang="0">
                  <a:pos x="87" y="44"/>
                </a:cxn>
                <a:cxn ang="0">
                  <a:pos x="122" y="12"/>
                </a:cxn>
                <a:cxn ang="0">
                  <a:pos x="122" y="12"/>
                </a:cxn>
              </a:cxnLst>
              <a:rect l="0" t="0" r="r" b="b"/>
              <a:pathLst>
                <a:path w="133" h="44">
                  <a:moveTo>
                    <a:pt x="122" y="12"/>
                  </a:moveTo>
                  <a:lnTo>
                    <a:pt x="133" y="1"/>
                  </a:lnTo>
                  <a:lnTo>
                    <a:pt x="126" y="1"/>
                  </a:lnTo>
                  <a:lnTo>
                    <a:pt x="122" y="0"/>
                  </a:lnTo>
                  <a:lnTo>
                    <a:pt x="61" y="0"/>
                  </a:lnTo>
                  <a:lnTo>
                    <a:pt x="61" y="0"/>
                  </a:lnTo>
                  <a:lnTo>
                    <a:pt x="44" y="0"/>
                  </a:lnTo>
                  <a:lnTo>
                    <a:pt x="0" y="41"/>
                  </a:lnTo>
                  <a:lnTo>
                    <a:pt x="72" y="42"/>
                  </a:lnTo>
                  <a:lnTo>
                    <a:pt x="87" y="44"/>
                  </a:lnTo>
                  <a:lnTo>
                    <a:pt x="122" y="12"/>
                  </a:lnTo>
                  <a:lnTo>
                    <a:pt x="122" y="12"/>
                  </a:lnTo>
                  <a:close/>
                </a:path>
              </a:pathLst>
            </a:custGeom>
            <a:solidFill>
              <a:srgbClr val="FFFFFF"/>
            </a:solidFill>
            <a:ln w="9525">
              <a:noFill/>
              <a:round/>
              <a:headEnd/>
              <a:tailEnd/>
            </a:ln>
          </p:spPr>
          <p:txBody>
            <a:bodyPr/>
            <a:lstStyle/>
            <a:p>
              <a:endParaRPr lang="en-US" dirty="0">
                <a:latin typeface="Segoe" pitchFamily="34" charset="0"/>
              </a:endParaRPr>
            </a:p>
          </p:txBody>
        </p:sp>
        <p:pic>
          <p:nvPicPr>
            <p:cNvPr id="382" name="Picture 111" descr="AVCT-Logo-H-PMS«"/>
            <p:cNvPicPr>
              <a:picLocks noChangeAspect="1" noChangeArrowheads="1"/>
            </p:cNvPicPr>
            <p:nvPr/>
          </p:nvPicPr>
          <p:blipFill>
            <a:blip r:embed="rId4" cstate="print"/>
            <a:srcRect/>
            <a:stretch>
              <a:fillRect/>
            </a:stretch>
          </p:blipFill>
          <p:spPr bwMode="auto">
            <a:xfrm>
              <a:off x="3947" y="2394"/>
              <a:ext cx="1153" cy="237"/>
            </a:xfrm>
            <a:prstGeom prst="rect">
              <a:avLst/>
            </a:prstGeom>
            <a:noFill/>
          </p:spPr>
        </p:pic>
        <p:sp>
          <p:nvSpPr>
            <p:cNvPr id="383" name="Oval 114"/>
            <p:cNvSpPr>
              <a:spLocks noChangeArrowheads="1"/>
            </p:cNvSpPr>
            <p:nvPr/>
          </p:nvSpPr>
          <p:spPr bwMode="auto">
            <a:xfrm>
              <a:off x="3784" y="3165"/>
              <a:ext cx="336" cy="228"/>
            </a:xfrm>
            <a:prstGeom prst="ellipse">
              <a:avLst/>
            </a:prstGeom>
            <a:ln>
              <a:headEnd/>
              <a:tailEnd/>
            </a:ln>
          </p:spPr>
          <p:style>
            <a:lnRef idx="0">
              <a:schemeClr val="accent2"/>
            </a:lnRef>
            <a:fillRef idx="3">
              <a:schemeClr val="accent2"/>
            </a:fillRef>
            <a:effectRef idx="3">
              <a:schemeClr val="accent2"/>
            </a:effectRef>
            <a:fontRef idx="minor">
              <a:schemeClr val="lt1"/>
            </a:fontRef>
          </p:style>
          <p:txBody>
            <a:bodyPr wrap="none" lIns="91429" tIns="45714" rIns="91429" bIns="45714" anchor="ctr"/>
            <a:lstStyle/>
            <a:p>
              <a:pPr algn="l" eaLnBrk="0" hangingPunct="0"/>
              <a:r>
                <a:rPr lang="en-US" sz="900" dirty="0">
                  <a:solidFill>
                    <a:schemeClr val="bg1"/>
                  </a:solidFill>
                  <a:effectLst/>
                  <a:latin typeface="Segoe" pitchFamily="34" charset="0"/>
                </a:rPr>
                <a:t>ME</a:t>
              </a:r>
              <a:endParaRPr lang="en-US" dirty="0">
                <a:effectLst/>
                <a:latin typeface="Segoe" pitchFamily="34" charset="0"/>
              </a:endParaRPr>
            </a:p>
          </p:txBody>
        </p:sp>
        <p:sp>
          <p:nvSpPr>
            <p:cNvPr id="384" name="Text Box 119"/>
            <p:cNvSpPr txBox="1">
              <a:spLocks noChangeArrowheads="1"/>
            </p:cNvSpPr>
            <p:nvPr/>
          </p:nvSpPr>
          <p:spPr bwMode="auto">
            <a:xfrm>
              <a:off x="3277" y="2701"/>
              <a:ext cx="2420" cy="345"/>
            </a:xfrm>
            <a:prstGeom prst="rect">
              <a:avLst/>
            </a:prstGeom>
            <a:ln>
              <a:headEnd/>
              <a:tailEnd/>
            </a:ln>
          </p:spPr>
          <p:style>
            <a:lnRef idx="1">
              <a:schemeClr val="accent1"/>
            </a:lnRef>
            <a:fillRef idx="2">
              <a:schemeClr val="accent1"/>
            </a:fillRef>
            <a:effectRef idx="1">
              <a:schemeClr val="accent1"/>
            </a:effectRef>
            <a:fontRef idx="minor">
              <a:schemeClr val="dk1"/>
            </a:fontRef>
          </p:style>
          <p:txBody>
            <a:bodyPr lIns="91412" tIns="45705" rIns="91412" bIns="45705">
              <a:spAutoFit/>
            </a:bodyPr>
            <a:lstStyle/>
            <a:p>
              <a:pPr algn="l"/>
              <a:r>
                <a:rPr lang="en-US" sz="1300" b="0" dirty="0">
                  <a:solidFill>
                    <a:schemeClr val="bg2"/>
                  </a:solidFill>
                  <a:effectLst/>
                  <a:latin typeface="Segoe" pitchFamily="34" charset="0"/>
                  <a:cs typeface="Times New Roman" pitchFamily="18" charset="0"/>
                </a:rPr>
                <a:t>Translate SMASH to native server commands and functions</a:t>
              </a:r>
              <a:endParaRPr lang="en-US" sz="900" b="0" dirty="0">
                <a:solidFill>
                  <a:schemeClr val="bg2"/>
                </a:solidFill>
                <a:effectLst/>
                <a:latin typeface="Segoe" pitchFamily="34" charset="0"/>
                <a:cs typeface="Times New Roman" pitchFamily="18" charset="0"/>
              </a:endParaRPr>
            </a:p>
          </p:txBody>
        </p:sp>
        <p:sp>
          <p:nvSpPr>
            <p:cNvPr id="385" name="Oval 120"/>
            <p:cNvSpPr>
              <a:spLocks noChangeArrowheads="1"/>
            </p:cNvSpPr>
            <p:nvPr/>
          </p:nvSpPr>
          <p:spPr bwMode="auto">
            <a:xfrm>
              <a:off x="3788" y="3540"/>
              <a:ext cx="336" cy="228"/>
            </a:xfrm>
            <a:prstGeom prst="ellipse">
              <a:avLst/>
            </a:prstGeom>
            <a:ln>
              <a:headEnd/>
              <a:tailEnd/>
            </a:ln>
          </p:spPr>
          <p:style>
            <a:lnRef idx="0">
              <a:schemeClr val="accent2"/>
            </a:lnRef>
            <a:fillRef idx="3">
              <a:schemeClr val="accent2"/>
            </a:fillRef>
            <a:effectRef idx="3">
              <a:schemeClr val="accent2"/>
            </a:effectRef>
            <a:fontRef idx="minor">
              <a:schemeClr val="lt1"/>
            </a:fontRef>
          </p:style>
          <p:txBody>
            <a:bodyPr wrap="none" lIns="91429" tIns="45714" rIns="91429" bIns="45714" anchor="ctr"/>
            <a:lstStyle/>
            <a:p>
              <a:pPr algn="l" eaLnBrk="0" hangingPunct="0"/>
              <a:r>
                <a:rPr lang="en-US" sz="900" dirty="0">
                  <a:solidFill>
                    <a:schemeClr val="bg1"/>
                  </a:solidFill>
                  <a:effectLst/>
                  <a:latin typeface="Segoe" pitchFamily="34" charset="0"/>
                </a:rPr>
                <a:t>ME</a:t>
              </a:r>
              <a:endParaRPr lang="en-US" dirty="0">
                <a:effectLst/>
                <a:latin typeface="Segoe" pitchFamily="34" charset="0"/>
              </a:endParaRPr>
            </a:p>
          </p:txBody>
        </p:sp>
        <p:pic>
          <p:nvPicPr>
            <p:cNvPr id="386" name="Picture 123"/>
            <p:cNvPicPr>
              <a:picLocks noChangeAspect="1" noChangeArrowheads="1"/>
            </p:cNvPicPr>
            <p:nvPr/>
          </p:nvPicPr>
          <p:blipFill>
            <a:blip r:embed="rId5"/>
            <a:srcRect/>
            <a:stretch>
              <a:fillRect/>
            </a:stretch>
          </p:blipFill>
          <p:spPr bwMode="auto">
            <a:xfrm>
              <a:off x="3758" y="2057"/>
              <a:ext cx="1490" cy="288"/>
            </a:xfrm>
            <a:prstGeom prst="rect">
              <a:avLst/>
            </a:prstGeom>
            <a:noFill/>
            <a:ln w="9525">
              <a:noFill/>
              <a:miter lim="800000"/>
              <a:headEnd/>
              <a:tailEnd/>
            </a:ln>
            <a:effectLst/>
          </p:spPr>
        </p:pic>
        <p:sp>
          <p:nvSpPr>
            <p:cNvPr id="387" name="Oval 124"/>
            <p:cNvSpPr>
              <a:spLocks noChangeArrowheads="1"/>
            </p:cNvSpPr>
            <p:nvPr/>
          </p:nvSpPr>
          <p:spPr bwMode="auto">
            <a:xfrm>
              <a:off x="4318" y="1878"/>
              <a:ext cx="336" cy="228"/>
            </a:xfrm>
            <a:prstGeom prst="ellipse">
              <a:avLst/>
            </a:prstGeom>
            <a:ln>
              <a:headEnd/>
              <a:tailEnd/>
            </a:ln>
          </p:spPr>
          <p:style>
            <a:lnRef idx="0">
              <a:schemeClr val="accent3"/>
            </a:lnRef>
            <a:fillRef idx="3">
              <a:schemeClr val="accent3"/>
            </a:fillRef>
            <a:effectRef idx="3">
              <a:schemeClr val="accent3"/>
            </a:effectRef>
            <a:fontRef idx="minor">
              <a:schemeClr val="lt1"/>
            </a:fontRef>
          </p:style>
          <p:txBody>
            <a:bodyPr wrap="none" lIns="91429" tIns="45714" rIns="91429" bIns="45714" anchor="ctr"/>
            <a:lstStyle/>
            <a:p>
              <a:pPr algn="l" eaLnBrk="0" hangingPunct="0"/>
              <a:r>
                <a:rPr lang="en-US" sz="900" dirty="0">
                  <a:solidFill>
                    <a:schemeClr val="bg1"/>
                  </a:solidFill>
                  <a:effectLst/>
                  <a:latin typeface="Segoe" pitchFamily="34" charset="0"/>
                </a:rPr>
                <a:t>MAP</a:t>
              </a:r>
              <a:endParaRPr lang="en-US" dirty="0">
                <a:effectLst/>
                <a:latin typeface="Segoe" pitchFamily="34" charset="0"/>
              </a:endParaRPr>
            </a:p>
          </p:txBody>
        </p:sp>
        <p:sp>
          <p:nvSpPr>
            <p:cNvPr id="388" name="Text Box 125"/>
            <p:cNvSpPr txBox="1">
              <a:spLocks noChangeArrowheads="1"/>
            </p:cNvSpPr>
            <p:nvPr/>
          </p:nvSpPr>
          <p:spPr bwMode="auto">
            <a:xfrm>
              <a:off x="4931" y="3549"/>
              <a:ext cx="862" cy="205"/>
            </a:xfrm>
            <a:prstGeom prst="rect">
              <a:avLst/>
            </a:prstGeom>
            <a:noFill/>
            <a:ln w="9525">
              <a:noFill/>
              <a:miter lim="800000"/>
              <a:headEnd/>
              <a:tailEnd/>
            </a:ln>
            <a:effectLst/>
          </p:spPr>
          <p:txBody>
            <a:bodyPr wrap="none" lIns="91412" tIns="45705" rIns="91412" bIns="45705">
              <a:spAutoFit/>
            </a:bodyPr>
            <a:lstStyle/>
            <a:p>
              <a:pPr algn="l"/>
              <a:r>
                <a:rPr lang="en-US" sz="1300" dirty="0">
                  <a:latin typeface="Segoe" pitchFamily="34" charset="0"/>
                  <a:cs typeface="Times New Roman" pitchFamily="18" charset="0"/>
                </a:rPr>
                <a:t>SUN, HP, IBM</a:t>
              </a:r>
            </a:p>
          </p:txBody>
        </p:sp>
        <p:pic>
          <p:nvPicPr>
            <p:cNvPr id="389" name="Picture 126"/>
            <p:cNvPicPr>
              <a:picLocks noChangeAspect="1" noChangeArrowheads="1"/>
            </p:cNvPicPr>
            <p:nvPr/>
          </p:nvPicPr>
          <p:blipFill>
            <a:blip r:embed="rId6"/>
            <a:srcRect/>
            <a:stretch>
              <a:fillRect/>
            </a:stretch>
          </p:blipFill>
          <p:spPr bwMode="auto">
            <a:xfrm>
              <a:off x="3218" y="3121"/>
              <a:ext cx="330" cy="294"/>
            </a:xfrm>
            <a:prstGeom prst="rect">
              <a:avLst/>
            </a:prstGeom>
            <a:noFill/>
            <a:ln w="9525" algn="ctr">
              <a:noFill/>
              <a:miter lim="800000"/>
              <a:headEnd/>
              <a:tailEnd/>
            </a:ln>
            <a:effectLst/>
          </p:spPr>
        </p:pic>
        <p:pic>
          <p:nvPicPr>
            <p:cNvPr id="390" name="Picture 127"/>
            <p:cNvPicPr>
              <a:picLocks noChangeAspect="1" noChangeArrowheads="1"/>
            </p:cNvPicPr>
            <p:nvPr/>
          </p:nvPicPr>
          <p:blipFill>
            <a:blip r:embed="rId7" cstate="print">
              <a:lum bright="-46000" contrast="68000"/>
            </a:blip>
            <a:srcRect/>
            <a:stretch>
              <a:fillRect/>
            </a:stretch>
          </p:blipFill>
          <p:spPr bwMode="auto">
            <a:xfrm>
              <a:off x="3582" y="3364"/>
              <a:ext cx="162" cy="247"/>
            </a:xfrm>
            <a:prstGeom prst="rect">
              <a:avLst/>
            </a:prstGeom>
            <a:noFill/>
            <a:ln w="9525" algn="ctr">
              <a:noFill/>
              <a:miter lim="800000"/>
              <a:headEnd/>
              <a:tailEnd/>
            </a:ln>
            <a:effectLst/>
          </p:spPr>
        </p:pic>
        <p:pic>
          <p:nvPicPr>
            <p:cNvPr id="391" name="Picture 128"/>
            <p:cNvPicPr>
              <a:picLocks noChangeAspect="1" noChangeArrowheads="1"/>
            </p:cNvPicPr>
            <p:nvPr/>
          </p:nvPicPr>
          <p:blipFill>
            <a:blip r:embed="rId8" cstate="print"/>
            <a:srcRect/>
            <a:stretch>
              <a:fillRect/>
            </a:stretch>
          </p:blipFill>
          <p:spPr bwMode="auto">
            <a:xfrm>
              <a:off x="3574" y="3782"/>
              <a:ext cx="206" cy="211"/>
            </a:xfrm>
            <a:prstGeom prst="rect">
              <a:avLst/>
            </a:prstGeom>
            <a:noFill/>
            <a:ln w="9525" algn="ctr">
              <a:noFill/>
              <a:miter lim="800000"/>
              <a:headEnd/>
              <a:tailEnd/>
            </a:ln>
            <a:effectLst/>
          </p:spPr>
        </p:pic>
        <p:pic>
          <p:nvPicPr>
            <p:cNvPr id="392" name="Picture 129"/>
            <p:cNvPicPr>
              <a:picLocks noChangeAspect="1" noChangeArrowheads="1"/>
            </p:cNvPicPr>
            <p:nvPr/>
          </p:nvPicPr>
          <p:blipFill>
            <a:blip r:embed="rId9" cstate="print"/>
            <a:srcRect/>
            <a:stretch>
              <a:fillRect/>
            </a:stretch>
          </p:blipFill>
          <p:spPr bwMode="auto">
            <a:xfrm>
              <a:off x="3247" y="3604"/>
              <a:ext cx="247" cy="190"/>
            </a:xfrm>
            <a:prstGeom prst="rect">
              <a:avLst/>
            </a:prstGeom>
            <a:noFill/>
            <a:ln w="9525" algn="ctr">
              <a:noFill/>
              <a:miter lim="800000"/>
              <a:headEnd/>
              <a:tailEnd/>
            </a:ln>
            <a:effectLst/>
          </p:spPr>
        </p:pic>
      </p:gr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0"/>
                                  </p:stCondLst>
                                  <p:childTnLst>
                                    <p:set>
                                      <p:cBhvr>
                                        <p:cTn id="6" dur="1" fill="hold">
                                          <p:stCondLst>
                                            <p:cond delay="0"/>
                                          </p:stCondLst>
                                        </p:cTn>
                                        <p:tgtEl>
                                          <p:spTgt spid="278659"/>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63"/>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264"/>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265"/>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266"/>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267"/>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26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5" presetClass="entr" presetSubtype="10" fill="hold" nodeType="clickEffect">
                                  <p:stCondLst>
                                    <p:cond delay="0"/>
                                  </p:stCondLst>
                                  <p:childTnLst>
                                    <p:set>
                                      <p:cBhvr>
                                        <p:cTn id="22" dur="1" fill="hold">
                                          <p:stCondLst>
                                            <p:cond delay="0"/>
                                          </p:stCondLst>
                                        </p:cTn>
                                        <p:tgtEl>
                                          <p:spTgt spid="269"/>
                                        </p:tgtEl>
                                        <p:attrNameLst>
                                          <p:attrName>style.visibility</p:attrName>
                                        </p:attrNameLst>
                                      </p:cBhvr>
                                      <p:to>
                                        <p:strVal val="visible"/>
                                      </p:to>
                                    </p:set>
                                    <p:animEffect transition="in" filter="checkerboard(across)">
                                      <p:cBhvr>
                                        <p:cTn id="23" dur="500"/>
                                        <p:tgtEl>
                                          <p:spTgt spid="269"/>
                                        </p:tgtEl>
                                      </p:cBhvr>
                                    </p:animEffect>
                                  </p:childTnLst>
                                </p:cTn>
                              </p:par>
                            </p:childTnLst>
                          </p:cTn>
                        </p:par>
                      </p:childTnLst>
                    </p:cTn>
                  </p:par>
                  <p:par>
                    <p:cTn id="24" fill="hold">
                      <p:stCondLst>
                        <p:cond delay="indefinite"/>
                      </p:stCondLst>
                      <p:childTnLst>
                        <p:par>
                          <p:cTn id="25" fill="hold">
                            <p:stCondLst>
                              <p:cond delay="0"/>
                            </p:stCondLst>
                            <p:childTnLst>
                              <p:par>
                                <p:cTn id="26" presetID="3" presetClass="entr" presetSubtype="10" fill="hold" nodeType="clickEffect">
                                  <p:stCondLst>
                                    <p:cond delay="0"/>
                                  </p:stCondLst>
                                  <p:childTnLst>
                                    <p:set>
                                      <p:cBhvr>
                                        <p:cTn id="27" dur="1" fill="hold">
                                          <p:stCondLst>
                                            <p:cond delay="0"/>
                                          </p:stCondLst>
                                        </p:cTn>
                                        <p:tgtEl>
                                          <p:spTgt spid="292"/>
                                        </p:tgtEl>
                                        <p:attrNameLst>
                                          <p:attrName>style.visibility</p:attrName>
                                        </p:attrNameLst>
                                      </p:cBhvr>
                                      <p:to>
                                        <p:strVal val="visible"/>
                                      </p:to>
                                    </p:set>
                                    <p:animEffect transition="in" filter="blinds(horizontal)">
                                      <p:cBhvr>
                                        <p:cTn id="28" dur="500"/>
                                        <p:tgtEl>
                                          <p:spTgt spid="292"/>
                                        </p:tgtEl>
                                      </p:cBhvr>
                                    </p:animEffect>
                                  </p:childTnLst>
                                </p:cTn>
                              </p:par>
                            </p:childTnLst>
                          </p:cTn>
                        </p:par>
                      </p:childTnLst>
                    </p:cTn>
                  </p:par>
                  <p:par>
                    <p:cTn id="29" fill="hold">
                      <p:stCondLst>
                        <p:cond delay="indefinite"/>
                      </p:stCondLst>
                      <p:childTnLst>
                        <p:par>
                          <p:cTn id="30" fill="hold">
                            <p:stCondLst>
                              <p:cond delay="0"/>
                            </p:stCondLst>
                            <p:childTnLst>
                              <p:par>
                                <p:cTn id="31" presetID="3" presetClass="entr" presetSubtype="10" fill="hold" nodeType="clickEffect">
                                  <p:stCondLst>
                                    <p:cond delay="0"/>
                                  </p:stCondLst>
                                  <p:childTnLst>
                                    <p:set>
                                      <p:cBhvr>
                                        <p:cTn id="32" dur="1" fill="hold">
                                          <p:stCondLst>
                                            <p:cond delay="0"/>
                                          </p:stCondLst>
                                        </p:cTn>
                                        <p:tgtEl>
                                          <p:spTgt spid="302"/>
                                        </p:tgtEl>
                                        <p:attrNameLst>
                                          <p:attrName>style.visibility</p:attrName>
                                        </p:attrNameLst>
                                      </p:cBhvr>
                                      <p:to>
                                        <p:strVal val="visible"/>
                                      </p:to>
                                    </p:set>
                                    <p:animEffect transition="in" filter="blinds(horizontal)">
                                      <p:cBhvr>
                                        <p:cTn id="33" dur="500"/>
                                        <p:tgtEl>
                                          <p:spTgt spid="302"/>
                                        </p:tgtEl>
                                      </p:cBhvr>
                                    </p:animEffect>
                                  </p:childTnLst>
                                </p:cTn>
                              </p:par>
                            </p:childTnLst>
                          </p:cTn>
                        </p:par>
                      </p:childTnLst>
                    </p:cTn>
                  </p:par>
                  <p:par>
                    <p:cTn id="34" fill="hold">
                      <p:stCondLst>
                        <p:cond delay="indefinite"/>
                      </p:stCondLst>
                      <p:childTnLst>
                        <p:par>
                          <p:cTn id="35" fill="hold">
                            <p:stCondLst>
                              <p:cond delay="0"/>
                            </p:stCondLst>
                            <p:childTnLst>
                              <p:par>
                                <p:cTn id="36" presetID="3" presetClass="entr" presetSubtype="10" fill="hold" nodeType="clickEffect">
                                  <p:stCondLst>
                                    <p:cond delay="0"/>
                                  </p:stCondLst>
                                  <p:childTnLst>
                                    <p:set>
                                      <p:cBhvr>
                                        <p:cTn id="37" dur="1" fill="hold">
                                          <p:stCondLst>
                                            <p:cond delay="0"/>
                                          </p:stCondLst>
                                        </p:cTn>
                                        <p:tgtEl>
                                          <p:spTgt spid="297"/>
                                        </p:tgtEl>
                                        <p:attrNameLst>
                                          <p:attrName>style.visibility</p:attrName>
                                        </p:attrNameLst>
                                      </p:cBhvr>
                                      <p:to>
                                        <p:strVal val="visible"/>
                                      </p:to>
                                    </p:set>
                                    <p:animEffect transition="in" filter="blinds(horizontal)">
                                      <p:cBhvr>
                                        <p:cTn id="38" dur="500"/>
                                        <p:tgtEl>
                                          <p:spTgt spid="29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8659" grpId="0"/>
      <p:bldP spid="263" grpId="0"/>
      <p:bldP spid="264" grpId="0"/>
      <p:bldP spid="265" grpId="0"/>
      <p:bldP spid="266" grpId="0" animBg="1"/>
      <p:bldP spid="267" grpId="0" animBg="1"/>
      <p:bldP spid="268"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3722" name="Rectangle 10"/>
          <p:cNvSpPr>
            <a:spLocks noGrp="1" noChangeArrowheads="1"/>
          </p:cNvSpPr>
          <p:nvPr>
            <p:ph type="title"/>
          </p:nvPr>
        </p:nvSpPr>
        <p:spPr/>
        <p:txBody>
          <a:bodyPr/>
          <a:lstStyle/>
          <a:p>
            <a:r>
              <a:rPr lang="en-US" smtClean="0"/>
              <a:t>Differentiate!</a:t>
            </a:r>
            <a:endParaRPr lang="en-US" dirty="0"/>
          </a:p>
        </p:txBody>
      </p:sp>
      <p:sp>
        <p:nvSpPr>
          <p:cNvPr id="243723" name="Rectangle 11"/>
          <p:cNvSpPr>
            <a:spLocks noGrp="1" noChangeArrowheads="1"/>
          </p:cNvSpPr>
          <p:nvPr>
            <p:ph idx="1"/>
          </p:nvPr>
        </p:nvSpPr>
        <p:spPr>
          <a:xfrm>
            <a:off x="382588" y="1414464"/>
            <a:ext cx="8380412" cy="4903907"/>
          </a:xfrm>
        </p:spPr>
        <p:txBody>
          <a:bodyPr/>
          <a:lstStyle/>
          <a:p>
            <a:r>
              <a:rPr lang="en-US" sz="2800" dirty="0" smtClean="0"/>
              <a:t>For Silicon and Design Manufacturers</a:t>
            </a:r>
          </a:p>
          <a:p>
            <a:pPr lvl="1"/>
            <a:r>
              <a:rPr lang="en-US" sz="2400" dirty="0" smtClean="0"/>
              <a:t>Outsource standards development to experts</a:t>
            </a:r>
          </a:p>
          <a:p>
            <a:r>
              <a:rPr lang="en-US" sz="2800" dirty="0" smtClean="0"/>
              <a:t>For Hardware Vendors and Integrators</a:t>
            </a:r>
          </a:p>
          <a:p>
            <a:pPr lvl="1"/>
            <a:r>
              <a:rPr lang="en-US" sz="2400" dirty="0" smtClean="0"/>
              <a:t>Design your solutions around a 3-layer stack for ‘Intelligent’ IT Management</a:t>
            </a:r>
          </a:p>
          <a:p>
            <a:pPr lvl="1"/>
            <a:r>
              <a:rPr lang="en-US" sz="2400" dirty="0" smtClean="0"/>
              <a:t>Start with modular building blocks and add rack </a:t>
            </a:r>
            <a:br>
              <a:rPr lang="en-US" sz="2400" dirty="0" smtClean="0"/>
            </a:br>
            <a:r>
              <a:rPr lang="en-US" sz="2400" dirty="0" smtClean="0"/>
              <a:t>level appliances</a:t>
            </a:r>
          </a:p>
          <a:p>
            <a:r>
              <a:rPr lang="en-US" sz="2800" dirty="0" smtClean="0"/>
              <a:t>For ISVs in Management Markets</a:t>
            </a:r>
          </a:p>
          <a:p>
            <a:pPr lvl="1"/>
            <a:r>
              <a:rPr lang="en-US" sz="2400" dirty="0" smtClean="0"/>
              <a:t>Consider using rack appliances to broaden reach, increase security, consolidate management</a:t>
            </a:r>
          </a:p>
          <a:p>
            <a:r>
              <a:rPr lang="en-US" sz="2800" dirty="0" smtClean="0"/>
              <a:t>All - Support WS-MAN, SMASH and DASH!</a:t>
            </a:r>
            <a:endParaRPr lang="en-US" sz="2800" dirty="0"/>
          </a:p>
        </p:txBody>
      </p:sp>
    </p:spTree>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WinHec 2007 WEB Template">
  <a:themeElements>
    <a:clrScheme name="Custom 7">
      <a:dk1>
        <a:srgbClr val="000000"/>
      </a:dk1>
      <a:lt1>
        <a:srgbClr val="FFFFFF"/>
      </a:lt1>
      <a:dk2>
        <a:srgbClr val="26357E"/>
      </a:dk2>
      <a:lt2>
        <a:srgbClr val="FFFFFF"/>
      </a:lt2>
      <a:accent1>
        <a:srgbClr val="FDE399"/>
      </a:accent1>
      <a:accent2>
        <a:srgbClr val="92D050"/>
      </a:accent2>
      <a:accent3>
        <a:srgbClr val="E76429"/>
      </a:accent3>
      <a:accent4>
        <a:srgbClr val="5DD3FF"/>
      </a:accent4>
      <a:accent5>
        <a:srgbClr val="FF9929"/>
      </a:accent5>
      <a:accent6>
        <a:srgbClr val="FFC000"/>
      </a:accent6>
      <a:hlink>
        <a:srgbClr val="FAD366"/>
      </a:hlink>
      <a:folHlink>
        <a:srgbClr val="7030A0"/>
      </a:folHlink>
    </a:clrScheme>
    <a:fontScheme name="Business Value launch template">
      <a:majorFont>
        <a:latin typeface="Segoe Semibold"/>
        <a:ea typeface=""/>
        <a:cs typeface=""/>
      </a:majorFont>
      <a:minorFont>
        <a:latin typeface="Segoe"/>
        <a:ea typeface=""/>
        <a:cs typeface=""/>
      </a:minorFont>
    </a:fontScheme>
    <a:fmtScheme name="Technic">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100000" t="-60000" r="100000" b="200000"/>
          </a:path>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spDef>
      <a:spPr bwMode="auto">
        <a:ln>
          <a:headEnd type="none" w="med" len="med"/>
          <a:tailEnd type="none" w="med" len="med"/>
        </a:ln>
      </a:spPr>
      <a:bodyPr vert="horz" wrap="square" lIns="109728" tIns="54864" rIns="109728" bIns="54864" numCol="1" rtlCol="0" anchor="ctr" anchorCtr="0" compatLnSpc="1">
        <a:prstTxWarp prst="textNoShape">
          <a:avLst/>
        </a:prstTxWarp>
      </a:bodyPr>
      <a:lstStyle>
        <a:defPPr marL="0" marR="0" indent="0" algn="ctr" defTabSz="1096963" rtl="0" eaLnBrk="1" fontAlgn="base" latinLnBrk="0" hangingPunct="1">
          <a:lnSpc>
            <a:spcPct val="100000"/>
          </a:lnSpc>
          <a:spcBef>
            <a:spcPct val="0"/>
          </a:spcBef>
          <a:spcAft>
            <a:spcPct val="0"/>
          </a:spcAft>
          <a:buClrTx/>
          <a:buSzTx/>
          <a:buFontTx/>
          <a:buNone/>
          <a:tabLst/>
          <a:defRPr kumimoji="0" sz="29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defRPr>
        </a:defPPr>
      </a:lstStyle>
      <a:style>
        <a:lnRef idx="1">
          <a:schemeClr val="accent2"/>
        </a:lnRef>
        <a:fillRef idx="3">
          <a:schemeClr val="accent2"/>
        </a:fillRef>
        <a:effectRef idx="2">
          <a:schemeClr val="accent2"/>
        </a:effectRef>
        <a:fontRef idx="minor">
          <a:schemeClr val="lt1"/>
        </a:fontRef>
      </a:style>
    </a:spDef>
    <a:lnDef>
      <a:spPr bwMode="auto">
        <a:xfrm>
          <a:off x="0" y="0"/>
          <a:ext cx="1" cy="1"/>
        </a:xfrm>
        <a:custGeom>
          <a:avLst/>
          <a:gdLst/>
          <a:ahLst/>
          <a:cxnLst/>
          <a:rect l="0" t="0" r="0" b="0"/>
          <a:pathLst/>
        </a:custGeom>
        <a:gradFill rotWithShape="0">
          <a:gsLst>
            <a:gs pos="0">
              <a:schemeClr val="folHlink">
                <a:gamma/>
                <a:tint val="72941"/>
                <a:invGamma/>
              </a:schemeClr>
            </a:gs>
            <a:gs pos="50000">
              <a:schemeClr val="folHlink"/>
            </a:gs>
            <a:gs pos="100000">
              <a:schemeClr val="folHlink">
                <a:gamma/>
                <a:tint val="72941"/>
                <a:invGamma/>
              </a:schemeClr>
            </a:gs>
          </a:gsLst>
          <a:lin ang="2700000" scaled="1"/>
        </a:gradFill>
        <a:ln w="12700" cap="flat" cmpd="sng" algn="ctr">
          <a:solidFill>
            <a:schemeClr val="tx1"/>
          </a:solidFill>
          <a:prstDash val="solid"/>
          <a:round/>
          <a:headEnd type="none" w="med" len="med"/>
          <a:tailEnd type="none" w="med" len="med"/>
        </a:ln>
        <a:effectLst/>
      </a:spPr>
      <a:bodyPr vert="horz" wrap="square" lIns="109728" tIns="54864" rIns="109728" bIns="54864" numCol="1" anchor="ctr" anchorCtr="0" compatLnSpc="1">
        <a:prstTxWarp prst="textNoShape">
          <a:avLst/>
        </a:prstTxWarp>
      </a:bodyPr>
      <a:lstStyle>
        <a:defPPr marL="0" marR="0" indent="0" algn="l" defTabSz="1096963" rtl="0" eaLnBrk="1" fontAlgn="base" latinLnBrk="0" hangingPunct="1">
          <a:lnSpc>
            <a:spcPct val="100000"/>
          </a:lnSpc>
          <a:spcBef>
            <a:spcPct val="0"/>
          </a:spcBef>
          <a:spcAft>
            <a:spcPct val="0"/>
          </a:spcAft>
          <a:buClrTx/>
          <a:buSzTx/>
          <a:buFontTx/>
          <a:buNone/>
          <a:tabLst/>
          <a:defRPr kumimoji="0" lang="en-US" sz="2900" b="0" i="0" u="none" strike="noStrike" cap="none" normalizeH="0" baseline="0" smtClean="0">
            <a:solidFill>
              <a:schemeClr val="bg2"/>
            </a:solidFill>
            <a:effectLst/>
            <a:latin typeface="Segoe Semibold" pitchFamily="34" charset="0"/>
          </a:defRPr>
        </a:defPPr>
      </a:lstStyle>
    </a:lnDef>
    <a:txDef>
      <a:spPr>
        <a:noFill/>
      </a:spPr>
      <a:bodyPr wrap="square" rtlCol="0">
        <a:spAutoFit/>
      </a:bodyPr>
      <a:lstStyle>
        <a:defPPr>
          <a:defRPr sz="2800" dirty="0" err="1" smtClean="0">
            <a:solidFill>
              <a:schemeClr val="tx1"/>
            </a:solidFill>
            <a:latin typeface="Segoe" pitchFamily="34" charset="0"/>
          </a:defRPr>
        </a:defPPr>
      </a:lstStyle>
    </a:txDef>
  </a:objectDefaults>
  <a:extraClrSchemeLst>
    <a:extraClrScheme>
      <a:clrScheme name="Business Value launch template 1">
        <a:dk1>
          <a:srgbClr val="000000"/>
        </a:dk1>
        <a:lt1>
          <a:srgbClr val="FFFFFF"/>
        </a:lt1>
        <a:dk2>
          <a:srgbClr val="EF7E39"/>
        </a:dk2>
        <a:lt2>
          <a:srgbClr val="FFFFFF"/>
        </a:lt2>
        <a:accent1>
          <a:srgbClr val="000000"/>
        </a:accent1>
        <a:accent2>
          <a:srgbClr val="54C71B"/>
        </a:accent2>
        <a:accent3>
          <a:srgbClr val="F6C0AE"/>
        </a:accent3>
        <a:accent4>
          <a:srgbClr val="DADADA"/>
        </a:accent4>
        <a:accent5>
          <a:srgbClr val="AAAAAA"/>
        </a:accent5>
        <a:accent6>
          <a:srgbClr val="4BB417"/>
        </a:accent6>
        <a:hlink>
          <a:srgbClr val="FBE019"/>
        </a:hlink>
        <a:folHlink>
          <a:srgbClr val="3D78EF"/>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WinHEC 2007 WEB Template</Template>
  <TotalTime>13638</TotalTime>
  <Words>911</Words>
  <Application>Microsoft PowerPoint</Application>
  <PresentationFormat>On-screen Show (4:3)</PresentationFormat>
  <Paragraphs>124</Paragraphs>
  <Slides>6</Slides>
  <Notes>6</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6</vt:i4>
      </vt:variant>
    </vt:vector>
  </HeadingPairs>
  <TitlesOfParts>
    <vt:vector size="14" baseType="lpstr">
      <vt:lpstr>Arial</vt:lpstr>
      <vt:lpstr>Segoe</vt:lpstr>
      <vt:lpstr>Wingdings</vt:lpstr>
      <vt:lpstr>Times New Roman</vt:lpstr>
      <vt:lpstr>Futura Bk</vt:lpstr>
      <vt:lpstr>Courier New</vt:lpstr>
      <vt:lpstr>Segoe Semibold</vt:lpstr>
      <vt:lpstr>WinHec 2007 WEB Template</vt:lpstr>
      <vt:lpstr>‘Must Have’ Management Stack Using Industry Standards</vt:lpstr>
      <vt:lpstr>Layer 1:  Start ‘Inside’ The Box  Remote presence modular building blocks</vt:lpstr>
      <vt:lpstr>Layers 2 &amp; 3:   Extend ‘Up The Stack’  Add appliances / consoles</vt:lpstr>
      <vt:lpstr>DMTF DASH Management Lower TCO for Desktop and Mobile Clients</vt:lpstr>
      <vt:lpstr>DMTF SMASH Direct or Gateway</vt:lpstr>
      <vt:lpstr>Differentiate!</vt:lpstr>
    </vt:vector>
  </TitlesOfParts>
  <Company>Avocent Corp.</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SS-S500 ‘Must Have’ Management Stack using Industry Standards</dc:title>
  <dc:subject>WinHEC 2007</dc:subject>
  <dc:creator>Steve Rokov</dc:creator>
  <dc:description>Template: Bryan Lenning, Silver Fox Productions
Formatting: Susan Blanchard, Silver Fox Productions
Event Date: May 15-17, 2007
Event Location: Los Angeles Convention Center Los Angeles, California
Audience:</dc:description>
  <cp:lastModifiedBy>Microsoft Employee</cp:lastModifiedBy>
  <cp:revision>38</cp:revision>
  <dcterms:created xsi:type="dcterms:W3CDTF">2007-03-23T04:48:20Z</dcterms:created>
  <dcterms:modified xsi:type="dcterms:W3CDTF">2007-06-01T17:34:45Z</dcterms:modified>
</cp:coreProperties>
</file>