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21" r:id="rId1"/>
  </p:sldMasterIdLst>
  <p:notesMasterIdLst>
    <p:notesMasterId r:id="rId49"/>
  </p:notesMasterIdLst>
  <p:handoutMasterIdLst>
    <p:handoutMasterId r:id="rId50"/>
  </p:handoutMasterIdLst>
  <p:sldIdLst>
    <p:sldId id="256" r:id="rId2"/>
    <p:sldId id="257" r:id="rId3"/>
    <p:sldId id="288" r:id="rId4"/>
    <p:sldId id="258" r:id="rId5"/>
    <p:sldId id="259" r:id="rId6"/>
    <p:sldId id="260" r:id="rId7"/>
    <p:sldId id="301" r:id="rId8"/>
    <p:sldId id="261" r:id="rId9"/>
    <p:sldId id="284" r:id="rId10"/>
    <p:sldId id="280" r:id="rId11"/>
    <p:sldId id="305" r:id="rId12"/>
    <p:sldId id="306" r:id="rId13"/>
    <p:sldId id="281" r:id="rId14"/>
    <p:sldId id="307" r:id="rId15"/>
    <p:sldId id="308" r:id="rId16"/>
    <p:sldId id="282" r:id="rId17"/>
    <p:sldId id="283" r:id="rId18"/>
    <p:sldId id="300" r:id="rId19"/>
    <p:sldId id="263" r:id="rId20"/>
    <p:sldId id="290" r:id="rId21"/>
    <p:sldId id="289" r:id="rId22"/>
    <p:sldId id="309" r:id="rId23"/>
    <p:sldId id="266" r:id="rId24"/>
    <p:sldId id="291" r:id="rId25"/>
    <p:sldId id="292" r:id="rId26"/>
    <p:sldId id="297" r:id="rId27"/>
    <p:sldId id="298" r:id="rId28"/>
    <p:sldId id="293" r:id="rId29"/>
    <p:sldId id="285" r:id="rId30"/>
    <p:sldId id="286" r:id="rId31"/>
    <p:sldId id="264" r:id="rId32"/>
    <p:sldId id="277" r:id="rId33"/>
    <p:sldId id="302" r:id="rId34"/>
    <p:sldId id="267" r:id="rId35"/>
    <p:sldId id="268" r:id="rId36"/>
    <p:sldId id="269" r:id="rId37"/>
    <p:sldId id="271" r:id="rId38"/>
    <p:sldId id="272" r:id="rId39"/>
    <p:sldId id="273" r:id="rId40"/>
    <p:sldId id="274" r:id="rId41"/>
    <p:sldId id="275" r:id="rId42"/>
    <p:sldId id="278" r:id="rId43"/>
    <p:sldId id="279" r:id="rId44"/>
    <p:sldId id="299" r:id="rId45"/>
    <p:sldId id="303" r:id="rId46"/>
    <p:sldId id="310" r:id="rId47"/>
    <p:sldId id="311" r:id="rId48"/>
  </p:sldIdLst>
  <p:sldSz cx="9144000" cy="6858000" type="screen4x3"/>
  <p:notesSz cx="6858000" cy="9144000"/>
  <p:custDataLst>
    <p:tags r:id="rId5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402" autoAdjust="0"/>
    <p:restoredTop sz="66667" autoAdjust="0"/>
  </p:normalViewPr>
  <p:slideViewPr>
    <p:cSldViewPr>
      <p:cViewPr varScale="1">
        <p:scale>
          <a:sx n="35" d="100"/>
          <a:sy n="35" d="100"/>
        </p:scale>
        <p:origin x="-1085" y="-86"/>
      </p:cViewPr>
      <p:guideLst>
        <p:guide orient="horz" pos="2160"/>
        <p:guide orient="horz" pos="144"/>
        <p:guide orient="horz" pos="4176"/>
        <p:guide orient="horz" pos="1488"/>
        <p:guide orient="horz" pos="1200"/>
        <p:guide orient="horz" pos="894"/>
        <p:guide pos="2880"/>
        <p:guide pos="240"/>
        <p:guide pos="5520"/>
      </p:guideLst>
    </p:cSldViewPr>
  </p:slideViewPr>
  <p:outlineViewPr>
    <p:cViewPr>
      <p:scale>
        <a:sx n="33" d="100"/>
        <a:sy n="33" d="100"/>
      </p:scale>
      <p:origin x="0" y="492"/>
    </p:cViewPr>
  </p:outlineViewPr>
  <p:notesTextViewPr>
    <p:cViewPr>
      <p:scale>
        <a:sx n="100" d="100"/>
        <a:sy n="100" d="100"/>
      </p:scale>
      <p:origin x="0" y="0"/>
    </p:cViewPr>
  </p:notesTextViewPr>
  <p:sorterViewPr>
    <p:cViewPr>
      <p:scale>
        <a:sx n="20" d="100"/>
        <a:sy n="20" d="100"/>
      </p:scale>
      <p:origin x="0" y="0"/>
    </p:cViewPr>
  </p:sorterViewPr>
  <p:notesViewPr>
    <p:cSldViewPr>
      <p:cViewPr varScale="1">
        <p:scale>
          <a:sx n="77" d="100"/>
          <a:sy n="77" d="100"/>
        </p:scale>
        <p:origin x="-209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1B9869B-A390-4A84-8115-10999AD9DB1B}" type="datetimeFigureOut">
              <a:rPr lang="en-US"/>
              <a:pPr>
                <a:defRPr/>
              </a:pPr>
              <a:t>5/29/2007</a:t>
            </a:fld>
            <a:endParaRPr lang="en-US"/>
          </a:p>
        </p:txBody>
      </p:sp>
      <p:sp>
        <p:nvSpPr>
          <p:cNvPr id="4" name="Footer Placeholder 3"/>
          <p:cNvSpPr>
            <a:spLocks noGrp="1"/>
          </p:cNvSpPr>
          <p:nvPr>
            <p:ph type="ftr" sz="quarter" idx="2"/>
          </p:nvPr>
        </p:nvSpPr>
        <p:spPr>
          <a:xfrm>
            <a:off x="0" y="8685213"/>
            <a:ext cx="6240463" cy="457200"/>
          </a:xfrm>
          <a:prstGeom prst="rect">
            <a:avLst/>
          </a:prstGeom>
        </p:spPr>
        <p:txBody>
          <a:bodyPr vert="horz" lIns="91440" tIns="45720" rIns="91440" bIns="45720" rtlCol="0" anchor="b"/>
          <a:lstStyle>
            <a:lvl1pPr algn="l">
              <a:defRPr sz="700">
                <a:latin typeface="+mn-lt"/>
              </a:defRPr>
            </a:lvl1pPr>
          </a:lstStyle>
          <a:p>
            <a:pPr>
              <a:defRPr/>
            </a:pPr>
            <a:r>
              <a:rPr lang="en-US"/>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a:defRPr sz="1200"/>
            </a:lvl1pPr>
          </a:lstStyle>
          <a:p>
            <a:pPr>
              <a:defRPr/>
            </a:pPr>
            <a:fld id="{468A79EC-D6BD-499C-A1B5-4A8CC63F99F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1A246FB-272B-4C8D-AF68-BC1DE6316C38}" type="datetimeFigureOut">
              <a:rPr lang="en-US"/>
              <a:pPr>
                <a:defRPr/>
              </a:pPr>
              <a:t>5/29/2007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fontAlgn="auto">
              <a:spcBef>
                <a:spcPts val="0"/>
              </a:spcBef>
              <a:spcAft>
                <a:spcPts val="0"/>
              </a:spcAft>
              <a:defRPr sz="700">
                <a:latin typeface="+mn-lt"/>
              </a:defRPr>
            </a:lvl1pPr>
          </a:lstStyle>
          <a:p>
            <a:pPr>
              <a:defRPr/>
            </a:pPr>
            <a:r>
              <a:rPr lang="en-US"/>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45EAD34-5A68-4C30-9029-C27003F702A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9508396E-AB6C-4F6D-AD68-B2F035644F3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TextEdit="1"/>
          </p:cNvSpPr>
          <p:nvPr>
            <p:ph type="sldImg"/>
          </p:nvPr>
        </p:nvSpPr>
        <p:spPr bwMode="auto">
          <a:noFill/>
          <a:ln>
            <a:solidFill>
              <a:srgbClr val="000000"/>
            </a:solidFill>
            <a:miter lim="800000"/>
            <a:headEnd/>
            <a:tailEnd/>
          </a:ln>
        </p:spPr>
      </p:sp>
      <p:sp>
        <p:nvSpPr>
          <p:cNvPr id="46082"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TextEdit="1"/>
          </p:cNvSpPr>
          <p:nvPr>
            <p:ph type="sldImg"/>
          </p:nvPr>
        </p:nvSpPr>
        <p:spPr bwMode="auto">
          <a:noFill/>
          <a:ln>
            <a:solidFill>
              <a:srgbClr val="000000"/>
            </a:solidFill>
            <a:miter lim="800000"/>
            <a:headEnd/>
            <a:tailEnd/>
          </a:ln>
        </p:spPr>
      </p:sp>
      <p:sp>
        <p:nvSpPr>
          <p:cNvPr id="48130"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TextEdit="1"/>
          </p:cNvSpPr>
          <p:nvPr>
            <p:ph type="sldImg"/>
          </p:nvPr>
        </p:nvSpPr>
        <p:spPr bwMode="auto">
          <a:noFill/>
          <a:ln>
            <a:solidFill>
              <a:srgbClr val="000000"/>
            </a:solidFill>
            <a:miter lim="800000"/>
            <a:headEnd/>
            <a:tailEnd/>
          </a:ln>
        </p:spPr>
      </p:sp>
      <p:sp>
        <p:nvSpPr>
          <p:cNvPr id="5017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6923B5-A37C-4534-938C-B343F70A1063}"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val="000000"/>
            </a:solidFill>
            <a:miter lim="800000"/>
            <a:headEnd/>
            <a:tailEnd/>
          </a:ln>
        </p:spPr>
      </p:sp>
      <p:sp>
        <p:nvSpPr>
          <p:cNvPr id="5222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buFontTx/>
              <a:buChar char="•"/>
            </a:pPr>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TextEdit="1"/>
          </p:cNvSpPr>
          <p:nvPr>
            <p:ph type="sldImg"/>
          </p:nvPr>
        </p:nvSpPr>
        <p:spPr bwMode="auto">
          <a:noFill/>
          <a:ln>
            <a:solidFill>
              <a:srgbClr val="000000"/>
            </a:solidFill>
            <a:miter lim="800000"/>
            <a:headEnd/>
            <a:tailEnd/>
          </a:ln>
        </p:spPr>
      </p:sp>
      <p:sp>
        <p:nvSpPr>
          <p:cNvPr id="5427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TextEdit="1"/>
          </p:cNvSpPr>
          <p:nvPr>
            <p:ph type="sldImg"/>
          </p:nvPr>
        </p:nvSpPr>
        <p:spPr bwMode="auto">
          <a:noFill/>
          <a:ln>
            <a:solidFill>
              <a:srgbClr val="000000"/>
            </a:solidFill>
            <a:miter lim="800000"/>
            <a:headEnd/>
            <a:tailEnd/>
          </a:ln>
        </p:spPr>
      </p:sp>
      <p:sp>
        <p:nvSpPr>
          <p:cNvPr id="5632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34ED73C-7B6E-4151-A77A-7FE7B424F7D0}"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p:txBody>
          <a:bodyPr wrap="square" numCol="1" anchor="t" anchorCtr="0" compatLnSpc="1">
            <a:prstTxWarp prst="textNoShape">
              <a:avLst/>
            </a:prstTxWarp>
          </a:bodyPr>
          <a:lstStyle/>
          <a:p>
            <a:pPr>
              <a:defRPr/>
            </a:pPr>
            <a:endParaRPr lang="en-US" smtClean="0"/>
          </a:p>
        </p:txBody>
      </p:sp>
      <p:sp>
        <p:nvSpPr>
          <p:cNvPr id="4" name="Slide Number Placeholder 3"/>
          <p:cNvSpPr>
            <a:spLocks noGrp="1"/>
          </p:cNvSpPr>
          <p:nvPr>
            <p:ph type="sldNum" sz="quarter" idx="5"/>
          </p:nvPr>
        </p:nvSpPr>
        <p:spPr/>
        <p:txBody>
          <a:bodyPr/>
          <a:lstStyle/>
          <a:p>
            <a:pPr>
              <a:defRPr/>
            </a:pPr>
            <a:fld id="{01B3DC61-4819-4753-8CC8-19EA598E895E}"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283D36F-849E-4BF3-90E2-6EAE7E22A20C}"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062BA60-972A-416E-8353-F8A0414F7332}"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24046F8-E37A-4225-A24F-839147AA8B9C}"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DC742D4-9051-4949-8D36-47EB6591D2CF}"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DE73EE-F9B9-4C82-AED2-17226F149881}"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headEnd/>
            <a:tailEnd/>
          </a:ln>
        </p:spPr>
      </p:sp>
      <p:sp>
        <p:nvSpPr>
          <p:cNvPr id="7373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Header Placeholder 3"/>
          <p:cNvSpPr>
            <a:spLocks noGrp="1"/>
          </p:cNvSpPr>
          <p:nvPr>
            <p:ph type="hdr" sz="quarter"/>
          </p:nvPr>
        </p:nvSpPr>
        <p:spPr/>
        <p:txBody>
          <a:bodyPr/>
          <a:lstStyle/>
          <a:p>
            <a:pPr>
              <a:defRPr/>
            </a:pPr>
            <a:endParaRPr lang="en-US" dirty="0"/>
          </a:p>
        </p:txBody>
      </p:sp>
      <p:sp>
        <p:nvSpPr>
          <p:cNvPr id="5" name="Date Placeholder 4"/>
          <p:cNvSpPr>
            <a:spLocks noGrp="1"/>
          </p:cNvSpPr>
          <p:nvPr>
            <p:ph type="dt" sz="quarter" idx="1"/>
          </p:nvPr>
        </p:nvSpPr>
        <p:spPr/>
        <p:txBody>
          <a:bodyPr/>
          <a:lstStyle/>
          <a:p>
            <a:pPr>
              <a:defRPr/>
            </a:pPr>
            <a:fld id="{81331B57-0BE5-4F82-AA58-76F53EFF3ADA}" type="datetime8">
              <a:rPr lang="en-US" smtClean="0"/>
              <a:pPr>
                <a:defRPr/>
              </a:pPr>
              <a:t>5/29/2007 1:48 PM</a:t>
            </a:fld>
            <a:endParaRPr lang="en-US"/>
          </a:p>
        </p:txBody>
      </p:sp>
      <p:sp>
        <p:nvSpPr>
          <p:cNvPr id="6" name="Footer Placeholder 5"/>
          <p:cNvSpPr>
            <a:spLocks noGrp="1"/>
          </p:cNvSpPr>
          <p:nvPr>
            <p:ph type="ftr" sz="quarter" idx="4"/>
          </p:nvPr>
        </p:nvSpPr>
        <p:spPr/>
        <p:txBody>
          <a:bodyPr/>
          <a:lstStyle/>
          <a:p>
            <a:pPr>
              <a:defRPr/>
            </a:pPr>
            <a:r>
              <a:rPr lang="en-US"/>
              <a:t>© 2006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p:txBody>
          <a:bodyPr/>
          <a:lstStyle/>
          <a:p>
            <a:pPr>
              <a:defRPr/>
            </a:pPr>
            <a:fld id="{6ABD1566-B566-4907-B4A0-178594CDA139}"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E047985-EAD0-4FE3-89A6-CD4463FA41F2}" type="slidenum">
              <a:rPr lang="en-US"/>
              <a:pPr fontAlgn="base">
                <a:spcBef>
                  <a:spcPct val="0"/>
                </a:spcBef>
                <a:spcAft>
                  <a:spcPct val="0"/>
                </a:spcAft>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3B8359-B5C5-4CC8-93FE-17B20D9DE0B8}" type="slidenum">
              <a:rPr lang="en-US"/>
              <a:pPr fontAlgn="base">
                <a:spcBef>
                  <a:spcPct val="0"/>
                </a:spcBef>
                <a:spcAft>
                  <a:spcPct val="0"/>
                </a:spcAft>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TextEdit="1"/>
          </p:cNvSpPr>
          <p:nvPr>
            <p:ph type="sldImg"/>
          </p:nvPr>
        </p:nvSpPr>
        <p:spPr bwMode="auto">
          <a:noFill/>
          <a:ln>
            <a:solidFill>
              <a:srgbClr val="000000"/>
            </a:solidFill>
            <a:miter lim="800000"/>
            <a:headEnd/>
            <a:tailEnd/>
          </a:ln>
        </p:spPr>
      </p:sp>
      <p:sp>
        <p:nvSpPr>
          <p:cNvPr id="81922" name="Rectangle 3"/>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50BCA4-1F62-4C5C-B571-9BDD8970AA0B}" type="slidenum">
              <a:rPr lang="en-US"/>
              <a:pPr fontAlgn="base">
                <a:spcBef>
                  <a:spcPct val="0"/>
                </a:spcBef>
                <a:spcAft>
                  <a:spcPct val="0"/>
                </a:spcAft>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CB4FE1-E0E9-4C62-8CD0-B6D9C4C2E1AD}" type="slidenum">
              <a:rPr lang="en-US"/>
              <a:pPr fontAlgn="base">
                <a:spcBef>
                  <a:spcPct val="0"/>
                </a:spcBef>
                <a:spcAft>
                  <a:spcPct val="0"/>
                </a:spcAft>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2F9F3-2CF7-458E-9C7D-0B33E93A2704}" type="slidenum">
              <a:rPr lang="en-US"/>
              <a:pPr fontAlgn="base">
                <a:spcBef>
                  <a:spcPct val="0"/>
                </a:spcBef>
                <a:spcAft>
                  <a:spcPct val="0"/>
                </a:spcAft>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CC2495-E4FF-4416-B3E4-A5E6C15B3049}" type="slidenum">
              <a:rPr lang="en-US"/>
              <a:pPr fontAlgn="base">
                <a:spcBef>
                  <a:spcPct val="0"/>
                </a:spcBef>
                <a:spcAft>
                  <a:spcPct val="0"/>
                </a:spcAft>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
        <p:nvSpPr>
          <p:cNvPr id="4" name="Slide Number Placeholder 3"/>
          <p:cNvSpPr>
            <a:spLocks noGrp="1"/>
          </p:cNvSpPr>
          <p:nvPr>
            <p:ph type="sldNum" sz="quarter" idx="5"/>
          </p:nvPr>
        </p:nvSpPr>
        <p:spPr/>
        <p:txBody>
          <a:bodyPr/>
          <a:lstStyle/>
          <a:p>
            <a:pPr>
              <a:defRPr/>
            </a:pPr>
            <a:fld id="{563DDF4A-0FCF-49C2-A25B-CAE5A5A2323D}"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TextEdit="1"/>
          </p:cNvSpPr>
          <p:nvPr>
            <p:ph type="sldImg"/>
          </p:nvPr>
        </p:nvSpPr>
        <p:spPr bwMode="auto">
          <a:noFill/>
          <a:ln>
            <a:solidFill>
              <a:srgbClr val="000000"/>
            </a:solidFill>
            <a:miter lim="800000"/>
            <a:headEnd/>
            <a:tailEnd/>
          </a:ln>
        </p:spPr>
      </p:sp>
      <p:sp>
        <p:nvSpPr>
          <p:cNvPr id="93186" name="Rectangle 3"/>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TextEdit="1"/>
          </p:cNvSpPr>
          <p:nvPr>
            <p:ph type="sldImg"/>
          </p:nvPr>
        </p:nvSpPr>
        <p:spPr bwMode="auto">
          <a:noFill/>
          <a:ln>
            <a:solidFill>
              <a:srgbClr val="000000"/>
            </a:solidFill>
            <a:miter lim="800000"/>
            <a:headEnd/>
            <a:tailEnd/>
          </a:ln>
        </p:spPr>
      </p:sp>
      <p:sp>
        <p:nvSpPr>
          <p:cNvPr id="95234" name="Rectangle 3"/>
          <p:cNvSpPr>
            <a:spLocks noGrp="1"/>
          </p:cNvSpPr>
          <p:nvPr>
            <p:ph type="body" idx="1"/>
          </p:nvPr>
        </p:nvSpPr>
        <p:spPr bwMode="auto">
          <a:noFill/>
        </p:spPr>
        <p:txBody>
          <a:bodyPr wrap="square" numCol="1" anchor="t" anchorCtr="0" compatLnSpc="1">
            <a:prstTxWarp prst="textNoShape">
              <a:avLst/>
            </a:prstTxWarp>
          </a:bodyPr>
          <a:lstStyle/>
          <a:p>
            <a:pPr>
              <a:buFontTx/>
              <a:buChar char="•"/>
            </a:pPr>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bwMode="auto">
          <a:noFill/>
          <a:ln>
            <a:solidFill>
              <a:srgbClr val="000000"/>
            </a:solidFill>
            <a:miter lim="800000"/>
            <a:headEnd/>
            <a:tailEnd/>
          </a:ln>
        </p:spPr>
      </p:sp>
      <p:sp>
        <p:nvSpPr>
          <p:cNvPr id="972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2EB3415-E25A-4ADF-B087-80696CB8D59A}"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47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2BDA92-3B1F-4921-9049-F13F4C61DBA8}"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endParaRPr 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110A34-DC33-4768-9A89-EA23532BA8BC}"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endParaRPr lang="en-US" smtClean="0"/>
          </a:p>
        </p:txBody>
      </p:sp>
      <p:sp>
        <p:nvSpPr>
          <p:cNvPr id="4" name="Header Placeholder 3"/>
          <p:cNvSpPr>
            <a:spLocks noGrp="1"/>
          </p:cNvSpPr>
          <p:nvPr>
            <p:ph type="hdr" sz="quarter"/>
          </p:nvPr>
        </p:nvSpPr>
        <p:spPr/>
        <p:txBody>
          <a:bodyPr/>
          <a:lstStyle/>
          <a:p>
            <a:pPr>
              <a:defRPr/>
            </a:pPr>
            <a:endParaRPr lang="en-US" dirty="0"/>
          </a:p>
        </p:txBody>
      </p:sp>
      <p:sp>
        <p:nvSpPr>
          <p:cNvPr id="5" name="Date Placeholder 4"/>
          <p:cNvSpPr>
            <a:spLocks noGrp="1"/>
          </p:cNvSpPr>
          <p:nvPr>
            <p:ph type="dt" sz="quarter" idx="1"/>
          </p:nvPr>
        </p:nvSpPr>
        <p:spPr/>
        <p:txBody>
          <a:bodyPr/>
          <a:lstStyle/>
          <a:p>
            <a:pPr>
              <a:defRPr/>
            </a:pPr>
            <a:fld id="{81331B57-0BE5-4F82-AA58-76F53EFF3ADA}" type="datetime8">
              <a:rPr lang="en-US" smtClean="0"/>
              <a:pPr>
                <a:defRPr/>
              </a:pPr>
              <a:t>5/29/2007 1:48 PM</a:t>
            </a:fld>
            <a:endParaRPr lang="en-US"/>
          </a:p>
        </p:txBody>
      </p:sp>
      <p:sp>
        <p:nvSpPr>
          <p:cNvPr id="6" name="Footer Placeholder 5"/>
          <p:cNvSpPr>
            <a:spLocks noGrp="1"/>
          </p:cNvSpPr>
          <p:nvPr>
            <p:ph type="ftr" sz="quarter" idx="4"/>
          </p:nvPr>
        </p:nvSpPr>
        <p:spPr/>
        <p:txBody>
          <a:bodyPr/>
          <a:lstStyle/>
          <a:p>
            <a:pPr>
              <a:defRPr/>
            </a:pPr>
            <a:r>
              <a:rPr lang="en-US"/>
              <a:t>© 2006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p:txBody>
          <a:bodyPr/>
          <a:lstStyle/>
          <a:p>
            <a:pPr>
              <a:defRPr/>
            </a:pPr>
            <a:fld id="{D58B8B45-79B8-4F5A-83C0-3B20DE06B5E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endParaRPr lang="en-US"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478F43-5595-404C-84BD-A8A8CAB43153}"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45EAD34-5A68-4C30-9029-C27003F702A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3.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hyperlink" Target="http://www.microsoft.com/whdc/DevTools/Debugging/default.mspx" TargetMode="External"/><Relationship Id="rId2" Type="http://schemas.openxmlformats.org/officeDocument/2006/relationships/notesSlide" Target="../notesSlides/notesSlide46.xml"/><Relationship Id="rId1" Type="http://schemas.openxmlformats.org/officeDocument/2006/relationships/slideLayout" Target="../slideLayouts/slideLayout8.xml"/><Relationship Id="rId6" Type="http://schemas.openxmlformats.org/officeDocument/2006/relationships/hyperlink" Target="mailto:windbgfb@microsoft.com" TargetMode="External"/><Relationship Id="rId5" Type="http://schemas.openxmlformats.org/officeDocument/2006/relationships/hyperlink" Target="http://go.microsoft.com/fwlink/?LinkId=45785" TargetMode="External"/><Relationship Id="rId4" Type="http://schemas.openxmlformats.org/officeDocument/2006/relationships/hyperlink" Target="http://www.microsoft.com/whdc/devtools/debugging/resources.mspx"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7.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727605" y="1903678"/>
            <a:ext cx="7692761" cy="761747"/>
          </a:xfrm>
        </p:spPr>
        <p:txBody>
          <a:bodyPr/>
          <a:lstStyle/>
          <a:p>
            <a:pPr defTabSz="912777" eaLnBrk="1" hangingPunct="1">
              <a:defRPr/>
            </a:pPr>
            <a:r>
              <a:rPr smtClean="0"/>
              <a:t>Driver Debugging Basics</a:t>
            </a:r>
          </a:p>
        </p:txBody>
      </p:sp>
      <p:sp>
        <p:nvSpPr>
          <p:cNvPr id="3" name="Subtitle 2"/>
          <p:cNvSpPr>
            <a:spLocks noGrp="1"/>
          </p:cNvSpPr>
          <p:nvPr>
            <p:ph type="subTitle" idx="1"/>
          </p:nvPr>
        </p:nvSpPr>
        <p:spPr>
          <a:xfrm>
            <a:off x="727075" y="4333875"/>
            <a:ext cx="7693025" cy="1371600"/>
          </a:xfrm>
        </p:spPr>
        <p:txBody>
          <a:bodyPr/>
          <a:lstStyle/>
          <a:p>
            <a:pPr defTabSz="912777" eaLnBrk="1" hangingPunct="1">
              <a:defRPr/>
            </a:pPr>
            <a:r>
              <a:rPr lang="en-US" dirty="0" err="1" smtClean="0"/>
              <a:t>Khalil</a:t>
            </a:r>
            <a:r>
              <a:rPr lang="en-US" dirty="0" smtClean="0"/>
              <a:t> </a:t>
            </a:r>
            <a:r>
              <a:rPr lang="en-US" dirty="0" err="1" smtClean="0"/>
              <a:t>Nassar</a:t>
            </a:r>
            <a:endParaRPr lang="en-US" dirty="0" smtClean="0"/>
          </a:p>
          <a:p>
            <a:pPr defTabSz="912777" eaLnBrk="1" hangingPunct="1">
              <a:defRPr/>
            </a:pPr>
            <a:r>
              <a:rPr lang="en-US" dirty="0" smtClean="0"/>
              <a:t>Senior Systems Engineer</a:t>
            </a:r>
          </a:p>
          <a:p>
            <a:pPr defTabSz="912777" eaLnBrk="1" hangingPunct="1">
              <a:defRPr/>
            </a:pPr>
            <a:r>
              <a:rPr lang="en-US" dirty="0" smtClean="0"/>
              <a:t>Microsoft Corporation</a:t>
            </a:r>
            <a:endParaRPr lang="en-US" dirty="0"/>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26626" name="Title 1"/>
          <p:cNvSpPr>
            <a:spLocks noGrp="1"/>
          </p:cNvSpPr>
          <p:nvPr>
            <p:ph type="title"/>
          </p:nvPr>
        </p:nvSpPr>
        <p:spPr/>
        <p:txBody>
          <a:bodyPr/>
          <a:lstStyle/>
          <a:p>
            <a:pPr defTabSz="912777" eaLnBrk="1" hangingPunct="1">
              <a:defRPr/>
            </a:pPr>
            <a:r>
              <a:rPr smtClean="0"/>
              <a:t>Debug 01100101</a:t>
            </a:r>
          </a:p>
        </p:txBody>
      </p:sp>
      <p:sp>
        <p:nvSpPr>
          <p:cNvPr id="26625" name="Rectangle 3"/>
          <p:cNvSpPr>
            <a:spLocks noGrp="1"/>
          </p:cNvSpPr>
          <p:nvPr>
            <p:ph type="body" idx="1"/>
          </p:nvPr>
        </p:nvSpPr>
        <p:spPr>
          <a:xfrm>
            <a:off x="382588" y="1414463"/>
            <a:ext cx="8380412" cy="5354637"/>
          </a:xfrm>
        </p:spPr>
        <p:txBody>
          <a:bodyPr/>
          <a:lstStyle/>
          <a:p>
            <a:pPr marL="382573" indent="-382573" defTabSz="912777" eaLnBrk="1" hangingPunct="1">
              <a:buFontTx/>
              <a:buNone/>
              <a:defRPr/>
            </a:pPr>
            <a:r>
              <a:rPr lang="en-US" sz="3200" dirty="0" smtClean="0"/>
              <a:t>Useful Pseudo Registers</a:t>
            </a:r>
          </a:p>
          <a:p>
            <a:pPr marL="382573" indent="-382573" defTabSz="912777" eaLnBrk="1" hangingPunct="1">
              <a:defRPr/>
            </a:pPr>
            <a:r>
              <a:rPr lang="en-US" sz="3200" dirty="0" smtClean="0"/>
              <a:t>$teb,$peb,$p,$ea,$proc,$thread,$tid,$tpid,$mod,$base,$addr,$imagename</a:t>
            </a:r>
          </a:p>
          <a:p>
            <a:pPr marL="382573" indent="-382573" defTabSz="912777" eaLnBrk="1" hangingPunct="1">
              <a:defRPr/>
            </a:pPr>
            <a:r>
              <a:rPr lang="en-US" sz="3200" dirty="0" smtClean="0"/>
              <a:t>$ea2 – for instructions that have 2 effective addresses</a:t>
            </a:r>
          </a:p>
          <a:p>
            <a:pPr marL="382573" indent="-382573" defTabSz="912777" eaLnBrk="1" hangingPunct="1">
              <a:defRPr/>
            </a:pPr>
            <a:r>
              <a:rPr lang="en-US" sz="3200" dirty="0" smtClean="0"/>
              <a:t>$</a:t>
            </a:r>
            <a:r>
              <a:rPr lang="en-US" sz="3200" dirty="0" err="1" smtClean="0"/>
              <a:t>callret</a:t>
            </a:r>
            <a:endParaRPr lang="en-US" sz="3200" dirty="0" smtClean="0"/>
          </a:p>
          <a:p>
            <a:pPr marL="382573" indent="-382573" defTabSz="912777" eaLnBrk="1" hangingPunct="1">
              <a:defRPr/>
            </a:pPr>
            <a:r>
              <a:rPr lang="en-US" sz="3200" dirty="0" smtClean="0"/>
              <a:t>$</a:t>
            </a:r>
            <a:r>
              <a:rPr lang="en-US" sz="3200" dirty="0" err="1" smtClean="0"/>
              <a:t>dbgtime</a:t>
            </a:r>
            <a:r>
              <a:rPr lang="en-US" sz="3200" dirty="0" smtClean="0"/>
              <a:t> – debugger’s current time</a:t>
            </a:r>
          </a:p>
          <a:p>
            <a:pPr marL="382573" indent="-382573" defTabSz="912777" eaLnBrk="1" hangingPunct="1">
              <a:defRPr/>
            </a:pPr>
            <a:r>
              <a:rPr lang="en-US" sz="3200" dirty="0" smtClean="0"/>
              <a:t>$</a:t>
            </a:r>
            <a:r>
              <a:rPr lang="en-US" sz="3200" dirty="0" err="1" smtClean="0"/>
              <a:t>scopeip</a:t>
            </a:r>
            <a:r>
              <a:rPr lang="en-US" sz="3200" dirty="0" smtClean="0"/>
              <a:t> – returns the instruction pointer for the currently set scope</a:t>
            </a:r>
          </a:p>
          <a:p>
            <a:pPr marL="382573" indent="-382573" defTabSz="912777" eaLnBrk="1" hangingPunct="1">
              <a:defRPr/>
            </a:pPr>
            <a:r>
              <a:rPr lang="en-US" sz="3200" dirty="0" smtClean="0"/>
              <a:t>$</a:t>
            </a:r>
            <a:r>
              <a:rPr lang="en-US" sz="3200" dirty="0" err="1" smtClean="0"/>
              <a:t>bp</a:t>
            </a:r>
            <a:r>
              <a:rPr lang="en-US" sz="3200" dirty="0" smtClean="0"/>
              <a:t> – last hit break point</a:t>
            </a:r>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82573" indent="-382573" defTabSz="912777" eaLnBrk="1" hangingPunct="1">
              <a:spcBef>
                <a:spcPts val="1167"/>
              </a:spcBef>
              <a:buClr>
                <a:schemeClr val="tx2"/>
              </a:buClr>
              <a:buSzPct val="95000"/>
              <a:defRPr/>
            </a:pPr>
            <a:r>
              <a:rPr smtClean="0"/>
              <a:t>Debug 01100101</a:t>
            </a:r>
            <a:endParaRPr smtClean="0">
              <a:solidFill>
                <a:schemeClr val="tx1"/>
              </a:solidFill>
              <a:effectLst>
                <a:outerShdw blurRad="38100" dist="38100" dir="2700000" algn="tl">
                  <a:srgbClr val="000000">
                    <a:alpha val="43137"/>
                  </a:srgbClr>
                </a:outerShdw>
              </a:effectLst>
              <a:latin typeface="+mn-lt"/>
              <a:cs typeface="+mn-cs"/>
            </a:endParaRPr>
          </a:p>
        </p:txBody>
      </p:sp>
      <p:sp>
        <p:nvSpPr>
          <p:cNvPr id="3" name="Content Placeholder 2"/>
          <p:cNvSpPr>
            <a:spLocks noGrp="1"/>
          </p:cNvSpPr>
          <p:nvPr>
            <p:ph type="body" idx="1"/>
          </p:nvPr>
        </p:nvSpPr>
        <p:spPr/>
        <p:txBody>
          <a:bodyPr/>
          <a:lstStyle/>
          <a:p>
            <a:pPr eaLnBrk="1" hangingPunct="1">
              <a:spcBef>
                <a:spcPts val="1163"/>
              </a:spcBef>
              <a:defRPr/>
            </a:pPr>
            <a:r>
              <a:rPr lang="en-US" smtClean="0">
                <a:effectLst>
                  <a:outerShdw blurRad="38100" dist="38100" dir="2700000" algn="tl">
                    <a:srgbClr val="000000"/>
                  </a:outerShdw>
                </a:effectLst>
              </a:rPr>
              <a:t>$bphit – user ID of breakpoint just hit</a:t>
            </a:r>
          </a:p>
          <a:p>
            <a:pPr eaLnBrk="1" hangingPunct="1">
              <a:spcBef>
                <a:spcPts val="1163"/>
              </a:spcBef>
              <a:defRPr/>
            </a:pPr>
            <a:r>
              <a:rPr lang="en-US" smtClean="0">
                <a:effectLst>
                  <a:outerShdw blurRad="38100" dist="38100" dir="2700000" algn="tl">
                    <a:srgbClr val="000000"/>
                  </a:outerShdw>
                </a:effectLst>
              </a:rPr>
              <a:t>$frame – current frame number</a:t>
            </a:r>
          </a:p>
          <a:p>
            <a:pPr eaLnBrk="1" hangingPunct="1">
              <a:spcBef>
                <a:spcPts val="1163"/>
              </a:spcBef>
              <a:defRPr/>
            </a:pPr>
            <a:r>
              <a:rPr lang="en-US" smtClean="0">
                <a:effectLst>
                  <a:outerShdw blurRad="38100" dist="38100" dir="2700000" algn="tl">
                    <a:srgbClr val="000000"/>
                  </a:outerShdw>
                </a:effectLst>
              </a:rPr>
              <a:t>$! – prefixing a symbol with $! will cause only the current scope to be searched</a:t>
            </a:r>
          </a:p>
          <a:p>
            <a:pPr eaLnBrk="1" hangingPunct="1">
              <a:spcBef>
                <a:spcPts val="1163"/>
              </a:spcBef>
              <a:defRPr/>
            </a:pPr>
            <a:r>
              <a:rPr lang="en-US" smtClean="0">
                <a:effectLst>
                  <a:outerShdw blurRad="38100" dist="38100" dir="2700000" algn="tl">
                    <a:srgbClr val="000000"/>
                  </a:outerShdw>
                </a:effectLst>
              </a:rPr>
              <a:t>$exentry – address of the entry point for the first executable of the current process</a:t>
            </a:r>
          </a:p>
          <a:p>
            <a:pPr eaLnBrk="1" hangingPunct="1">
              <a:spcBef>
                <a:spcPts val="1163"/>
              </a:spcBef>
              <a:defRPr/>
            </a:pPr>
            <a:r>
              <a:rPr lang="en-US" smtClean="0">
                <a:effectLst>
                  <a:outerShdw blurRad="38100" dist="38100" dir="2700000" algn="tl">
                    <a:srgbClr val="000000"/>
                  </a:outerShdw>
                </a:effectLst>
              </a:rPr>
              <a:t>$t0 - $t9 – actual pseudo registers used for temporary values</a:t>
            </a:r>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Debug 01100101</a:t>
            </a:r>
          </a:p>
        </p:txBody>
      </p:sp>
      <p:sp>
        <p:nvSpPr>
          <p:cNvPr id="3" name="Content Placeholder 2"/>
          <p:cNvSpPr>
            <a:spLocks noGrp="1"/>
          </p:cNvSpPr>
          <p:nvPr>
            <p:ph type="body" idx="1"/>
          </p:nvPr>
        </p:nvSpPr>
        <p:spPr>
          <a:xfrm>
            <a:off x="382588" y="1414463"/>
            <a:ext cx="8380412" cy="5422900"/>
          </a:xfrm>
        </p:spPr>
        <p:txBody>
          <a:bodyPr/>
          <a:lstStyle/>
          <a:p>
            <a:pPr marL="382573" indent="-382573" defTabSz="912777" eaLnBrk="1" hangingPunct="1">
              <a:defRPr/>
            </a:pPr>
            <a:r>
              <a:rPr lang="en-US" sz="2800" dirty="0" smtClean="0"/>
              <a:t>$</a:t>
            </a:r>
            <a:r>
              <a:rPr lang="en-US" sz="2800" dirty="0" err="1" smtClean="0"/>
              <a:t>ip</a:t>
            </a:r>
            <a:r>
              <a:rPr lang="en-US" sz="2800" dirty="0" smtClean="0"/>
              <a:t> – The current </a:t>
            </a:r>
            <a:r>
              <a:rPr lang="en-US" sz="2800" smtClean="0"/>
              <a:t>instruction pointer</a:t>
            </a:r>
            <a:endParaRPr lang="en-US" sz="2800" dirty="0" smtClean="0"/>
          </a:p>
          <a:p>
            <a:pPr marL="382573" indent="-382573" defTabSz="912777" eaLnBrk="1" hangingPunct="1">
              <a:defRPr/>
            </a:pPr>
            <a:r>
              <a:rPr lang="en-US" sz="2800" dirty="0" smtClean="0"/>
              <a:t>$</a:t>
            </a:r>
            <a:r>
              <a:rPr lang="en-US" sz="2800" dirty="0" err="1" smtClean="0"/>
              <a:t>eventip</a:t>
            </a:r>
            <a:r>
              <a:rPr lang="en-US" sz="2800" dirty="0" smtClean="0"/>
              <a:t> - The IP at the time of the current event. This can be different from $</a:t>
            </a:r>
            <a:r>
              <a:rPr lang="en-US" sz="2800" dirty="0" err="1" smtClean="0"/>
              <a:t>ip</a:t>
            </a:r>
            <a:r>
              <a:rPr lang="en-US" sz="2800" dirty="0" smtClean="0"/>
              <a:t> if you switch threads or manually change the IP register </a:t>
            </a:r>
          </a:p>
          <a:p>
            <a:pPr marL="382573" indent="-382573" defTabSz="912777" eaLnBrk="1" hangingPunct="1">
              <a:defRPr/>
            </a:pPr>
            <a:r>
              <a:rPr lang="en-US" sz="2800" dirty="0" smtClean="0"/>
              <a:t>$</a:t>
            </a:r>
            <a:r>
              <a:rPr lang="en-US" sz="2800" dirty="0" err="1" smtClean="0"/>
              <a:t>previp</a:t>
            </a:r>
            <a:r>
              <a:rPr lang="en-US" sz="2800" dirty="0" smtClean="0"/>
              <a:t> - The $</a:t>
            </a:r>
            <a:r>
              <a:rPr lang="en-US" sz="2800" dirty="0" err="1" smtClean="0"/>
              <a:t>eventip</a:t>
            </a:r>
            <a:r>
              <a:rPr lang="en-US" sz="2800" dirty="0" smtClean="0"/>
              <a:t> value from the last event. The last event for a user means the last prompt. If there wasn't a last event it'll be an error </a:t>
            </a:r>
          </a:p>
          <a:p>
            <a:pPr marL="382573" indent="-382573" defTabSz="912777" eaLnBrk="1" hangingPunct="1">
              <a:defRPr/>
            </a:pPr>
            <a:r>
              <a:rPr lang="en-US" sz="2800" dirty="0" smtClean="0"/>
              <a:t>$</a:t>
            </a:r>
            <a:r>
              <a:rPr lang="en-US" sz="2800" dirty="0" err="1" smtClean="0"/>
              <a:t>relip</a:t>
            </a:r>
            <a:r>
              <a:rPr lang="en-US" sz="2800" dirty="0" smtClean="0"/>
              <a:t> - Any related IP value for the current event. When you are branch tracing it'll be the branch source, otherwise it'll be an error.</a:t>
            </a:r>
          </a:p>
          <a:p>
            <a:pPr marL="382573" indent="-382573" defTabSz="912777" eaLnBrk="1" hangingPunct="1">
              <a:defRPr/>
            </a:pPr>
            <a:r>
              <a:rPr lang="en-US" sz="2800" dirty="0" smtClean="0"/>
              <a:t>$</a:t>
            </a:r>
            <a:r>
              <a:rPr lang="en-US" sz="2800" dirty="0" err="1" smtClean="0"/>
              <a:t>retreg</a:t>
            </a:r>
            <a:r>
              <a:rPr lang="en-US" sz="2800" dirty="0" smtClean="0"/>
              <a:t> = </a:t>
            </a:r>
            <a:r>
              <a:rPr lang="en-US" sz="2800" dirty="0" err="1" smtClean="0"/>
              <a:t>eax</a:t>
            </a:r>
            <a:r>
              <a:rPr lang="en-US" sz="2800" dirty="0" smtClean="0"/>
              <a:t> (x86) , ret0 (ia64),</a:t>
            </a:r>
            <a:r>
              <a:rPr lang="en-US" sz="2800" dirty="0" err="1" smtClean="0"/>
              <a:t>rax</a:t>
            </a:r>
            <a:r>
              <a:rPr lang="en-US" sz="2800" dirty="0" smtClean="0"/>
              <a:t> (x64)</a:t>
            </a:r>
          </a:p>
          <a:p>
            <a:pPr marL="382573" indent="-382573" defTabSz="912777" eaLnBrk="1" hangingPunct="1">
              <a:defRPr/>
            </a:pPr>
            <a:r>
              <a:rPr lang="en-US" sz="2800" dirty="0" smtClean="0"/>
              <a:t>$</a:t>
            </a:r>
            <a:r>
              <a:rPr lang="en-US" sz="2800" dirty="0" err="1" smtClean="0"/>
              <a:t>CurrentDumpPath</a:t>
            </a:r>
            <a:r>
              <a:rPr lang="en-US" sz="2800" dirty="0" smtClean="0"/>
              <a:t> </a:t>
            </a:r>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28673" name="Rectangle 2"/>
          <p:cNvSpPr>
            <a:spLocks noGrp="1"/>
          </p:cNvSpPr>
          <p:nvPr>
            <p:ph type="title"/>
          </p:nvPr>
        </p:nvSpPr>
        <p:spPr/>
        <p:txBody>
          <a:bodyPr/>
          <a:lstStyle/>
          <a:p>
            <a:pPr defTabSz="912777" eaLnBrk="1" hangingPunct="1">
              <a:defRPr/>
            </a:pPr>
            <a:r>
              <a:rPr smtClean="0"/>
              <a:t>Debug 01100101</a:t>
            </a:r>
          </a:p>
        </p:txBody>
      </p:sp>
      <p:sp>
        <p:nvSpPr>
          <p:cNvPr id="28674" name="Rectangle 3"/>
          <p:cNvSpPr>
            <a:spLocks noGrp="1"/>
          </p:cNvSpPr>
          <p:nvPr>
            <p:ph type="body" idx="1"/>
          </p:nvPr>
        </p:nvSpPr>
        <p:spPr>
          <a:xfrm>
            <a:off x="382588" y="1414463"/>
            <a:ext cx="8380412" cy="3511550"/>
          </a:xfrm>
        </p:spPr>
        <p:txBody>
          <a:bodyPr/>
          <a:lstStyle/>
          <a:p>
            <a:pPr marL="382573" indent="-382573" defTabSz="912777" eaLnBrk="1" hangingPunct="1">
              <a:buFontTx/>
              <a:buNone/>
              <a:defRPr/>
            </a:pPr>
            <a:r>
              <a:rPr lang="en-US" dirty="0" smtClean="0"/>
              <a:t>Debugger Aliases</a:t>
            </a:r>
          </a:p>
          <a:p>
            <a:pPr marL="382573" indent="-382573" defTabSz="912777" eaLnBrk="1" hangingPunct="1">
              <a:defRPr/>
            </a:pPr>
            <a:r>
              <a:rPr lang="en-US" dirty="0" smtClean="0"/>
              <a:t>	  @#</a:t>
            </a:r>
            <a:r>
              <a:rPr lang="en-US" dirty="0" err="1" smtClean="0"/>
              <a:t>ModuleName</a:t>
            </a:r>
            <a:r>
              <a:rPr lang="en-US" dirty="0" smtClean="0"/>
              <a:t>          string</a:t>
            </a:r>
          </a:p>
          <a:p>
            <a:pPr marL="382573" indent="-382573" defTabSz="912777" eaLnBrk="1" hangingPunct="1">
              <a:defRPr/>
            </a:pPr>
            <a:r>
              <a:rPr lang="en-US" dirty="0" smtClean="0"/>
              <a:t>	  @#</a:t>
            </a:r>
            <a:r>
              <a:rPr lang="en-US" dirty="0" err="1" smtClean="0"/>
              <a:t>ImageName</a:t>
            </a:r>
            <a:r>
              <a:rPr lang="en-US" dirty="0" smtClean="0"/>
              <a:t>           string</a:t>
            </a:r>
          </a:p>
          <a:p>
            <a:pPr marL="382573" indent="-382573" defTabSz="912777" eaLnBrk="1" hangingPunct="1">
              <a:defRPr/>
            </a:pPr>
            <a:r>
              <a:rPr lang="en-US" dirty="0" smtClean="0"/>
              <a:t>	  @#</a:t>
            </a:r>
            <a:r>
              <a:rPr lang="en-US" dirty="0" err="1" smtClean="0"/>
              <a:t>LoadedImageName</a:t>
            </a:r>
            <a:r>
              <a:rPr lang="en-US" dirty="0" smtClean="0"/>
              <a:t>     string</a:t>
            </a:r>
          </a:p>
          <a:p>
            <a:pPr marL="382573" indent="-382573" defTabSz="912777" eaLnBrk="1" hangingPunct="1">
              <a:defRPr/>
            </a:pPr>
            <a:r>
              <a:rPr lang="en-US" dirty="0" smtClean="0"/>
              <a:t>	  @#</a:t>
            </a:r>
            <a:r>
              <a:rPr lang="en-US" dirty="0" err="1" smtClean="0"/>
              <a:t>SymbolFileName</a:t>
            </a:r>
            <a:r>
              <a:rPr lang="en-US" dirty="0" smtClean="0"/>
              <a:t>      string</a:t>
            </a:r>
          </a:p>
          <a:p>
            <a:pPr marL="382573" indent="-382573" defTabSz="912777" eaLnBrk="1" hangingPunct="1">
              <a:defRPr/>
            </a:pPr>
            <a:r>
              <a:rPr lang="en-US" dirty="0" smtClean="0"/>
              <a:t>	  @#</a:t>
            </a:r>
            <a:r>
              <a:rPr lang="en-US" dirty="0" err="1" smtClean="0"/>
              <a:t>MappedImageName</a:t>
            </a:r>
            <a:r>
              <a:rPr lang="en-US" dirty="0" smtClean="0"/>
              <a:t>     string</a:t>
            </a: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Debug 01100101</a:t>
            </a:r>
            <a:endParaRPr/>
          </a:p>
        </p:txBody>
      </p:sp>
      <p:sp>
        <p:nvSpPr>
          <p:cNvPr id="3" name="Content Placeholder 2"/>
          <p:cNvSpPr>
            <a:spLocks noGrp="1"/>
          </p:cNvSpPr>
          <p:nvPr>
            <p:ph type="body" idx="1"/>
          </p:nvPr>
        </p:nvSpPr>
        <p:spPr/>
        <p:txBody>
          <a:bodyPr/>
          <a:lstStyle/>
          <a:p>
            <a:pPr marL="382573" indent="-382573" defTabSz="912777" eaLnBrk="1" hangingPunct="1">
              <a:defRPr/>
            </a:pPr>
            <a:r>
              <a:rPr lang="en-US" smtClean="0"/>
              <a:t>	  @#Base                ULONG64</a:t>
            </a:r>
          </a:p>
          <a:p>
            <a:pPr marL="382573" indent="-382573" defTabSz="912777" eaLnBrk="1" hangingPunct="1">
              <a:defRPr/>
            </a:pPr>
            <a:r>
              <a:rPr lang="en-US" smtClean="0"/>
              <a:t>	  @#Size                ULONG</a:t>
            </a:r>
          </a:p>
          <a:p>
            <a:pPr marL="382573" indent="-382573" defTabSz="912777" eaLnBrk="1" hangingPunct="1">
              <a:defRPr/>
            </a:pPr>
            <a:r>
              <a:rPr lang="en-US" smtClean="0"/>
              <a:t>	  @#TimeDateStamp       ULONG</a:t>
            </a:r>
          </a:p>
          <a:p>
            <a:pPr marL="382573" indent="-382573" defTabSz="912777" eaLnBrk="1" hangingPunct="1">
              <a:defRPr/>
            </a:pPr>
            <a:r>
              <a:rPr lang="en-US" smtClean="0"/>
              <a:t>	  @#Checksum            ULONG</a:t>
            </a:r>
          </a:p>
          <a:p>
            <a:pPr marL="382573" indent="-382573" defTabSz="912777" eaLnBrk="1" hangingPunct="1">
              <a:defRPr/>
            </a:pPr>
            <a:r>
              <a:rPr lang="en-US" smtClean="0"/>
              <a:t>	  @#Flags               ULONG</a:t>
            </a:r>
          </a:p>
          <a:p>
            <a:pPr marL="382573" indent="-382573" defTabSz="912777" eaLnBrk="1" hangingPunct="1">
              <a:defRPr/>
            </a:pPr>
            <a:r>
              <a:rPr lang="en-US" smtClean="0"/>
              <a:t>	  @#SymbolType          USHORT</a:t>
            </a:r>
            <a:endParaRPr lang="en-US" dirty="0" smtClean="0"/>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Debug 01100101</a:t>
            </a:r>
            <a:endParaRPr/>
          </a:p>
        </p:txBody>
      </p:sp>
      <p:sp>
        <p:nvSpPr>
          <p:cNvPr id="3" name="Content Placeholder 2"/>
          <p:cNvSpPr>
            <a:spLocks noGrp="1"/>
          </p:cNvSpPr>
          <p:nvPr>
            <p:ph type="body" idx="1"/>
          </p:nvPr>
        </p:nvSpPr>
        <p:spPr/>
        <p:txBody>
          <a:bodyPr/>
          <a:lstStyle/>
          <a:p>
            <a:pPr marL="382573" indent="-382573" defTabSz="912777" eaLnBrk="1" hangingPunct="1">
              <a:defRPr/>
            </a:pPr>
            <a:r>
              <a:rPr lang="en-US" smtClean="0"/>
              <a:t>	  @#ImageNameSize       ULONG</a:t>
            </a:r>
          </a:p>
          <a:p>
            <a:pPr marL="382573" indent="-382573" defTabSz="912777" eaLnBrk="1" hangingPunct="1">
              <a:defRPr/>
            </a:pPr>
            <a:r>
              <a:rPr lang="en-US" smtClean="0"/>
              <a:t>	  @#ModuleNameSize      ULONG</a:t>
            </a:r>
          </a:p>
          <a:p>
            <a:pPr marL="382573" indent="-382573" defTabSz="912777" eaLnBrk="1" hangingPunct="1">
              <a:defRPr/>
            </a:pPr>
            <a:r>
              <a:rPr lang="en-US" smtClean="0"/>
              <a:t>	  @#LoadedImageNameSize ULONG</a:t>
            </a:r>
          </a:p>
          <a:p>
            <a:pPr marL="382573" indent="-382573" defTabSz="912777" eaLnBrk="1" hangingPunct="1">
              <a:defRPr/>
            </a:pPr>
            <a:r>
              <a:rPr lang="en-US" smtClean="0"/>
              <a:t>	  @#SymbolFileNameSize  ULONG</a:t>
            </a:r>
          </a:p>
          <a:p>
            <a:pPr marL="382573" indent="-382573" defTabSz="912777" eaLnBrk="1" hangingPunct="1">
              <a:defRPr/>
            </a:pPr>
            <a:r>
              <a:rPr lang="en-US" smtClean="0"/>
              <a:t>	  @#MappedImageNameSize ULONG</a:t>
            </a:r>
            <a:endParaRPr lang="en-US" dirty="0"/>
          </a:p>
        </p:txBody>
      </p:sp>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29697" name="Rectangle 2"/>
          <p:cNvSpPr>
            <a:spLocks noGrp="1"/>
          </p:cNvSpPr>
          <p:nvPr>
            <p:ph type="title"/>
          </p:nvPr>
        </p:nvSpPr>
        <p:spPr/>
        <p:txBody>
          <a:bodyPr/>
          <a:lstStyle/>
          <a:p>
            <a:pPr defTabSz="912777" eaLnBrk="1" hangingPunct="1">
              <a:defRPr/>
            </a:pPr>
            <a:r>
              <a:rPr smtClean="0"/>
              <a:t>Debug 01100101</a:t>
            </a:r>
          </a:p>
        </p:txBody>
      </p:sp>
      <p:sp>
        <p:nvSpPr>
          <p:cNvPr id="29698" name="Rectangle 3"/>
          <p:cNvSpPr>
            <a:spLocks noGrp="1"/>
          </p:cNvSpPr>
          <p:nvPr>
            <p:ph type="body" idx="1"/>
          </p:nvPr>
        </p:nvSpPr>
        <p:spPr>
          <a:xfrm>
            <a:off x="382588" y="1414463"/>
            <a:ext cx="8380412" cy="5262562"/>
          </a:xfrm>
        </p:spPr>
        <p:txBody>
          <a:bodyPr/>
          <a:lstStyle/>
          <a:p>
            <a:pPr eaLnBrk="1" hangingPunct="1">
              <a:spcBef>
                <a:spcPts val="1163"/>
              </a:spcBef>
              <a:buFontTx/>
              <a:buNone/>
            </a:pPr>
            <a:r>
              <a:rPr lang="en-US" smtClean="0">
                <a:effectLst>
                  <a:outerShdw blurRad="38100" dist="38100" dir="2700000" algn="tl">
                    <a:srgbClr val="000000"/>
                  </a:outerShdw>
                </a:effectLst>
              </a:rPr>
              <a:t>Useful Breakpoints</a:t>
            </a:r>
          </a:p>
          <a:p>
            <a:pPr eaLnBrk="1" hangingPunct="1">
              <a:spcBef>
                <a:spcPts val="1163"/>
              </a:spcBef>
            </a:pPr>
            <a:r>
              <a:rPr lang="en-US" smtClean="0">
                <a:effectLst>
                  <a:outerShdw blurRad="38100" dist="38100" dir="2700000" algn="tl">
                    <a:srgbClr val="000000"/>
                  </a:outerShdw>
                </a:effectLst>
              </a:rPr>
              <a:t>Self clearing call returning –</a:t>
            </a:r>
          </a:p>
          <a:p>
            <a:pPr eaLnBrk="1" hangingPunct="1">
              <a:spcBef>
                <a:spcPts val="1163"/>
              </a:spcBef>
              <a:buFontTx/>
              <a:buNone/>
            </a:pPr>
            <a:r>
              <a:rPr lang="en-US" smtClean="0">
                <a:effectLst>
                  <a:outerShdw blurRad="38100" dist="38100" dir="2700000" algn="tl">
                    <a:srgbClr val="000000"/>
                  </a:outerShdw>
                </a:effectLst>
              </a:rPr>
              <a:t>bp func "bp /1 @$ra \"r$retreg\";g“</a:t>
            </a:r>
          </a:p>
          <a:p>
            <a:pPr eaLnBrk="1" hangingPunct="1">
              <a:spcBef>
                <a:spcPts val="1163"/>
              </a:spcBef>
            </a:pPr>
            <a:r>
              <a:rPr lang="en-US" smtClean="0">
                <a:effectLst>
                  <a:outerShdw blurRad="38100" dist="38100" dir="2700000" algn="tl">
                    <a:srgbClr val="000000"/>
                  </a:outerShdw>
                </a:effectLst>
              </a:rPr>
              <a:t>Set a bp on a yet to be defined module –</a:t>
            </a:r>
          </a:p>
          <a:p>
            <a:pPr eaLnBrk="1" hangingPunct="1">
              <a:spcBef>
                <a:spcPts val="1163"/>
              </a:spcBef>
              <a:buFontTx/>
              <a:buNone/>
            </a:pPr>
            <a:r>
              <a:rPr lang="en-US" smtClean="0">
                <a:effectLst>
                  <a:outerShdw blurRad="38100" dist="38100" dir="2700000" algn="tl">
                    <a:srgbClr val="000000"/>
                  </a:outerShdw>
                </a:effectLst>
              </a:rPr>
              <a:t>bu  /1 wmain "ba w4 g_Var \"j ( @@(g_Var==%1) ) '.echo broken because g_Var is %1'; 'gc' \";g“</a:t>
            </a:r>
          </a:p>
          <a:p>
            <a:pPr eaLnBrk="1" hangingPunct="1">
              <a:spcBef>
                <a:spcPts val="1163"/>
              </a:spcBef>
              <a:buFontTx/>
              <a:buNone/>
            </a:pPr>
            <a:r>
              <a:rPr lang="en-US" smtClean="0">
                <a:effectLst>
                  <a:outerShdw blurRad="38100" dist="38100" dir="2700000" algn="tl">
                    <a:srgbClr val="000000"/>
                  </a:outerShdw>
                </a:effectLst>
              </a:rPr>
              <a:t>bu notepad!winmain ".printf \"notepad!winmain entered with hInstance = %p\\n\", poi(hInstance);g"</a:t>
            </a:r>
            <a:r>
              <a:rPr lang="en-US" smtClean="0">
                <a:effectLst/>
              </a:rPr>
              <a:t> </a:t>
            </a:r>
          </a:p>
        </p:txBody>
      </p:sp>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0721" name="Rectangle 2"/>
          <p:cNvSpPr>
            <a:spLocks noGrp="1"/>
          </p:cNvSpPr>
          <p:nvPr>
            <p:ph type="title"/>
          </p:nvPr>
        </p:nvSpPr>
        <p:spPr/>
        <p:txBody>
          <a:bodyPr/>
          <a:lstStyle/>
          <a:p>
            <a:pPr defTabSz="912777" eaLnBrk="1" hangingPunct="1">
              <a:defRPr/>
            </a:pPr>
            <a:r>
              <a:rPr smtClean="0"/>
              <a:t>Debug 01100101</a:t>
            </a:r>
          </a:p>
        </p:txBody>
      </p:sp>
      <p:sp>
        <p:nvSpPr>
          <p:cNvPr id="30722" name="Rectangle 3"/>
          <p:cNvSpPr>
            <a:spLocks noGrp="1"/>
          </p:cNvSpPr>
          <p:nvPr>
            <p:ph type="body" idx="1"/>
          </p:nvPr>
        </p:nvSpPr>
        <p:spPr>
          <a:xfrm>
            <a:off x="382588" y="1414463"/>
            <a:ext cx="8380412" cy="4210050"/>
          </a:xfrm>
        </p:spPr>
        <p:txBody>
          <a:bodyPr/>
          <a:lstStyle/>
          <a:p>
            <a:pPr eaLnBrk="1" hangingPunct="1">
              <a:spcBef>
                <a:spcPts val="1163"/>
              </a:spcBef>
              <a:buFontTx/>
              <a:buNone/>
              <a:defRPr/>
            </a:pPr>
            <a:r>
              <a:rPr lang="en-US" smtClean="0">
                <a:effectLst>
                  <a:outerShdw blurRad="38100" dist="38100" dir="2700000" algn="tl">
                    <a:srgbClr val="000000"/>
                  </a:outerShdw>
                </a:effectLst>
              </a:rPr>
              <a:t>Script Examples</a:t>
            </a:r>
          </a:p>
          <a:p>
            <a:pPr eaLnBrk="1" hangingPunct="1">
              <a:spcBef>
                <a:spcPts val="1163"/>
              </a:spcBef>
              <a:defRPr/>
            </a:pPr>
            <a:r>
              <a:rPr lang="en-US" smtClean="0">
                <a:effectLst>
                  <a:outerShdw blurRad="38100" dist="38100" dir="2700000" algn="tl">
                    <a:srgbClr val="000000"/>
                  </a:outerShdw>
                </a:effectLst>
              </a:rPr>
              <a:t>Search for kernel trap frames. Demonstrates arbitrary processing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on each hit</a:t>
            </a:r>
          </a:p>
          <a:p>
            <a:pPr eaLnBrk="1" hangingPunct="1">
              <a:spcBef>
                <a:spcPts val="1163"/>
              </a:spcBef>
              <a:buFontTx/>
              <a:buNone/>
              <a:defRPr/>
            </a:pPr>
            <a:r>
              <a:rPr lang="en-US" smtClean="0">
                <a:effectLst>
                  <a:outerShdw blurRad="38100" dist="38100" dir="2700000" algn="tl">
                    <a:srgbClr val="000000"/>
                  </a:outerShdw>
                </a:effectLst>
              </a:rPr>
              <a:t> .foreach ($addr { s-[1]d 80000000 l?7fffffff 23 23 }) { ? $addr ; .trap $addr - 0n52 ; kv }!vm</a:t>
            </a:r>
          </a:p>
          <a:p>
            <a:pPr eaLnBrk="1" hangingPunct="1">
              <a:spcBef>
                <a:spcPts val="1163"/>
              </a:spcBef>
              <a:defRPr/>
            </a:pPr>
            <a:endParaRPr lang="en-US" smtClean="0">
              <a:effectLst>
                <a:outerShdw blurRad="38100" dist="38100" dir="2700000" algn="tl">
                  <a:srgbClr val="000000"/>
                </a:outerShdw>
              </a:effectLst>
            </a:endParaRPr>
          </a:p>
          <a:p>
            <a:pPr eaLnBrk="1" hangingPunct="1">
              <a:spcBef>
                <a:spcPts val="1163"/>
              </a:spcBef>
              <a:defRPr/>
            </a:pPr>
            <a:endParaRPr lang="en-US" smtClean="0">
              <a:effectLst>
                <a:outerShdw blurRad="38100" dist="38100" dir="2700000" algn="tl">
                  <a:srgbClr val="000000"/>
                </a:outerShdw>
              </a:effectLst>
            </a:endParaRPr>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4"/>
            <a:ext cx="5715000" cy="914399"/>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0721" name="Rectangle 2"/>
          <p:cNvSpPr>
            <a:spLocks noGrp="1"/>
          </p:cNvSpPr>
          <p:nvPr>
            <p:ph type="title"/>
          </p:nvPr>
        </p:nvSpPr>
        <p:spPr/>
        <p:txBody>
          <a:bodyPr/>
          <a:lstStyle/>
          <a:p>
            <a:pPr defTabSz="912777" eaLnBrk="1" hangingPunct="1">
              <a:defRPr/>
            </a:pPr>
            <a:r>
              <a:rPr smtClean="0"/>
              <a:t>Debug 01100101</a:t>
            </a:r>
          </a:p>
        </p:txBody>
      </p:sp>
      <p:sp>
        <p:nvSpPr>
          <p:cNvPr id="30722" name="Rectangle 3"/>
          <p:cNvSpPr>
            <a:spLocks noGrp="1"/>
          </p:cNvSpPr>
          <p:nvPr>
            <p:ph type="body" idx="1"/>
          </p:nvPr>
        </p:nvSpPr>
        <p:spPr>
          <a:xfrm>
            <a:off x="382588" y="1414463"/>
            <a:ext cx="8380412" cy="4887912"/>
          </a:xfrm>
        </p:spPr>
        <p:txBody>
          <a:bodyPr/>
          <a:lstStyle/>
          <a:p>
            <a:pPr marL="382573" indent="-382573" defTabSz="912777" eaLnBrk="1" hangingPunct="1">
              <a:buFontTx/>
              <a:buNone/>
              <a:defRPr/>
            </a:pPr>
            <a:r>
              <a:rPr lang="en-US" sz="2400" dirty="0" smtClean="0">
                <a:solidFill>
                  <a:schemeClr val="bg1"/>
                </a:solidFill>
                <a:effectLst/>
              </a:rPr>
              <a:t>Script Examples continued</a:t>
            </a:r>
          </a:p>
          <a:p>
            <a:pPr marL="382573" indent="-382573" defTabSz="912777" eaLnBrk="1" hangingPunct="1">
              <a:buFontTx/>
              <a:buNone/>
              <a:defRPr/>
            </a:pPr>
            <a:r>
              <a:rPr lang="en-US" sz="2400" dirty="0" smtClean="0"/>
              <a:t>Display full </a:t>
            </a:r>
            <a:r>
              <a:rPr lang="en-US" sz="2400" dirty="0" err="1" smtClean="0"/>
              <a:t>callstack</a:t>
            </a:r>
            <a:r>
              <a:rPr lang="en-US" sz="2400" dirty="0" smtClean="0"/>
              <a:t> for all threads</a:t>
            </a:r>
          </a:p>
          <a:p>
            <a:pPr marL="382573" indent="-382573" defTabSz="912777" eaLnBrk="1" hangingPunct="1">
              <a:buFontTx/>
              <a:buNone/>
              <a:defRPr/>
            </a:pPr>
            <a:r>
              <a:rPr lang="en-US" sz="2400" dirty="0" smtClean="0"/>
              <a:t>r? $t0 = &amp;</a:t>
            </a:r>
            <a:r>
              <a:rPr lang="en-US" sz="2400" dirty="0" err="1" smtClean="0"/>
              <a:t>nt!PsActiveProcessHead</a:t>
            </a:r>
            <a:endParaRPr lang="en-US" sz="2400" dirty="0" smtClean="0"/>
          </a:p>
          <a:p>
            <a:pPr marL="382573" indent="-382573" defTabSz="912777" eaLnBrk="1" hangingPunct="1">
              <a:buFontTx/>
              <a:buNone/>
              <a:defRPr/>
            </a:pPr>
            <a:r>
              <a:rPr lang="en-US" sz="2400" dirty="0" smtClean="0"/>
              <a:t>.for (r $t1 = poi(@$t0); (@$t1 != 0) &amp; (@$t1 != @$t0); r $t1 = poi(@$t1))</a:t>
            </a:r>
          </a:p>
          <a:p>
            <a:pPr marL="382573" indent="-382573" defTabSz="912777" eaLnBrk="1" hangingPunct="1">
              <a:buFontTx/>
              <a:buNone/>
              <a:defRPr/>
            </a:pPr>
            <a:r>
              <a:rPr lang="en-US" sz="2400" dirty="0" smtClean="0"/>
              <a:t>{</a:t>
            </a:r>
          </a:p>
          <a:p>
            <a:pPr marL="382573" indent="-382573" defTabSz="912777" eaLnBrk="1" hangingPunct="1">
              <a:buFontTx/>
              <a:buNone/>
              <a:defRPr/>
            </a:pPr>
            <a:r>
              <a:rPr lang="en-US" sz="2400" dirty="0" smtClean="0"/>
              <a:t>     r? $t2 = #CONTAINING_RECORD(@$t1, </a:t>
            </a:r>
            <a:r>
              <a:rPr lang="en-US" sz="2400" dirty="0" err="1" smtClean="0"/>
              <a:t>nt!_EPROCESS</a:t>
            </a:r>
            <a:r>
              <a:rPr lang="en-US" sz="2400" dirty="0" smtClean="0"/>
              <a:t>, </a:t>
            </a:r>
            <a:r>
              <a:rPr lang="en-US" sz="2400" dirty="0" err="1" smtClean="0"/>
              <a:t>ActiveProcessLinks</a:t>
            </a:r>
            <a:r>
              <a:rPr lang="en-US" sz="2400" dirty="0" smtClean="0"/>
              <a:t>);</a:t>
            </a:r>
          </a:p>
          <a:p>
            <a:pPr marL="382573" indent="-382573" defTabSz="912777" eaLnBrk="1" hangingPunct="1">
              <a:buFontTx/>
              <a:buNone/>
              <a:defRPr/>
            </a:pPr>
            <a:r>
              <a:rPr lang="en-US" sz="2400" dirty="0" smtClean="0"/>
              <a:t>     .process /p /r $t2</a:t>
            </a:r>
          </a:p>
          <a:p>
            <a:pPr marL="382573" indent="-382573" defTabSz="912777" eaLnBrk="1" hangingPunct="1">
              <a:buFontTx/>
              <a:buNone/>
              <a:defRPr/>
            </a:pPr>
            <a:r>
              <a:rPr lang="en-US" sz="2400" dirty="0" smtClean="0"/>
              <a:t>     !process $t2 7</a:t>
            </a:r>
          </a:p>
          <a:p>
            <a:pPr marL="382573" indent="-382573" defTabSz="912777" eaLnBrk="1" hangingPunct="1">
              <a:buFontTx/>
              <a:buNone/>
              <a:defRPr/>
            </a:pPr>
            <a:r>
              <a:rPr lang="en-US" sz="2400" dirty="0" smtClean="0"/>
              <a:t>}</a:t>
            </a:r>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defTabSz="912777" eaLnBrk="1" hangingPunct="1">
              <a:defRPr/>
            </a:pPr>
            <a:r>
              <a:rPr smtClean="0"/>
              <a:t>x64 And x86 Differences</a:t>
            </a:r>
          </a:p>
        </p:txBody>
      </p:sp>
      <p:sp>
        <p:nvSpPr>
          <p:cNvPr id="34818" name="Content Placeholder 2"/>
          <p:cNvSpPr>
            <a:spLocks noGrp="1"/>
          </p:cNvSpPr>
          <p:nvPr>
            <p:ph type="body" idx="1"/>
          </p:nvPr>
        </p:nvSpPr>
        <p:spPr/>
        <p:txBody>
          <a:bodyPr/>
          <a:lstStyle/>
          <a:p>
            <a:pPr marL="382573" indent="-382573" defTabSz="912777" eaLnBrk="1" hangingPunct="1">
              <a:defRPr/>
            </a:pPr>
            <a:r>
              <a:rPr lang="en-US" dirty="0" smtClean="0"/>
              <a:t>Architectural Issues</a:t>
            </a:r>
          </a:p>
          <a:p>
            <a:pPr marL="382573" indent="-382573" defTabSz="912777" eaLnBrk="1" hangingPunct="1">
              <a:defRPr/>
            </a:pPr>
            <a:r>
              <a:rPr lang="en-US" dirty="0" smtClean="0"/>
              <a:t>Debugging Relevant Issues</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Agenda</a:t>
            </a:r>
            <a:br>
              <a:rPr smtClean="0"/>
            </a:br>
            <a:endParaRPr/>
          </a:p>
        </p:txBody>
      </p:sp>
      <p:sp>
        <p:nvSpPr>
          <p:cNvPr id="15362" name="Content Placeholder 2"/>
          <p:cNvSpPr>
            <a:spLocks noGrp="1"/>
          </p:cNvSpPr>
          <p:nvPr>
            <p:ph type="body" idx="1"/>
          </p:nvPr>
        </p:nvSpPr>
        <p:spPr>
          <a:xfrm>
            <a:off x="382588" y="1414463"/>
            <a:ext cx="8380412" cy="4357687"/>
          </a:xfrm>
        </p:spPr>
        <p:txBody>
          <a:bodyPr/>
          <a:lstStyle/>
          <a:p>
            <a:pPr eaLnBrk="1" hangingPunct="1">
              <a:spcBef>
                <a:spcPts val="1163"/>
              </a:spcBef>
              <a:defRPr/>
            </a:pPr>
            <a:r>
              <a:rPr lang="en-US" smtClean="0">
                <a:effectLst>
                  <a:outerShdw blurRad="38100" dist="38100" dir="2700000" algn="tl">
                    <a:srgbClr val="000000"/>
                  </a:outerShdw>
                </a:effectLst>
              </a:rPr>
              <a:t>Debug 01100101 (Debug 101)</a:t>
            </a:r>
          </a:p>
          <a:p>
            <a:pPr eaLnBrk="1" hangingPunct="1">
              <a:spcBef>
                <a:spcPts val="1163"/>
              </a:spcBef>
              <a:defRPr/>
            </a:pPr>
            <a:r>
              <a:rPr lang="en-US" smtClean="0">
                <a:effectLst>
                  <a:outerShdw blurRad="38100" dist="38100" dir="2700000" algn="tl">
                    <a:srgbClr val="000000"/>
                  </a:outerShdw>
                </a:effectLst>
              </a:rPr>
              <a:t>x64 versus x86 Differences</a:t>
            </a:r>
          </a:p>
          <a:p>
            <a:pPr eaLnBrk="1" hangingPunct="1">
              <a:spcBef>
                <a:spcPts val="1163"/>
              </a:spcBef>
              <a:defRPr/>
            </a:pPr>
            <a:r>
              <a:rPr lang="en-US" smtClean="0">
                <a:effectLst>
                  <a:outerShdw blurRad="38100" dist="38100" dir="2700000" algn="tl">
                    <a:srgbClr val="000000"/>
                  </a:outerShdw>
                </a:effectLst>
              </a:rPr>
              <a:t>Essential Command Reference</a:t>
            </a:r>
          </a:p>
          <a:p>
            <a:pPr eaLnBrk="1" hangingPunct="1">
              <a:spcBef>
                <a:spcPts val="1163"/>
              </a:spcBef>
              <a:defRPr/>
            </a:pPr>
            <a:r>
              <a:rPr lang="en-US" smtClean="0">
                <a:effectLst>
                  <a:outerShdw blurRad="38100" dist="38100" dir="2700000" algn="tl">
                    <a:srgbClr val="000000"/>
                  </a:outerShdw>
                </a:effectLst>
              </a:rPr>
              <a:t>Windows Vista and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Windows Server code name “Longhorn” Architectural Changes</a:t>
            </a:r>
          </a:p>
          <a:p>
            <a:pPr eaLnBrk="1" hangingPunct="1">
              <a:spcBef>
                <a:spcPts val="1163"/>
              </a:spcBef>
              <a:defRPr/>
            </a:pPr>
            <a:r>
              <a:rPr lang="en-US" smtClean="0">
                <a:effectLst>
                  <a:outerShdw blurRad="38100" dist="38100" dir="2700000" algn="tl">
                    <a:srgbClr val="000000"/>
                  </a:outerShdw>
                </a:effectLst>
              </a:rPr>
              <a:t>Debugging Techniques</a:t>
            </a:r>
          </a:p>
          <a:p>
            <a:pPr eaLnBrk="1" hangingPunct="1">
              <a:spcBef>
                <a:spcPts val="1163"/>
              </a:spcBef>
              <a:defRPr/>
            </a:pPr>
            <a:r>
              <a:rPr lang="en-US" smtClean="0">
                <a:effectLst>
                  <a:outerShdw blurRad="38100" dist="38100" dir="2700000" algn="tl">
                    <a:srgbClr val="000000"/>
                  </a:outerShdw>
                </a:effectLst>
              </a:rPr>
              <a:t>Top 10 Questions</a:t>
            </a:r>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4817" name="Title 1"/>
          <p:cNvSpPr>
            <a:spLocks noGrp="1"/>
          </p:cNvSpPr>
          <p:nvPr>
            <p:ph type="title"/>
          </p:nvPr>
        </p:nvSpPr>
        <p:spPr/>
        <p:txBody>
          <a:bodyPr/>
          <a:lstStyle/>
          <a:p>
            <a:pPr defTabSz="912777" eaLnBrk="1" hangingPunct="1">
              <a:defRPr/>
            </a:pPr>
            <a:r>
              <a:rPr smtClean="0"/>
              <a:t>x64 And x86 Differences</a:t>
            </a:r>
          </a:p>
        </p:txBody>
      </p:sp>
      <p:sp>
        <p:nvSpPr>
          <p:cNvPr id="34818" name="Content Placeholder 2"/>
          <p:cNvSpPr>
            <a:spLocks noGrp="1"/>
          </p:cNvSpPr>
          <p:nvPr>
            <p:ph type="body" idx="1"/>
          </p:nvPr>
        </p:nvSpPr>
        <p:spPr>
          <a:xfrm>
            <a:off x="382588" y="1414463"/>
            <a:ext cx="8380412" cy="2900362"/>
          </a:xfrm>
        </p:spPr>
        <p:txBody>
          <a:bodyPr/>
          <a:lstStyle/>
          <a:p>
            <a:pPr marL="382573" indent="-382573" defTabSz="912777" eaLnBrk="1" hangingPunct="1">
              <a:buFontTx/>
              <a:buNone/>
              <a:defRPr/>
            </a:pPr>
            <a:r>
              <a:rPr lang="en-US" dirty="0" smtClean="0"/>
              <a:t>Architectural</a:t>
            </a:r>
          </a:p>
          <a:p>
            <a:pPr marL="382573" indent="-382573" defTabSz="912777" eaLnBrk="1" hangingPunct="1">
              <a:defRPr/>
            </a:pPr>
            <a:r>
              <a:rPr lang="en-US" dirty="0" smtClean="0"/>
              <a:t>Registers</a:t>
            </a:r>
          </a:p>
          <a:p>
            <a:pPr marL="382573" indent="-382573" defTabSz="912777" eaLnBrk="1" hangingPunct="1">
              <a:defRPr/>
            </a:pPr>
            <a:r>
              <a:rPr lang="en-US" dirty="0" smtClean="0"/>
              <a:t>Exception handling</a:t>
            </a:r>
          </a:p>
          <a:p>
            <a:pPr marL="382573" indent="-382573" defTabSz="912777" eaLnBrk="1" hangingPunct="1">
              <a:defRPr/>
            </a:pPr>
            <a:r>
              <a:rPr lang="en-US" dirty="0" smtClean="0"/>
              <a:t>Stack walking</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4817" name="Title 1"/>
          <p:cNvSpPr>
            <a:spLocks noGrp="1"/>
          </p:cNvSpPr>
          <p:nvPr>
            <p:ph type="title"/>
          </p:nvPr>
        </p:nvSpPr>
        <p:spPr/>
        <p:txBody>
          <a:bodyPr/>
          <a:lstStyle/>
          <a:p>
            <a:pPr defTabSz="912777" eaLnBrk="1" hangingPunct="1">
              <a:defRPr/>
            </a:pPr>
            <a:r>
              <a:rPr smtClean="0"/>
              <a:t>x64 And x86 Differences</a:t>
            </a:r>
          </a:p>
        </p:txBody>
      </p:sp>
      <p:sp>
        <p:nvSpPr>
          <p:cNvPr id="34818" name="Content Placeholder 2"/>
          <p:cNvSpPr>
            <a:spLocks noGrp="1"/>
          </p:cNvSpPr>
          <p:nvPr>
            <p:ph type="body" idx="1"/>
          </p:nvPr>
        </p:nvSpPr>
        <p:spPr>
          <a:xfrm>
            <a:off x="382588" y="1414463"/>
            <a:ext cx="8380412" cy="5493812"/>
          </a:xfrm>
        </p:spPr>
        <p:txBody>
          <a:bodyPr/>
          <a:lstStyle/>
          <a:p>
            <a:pPr eaLnBrk="1" hangingPunct="1">
              <a:spcBef>
                <a:spcPts val="1163"/>
              </a:spcBef>
              <a:buFontTx/>
              <a:buNone/>
              <a:defRPr/>
            </a:pPr>
            <a:r>
              <a:rPr lang="en-US" dirty="0" smtClean="0">
                <a:effectLst>
                  <a:outerShdw blurRad="38100" dist="38100" dir="2700000" algn="tl">
                    <a:srgbClr val="000000"/>
                  </a:outerShdw>
                </a:effectLst>
              </a:rPr>
              <a:t>Debugging Relevant</a:t>
            </a:r>
          </a:p>
          <a:p>
            <a:pPr eaLnBrk="1" hangingPunct="1">
              <a:spcBef>
                <a:spcPts val="1163"/>
              </a:spcBef>
              <a:defRPr/>
            </a:pPr>
            <a:r>
              <a:rPr lang="en-US" dirty="0" smtClean="0">
                <a:effectLst>
                  <a:outerShdw blurRad="38100" dist="38100" dir="2700000" algn="tl">
                    <a:srgbClr val="000000"/>
                  </a:outerShdw>
                </a:effectLst>
              </a:rPr>
              <a:t>Debug 32-bit processes </a:t>
            </a:r>
            <a:br>
              <a:rPr lang="en-US" dirty="0" smtClean="0">
                <a:effectLst>
                  <a:outerShdw blurRad="38100" dist="38100" dir="2700000" algn="tl">
                    <a:srgbClr val="000000"/>
                  </a:outerShdw>
                </a:effectLst>
              </a:rPr>
            </a:br>
            <a:r>
              <a:rPr lang="en-US" dirty="0" smtClean="0">
                <a:effectLst>
                  <a:outerShdw blurRad="38100" dist="38100" dir="2700000" algn="tl">
                    <a:srgbClr val="000000"/>
                  </a:outerShdw>
                </a:effectLst>
              </a:rPr>
              <a:t>with the 32-bit debugger</a:t>
            </a:r>
          </a:p>
          <a:p>
            <a:pPr eaLnBrk="1" hangingPunct="1">
              <a:spcBef>
                <a:spcPts val="1163"/>
              </a:spcBef>
              <a:defRPr/>
            </a:pPr>
            <a:r>
              <a:rPr lang="en-US" dirty="0" smtClean="0">
                <a:effectLst>
                  <a:outerShdw blurRad="38100" dist="38100" dir="2700000" algn="tl">
                    <a:srgbClr val="000000"/>
                  </a:outerShdw>
                </a:effectLst>
              </a:rPr>
              <a:t>UMDH issues with x64</a:t>
            </a:r>
          </a:p>
          <a:p>
            <a:pPr eaLnBrk="1" hangingPunct="1">
              <a:spcBef>
                <a:spcPts val="1163"/>
              </a:spcBef>
              <a:defRPr/>
            </a:pPr>
            <a:r>
              <a:rPr lang="en-US" dirty="0" smtClean="0">
                <a:effectLst>
                  <a:outerShdw blurRad="38100" dist="38100" dir="2700000" algn="tl">
                    <a:srgbClr val="000000"/>
                  </a:outerShdw>
                </a:effectLst>
              </a:rPr>
              <a:t>From the debugger – access CPU </a:t>
            </a:r>
            <a:br>
              <a:rPr lang="en-US" dirty="0" smtClean="0">
                <a:effectLst>
                  <a:outerShdw blurRad="38100" dist="38100" dir="2700000" algn="tl">
                    <a:srgbClr val="000000"/>
                  </a:outerShdw>
                </a:effectLst>
              </a:rPr>
            </a:br>
            <a:r>
              <a:rPr lang="en-US" dirty="0" smtClean="0">
                <a:effectLst>
                  <a:outerShdw blurRad="38100" dist="38100" dir="2700000" algn="tl">
                    <a:srgbClr val="000000"/>
                  </a:outerShdw>
                </a:effectLst>
              </a:rPr>
              <a:t>registers with @</a:t>
            </a:r>
          </a:p>
          <a:p>
            <a:pPr eaLnBrk="1" hangingPunct="1">
              <a:spcBef>
                <a:spcPts val="1163"/>
              </a:spcBef>
              <a:defRPr/>
            </a:pPr>
            <a:r>
              <a:rPr lang="en-US" dirty="0" smtClean="0">
                <a:effectLst>
                  <a:outerShdw blurRad="38100" dist="38100" dir="2700000" algn="tl">
                    <a:srgbClr val="000000"/>
                  </a:outerShdw>
                </a:effectLst>
              </a:rPr>
              <a:t>Issues encountered building the </a:t>
            </a:r>
            <a:br>
              <a:rPr lang="en-US" dirty="0" smtClean="0">
                <a:effectLst>
                  <a:outerShdw blurRad="38100" dist="38100" dir="2700000" algn="tl">
                    <a:srgbClr val="000000"/>
                  </a:outerShdw>
                </a:effectLst>
              </a:rPr>
            </a:br>
            <a:r>
              <a:rPr lang="en-US" dirty="0" smtClean="0">
                <a:effectLst>
                  <a:outerShdw blurRad="38100" dist="38100" dir="2700000" algn="tl">
                    <a:srgbClr val="000000"/>
                  </a:outerShdw>
                </a:effectLst>
              </a:rPr>
              <a:t>Keyboard filter driver for x64</a:t>
            </a:r>
          </a:p>
          <a:p>
            <a:pPr eaLnBrk="1" hangingPunct="1">
              <a:spcBef>
                <a:spcPts val="1163"/>
              </a:spcBef>
              <a:defRPr/>
            </a:pPr>
            <a:r>
              <a:rPr lang="en-US" dirty="0" smtClean="0">
                <a:effectLst>
                  <a:outerShdw blurRad="38100" dist="38100" dir="2700000" algn="tl">
                    <a:srgbClr val="000000"/>
                  </a:outerShdw>
                </a:effectLst>
              </a:rPr>
              <a:t>Virtual memory translation</a:t>
            </a:r>
          </a:p>
          <a:p>
            <a:pPr eaLnBrk="1" hangingPunct="1">
              <a:spcBef>
                <a:spcPts val="1163"/>
              </a:spcBef>
              <a:defRPr/>
            </a:pPr>
            <a:r>
              <a:rPr lang="en-US" smtClean="0">
                <a:effectLst>
                  <a:outerShdw blurRad="38100" dist="38100" dir="2700000" algn="tl">
                    <a:srgbClr val="000000"/>
                  </a:outerShdw>
                </a:effectLst>
              </a:rPr>
              <a:t>Practice </a:t>
            </a:r>
            <a:r>
              <a:rPr lang="en-US" dirty="0" smtClean="0">
                <a:effectLst>
                  <a:outerShdw blurRad="38100" dist="38100" dir="2700000" algn="tl">
                    <a:srgbClr val="000000"/>
                  </a:outerShdw>
                </a:effectLst>
              </a:rPr>
              <a:t>inspection with quad words (</a:t>
            </a:r>
            <a:r>
              <a:rPr lang="en-US" dirty="0" err="1" smtClean="0">
                <a:effectLst>
                  <a:outerShdw blurRad="38100" dist="38100" dir="2700000" algn="tl">
                    <a:srgbClr val="000000"/>
                  </a:outerShdw>
                </a:effectLst>
              </a:rPr>
              <a:t>dq</a:t>
            </a:r>
            <a:r>
              <a:rPr lang="en-US" dirty="0" smtClean="0">
                <a:effectLst>
                  <a:outerShdw blurRad="38100" dist="38100" dir="2700000" algn="tl">
                    <a:srgbClr val="000000"/>
                  </a:outerShdw>
                </a:effectLst>
              </a:rPr>
              <a:t>)</a:t>
            </a:r>
          </a:p>
        </p:txBody>
      </p:sp>
    </p:spTree>
  </p:cSld>
  <p:clrMapOvr>
    <a:masterClrMapping/>
  </p:clrMapOvr>
  <p:transition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4817" name="Title 1"/>
          <p:cNvSpPr>
            <a:spLocks noGrp="1"/>
          </p:cNvSpPr>
          <p:nvPr>
            <p:ph type="title"/>
          </p:nvPr>
        </p:nvSpPr>
        <p:spPr/>
        <p:txBody>
          <a:bodyPr/>
          <a:lstStyle/>
          <a:p>
            <a:pPr defTabSz="912777" eaLnBrk="1" hangingPunct="1">
              <a:defRPr/>
            </a:pPr>
            <a:r>
              <a:rPr smtClean="0"/>
              <a:t>x64 And x86 Differences</a:t>
            </a:r>
            <a:endParaRPr/>
          </a:p>
        </p:txBody>
      </p:sp>
      <p:sp>
        <p:nvSpPr>
          <p:cNvPr id="34818" name="Content Placeholder 2"/>
          <p:cNvSpPr>
            <a:spLocks noGrp="1"/>
          </p:cNvSpPr>
          <p:nvPr>
            <p:ph type="body" idx="1"/>
          </p:nvPr>
        </p:nvSpPr>
        <p:spPr>
          <a:xfrm>
            <a:off x="382588" y="1414463"/>
            <a:ext cx="8380412" cy="2135187"/>
          </a:xfrm>
        </p:spPr>
        <p:txBody>
          <a:bodyPr/>
          <a:lstStyle/>
          <a:p>
            <a:pPr marL="382573" indent="-382573" defTabSz="912777" eaLnBrk="1" hangingPunct="1">
              <a:buFontTx/>
              <a:buNone/>
              <a:defRPr/>
            </a:pPr>
            <a:r>
              <a:rPr lang="en-US" dirty="0" smtClean="0"/>
              <a:t>Trap Frames</a:t>
            </a:r>
          </a:p>
          <a:p>
            <a:pPr marL="382573" indent="-382573" defTabSz="912777" eaLnBrk="1" hangingPunct="1">
              <a:defRPr/>
            </a:pPr>
            <a:r>
              <a:rPr lang="en-US" dirty="0" err="1" smtClean="0"/>
              <a:t>Nonvolative</a:t>
            </a:r>
            <a:r>
              <a:rPr lang="en-US" dirty="0" smtClean="0"/>
              <a:t> registers (</a:t>
            </a:r>
            <a:r>
              <a:rPr lang="en-US" dirty="0" err="1" smtClean="0"/>
              <a:t>rbx</a:t>
            </a:r>
            <a:r>
              <a:rPr lang="en-US" dirty="0" smtClean="0"/>
              <a:t>, </a:t>
            </a:r>
            <a:r>
              <a:rPr lang="en-US" dirty="0" err="1" smtClean="0"/>
              <a:t>rsi</a:t>
            </a:r>
            <a:r>
              <a:rPr lang="en-US" dirty="0" smtClean="0"/>
              <a:t>, </a:t>
            </a:r>
            <a:r>
              <a:rPr lang="en-US" dirty="0" err="1" smtClean="0"/>
              <a:t>rdi</a:t>
            </a:r>
            <a:r>
              <a:rPr lang="en-US" dirty="0" smtClean="0"/>
              <a:t>, etc.) </a:t>
            </a:r>
            <a:br>
              <a:rPr lang="en-US" dirty="0" smtClean="0"/>
            </a:br>
            <a:r>
              <a:rPr lang="en-US" dirty="0" smtClean="0"/>
              <a:t>not preserved for </a:t>
            </a:r>
            <a:r>
              <a:rPr lang="en-US" dirty="0" err="1" smtClean="0"/>
              <a:t>perf</a:t>
            </a:r>
            <a:r>
              <a:rPr lang="en-US" dirty="0" smtClean="0"/>
              <a:t> reasons</a:t>
            </a:r>
          </a:p>
          <a:p>
            <a:pPr marL="382573" indent="-382573" defTabSz="912777" eaLnBrk="1" hangingPunct="1">
              <a:defRPr/>
            </a:pPr>
            <a:r>
              <a:rPr lang="en-US" dirty="0" smtClean="0"/>
              <a:t>Must dig them out of the </a:t>
            </a:r>
            <a:r>
              <a:rPr lang="en-US" dirty="0" err="1" smtClean="0"/>
              <a:t>callee</a:t>
            </a:r>
            <a:r>
              <a:rPr lang="en-US" dirty="0" smtClean="0"/>
              <a:t> stacks</a:t>
            </a:r>
          </a:p>
        </p:txBody>
      </p:sp>
    </p:spTree>
  </p:cSld>
  <p:clrMapOvr>
    <a:masterClrMapping/>
  </p:clrMapOvr>
  <p:transition advClick="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6865" name="Title 1"/>
          <p:cNvSpPr>
            <a:spLocks noGrp="1"/>
          </p:cNvSpPr>
          <p:nvPr>
            <p:ph type="title"/>
          </p:nvPr>
        </p:nvSpPr>
        <p:spPr/>
        <p:txBody>
          <a:bodyPr/>
          <a:lstStyle/>
          <a:p>
            <a:pPr defTabSz="912777" eaLnBrk="1" hangingPunct="1">
              <a:defRPr/>
            </a:pPr>
            <a:r>
              <a:rPr smtClean="0"/>
              <a:t>Essential Commands</a:t>
            </a:r>
          </a:p>
        </p:txBody>
      </p:sp>
      <p:sp>
        <p:nvSpPr>
          <p:cNvPr id="36866" name="Content Placeholder 2"/>
          <p:cNvSpPr>
            <a:spLocks noGrp="1"/>
          </p:cNvSpPr>
          <p:nvPr>
            <p:ph type="body" idx="1"/>
          </p:nvPr>
        </p:nvSpPr>
        <p:spPr>
          <a:xfrm>
            <a:off x="382588" y="1414463"/>
            <a:ext cx="8380412" cy="4652962"/>
          </a:xfrm>
        </p:spPr>
        <p:txBody>
          <a:bodyPr/>
          <a:lstStyle/>
          <a:p>
            <a:pPr eaLnBrk="1" hangingPunct="1">
              <a:spcBef>
                <a:spcPts val="1163"/>
              </a:spcBef>
              <a:buFontTx/>
              <a:buNone/>
            </a:pPr>
            <a:r>
              <a:rPr lang="en-US" smtClean="0">
                <a:effectLst>
                  <a:outerShdw blurRad="38100" dist="38100" dir="2700000" algn="tl">
                    <a:srgbClr val="000000"/>
                  </a:outerShdw>
                </a:effectLst>
              </a:rPr>
              <a:t>Debugger Setup</a:t>
            </a:r>
          </a:p>
          <a:p>
            <a:pPr eaLnBrk="1" hangingPunct="1">
              <a:spcBef>
                <a:spcPts val="1163"/>
              </a:spcBef>
            </a:pPr>
            <a:r>
              <a:rPr lang="en-US" smtClean="0">
                <a:effectLst>
                  <a:outerShdw blurRad="38100" dist="38100" dir="2700000" algn="tl">
                    <a:srgbClr val="000000"/>
                  </a:outerShdw>
                </a:effectLst>
              </a:rPr>
              <a:t>.sympath, .srcpath, .lsrcpath, .lines</a:t>
            </a:r>
          </a:p>
          <a:p>
            <a:pPr eaLnBrk="1" hangingPunct="1">
              <a:spcBef>
                <a:spcPts val="1163"/>
              </a:spcBef>
            </a:pPr>
            <a:r>
              <a:rPr lang="en-US" smtClean="0">
                <a:effectLst>
                  <a:outerShdw blurRad="38100" dist="38100" dir="2700000" algn="tl">
                    <a:srgbClr val="000000"/>
                  </a:outerShdw>
                </a:effectLst>
              </a:rPr>
              <a:t>.reload, lml</a:t>
            </a:r>
          </a:p>
          <a:p>
            <a:pPr eaLnBrk="1" hangingPunct="1">
              <a:spcBef>
                <a:spcPts val="1163"/>
              </a:spcBef>
            </a:pPr>
            <a:r>
              <a:rPr lang="en-US" smtClean="0">
                <a:effectLst>
                  <a:outerShdw blurRad="38100" dist="38100" dir="2700000" algn="tl">
                    <a:srgbClr val="000000"/>
                  </a:outerShdw>
                </a:effectLst>
              </a:rPr>
              <a:t>!sym noisy</a:t>
            </a:r>
          </a:p>
          <a:p>
            <a:pPr eaLnBrk="1" hangingPunct="1">
              <a:spcBef>
                <a:spcPts val="1163"/>
              </a:spcBef>
            </a:pPr>
            <a:r>
              <a:rPr lang="en-US" smtClean="0">
                <a:effectLst>
                  <a:outerShdw blurRad="38100" dist="38100" dir="2700000" algn="tl">
                    <a:srgbClr val="000000"/>
                  </a:outerShdw>
                </a:effectLst>
              </a:rPr>
              <a:t>.enable_unicode 1</a:t>
            </a:r>
          </a:p>
          <a:p>
            <a:pPr eaLnBrk="1" hangingPunct="1">
              <a:spcBef>
                <a:spcPts val="1163"/>
              </a:spcBef>
            </a:pPr>
            <a:r>
              <a:rPr lang="en-US" smtClean="0">
                <a:effectLst>
                  <a:outerShdw blurRad="38100" dist="38100" dir="2700000" algn="tl">
                    <a:srgbClr val="000000"/>
                  </a:outerShdw>
                </a:effectLst>
              </a:rPr>
              <a:t>x</a:t>
            </a:r>
          </a:p>
          <a:p>
            <a:pPr eaLnBrk="1" hangingPunct="1">
              <a:spcBef>
                <a:spcPts val="1163"/>
              </a:spcBef>
            </a:pPr>
            <a:endParaRPr lang="en-US" smtClean="0">
              <a:effectLst>
                <a:outerShdw blurRad="38100" dist="38100" dir="2700000" algn="tl">
                  <a:srgbClr val="000000"/>
                </a:outerShdw>
              </a:effectLst>
            </a:endParaRPr>
          </a:p>
          <a:p>
            <a:pPr eaLnBrk="1" hangingPunct="1">
              <a:spcBef>
                <a:spcPts val="1163"/>
              </a:spcBef>
            </a:pPr>
            <a:endParaRPr lang="en-US" smtClean="0">
              <a:effectLst>
                <a:outerShdw blurRad="38100" dist="38100" dir="2700000" algn="tl">
                  <a:srgbClr val="000000"/>
                </a:outerShdw>
              </a:effectLst>
            </a:endParaRPr>
          </a:p>
        </p:txBody>
      </p:sp>
    </p:spTree>
  </p:cSld>
  <p:clrMapOvr>
    <a:masterClrMapping/>
  </p:clrMapOvr>
  <p:transition advClick="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6865" name="Title 1"/>
          <p:cNvSpPr>
            <a:spLocks noGrp="1"/>
          </p:cNvSpPr>
          <p:nvPr>
            <p:ph type="title"/>
          </p:nvPr>
        </p:nvSpPr>
        <p:spPr/>
        <p:txBody>
          <a:bodyPr/>
          <a:lstStyle/>
          <a:p>
            <a:pPr defTabSz="912777" eaLnBrk="1" hangingPunct="1">
              <a:defRPr/>
            </a:pPr>
            <a:r>
              <a:rPr smtClean="0"/>
              <a:t>Essential Commands - 2</a:t>
            </a:r>
          </a:p>
        </p:txBody>
      </p:sp>
      <p:sp>
        <p:nvSpPr>
          <p:cNvPr id="36866" name="Content Placeholder 2"/>
          <p:cNvSpPr>
            <a:spLocks noGrp="1"/>
          </p:cNvSpPr>
          <p:nvPr>
            <p:ph type="body" idx="1"/>
          </p:nvPr>
        </p:nvSpPr>
        <p:spPr>
          <a:xfrm>
            <a:off x="382588" y="1414463"/>
            <a:ext cx="8380412" cy="2900362"/>
          </a:xfrm>
        </p:spPr>
        <p:txBody>
          <a:bodyPr/>
          <a:lstStyle/>
          <a:p>
            <a:pPr marL="382573" indent="-382573" defTabSz="912777" eaLnBrk="1" hangingPunct="1">
              <a:buFontTx/>
              <a:buNone/>
              <a:defRPr/>
            </a:pPr>
            <a:r>
              <a:rPr lang="en-US" dirty="0" smtClean="0"/>
              <a:t>Virtual Memory</a:t>
            </a:r>
          </a:p>
          <a:p>
            <a:pPr marL="382573" indent="-382573" defTabSz="912777" eaLnBrk="1" hangingPunct="1">
              <a:defRPr/>
            </a:pPr>
            <a:r>
              <a:rPr lang="en-US" dirty="0" smtClean="0"/>
              <a:t>!pool, !</a:t>
            </a:r>
            <a:r>
              <a:rPr lang="en-US" dirty="0" err="1" smtClean="0"/>
              <a:t>poolused</a:t>
            </a:r>
            <a:r>
              <a:rPr lang="en-US" dirty="0" smtClean="0"/>
              <a:t>, !</a:t>
            </a:r>
            <a:r>
              <a:rPr lang="en-US" dirty="0" err="1" smtClean="0"/>
              <a:t>poolval</a:t>
            </a:r>
            <a:r>
              <a:rPr lang="en-US" dirty="0" smtClean="0"/>
              <a:t>, !</a:t>
            </a:r>
            <a:r>
              <a:rPr lang="en-US" dirty="0" err="1" smtClean="0"/>
              <a:t>poolfind</a:t>
            </a:r>
            <a:endParaRPr lang="en-US" dirty="0" smtClean="0"/>
          </a:p>
          <a:p>
            <a:pPr marL="382573" indent="-382573" defTabSz="912777" eaLnBrk="1" hangingPunct="1">
              <a:defRPr/>
            </a:pPr>
            <a:r>
              <a:rPr lang="en-US" dirty="0" smtClean="0"/>
              <a:t>!</a:t>
            </a:r>
            <a:r>
              <a:rPr lang="en-US" dirty="0" err="1" smtClean="0"/>
              <a:t>vm</a:t>
            </a:r>
            <a:endParaRPr lang="en-US" dirty="0" smtClean="0"/>
          </a:p>
          <a:p>
            <a:pPr marL="382573" indent="-382573" defTabSz="912777" eaLnBrk="1" hangingPunct="1">
              <a:defRPr/>
            </a:pPr>
            <a:r>
              <a:rPr lang="en-US" dirty="0" smtClean="0"/>
              <a:t>!</a:t>
            </a:r>
            <a:r>
              <a:rPr lang="en-US" dirty="0" err="1" smtClean="0"/>
              <a:t>vprot</a:t>
            </a:r>
            <a:r>
              <a:rPr lang="en-US" dirty="0" smtClean="0"/>
              <a:t>, !address</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6865" name="Title 1"/>
          <p:cNvSpPr>
            <a:spLocks noGrp="1"/>
          </p:cNvSpPr>
          <p:nvPr>
            <p:ph type="title"/>
          </p:nvPr>
        </p:nvSpPr>
        <p:spPr/>
        <p:txBody>
          <a:bodyPr/>
          <a:lstStyle/>
          <a:p>
            <a:pPr defTabSz="912777" eaLnBrk="1" hangingPunct="1">
              <a:defRPr/>
            </a:pPr>
            <a:r>
              <a:rPr smtClean="0"/>
              <a:t>Essential Commands - 3</a:t>
            </a:r>
          </a:p>
        </p:txBody>
      </p:sp>
      <p:sp>
        <p:nvSpPr>
          <p:cNvPr id="36866" name="Content Placeholder 2"/>
          <p:cNvSpPr>
            <a:spLocks noGrp="1"/>
          </p:cNvSpPr>
          <p:nvPr>
            <p:ph type="body" idx="1"/>
          </p:nvPr>
        </p:nvSpPr>
        <p:spPr>
          <a:xfrm>
            <a:off x="382588" y="1414463"/>
            <a:ext cx="8380412" cy="4122737"/>
          </a:xfrm>
        </p:spPr>
        <p:txBody>
          <a:bodyPr/>
          <a:lstStyle/>
          <a:p>
            <a:pPr marL="382573" indent="-382573" defTabSz="912777" eaLnBrk="1" hangingPunct="1">
              <a:buFontTx/>
              <a:buNone/>
              <a:defRPr/>
            </a:pPr>
            <a:r>
              <a:rPr lang="en-US" dirty="0" smtClean="0"/>
              <a:t>System Wide</a:t>
            </a:r>
          </a:p>
          <a:p>
            <a:pPr marL="382573" indent="-382573" defTabSz="912777" eaLnBrk="1" hangingPunct="1">
              <a:defRPr/>
            </a:pPr>
            <a:r>
              <a:rPr lang="en-US" dirty="0" smtClean="0"/>
              <a:t>!locks, !</a:t>
            </a:r>
            <a:r>
              <a:rPr lang="en-US" dirty="0" err="1" smtClean="0"/>
              <a:t>irpfind</a:t>
            </a:r>
            <a:r>
              <a:rPr lang="en-US" dirty="0" smtClean="0"/>
              <a:t> -4/v</a:t>
            </a:r>
          </a:p>
          <a:p>
            <a:pPr marL="382573" indent="-382573" defTabSz="912777" eaLnBrk="1" hangingPunct="1">
              <a:defRPr/>
            </a:pPr>
            <a:r>
              <a:rPr lang="en-US" dirty="0" smtClean="0"/>
              <a:t>!</a:t>
            </a:r>
            <a:r>
              <a:rPr lang="en-US" dirty="0" err="1" smtClean="0"/>
              <a:t>pcr</a:t>
            </a:r>
            <a:r>
              <a:rPr lang="en-US" dirty="0" smtClean="0"/>
              <a:t>, !</a:t>
            </a:r>
            <a:r>
              <a:rPr lang="en-US" dirty="0" err="1" smtClean="0"/>
              <a:t>idt</a:t>
            </a:r>
            <a:endParaRPr lang="en-US" dirty="0" smtClean="0"/>
          </a:p>
          <a:p>
            <a:pPr marL="382573" indent="-382573" defTabSz="912777" eaLnBrk="1" hangingPunct="1">
              <a:defRPr/>
            </a:pPr>
            <a:r>
              <a:rPr lang="en-US" dirty="0" smtClean="0"/>
              <a:t>!object, !</a:t>
            </a:r>
            <a:r>
              <a:rPr lang="en-US" dirty="0" err="1" smtClean="0"/>
              <a:t>drvobj</a:t>
            </a:r>
            <a:r>
              <a:rPr lang="en-US" dirty="0" smtClean="0"/>
              <a:t>, !</a:t>
            </a:r>
            <a:r>
              <a:rPr lang="en-US" dirty="0" err="1" smtClean="0"/>
              <a:t>devstack</a:t>
            </a:r>
            <a:endParaRPr lang="en-US" dirty="0" smtClean="0"/>
          </a:p>
          <a:p>
            <a:pPr marL="382573" indent="-382573" defTabSz="912777" eaLnBrk="1" hangingPunct="1">
              <a:defRPr/>
            </a:pPr>
            <a:r>
              <a:rPr lang="en-US" dirty="0" smtClean="0"/>
              <a:t>!</a:t>
            </a:r>
            <a:r>
              <a:rPr lang="en-US" dirty="0" err="1" smtClean="0"/>
              <a:t>cpuid</a:t>
            </a:r>
            <a:endParaRPr lang="en-US" dirty="0" smtClean="0"/>
          </a:p>
          <a:p>
            <a:pPr marL="382573" indent="-382573" defTabSz="912777" eaLnBrk="1" hangingPunct="1">
              <a:defRPr/>
            </a:pPr>
            <a:endParaRPr lang="en-US" dirty="0" smtClean="0"/>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65538" name="Rectangle 2"/>
          <p:cNvSpPr>
            <a:spLocks noGrp="1"/>
          </p:cNvSpPr>
          <p:nvPr>
            <p:ph type="title"/>
          </p:nvPr>
        </p:nvSpPr>
        <p:spPr/>
        <p:txBody>
          <a:bodyPr/>
          <a:lstStyle/>
          <a:p>
            <a:pPr defTabSz="912777" eaLnBrk="1" hangingPunct="1">
              <a:defRPr/>
            </a:pPr>
            <a:r>
              <a:rPr smtClean="0"/>
              <a:t>Essential Commands - 4</a:t>
            </a:r>
          </a:p>
        </p:txBody>
      </p:sp>
      <p:sp>
        <p:nvSpPr>
          <p:cNvPr id="65539" name="Rectangle 3"/>
          <p:cNvSpPr>
            <a:spLocks noGrp="1"/>
          </p:cNvSpPr>
          <p:nvPr>
            <p:ph type="body" idx="1"/>
          </p:nvPr>
        </p:nvSpPr>
        <p:spPr>
          <a:xfrm>
            <a:off x="382588" y="1414463"/>
            <a:ext cx="8380412" cy="4733925"/>
          </a:xfrm>
        </p:spPr>
        <p:txBody>
          <a:bodyPr/>
          <a:lstStyle/>
          <a:p>
            <a:pPr marL="382573" indent="-382573" defTabSz="912777" eaLnBrk="1" hangingPunct="1">
              <a:buFontTx/>
              <a:buNone/>
              <a:defRPr/>
            </a:pPr>
            <a:r>
              <a:rPr lang="en-US" dirty="0" smtClean="0"/>
              <a:t>Relative To Current Thread</a:t>
            </a:r>
          </a:p>
          <a:p>
            <a:pPr marL="382573" indent="-382573" defTabSz="912777" eaLnBrk="1" hangingPunct="1">
              <a:defRPr/>
            </a:pPr>
            <a:r>
              <a:rPr lang="en-US" dirty="0" smtClean="0"/>
              <a:t>!</a:t>
            </a:r>
            <a:r>
              <a:rPr lang="en-US" dirty="0" err="1" smtClean="0"/>
              <a:t>peb</a:t>
            </a:r>
            <a:r>
              <a:rPr lang="en-US" dirty="0" smtClean="0"/>
              <a:t>, !</a:t>
            </a:r>
            <a:r>
              <a:rPr lang="en-US" dirty="0" err="1" smtClean="0"/>
              <a:t>teb</a:t>
            </a:r>
            <a:endParaRPr lang="en-US" dirty="0" smtClean="0"/>
          </a:p>
          <a:p>
            <a:pPr marL="382573" indent="-382573" defTabSz="912777" eaLnBrk="1" hangingPunct="1">
              <a:defRPr/>
            </a:pPr>
            <a:r>
              <a:rPr lang="en-US" dirty="0" smtClean="0"/>
              <a:t>!handle</a:t>
            </a:r>
          </a:p>
          <a:p>
            <a:pPr marL="382573" indent="-382573" defTabSz="912777" eaLnBrk="1" hangingPunct="1">
              <a:defRPr/>
            </a:pPr>
            <a:r>
              <a:rPr lang="en-US" dirty="0" smtClean="0"/>
              <a:t>!thread</a:t>
            </a:r>
          </a:p>
          <a:p>
            <a:pPr marL="382573" indent="-382573" defTabSz="912777" eaLnBrk="1" hangingPunct="1">
              <a:defRPr/>
            </a:pPr>
            <a:r>
              <a:rPr lang="en-US" dirty="0" smtClean="0"/>
              <a:t>.</a:t>
            </a:r>
            <a:r>
              <a:rPr lang="en-US" dirty="0" err="1" smtClean="0"/>
              <a:t>cxr</a:t>
            </a:r>
            <a:r>
              <a:rPr lang="en-US" dirty="0" smtClean="0"/>
              <a:t>, .trap</a:t>
            </a:r>
          </a:p>
          <a:p>
            <a:pPr marL="382573" indent="-382573" defTabSz="912777" eaLnBrk="1" hangingPunct="1">
              <a:defRPr/>
            </a:pPr>
            <a:r>
              <a:rPr lang="en-US" dirty="0" smtClean="0"/>
              <a:t>.</a:t>
            </a:r>
            <a:r>
              <a:rPr lang="en-US" dirty="0" err="1" smtClean="0"/>
              <a:t>exr</a:t>
            </a:r>
            <a:r>
              <a:rPr lang="en-US" dirty="0" smtClean="0"/>
              <a:t> -1</a:t>
            </a:r>
          </a:p>
          <a:p>
            <a:pPr marL="382573" indent="-382573" defTabSz="912777" eaLnBrk="1" hangingPunct="1">
              <a:defRPr/>
            </a:pPr>
            <a:endParaRPr lang="en-US" dirty="0" smtClean="0"/>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65538" name="Rectangle 2"/>
          <p:cNvSpPr>
            <a:spLocks noGrp="1"/>
          </p:cNvSpPr>
          <p:nvPr>
            <p:ph type="title"/>
          </p:nvPr>
        </p:nvSpPr>
        <p:spPr/>
        <p:txBody>
          <a:bodyPr/>
          <a:lstStyle/>
          <a:p>
            <a:pPr defTabSz="912777" eaLnBrk="1" hangingPunct="1">
              <a:defRPr/>
            </a:pPr>
            <a:r>
              <a:rPr smtClean="0"/>
              <a:t>Essential Commands - 5</a:t>
            </a:r>
          </a:p>
        </p:txBody>
      </p:sp>
      <p:sp>
        <p:nvSpPr>
          <p:cNvPr id="65539" name="Rectangle 3"/>
          <p:cNvSpPr>
            <a:spLocks noGrp="1"/>
          </p:cNvSpPr>
          <p:nvPr>
            <p:ph type="body" idx="1"/>
          </p:nvPr>
        </p:nvSpPr>
        <p:spPr>
          <a:xfrm>
            <a:off x="382588" y="1414463"/>
            <a:ext cx="8380412" cy="2852737"/>
          </a:xfrm>
        </p:spPr>
        <p:txBody>
          <a:bodyPr/>
          <a:lstStyle/>
          <a:p>
            <a:pPr eaLnBrk="1" hangingPunct="1">
              <a:spcBef>
                <a:spcPts val="1163"/>
              </a:spcBef>
              <a:buFontTx/>
              <a:buNone/>
              <a:defRPr/>
            </a:pPr>
            <a:r>
              <a:rPr lang="en-US" smtClean="0">
                <a:effectLst>
                  <a:outerShdw blurRad="38100" dist="38100" dir="2700000" algn="tl">
                    <a:srgbClr val="000000"/>
                  </a:outerShdw>
                </a:effectLst>
              </a:rPr>
              <a:t>Relative To Current Process</a:t>
            </a:r>
          </a:p>
          <a:p>
            <a:pPr eaLnBrk="1" hangingPunct="1">
              <a:spcBef>
                <a:spcPts val="1163"/>
              </a:spcBef>
              <a:defRPr/>
            </a:pPr>
            <a:r>
              <a:rPr lang="en-US" smtClean="0">
                <a:effectLst>
                  <a:outerShdw blurRad="38100" dist="38100" dir="2700000" algn="tl">
                    <a:srgbClr val="000000"/>
                  </a:outerShdw>
                </a:effectLst>
              </a:rPr>
              <a:t>!process, !pcr</a:t>
            </a:r>
          </a:p>
          <a:p>
            <a:pPr eaLnBrk="1" hangingPunct="1">
              <a:spcBef>
                <a:spcPts val="1163"/>
              </a:spcBef>
              <a:defRPr/>
            </a:pPr>
            <a:endParaRPr lang="en-US" smtClean="0">
              <a:effectLst>
                <a:outerShdw blurRad="38100" dist="38100" dir="2700000" algn="tl">
                  <a:srgbClr val="000000"/>
                </a:outerShdw>
              </a:effectLst>
            </a:endParaRPr>
          </a:p>
          <a:p>
            <a:pPr eaLnBrk="1" hangingPunct="1">
              <a:spcBef>
                <a:spcPts val="1163"/>
              </a:spcBef>
              <a:defRPr/>
            </a:pPr>
            <a:endParaRPr lang="en-US" smtClean="0">
              <a:effectLst>
                <a:outerShdw blurRad="38100" dist="38100" dir="2700000" algn="tl">
                  <a:srgbClr val="000000"/>
                </a:outerShdw>
              </a:effectLst>
            </a:endParaRPr>
          </a:p>
          <a:p>
            <a:pPr eaLnBrk="1" hangingPunct="1">
              <a:spcBef>
                <a:spcPts val="1163"/>
              </a:spcBef>
              <a:defRPr/>
            </a:pPr>
            <a:endParaRPr lang="en-US" smtClean="0">
              <a:effectLst>
                <a:outerShdw blurRad="38100" dist="38100" dir="2700000" algn="tl">
                  <a:srgbClr val="000000"/>
                </a:outerShdw>
              </a:effectLst>
            </a:endParaRPr>
          </a:p>
        </p:txBody>
      </p:sp>
    </p:spTree>
  </p:cSld>
  <p:clrMapOvr>
    <a:masterClrMapping/>
  </p:clrMapOvr>
  <p:transition advClick="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36865" name="Title 1"/>
          <p:cNvSpPr>
            <a:spLocks noGrp="1"/>
          </p:cNvSpPr>
          <p:nvPr>
            <p:ph type="title"/>
          </p:nvPr>
        </p:nvSpPr>
        <p:spPr/>
        <p:txBody>
          <a:bodyPr/>
          <a:lstStyle/>
          <a:p>
            <a:pPr defTabSz="912777" eaLnBrk="1" hangingPunct="1">
              <a:defRPr/>
            </a:pPr>
            <a:r>
              <a:rPr smtClean="0"/>
              <a:t>Essential Commands - 6</a:t>
            </a:r>
          </a:p>
        </p:txBody>
      </p:sp>
      <p:sp>
        <p:nvSpPr>
          <p:cNvPr id="36866" name="Content Placeholder 2"/>
          <p:cNvSpPr>
            <a:spLocks noGrp="1"/>
          </p:cNvSpPr>
          <p:nvPr>
            <p:ph type="body" idx="1"/>
          </p:nvPr>
        </p:nvSpPr>
        <p:spPr>
          <a:xfrm>
            <a:off x="382588" y="1414463"/>
            <a:ext cx="8380412" cy="5345112"/>
          </a:xfrm>
        </p:spPr>
        <p:txBody>
          <a:bodyPr/>
          <a:lstStyle/>
          <a:p>
            <a:pPr marL="382573" indent="-382573" defTabSz="912777" eaLnBrk="1" hangingPunct="1">
              <a:buFontTx/>
              <a:buNone/>
              <a:defRPr/>
            </a:pPr>
            <a:r>
              <a:rPr lang="en-US" dirty="0" smtClean="0"/>
              <a:t>Error Analysis</a:t>
            </a:r>
          </a:p>
          <a:p>
            <a:pPr marL="382573" indent="-382573" defTabSz="912777" eaLnBrk="1" hangingPunct="1">
              <a:defRPr/>
            </a:pPr>
            <a:r>
              <a:rPr lang="en-US" dirty="0" smtClean="0"/>
              <a:t>!analyze –v, !verifier, !</a:t>
            </a:r>
            <a:r>
              <a:rPr lang="en-US" dirty="0" err="1" smtClean="0"/>
              <a:t>avrf</a:t>
            </a:r>
            <a:endParaRPr lang="en-US" dirty="0" smtClean="0"/>
          </a:p>
          <a:p>
            <a:pPr marL="382573" indent="-382573" defTabSz="912777" eaLnBrk="1" hangingPunct="1">
              <a:defRPr/>
            </a:pPr>
            <a:r>
              <a:rPr lang="en-US" dirty="0" smtClean="0"/>
              <a:t>!error, !</a:t>
            </a:r>
            <a:r>
              <a:rPr lang="en-US" dirty="0" err="1" smtClean="0"/>
              <a:t>errorlog</a:t>
            </a:r>
            <a:r>
              <a:rPr lang="en-US" dirty="0" smtClean="0"/>
              <a:t>, !</a:t>
            </a:r>
            <a:r>
              <a:rPr lang="en-US" dirty="0" err="1" smtClean="0"/>
              <a:t>gle</a:t>
            </a:r>
            <a:endParaRPr lang="en-US" dirty="0" smtClean="0"/>
          </a:p>
          <a:p>
            <a:pPr marL="382573" indent="-382573" defTabSz="912777" eaLnBrk="1" hangingPunct="1">
              <a:defRPr/>
            </a:pPr>
            <a:r>
              <a:rPr lang="en-US" dirty="0" smtClean="0"/>
              <a:t>.</a:t>
            </a:r>
            <a:r>
              <a:rPr lang="en-US" dirty="0" err="1" smtClean="0"/>
              <a:t>exr</a:t>
            </a:r>
            <a:r>
              <a:rPr lang="en-US" dirty="0" smtClean="0"/>
              <a:t> -1, .</a:t>
            </a:r>
            <a:r>
              <a:rPr lang="en-US" dirty="0" err="1" smtClean="0"/>
              <a:t>eventlog</a:t>
            </a:r>
            <a:r>
              <a:rPr lang="en-US" dirty="0" smtClean="0"/>
              <a:t>, .</a:t>
            </a:r>
            <a:r>
              <a:rPr lang="en-US" dirty="0" err="1" smtClean="0"/>
              <a:t>lastevent</a:t>
            </a:r>
            <a:endParaRPr lang="en-US" dirty="0" smtClean="0"/>
          </a:p>
          <a:p>
            <a:pPr marL="382573" indent="-382573" defTabSz="912777" eaLnBrk="1" hangingPunct="1">
              <a:defRPr/>
            </a:pPr>
            <a:endParaRPr lang="en-US" dirty="0" smtClean="0"/>
          </a:p>
          <a:p>
            <a:pPr marL="382573" indent="-382573" defTabSz="912777" eaLnBrk="1" hangingPunct="1">
              <a:defRPr/>
            </a:pPr>
            <a:endParaRPr lang="en-US" dirty="0" smtClean="0"/>
          </a:p>
          <a:p>
            <a:pPr marL="382573" indent="-382573" defTabSz="912777" eaLnBrk="1" hangingPunct="1">
              <a:defRPr/>
            </a:pPr>
            <a:endParaRPr lang="en-US" dirty="0" smtClean="0"/>
          </a:p>
          <a:p>
            <a:pPr marL="382573" indent="-382573" defTabSz="912777" eaLnBrk="1" hangingPunct="1">
              <a:defRPr/>
            </a:pPr>
            <a:endParaRPr lang="en-US" dirty="0" smtClean="0"/>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63490" name="Rectangle 2"/>
          <p:cNvSpPr>
            <a:spLocks noGrp="1"/>
          </p:cNvSpPr>
          <p:nvPr>
            <p:ph type="title"/>
          </p:nvPr>
        </p:nvSpPr>
        <p:spPr/>
        <p:txBody>
          <a:bodyPr/>
          <a:lstStyle/>
          <a:p>
            <a:pPr defTabSz="912777" eaLnBrk="1" hangingPunct="1">
              <a:defRPr/>
            </a:pPr>
            <a:r>
              <a:rPr smtClean="0"/>
              <a:t>Essential Commands - 7</a:t>
            </a:r>
          </a:p>
        </p:txBody>
      </p:sp>
      <p:sp>
        <p:nvSpPr>
          <p:cNvPr id="63491" name="Rectangle 3"/>
          <p:cNvSpPr>
            <a:spLocks noGrp="1"/>
          </p:cNvSpPr>
          <p:nvPr>
            <p:ph type="body" idx="1"/>
          </p:nvPr>
        </p:nvSpPr>
        <p:spPr>
          <a:xfrm>
            <a:off x="382588" y="1414463"/>
            <a:ext cx="8380412" cy="5853112"/>
          </a:xfrm>
        </p:spPr>
        <p:txBody>
          <a:bodyPr/>
          <a:lstStyle/>
          <a:p>
            <a:pPr eaLnBrk="1" hangingPunct="1">
              <a:spcBef>
                <a:spcPts val="1163"/>
              </a:spcBef>
              <a:buFontTx/>
              <a:buNone/>
              <a:defRPr/>
            </a:pPr>
            <a:r>
              <a:rPr lang="en-US" smtClean="0">
                <a:effectLst>
                  <a:outerShdw blurRad="38100" dist="38100" dir="2700000" algn="tl">
                    <a:srgbClr val="000000"/>
                  </a:outerShdw>
                </a:effectLst>
              </a:rPr>
              <a:t>Data Analysis</a:t>
            </a:r>
          </a:p>
          <a:p>
            <a:pPr eaLnBrk="1" hangingPunct="1">
              <a:spcBef>
                <a:spcPts val="1163"/>
              </a:spcBef>
              <a:defRPr/>
            </a:pPr>
            <a:r>
              <a:rPr lang="en-US" smtClean="0">
                <a:effectLst>
                  <a:outerShdw blurRad="38100" dist="38100" dir="2700000" algn="tl">
                    <a:srgbClr val="000000"/>
                  </a:outerShdw>
                </a:effectLst>
              </a:rPr>
              <a:t>dv, dt, ?, ??</a:t>
            </a:r>
          </a:p>
          <a:p>
            <a:pPr eaLnBrk="1" hangingPunct="1">
              <a:spcBef>
                <a:spcPts val="1163"/>
              </a:spcBef>
              <a:defRPr/>
            </a:pPr>
            <a:r>
              <a:rPr lang="en-US" smtClean="0">
                <a:effectLst>
                  <a:outerShdw blurRad="38100" dist="38100" dir="2700000" algn="tl">
                    <a:srgbClr val="000000"/>
                  </a:outerShdw>
                </a:effectLst>
              </a:rPr>
              <a:t>k (kp, kP, kv, kn)</a:t>
            </a:r>
          </a:p>
          <a:p>
            <a:pPr eaLnBrk="1" hangingPunct="1">
              <a:spcBef>
                <a:spcPts val="1163"/>
              </a:spcBef>
              <a:defRPr/>
            </a:pPr>
            <a:r>
              <a:rPr lang="en-US" smtClean="0">
                <a:effectLst>
                  <a:outerShdw blurRad="38100" dist="38100" dir="2700000" algn="tl">
                    <a:srgbClr val="000000"/>
                  </a:outerShdw>
                </a:effectLst>
              </a:rPr>
              <a:t>r (rMff)</a:t>
            </a:r>
          </a:p>
          <a:p>
            <a:pPr eaLnBrk="1" hangingPunct="1">
              <a:spcBef>
                <a:spcPts val="1163"/>
              </a:spcBef>
              <a:defRPr/>
            </a:pPr>
            <a:r>
              <a:rPr lang="en-US" smtClean="0">
                <a:effectLst>
                  <a:outerShdw blurRad="38100" dist="38100" dir="2700000" algn="tl">
                    <a:srgbClr val="000000"/>
                  </a:outerShdw>
                </a:effectLst>
              </a:rPr>
              <a:t>.formats</a:t>
            </a:r>
          </a:p>
          <a:p>
            <a:pPr eaLnBrk="1" hangingPunct="1">
              <a:spcBef>
                <a:spcPts val="1163"/>
              </a:spcBef>
              <a:defRPr/>
            </a:pPr>
            <a:r>
              <a:rPr lang="en-US" smtClean="0">
                <a:effectLst>
                  <a:outerShdw blurRad="38100" dist="38100" dir="2700000" algn="tl">
                    <a:srgbClr val="000000"/>
                  </a:outerShdw>
                </a:effectLst>
              </a:rPr>
              <a:t>d (dc, du, dq, dl, dds, dqs)</a:t>
            </a:r>
          </a:p>
          <a:p>
            <a:pPr eaLnBrk="1" hangingPunct="1">
              <a:spcBef>
                <a:spcPts val="1163"/>
              </a:spcBef>
              <a:defRPr/>
            </a:pPr>
            <a:r>
              <a:rPr lang="en-US" smtClean="0">
                <a:effectLst>
                  <a:outerShdw blurRad="38100" dist="38100" dir="2700000" algn="tl">
                    <a:srgbClr val="000000"/>
                  </a:outerShdw>
                </a:effectLst>
              </a:rPr>
              <a:t>!d</a:t>
            </a:r>
          </a:p>
          <a:p>
            <a:pPr eaLnBrk="1" hangingPunct="1">
              <a:spcBef>
                <a:spcPts val="1163"/>
              </a:spcBef>
              <a:defRPr/>
            </a:pPr>
            <a:r>
              <a:rPr lang="en-US" smtClean="0">
                <a:effectLst>
                  <a:outerShdw blurRad="38100" dist="38100" dir="2700000" algn="tl">
                    <a:srgbClr val="000000"/>
                  </a:outerShdw>
                </a:effectLst>
              </a:rPr>
              <a:t>u, ub, uf</a:t>
            </a:r>
          </a:p>
          <a:p>
            <a:pPr eaLnBrk="1" hangingPunct="1">
              <a:spcBef>
                <a:spcPts val="1163"/>
              </a:spcBef>
              <a:defRPr/>
            </a:pPr>
            <a:endParaRPr lang="en-US" smtClean="0">
              <a:effectLst>
                <a:outerShdw blurRad="38100" dist="38100" dir="2700000" algn="tl">
                  <a:srgbClr val="000000"/>
                </a:outerShdw>
              </a:effectLst>
            </a:endParaRPr>
          </a:p>
          <a:p>
            <a:pPr eaLnBrk="1" hangingPunct="1">
              <a:spcBef>
                <a:spcPts val="1163"/>
              </a:spcBef>
              <a:defRPr/>
            </a:pPr>
            <a:endParaRPr lang="en-US" smtClean="0">
              <a:effectLst>
                <a:outerShdw blurRad="38100" dist="38100" dir="2700000" algn="tl">
                  <a:srgbClr val="000000"/>
                </a:outerShdw>
              </a:effectLst>
            </a:endParaRPr>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Debug 01100101</a:t>
            </a:r>
            <a:endParaRPr/>
          </a:p>
        </p:txBody>
      </p:sp>
      <p:sp>
        <p:nvSpPr>
          <p:cNvPr id="3" name="Content Placeholder 2"/>
          <p:cNvSpPr>
            <a:spLocks noGrp="1"/>
          </p:cNvSpPr>
          <p:nvPr>
            <p:ph type="body" idx="1"/>
          </p:nvPr>
        </p:nvSpPr>
        <p:spPr/>
        <p:txBody>
          <a:bodyPr/>
          <a:lstStyle/>
          <a:p>
            <a:pPr marL="382573" indent="-382573" defTabSz="912777" eaLnBrk="1" hangingPunct="1">
              <a:defRPr/>
            </a:pPr>
            <a:r>
              <a:rPr lang="en-US" dirty="0" smtClean="0"/>
              <a:t>What is a debugger</a:t>
            </a:r>
          </a:p>
          <a:p>
            <a:pPr marL="382573" indent="-382573" defTabSz="912777" eaLnBrk="1" hangingPunct="1">
              <a:defRPr/>
            </a:pPr>
            <a:r>
              <a:rPr lang="en-US" dirty="0" smtClean="0"/>
              <a:t>State</a:t>
            </a:r>
          </a:p>
          <a:p>
            <a:pPr marL="382573" indent="-382573" defTabSz="912777" eaLnBrk="1" hangingPunct="1">
              <a:defRPr/>
            </a:pPr>
            <a:r>
              <a:rPr lang="en-US" dirty="0" smtClean="0"/>
              <a:t>Debugger view</a:t>
            </a:r>
          </a:p>
          <a:p>
            <a:pPr marL="382573" indent="-382573" defTabSz="912777" eaLnBrk="1" hangingPunct="1">
              <a:defRPr/>
            </a:pPr>
            <a:r>
              <a:rPr lang="en-US" dirty="0" smtClean="0"/>
              <a:t>Breakpoints and scripts</a:t>
            </a:r>
            <a:endParaRPr lang="en-US" dirty="0"/>
          </a:p>
        </p:txBody>
      </p:sp>
    </p:spTree>
  </p:cSld>
  <p:clrMapOvr>
    <a:masterClrMapping/>
  </p:clrMapOvr>
  <p:transition advClick="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65538" name="Rectangle 2"/>
          <p:cNvSpPr>
            <a:spLocks noGrp="1"/>
          </p:cNvSpPr>
          <p:nvPr>
            <p:ph type="title"/>
          </p:nvPr>
        </p:nvSpPr>
        <p:spPr/>
        <p:txBody>
          <a:bodyPr/>
          <a:lstStyle/>
          <a:p>
            <a:pPr defTabSz="912777" eaLnBrk="1" hangingPunct="1">
              <a:defRPr/>
            </a:pPr>
            <a:r>
              <a:rPr smtClean="0"/>
              <a:t>Essential Commands - 8</a:t>
            </a:r>
          </a:p>
        </p:txBody>
      </p:sp>
      <p:sp>
        <p:nvSpPr>
          <p:cNvPr id="65539" name="Rectangle 3"/>
          <p:cNvSpPr>
            <a:spLocks noGrp="1"/>
          </p:cNvSpPr>
          <p:nvPr>
            <p:ph type="body" idx="1"/>
          </p:nvPr>
        </p:nvSpPr>
        <p:spPr/>
        <p:txBody>
          <a:bodyPr/>
          <a:lstStyle/>
          <a:p>
            <a:pPr marL="382573" indent="-382573" defTabSz="912777" eaLnBrk="1" hangingPunct="1">
              <a:buFontTx/>
              <a:buNone/>
              <a:defRPr/>
            </a:pPr>
            <a:r>
              <a:rPr lang="en-US" dirty="0" smtClean="0"/>
              <a:t>Execution</a:t>
            </a:r>
          </a:p>
          <a:p>
            <a:pPr marL="382573" indent="-382573" defTabSz="912777" eaLnBrk="1" hangingPunct="1">
              <a:defRPr/>
            </a:pPr>
            <a:r>
              <a:rPr lang="en-US" dirty="0" smtClean="0"/>
              <a:t>g, t, p, wt, </a:t>
            </a:r>
            <a:r>
              <a:rPr lang="en-US" dirty="0" err="1" smtClean="0"/>
              <a:t>bp</a:t>
            </a:r>
            <a:r>
              <a:rPr lang="en-US" dirty="0" smtClean="0"/>
              <a:t>, </a:t>
            </a:r>
            <a:r>
              <a:rPr lang="en-US" dirty="0" err="1" smtClean="0"/>
              <a:t>bu</a:t>
            </a:r>
            <a:endParaRPr lang="en-US" dirty="0" smtClean="0"/>
          </a:p>
          <a:p>
            <a:pPr marL="382573" indent="-382573" defTabSz="912777" eaLnBrk="1" hangingPunct="1">
              <a:defRPr/>
            </a:pPr>
            <a:r>
              <a:rPr lang="en-US" dirty="0" err="1" smtClean="0"/>
              <a:t>sx</a:t>
            </a:r>
            <a:endParaRPr lang="en-US" dirty="0" smtClean="0"/>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defTabSz="912777" eaLnBrk="1" hangingPunct="1">
              <a:defRPr/>
            </a:pPr>
            <a:r>
              <a:rPr smtClean="0"/>
              <a:t>New Commands</a:t>
            </a:r>
          </a:p>
        </p:txBody>
      </p:sp>
      <p:sp>
        <p:nvSpPr>
          <p:cNvPr id="37890" name="Content Placeholder 2"/>
          <p:cNvSpPr>
            <a:spLocks noGrp="1"/>
          </p:cNvSpPr>
          <p:nvPr>
            <p:ph type="body" idx="1"/>
          </p:nvPr>
        </p:nvSpPr>
        <p:spPr/>
        <p:txBody>
          <a:bodyPr/>
          <a:lstStyle/>
          <a:p>
            <a:pPr marL="382573" indent="-382573" defTabSz="912777" eaLnBrk="1" hangingPunct="1">
              <a:defRPr/>
            </a:pPr>
            <a:r>
              <a:rPr lang="en-US" smtClean="0"/>
              <a:t>.bpsync 1</a:t>
            </a:r>
          </a:p>
          <a:p>
            <a:pPr marL="382573" indent="-382573" defTabSz="912777" eaLnBrk="1" hangingPunct="1">
              <a:defRPr/>
            </a:pPr>
            <a:r>
              <a:rPr lang="en-US" smtClean="0"/>
              <a:t>.flash_on_break</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a:xfrm>
            <a:off x="382588" y="228600"/>
            <a:ext cx="8761412" cy="1329595"/>
          </a:xfrm>
        </p:spPr>
        <p:txBody>
          <a:bodyPr/>
          <a:lstStyle/>
          <a:p>
            <a:pPr defTabSz="912777" eaLnBrk="1" hangingPunct="1">
              <a:defRPr/>
            </a:pPr>
            <a:r>
              <a:rPr sz="4800" smtClean="0"/>
              <a:t>Windows Vista/Windows Server Longhorn Architectural Changes</a:t>
            </a:r>
          </a:p>
        </p:txBody>
      </p:sp>
      <p:sp>
        <p:nvSpPr>
          <p:cNvPr id="39938" name="Rectangle 3"/>
          <p:cNvSpPr>
            <a:spLocks noGrp="1"/>
          </p:cNvSpPr>
          <p:nvPr>
            <p:ph type="body" idx="1"/>
          </p:nvPr>
        </p:nvSpPr>
        <p:spPr>
          <a:xfrm>
            <a:off x="382588" y="1905000"/>
            <a:ext cx="8380412" cy="2370138"/>
          </a:xfrm>
        </p:spPr>
        <p:txBody>
          <a:bodyPr/>
          <a:lstStyle/>
          <a:p>
            <a:pPr marL="382573" indent="-382573" defTabSz="912777" eaLnBrk="1" hangingPunct="1">
              <a:defRPr/>
            </a:pPr>
            <a:r>
              <a:rPr lang="en-US" dirty="0" smtClean="0"/>
              <a:t>Improved Thread Pooling – including multiple thread pools</a:t>
            </a:r>
          </a:p>
          <a:p>
            <a:pPr marL="382573" indent="-382573" defTabSz="912777" eaLnBrk="1" hangingPunct="1">
              <a:defRPr/>
            </a:pPr>
            <a:r>
              <a:rPr lang="en-US" dirty="0" smtClean="0"/>
              <a:t>Boot environment reengineered</a:t>
            </a:r>
          </a:p>
          <a:p>
            <a:pPr marL="382573" indent="-382573" defTabSz="912777" eaLnBrk="1" hangingPunct="1">
              <a:defRPr/>
            </a:pPr>
            <a:r>
              <a:rPr lang="en-US" dirty="0" smtClean="0"/>
              <a:t>Need KD for unsigned kernel drivers on x64</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3" name="Picture 6" descr="5-00244_WinHec_Template_Fad.png"/>
          <p:cNvPicPr>
            <a:picLocks noChangeAspect="1"/>
          </p:cNvPicPr>
          <p:nvPr/>
        </p:nvPicPr>
        <p:blipFill>
          <a:blip r:embed="rId3"/>
          <a:srcRect/>
          <a:stretch>
            <a:fillRect/>
          </a:stretch>
        </p:blipFill>
        <p:spPr bwMode="auto">
          <a:xfrm>
            <a:off x="3657600" y="1905000"/>
            <a:ext cx="4764088" cy="2238375"/>
          </a:xfrm>
          <a:prstGeom prst="rect">
            <a:avLst/>
          </a:prstGeom>
          <a:noFill/>
          <a:ln w="9525">
            <a:noFill/>
            <a:miter lim="800000"/>
            <a:headEnd/>
            <a:tailEnd/>
          </a:ln>
        </p:spPr>
      </p:pic>
      <p:sp>
        <p:nvSpPr>
          <p:cNvPr id="6" name="TextBox 5"/>
          <p:cNvSpPr txBox="1"/>
          <p:nvPr/>
        </p:nvSpPr>
        <p:spPr>
          <a:xfrm>
            <a:off x="1370542" y="644759"/>
            <a:ext cx="6203157" cy="1538883"/>
          </a:xfrm>
          <a:prstGeom prst="rect">
            <a:avLst/>
          </a:prstGeom>
          <a:noFill/>
        </p:spPr>
        <p:txBody>
          <a:bodyPr lIns="0" tIns="0" rIns="0" bIns="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defRPr/>
            </a:pPr>
            <a:r>
              <a:rPr lang="en-US" sz="10000" b="1" spc="-642" dirty="0">
                <a:ln w="11430"/>
                <a:solidFill>
                  <a:schemeClr val="tx2"/>
                </a:solidFill>
                <a:effectLst>
                  <a:outerShdw blurRad="50800" dist="39000" dir="5460000" algn="tl">
                    <a:srgbClr val="000000">
                      <a:alpha val="38000"/>
                    </a:srgbClr>
                  </a:outerShdw>
                </a:effectLst>
                <a:latin typeface="Segoe" pitchFamily="34" charset="0"/>
              </a:rPr>
              <a:t>demo</a:t>
            </a:r>
          </a:p>
        </p:txBody>
      </p:sp>
      <p:pic>
        <p:nvPicPr>
          <p:cNvPr id="74755" name="Title 1"/>
          <p:cNvPicPr>
            <a:picLocks noChangeArrowheads="1"/>
          </p:cNvPicPr>
          <p:nvPr/>
        </p:nvPicPr>
        <p:blipFill>
          <a:blip r:embed="rId4"/>
          <a:srcRect/>
          <a:stretch>
            <a:fillRect/>
          </a:stretch>
        </p:blipFill>
        <p:spPr bwMode="auto">
          <a:xfrm>
            <a:off x="-60325" y="2209800"/>
            <a:ext cx="8832850" cy="1103313"/>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1" y="1328569"/>
            <a:ext cx="1295399"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44033" name="Title 1"/>
          <p:cNvSpPr>
            <a:spLocks noGrp="1"/>
          </p:cNvSpPr>
          <p:nvPr>
            <p:ph type="title"/>
          </p:nvPr>
        </p:nvSpPr>
        <p:spPr/>
        <p:txBody>
          <a:bodyPr/>
          <a:lstStyle/>
          <a:p>
            <a:pPr defTabSz="912777" eaLnBrk="1" hangingPunct="1">
              <a:defRPr/>
            </a:pPr>
            <a:r>
              <a:rPr smtClean="0"/>
              <a:t>Top 10 Debugger Questions</a:t>
            </a:r>
          </a:p>
        </p:txBody>
      </p:sp>
      <p:sp>
        <p:nvSpPr>
          <p:cNvPr id="44034" name="Content Placeholder 2"/>
          <p:cNvSpPr>
            <a:spLocks noGrp="1"/>
          </p:cNvSpPr>
          <p:nvPr>
            <p:ph type="body" idx="1"/>
          </p:nvPr>
        </p:nvSpPr>
        <p:spPr>
          <a:xfrm>
            <a:off x="382588" y="1414463"/>
            <a:ext cx="8380412" cy="914400"/>
          </a:xfrm>
        </p:spPr>
        <p:txBody>
          <a:bodyPr/>
          <a:lstStyle/>
          <a:p>
            <a:pPr marL="382573" indent="-382573" defTabSz="912777" eaLnBrk="1" hangingPunct="1">
              <a:defRPr/>
            </a:pPr>
            <a:r>
              <a:rPr lang="en-US" dirty="0" smtClean="0">
                <a:solidFill>
                  <a:schemeClr val="tx2"/>
                </a:solidFill>
                <a:latin typeface="+mj-lt"/>
              </a:rPr>
              <a:t>#10:  </a:t>
            </a:r>
            <a:r>
              <a:rPr lang="en-US" dirty="0" smtClean="0"/>
              <a:t>Is there a way to redirect the output of a debugger extension to a text file?</a:t>
            </a:r>
          </a:p>
        </p:txBody>
      </p:sp>
    </p:spTree>
  </p:cSld>
  <p:clrMapOvr>
    <a:masterClrMapping/>
  </p:clrMapOvr>
  <p:transition advClick="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46081" name="Title 1"/>
          <p:cNvSpPr>
            <a:spLocks noGrp="1"/>
          </p:cNvSpPr>
          <p:nvPr>
            <p:ph type="title"/>
          </p:nvPr>
        </p:nvSpPr>
        <p:spPr/>
        <p:txBody>
          <a:bodyPr/>
          <a:lstStyle/>
          <a:p>
            <a:pPr defTabSz="912777" eaLnBrk="1" hangingPunct="1">
              <a:defRPr/>
            </a:pPr>
            <a:r>
              <a:rPr smtClean="0"/>
              <a:t>Top 10 Debugger Questions</a:t>
            </a:r>
          </a:p>
        </p:txBody>
      </p:sp>
      <p:sp>
        <p:nvSpPr>
          <p:cNvPr id="46082" name="Content Placeholder 2"/>
          <p:cNvSpPr>
            <a:spLocks noGrp="1"/>
          </p:cNvSpPr>
          <p:nvPr>
            <p:ph type="body" idx="1"/>
          </p:nvPr>
        </p:nvSpPr>
        <p:spPr>
          <a:xfrm>
            <a:off x="382588" y="1414463"/>
            <a:ext cx="8380412" cy="1371600"/>
          </a:xfrm>
        </p:spPr>
        <p:txBody>
          <a:bodyPr/>
          <a:lstStyle/>
          <a:p>
            <a:pPr marL="382573" indent="-382573" defTabSz="912777" eaLnBrk="1" hangingPunct="1">
              <a:defRPr/>
            </a:pPr>
            <a:r>
              <a:rPr lang="en-US" dirty="0" smtClean="0">
                <a:solidFill>
                  <a:schemeClr val="tx2"/>
                </a:solidFill>
                <a:latin typeface="+mj-lt"/>
              </a:rPr>
              <a:t>#9:</a:t>
            </a:r>
            <a:r>
              <a:rPr lang="en-US" dirty="0" smtClean="0"/>
              <a:t>  Is there a way to make the debugger flash or emit a sound when a breakpoint is hit?</a:t>
            </a:r>
          </a:p>
        </p:txBody>
      </p:sp>
    </p:spTree>
  </p:cSld>
  <p:clrMapOvr>
    <a:masterClrMapping/>
  </p:clrMapOvr>
  <p:transition advClick="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48129" name="Title 1"/>
          <p:cNvSpPr>
            <a:spLocks noGrp="1"/>
          </p:cNvSpPr>
          <p:nvPr>
            <p:ph type="title"/>
          </p:nvPr>
        </p:nvSpPr>
        <p:spPr/>
        <p:txBody>
          <a:bodyPr/>
          <a:lstStyle/>
          <a:p>
            <a:pPr defTabSz="912777" eaLnBrk="1" hangingPunct="1">
              <a:defRPr/>
            </a:pPr>
            <a:r>
              <a:rPr smtClean="0"/>
              <a:t>Top 10 Debugger Questions</a:t>
            </a:r>
          </a:p>
        </p:txBody>
      </p:sp>
      <p:sp>
        <p:nvSpPr>
          <p:cNvPr id="48130" name="Content Placeholder 2"/>
          <p:cNvSpPr>
            <a:spLocks noGrp="1"/>
          </p:cNvSpPr>
          <p:nvPr>
            <p:ph type="body" idx="1"/>
          </p:nvPr>
        </p:nvSpPr>
        <p:spPr>
          <a:xfrm>
            <a:off x="382588" y="1414463"/>
            <a:ext cx="8380412" cy="457200"/>
          </a:xfrm>
        </p:spPr>
        <p:txBody>
          <a:bodyPr/>
          <a:lstStyle/>
          <a:p>
            <a:pPr marL="382573" indent="-382573" defTabSz="912777" eaLnBrk="1" hangingPunct="1">
              <a:defRPr/>
            </a:pPr>
            <a:r>
              <a:rPr lang="en-US" dirty="0" smtClean="0">
                <a:solidFill>
                  <a:schemeClr val="tx2"/>
                </a:solidFill>
                <a:latin typeface="+mj-lt"/>
              </a:rPr>
              <a:t>#8:  </a:t>
            </a:r>
            <a:r>
              <a:rPr lang="en-US" dirty="0" smtClean="0"/>
              <a:t>.</a:t>
            </a:r>
            <a:r>
              <a:rPr lang="en-US" dirty="0" err="1" smtClean="0"/>
              <a:t>kdfiles</a:t>
            </a:r>
            <a:r>
              <a:rPr lang="en-US" dirty="0" smtClean="0"/>
              <a:t> on Windows Vista</a:t>
            </a:r>
          </a:p>
        </p:txBody>
      </p:sp>
    </p:spTree>
  </p:cSld>
  <p:clrMapOvr>
    <a:masterClrMapping/>
  </p:clrMapOvr>
  <p:transition advClick="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49153" name="Title 1"/>
          <p:cNvSpPr>
            <a:spLocks noGrp="1"/>
          </p:cNvSpPr>
          <p:nvPr>
            <p:ph type="title"/>
          </p:nvPr>
        </p:nvSpPr>
        <p:spPr/>
        <p:txBody>
          <a:bodyPr/>
          <a:lstStyle/>
          <a:p>
            <a:pPr defTabSz="912777" eaLnBrk="1" hangingPunct="1">
              <a:defRPr/>
            </a:pPr>
            <a:r>
              <a:rPr smtClean="0"/>
              <a:t>Top 10 Debugger Questions</a:t>
            </a:r>
          </a:p>
        </p:txBody>
      </p:sp>
      <p:sp>
        <p:nvSpPr>
          <p:cNvPr id="49154" name="Content Placeholder 2"/>
          <p:cNvSpPr>
            <a:spLocks noGrp="1"/>
          </p:cNvSpPr>
          <p:nvPr>
            <p:ph type="body" idx="1"/>
          </p:nvPr>
        </p:nvSpPr>
        <p:spPr>
          <a:xfrm>
            <a:off x="382588" y="1414463"/>
            <a:ext cx="8380412" cy="914400"/>
          </a:xfrm>
        </p:spPr>
        <p:txBody>
          <a:bodyPr/>
          <a:lstStyle/>
          <a:p>
            <a:pPr marL="382573" indent="-382573" defTabSz="912777" eaLnBrk="1" hangingPunct="1">
              <a:defRPr/>
            </a:pPr>
            <a:r>
              <a:rPr lang="en-US" dirty="0" smtClean="0">
                <a:solidFill>
                  <a:schemeClr val="tx2"/>
                </a:solidFill>
                <a:latin typeface="+mj-lt"/>
              </a:rPr>
              <a:t>#7:</a:t>
            </a:r>
            <a:r>
              <a:rPr lang="en-US" dirty="0" smtClean="0"/>
              <a:t>  Breaking in Main() from KD. Module Load</a:t>
            </a:r>
          </a:p>
        </p:txBody>
      </p:sp>
    </p:spTree>
  </p:cSld>
  <p:clrMapOvr>
    <a:masterClrMapping/>
  </p:clrMapOvr>
  <p:transition advClick="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50177" name="Title 1"/>
          <p:cNvSpPr>
            <a:spLocks noGrp="1"/>
          </p:cNvSpPr>
          <p:nvPr>
            <p:ph type="title"/>
          </p:nvPr>
        </p:nvSpPr>
        <p:spPr/>
        <p:txBody>
          <a:bodyPr/>
          <a:lstStyle/>
          <a:p>
            <a:pPr defTabSz="912777" eaLnBrk="1" hangingPunct="1">
              <a:defRPr/>
            </a:pPr>
            <a:r>
              <a:rPr smtClean="0"/>
              <a:t>Top 10 Debugger Questions</a:t>
            </a:r>
          </a:p>
        </p:txBody>
      </p:sp>
      <p:sp>
        <p:nvSpPr>
          <p:cNvPr id="50178" name="Content Placeholder 2"/>
          <p:cNvSpPr>
            <a:spLocks noGrp="1"/>
          </p:cNvSpPr>
          <p:nvPr>
            <p:ph type="body" idx="1"/>
          </p:nvPr>
        </p:nvSpPr>
        <p:spPr>
          <a:xfrm>
            <a:off x="382588" y="1414463"/>
            <a:ext cx="8380412" cy="457200"/>
          </a:xfrm>
        </p:spPr>
        <p:txBody>
          <a:bodyPr/>
          <a:lstStyle/>
          <a:p>
            <a:pPr marL="382573" indent="-382573" defTabSz="912777" eaLnBrk="1" hangingPunct="1">
              <a:defRPr/>
            </a:pPr>
            <a:r>
              <a:rPr lang="en-US" dirty="0" smtClean="0">
                <a:solidFill>
                  <a:schemeClr val="tx2"/>
                </a:solidFill>
                <a:latin typeface="+mj-lt"/>
              </a:rPr>
              <a:t>#6:  </a:t>
            </a:r>
            <a:r>
              <a:rPr lang="en-US" dirty="0" smtClean="0"/>
              <a:t>.crash behavior</a:t>
            </a:r>
          </a:p>
        </p:txBody>
      </p:sp>
    </p:spTree>
  </p:cSld>
  <p:clrMapOvr>
    <a:masterClrMapping/>
  </p:clrMapOvr>
  <p:transition advClick="0">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52225" name="Title 1"/>
          <p:cNvSpPr>
            <a:spLocks noGrp="1"/>
          </p:cNvSpPr>
          <p:nvPr>
            <p:ph type="title"/>
          </p:nvPr>
        </p:nvSpPr>
        <p:spPr/>
        <p:txBody>
          <a:bodyPr/>
          <a:lstStyle/>
          <a:p>
            <a:pPr defTabSz="912777" eaLnBrk="1" hangingPunct="1">
              <a:defRPr/>
            </a:pPr>
            <a:r>
              <a:rPr smtClean="0"/>
              <a:t>Top 10 Debugger Questions</a:t>
            </a:r>
          </a:p>
        </p:txBody>
      </p:sp>
      <p:sp>
        <p:nvSpPr>
          <p:cNvPr id="52226" name="Content Placeholder 2"/>
          <p:cNvSpPr>
            <a:spLocks noGrp="1"/>
          </p:cNvSpPr>
          <p:nvPr>
            <p:ph type="body" idx="1"/>
          </p:nvPr>
        </p:nvSpPr>
        <p:spPr>
          <a:xfrm>
            <a:off x="382588" y="1414463"/>
            <a:ext cx="8380412" cy="457200"/>
          </a:xfrm>
        </p:spPr>
        <p:txBody>
          <a:bodyPr/>
          <a:lstStyle/>
          <a:p>
            <a:pPr marL="382573" indent="-382573" defTabSz="912777" eaLnBrk="1" hangingPunct="1">
              <a:defRPr/>
            </a:pPr>
            <a:r>
              <a:rPr lang="en-US" dirty="0" smtClean="0">
                <a:solidFill>
                  <a:schemeClr val="tx2"/>
                </a:solidFill>
                <a:latin typeface="+mj-lt"/>
              </a:rPr>
              <a:t>#5:</a:t>
            </a:r>
            <a:r>
              <a:rPr lang="en-US" dirty="0" smtClean="0"/>
              <a:t>  BCDEDIT</a:t>
            </a:r>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defTabSz="912777" eaLnBrk="1" hangingPunct="1">
              <a:defRPr/>
            </a:pPr>
            <a:r>
              <a:rPr smtClean="0"/>
              <a:t>Debug 01100101</a:t>
            </a:r>
          </a:p>
        </p:txBody>
      </p:sp>
      <p:sp>
        <p:nvSpPr>
          <p:cNvPr id="17410" name="Content Placeholder 2"/>
          <p:cNvSpPr>
            <a:spLocks noGrp="1"/>
          </p:cNvSpPr>
          <p:nvPr>
            <p:ph type="body" idx="1"/>
          </p:nvPr>
        </p:nvSpPr>
        <p:spPr/>
        <p:txBody>
          <a:bodyPr/>
          <a:lstStyle/>
          <a:p>
            <a:pPr marL="382573" indent="-382573" defTabSz="912777" eaLnBrk="1" hangingPunct="1">
              <a:defRPr/>
            </a:pPr>
            <a:r>
              <a:rPr lang="en-US" dirty="0" smtClean="0"/>
              <a:t>What is a debugger?</a:t>
            </a:r>
          </a:p>
        </p:txBody>
      </p:sp>
    </p:spTree>
  </p:cSld>
  <p:clrMapOvr>
    <a:masterClrMapping/>
  </p:clrMapOvr>
  <p:transition advClick="0">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54273" name="Title 1"/>
          <p:cNvSpPr>
            <a:spLocks noGrp="1"/>
          </p:cNvSpPr>
          <p:nvPr>
            <p:ph type="title"/>
          </p:nvPr>
        </p:nvSpPr>
        <p:spPr/>
        <p:txBody>
          <a:bodyPr/>
          <a:lstStyle/>
          <a:p>
            <a:pPr defTabSz="912777" eaLnBrk="1" hangingPunct="1">
              <a:defRPr/>
            </a:pPr>
            <a:r>
              <a:rPr smtClean="0"/>
              <a:t>Top 10 Debugger Questions</a:t>
            </a:r>
          </a:p>
        </p:txBody>
      </p:sp>
      <p:sp>
        <p:nvSpPr>
          <p:cNvPr id="54274" name="Content Placeholder 2"/>
          <p:cNvSpPr>
            <a:spLocks noGrp="1"/>
          </p:cNvSpPr>
          <p:nvPr>
            <p:ph type="body" idx="1"/>
          </p:nvPr>
        </p:nvSpPr>
        <p:spPr>
          <a:xfrm>
            <a:off x="382588" y="1414463"/>
            <a:ext cx="8380412" cy="457200"/>
          </a:xfrm>
        </p:spPr>
        <p:txBody>
          <a:bodyPr/>
          <a:lstStyle/>
          <a:p>
            <a:pPr marL="382573" indent="-382573" defTabSz="912777" eaLnBrk="1" hangingPunct="1">
              <a:defRPr/>
            </a:pPr>
            <a:r>
              <a:rPr lang="en-US" dirty="0" smtClean="0">
                <a:solidFill>
                  <a:schemeClr val="tx2"/>
                </a:solidFill>
                <a:latin typeface="+mj-lt"/>
              </a:rPr>
              <a:t>#4:  </a:t>
            </a:r>
            <a:r>
              <a:rPr lang="en-US" dirty="0" smtClean="0"/>
              <a:t>Why Does KD Get Wedged</a:t>
            </a:r>
          </a:p>
        </p:txBody>
      </p:sp>
    </p:spTree>
  </p:cSld>
  <p:clrMapOvr>
    <a:masterClrMapping/>
  </p:clrMapOvr>
  <p:transition advClick="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56321" name="Title 1"/>
          <p:cNvSpPr>
            <a:spLocks noGrp="1"/>
          </p:cNvSpPr>
          <p:nvPr>
            <p:ph type="title"/>
          </p:nvPr>
        </p:nvSpPr>
        <p:spPr/>
        <p:txBody>
          <a:bodyPr/>
          <a:lstStyle/>
          <a:p>
            <a:pPr defTabSz="912777" eaLnBrk="1" hangingPunct="1">
              <a:defRPr/>
            </a:pPr>
            <a:r>
              <a:rPr smtClean="0"/>
              <a:t>Top 10 Debugger Questions</a:t>
            </a:r>
          </a:p>
        </p:txBody>
      </p:sp>
      <p:sp>
        <p:nvSpPr>
          <p:cNvPr id="56322" name="Content Placeholder 2"/>
          <p:cNvSpPr>
            <a:spLocks noGrp="1"/>
          </p:cNvSpPr>
          <p:nvPr>
            <p:ph type="body" idx="1"/>
          </p:nvPr>
        </p:nvSpPr>
        <p:spPr>
          <a:xfrm>
            <a:off x="382588" y="1414463"/>
            <a:ext cx="8380412" cy="457200"/>
          </a:xfrm>
        </p:spPr>
        <p:txBody>
          <a:bodyPr/>
          <a:lstStyle/>
          <a:p>
            <a:pPr marL="382573" indent="-382573" defTabSz="912777" eaLnBrk="1" hangingPunct="1">
              <a:defRPr/>
            </a:pPr>
            <a:r>
              <a:rPr lang="en-US" dirty="0" smtClean="0">
                <a:solidFill>
                  <a:schemeClr val="tx2"/>
                </a:solidFill>
                <a:latin typeface="+mj-lt"/>
              </a:rPr>
              <a:t>#3:  </a:t>
            </a:r>
            <a:r>
              <a:rPr lang="en-US" dirty="0" err="1" smtClean="0"/>
              <a:t>kd</a:t>
            </a:r>
            <a:r>
              <a:rPr lang="en-US" dirty="0" smtClean="0"/>
              <a:t> -</a:t>
            </a:r>
            <a:r>
              <a:rPr lang="en-US" dirty="0" err="1" smtClean="0"/>
              <a:t>kl</a:t>
            </a:r>
            <a:endParaRPr lang="en-US" dirty="0" smtClean="0"/>
          </a:p>
        </p:txBody>
      </p:sp>
    </p:spTree>
  </p:cSld>
  <p:clrMapOvr>
    <a:masterClrMapping/>
  </p:clrMapOvr>
  <p:transition advClick="0">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1002" y="1328569"/>
            <a:ext cx="1049766" cy="521746"/>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57345" name="Rectangle 2"/>
          <p:cNvSpPr>
            <a:spLocks noGrp="1"/>
          </p:cNvSpPr>
          <p:nvPr>
            <p:ph type="title"/>
          </p:nvPr>
        </p:nvSpPr>
        <p:spPr/>
        <p:txBody>
          <a:bodyPr/>
          <a:lstStyle/>
          <a:p>
            <a:pPr defTabSz="912777" eaLnBrk="1" hangingPunct="1">
              <a:defRPr/>
            </a:pPr>
            <a:r>
              <a:rPr smtClean="0"/>
              <a:t>Top 10 Debugger Questions</a:t>
            </a:r>
          </a:p>
        </p:txBody>
      </p:sp>
      <p:sp>
        <p:nvSpPr>
          <p:cNvPr id="57346" name="Rectangle 3"/>
          <p:cNvSpPr>
            <a:spLocks noGrp="1"/>
          </p:cNvSpPr>
          <p:nvPr>
            <p:ph type="body" idx="1"/>
          </p:nvPr>
        </p:nvSpPr>
        <p:spPr>
          <a:xfrm>
            <a:off x="382588" y="1414463"/>
            <a:ext cx="8380412" cy="457200"/>
          </a:xfrm>
        </p:spPr>
        <p:txBody>
          <a:bodyPr/>
          <a:lstStyle/>
          <a:p>
            <a:pPr marL="382573" indent="-382573" defTabSz="912777" eaLnBrk="1" hangingPunct="1">
              <a:defRPr/>
            </a:pPr>
            <a:r>
              <a:rPr lang="en-US" dirty="0" smtClean="0">
                <a:solidFill>
                  <a:schemeClr val="tx2"/>
                </a:solidFill>
                <a:latin typeface="+mj-lt"/>
              </a:rPr>
              <a:t>#2:  </a:t>
            </a:r>
            <a:r>
              <a:rPr lang="en-US" dirty="0" smtClean="0"/>
              <a:t>Can I force the symbols to match?</a:t>
            </a:r>
          </a:p>
        </p:txBody>
      </p:sp>
    </p:spTree>
  </p:cSld>
  <p:clrMapOvr>
    <a:masterClrMapping/>
  </p:clrMapOvr>
  <p:transition advClick="0">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09" name="Picture 15" descr="cloud 4.png"/>
          <p:cNvPicPr>
            <a:picLocks noChangeAspect="1"/>
          </p:cNvPicPr>
          <p:nvPr/>
        </p:nvPicPr>
        <p:blipFill>
          <a:blip r:embed="rId3"/>
          <a:srcRect/>
          <a:stretch>
            <a:fillRect/>
          </a:stretch>
        </p:blipFill>
        <p:spPr bwMode="auto">
          <a:xfrm rot="9230958">
            <a:off x="1033463" y="2605088"/>
            <a:ext cx="5715000" cy="4981575"/>
          </a:xfrm>
          <a:prstGeom prst="rect">
            <a:avLst/>
          </a:prstGeom>
          <a:noFill/>
          <a:ln w="9525">
            <a:noFill/>
            <a:miter lim="800000"/>
            <a:headEnd/>
            <a:tailEnd/>
          </a:ln>
        </p:spPr>
      </p:pic>
      <p:pic>
        <p:nvPicPr>
          <p:cNvPr id="94210" name="Picture 12" descr="cloud 4.png"/>
          <p:cNvPicPr>
            <a:picLocks noChangeAspect="1"/>
          </p:cNvPicPr>
          <p:nvPr/>
        </p:nvPicPr>
        <p:blipFill>
          <a:blip r:embed="rId3"/>
          <a:srcRect/>
          <a:stretch>
            <a:fillRect/>
          </a:stretch>
        </p:blipFill>
        <p:spPr bwMode="auto">
          <a:xfrm>
            <a:off x="-1143000" y="-381000"/>
            <a:ext cx="5715000" cy="4981575"/>
          </a:xfrm>
          <a:prstGeom prst="rect">
            <a:avLst/>
          </a:prstGeom>
          <a:noFill/>
          <a:ln w="9525">
            <a:noFill/>
            <a:miter lim="800000"/>
            <a:headEnd/>
            <a:tailEnd/>
          </a:ln>
        </p:spPr>
      </p:pic>
      <p:pic>
        <p:nvPicPr>
          <p:cNvPr id="94211" name="Picture 10" descr="cloud 2.png"/>
          <p:cNvPicPr>
            <a:picLocks noChangeAspect="1"/>
          </p:cNvPicPr>
          <p:nvPr/>
        </p:nvPicPr>
        <p:blipFill>
          <a:blip r:embed="rId4"/>
          <a:srcRect/>
          <a:stretch>
            <a:fillRect/>
          </a:stretch>
        </p:blipFill>
        <p:spPr bwMode="auto">
          <a:xfrm>
            <a:off x="3314700" y="1419225"/>
            <a:ext cx="5448300" cy="2743200"/>
          </a:xfrm>
          <a:prstGeom prst="rect">
            <a:avLst/>
          </a:prstGeom>
          <a:noFill/>
          <a:ln w="9525">
            <a:noFill/>
            <a:miter lim="800000"/>
            <a:headEnd/>
            <a:tailEnd/>
          </a:ln>
        </p:spPr>
      </p:pic>
      <p:sp>
        <p:nvSpPr>
          <p:cNvPr id="58369" name="Rectangle 2"/>
          <p:cNvSpPr>
            <a:spLocks noGrp="1"/>
          </p:cNvSpPr>
          <p:nvPr>
            <p:ph type="title"/>
          </p:nvPr>
        </p:nvSpPr>
        <p:spPr/>
        <p:txBody>
          <a:bodyPr/>
          <a:lstStyle/>
          <a:p>
            <a:pPr defTabSz="912777" eaLnBrk="1" hangingPunct="1">
              <a:defRPr/>
            </a:pPr>
            <a:r>
              <a:rPr smtClean="0"/>
              <a:t>Top 10 Debugger Questions</a:t>
            </a:r>
          </a:p>
        </p:txBody>
      </p:sp>
      <p:sp>
        <p:nvSpPr>
          <p:cNvPr id="58370" name="Rectangle 3"/>
          <p:cNvSpPr>
            <a:spLocks noGrp="1"/>
          </p:cNvSpPr>
          <p:nvPr>
            <p:ph type="body" idx="1"/>
          </p:nvPr>
        </p:nvSpPr>
        <p:spPr>
          <a:xfrm>
            <a:off x="1054054" y="1917546"/>
            <a:ext cx="8380412" cy="664797"/>
          </a:xfrm>
          <a:effectLst>
            <a:reflection blurRad="6350" stA="52000" endA="300" endPos="35000" dir="5400000" sy="-100000" algn="bl" rotWithShape="0"/>
          </a:effectLst>
        </p:spPr>
        <p:txBody>
          <a:bodyPr/>
          <a:lstStyle/>
          <a:p>
            <a:pPr marL="382573" indent="-382573" defTabSz="912777" eaLnBrk="1" hangingPunct="1">
              <a:buFontTx/>
              <a:buNone/>
              <a:defRPr/>
            </a:pPr>
            <a:r>
              <a:rPr lang="en-US"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j-lt"/>
              </a:rPr>
              <a:t>#1:</a:t>
            </a:r>
            <a:r>
              <a:rPr lang="en-US" sz="4000" dirty="0" smtClean="0"/>
              <a:t>    </a:t>
            </a:r>
            <a:r>
              <a:rPr lang="en-US"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Why is the sky blue? </a:t>
            </a:r>
          </a:p>
        </p:txBody>
      </p:sp>
      <p:grpSp>
        <p:nvGrpSpPr>
          <p:cNvPr id="94213" name="Group 14"/>
          <p:cNvGrpSpPr>
            <a:grpSpLocks/>
          </p:cNvGrpSpPr>
          <p:nvPr/>
        </p:nvGrpSpPr>
        <p:grpSpPr bwMode="auto">
          <a:xfrm>
            <a:off x="381000" y="1285875"/>
            <a:ext cx="2286000" cy="1981200"/>
            <a:chOff x="381000" y="1285536"/>
            <a:chExt cx="2286000" cy="1981200"/>
          </a:xfrm>
        </p:grpSpPr>
        <p:sp>
          <p:nvSpPr>
            <p:cNvPr id="6" name="Explosion 2 5"/>
            <p:cNvSpPr/>
            <p:nvPr/>
          </p:nvSpPr>
          <p:spPr bwMode="auto">
            <a:xfrm>
              <a:off x="381000" y="1285536"/>
              <a:ext cx="2286000" cy="1981200"/>
            </a:xfrm>
            <a:prstGeom prst="irregularSeal2">
              <a:avLst/>
            </a:prstGeom>
            <a:ln>
              <a:headEnd type="none" w="med" len="med"/>
              <a:tailEnd type="none" w="med" len="med"/>
            </a:ln>
            <a:effectLst>
              <a:glow rad="70000">
                <a:schemeClr val="accent3">
                  <a:tint val="30000"/>
                  <a:shade val="95000"/>
                  <a:satMod val="300000"/>
                  <a:alpha val="50000"/>
                </a:schemeClr>
              </a:glow>
            </a:effectLst>
          </p:spPr>
          <p:style>
            <a:lnRef idx="1">
              <a:schemeClr val="accent3"/>
            </a:lnRef>
            <a:fillRef idx="3">
              <a:schemeClr val="accent3"/>
            </a:fillRef>
            <a:effectRef idx="2">
              <a:schemeClr val="accent3"/>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8" name="Explosion 2 7"/>
            <p:cNvSpPr/>
            <p:nvPr/>
          </p:nvSpPr>
          <p:spPr bwMode="auto">
            <a:xfrm>
              <a:off x="671466" y="1481862"/>
              <a:ext cx="1624398" cy="1644126"/>
            </a:xfrm>
            <a:prstGeom prst="irregularSeal2">
              <a:avLst/>
            </a:prstGeom>
            <a:ln>
              <a:headEnd type="none" w="med" len="med"/>
              <a:tailEnd type="none" w="med" len="med"/>
            </a:ln>
            <a:effectLst>
              <a:glow rad="70000">
                <a:schemeClr val="accent5">
                  <a:tint val="30000"/>
                  <a:shade val="95000"/>
                  <a:satMod val="300000"/>
                  <a:alpha val="50000"/>
                </a:schemeClr>
              </a:glow>
            </a:effectLst>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9" name="Explosion 2 8"/>
            <p:cNvSpPr/>
            <p:nvPr/>
          </p:nvSpPr>
          <p:spPr bwMode="auto">
            <a:xfrm>
              <a:off x="838200" y="1666536"/>
              <a:ext cx="1219200" cy="1186926"/>
            </a:xfrm>
            <a:prstGeom prst="irregularSeal2">
              <a:avLst/>
            </a:prstGeom>
            <a:ln>
              <a:headEnd type="none" w="med" len="med"/>
              <a:tailEnd type="none" w="med" len="med"/>
            </a:ln>
            <a:effectLst>
              <a:glow rad="70000">
                <a:schemeClr val="accent6">
                  <a:tint val="30000"/>
                  <a:shade val="95000"/>
                  <a:satMod val="300000"/>
                  <a:alpha val="50000"/>
                </a:schemeClr>
              </a:glow>
            </a:effectLst>
          </p:spPr>
          <p:style>
            <a:lnRef idx="1">
              <a:schemeClr val="accent6"/>
            </a:lnRef>
            <a:fillRef idx="3">
              <a:schemeClr val="accent6"/>
            </a:fillRef>
            <a:effectRef idx="2">
              <a:schemeClr val="accent6"/>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grpSp>
      <p:pic>
        <p:nvPicPr>
          <p:cNvPr id="94215" name="Picture 11" descr="cloud 3.png"/>
          <p:cNvPicPr>
            <a:picLocks noChangeAspect="1"/>
          </p:cNvPicPr>
          <p:nvPr/>
        </p:nvPicPr>
        <p:blipFill>
          <a:blip r:embed="rId5"/>
          <a:srcRect/>
          <a:stretch>
            <a:fillRect/>
          </a:stretch>
        </p:blipFill>
        <p:spPr bwMode="auto">
          <a:xfrm>
            <a:off x="2914650" y="3733800"/>
            <a:ext cx="6229350" cy="2324100"/>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Summary</a:t>
            </a:r>
            <a:endParaRPr/>
          </a:p>
        </p:txBody>
      </p:sp>
      <p:sp>
        <p:nvSpPr>
          <p:cNvPr id="3" name="Content Placeholder 2"/>
          <p:cNvSpPr>
            <a:spLocks noGrp="1"/>
          </p:cNvSpPr>
          <p:nvPr>
            <p:ph type="body" idx="1"/>
          </p:nvPr>
        </p:nvSpPr>
        <p:spPr>
          <a:xfrm>
            <a:off x="382588" y="1414463"/>
            <a:ext cx="8380412" cy="4113212"/>
          </a:xfrm>
        </p:spPr>
        <p:txBody>
          <a:bodyPr/>
          <a:lstStyle/>
          <a:p>
            <a:pPr marL="382573" indent="-382573" defTabSz="912777" eaLnBrk="1" hangingPunct="1">
              <a:defRPr/>
            </a:pPr>
            <a:r>
              <a:rPr lang="en-US" dirty="0" smtClean="0"/>
              <a:t>Debugging effectively requires understanding your target code, debugger theory and Operating System (OS) theory. This presentation has been an introduction to operating system and debugger theory with an emphasis on debugger capabilities and commands. The related lab gives hands on experience with driver and OS theory using the debugger as the enabler</a:t>
            </a:r>
          </a:p>
        </p:txBody>
      </p:sp>
    </p:spTree>
  </p:cSld>
  <p:clrMapOvr>
    <a:masterClrMapping/>
  </p:clrMapOvr>
  <p:transition advClick="0">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defTabSz="912777" eaLnBrk="1" hangingPunct="1">
              <a:defRPr/>
            </a:pPr>
            <a:r>
              <a:rPr smtClean="0"/>
              <a:t>Call To Action</a:t>
            </a:r>
            <a:endParaRPr/>
          </a:p>
        </p:txBody>
      </p:sp>
      <p:sp>
        <p:nvSpPr>
          <p:cNvPr id="243715" name="Rectangle 3"/>
          <p:cNvSpPr>
            <a:spLocks noGrp="1" noChangeArrowheads="1"/>
          </p:cNvSpPr>
          <p:nvPr>
            <p:ph type="body" idx="1"/>
          </p:nvPr>
        </p:nvSpPr>
        <p:spPr>
          <a:xfrm>
            <a:off x="382588" y="1414463"/>
            <a:ext cx="8380412" cy="4362450"/>
          </a:xfrm>
        </p:spPr>
        <p:txBody>
          <a:bodyPr/>
          <a:lstStyle/>
          <a:p>
            <a:pPr marL="382573" indent="-382573" defTabSz="912777" eaLnBrk="1" hangingPunct="1">
              <a:defRPr/>
            </a:pPr>
            <a:r>
              <a:rPr lang="en-US" dirty="0" smtClean="0"/>
              <a:t>Understand the system state, </a:t>
            </a:r>
            <a:br>
              <a:rPr lang="en-US" dirty="0" smtClean="0"/>
            </a:br>
            <a:r>
              <a:rPr lang="en-US" dirty="0" smtClean="0"/>
              <a:t>not just your driver</a:t>
            </a:r>
          </a:p>
          <a:p>
            <a:pPr marL="704822" lvl="1" indent="-317487" defTabSz="912777" eaLnBrk="1" hangingPunct="1">
              <a:defRPr/>
            </a:pPr>
            <a:r>
              <a:rPr lang="en-US" dirty="0" smtClean="0"/>
              <a:t>Virtual Memory</a:t>
            </a:r>
          </a:p>
          <a:p>
            <a:pPr marL="704822" lvl="1" indent="-317487" defTabSz="912777" eaLnBrk="1" hangingPunct="1">
              <a:defRPr/>
            </a:pPr>
            <a:r>
              <a:rPr lang="en-US" dirty="0" smtClean="0"/>
              <a:t>Interrupts</a:t>
            </a:r>
          </a:p>
          <a:p>
            <a:pPr marL="704822" lvl="1" indent="-317487" defTabSz="912777" eaLnBrk="1" hangingPunct="1">
              <a:defRPr/>
            </a:pPr>
            <a:r>
              <a:rPr lang="en-US" dirty="0" err="1" smtClean="0"/>
              <a:t>Timeslice</a:t>
            </a:r>
            <a:r>
              <a:rPr lang="en-US" dirty="0" smtClean="0"/>
              <a:t>/Dispatch</a:t>
            </a:r>
          </a:p>
          <a:p>
            <a:pPr marL="382573" indent="-382573" defTabSz="912777" eaLnBrk="1" hangingPunct="1">
              <a:defRPr/>
            </a:pPr>
            <a:r>
              <a:rPr lang="en-US" dirty="0" smtClean="0"/>
              <a:t>Go beyond Call Stacks and Exceptions</a:t>
            </a:r>
          </a:p>
          <a:p>
            <a:pPr marL="704822" lvl="1" indent="-317487" defTabSz="912777" eaLnBrk="1" hangingPunct="1">
              <a:defRPr/>
            </a:pPr>
            <a:r>
              <a:rPr lang="en-US" dirty="0" smtClean="0"/>
              <a:t>Know more of the essential commands</a:t>
            </a:r>
          </a:p>
          <a:p>
            <a:pPr marL="382573" indent="-382573" defTabSz="912777" eaLnBrk="1" hangingPunct="1">
              <a:defRPr/>
            </a:pPr>
            <a:r>
              <a:rPr lang="en-US" dirty="0" smtClean="0"/>
              <a:t>Debugging Well is Very Rewarding</a:t>
            </a:r>
          </a:p>
        </p:txBody>
      </p:sp>
    </p:spTree>
  </p:cSld>
  <p:clrMapOvr>
    <a:masterClrMapping/>
  </p:clrMapOvr>
  <p:transition advClick="0">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2824424" y="6225990"/>
            <a:ext cx="3495152" cy="4572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242690" name="Rectangle 2"/>
          <p:cNvSpPr>
            <a:spLocks noGrp="1" noChangeArrowheads="1"/>
          </p:cNvSpPr>
          <p:nvPr>
            <p:ph type="title"/>
          </p:nvPr>
        </p:nvSpPr>
        <p:spPr/>
        <p:txBody>
          <a:bodyPr/>
          <a:lstStyle/>
          <a:p>
            <a:pPr defTabSz="912777" eaLnBrk="1" hangingPunct="1">
              <a:defRPr/>
            </a:pPr>
            <a:r>
              <a:rPr smtClean="0"/>
              <a:t>Additional Resources</a:t>
            </a:r>
            <a:endParaRPr/>
          </a:p>
        </p:txBody>
      </p:sp>
      <p:sp>
        <p:nvSpPr>
          <p:cNvPr id="242691" name="Rectangle 3"/>
          <p:cNvSpPr>
            <a:spLocks noGrp="1" noChangeArrowheads="1"/>
          </p:cNvSpPr>
          <p:nvPr>
            <p:ph type="body" idx="1"/>
          </p:nvPr>
        </p:nvSpPr>
        <p:spPr>
          <a:xfrm>
            <a:off x="382588" y="1414463"/>
            <a:ext cx="8380412" cy="5078412"/>
          </a:xfrm>
        </p:spPr>
        <p:txBody>
          <a:bodyPr/>
          <a:lstStyle/>
          <a:p>
            <a:pPr marL="382573" indent="-382573" defTabSz="912777" eaLnBrk="1" hangingPunct="1">
              <a:defRPr/>
            </a:pPr>
            <a:r>
              <a:rPr lang="en-US" sz="2000" dirty="0" smtClean="0"/>
              <a:t>Web Resources</a:t>
            </a:r>
          </a:p>
          <a:p>
            <a:pPr marL="704822" lvl="1" indent="-317487" defTabSz="912777" eaLnBrk="1" hangingPunct="1">
              <a:defRPr/>
            </a:pPr>
            <a:r>
              <a:rPr lang="en-US" sz="1800" dirty="0" smtClean="0"/>
              <a:t>Debugging Tools for Windows: </a:t>
            </a:r>
            <a:r>
              <a:rPr lang="en-US" sz="1800" dirty="0" smtClean="0">
                <a:hlinkClick r:id="rId3"/>
              </a:rPr>
              <a:t>http://www.microsoft.com/whdc/DevTools/Debugging/default.mspx</a:t>
            </a:r>
            <a:r>
              <a:rPr lang="en-US" sz="1800" dirty="0" smtClean="0"/>
              <a:t> </a:t>
            </a:r>
          </a:p>
          <a:p>
            <a:pPr marL="704822" lvl="1" indent="-317487" defTabSz="912777" eaLnBrk="1" hangingPunct="1">
              <a:defRPr/>
            </a:pPr>
            <a:r>
              <a:rPr lang="en-US" sz="1800" dirty="0" smtClean="0"/>
              <a:t>Training, message boards, etc: </a:t>
            </a:r>
            <a:r>
              <a:rPr lang="en-US" sz="1800" dirty="0" smtClean="0">
                <a:hlinkClick r:id="rId4"/>
              </a:rPr>
              <a:t>http://www.microsoft.com/whdc/devtools/debugging/resources.mspx</a:t>
            </a:r>
            <a:r>
              <a:rPr lang="en-US" sz="1800" dirty="0" smtClean="0"/>
              <a:t> </a:t>
            </a:r>
          </a:p>
          <a:p>
            <a:pPr marL="382573" indent="-382573" defTabSz="912777" eaLnBrk="1" hangingPunct="1">
              <a:defRPr/>
            </a:pPr>
            <a:r>
              <a:rPr lang="en-US" sz="2000" dirty="0" smtClean="0"/>
              <a:t>Related Sessions</a:t>
            </a:r>
          </a:p>
          <a:p>
            <a:pPr marL="704822" lvl="1" indent="-317487" defTabSz="912777" eaLnBrk="1" hangingPunct="1">
              <a:defRPr/>
            </a:pPr>
            <a:r>
              <a:rPr lang="en-US" sz="1800" dirty="0" smtClean="0"/>
              <a:t>DVR-T410 Driver Debugging Basics</a:t>
            </a:r>
          </a:p>
          <a:p>
            <a:pPr marL="704822" lvl="1" indent="-317487" defTabSz="912777" eaLnBrk="1" hangingPunct="1">
              <a:defRPr/>
            </a:pPr>
            <a:r>
              <a:rPr lang="en-US" sz="1800" dirty="0" smtClean="0"/>
              <a:t>DVR-C478 Debugging Drivers:  Discussion</a:t>
            </a:r>
          </a:p>
          <a:p>
            <a:pPr marL="704822" lvl="1" indent="-317487" defTabSz="912777" eaLnBrk="1" hangingPunct="1">
              <a:defRPr/>
            </a:pPr>
            <a:r>
              <a:rPr lang="en-US" sz="1800" dirty="0" smtClean="0"/>
              <a:t>DVR-C408 Driver Verifier:  Internals Discussion</a:t>
            </a:r>
          </a:p>
          <a:p>
            <a:pPr marL="704822" lvl="1" indent="-317487" defTabSz="912777" eaLnBrk="1" hangingPunct="1">
              <a:defRPr/>
            </a:pPr>
            <a:r>
              <a:rPr lang="en-US" sz="1800" dirty="0" smtClean="0"/>
              <a:t>DVR-H409 Debugging Bugs Exposed by Driver Verifier:  Workshop</a:t>
            </a:r>
          </a:p>
          <a:p>
            <a:pPr marL="704822" lvl="1" indent="-317487" defTabSz="912777" eaLnBrk="1" hangingPunct="1">
              <a:defRPr/>
            </a:pPr>
            <a:r>
              <a:rPr lang="en-US" sz="1800" dirty="0" smtClean="0"/>
              <a:t>DVR-H481 64-bit Driver Debugging Basics:  Workshop (2 sessions)</a:t>
            </a:r>
          </a:p>
          <a:p>
            <a:pPr marL="382573" indent="-382573" defTabSz="912777" eaLnBrk="1" hangingPunct="1">
              <a:defRPr/>
            </a:pPr>
            <a:r>
              <a:rPr lang="en-US" sz="2000" dirty="0" smtClean="0"/>
              <a:t>Help:  Create a support incident:  </a:t>
            </a:r>
            <a:r>
              <a:rPr lang="en-US" sz="2000" dirty="0" smtClean="0">
                <a:hlinkClick r:id="rId5"/>
              </a:rPr>
              <a:t>DDK Developer Support</a:t>
            </a:r>
            <a:endParaRPr lang="en-US" sz="2000" dirty="0" smtClean="0"/>
          </a:p>
          <a:p>
            <a:pPr marL="382573" indent="-382573" defTabSz="912777" eaLnBrk="1" hangingPunct="1">
              <a:defRPr/>
            </a:pPr>
            <a:r>
              <a:rPr lang="en-US" sz="2000" dirty="0" smtClean="0"/>
              <a:t>Feedback:   Send suggestions or bug reports:  </a:t>
            </a:r>
            <a:br>
              <a:rPr lang="en-US" sz="2000" dirty="0" smtClean="0"/>
            </a:br>
            <a:endParaRPr lang="en-US" sz="2000" dirty="0" smtClean="0"/>
          </a:p>
        </p:txBody>
      </p:sp>
      <p:sp>
        <p:nvSpPr>
          <p:cNvPr id="242693" name="Text Box 5"/>
          <p:cNvSpPr txBox="1">
            <a:spLocks noChangeArrowheads="1"/>
          </p:cNvSpPr>
          <p:nvPr/>
        </p:nvSpPr>
        <p:spPr bwMode="auto">
          <a:xfrm>
            <a:off x="2270125" y="6257925"/>
            <a:ext cx="4592638" cy="400050"/>
          </a:xfrm>
          <a:prstGeom prst="rect">
            <a:avLst/>
          </a:prstGeom>
          <a:noFill/>
          <a:ln w="12700">
            <a:noFill/>
            <a:miter lim="800000"/>
            <a:headEnd/>
            <a:tailEnd/>
          </a:ln>
          <a:effectLst/>
        </p:spPr>
        <p:txBody>
          <a:bodyPr lIns="91428" tIns="45715" rIns="91428" bIns="45715">
            <a:spAutoFit/>
          </a:bodyPr>
          <a:lstStyle/>
          <a:p>
            <a:pPr algn="ctr" fontAlgn="auto">
              <a:spcBef>
                <a:spcPts val="0"/>
              </a:spcBef>
              <a:spcAft>
                <a:spcPts val="0"/>
              </a:spcAft>
              <a:defRPr/>
            </a:pPr>
            <a:r>
              <a:rPr lang="en-US" sz="2000" dirty="0" err="1">
                <a:effectLst>
                  <a:outerShdw blurRad="38100" dist="38100" dir="2700000" algn="tl">
                    <a:srgbClr val="000000">
                      <a:alpha val="43137"/>
                    </a:srgbClr>
                  </a:outerShdw>
                </a:effectLst>
                <a:latin typeface="+mn-lt"/>
                <a:hlinkClick r:id="rId6"/>
              </a:rPr>
              <a:t>Windbgfb</a:t>
            </a:r>
            <a:r>
              <a:rPr lang="en-US" sz="2000" dirty="0">
                <a:effectLst>
                  <a:outerShdw blurRad="38100" dist="38100" dir="2700000" algn="tl">
                    <a:srgbClr val="000000">
                      <a:alpha val="43137"/>
                    </a:srgbClr>
                  </a:outerShdw>
                </a:effectLst>
                <a:latin typeface="+mn-lt"/>
                <a:hlinkClick r:id="rId6"/>
              </a:rPr>
              <a:t> @ microsoft.com</a:t>
            </a:r>
            <a:endParaRPr lang="en-US" dirty="0">
              <a:solidFill>
                <a:schemeClr val="tx2"/>
              </a:solidFill>
              <a:effectLst>
                <a:outerShdw blurRad="38100" dist="38100" dir="2700000" algn="tl">
                  <a:srgbClr val="000000">
                    <a:alpha val="43137"/>
                  </a:srgbClr>
                </a:outerShdw>
              </a:effectLst>
              <a:latin typeface="+mn-lt"/>
            </a:endParaRPr>
          </a:p>
        </p:txBody>
      </p:sp>
    </p:spTree>
  </p:cSld>
  <p:clrMapOvr>
    <a:masterClrMapping/>
  </p:clrMapOvr>
  <p:transition advClick="0">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3" name="Picture 2" descr="Microsoft logo and tagline"/>
          <p:cNvPicPr>
            <a:picLocks noChangeAspect="1" noChangeArrowheads="1"/>
          </p:cNvPicPr>
          <p:nvPr/>
        </p:nvPicPr>
        <p:blipFill>
          <a:blip r:embed="rId3"/>
          <a:srcRect/>
          <a:stretch>
            <a:fillRect/>
          </a:stretch>
        </p:blipFill>
        <p:spPr bwMode="black">
          <a:xfrm>
            <a:off x="1601788" y="2787650"/>
            <a:ext cx="5940425" cy="1282700"/>
          </a:xfrm>
          <a:prstGeom prst="rect">
            <a:avLst/>
          </a:prstGeom>
          <a:noFill/>
          <a:ln w="9525">
            <a:noFill/>
            <a:miter lim="800000"/>
            <a:headEnd/>
            <a:tailEnd/>
          </a:ln>
        </p:spPr>
      </p:pic>
      <p:sp>
        <p:nvSpPr>
          <p:cNvPr id="100354" name="Text Box 3"/>
          <p:cNvSpPr txBox="1">
            <a:spLocks noChangeArrowheads="1"/>
          </p:cNvSpPr>
          <p:nvPr/>
        </p:nvSpPr>
        <p:spPr bwMode="blackWhite">
          <a:xfrm>
            <a:off x="381000" y="5926138"/>
            <a:ext cx="8382000" cy="523875"/>
          </a:xfrm>
          <a:prstGeom prst="rect">
            <a:avLst/>
          </a:prstGeom>
          <a:noFill/>
          <a:ln w="12700">
            <a:noFill/>
            <a:miter lim="800000"/>
            <a:headEnd type="none" w="sm" len="sm"/>
            <a:tailEnd type="none" w="sm" len="sm"/>
          </a:ln>
        </p:spPr>
        <p:txBody>
          <a:bodyPr lIns="91417" tIns="45710" rIns="91417" bIns="45710">
            <a:spAutoFit/>
          </a:bodyPr>
          <a:lstStyle/>
          <a:p>
            <a:pPr algn="ctr" defTabSz="912813" eaLnBrk="0" hangingPunct="0"/>
            <a:r>
              <a:rPr lang="en-US" sz="70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2813" eaLnBrk="0" hangingPunct="0"/>
            <a:r>
              <a:rPr lang="en-US" sz="70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a:solidFill>
                  <a:schemeClr val="tx2"/>
                </a:solidFill>
                <a:latin typeface="Segoe" pitchFamily="34" charset="0"/>
                <a:cs typeface="Arial" charset="0"/>
              </a:rPr>
            </a:br>
            <a:r>
              <a:rPr lang="en-US" sz="70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12777" eaLnBrk="1" hangingPunct="1">
              <a:defRPr/>
            </a:pPr>
            <a:r>
              <a:rPr smtClean="0"/>
              <a:t>Debug 01100101</a:t>
            </a:r>
            <a:br>
              <a:rPr smtClean="0"/>
            </a:br>
            <a:endParaRPr/>
          </a:p>
        </p:txBody>
      </p:sp>
      <p:sp>
        <p:nvSpPr>
          <p:cNvPr id="19458" name="Content Placeholder 2"/>
          <p:cNvSpPr>
            <a:spLocks noGrp="1"/>
          </p:cNvSpPr>
          <p:nvPr>
            <p:ph type="body" idx="1"/>
          </p:nvPr>
        </p:nvSpPr>
        <p:spPr>
          <a:xfrm>
            <a:off x="382588" y="1414463"/>
            <a:ext cx="8380412" cy="2900362"/>
          </a:xfrm>
        </p:spPr>
        <p:txBody>
          <a:bodyPr/>
          <a:lstStyle/>
          <a:p>
            <a:pPr marL="382573" indent="-382573" defTabSz="912777" eaLnBrk="1" hangingPunct="1">
              <a:defRPr/>
            </a:pPr>
            <a:r>
              <a:rPr lang="en-US" dirty="0" smtClean="0"/>
              <a:t>State</a:t>
            </a:r>
          </a:p>
          <a:p>
            <a:pPr marL="382573" indent="-382573" defTabSz="912777" eaLnBrk="1" hangingPunct="1">
              <a:buFontTx/>
              <a:buNone/>
              <a:defRPr/>
            </a:pPr>
            <a:r>
              <a:rPr lang="en-US" dirty="0" smtClean="0"/>
              <a:t>Virtual memory</a:t>
            </a:r>
          </a:p>
          <a:p>
            <a:pPr marL="382573" indent="-382573" defTabSz="912777" eaLnBrk="1" hangingPunct="1">
              <a:buFontTx/>
              <a:buNone/>
              <a:defRPr/>
            </a:pPr>
            <a:r>
              <a:rPr lang="en-US" dirty="0" smtClean="0"/>
              <a:t>Process List	-&gt; Directory Base List -&gt; VM</a:t>
            </a:r>
          </a:p>
          <a:p>
            <a:pPr marL="382573" indent="-382573" defTabSz="912777" eaLnBrk="1" hangingPunct="1">
              <a:buFontTx/>
              <a:buNone/>
              <a:defRPr/>
            </a:pPr>
            <a:r>
              <a:rPr lang="en-US" dirty="0" smtClean="0"/>
              <a:t>				-&gt; Thread List -&gt; </a:t>
            </a:r>
            <a:r>
              <a:rPr lang="en-US" dirty="0" err="1" smtClean="0"/>
              <a:t>Reg</a:t>
            </a:r>
            <a:r>
              <a:rPr lang="en-US" dirty="0" smtClean="0"/>
              <a:t> Context</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defTabSz="912777" eaLnBrk="1" hangingPunct="1">
              <a:defRPr/>
            </a:pPr>
            <a:r>
              <a:rPr smtClean="0"/>
              <a:t>Debug 01100101</a:t>
            </a:r>
          </a:p>
        </p:txBody>
      </p:sp>
      <p:sp>
        <p:nvSpPr>
          <p:cNvPr id="21506" name="Content Placeholder 2"/>
          <p:cNvSpPr>
            <a:spLocks noGrp="1"/>
          </p:cNvSpPr>
          <p:nvPr>
            <p:ph type="body" idx="1"/>
          </p:nvPr>
        </p:nvSpPr>
        <p:spPr>
          <a:xfrm>
            <a:off x="382588" y="1419225"/>
            <a:ext cx="8380412" cy="1679575"/>
          </a:xfrm>
        </p:spPr>
        <p:txBody>
          <a:bodyPr/>
          <a:lstStyle/>
          <a:p>
            <a:pPr marL="382573" indent="-382573" defTabSz="912777" eaLnBrk="1" hangingPunct="1">
              <a:defRPr/>
            </a:pPr>
            <a:r>
              <a:rPr lang="en-US" dirty="0" smtClean="0"/>
              <a:t>State</a:t>
            </a:r>
          </a:p>
          <a:p>
            <a:pPr marL="382573" indent="-382573" defTabSz="912777" eaLnBrk="1" hangingPunct="1">
              <a:buFontTx/>
              <a:buNone/>
              <a:defRPr/>
            </a:pPr>
            <a:r>
              <a:rPr lang="en-US" dirty="0" smtClean="0"/>
              <a:t>Interrupts</a:t>
            </a:r>
          </a:p>
          <a:p>
            <a:pPr marL="382573" indent="-382573" defTabSz="912777" eaLnBrk="1" hangingPunct="1">
              <a:buFontTx/>
              <a:buNone/>
              <a:defRPr/>
            </a:pPr>
            <a:r>
              <a:rPr lang="en-US" dirty="0" err="1" smtClean="0"/>
              <a:t>Timeslice</a:t>
            </a:r>
            <a:r>
              <a:rPr lang="en-US" dirty="0" smtClean="0"/>
              <a:t>/Dispatch</a:t>
            </a: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6" descr="5-00244_WinHec_Template_Fad.png"/>
          <p:cNvPicPr>
            <a:picLocks noChangeAspect="1"/>
          </p:cNvPicPr>
          <p:nvPr/>
        </p:nvPicPr>
        <p:blipFill>
          <a:blip r:embed="rId3"/>
          <a:srcRect/>
          <a:stretch>
            <a:fillRect/>
          </a:stretch>
        </p:blipFill>
        <p:spPr bwMode="auto">
          <a:xfrm>
            <a:off x="3656013" y="1935163"/>
            <a:ext cx="4764087" cy="2238375"/>
          </a:xfrm>
          <a:prstGeom prst="rect">
            <a:avLst/>
          </a:prstGeom>
          <a:noFill/>
          <a:ln w="9525">
            <a:noFill/>
            <a:miter lim="800000"/>
            <a:headEnd/>
            <a:tailEnd/>
          </a:ln>
        </p:spPr>
      </p:pic>
      <p:sp>
        <p:nvSpPr>
          <p:cNvPr id="4" name="Title 3"/>
          <p:cNvSpPr>
            <a:spLocks noGrp="1"/>
          </p:cNvSpPr>
          <p:nvPr>
            <p:ph type="ctrTitle"/>
          </p:nvPr>
        </p:nvSpPr>
        <p:spPr>
          <a:xfrm>
            <a:off x="727605" y="2354792"/>
            <a:ext cx="8035395" cy="1523494"/>
          </a:xfrm>
        </p:spPr>
        <p:txBody>
          <a:bodyPr/>
          <a:lstStyle/>
          <a:p>
            <a:pPr defTabSz="912777" eaLnBrk="1" hangingPunct="1">
              <a:defRPr/>
            </a:pPr>
            <a:r>
              <a:rPr smtClean="0"/>
              <a:t>Manipulating </a:t>
            </a:r>
            <a:br>
              <a:rPr smtClean="0"/>
            </a:br>
            <a:r>
              <a:rPr smtClean="0"/>
              <a:t>Debugger View</a:t>
            </a:r>
            <a:endParaRPr/>
          </a:p>
        </p:txBody>
      </p:sp>
      <p:sp>
        <p:nvSpPr>
          <p:cNvPr id="6" name="TextBox 5"/>
          <p:cNvSpPr txBox="1"/>
          <p:nvPr/>
        </p:nvSpPr>
        <p:spPr>
          <a:xfrm>
            <a:off x="1370542" y="644759"/>
            <a:ext cx="6203157" cy="1538883"/>
          </a:xfrm>
          <a:prstGeom prst="rect">
            <a:avLst/>
          </a:prstGeom>
          <a:noFill/>
        </p:spPr>
        <p:txBody>
          <a:bodyPr lIns="0" tIns="0" rIns="0" bIns="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defRPr/>
            </a:pPr>
            <a:r>
              <a:rPr lang="en-US" sz="10000" b="1" spc="-642" dirty="0">
                <a:ln w="11430"/>
                <a:solidFill>
                  <a:schemeClr val="tx2"/>
                </a:solidFill>
                <a:effectLst>
                  <a:outerShdw blurRad="50800" dist="39000" dir="5460000" algn="tl">
                    <a:srgbClr val="000000">
                      <a:alpha val="38000"/>
                    </a:srgbClr>
                  </a:outerShdw>
                </a:effectLst>
                <a:latin typeface="Segoe" pitchFamily="34" charset="0"/>
              </a:rPr>
              <a:t>demo</a:t>
            </a:r>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23553" name="Title 1"/>
          <p:cNvSpPr>
            <a:spLocks noGrp="1"/>
          </p:cNvSpPr>
          <p:nvPr>
            <p:ph type="title"/>
          </p:nvPr>
        </p:nvSpPr>
        <p:spPr/>
        <p:txBody>
          <a:bodyPr/>
          <a:lstStyle/>
          <a:p>
            <a:pPr defTabSz="912777" eaLnBrk="1" hangingPunct="1">
              <a:defRPr/>
            </a:pPr>
            <a:r>
              <a:rPr smtClean="0"/>
              <a:t>Debug 01100101</a:t>
            </a:r>
          </a:p>
        </p:txBody>
      </p:sp>
      <p:sp>
        <p:nvSpPr>
          <p:cNvPr id="23554" name="Content Placeholder 2"/>
          <p:cNvSpPr>
            <a:spLocks noGrp="1"/>
          </p:cNvSpPr>
          <p:nvPr>
            <p:ph type="body" idx="1"/>
          </p:nvPr>
        </p:nvSpPr>
        <p:spPr>
          <a:xfrm>
            <a:off x="382588" y="1414463"/>
            <a:ext cx="8380412" cy="2900362"/>
          </a:xfrm>
        </p:spPr>
        <p:txBody>
          <a:bodyPr/>
          <a:lstStyle/>
          <a:p>
            <a:pPr marL="382573" indent="-382573" defTabSz="912777" eaLnBrk="1" hangingPunct="1">
              <a:buFontTx/>
              <a:buNone/>
              <a:defRPr/>
            </a:pPr>
            <a:r>
              <a:rPr lang="en-US" dirty="0" smtClean="0"/>
              <a:t>Manipulating Debugger View</a:t>
            </a:r>
          </a:p>
          <a:p>
            <a:pPr marL="382573" indent="-382573" defTabSz="912777" eaLnBrk="1" hangingPunct="1">
              <a:defRPr/>
            </a:pPr>
            <a:r>
              <a:rPr lang="en-US" dirty="0" smtClean="0"/>
              <a:t>.process</a:t>
            </a:r>
          </a:p>
          <a:p>
            <a:pPr marL="382573" indent="-382573" defTabSz="912777" eaLnBrk="1" hangingPunct="1">
              <a:defRPr/>
            </a:pPr>
            <a:r>
              <a:rPr lang="en-US" dirty="0" smtClean="0"/>
              <a:t>.</a:t>
            </a:r>
            <a:r>
              <a:rPr lang="en-US" dirty="0" err="1" smtClean="0"/>
              <a:t>cxr</a:t>
            </a:r>
            <a:r>
              <a:rPr lang="en-US" dirty="0" smtClean="0"/>
              <a:t>, .trap</a:t>
            </a:r>
          </a:p>
          <a:p>
            <a:pPr marL="382573" indent="-382573" defTabSz="912777" eaLnBrk="1" hangingPunct="1">
              <a:defRPr/>
            </a:pPr>
            <a:r>
              <a:rPr lang="en-US" dirty="0" smtClean="0"/>
              <a:t>.thread</a:t>
            </a:r>
          </a:p>
          <a:p>
            <a:pPr marL="382573" indent="-382573" defTabSz="912777" eaLnBrk="1" hangingPunct="1">
              <a:defRPr/>
            </a:pPr>
            <a:r>
              <a:rPr lang="en-US" dirty="0" smtClean="0"/>
              <a:t>.frame</a:t>
            </a:r>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28600" y="1355465"/>
            <a:ext cx="5715000" cy="560294"/>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lIns="91432" tIns="45717" rIns="91432" bIns="45717" anchor="ctr"/>
          <a:lstStyle/>
          <a:p>
            <a:pPr algn="ctr" defTabSz="914063">
              <a:defRPr/>
            </a:pPr>
            <a:endParaRPr lang="en-US" dirty="0">
              <a:solidFill>
                <a:schemeClr val="tx1"/>
              </a:solidFill>
              <a:effectLst>
                <a:outerShdw blurRad="38100" dist="38100" dir="2700000" algn="tl">
                  <a:srgbClr val="000000">
                    <a:alpha val="43137"/>
                  </a:srgbClr>
                </a:outerShdw>
              </a:effectLst>
            </a:endParaRPr>
          </a:p>
        </p:txBody>
      </p:sp>
      <p:sp>
        <p:nvSpPr>
          <p:cNvPr id="61442" name="Rectangle 2"/>
          <p:cNvSpPr>
            <a:spLocks noGrp="1"/>
          </p:cNvSpPr>
          <p:nvPr>
            <p:ph type="title"/>
          </p:nvPr>
        </p:nvSpPr>
        <p:spPr/>
        <p:txBody>
          <a:bodyPr/>
          <a:lstStyle/>
          <a:p>
            <a:pPr defTabSz="912777" eaLnBrk="1" hangingPunct="1">
              <a:defRPr/>
            </a:pPr>
            <a:r>
              <a:rPr smtClean="0"/>
              <a:t>Debug 01100101</a:t>
            </a:r>
          </a:p>
        </p:txBody>
      </p:sp>
      <p:sp>
        <p:nvSpPr>
          <p:cNvPr id="61443" name="Rectangle 3"/>
          <p:cNvSpPr>
            <a:spLocks noGrp="1"/>
          </p:cNvSpPr>
          <p:nvPr>
            <p:ph type="body" idx="1"/>
          </p:nvPr>
        </p:nvSpPr>
        <p:spPr/>
        <p:txBody>
          <a:bodyPr/>
          <a:lstStyle/>
          <a:p>
            <a:pPr marL="382573" indent="-382573" defTabSz="912777" eaLnBrk="1" hangingPunct="1">
              <a:buFontTx/>
              <a:buNone/>
              <a:defRPr/>
            </a:pPr>
            <a:r>
              <a:rPr lang="en-US" dirty="0" smtClean="0"/>
              <a:t>Breakpoints and Scripts</a:t>
            </a:r>
          </a:p>
          <a:p>
            <a:pPr marL="382573" indent="-382573" defTabSz="912777" eaLnBrk="1" hangingPunct="1">
              <a:defRPr/>
            </a:pPr>
            <a:r>
              <a:rPr lang="en-US" dirty="0" smtClean="0"/>
              <a:t>Pseudo registers</a:t>
            </a:r>
          </a:p>
          <a:p>
            <a:pPr marL="382573" indent="-382573" defTabSz="912777" eaLnBrk="1" hangingPunct="1">
              <a:defRPr/>
            </a:pPr>
            <a:r>
              <a:rPr lang="en-US" dirty="0" smtClean="0"/>
              <a:t>Aliases</a:t>
            </a:r>
          </a:p>
          <a:p>
            <a:pPr marL="382573" indent="-382573" defTabSz="912777" eaLnBrk="1" hangingPunct="1">
              <a:defRPr/>
            </a:pPr>
            <a:endParaRPr lang="en-US" dirty="0" smtClean="0"/>
          </a:p>
        </p:txBody>
      </p:sp>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6/2007 6:38:10 PM&quot;&gt;&lt;Slide id=&quot;309&quot; dur=&quot;6.609375&quot; bld=&quot;INVLD&quot;/&gt;&lt;Slide id=&quot;289&quot; dur=&quot;2.578125&quot;/&gt;&lt;Slide id=&quot;290&quot; dur=&quot;2.40625&quot;/&gt;&lt;Slide id=&quot;263&quot; dur=&quot;2.34375&quot;/&gt;&lt;Slide id=&quot;300&quot; dur=&quot;2.71875&quot;/&gt;&lt;Slide id=&quot;283&quot; dur=&quot;5.71875&quot;/&gt;&lt;Slide id=&quot;282&quot; dur=&quot;14.875&quot;/&gt;&lt;Slide id=&quot;308&quot; dur=&quot;2.53125&quot;/&gt;&lt;Slide id=&quot;307&quot; dur=&quot;2.53125&quot;/&gt;&lt;Slide id=&quot;281&quot; dur=&quot;2.390625&quot;/&gt;&lt;Slide id=&quot;306&quot; dur=&quot;2.1875&quot;/&gt;&lt;Slide id=&quot;305&quot; dur=&quot;2.546875&quot;/&gt;&lt;Slide id=&quot;280&quot; dur=&quot;2.453125&quot;/&gt;&lt;Slide id=&quot;284&quot; dur=&quot;3.5&quot;/&gt;&lt;Slide id=&quot;261&quot; dur=&quot;3.5625&quot;/&gt;&lt;Slide id=&quot;301&quot; dur=&quot;2441.406&quot;/&gt;&lt;/Timings&gt;&lt;Timings time=&quot;5/16/2007 6:32:12 PM&quot;&gt;&lt;Slide id=&quot;295&quot; dur=&quot;181.5156&quot; bld=&quot;INVLD&quot;/&gt;&lt;Slide id=&quot;256&quot; dur=&quot;1.734375&quot;/&gt;&lt;Slide id=&quot;257&quot; dur=&quot;6.546875&quot;/&gt;&lt;Slide id=&quot;288&quot; dur=&quot;1.6875&quot;/&gt;&lt;Slide id=&quot;258&quot; dur=&quot;2.390625&quot;/&gt;&lt;Slide id=&quot;259&quot; dur=&quot;1.09375&quot;/&gt;&lt;Slide id=&quot;260&quot; dur=&quot;1.765625&quot;/&gt;&lt;Slide id=&quot;301&quot; dur=&quot;1.3125&quot;/&gt;&lt;Slide id=&quot;261&quot; dur=&quot;2.359375&quot;/&gt;&lt;Slide id=&quot;301&quot; dur=&quot;1.96875&quot;/&gt;&lt;Slide id=&quot;260&quot; dur=&quot;1.203125&quot;/&gt;&lt;Slide id=&quot;301&quot; dur=&quot;27.20313&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36950</TotalTime>
  <Words>1350</Words>
  <Application>Microsoft Office PowerPoint</Application>
  <PresentationFormat>On-screen Show (4:3)</PresentationFormat>
  <Paragraphs>264</Paragraphs>
  <Slides>47</Slides>
  <Notes>47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Segoe</vt:lpstr>
      <vt:lpstr>Wingdings</vt:lpstr>
      <vt:lpstr>Segoe Semibold</vt:lpstr>
      <vt:lpstr>WinHec 2007 WEB Template</vt:lpstr>
      <vt:lpstr>Driver Debugging Basics</vt:lpstr>
      <vt:lpstr>Agenda </vt:lpstr>
      <vt:lpstr>Debug 01100101</vt:lpstr>
      <vt:lpstr>Debug 01100101</vt:lpstr>
      <vt:lpstr>Debug 01100101 </vt:lpstr>
      <vt:lpstr>Debug 01100101</vt:lpstr>
      <vt:lpstr>Manipulating  Debugger View</vt:lpstr>
      <vt:lpstr>Debug 01100101</vt:lpstr>
      <vt:lpstr>Debug 01100101</vt:lpstr>
      <vt:lpstr>Debug 01100101</vt:lpstr>
      <vt:lpstr>Debug 01100101</vt:lpstr>
      <vt:lpstr>Debug 01100101</vt:lpstr>
      <vt:lpstr>Debug 01100101</vt:lpstr>
      <vt:lpstr>Debug 01100101</vt:lpstr>
      <vt:lpstr>Debug 01100101</vt:lpstr>
      <vt:lpstr>Debug 01100101</vt:lpstr>
      <vt:lpstr>Debug 01100101</vt:lpstr>
      <vt:lpstr>Debug 01100101</vt:lpstr>
      <vt:lpstr>x64 And x86 Differences</vt:lpstr>
      <vt:lpstr>x64 And x86 Differences</vt:lpstr>
      <vt:lpstr>x64 And x86 Differences</vt:lpstr>
      <vt:lpstr>x64 And x86 Differences</vt:lpstr>
      <vt:lpstr>Essential Commands</vt:lpstr>
      <vt:lpstr>Essential Commands - 2</vt:lpstr>
      <vt:lpstr>Essential Commands - 3</vt:lpstr>
      <vt:lpstr>Essential Commands - 4</vt:lpstr>
      <vt:lpstr>Essential Commands - 5</vt:lpstr>
      <vt:lpstr>Essential Commands - 6</vt:lpstr>
      <vt:lpstr>Essential Commands - 7</vt:lpstr>
      <vt:lpstr>Essential Commands - 8</vt:lpstr>
      <vt:lpstr>New Commands</vt:lpstr>
      <vt:lpstr>Windows Vista/Windows Server Longhorn Architectural Changes</vt:lpstr>
      <vt:lpstr>Slide 33</vt:lpstr>
      <vt:lpstr>Top 10 Debugger Questions</vt:lpstr>
      <vt:lpstr>Top 10 Debugger Questions</vt:lpstr>
      <vt:lpstr>Top 10 Debugger Questions</vt:lpstr>
      <vt:lpstr>Top 10 Debugger Questions</vt:lpstr>
      <vt:lpstr>Top 10 Debugger Questions</vt:lpstr>
      <vt:lpstr>Top 10 Debugger Questions</vt:lpstr>
      <vt:lpstr>Top 10 Debugger Questions</vt:lpstr>
      <vt:lpstr>Top 10 Debugger Questions</vt:lpstr>
      <vt:lpstr>Top 10 Debugger Questions</vt:lpstr>
      <vt:lpstr>Top 10 Debugger Questions</vt:lpstr>
      <vt:lpstr>Summary</vt:lpstr>
      <vt:lpstr>Call To Action</vt:lpstr>
      <vt:lpstr>Additional Resources</vt:lpstr>
      <vt:lpstr>Slide 47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DVR-T410 Driver Debugging Basics</dc:title>
  <dc:subject>WinHEC 2007</dc:subject>
  <dc:creator>Khalil Nassar</dc:creator>
  <dc:description>Template: Bryan Lenning, Silver Fox Productions
Formatting: Steve Hein, Silver Fox Productions
Event Date: May 14-17, 2007 
Event Location: Los Angeles, CA</dc:description>
  <cp:lastModifiedBy>Microsoft Employee</cp:lastModifiedBy>
  <cp:revision>833</cp:revision>
  <dcterms:created xsi:type="dcterms:W3CDTF">2007-02-21T19:30:47Z</dcterms:created>
  <dcterms:modified xsi:type="dcterms:W3CDTF">2007-05-29T20:48:57Z</dcterms:modified>
</cp:coreProperties>
</file>