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Default Extension="emf" ContentType="image/x-emf"/>
  <Override PartName="/ppt/diagrams/quickStyle1.xml" ContentType="application/vnd.openxmlformats-officedocument.drawingml.diagramStyle+xml"/>
  <Override PartName="/ppt/notesSlides/notesSlide28.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Default Extension="vml" ContentType="application/vnd.openxmlformats-officedocument.vmlDrawing"/>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10" r:id="rId1"/>
  </p:sldMasterIdLst>
  <p:notesMasterIdLst>
    <p:notesMasterId r:id="rId38"/>
  </p:notesMasterIdLst>
  <p:sldIdLst>
    <p:sldId id="258" r:id="rId2"/>
    <p:sldId id="263" r:id="rId3"/>
    <p:sldId id="273" r:id="rId4"/>
    <p:sldId id="274" r:id="rId5"/>
    <p:sldId id="264" r:id="rId6"/>
    <p:sldId id="280" r:id="rId7"/>
    <p:sldId id="275" r:id="rId8"/>
    <p:sldId id="297" r:id="rId9"/>
    <p:sldId id="298" r:id="rId10"/>
    <p:sldId id="281" r:id="rId11"/>
    <p:sldId id="282" r:id="rId12"/>
    <p:sldId id="283" r:id="rId13"/>
    <p:sldId id="292" r:id="rId14"/>
    <p:sldId id="285" r:id="rId15"/>
    <p:sldId id="276" r:id="rId16"/>
    <p:sldId id="286" r:id="rId17"/>
    <p:sldId id="293" r:id="rId18"/>
    <p:sldId id="294" r:id="rId19"/>
    <p:sldId id="295" r:id="rId20"/>
    <p:sldId id="296" r:id="rId21"/>
    <p:sldId id="279" r:id="rId22"/>
    <p:sldId id="303" r:id="rId23"/>
    <p:sldId id="289" r:id="rId24"/>
    <p:sldId id="304" r:id="rId25"/>
    <p:sldId id="290" r:id="rId26"/>
    <p:sldId id="277" r:id="rId27"/>
    <p:sldId id="287" r:id="rId28"/>
    <p:sldId id="288" r:id="rId29"/>
    <p:sldId id="305" r:id="rId30"/>
    <p:sldId id="308" r:id="rId31"/>
    <p:sldId id="278" r:id="rId32"/>
    <p:sldId id="291" r:id="rId33"/>
    <p:sldId id="306" r:id="rId34"/>
    <p:sldId id="270" r:id="rId35"/>
    <p:sldId id="271" r:id="rId36"/>
    <p:sldId id="307" r:id="rId37"/>
  </p:sldIdLst>
  <p:sldSz cx="9144000" cy="6858000" type="screen4x3"/>
  <p:notesSz cx="6858000" cy="9144000"/>
  <p:embeddedFontLst>
    <p:embeddedFont>
      <p:font typeface="Lucida Console" pitchFamily="49" charset="0"/>
      <p:regular r:id="rId39"/>
    </p:embeddedFont>
    <p:embeddedFont>
      <p:font typeface="Calibri" pitchFamily="34" charset="0"/>
      <p:regular r:id="rId40"/>
      <p:bold r:id="rId41"/>
      <p:italic r:id="rId42"/>
      <p:boldItalic r:id="rId4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24361" autoAdjust="0"/>
    <p:restoredTop sz="88628" autoAdjust="0"/>
  </p:normalViewPr>
  <p:slideViewPr>
    <p:cSldViewPr showGuides="1">
      <p:cViewPr varScale="1">
        <p:scale>
          <a:sx n="55" d="100"/>
          <a:sy n="55" d="100"/>
        </p:scale>
        <p:origin x="-216" y="-77"/>
      </p:cViewPr>
      <p:guideLst>
        <p:guide orient="horz" pos="2160"/>
        <p:guide orient="horz" pos="144"/>
        <p:guide orient="horz" pos="4176"/>
        <p:guide orient="horz" pos="1488"/>
        <p:guide orient="horz" pos="1200"/>
        <p:guide orient="horz" pos="894"/>
        <p:guide pos="2880"/>
        <p:guide pos="240"/>
        <p:guide pos="5520"/>
      </p:guideLst>
    </p:cSldViewPr>
  </p:slideViewPr>
  <p:notesTextViewPr>
    <p:cViewPr>
      <p:scale>
        <a:sx n="100" d="100"/>
        <a:sy n="100" d="100"/>
      </p:scale>
      <p:origin x="0" y="0"/>
    </p:cViewPr>
  </p:notesTextViewPr>
  <p:sorterViewPr>
    <p:cViewPr>
      <p:scale>
        <a:sx n="34" d="100"/>
        <a:sy n="34"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6D0B1D-CB9F-4838-A8EF-2FD3C4B6A832}" type="doc">
      <dgm:prSet loTypeId="urn:microsoft.com/office/officeart/2005/8/layout/process2" loCatId="process" qsTypeId="urn:microsoft.com/office/officeart/2005/8/quickstyle/simple4" qsCatId="simple" csTypeId="urn:microsoft.com/office/officeart/2005/8/colors/accent1_2" csCatId="accent1" phldr="1"/>
      <dgm:spPr/>
    </dgm:pt>
    <dgm:pt modelId="{E7186D14-B0DA-4C2B-8F03-AFCAA133C2FF}">
      <dgm:prSet phldrT="[Text]" custT="1">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pPr marL="0" algn="ctr" defTabSz="914063" rtl="0" eaLnBrk="1" latinLnBrk="0" hangingPunct="1"/>
          <a:r>
            <a:rPr lang="en-US" sz="1800" kern="1200" dirty="0" smtClean="0">
              <a:solidFill>
                <a:schemeClr val="bg2"/>
              </a:solidFill>
              <a:effectLst/>
              <a:latin typeface="Segoe" pitchFamily="34" charset="0"/>
              <a:ea typeface="+mn-ea"/>
              <a:cs typeface="+mn-cs"/>
            </a:rPr>
            <a:t>Find Drivers</a:t>
          </a:r>
          <a:endParaRPr lang="en-US" sz="1800" kern="1200" dirty="0">
            <a:solidFill>
              <a:schemeClr val="bg2"/>
            </a:solidFill>
            <a:effectLst/>
            <a:latin typeface="Segoe" pitchFamily="34" charset="0"/>
            <a:ea typeface="+mn-ea"/>
            <a:cs typeface="+mn-cs"/>
          </a:endParaRPr>
        </a:p>
      </dgm:t>
    </dgm:pt>
    <dgm:pt modelId="{FD1DA905-E07C-4554-96C1-C6AC6540A793}" type="parTrans" cxnId="{00CDAC7C-F1FE-4A52-AA7A-EE619EC04139}">
      <dgm:prSet/>
      <dgm:spPr/>
      <dgm:t>
        <a:bodyPr/>
        <a:lstStyle/>
        <a:p>
          <a:endParaRPr lang="en-US"/>
        </a:p>
      </dgm:t>
    </dgm:pt>
    <dgm:pt modelId="{93B78748-56DA-434C-963A-8E8A63EAD9D0}" type="sibTrans" cxnId="{00CDAC7C-F1FE-4A52-AA7A-EE619EC04139}">
      <dgm:prSet>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endParaRPr lang="en-US">
            <a:solidFill>
              <a:schemeClr val="bg2"/>
            </a:solidFill>
          </a:endParaRPr>
        </a:p>
      </dgm:t>
    </dgm:pt>
    <dgm:pt modelId="{6DFEE18A-6B30-4F56-A6D8-1F90280C1239}">
      <dgm:prSet phldrT="[Text]" custT="1">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pPr marL="0" algn="ctr" defTabSz="914063" rtl="0" eaLnBrk="1" latinLnBrk="0" hangingPunct="1"/>
          <a:r>
            <a:rPr lang="en-US" sz="1800" kern="1200" dirty="0" smtClean="0">
              <a:solidFill>
                <a:schemeClr val="bg2"/>
              </a:solidFill>
              <a:effectLst/>
              <a:latin typeface="Segoe" pitchFamily="34" charset="0"/>
              <a:ea typeface="+mn-ea"/>
              <a:cs typeface="+mn-cs"/>
            </a:rPr>
            <a:t>Collect Information</a:t>
          </a:r>
          <a:endParaRPr lang="en-US" sz="1800" kern="1200" dirty="0">
            <a:solidFill>
              <a:schemeClr val="bg2"/>
            </a:solidFill>
            <a:effectLst/>
            <a:latin typeface="Segoe" pitchFamily="34" charset="0"/>
            <a:ea typeface="+mn-ea"/>
            <a:cs typeface="+mn-cs"/>
          </a:endParaRPr>
        </a:p>
      </dgm:t>
    </dgm:pt>
    <dgm:pt modelId="{FB55BDE6-7A41-4E9D-A2FB-6E193ED8E838}" type="parTrans" cxnId="{6E3F611E-3A81-49A3-891A-30D9C02079D7}">
      <dgm:prSet/>
      <dgm:spPr/>
      <dgm:t>
        <a:bodyPr/>
        <a:lstStyle/>
        <a:p>
          <a:endParaRPr lang="en-US"/>
        </a:p>
      </dgm:t>
    </dgm:pt>
    <dgm:pt modelId="{08162D05-4FA3-4A92-B894-BDAAF7FA367F}" type="sibTrans" cxnId="{6E3F611E-3A81-49A3-891A-30D9C02079D7}">
      <dgm:prSet>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endParaRPr lang="en-US">
            <a:solidFill>
              <a:schemeClr val="bg2"/>
            </a:solidFill>
          </a:endParaRPr>
        </a:p>
      </dgm:t>
    </dgm:pt>
    <dgm:pt modelId="{496CE892-A743-4C22-B6EB-3ADC3A14C4EA}">
      <dgm:prSet phldrT="[Text]" custT="1">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pPr marL="0" algn="ctr" defTabSz="914063" rtl="0" eaLnBrk="1" latinLnBrk="0" hangingPunct="1"/>
          <a:r>
            <a:rPr lang="en-US" sz="1800" kern="1200" dirty="0" smtClean="0">
              <a:solidFill>
                <a:schemeClr val="bg2"/>
              </a:solidFill>
              <a:effectLst/>
              <a:latin typeface="Segoe" pitchFamily="34" charset="0"/>
              <a:ea typeface="+mn-ea"/>
              <a:cs typeface="+mn-cs"/>
            </a:rPr>
            <a:t>Add to WinPE image</a:t>
          </a:r>
          <a:endParaRPr lang="en-US" sz="1800" kern="1200" dirty="0">
            <a:solidFill>
              <a:schemeClr val="bg2"/>
            </a:solidFill>
            <a:effectLst/>
            <a:latin typeface="Segoe" pitchFamily="34" charset="0"/>
            <a:ea typeface="+mn-ea"/>
            <a:cs typeface="+mn-cs"/>
          </a:endParaRPr>
        </a:p>
      </dgm:t>
    </dgm:pt>
    <dgm:pt modelId="{6AC70C87-8A8E-4227-AA40-C47E59A779E0}" type="parTrans" cxnId="{876A201B-99C8-40BD-B580-6E14EBDE7EFE}">
      <dgm:prSet/>
      <dgm:spPr/>
      <dgm:t>
        <a:bodyPr/>
        <a:lstStyle/>
        <a:p>
          <a:endParaRPr lang="en-US"/>
        </a:p>
      </dgm:t>
    </dgm:pt>
    <dgm:pt modelId="{2221969B-AA0D-4036-B7CC-A0BAB1BBE3FA}" type="sibTrans" cxnId="{876A201B-99C8-40BD-B580-6E14EBDE7EFE}">
      <dgm:prSet>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endParaRPr lang="en-US">
            <a:solidFill>
              <a:schemeClr val="bg2"/>
            </a:solidFill>
          </a:endParaRPr>
        </a:p>
      </dgm:t>
    </dgm:pt>
    <dgm:pt modelId="{67618C45-10A3-456D-A079-0286BA9F4410}">
      <dgm:prSet phldrT="[Text]" custT="1">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pPr marL="0" algn="ctr" defTabSz="914063" rtl="0" eaLnBrk="1" latinLnBrk="0" hangingPunct="1"/>
          <a:r>
            <a:rPr lang="en-US" sz="1800" kern="1200" dirty="0" smtClean="0">
              <a:solidFill>
                <a:schemeClr val="bg2"/>
              </a:solidFill>
              <a:effectLst/>
              <a:latin typeface="Segoe" pitchFamily="34" charset="0"/>
              <a:ea typeface="+mn-ea"/>
              <a:cs typeface="+mn-cs"/>
            </a:rPr>
            <a:t>Add to target image</a:t>
          </a:r>
          <a:endParaRPr lang="en-US" sz="1800" kern="1200" dirty="0">
            <a:solidFill>
              <a:schemeClr val="bg2"/>
            </a:solidFill>
            <a:effectLst/>
            <a:latin typeface="Segoe" pitchFamily="34" charset="0"/>
            <a:ea typeface="+mn-ea"/>
            <a:cs typeface="+mn-cs"/>
          </a:endParaRPr>
        </a:p>
      </dgm:t>
    </dgm:pt>
    <dgm:pt modelId="{C397DEC6-96A1-4500-B858-A456E88073C3}" type="parTrans" cxnId="{8C8A7742-AE3F-4101-9F29-E56FFAC12019}">
      <dgm:prSet/>
      <dgm:spPr/>
      <dgm:t>
        <a:bodyPr/>
        <a:lstStyle/>
        <a:p>
          <a:endParaRPr lang="en-US"/>
        </a:p>
      </dgm:t>
    </dgm:pt>
    <dgm:pt modelId="{5B280948-B83F-42A8-AAC8-A1E4F47F2380}" type="sibTrans" cxnId="{8C8A7742-AE3F-4101-9F29-E56FFAC12019}">
      <dgm:prSet/>
      <dgm:spPr/>
      <dgm:t>
        <a:bodyPr/>
        <a:lstStyle/>
        <a:p>
          <a:endParaRPr lang="en-US"/>
        </a:p>
      </dgm:t>
    </dgm:pt>
    <dgm:pt modelId="{DA02C346-835A-48A4-90DA-4A4303BFC649}">
      <dgm:prSet phldrT="[Text]" custT="1">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pPr marL="0" algn="ctr" defTabSz="914063" rtl="0" eaLnBrk="1" latinLnBrk="0" hangingPunct="1"/>
          <a:r>
            <a:rPr lang="en-US" sz="1800" kern="1200" dirty="0" smtClean="0">
              <a:solidFill>
                <a:schemeClr val="bg2"/>
              </a:solidFill>
              <a:effectLst/>
              <a:latin typeface="Segoe" pitchFamily="34" charset="0"/>
              <a:ea typeface="+mn-ea"/>
              <a:cs typeface="+mn-cs"/>
            </a:rPr>
            <a:t>Stage Drivers</a:t>
          </a:r>
          <a:endParaRPr lang="en-US" sz="1800" kern="1200" dirty="0">
            <a:solidFill>
              <a:schemeClr val="bg2"/>
            </a:solidFill>
            <a:effectLst/>
            <a:latin typeface="Segoe" pitchFamily="34" charset="0"/>
            <a:ea typeface="+mn-ea"/>
            <a:cs typeface="+mn-cs"/>
          </a:endParaRPr>
        </a:p>
      </dgm:t>
    </dgm:pt>
    <dgm:pt modelId="{5752E256-FD7C-4878-93F4-1D126F52F320}" type="sibTrans" cxnId="{CD4E37D3-D1F6-41ED-8467-6162C4CCB2B1}">
      <dgm:prSet>
        <dgm:style>
          <a:lnRef idx="0">
            <a:schemeClr val="accent6"/>
          </a:lnRef>
          <a:fillRef idx="3">
            <a:schemeClr val="accent6"/>
          </a:fillRef>
          <a:effectRef idx="3">
            <a:schemeClr val="accent6"/>
          </a:effectRef>
          <a:fontRef idx="minor">
            <a:schemeClr val="lt1"/>
          </a:fontRef>
        </dgm:style>
      </dgm:prSet>
      <dgm:spPr>
        <a:effectLst>
          <a:outerShdw blurRad="685800" sx="102000" sy="102000" algn="ctr" rotWithShape="0">
            <a:prstClr val="black"/>
          </a:outerShdw>
        </a:effectLst>
      </dgm:spPr>
      <dgm:t>
        <a:bodyPr/>
        <a:lstStyle/>
        <a:p>
          <a:endParaRPr lang="en-US">
            <a:solidFill>
              <a:schemeClr val="bg2"/>
            </a:solidFill>
          </a:endParaRPr>
        </a:p>
      </dgm:t>
    </dgm:pt>
    <dgm:pt modelId="{87B0CD49-3039-4B66-A177-3B6996D66269}" type="parTrans" cxnId="{CD4E37D3-D1F6-41ED-8467-6162C4CCB2B1}">
      <dgm:prSet/>
      <dgm:spPr/>
      <dgm:t>
        <a:bodyPr/>
        <a:lstStyle/>
        <a:p>
          <a:endParaRPr lang="en-US"/>
        </a:p>
      </dgm:t>
    </dgm:pt>
    <dgm:pt modelId="{18023072-9C5C-491D-A12B-0BCE6EFE0EA5}" type="pres">
      <dgm:prSet presAssocID="{4A6D0B1D-CB9F-4838-A8EF-2FD3C4B6A832}" presName="linearFlow" presStyleCnt="0">
        <dgm:presLayoutVars>
          <dgm:resizeHandles val="exact"/>
        </dgm:presLayoutVars>
      </dgm:prSet>
      <dgm:spPr/>
    </dgm:pt>
    <dgm:pt modelId="{3CFD151F-8E88-482E-B89E-A041034A7BBC}" type="pres">
      <dgm:prSet presAssocID="{E7186D14-B0DA-4C2B-8F03-AFCAA133C2FF}" presName="node" presStyleLbl="node1" presStyleIdx="0" presStyleCnt="5" custLinFactNeighborX="-803" custLinFactNeighborY="22786">
        <dgm:presLayoutVars>
          <dgm:bulletEnabled val="1"/>
        </dgm:presLayoutVars>
      </dgm:prSet>
      <dgm:spPr/>
      <dgm:t>
        <a:bodyPr/>
        <a:lstStyle/>
        <a:p>
          <a:endParaRPr lang="en-US"/>
        </a:p>
      </dgm:t>
    </dgm:pt>
    <dgm:pt modelId="{46B16228-46C5-46FD-A188-FFAD3A64B93D}" type="pres">
      <dgm:prSet presAssocID="{93B78748-56DA-434C-963A-8E8A63EAD9D0}" presName="sibTrans" presStyleLbl="sibTrans2D1" presStyleIdx="0" presStyleCnt="4"/>
      <dgm:spPr/>
      <dgm:t>
        <a:bodyPr/>
        <a:lstStyle/>
        <a:p>
          <a:endParaRPr lang="en-US"/>
        </a:p>
      </dgm:t>
    </dgm:pt>
    <dgm:pt modelId="{ED5FF2FF-A8F9-44F6-B487-0F30D06B49FE}" type="pres">
      <dgm:prSet presAssocID="{93B78748-56DA-434C-963A-8E8A63EAD9D0}" presName="connectorText" presStyleLbl="sibTrans2D1" presStyleIdx="0" presStyleCnt="4"/>
      <dgm:spPr/>
      <dgm:t>
        <a:bodyPr/>
        <a:lstStyle/>
        <a:p>
          <a:endParaRPr lang="en-US"/>
        </a:p>
      </dgm:t>
    </dgm:pt>
    <dgm:pt modelId="{87A79990-F5C8-42B3-A497-AEF2EC8F6E60}" type="pres">
      <dgm:prSet presAssocID="{6DFEE18A-6B30-4F56-A6D8-1F90280C1239}" presName="node" presStyleLbl="node1" presStyleIdx="1" presStyleCnt="5" custLinFactNeighborX="-803" custLinFactNeighborY="22786">
        <dgm:presLayoutVars>
          <dgm:bulletEnabled val="1"/>
        </dgm:presLayoutVars>
      </dgm:prSet>
      <dgm:spPr/>
      <dgm:t>
        <a:bodyPr/>
        <a:lstStyle/>
        <a:p>
          <a:endParaRPr lang="en-US"/>
        </a:p>
      </dgm:t>
    </dgm:pt>
    <dgm:pt modelId="{E31ACC31-B37F-4017-9486-6C480BF998BB}" type="pres">
      <dgm:prSet presAssocID="{08162D05-4FA3-4A92-B894-BDAAF7FA367F}" presName="sibTrans" presStyleLbl="sibTrans2D1" presStyleIdx="1" presStyleCnt="4"/>
      <dgm:spPr/>
      <dgm:t>
        <a:bodyPr/>
        <a:lstStyle/>
        <a:p>
          <a:endParaRPr lang="en-US"/>
        </a:p>
      </dgm:t>
    </dgm:pt>
    <dgm:pt modelId="{996EBF69-EABE-437D-80B5-48E3B174E941}" type="pres">
      <dgm:prSet presAssocID="{08162D05-4FA3-4A92-B894-BDAAF7FA367F}" presName="connectorText" presStyleLbl="sibTrans2D1" presStyleIdx="1" presStyleCnt="4"/>
      <dgm:spPr/>
      <dgm:t>
        <a:bodyPr/>
        <a:lstStyle/>
        <a:p>
          <a:endParaRPr lang="en-US"/>
        </a:p>
      </dgm:t>
    </dgm:pt>
    <dgm:pt modelId="{61152C56-DAA3-4DEB-84DF-AF9BB2F97CFD}" type="pres">
      <dgm:prSet presAssocID="{DA02C346-835A-48A4-90DA-4A4303BFC649}" presName="node" presStyleLbl="node1" presStyleIdx="2" presStyleCnt="5" custLinFactNeighborX="-803" custLinFactNeighborY="22786">
        <dgm:presLayoutVars>
          <dgm:bulletEnabled val="1"/>
        </dgm:presLayoutVars>
      </dgm:prSet>
      <dgm:spPr/>
      <dgm:t>
        <a:bodyPr/>
        <a:lstStyle/>
        <a:p>
          <a:endParaRPr lang="en-US"/>
        </a:p>
      </dgm:t>
    </dgm:pt>
    <dgm:pt modelId="{8C2945BC-7D51-4BDF-8CA8-2CF050FA721A}" type="pres">
      <dgm:prSet presAssocID="{5752E256-FD7C-4878-93F4-1D126F52F320}" presName="sibTrans" presStyleLbl="sibTrans2D1" presStyleIdx="2" presStyleCnt="4"/>
      <dgm:spPr/>
      <dgm:t>
        <a:bodyPr/>
        <a:lstStyle/>
        <a:p>
          <a:endParaRPr lang="en-US"/>
        </a:p>
      </dgm:t>
    </dgm:pt>
    <dgm:pt modelId="{12E3F4D5-1936-48B2-AD62-D4317E72701A}" type="pres">
      <dgm:prSet presAssocID="{5752E256-FD7C-4878-93F4-1D126F52F320}" presName="connectorText" presStyleLbl="sibTrans2D1" presStyleIdx="2" presStyleCnt="4"/>
      <dgm:spPr/>
      <dgm:t>
        <a:bodyPr/>
        <a:lstStyle/>
        <a:p>
          <a:endParaRPr lang="en-US"/>
        </a:p>
      </dgm:t>
    </dgm:pt>
    <dgm:pt modelId="{9138A4B8-31AB-4EF4-A390-94DF00CD9EF7}" type="pres">
      <dgm:prSet presAssocID="{496CE892-A743-4C22-B6EB-3ADC3A14C4EA}" presName="node" presStyleLbl="node1" presStyleIdx="3" presStyleCnt="5" custLinFactNeighborX="-803" custLinFactNeighborY="22786">
        <dgm:presLayoutVars>
          <dgm:bulletEnabled val="1"/>
        </dgm:presLayoutVars>
      </dgm:prSet>
      <dgm:spPr/>
      <dgm:t>
        <a:bodyPr/>
        <a:lstStyle/>
        <a:p>
          <a:endParaRPr lang="en-US"/>
        </a:p>
      </dgm:t>
    </dgm:pt>
    <dgm:pt modelId="{576F4E9C-4853-43AF-9372-D5A7AD37E74E}" type="pres">
      <dgm:prSet presAssocID="{2221969B-AA0D-4036-B7CC-A0BAB1BBE3FA}" presName="sibTrans" presStyleLbl="sibTrans2D1" presStyleIdx="3" presStyleCnt="4"/>
      <dgm:spPr/>
      <dgm:t>
        <a:bodyPr/>
        <a:lstStyle/>
        <a:p>
          <a:endParaRPr lang="en-US"/>
        </a:p>
      </dgm:t>
    </dgm:pt>
    <dgm:pt modelId="{28475F42-8C7E-42CF-B8FF-344758166404}" type="pres">
      <dgm:prSet presAssocID="{2221969B-AA0D-4036-B7CC-A0BAB1BBE3FA}" presName="connectorText" presStyleLbl="sibTrans2D1" presStyleIdx="3" presStyleCnt="4"/>
      <dgm:spPr/>
      <dgm:t>
        <a:bodyPr/>
        <a:lstStyle/>
        <a:p>
          <a:endParaRPr lang="en-US"/>
        </a:p>
      </dgm:t>
    </dgm:pt>
    <dgm:pt modelId="{F78E0346-D4B6-4E1E-8CD7-7ED479375FBB}" type="pres">
      <dgm:prSet presAssocID="{67618C45-10A3-456D-A079-0286BA9F4410}" presName="node" presStyleLbl="node1" presStyleIdx="4" presStyleCnt="5">
        <dgm:presLayoutVars>
          <dgm:bulletEnabled val="1"/>
        </dgm:presLayoutVars>
      </dgm:prSet>
      <dgm:spPr/>
      <dgm:t>
        <a:bodyPr/>
        <a:lstStyle/>
        <a:p>
          <a:endParaRPr lang="en-US"/>
        </a:p>
      </dgm:t>
    </dgm:pt>
  </dgm:ptLst>
  <dgm:cxnLst>
    <dgm:cxn modelId="{8481D69C-A6FB-40D5-A575-A97AB2932A9D}" type="presOf" srcId="{5752E256-FD7C-4878-93F4-1D126F52F320}" destId="{8C2945BC-7D51-4BDF-8CA8-2CF050FA721A}" srcOrd="0" destOrd="0" presId="urn:microsoft.com/office/officeart/2005/8/layout/process2"/>
    <dgm:cxn modelId="{FF9BAAFC-BA86-49FD-A155-FC2815C884AB}" type="presOf" srcId="{4A6D0B1D-CB9F-4838-A8EF-2FD3C4B6A832}" destId="{18023072-9C5C-491D-A12B-0BCE6EFE0EA5}" srcOrd="0" destOrd="0" presId="urn:microsoft.com/office/officeart/2005/8/layout/process2"/>
    <dgm:cxn modelId="{801083B0-59AF-4C8B-93CD-7B82C891F92F}" type="presOf" srcId="{93B78748-56DA-434C-963A-8E8A63EAD9D0}" destId="{46B16228-46C5-46FD-A188-FFAD3A64B93D}" srcOrd="0" destOrd="0" presId="urn:microsoft.com/office/officeart/2005/8/layout/process2"/>
    <dgm:cxn modelId="{C249B7C6-85DF-4E59-BC3D-0E533216304D}" type="presOf" srcId="{DA02C346-835A-48A4-90DA-4A4303BFC649}" destId="{61152C56-DAA3-4DEB-84DF-AF9BB2F97CFD}" srcOrd="0" destOrd="0" presId="urn:microsoft.com/office/officeart/2005/8/layout/process2"/>
    <dgm:cxn modelId="{CEB2F081-5805-4777-AA2B-5FC3EB10219C}" type="presOf" srcId="{E7186D14-B0DA-4C2B-8F03-AFCAA133C2FF}" destId="{3CFD151F-8E88-482E-B89E-A041034A7BBC}" srcOrd="0" destOrd="0" presId="urn:microsoft.com/office/officeart/2005/8/layout/process2"/>
    <dgm:cxn modelId="{E52BE6CA-F7A5-4698-BB6B-7D2BB28C4105}" type="presOf" srcId="{5752E256-FD7C-4878-93F4-1D126F52F320}" destId="{12E3F4D5-1936-48B2-AD62-D4317E72701A}" srcOrd="1" destOrd="0" presId="urn:microsoft.com/office/officeart/2005/8/layout/process2"/>
    <dgm:cxn modelId="{AE9C31CE-8A61-4756-BCD4-7922F7E227D6}" type="presOf" srcId="{2221969B-AA0D-4036-B7CC-A0BAB1BBE3FA}" destId="{576F4E9C-4853-43AF-9372-D5A7AD37E74E}" srcOrd="0" destOrd="0" presId="urn:microsoft.com/office/officeart/2005/8/layout/process2"/>
    <dgm:cxn modelId="{D73B14EB-FB6C-488E-9A42-0D4076C7CD0C}" type="presOf" srcId="{2221969B-AA0D-4036-B7CC-A0BAB1BBE3FA}" destId="{28475F42-8C7E-42CF-B8FF-344758166404}" srcOrd="1" destOrd="0" presId="urn:microsoft.com/office/officeart/2005/8/layout/process2"/>
    <dgm:cxn modelId="{22C8833C-0196-41A6-978A-40BF97D03F6A}" type="presOf" srcId="{93B78748-56DA-434C-963A-8E8A63EAD9D0}" destId="{ED5FF2FF-A8F9-44F6-B487-0F30D06B49FE}" srcOrd="1" destOrd="0" presId="urn:microsoft.com/office/officeart/2005/8/layout/process2"/>
    <dgm:cxn modelId="{8B320866-5A4B-4F34-BD7F-24C3D5343B94}" type="presOf" srcId="{08162D05-4FA3-4A92-B894-BDAAF7FA367F}" destId="{996EBF69-EABE-437D-80B5-48E3B174E941}" srcOrd="1" destOrd="0" presId="urn:microsoft.com/office/officeart/2005/8/layout/process2"/>
    <dgm:cxn modelId="{876A201B-99C8-40BD-B580-6E14EBDE7EFE}" srcId="{4A6D0B1D-CB9F-4838-A8EF-2FD3C4B6A832}" destId="{496CE892-A743-4C22-B6EB-3ADC3A14C4EA}" srcOrd="3" destOrd="0" parTransId="{6AC70C87-8A8E-4227-AA40-C47E59A779E0}" sibTransId="{2221969B-AA0D-4036-B7CC-A0BAB1BBE3FA}"/>
    <dgm:cxn modelId="{F77A3F8A-C9F4-47CA-A2FC-302849B824AB}" type="presOf" srcId="{08162D05-4FA3-4A92-B894-BDAAF7FA367F}" destId="{E31ACC31-B37F-4017-9486-6C480BF998BB}" srcOrd="0" destOrd="0" presId="urn:microsoft.com/office/officeart/2005/8/layout/process2"/>
    <dgm:cxn modelId="{7D1FEF55-FB42-426D-890A-EB1D45E68B73}" type="presOf" srcId="{496CE892-A743-4C22-B6EB-3ADC3A14C4EA}" destId="{9138A4B8-31AB-4EF4-A390-94DF00CD9EF7}" srcOrd="0" destOrd="0" presId="urn:microsoft.com/office/officeart/2005/8/layout/process2"/>
    <dgm:cxn modelId="{CD4E37D3-D1F6-41ED-8467-6162C4CCB2B1}" srcId="{4A6D0B1D-CB9F-4838-A8EF-2FD3C4B6A832}" destId="{DA02C346-835A-48A4-90DA-4A4303BFC649}" srcOrd="2" destOrd="0" parTransId="{87B0CD49-3039-4B66-A177-3B6996D66269}" sibTransId="{5752E256-FD7C-4878-93F4-1D126F52F320}"/>
    <dgm:cxn modelId="{8C8A7742-AE3F-4101-9F29-E56FFAC12019}" srcId="{4A6D0B1D-CB9F-4838-A8EF-2FD3C4B6A832}" destId="{67618C45-10A3-456D-A079-0286BA9F4410}" srcOrd="4" destOrd="0" parTransId="{C397DEC6-96A1-4500-B858-A456E88073C3}" sibTransId="{5B280948-B83F-42A8-AAC8-A1E4F47F2380}"/>
    <dgm:cxn modelId="{47BE5DA8-A5EF-4069-8799-CE03FA59DFA2}" type="presOf" srcId="{67618C45-10A3-456D-A079-0286BA9F4410}" destId="{F78E0346-D4B6-4E1E-8CD7-7ED479375FBB}" srcOrd="0" destOrd="0" presId="urn:microsoft.com/office/officeart/2005/8/layout/process2"/>
    <dgm:cxn modelId="{00CDAC7C-F1FE-4A52-AA7A-EE619EC04139}" srcId="{4A6D0B1D-CB9F-4838-A8EF-2FD3C4B6A832}" destId="{E7186D14-B0DA-4C2B-8F03-AFCAA133C2FF}" srcOrd="0" destOrd="0" parTransId="{FD1DA905-E07C-4554-96C1-C6AC6540A793}" sibTransId="{93B78748-56DA-434C-963A-8E8A63EAD9D0}"/>
    <dgm:cxn modelId="{6E3F611E-3A81-49A3-891A-30D9C02079D7}" srcId="{4A6D0B1D-CB9F-4838-A8EF-2FD3C4B6A832}" destId="{6DFEE18A-6B30-4F56-A6D8-1F90280C1239}" srcOrd="1" destOrd="0" parTransId="{FB55BDE6-7A41-4E9D-A2FB-6E193ED8E838}" sibTransId="{08162D05-4FA3-4A92-B894-BDAAF7FA367F}"/>
    <dgm:cxn modelId="{C6315AD7-D3D5-4881-8A8B-743A01FE33A7}" type="presOf" srcId="{6DFEE18A-6B30-4F56-A6D8-1F90280C1239}" destId="{87A79990-F5C8-42B3-A497-AEF2EC8F6E60}" srcOrd="0" destOrd="0" presId="urn:microsoft.com/office/officeart/2005/8/layout/process2"/>
    <dgm:cxn modelId="{38F6D938-7400-4986-A917-64DAE951D41E}" type="presParOf" srcId="{18023072-9C5C-491D-A12B-0BCE6EFE0EA5}" destId="{3CFD151F-8E88-482E-B89E-A041034A7BBC}" srcOrd="0" destOrd="0" presId="urn:microsoft.com/office/officeart/2005/8/layout/process2"/>
    <dgm:cxn modelId="{E64A4EFD-3AB0-4FD0-AC67-B0115F412D4D}" type="presParOf" srcId="{18023072-9C5C-491D-A12B-0BCE6EFE0EA5}" destId="{46B16228-46C5-46FD-A188-FFAD3A64B93D}" srcOrd="1" destOrd="0" presId="urn:microsoft.com/office/officeart/2005/8/layout/process2"/>
    <dgm:cxn modelId="{2C40B119-00EB-4CAA-AC73-A192014A47DE}" type="presParOf" srcId="{46B16228-46C5-46FD-A188-FFAD3A64B93D}" destId="{ED5FF2FF-A8F9-44F6-B487-0F30D06B49FE}" srcOrd="0" destOrd="0" presId="urn:microsoft.com/office/officeart/2005/8/layout/process2"/>
    <dgm:cxn modelId="{E5AE2A65-B964-4455-AB4D-71ACFE24822D}" type="presParOf" srcId="{18023072-9C5C-491D-A12B-0BCE6EFE0EA5}" destId="{87A79990-F5C8-42B3-A497-AEF2EC8F6E60}" srcOrd="2" destOrd="0" presId="urn:microsoft.com/office/officeart/2005/8/layout/process2"/>
    <dgm:cxn modelId="{B29DE41B-2FC5-4852-98C6-AEC2F923EA9F}" type="presParOf" srcId="{18023072-9C5C-491D-A12B-0BCE6EFE0EA5}" destId="{E31ACC31-B37F-4017-9486-6C480BF998BB}" srcOrd="3" destOrd="0" presId="urn:microsoft.com/office/officeart/2005/8/layout/process2"/>
    <dgm:cxn modelId="{C7CE7FDE-111D-4B44-ADEB-F6DD1BA13539}" type="presParOf" srcId="{E31ACC31-B37F-4017-9486-6C480BF998BB}" destId="{996EBF69-EABE-437D-80B5-48E3B174E941}" srcOrd="0" destOrd="0" presId="urn:microsoft.com/office/officeart/2005/8/layout/process2"/>
    <dgm:cxn modelId="{A9013F43-04FA-4554-ADF8-7C57DC96E149}" type="presParOf" srcId="{18023072-9C5C-491D-A12B-0BCE6EFE0EA5}" destId="{61152C56-DAA3-4DEB-84DF-AF9BB2F97CFD}" srcOrd="4" destOrd="0" presId="urn:microsoft.com/office/officeart/2005/8/layout/process2"/>
    <dgm:cxn modelId="{A56F8D89-173E-4E36-9912-36FA0448FE3D}" type="presParOf" srcId="{18023072-9C5C-491D-A12B-0BCE6EFE0EA5}" destId="{8C2945BC-7D51-4BDF-8CA8-2CF050FA721A}" srcOrd="5" destOrd="0" presId="urn:microsoft.com/office/officeart/2005/8/layout/process2"/>
    <dgm:cxn modelId="{DF3AC592-83C2-4B0C-9879-77CC44177A80}" type="presParOf" srcId="{8C2945BC-7D51-4BDF-8CA8-2CF050FA721A}" destId="{12E3F4D5-1936-48B2-AD62-D4317E72701A}" srcOrd="0" destOrd="0" presId="urn:microsoft.com/office/officeart/2005/8/layout/process2"/>
    <dgm:cxn modelId="{42032498-421E-4F07-B40B-E5BB55D76FBE}" type="presParOf" srcId="{18023072-9C5C-491D-A12B-0BCE6EFE0EA5}" destId="{9138A4B8-31AB-4EF4-A390-94DF00CD9EF7}" srcOrd="6" destOrd="0" presId="urn:microsoft.com/office/officeart/2005/8/layout/process2"/>
    <dgm:cxn modelId="{92D32710-1A93-4201-A7C7-E46CAD2E3D71}" type="presParOf" srcId="{18023072-9C5C-491D-A12B-0BCE6EFE0EA5}" destId="{576F4E9C-4853-43AF-9372-D5A7AD37E74E}" srcOrd="7" destOrd="0" presId="urn:microsoft.com/office/officeart/2005/8/layout/process2"/>
    <dgm:cxn modelId="{2E188DA7-DECC-4D0F-8093-3757BC7ED419}" type="presParOf" srcId="{576F4E9C-4853-43AF-9372-D5A7AD37E74E}" destId="{28475F42-8C7E-42CF-B8FF-344758166404}" srcOrd="0" destOrd="0" presId="urn:microsoft.com/office/officeart/2005/8/layout/process2"/>
    <dgm:cxn modelId="{BC7657F0-EFF5-4766-848C-73393B8E4E8E}" type="presParOf" srcId="{18023072-9C5C-491D-A12B-0BCE6EFE0EA5}" destId="{F78E0346-D4B6-4E1E-8CD7-7ED479375FBB}" srcOrd="8" destOrd="0" presId="urn:microsoft.com/office/officeart/2005/8/layout/process2"/>
  </dgm:cxnLst>
  <dgm:bg>
    <a:noFill/>
  </dgm:bg>
  <dgm:whole/>
</dgm:dataModel>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C5189-D84B-43B0-9B5F-E4CA03B1F31C}" type="datetimeFigureOut">
              <a:rPr lang="en-US" smtClean="0"/>
              <a:pPr/>
              <a:t>5/29/2007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58640C4-3360-49AE-98EE-C1CFB5AC3557}"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58640C4-3360-49AE-98EE-C1CFB5AC3557}"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58640C4-3360-49AE-98EE-C1CFB5AC3557}" type="slidenum">
              <a:rPr lang="en-US" smtClean="0"/>
              <a:pPr/>
              <a:t>36</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Grp="1" noChangeArrowheads="1"/>
          </p:cNvSpPr>
          <p:nvPr>
            <p:ph type="dt" idx="1"/>
          </p:nvPr>
        </p:nvSpPr>
        <p:spPr>
          <a:ln/>
        </p:spPr>
        <p:txBody>
          <a:bodyPr/>
          <a:lstStyle/>
          <a:p>
            <a:fld id="{850B8347-B3E7-4323-A609-2942E094B17F}" type="datetime8">
              <a:rPr lang="en-US"/>
              <a:pPr/>
              <a:t>5/29/2007 1:39 PM</a:t>
            </a:fld>
            <a:endParaRPr lang="en-US"/>
          </a:p>
        </p:txBody>
      </p:sp>
      <p:sp>
        <p:nvSpPr>
          <p:cNvPr id="6" name="Rectangle 6"/>
          <p:cNvSpPr>
            <a:spLocks noGrp="1" noChangeArrowheads="1"/>
          </p:cNvSpPr>
          <p:nvPr>
            <p:ph type="ftr" sz="quarter" idx="4"/>
          </p:nvPr>
        </p:nvSpPr>
        <p:spPr>
          <a:ln/>
        </p:spPr>
        <p:txBody>
          <a:bodyPr/>
          <a:lstStyle/>
          <a:p>
            <a:r>
              <a:rPr lang="en-US"/>
              <a:t>© 2006 Microsoft Corporation. All rights reserved. Microsoft, Windows, Windows Vista and other product names are or may be registered trademarks and/or trademarks in the U.S. and/or other countries.</a:t>
            </a:r>
          </a:p>
          <a:p>
            <a:r>
              <a:rPr lang="en-US"/>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br>
            <a:r>
              <a:rPr lang="en-US"/>
              <a:t>MICROSOFT MAKES NO WARRANTIES, EXPRESS, IMPLIED OR STATUTORY, AS TO THE INFORMATION IN THIS PRESENTATION.</a:t>
            </a:r>
          </a:p>
        </p:txBody>
      </p:sp>
      <p:sp>
        <p:nvSpPr>
          <p:cNvPr id="7" name="Rectangle 7"/>
          <p:cNvSpPr>
            <a:spLocks noGrp="1" noChangeArrowheads="1"/>
          </p:cNvSpPr>
          <p:nvPr>
            <p:ph type="sldNum" sz="quarter" idx="5"/>
          </p:nvPr>
        </p:nvSpPr>
        <p:spPr>
          <a:ln/>
        </p:spPr>
        <p:txBody>
          <a:bodyPr/>
          <a:lstStyle/>
          <a:p>
            <a:fld id="{8D9904A1-C95B-4628-8C25-D475545E1F90}" type="slidenum">
              <a:rPr lang="en-US"/>
              <a:pPr/>
              <a:t>5</a:t>
            </a:fld>
            <a:endParaRPr lang="en-US"/>
          </a:p>
        </p:txBody>
      </p:sp>
      <p:sp>
        <p:nvSpPr>
          <p:cNvPr id="47108" name="Rectangle 4"/>
          <p:cNvSpPr>
            <a:spLocks noGrp="1" noRot="1" noChangeAspect="1" noChangeArrowheads="1" noTextEdit="1"/>
          </p:cNvSpPr>
          <p:nvPr>
            <p:ph type="sldImg"/>
          </p:nvPr>
        </p:nvSpPr>
        <p:spPr>
          <a:ln/>
        </p:spPr>
      </p:sp>
      <p:sp>
        <p:nvSpPr>
          <p:cNvPr id="47109" name="Rectangle 5"/>
          <p:cNvSpPr>
            <a:spLocks noGrp="1" noChangeArrowheads="1"/>
          </p:cNvSpPr>
          <p:nvPr>
            <p:ph type="body" idx="1"/>
          </p:nvPr>
        </p:nvSpPr>
        <p:spPr/>
        <p:txBody>
          <a:bodyPr/>
          <a:lstStyle/>
          <a:p>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5/29/2007 1:39 PM</a:t>
            </a:fld>
            <a:endParaRPr lang="en-US"/>
          </a:p>
        </p:txBody>
      </p:sp>
      <p:sp>
        <p:nvSpPr>
          <p:cNvPr id="6" name="Footer Placeholder 5"/>
          <p:cNvSpPr>
            <a:spLocks noGrp="1"/>
          </p:cNvSpPr>
          <p:nvPr>
            <p:ph type="ftr" sz="quarter" idx="12"/>
          </p:nvPr>
        </p:nvSpPr>
        <p:spPr/>
        <p:txBody>
          <a:bodyPr/>
          <a:lstStyle/>
          <a:p>
            <a:r>
              <a:rPr lang="en-US" smtClean="0"/>
              <a:t>© 2006 Microsoft Corporation. All rights reserved. Microsoft, Windows, Windows Vista and other product names are or may be registered trademarks and/or trademarks in the U.S. and/or other countries.</a:t>
            </a:r>
          </a:p>
          <a:p>
            <a:r>
              <a:rPr lang="en-US" smtClean="0"/>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mtClean="0"/>
            </a:br>
            <a:r>
              <a:rPr lang="en-US" smtClean="0"/>
              <a:t>MICROSOFT MAKES NO WARRANTIES, EXPRESS, IMPLIED OR STATUTORY, AS TO THE INFORMATION IN THIS PRESENTATION.</a:t>
            </a:r>
            <a:endParaRPr lang="en-US"/>
          </a:p>
        </p:txBody>
      </p:sp>
      <p:sp>
        <p:nvSpPr>
          <p:cNvPr id="7" name="Slide Number Placeholder 6"/>
          <p:cNvSpPr>
            <a:spLocks noGrp="1"/>
          </p:cNvSpPr>
          <p:nvPr>
            <p:ph type="sldNum" sz="quarter" idx="13"/>
          </p:nvPr>
        </p:nvSpPr>
        <p:spPr/>
        <p:txBody>
          <a:bodyPr/>
          <a:lstStyle/>
          <a:p>
            <a:fld id="{EC87E0CF-87F6-4B58-B8B8-DCAB2DAAF3C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58640C4-3360-49AE-98EE-C1CFB5AC3557}"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434" name="Rectangle 2"/>
          <p:cNvSpPr>
            <a:spLocks noGrp="1" noChangeArrowheads="1"/>
          </p:cNvSpPr>
          <p:nvPr>
            <p:ph type="ctrTitle" hasCustomPrompt="1"/>
          </p:nvPr>
        </p:nvSpPr>
        <p:spPr>
          <a:xfrm>
            <a:off x="727605" y="1903678"/>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dirty="0" smtClean="0"/>
              <a:t>Click </a:t>
            </a:r>
            <a:r>
              <a:rPr lang="en-US" dirty="0"/>
              <a:t>to edit Master title </a:t>
            </a:r>
            <a:r>
              <a:rPr lang="en-US" dirty="0" smtClean="0"/>
              <a:t>style </a:t>
            </a:r>
            <a:endParaRPr lang="en-US" dirty="0"/>
          </a:p>
        </p:txBody>
      </p:sp>
      <p:sp>
        <p:nvSpPr>
          <p:cNvPr id="18435" name="Rectangle 3"/>
          <p:cNvSpPr>
            <a:spLocks noGrp="1" noChangeArrowheads="1"/>
          </p:cNvSpPr>
          <p:nvPr>
            <p:ph type="subTitle" idx="1"/>
          </p:nvPr>
        </p:nvSpPr>
        <p:spPr>
          <a:xfrm>
            <a:off x="727605" y="4334074"/>
            <a:ext cx="7692761" cy="473207"/>
          </a:xfrm>
          <a:prstGeom prst="rect">
            <a:avLst/>
          </a:prstGeom>
        </p:spPr>
        <p:txBody>
          <a:bodyPr lIns="0" tIns="0" rIns="0" bIns="0" anchor="t"/>
          <a:lstStyle>
            <a:lvl1pPr marL="0" indent="0">
              <a:spcBef>
                <a:spcPct val="0"/>
              </a:spcBef>
              <a:buFont typeface="Wingdings" pitchFamily="2" charset="2"/>
              <a:buNone/>
              <a:defRPr sz="3300">
                <a:solidFill>
                  <a:schemeClr val="tx2"/>
                </a:solidFill>
                <a:effectLst>
                  <a:outerShdw blurRad="38100" dist="38100" dir="2700000" algn="tl">
                    <a:srgbClr val="000000">
                      <a:alpha val="43137"/>
                    </a:srgbClr>
                  </a:outerShdw>
                </a:effectLst>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Slide - no bottom bar">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Branding Layout">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Notes Slide (you must hide i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Black Slide - no bottom bar">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Demo Video etc slides">
    <p:spTree>
      <p:nvGrpSpPr>
        <p:cNvPr id="1" name=""/>
        <p:cNvGrpSpPr/>
        <p:nvPr/>
      </p:nvGrpSpPr>
      <p:grpSpPr>
        <a:xfrm>
          <a:off x="0" y="0"/>
          <a:ext cx="0" cy="0"/>
          <a:chOff x="0" y="0"/>
          <a:chExt cx="0" cy="0"/>
        </a:xfrm>
      </p:grpSpPr>
      <p:sp>
        <p:nvSpPr>
          <p:cNvPr id="18434" name="Rectangle 2"/>
          <p:cNvSpPr>
            <a:spLocks noGrp="1" noChangeArrowheads="1"/>
          </p:cNvSpPr>
          <p:nvPr>
            <p:ph type="ctrTitle"/>
          </p:nvPr>
        </p:nvSpPr>
        <p:spPr>
          <a:xfrm>
            <a:off x="727605" y="2354792"/>
            <a:ext cx="7692761" cy="1523494"/>
          </a:xfrm>
          <a:prstGeom prst="rect">
            <a:avLst/>
          </a:prstGeom>
          <a:ln algn="ctr"/>
        </p:spPr>
        <p:txBody>
          <a:bodyPr lIns="0" tIns="0" rIns="0" bIns="0" anchor="t"/>
          <a:lstStyle>
            <a:lvl1pPr algn="l" rtl="0" fontAlgn="base">
              <a:lnSpc>
                <a:spcPct val="90000"/>
              </a:lnSpc>
              <a:spcBef>
                <a:spcPct val="0"/>
              </a:spcBef>
              <a:spcAft>
                <a:spcPct val="0"/>
              </a:spcAft>
              <a:defRPr lang="en-US" sz="5500" b="0" cap="none"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18435" name="Rectangle 3"/>
          <p:cNvSpPr>
            <a:spLocks noGrp="1" noChangeArrowheads="1"/>
          </p:cNvSpPr>
          <p:nvPr>
            <p:ph type="subTitle" idx="1"/>
          </p:nvPr>
        </p:nvSpPr>
        <p:spPr>
          <a:xfrm>
            <a:off x="727605" y="4340490"/>
            <a:ext cx="7692761" cy="473207"/>
          </a:xfrm>
          <a:prstGeom prst="rect">
            <a:avLst/>
          </a:prstGeom>
        </p:spPr>
        <p:txBody>
          <a:bodyPr lIns="0" tIns="0" rIns="0" bIns="0" anchor="t"/>
          <a:lstStyle>
            <a:lvl1pPr marL="0" indent="0">
              <a:spcBef>
                <a:spcPct val="0"/>
              </a:spcBef>
              <a:buFont typeface="Wingdings" pitchFamily="2" charset="2"/>
              <a:buNone/>
              <a:defRPr sz="3400">
                <a:solidFill>
                  <a:schemeClr val="tx2"/>
                </a:solidFill>
              </a:defRPr>
            </a:lvl1pPr>
          </a:lstStyle>
          <a:p>
            <a:r>
              <a:rPr lang="en-US" smtClean="0"/>
              <a:t>Click to edit Master subtitle style</a:t>
            </a:r>
            <a:endParaRPr lang="en-US" dirty="0"/>
          </a:p>
        </p:txBody>
      </p:sp>
    </p:spTree>
  </p:cSld>
  <p:clrMapOvr>
    <a:overrideClrMapping bg1="dk2" tx1="lt1" bg2="dk1"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382588" y="1414464"/>
            <a:ext cx="8380412" cy="2369879"/>
          </a:xfrm>
          <a:prstGeom prst="rect">
            <a:avLst/>
          </a:prstGeom>
        </p:spPr>
        <p:txBody>
          <a:bodyPr/>
          <a:lstStyle>
            <a:lvl1pPr>
              <a:defRPr sz="3300"/>
            </a:lvl1pPr>
            <a:lvl2pPr>
              <a:defRPr sz="3000"/>
            </a:lvl2pPr>
            <a:lvl3pPr>
              <a:defRPr sz="2700"/>
            </a:lvl3pPr>
            <a:lvl4pPr>
              <a:defRPr sz="2300"/>
            </a:lvl4pPr>
            <a:lvl5pPr>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Content Placeholder 2"/>
          <p:cNvSpPr>
            <a:spLocks noGrp="1"/>
          </p:cNvSpPr>
          <p:nvPr>
            <p:ph sz="half" idx="1"/>
          </p:nvPr>
        </p:nvSpPr>
        <p:spPr>
          <a:xfrm>
            <a:off x="382323" y="1414199"/>
            <a:ext cx="4126177" cy="1733808"/>
          </a:xfrm>
          <a:prstGeom prst="rect">
            <a:avLst/>
          </a:prstGeom>
        </p:spPr>
        <p:txBody>
          <a:bodyPr/>
          <a:lstStyle>
            <a:lvl1pPr marL="296321" indent="-296321">
              <a:defRPr sz="2300"/>
            </a:lvl1pPr>
            <a:lvl2pPr>
              <a:defRPr sz="2000"/>
            </a:lvl2pPr>
            <a:lvl3pPr>
              <a:defRPr sz="17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35500" y="1414199"/>
            <a:ext cx="4127500" cy="1733808"/>
          </a:xfrm>
          <a:prstGeom prst="rect">
            <a:avLst/>
          </a:prstGeom>
        </p:spPr>
        <p:txBody>
          <a:bodyPr/>
          <a:lstStyle>
            <a:lvl1pPr marL="294999" indent="-294999">
              <a:defRPr sz="2300"/>
            </a:lvl1pPr>
            <a:lvl2pPr marL="600580" indent="-285739">
              <a:defRPr sz="2000"/>
            </a:lvl2pPr>
            <a:lvl3pPr marL="866476" indent="-256636">
              <a:defRPr sz="1700"/>
            </a:lvl3pPr>
            <a:lvl4pPr marL="1095331" indent="-247376">
              <a:defRPr sz="1500"/>
            </a:lvl4pPr>
            <a:lvl5pPr marL="1342707" indent="-238115">
              <a:buNone/>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Notes Slide (you must hide it)">
    <p:spTree>
      <p:nvGrpSpPr>
        <p:cNvPr id="1" name=""/>
        <p:cNvGrpSpPr/>
        <p:nvPr/>
      </p:nvGrpSpPr>
      <p:grpSpPr>
        <a:xfrm>
          <a:off x="0" y="0"/>
          <a:ext cx="0" cy="0"/>
          <a:chOff x="0" y="0"/>
          <a:chExt cx="0" cy="0"/>
        </a:xfrm>
      </p:grpSpPr>
      <p:sp>
        <p:nvSpPr>
          <p:cNvPr id="2" name="Title 1"/>
          <p:cNvSpPr>
            <a:spLocks noGrp="1"/>
          </p:cNvSpPr>
          <p:nvPr>
            <p:ph type="title"/>
          </p:nvPr>
        </p:nvSpPr>
        <p:spPr bwMode="white">
          <a:xfrm>
            <a:off x="382588" y="228600"/>
            <a:ext cx="8380412" cy="692498"/>
          </a:xfrm>
          <a:prstGeom prst="rect">
            <a:avLst/>
          </a:prstGeom>
        </p:spPr>
        <p:txBody>
          <a:bodyPr/>
          <a:lstStyle>
            <a:lvl1pPr algn="l" rtl="0" fontAlgn="base">
              <a:lnSpc>
                <a:spcPct val="90000"/>
              </a:lnSpc>
              <a:spcBef>
                <a:spcPct val="0"/>
              </a:spcBef>
              <a:spcAft>
                <a:spcPct val="0"/>
              </a:spcAft>
              <a:defRPr lang="en-US" sz="5000" spc="-125" dirty="0">
                <a:ln w="3175">
                  <a:noFill/>
                </a:ln>
                <a:solidFill>
                  <a:srgbClr val="FFFFFF"/>
                </a:solidFill>
                <a:effectLst>
                  <a:outerShdw blurRad="88900" dist="12700" dir="2700000" algn="tl" rotWithShape="0">
                    <a:prstClr val="black"/>
                  </a:outerShdw>
                </a:effectLst>
                <a:latin typeface="Segoe" pitchFamily="34" charset="0"/>
                <a:ea typeface="+mn-ea"/>
                <a:cs typeface="Arial" charset="0"/>
              </a:defRPr>
            </a:lvl1pPr>
          </a:lstStyle>
          <a:p>
            <a:r>
              <a:rPr lang="en-US" smtClean="0"/>
              <a:t>Click to edit Master title style</a:t>
            </a:r>
            <a:endParaRPr lang="en-US" dirty="0"/>
          </a:p>
        </p:txBody>
      </p:sp>
      <p:sp>
        <p:nvSpPr>
          <p:cNvPr id="3" name="Text Placeholder 2"/>
          <p:cNvSpPr>
            <a:spLocks noGrp="1"/>
          </p:cNvSpPr>
          <p:nvPr>
            <p:ph type="body" idx="1"/>
          </p:nvPr>
        </p:nvSpPr>
        <p:spPr bwMode="white">
          <a:xfrm>
            <a:off x="382588" y="1414464"/>
            <a:ext cx="8380412" cy="2369879"/>
          </a:xfrm>
          <a:prstGeom prst="rect">
            <a:avLst/>
          </a:prstGeom>
        </p:spPr>
        <p:txBody>
          <a:bodyPr/>
          <a:lstStyle>
            <a:lvl1pPr>
              <a:spcBef>
                <a:spcPts val="1167"/>
              </a:spcBef>
              <a:buFontTx/>
              <a:buBlip>
                <a:blip r:embed="rId2"/>
              </a:buBlip>
              <a:defRPr sz="3300"/>
            </a:lvl1pPr>
            <a:lvl2pPr>
              <a:spcBef>
                <a:spcPts val="1083"/>
              </a:spcBef>
              <a:buFontTx/>
              <a:buBlip>
                <a:blip r:embed="rId3"/>
              </a:buBlip>
              <a:defRPr sz="3000"/>
            </a:lvl2pPr>
            <a:lvl3pPr>
              <a:spcBef>
                <a:spcPts val="1000"/>
              </a:spcBef>
              <a:buFontTx/>
              <a:buBlip>
                <a:blip r:embed="rId3"/>
              </a:buBlip>
              <a:defRPr sz="2700"/>
            </a:lvl3pPr>
            <a:lvl4pPr>
              <a:spcBef>
                <a:spcPts val="917"/>
              </a:spcBef>
              <a:buFontTx/>
              <a:buBlip>
                <a:blip r:embed="rId3"/>
              </a:buBlip>
              <a:defRPr sz="2300"/>
            </a:lvl4pPr>
            <a:lvl5pPr>
              <a:spcBef>
                <a:spcPts val="833"/>
              </a:spcBef>
              <a:buFontTx/>
              <a:buBlip>
                <a:blip r:embed="rId3"/>
              </a:buBlip>
              <a:defRPr sz="23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6"/>
          <p:cNvSpPr>
            <a:spLocks noGrp="1"/>
          </p:cNvSpPr>
          <p:nvPr>
            <p:ph type="body" sz="quarter" idx="10"/>
          </p:nvPr>
        </p:nvSpPr>
        <p:spPr>
          <a:xfrm>
            <a:off x="0" y="6238875"/>
            <a:ext cx="9144001" cy="619125"/>
          </a:xfrm>
          <a:prstGeom prst="rect">
            <a:avLst/>
          </a:prstGeo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7">
            <a:lum/>
          </a:blip>
          <a:srcRect/>
          <a:stretch>
            <a:fillRect/>
          </a:stretch>
        </a:blipFill>
        <a:effectLst/>
      </p:bgPr>
    </p:bg>
    <p:spTree>
      <p:nvGrpSpPr>
        <p:cNvPr id="1" name=""/>
        <p:cNvGrpSpPr/>
        <p:nvPr/>
      </p:nvGrpSpPr>
      <p:grpSpPr>
        <a:xfrm>
          <a:off x="0" y="0"/>
          <a:ext cx="0" cy="0"/>
          <a:chOff x="0" y="0"/>
          <a:chExt cx="0" cy="0"/>
        </a:xfrm>
      </p:grpSpPr>
    </p:spTree>
  </p:cSld>
  <p:clrMap bg1="dk2" tx1="lt1" bg2="dk1" tx2="lt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669" r:id="rId11"/>
    <p:sldLayoutId id="2147483670" r:id="rId12"/>
    <p:sldLayoutId id="2147483721" r:id="rId13"/>
    <p:sldLayoutId id="2147483708" r:id="rId14"/>
    <p:sldLayoutId id="2147483709" r:id="rId15"/>
  </p:sldLayoutIdLst>
  <p:transition>
    <p:fade/>
  </p:transition>
  <p:timing>
    <p:tnLst>
      <p:par>
        <p:cTn id="1" dur="indefinite" restart="never" nodeType="tmRoot"/>
      </p:par>
    </p:tnLst>
  </p:timing>
  <p:txStyles>
    <p:titleStyle>
      <a:lvl1pPr algn="l" defTabSz="912777" rtl="0" eaLnBrk="1" fontAlgn="base" hangingPunct="1">
        <a:lnSpc>
          <a:spcPct val="90000"/>
        </a:lnSpc>
        <a:spcBef>
          <a:spcPct val="0"/>
        </a:spcBef>
        <a:spcAft>
          <a:spcPct val="0"/>
        </a:spcAft>
        <a:defRPr lang="en-US" sz="5000" b="0" cap="none"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mn-ea"/>
          <a:cs typeface="Arial" charset="0"/>
        </a:defRPr>
      </a:lvl1pPr>
      <a:lvl2pPr algn="l" defTabSz="912777" rtl="0" eaLnBrk="1" fontAlgn="base" hangingPunct="1">
        <a:lnSpc>
          <a:spcPct val="90000"/>
        </a:lnSpc>
        <a:spcBef>
          <a:spcPct val="0"/>
        </a:spcBef>
        <a:spcAft>
          <a:spcPct val="0"/>
        </a:spcAft>
        <a:defRPr sz="4500">
          <a:solidFill>
            <a:schemeClr val="tx2"/>
          </a:solidFill>
          <a:latin typeface="Segoe Semibold" pitchFamily="34" charset="0"/>
        </a:defRPr>
      </a:lvl2pPr>
      <a:lvl3pPr algn="l" defTabSz="912777" rtl="0" eaLnBrk="1" fontAlgn="base" hangingPunct="1">
        <a:lnSpc>
          <a:spcPct val="90000"/>
        </a:lnSpc>
        <a:spcBef>
          <a:spcPct val="0"/>
        </a:spcBef>
        <a:spcAft>
          <a:spcPct val="0"/>
        </a:spcAft>
        <a:defRPr sz="4500">
          <a:solidFill>
            <a:schemeClr val="tx2"/>
          </a:solidFill>
          <a:latin typeface="Segoe Semibold" pitchFamily="34" charset="0"/>
        </a:defRPr>
      </a:lvl3pPr>
      <a:lvl4pPr algn="l" defTabSz="912777" rtl="0" eaLnBrk="1" fontAlgn="base" hangingPunct="1">
        <a:lnSpc>
          <a:spcPct val="90000"/>
        </a:lnSpc>
        <a:spcBef>
          <a:spcPct val="0"/>
        </a:spcBef>
        <a:spcAft>
          <a:spcPct val="0"/>
        </a:spcAft>
        <a:defRPr sz="4500">
          <a:solidFill>
            <a:schemeClr val="tx2"/>
          </a:solidFill>
          <a:latin typeface="Segoe Semibold" pitchFamily="34" charset="0"/>
        </a:defRPr>
      </a:lvl4pPr>
      <a:lvl5pPr algn="l" defTabSz="912777" rtl="0" eaLnBrk="1" fontAlgn="base" hangingPunct="1">
        <a:lnSpc>
          <a:spcPct val="90000"/>
        </a:lnSpc>
        <a:spcBef>
          <a:spcPct val="0"/>
        </a:spcBef>
        <a:spcAft>
          <a:spcPct val="0"/>
        </a:spcAft>
        <a:defRPr sz="4500">
          <a:solidFill>
            <a:schemeClr val="tx2"/>
          </a:solidFill>
          <a:latin typeface="Segoe Semibold" pitchFamily="34" charset="0"/>
        </a:defRPr>
      </a:lvl5pPr>
      <a:lvl6pPr marL="380970" algn="l" defTabSz="914063" rtl="0" eaLnBrk="1" fontAlgn="base" hangingPunct="1">
        <a:lnSpc>
          <a:spcPct val="90000"/>
        </a:lnSpc>
        <a:spcBef>
          <a:spcPct val="0"/>
        </a:spcBef>
        <a:spcAft>
          <a:spcPct val="0"/>
        </a:spcAft>
        <a:defRPr sz="4500">
          <a:solidFill>
            <a:schemeClr val="tx2"/>
          </a:solidFill>
          <a:latin typeface="Segoe Semibold" pitchFamily="34" charset="0"/>
        </a:defRPr>
      </a:lvl6pPr>
      <a:lvl7pPr marL="761940" algn="l" defTabSz="914063" rtl="0" eaLnBrk="1" fontAlgn="base" hangingPunct="1">
        <a:lnSpc>
          <a:spcPct val="90000"/>
        </a:lnSpc>
        <a:spcBef>
          <a:spcPct val="0"/>
        </a:spcBef>
        <a:spcAft>
          <a:spcPct val="0"/>
        </a:spcAft>
        <a:defRPr sz="4500">
          <a:solidFill>
            <a:schemeClr val="tx2"/>
          </a:solidFill>
          <a:latin typeface="Segoe Semibold" pitchFamily="34" charset="0"/>
        </a:defRPr>
      </a:lvl7pPr>
      <a:lvl8pPr marL="1142908" algn="l" defTabSz="914063" rtl="0" eaLnBrk="1" fontAlgn="base" hangingPunct="1">
        <a:lnSpc>
          <a:spcPct val="90000"/>
        </a:lnSpc>
        <a:spcBef>
          <a:spcPct val="0"/>
        </a:spcBef>
        <a:spcAft>
          <a:spcPct val="0"/>
        </a:spcAft>
        <a:defRPr sz="4500">
          <a:solidFill>
            <a:schemeClr val="tx2"/>
          </a:solidFill>
          <a:latin typeface="Segoe Semibold" pitchFamily="34" charset="0"/>
        </a:defRPr>
      </a:lvl8pPr>
      <a:lvl9pPr marL="1523878" algn="l" defTabSz="914063" rtl="0" eaLnBrk="1" fontAlgn="base" hangingPunct="1">
        <a:lnSpc>
          <a:spcPct val="90000"/>
        </a:lnSpc>
        <a:spcBef>
          <a:spcPct val="0"/>
        </a:spcBef>
        <a:spcAft>
          <a:spcPct val="0"/>
        </a:spcAft>
        <a:defRPr sz="4500">
          <a:solidFill>
            <a:schemeClr val="tx2"/>
          </a:solidFill>
          <a:latin typeface="Segoe Semibold" pitchFamily="34" charset="0"/>
        </a:defRPr>
      </a:lvl9pPr>
    </p:titleStyle>
    <p:bodyStyle>
      <a:lvl1pPr marL="382573" indent="-382573" algn="l" defTabSz="912777" rtl="0" eaLnBrk="1" fontAlgn="base" hangingPunct="1">
        <a:lnSpc>
          <a:spcPct val="90000"/>
        </a:lnSpc>
        <a:spcBef>
          <a:spcPts val="1167"/>
        </a:spcBef>
        <a:spcAft>
          <a:spcPct val="0"/>
        </a:spcAft>
        <a:buClr>
          <a:schemeClr val="tx2"/>
        </a:buClr>
        <a:buSzPct val="95000"/>
        <a:buFontTx/>
        <a:buBlip>
          <a:blip r:embed="rId18"/>
        </a:buBlip>
        <a:defRPr sz="3300">
          <a:solidFill>
            <a:schemeClr val="tx1"/>
          </a:solidFill>
          <a:effectLst>
            <a:outerShdw blurRad="38100" dist="38100" dir="2700000" algn="tl">
              <a:srgbClr val="000000">
                <a:alpha val="43137"/>
              </a:srgbClr>
            </a:outerShdw>
          </a:effectLst>
          <a:latin typeface="+mn-lt"/>
          <a:ea typeface="+mn-ea"/>
          <a:cs typeface="+mn-cs"/>
        </a:defRPr>
      </a:lvl1pPr>
      <a:lvl2pPr marL="704822" indent="-317487" algn="l" defTabSz="912777" rtl="0" eaLnBrk="1" fontAlgn="base" hangingPunct="1">
        <a:lnSpc>
          <a:spcPct val="90000"/>
        </a:lnSpc>
        <a:spcBef>
          <a:spcPts val="1083"/>
        </a:spcBef>
        <a:spcAft>
          <a:spcPct val="0"/>
        </a:spcAft>
        <a:buClr>
          <a:schemeClr val="tx2"/>
        </a:buClr>
        <a:buSzPct val="80000"/>
        <a:buFontTx/>
        <a:buBlip>
          <a:blip r:embed="rId19"/>
        </a:buBlip>
        <a:defRPr sz="3000">
          <a:solidFill>
            <a:schemeClr val="tx1"/>
          </a:solidFill>
          <a:effectLst>
            <a:outerShdw blurRad="38100" dist="38100" dir="2700000" algn="tl">
              <a:srgbClr val="000000">
                <a:alpha val="43137"/>
              </a:srgbClr>
            </a:outerShdw>
          </a:effectLst>
          <a:latin typeface="+mn-lt"/>
        </a:defRPr>
      </a:lvl2pPr>
      <a:lvl3pPr marL="988974" indent="-282564" algn="l" defTabSz="912777" rtl="0" eaLnBrk="1" fontAlgn="base" hangingPunct="1">
        <a:lnSpc>
          <a:spcPct val="90000"/>
        </a:lnSpc>
        <a:spcBef>
          <a:spcPts val="1000"/>
        </a:spcBef>
        <a:spcAft>
          <a:spcPct val="0"/>
        </a:spcAft>
        <a:buClr>
          <a:schemeClr val="tx2"/>
        </a:buClr>
        <a:buSzPct val="80000"/>
        <a:buFontTx/>
        <a:buBlip>
          <a:blip r:embed="rId19"/>
        </a:buBlip>
        <a:defRPr sz="2700">
          <a:solidFill>
            <a:schemeClr val="tx1"/>
          </a:solidFill>
          <a:effectLst>
            <a:outerShdw blurRad="38100" dist="38100" dir="2700000" algn="tl">
              <a:srgbClr val="000000">
                <a:alpha val="43137"/>
              </a:srgbClr>
            </a:outerShdw>
          </a:effectLst>
          <a:latin typeface="+mn-lt"/>
        </a:defRPr>
      </a:lvl3pPr>
      <a:lvl4pPr marL="1266774" indent="-276214" algn="l" defTabSz="912777" rtl="0" eaLnBrk="1" fontAlgn="base" hangingPunct="1">
        <a:lnSpc>
          <a:spcPct val="90000"/>
        </a:lnSpc>
        <a:spcBef>
          <a:spcPts val="917"/>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4pPr>
      <a:lvl5pPr marL="1530289" indent="-260340" algn="l" defTabSz="912777" rtl="0" eaLnBrk="1" fontAlgn="base" hangingPunct="1">
        <a:lnSpc>
          <a:spcPct val="90000"/>
        </a:lnSpc>
        <a:spcBef>
          <a:spcPts val="833"/>
        </a:spcBef>
        <a:spcAft>
          <a:spcPct val="0"/>
        </a:spcAft>
        <a:buClr>
          <a:schemeClr val="tx2"/>
        </a:buClr>
        <a:buSzPct val="80000"/>
        <a:buFontTx/>
        <a:buBlip>
          <a:blip r:embed="rId19"/>
        </a:buBlip>
        <a:defRPr sz="2300">
          <a:solidFill>
            <a:schemeClr val="tx1"/>
          </a:solidFill>
          <a:effectLst>
            <a:outerShdw blurRad="38100" dist="38100" dir="2700000" algn="tl">
              <a:srgbClr val="000000">
                <a:alpha val="43137"/>
              </a:srgbClr>
            </a:outerShdw>
          </a:effectLst>
          <a:latin typeface="+mn-lt"/>
        </a:defRPr>
      </a:lvl5pPr>
      <a:lvl6pPr marL="1911463"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6pPr>
      <a:lvl7pPr marL="2292432"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7pPr>
      <a:lvl8pPr marL="267340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8pPr>
      <a:lvl9pPr marL="3054371" indent="-261916" algn="l" defTabSz="914063" rtl="0" eaLnBrk="1" fontAlgn="base" hangingPunct="1">
        <a:lnSpc>
          <a:spcPct val="90000"/>
        </a:lnSpc>
        <a:spcBef>
          <a:spcPct val="30000"/>
        </a:spcBef>
        <a:spcAft>
          <a:spcPct val="0"/>
        </a:spcAft>
        <a:buClr>
          <a:schemeClr val="tx2"/>
        </a:buClr>
        <a:buSzPct val="80000"/>
        <a:buFont typeface="Wingdings" pitchFamily="2" charset="2"/>
        <a:buBlip>
          <a:blip r:embed="rId20"/>
        </a:buBlip>
        <a:defRPr sz="2000">
          <a:solidFill>
            <a:schemeClr val="tx1"/>
          </a:solidFill>
          <a:latin typeface="+mn-lt"/>
        </a:defRPr>
      </a:lvl9pPr>
    </p:bodyStyle>
    <p:otherStyle>
      <a:defPPr>
        <a:defRPr lang="en-US"/>
      </a:defPPr>
      <a:lvl1pPr marL="0" algn="l" defTabSz="761940" rtl="0" eaLnBrk="1" latinLnBrk="0" hangingPunct="1">
        <a:defRPr sz="1500" kern="1200">
          <a:solidFill>
            <a:schemeClr val="tx1"/>
          </a:solidFill>
          <a:latin typeface="+mn-lt"/>
          <a:ea typeface="+mn-ea"/>
          <a:cs typeface="+mn-cs"/>
        </a:defRPr>
      </a:lvl1pPr>
      <a:lvl2pPr marL="380970" algn="l" defTabSz="761940" rtl="0" eaLnBrk="1" latinLnBrk="0" hangingPunct="1">
        <a:defRPr sz="1500" kern="1200">
          <a:solidFill>
            <a:schemeClr val="tx1"/>
          </a:solidFill>
          <a:latin typeface="+mn-lt"/>
          <a:ea typeface="+mn-ea"/>
          <a:cs typeface="+mn-cs"/>
        </a:defRPr>
      </a:lvl2pPr>
      <a:lvl3pPr marL="761940" algn="l" defTabSz="761940" rtl="0" eaLnBrk="1" latinLnBrk="0" hangingPunct="1">
        <a:defRPr sz="1500" kern="1200">
          <a:solidFill>
            <a:schemeClr val="tx1"/>
          </a:solidFill>
          <a:latin typeface="+mn-lt"/>
          <a:ea typeface="+mn-ea"/>
          <a:cs typeface="+mn-cs"/>
        </a:defRPr>
      </a:lvl3pPr>
      <a:lvl4pPr marL="1142908" algn="l" defTabSz="761940" rtl="0" eaLnBrk="1" latinLnBrk="0" hangingPunct="1">
        <a:defRPr sz="1500" kern="1200">
          <a:solidFill>
            <a:schemeClr val="tx1"/>
          </a:solidFill>
          <a:latin typeface="+mn-lt"/>
          <a:ea typeface="+mn-ea"/>
          <a:cs typeface="+mn-cs"/>
        </a:defRPr>
      </a:lvl4pPr>
      <a:lvl5pPr marL="1523878" algn="l" defTabSz="761940" rtl="0" eaLnBrk="1" latinLnBrk="0" hangingPunct="1">
        <a:defRPr sz="1500" kern="1200">
          <a:solidFill>
            <a:schemeClr val="tx1"/>
          </a:solidFill>
          <a:latin typeface="+mn-lt"/>
          <a:ea typeface="+mn-ea"/>
          <a:cs typeface="+mn-cs"/>
        </a:defRPr>
      </a:lvl5pPr>
      <a:lvl6pPr marL="1904848" algn="l" defTabSz="761940" rtl="0" eaLnBrk="1" latinLnBrk="0" hangingPunct="1">
        <a:defRPr sz="1500" kern="1200">
          <a:solidFill>
            <a:schemeClr val="tx1"/>
          </a:solidFill>
          <a:latin typeface="+mn-lt"/>
          <a:ea typeface="+mn-ea"/>
          <a:cs typeface="+mn-cs"/>
        </a:defRPr>
      </a:lvl6pPr>
      <a:lvl7pPr marL="2285818" algn="l" defTabSz="761940" rtl="0" eaLnBrk="1" latinLnBrk="0" hangingPunct="1">
        <a:defRPr sz="1500" kern="1200">
          <a:solidFill>
            <a:schemeClr val="tx1"/>
          </a:solidFill>
          <a:latin typeface="+mn-lt"/>
          <a:ea typeface="+mn-ea"/>
          <a:cs typeface="+mn-cs"/>
        </a:defRPr>
      </a:lvl7pPr>
      <a:lvl8pPr marL="2666787" algn="l" defTabSz="761940" rtl="0" eaLnBrk="1" latinLnBrk="0" hangingPunct="1">
        <a:defRPr sz="1500" kern="1200">
          <a:solidFill>
            <a:schemeClr val="tx1"/>
          </a:solidFill>
          <a:latin typeface="+mn-lt"/>
          <a:ea typeface="+mn-ea"/>
          <a:cs typeface="+mn-cs"/>
        </a:defRPr>
      </a:lvl8pPr>
      <a:lvl9pPr marL="3047756" algn="l" defTabSz="76194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2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oleObject" Target="../embeddings/oleObject1.bin"/></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hyperlink" Target="http://www.microsoft.com/whdc/driver/install/default.mspx" TargetMode="External"/><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hyperlink" Target="http://www.microsoft.com/whdc/driver/install/Pnpmigration.mspx"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8.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mtClean="0"/>
              <a:t>Deploying Device Drivers On Windows Vista</a:t>
            </a:r>
            <a:endParaRPr lang="en-US" dirty="0"/>
          </a:p>
        </p:txBody>
      </p:sp>
      <p:sp>
        <p:nvSpPr>
          <p:cNvPr id="3" name="Subtitle 2"/>
          <p:cNvSpPr>
            <a:spLocks noGrp="1"/>
          </p:cNvSpPr>
          <p:nvPr>
            <p:ph type="subTitle" idx="1"/>
          </p:nvPr>
        </p:nvSpPr>
        <p:spPr>
          <a:xfrm>
            <a:off x="727605" y="4334074"/>
            <a:ext cx="7692761" cy="1371145"/>
          </a:xfrm>
        </p:spPr>
        <p:txBody>
          <a:bodyPr/>
          <a:lstStyle/>
          <a:p>
            <a:r>
              <a:rPr lang="en-US" dirty="0" err="1" smtClean="0"/>
              <a:t>Farhan</a:t>
            </a:r>
            <a:r>
              <a:rPr lang="en-US" dirty="0" smtClean="0"/>
              <a:t> Ahmed</a:t>
            </a:r>
          </a:p>
          <a:p>
            <a:r>
              <a:rPr lang="en-US" dirty="0" smtClean="0"/>
              <a:t>Software Design Engineer</a:t>
            </a:r>
          </a:p>
          <a:p>
            <a:r>
              <a:rPr lang="en-US" dirty="0" smtClean="0"/>
              <a:t>Microsoft Corporation</a:t>
            </a:r>
            <a:endParaRPr lang="en-US"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p:cNvSpPr/>
          <p:nvPr/>
        </p:nvSpPr>
        <p:spPr bwMode="auto">
          <a:xfrm>
            <a:off x="4668818" y="1419225"/>
            <a:ext cx="4475181"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 name="Title 3"/>
          <p:cNvSpPr>
            <a:spLocks noGrp="1"/>
          </p:cNvSpPr>
          <p:nvPr>
            <p:ph type="title"/>
          </p:nvPr>
        </p:nvSpPr>
        <p:spPr/>
        <p:txBody>
          <a:bodyPr/>
          <a:lstStyle/>
          <a:p>
            <a:r>
              <a:rPr lang="en-US" smtClean="0"/>
              <a:t>WinPE Phase</a:t>
            </a:r>
            <a:endParaRPr lang="en-US" dirty="0"/>
          </a:p>
        </p:txBody>
      </p:sp>
      <p:sp>
        <p:nvSpPr>
          <p:cNvPr id="5" name="Content Placeholder 4"/>
          <p:cNvSpPr>
            <a:spLocks noGrp="1"/>
          </p:cNvSpPr>
          <p:nvPr>
            <p:ph type="body" idx="1"/>
          </p:nvPr>
        </p:nvSpPr>
        <p:spPr>
          <a:xfrm>
            <a:off x="382588" y="1414464"/>
            <a:ext cx="4189412" cy="4421210"/>
          </a:xfrm>
        </p:spPr>
        <p:txBody>
          <a:bodyPr/>
          <a:lstStyle/>
          <a:p>
            <a:r>
              <a:rPr lang="en-US" dirty="0" smtClean="0"/>
              <a:t>Happens before </a:t>
            </a:r>
            <a:r>
              <a:rPr lang="en-US" dirty="0" err="1" smtClean="0"/>
              <a:t>WinPE</a:t>
            </a:r>
            <a:r>
              <a:rPr lang="en-US" dirty="0" smtClean="0"/>
              <a:t> is loaded</a:t>
            </a:r>
          </a:p>
          <a:p>
            <a:r>
              <a:rPr lang="en-US" dirty="0" smtClean="0"/>
              <a:t>Can add boot-critical drivers to system</a:t>
            </a:r>
          </a:p>
          <a:p>
            <a:r>
              <a:rPr lang="en-US" dirty="0" smtClean="0"/>
              <a:t>Add driver packages are added to </a:t>
            </a:r>
            <a:r>
              <a:rPr lang="en-US" dirty="0" err="1" smtClean="0"/>
              <a:t>WinPE</a:t>
            </a:r>
            <a:r>
              <a:rPr lang="en-US" dirty="0" smtClean="0"/>
              <a:t> image and target image </a:t>
            </a:r>
            <a:endParaRPr lang="en-US" dirty="0"/>
          </a:p>
        </p:txBody>
      </p:sp>
      <p:sp>
        <p:nvSpPr>
          <p:cNvPr id="8" name="Round Same Side Corner Rectangle 7"/>
          <p:cNvSpPr/>
          <p:nvPr/>
        </p:nvSpPr>
        <p:spPr bwMode="auto">
          <a:xfrm>
            <a:off x="6036384" y="3804636"/>
            <a:ext cx="1676400" cy="762000"/>
          </a:xfrm>
          <a:prstGeom prst="round2SameRect">
            <a:avLst/>
          </a:prstGeom>
          <a:ln>
            <a:headEnd type="none" w="med" len="med"/>
            <a:tailEnd type="none" w="med" len="med"/>
          </a:ln>
          <a:effectLst>
            <a:glow rad="101600">
              <a:schemeClr val="accent2">
                <a:satMod val="175000"/>
                <a:alpha val="4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Rounded Rectangle 5"/>
          <p:cNvSpPr/>
          <p:nvPr/>
        </p:nvSpPr>
        <p:spPr bwMode="auto">
          <a:xfrm>
            <a:off x="4921620" y="1899636"/>
            <a:ext cx="1600200" cy="7620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Rounded Rectangle 6"/>
          <p:cNvSpPr/>
          <p:nvPr/>
        </p:nvSpPr>
        <p:spPr bwMode="auto">
          <a:xfrm>
            <a:off x="7131420" y="1899636"/>
            <a:ext cx="1600200" cy="7620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3" name="TextBox 12"/>
          <p:cNvSpPr txBox="1"/>
          <p:nvPr/>
        </p:nvSpPr>
        <p:spPr>
          <a:xfrm>
            <a:off x="5998284" y="4031748"/>
            <a:ext cx="1752600" cy="307777"/>
          </a:xfrm>
          <a:prstGeom prst="rect">
            <a:avLst/>
          </a:prstGeom>
          <a:noFill/>
        </p:spPr>
        <p:txBody>
          <a:bodyPr wrap="square" rtlCol="0">
            <a:spAutoFit/>
          </a:bodyPr>
          <a:lstStyle/>
          <a:p>
            <a:pPr algn="ctr"/>
            <a:r>
              <a:rPr lang="en-US" sz="1400" dirty="0" smtClean="0">
                <a:solidFill>
                  <a:schemeClr val="bg2"/>
                </a:solidFill>
                <a:latin typeface="+mj-lt"/>
              </a:rPr>
              <a:t>Driver packages</a:t>
            </a:r>
          </a:p>
        </p:txBody>
      </p:sp>
      <p:sp>
        <p:nvSpPr>
          <p:cNvPr id="14" name="TextBox 13"/>
          <p:cNvSpPr txBox="1"/>
          <p:nvPr/>
        </p:nvSpPr>
        <p:spPr>
          <a:xfrm>
            <a:off x="5074020" y="2019026"/>
            <a:ext cx="1295400" cy="523220"/>
          </a:xfrm>
          <a:prstGeom prst="rect">
            <a:avLst/>
          </a:prstGeom>
          <a:noFill/>
        </p:spPr>
        <p:txBody>
          <a:bodyPr wrap="square" rtlCol="0">
            <a:spAutoFit/>
          </a:bodyPr>
          <a:lstStyle/>
          <a:p>
            <a:pPr algn="ctr"/>
            <a:r>
              <a:rPr lang="en-US" sz="1400" dirty="0" smtClean="0">
                <a:solidFill>
                  <a:schemeClr val="bg2"/>
                </a:solidFill>
                <a:latin typeface="+mj-lt"/>
              </a:rPr>
              <a:t>Offline WinPE image</a:t>
            </a:r>
          </a:p>
        </p:txBody>
      </p:sp>
      <p:sp>
        <p:nvSpPr>
          <p:cNvPr id="15" name="TextBox 14"/>
          <p:cNvSpPr txBox="1"/>
          <p:nvPr/>
        </p:nvSpPr>
        <p:spPr>
          <a:xfrm>
            <a:off x="7245720" y="2019026"/>
            <a:ext cx="1371600" cy="523220"/>
          </a:xfrm>
          <a:prstGeom prst="rect">
            <a:avLst/>
          </a:prstGeom>
          <a:noFill/>
        </p:spPr>
        <p:txBody>
          <a:bodyPr wrap="square" rtlCol="0">
            <a:spAutoFit/>
          </a:bodyPr>
          <a:lstStyle/>
          <a:p>
            <a:pPr algn="ctr"/>
            <a:r>
              <a:rPr lang="en-US" sz="1400" dirty="0" smtClean="0">
                <a:solidFill>
                  <a:schemeClr val="bg2"/>
                </a:solidFill>
                <a:latin typeface="+mj-lt"/>
              </a:rPr>
              <a:t>Offline target image</a:t>
            </a:r>
          </a:p>
        </p:txBody>
      </p:sp>
      <p:sp>
        <p:nvSpPr>
          <p:cNvPr id="19" name="Bent-Up Arrow 18"/>
          <p:cNvSpPr/>
          <p:nvPr/>
        </p:nvSpPr>
        <p:spPr bwMode="auto">
          <a:xfrm flipH="1">
            <a:off x="5607420" y="2814036"/>
            <a:ext cx="1143000" cy="533400"/>
          </a:xfrm>
          <a:prstGeom prst="ben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Bent-Up Arrow 20"/>
          <p:cNvSpPr/>
          <p:nvPr/>
        </p:nvSpPr>
        <p:spPr bwMode="auto">
          <a:xfrm>
            <a:off x="6979020" y="2814036"/>
            <a:ext cx="1143000" cy="533400"/>
          </a:xfrm>
          <a:prstGeom prst="ben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3" name="Up Arrow 22"/>
          <p:cNvSpPr/>
          <p:nvPr/>
        </p:nvSpPr>
        <p:spPr bwMode="auto">
          <a:xfrm>
            <a:off x="6760284" y="3423636"/>
            <a:ext cx="228600" cy="304800"/>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bwMode="auto">
          <a:xfrm>
            <a:off x="4668818" y="1419225"/>
            <a:ext cx="4475181"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 name="Title 3"/>
          <p:cNvSpPr>
            <a:spLocks noGrp="1"/>
          </p:cNvSpPr>
          <p:nvPr>
            <p:ph type="title"/>
          </p:nvPr>
        </p:nvSpPr>
        <p:spPr/>
        <p:txBody>
          <a:bodyPr/>
          <a:lstStyle/>
          <a:p>
            <a:r>
              <a:rPr lang="en-US" dirty="0" err="1" smtClean="0"/>
              <a:t>OfflineServicing</a:t>
            </a:r>
            <a:r>
              <a:rPr lang="en-US" dirty="0" smtClean="0"/>
              <a:t> Phase</a:t>
            </a:r>
            <a:endParaRPr lang="en-US" dirty="0"/>
          </a:p>
        </p:txBody>
      </p:sp>
      <p:sp>
        <p:nvSpPr>
          <p:cNvPr id="5" name="Content Placeholder 4"/>
          <p:cNvSpPr>
            <a:spLocks noGrp="1"/>
          </p:cNvSpPr>
          <p:nvPr>
            <p:ph type="body" idx="1"/>
          </p:nvPr>
        </p:nvSpPr>
        <p:spPr>
          <a:xfrm>
            <a:off x="382588" y="1414464"/>
            <a:ext cx="4189412" cy="2896177"/>
          </a:xfrm>
        </p:spPr>
        <p:txBody>
          <a:bodyPr/>
          <a:lstStyle/>
          <a:p>
            <a:r>
              <a:rPr lang="en-US" dirty="0" smtClean="0"/>
              <a:t>Drivers injected into the offline target image</a:t>
            </a:r>
          </a:p>
          <a:p>
            <a:r>
              <a:rPr lang="en-US" dirty="0" smtClean="0"/>
              <a:t>Can add boot-critical drivers to the target image</a:t>
            </a:r>
          </a:p>
        </p:txBody>
      </p:sp>
      <p:sp>
        <p:nvSpPr>
          <p:cNvPr id="6" name="Rectangle 5"/>
          <p:cNvSpPr/>
          <p:nvPr/>
        </p:nvSpPr>
        <p:spPr bwMode="auto">
          <a:xfrm>
            <a:off x="5402571" y="1897848"/>
            <a:ext cx="2743200" cy="3200400"/>
          </a:xfrm>
          <a:prstGeom prst="rect">
            <a:avLst/>
          </a:prstGeom>
          <a:solidFill>
            <a:srgbClr val="000000">
              <a:alpha val="25882"/>
            </a:srgbClr>
          </a:solidFill>
          <a:ln w="28575">
            <a:solidFill>
              <a:srgbClr val="FFFF00"/>
            </a:solidFill>
            <a:prstDash val="sysDash"/>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7" name="TextBox 6"/>
          <p:cNvSpPr txBox="1"/>
          <p:nvPr/>
        </p:nvSpPr>
        <p:spPr>
          <a:xfrm>
            <a:off x="6019800" y="1941774"/>
            <a:ext cx="144779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mj-lt"/>
              </a:rPr>
              <a:t>WinPE 2.0</a:t>
            </a:r>
          </a:p>
        </p:txBody>
      </p:sp>
      <p:sp>
        <p:nvSpPr>
          <p:cNvPr id="8" name="Rounded Rectangle 7"/>
          <p:cNvSpPr/>
          <p:nvPr/>
        </p:nvSpPr>
        <p:spPr bwMode="auto">
          <a:xfrm>
            <a:off x="5739121" y="2431248"/>
            <a:ext cx="2070100" cy="7620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9" name="TextBox 8"/>
          <p:cNvSpPr txBox="1"/>
          <p:nvPr/>
        </p:nvSpPr>
        <p:spPr>
          <a:xfrm>
            <a:off x="5745472" y="2658360"/>
            <a:ext cx="2057399" cy="307777"/>
          </a:xfrm>
          <a:prstGeom prst="rect">
            <a:avLst/>
          </a:prstGeom>
          <a:noFill/>
        </p:spPr>
        <p:txBody>
          <a:bodyPr wrap="square" rtlCol="0">
            <a:spAutoFit/>
          </a:bodyPr>
          <a:lstStyle/>
          <a:p>
            <a:pPr algn="ctr"/>
            <a:r>
              <a:rPr lang="en-US" sz="1400" dirty="0" smtClean="0">
                <a:solidFill>
                  <a:schemeClr val="bg2"/>
                </a:solidFill>
                <a:latin typeface="+mj-lt"/>
              </a:rPr>
              <a:t>Offline target image</a:t>
            </a:r>
          </a:p>
        </p:txBody>
      </p:sp>
      <p:sp>
        <p:nvSpPr>
          <p:cNvPr id="10" name="Round Same Side Corner Rectangle 9"/>
          <p:cNvSpPr/>
          <p:nvPr/>
        </p:nvSpPr>
        <p:spPr bwMode="auto">
          <a:xfrm>
            <a:off x="5707371" y="3802848"/>
            <a:ext cx="2133600" cy="838200"/>
          </a:xfrm>
          <a:prstGeom prst="round2SameRect">
            <a:avLst/>
          </a:prstGeom>
          <a:ln>
            <a:headEnd type="none" w="med" len="med"/>
            <a:tailEnd type="none" w="med" len="med"/>
          </a:ln>
          <a:effectLst>
            <a:glow rad="101600">
              <a:schemeClr val="accent2">
                <a:satMod val="175000"/>
                <a:alpha val="4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11" name="TextBox 10"/>
          <p:cNvSpPr txBox="1"/>
          <p:nvPr/>
        </p:nvSpPr>
        <p:spPr>
          <a:xfrm>
            <a:off x="5821671" y="4068060"/>
            <a:ext cx="1905000" cy="307777"/>
          </a:xfrm>
          <a:prstGeom prst="rect">
            <a:avLst/>
          </a:prstGeom>
          <a:noFill/>
        </p:spPr>
        <p:txBody>
          <a:bodyPr wrap="square" rtlCol="0">
            <a:spAutoFit/>
          </a:bodyPr>
          <a:lstStyle/>
          <a:p>
            <a:pPr algn="ctr"/>
            <a:r>
              <a:rPr lang="en-US" sz="1400" dirty="0" smtClean="0">
                <a:solidFill>
                  <a:schemeClr val="bg2"/>
                </a:solidFill>
                <a:latin typeface="+mj-lt"/>
              </a:rPr>
              <a:t>Driver packages</a:t>
            </a:r>
          </a:p>
        </p:txBody>
      </p:sp>
      <p:sp>
        <p:nvSpPr>
          <p:cNvPr id="12" name="Up Arrow 11"/>
          <p:cNvSpPr/>
          <p:nvPr/>
        </p:nvSpPr>
        <p:spPr bwMode="auto">
          <a:xfrm>
            <a:off x="6659871" y="3269448"/>
            <a:ext cx="228600" cy="457200"/>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Rectangle 15"/>
          <p:cNvSpPr/>
          <p:nvPr/>
        </p:nvSpPr>
        <p:spPr bwMode="auto">
          <a:xfrm>
            <a:off x="4668818" y="1419225"/>
            <a:ext cx="4475181"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7" name="Rounded Rectangle 26"/>
          <p:cNvSpPr/>
          <p:nvPr/>
        </p:nvSpPr>
        <p:spPr bwMode="auto">
          <a:xfrm rot="10800000" flipV="1">
            <a:off x="359224" y="5760713"/>
            <a:ext cx="8403776" cy="672359"/>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err="1" smtClean="0"/>
              <a:t>AuditSystem</a:t>
            </a:r>
            <a:r>
              <a:rPr lang="en-US" dirty="0" smtClean="0"/>
              <a:t>/</a:t>
            </a:r>
            <a:r>
              <a:rPr lang="en-US" dirty="0" err="1" smtClean="0"/>
              <a:t>AuditUser</a:t>
            </a:r>
            <a:r>
              <a:rPr lang="en-US" dirty="0" smtClean="0"/>
              <a:t> Phase</a:t>
            </a:r>
            <a:endParaRPr lang="en-US" dirty="0"/>
          </a:p>
        </p:txBody>
      </p:sp>
      <p:sp>
        <p:nvSpPr>
          <p:cNvPr id="5" name="Content Placeholder 4"/>
          <p:cNvSpPr>
            <a:spLocks noGrp="1"/>
          </p:cNvSpPr>
          <p:nvPr>
            <p:ph type="body" idx="1"/>
          </p:nvPr>
        </p:nvSpPr>
        <p:spPr>
          <a:xfrm>
            <a:off x="382588" y="1414464"/>
            <a:ext cx="4189412" cy="2369879"/>
          </a:xfrm>
        </p:spPr>
        <p:txBody>
          <a:bodyPr/>
          <a:lstStyle/>
          <a:p>
            <a:r>
              <a:rPr lang="en-US" smtClean="0"/>
              <a:t>Target image online</a:t>
            </a:r>
          </a:p>
          <a:p>
            <a:r>
              <a:rPr lang="en-US" smtClean="0"/>
              <a:t>Can add machine specific drivers</a:t>
            </a:r>
            <a:endParaRPr lang="en-US" dirty="0" smtClean="0"/>
          </a:p>
        </p:txBody>
      </p:sp>
      <p:grpSp>
        <p:nvGrpSpPr>
          <p:cNvPr id="6" name="Group 5"/>
          <p:cNvGrpSpPr/>
          <p:nvPr/>
        </p:nvGrpSpPr>
        <p:grpSpPr>
          <a:xfrm>
            <a:off x="457200" y="5518704"/>
            <a:ext cx="8305800" cy="1204195"/>
            <a:chOff x="533400" y="4876800"/>
            <a:chExt cx="8305800" cy="1204195"/>
          </a:xfrm>
        </p:grpSpPr>
        <p:pic>
          <p:nvPicPr>
            <p:cNvPr id="7"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876800"/>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181600"/>
              <a:ext cx="7315200" cy="523220"/>
            </a:xfrm>
            <a:prstGeom prst="rect">
              <a:avLst/>
            </a:prstGeom>
            <a:noFill/>
          </p:spPr>
          <p:txBody>
            <a:bodyPr wrap="square" rtlCol="0">
              <a:spAutoFit/>
            </a:bodyPr>
            <a:lstStyle/>
            <a:p>
              <a:r>
                <a:rPr lang="en-US" sz="2800" dirty="0" smtClean="0">
                  <a:solidFill>
                    <a:schemeClr val="bg2"/>
                  </a:solidFill>
                  <a:latin typeface="Segoe" pitchFamily="34" charset="0"/>
                </a:rPr>
                <a:t>Phase runs only if you boot into ‘audit’ mode</a:t>
              </a:r>
            </a:p>
          </p:txBody>
        </p:sp>
      </p:grpSp>
      <p:sp>
        <p:nvSpPr>
          <p:cNvPr id="20" name="Rectangle 19"/>
          <p:cNvSpPr/>
          <p:nvPr/>
        </p:nvSpPr>
        <p:spPr bwMode="auto">
          <a:xfrm>
            <a:off x="5402571" y="1897848"/>
            <a:ext cx="2743200" cy="3200400"/>
          </a:xfrm>
          <a:prstGeom prst="rect">
            <a:avLst/>
          </a:prstGeom>
          <a:solidFill>
            <a:srgbClr val="000000">
              <a:alpha val="25882"/>
            </a:srgbClr>
          </a:solidFill>
          <a:ln w="28575">
            <a:solidFill>
              <a:srgbClr val="FFFF00"/>
            </a:solidFill>
            <a:prstDash val="sysDash"/>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1" name="TextBox 20"/>
          <p:cNvSpPr txBox="1"/>
          <p:nvPr/>
        </p:nvSpPr>
        <p:spPr>
          <a:xfrm>
            <a:off x="6019800" y="1941774"/>
            <a:ext cx="1447799"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mj-lt"/>
              </a:rPr>
              <a:t>Vista/LHS</a:t>
            </a:r>
          </a:p>
        </p:txBody>
      </p:sp>
      <p:sp>
        <p:nvSpPr>
          <p:cNvPr id="22" name="Rounded Rectangle 21"/>
          <p:cNvSpPr/>
          <p:nvPr/>
        </p:nvSpPr>
        <p:spPr bwMode="auto">
          <a:xfrm>
            <a:off x="5739121" y="2431248"/>
            <a:ext cx="2070100" cy="7620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23" name="TextBox 22"/>
          <p:cNvSpPr txBox="1"/>
          <p:nvPr/>
        </p:nvSpPr>
        <p:spPr>
          <a:xfrm>
            <a:off x="5745472" y="2658360"/>
            <a:ext cx="2057399" cy="307777"/>
          </a:xfrm>
          <a:prstGeom prst="rect">
            <a:avLst/>
          </a:prstGeom>
          <a:noFill/>
        </p:spPr>
        <p:txBody>
          <a:bodyPr wrap="square" rtlCol="0">
            <a:spAutoFit/>
          </a:bodyPr>
          <a:lstStyle/>
          <a:p>
            <a:pPr algn="ctr"/>
            <a:r>
              <a:rPr lang="en-US" sz="1400" dirty="0" smtClean="0">
                <a:solidFill>
                  <a:schemeClr val="bg2"/>
                </a:solidFill>
                <a:latin typeface="+mj-lt"/>
              </a:rPr>
              <a:t>Online Driver Store</a:t>
            </a:r>
          </a:p>
        </p:txBody>
      </p:sp>
      <p:sp>
        <p:nvSpPr>
          <p:cNvPr id="24" name="Round Same Side Corner Rectangle 23"/>
          <p:cNvSpPr/>
          <p:nvPr/>
        </p:nvSpPr>
        <p:spPr bwMode="auto">
          <a:xfrm>
            <a:off x="5707371" y="3802848"/>
            <a:ext cx="2133600" cy="838200"/>
          </a:xfrm>
          <a:prstGeom prst="round2SameRect">
            <a:avLst/>
          </a:prstGeom>
          <a:ln>
            <a:headEnd type="none" w="med" len="med"/>
            <a:tailEnd type="none" w="med" len="med"/>
          </a:ln>
          <a:effectLst>
            <a:glow rad="101600">
              <a:schemeClr val="accent2">
                <a:satMod val="175000"/>
                <a:alpha val="4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25" name="TextBox 24"/>
          <p:cNvSpPr txBox="1"/>
          <p:nvPr/>
        </p:nvSpPr>
        <p:spPr>
          <a:xfrm>
            <a:off x="5821671" y="4068060"/>
            <a:ext cx="1905000" cy="307777"/>
          </a:xfrm>
          <a:prstGeom prst="rect">
            <a:avLst/>
          </a:prstGeom>
          <a:noFill/>
        </p:spPr>
        <p:txBody>
          <a:bodyPr wrap="square" rtlCol="0">
            <a:spAutoFit/>
          </a:bodyPr>
          <a:lstStyle/>
          <a:p>
            <a:pPr algn="ctr"/>
            <a:r>
              <a:rPr lang="en-US" sz="1400" dirty="0" smtClean="0">
                <a:solidFill>
                  <a:schemeClr val="bg2"/>
                </a:solidFill>
                <a:latin typeface="+mj-lt"/>
              </a:rPr>
              <a:t>Driver packages</a:t>
            </a:r>
          </a:p>
        </p:txBody>
      </p:sp>
      <p:sp>
        <p:nvSpPr>
          <p:cNvPr id="26" name="Up Arrow 25"/>
          <p:cNvSpPr/>
          <p:nvPr/>
        </p:nvSpPr>
        <p:spPr bwMode="auto">
          <a:xfrm>
            <a:off x="6659871" y="3269448"/>
            <a:ext cx="228600" cy="457200"/>
          </a:xfrm>
          <a:prstGeom prst="upArrow">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rot="10800000" flipV="1">
            <a:off x="359224" y="4787160"/>
            <a:ext cx="7696200" cy="10668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smtClean="0"/>
              <a:t>Adding Only Relevant Drivers</a:t>
            </a:r>
            <a:endParaRPr lang="en-US" dirty="0"/>
          </a:p>
        </p:txBody>
      </p:sp>
      <p:sp>
        <p:nvSpPr>
          <p:cNvPr id="5" name="Content Placeholder 4"/>
          <p:cNvSpPr>
            <a:spLocks noGrp="1"/>
          </p:cNvSpPr>
          <p:nvPr>
            <p:ph type="body" idx="1"/>
          </p:nvPr>
        </p:nvSpPr>
        <p:spPr>
          <a:xfrm>
            <a:off x="382588" y="1414464"/>
            <a:ext cx="8380412" cy="2593018"/>
          </a:xfrm>
        </p:spPr>
        <p:txBody>
          <a:bodyPr/>
          <a:lstStyle/>
          <a:p>
            <a:r>
              <a:rPr lang="en-US" dirty="0" smtClean="0"/>
              <a:t>Code imports </a:t>
            </a:r>
            <a:r>
              <a:rPr lang="en-US" dirty="0" smtClean="0">
                <a:solidFill>
                  <a:schemeClr val="accent6"/>
                </a:solidFill>
              </a:rPr>
              <a:t>all</a:t>
            </a:r>
            <a:r>
              <a:rPr lang="en-US" dirty="0" smtClean="0"/>
              <a:t> driver packages found</a:t>
            </a:r>
          </a:p>
          <a:p>
            <a:r>
              <a:rPr lang="en-US" dirty="0" smtClean="0"/>
              <a:t>Use scripted DPInst.exe with the /SH flag in the </a:t>
            </a:r>
            <a:r>
              <a:rPr lang="en-US" dirty="0" err="1" smtClean="0"/>
              <a:t>auditUser</a:t>
            </a:r>
            <a:r>
              <a:rPr lang="en-US" dirty="0" smtClean="0"/>
              <a:t> phase</a:t>
            </a:r>
          </a:p>
          <a:p>
            <a:r>
              <a:rPr lang="en-US" dirty="0" smtClean="0"/>
              <a:t>Refer to the driver deployment whitepaper for more information</a:t>
            </a:r>
          </a:p>
        </p:txBody>
      </p:sp>
      <p:grpSp>
        <p:nvGrpSpPr>
          <p:cNvPr id="6" name="Group 5"/>
          <p:cNvGrpSpPr/>
          <p:nvPr/>
        </p:nvGrpSpPr>
        <p:grpSpPr>
          <a:xfrm>
            <a:off x="457200" y="4733370"/>
            <a:ext cx="7467600" cy="1204195"/>
            <a:chOff x="533400" y="5038170"/>
            <a:chExt cx="7467600" cy="1204195"/>
          </a:xfrm>
        </p:grpSpPr>
        <p:pic>
          <p:nvPicPr>
            <p:cNvPr id="7"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5038170"/>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181600"/>
              <a:ext cx="6477000" cy="954107"/>
            </a:xfrm>
            <a:prstGeom prst="rect">
              <a:avLst/>
            </a:prstGeom>
            <a:noFill/>
          </p:spPr>
          <p:txBody>
            <a:bodyPr wrap="square" rtlCol="0">
              <a:spAutoFit/>
            </a:bodyPr>
            <a:lstStyle/>
            <a:p>
              <a:r>
                <a:rPr lang="en-US" sz="2800" dirty="0" err="1" smtClean="0">
                  <a:solidFill>
                    <a:schemeClr val="bg2"/>
                  </a:solidFill>
                  <a:latin typeface="Segoe" pitchFamily="34" charset="0"/>
                </a:rPr>
                <a:t>DPInst</a:t>
              </a:r>
              <a:r>
                <a:rPr lang="en-US" sz="2800" dirty="0" smtClean="0">
                  <a:solidFill>
                    <a:schemeClr val="bg2"/>
                  </a:solidFill>
                  <a:latin typeface="Segoe" pitchFamily="34" charset="0"/>
                </a:rPr>
                <a:t> is a re-distributable available with the </a:t>
              </a:r>
              <a:r>
                <a:rPr lang="en-US" sz="2800" dirty="0" err="1" smtClean="0">
                  <a:solidFill>
                    <a:schemeClr val="bg2"/>
                  </a:solidFill>
                  <a:latin typeface="Segoe" pitchFamily="34" charset="0"/>
                </a:rPr>
                <a:t>DIFx</a:t>
              </a:r>
              <a:r>
                <a:rPr lang="en-US" sz="2800" dirty="0" smtClean="0">
                  <a:solidFill>
                    <a:schemeClr val="bg2"/>
                  </a:solidFill>
                  <a:latin typeface="Segoe" pitchFamily="34" charset="0"/>
                </a:rPr>
                <a:t> package</a:t>
              </a:r>
            </a:p>
          </p:txBody>
        </p:sp>
      </p:grpSp>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Adding Drivers Manually</a:t>
            </a:r>
            <a:endParaRPr lang="en-US" dirty="0"/>
          </a:p>
        </p:txBody>
      </p:sp>
      <p:sp>
        <p:nvSpPr>
          <p:cNvPr id="5" name="Content Placeholder 4"/>
          <p:cNvSpPr>
            <a:spLocks noGrp="1"/>
          </p:cNvSpPr>
          <p:nvPr>
            <p:ph type="body" idx="1"/>
          </p:nvPr>
        </p:nvSpPr>
        <p:spPr>
          <a:xfrm>
            <a:off x="382588" y="1414464"/>
            <a:ext cx="8380412" cy="3294235"/>
          </a:xfrm>
        </p:spPr>
        <p:txBody>
          <a:bodyPr/>
          <a:lstStyle/>
          <a:p>
            <a:r>
              <a:rPr lang="en-US" dirty="0" smtClean="0"/>
              <a:t>Offline</a:t>
            </a:r>
          </a:p>
          <a:p>
            <a:pPr lvl="1"/>
            <a:r>
              <a:rPr lang="en-US" dirty="0" smtClean="0"/>
              <a:t>Use </a:t>
            </a:r>
            <a:r>
              <a:rPr lang="en-US" dirty="0" err="1" smtClean="0"/>
              <a:t>PkgMgr</a:t>
            </a:r>
            <a:r>
              <a:rPr lang="en-US" dirty="0" smtClean="0"/>
              <a:t> from the command line</a:t>
            </a:r>
          </a:p>
          <a:p>
            <a:pPr lvl="1"/>
            <a:r>
              <a:rPr lang="en-US" dirty="0" smtClean="0"/>
              <a:t>Refer to the OPK/WAIK documentation</a:t>
            </a:r>
          </a:p>
          <a:p>
            <a:r>
              <a:rPr lang="en-US" dirty="0" smtClean="0"/>
              <a:t>Online</a:t>
            </a:r>
          </a:p>
          <a:p>
            <a:pPr lvl="1"/>
            <a:r>
              <a:rPr lang="en-US" dirty="0" smtClean="0"/>
              <a:t>Use </a:t>
            </a:r>
            <a:r>
              <a:rPr lang="en-US" dirty="0" err="1" smtClean="0"/>
              <a:t>PnPUtil</a:t>
            </a:r>
            <a:r>
              <a:rPr lang="en-US" dirty="0" smtClean="0"/>
              <a:t> in %</a:t>
            </a:r>
            <a:r>
              <a:rPr lang="en-US" dirty="0" err="1" smtClean="0"/>
              <a:t>windir</a:t>
            </a:r>
            <a:r>
              <a:rPr lang="en-US" dirty="0" smtClean="0"/>
              <a:t>%\system32\</a:t>
            </a:r>
          </a:p>
          <a:p>
            <a:pPr lvl="1"/>
            <a:r>
              <a:rPr lang="en-US" dirty="0" smtClean="0"/>
              <a:t>Use ‘-</a:t>
            </a:r>
            <a:r>
              <a:rPr lang="en-US" dirty="0" err="1" smtClean="0"/>
              <a:t>i</a:t>
            </a:r>
            <a:r>
              <a:rPr lang="en-US" dirty="0" smtClean="0"/>
              <a:t>’ flag to install drivers on devices</a:t>
            </a:r>
          </a:p>
        </p:txBody>
      </p:sp>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Automatic Driver Injection</a:t>
            </a:r>
            <a:endParaRPr lang="en-US" dirty="0"/>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tangle 26"/>
          <p:cNvSpPr/>
          <p:nvPr/>
        </p:nvSpPr>
        <p:spPr bwMode="auto">
          <a:xfrm>
            <a:off x="4668818" y="1419225"/>
            <a:ext cx="4475181"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 name="Title 3"/>
          <p:cNvSpPr>
            <a:spLocks noGrp="1"/>
          </p:cNvSpPr>
          <p:nvPr>
            <p:ph type="title"/>
          </p:nvPr>
        </p:nvSpPr>
        <p:spPr/>
        <p:txBody>
          <a:bodyPr/>
          <a:lstStyle/>
          <a:p>
            <a:r>
              <a:rPr lang="en-US" smtClean="0"/>
              <a:t>Technique</a:t>
            </a:r>
            <a:endParaRPr lang="en-US" dirty="0"/>
          </a:p>
        </p:txBody>
      </p:sp>
      <p:sp>
        <p:nvSpPr>
          <p:cNvPr id="5" name="Content Placeholder 4"/>
          <p:cNvSpPr>
            <a:spLocks noGrp="1"/>
          </p:cNvSpPr>
          <p:nvPr>
            <p:ph type="body" idx="1"/>
          </p:nvPr>
        </p:nvSpPr>
        <p:spPr>
          <a:xfrm>
            <a:off x="382588" y="1414464"/>
            <a:ext cx="4189412" cy="2369879"/>
          </a:xfrm>
        </p:spPr>
        <p:txBody>
          <a:bodyPr/>
          <a:lstStyle/>
          <a:p>
            <a:r>
              <a:rPr lang="en-US" dirty="0" smtClean="0"/>
              <a:t>Similar to ‘$OEM$’ directory functionality in Windows XP</a:t>
            </a:r>
          </a:p>
          <a:p>
            <a:r>
              <a:rPr lang="en-US" dirty="0" smtClean="0"/>
              <a:t>Directory name changed to ‘$</a:t>
            </a:r>
            <a:r>
              <a:rPr lang="en-US" dirty="0" err="1" smtClean="0"/>
              <a:t>WinPEDriver</a:t>
            </a:r>
            <a:r>
              <a:rPr lang="en-US" dirty="0" smtClean="0"/>
              <a:t>$’</a:t>
            </a:r>
          </a:p>
          <a:p>
            <a:r>
              <a:rPr lang="en-US" dirty="0" smtClean="0"/>
              <a:t>Useful for storing boot-critical drivers on OS-less systems</a:t>
            </a:r>
            <a:endParaRPr lang="en-US" dirty="0"/>
          </a:p>
        </p:txBody>
      </p:sp>
      <p:grpSp>
        <p:nvGrpSpPr>
          <p:cNvPr id="6" name="Group 5"/>
          <p:cNvGrpSpPr/>
          <p:nvPr/>
        </p:nvGrpSpPr>
        <p:grpSpPr>
          <a:xfrm>
            <a:off x="5357446" y="1916723"/>
            <a:ext cx="2743200" cy="3200400"/>
            <a:chOff x="5867400" y="1447800"/>
            <a:chExt cx="2743200" cy="3200400"/>
          </a:xfrm>
        </p:grpSpPr>
        <p:sp>
          <p:nvSpPr>
            <p:cNvPr id="7" name="Rectangle 6"/>
            <p:cNvSpPr/>
            <p:nvPr/>
          </p:nvSpPr>
          <p:spPr bwMode="auto">
            <a:xfrm>
              <a:off x="5867400" y="1447800"/>
              <a:ext cx="2743200" cy="3200400"/>
            </a:xfrm>
            <a:prstGeom prst="rect">
              <a:avLst/>
            </a:prstGeom>
            <a:solidFill>
              <a:srgbClr val="000000">
                <a:alpha val="25882"/>
              </a:srgbClr>
            </a:solidFill>
            <a:ln w="28575">
              <a:solidFill>
                <a:srgbClr val="FFFF00"/>
              </a:solidFill>
              <a:prstDash val="sysDash"/>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fontAlgn="base">
                <a:spcBef>
                  <a:spcPct val="0"/>
                </a:spcBef>
                <a:spcAft>
                  <a:spcPct val="0"/>
                </a:spcAf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TextBox 7"/>
            <p:cNvSpPr txBox="1"/>
            <p:nvPr/>
          </p:nvSpPr>
          <p:spPr>
            <a:xfrm>
              <a:off x="6682154" y="1524000"/>
              <a:ext cx="1219200" cy="338554"/>
            </a:xfrm>
            <a:prstGeom prst="rect">
              <a:avLst/>
            </a:prstGeom>
            <a:noFill/>
          </p:spPr>
          <p:txBody>
            <a:bodyPr wrap="square" rtlCol="0">
              <a:spAutoFit/>
            </a:bodyPr>
            <a:lstStyle/>
            <a:p>
              <a:pPr algn="ctr"/>
              <a:r>
                <a:rPr lang="en-US" sz="1600" dirty="0" smtClean="0">
                  <a:effectLst>
                    <a:outerShdw blurRad="38100" dist="38100" dir="2700000" algn="tl">
                      <a:srgbClr val="000000">
                        <a:alpha val="43137"/>
                      </a:srgbClr>
                    </a:outerShdw>
                  </a:effectLst>
                  <a:latin typeface="+mj-lt"/>
                </a:rPr>
                <a:t>WinPE 2.0</a:t>
              </a:r>
            </a:p>
          </p:txBody>
        </p:sp>
        <p:sp>
          <p:nvSpPr>
            <p:cNvPr id="9" name="Rounded Rectangle 8"/>
            <p:cNvSpPr/>
            <p:nvPr/>
          </p:nvSpPr>
          <p:spPr bwMode="auto">
            <a:xfrm>
              <a:off x="6235700" y="1981200"/>
              <a:ext cx="2070100" cy="762000"/>
            </a:xfrm>
            <a:prstGeom prst="roundRect">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mj-lt"/>
              </a:endParaRPr>
            </a:p>
          </p:txBody>
        </p:sp>
        <p:sp>
          <p:nvSpPr>
            <p:cNvPr id="10" name="TextBox 9"/>
            <p:cNvSpPr txBox="1"/>
            <p:nvPr/>
          </p:nvSpPr>
          <p:spPr>
            <a:xfrm>
              <a:off x="6321356" y="2208312"/>
              <a:ext cx="1898789" cy="307777"/>
            </a:xfrm>
            <a:prstGeom prst="rect">
              <a:avLst/>
            </a:prstGeom>
            <a:noFill/>
          </p:spPr>
          <p:txBody>
            <a:bodyPr wrap="square" rtlCol="0">
              <a:spAutoFit/>
            </a:bodyPr>
            <a:lstStyle/>
            <a:p>
              <a:pPr algn="ctr"/>
              <a:r>
                <a:rPr lang="en-US" sz="1400" dirty="0" smtClean="0">
                  <a:solidFill>
                    <a:schemeClr val="bg2"/>
                  </a:solidFill>
                  <a:latin typeface="+mj-lt"/>
                </a:rPr>
                <a:t>Offline Target Image</a:t>
              </a:r>
            </a:p>
          </p:txBody>
        </p:sp>
        <p:sp>
          <p:nvSpPr>
            <p:cNvPr id="11" name="Round Same Side Corner Rectangle 10"/>
            <p:cNvSpPr/>
            <p:nvPr/>
          </p:nvSpPr>
          <p:spPr bwMode="auto">
            <a:xfrm>
              <a:off x="5981700" y="3352800"/>
              <a:ext cx="1143000" cy="457200"/>
            </a:xfrm>
            <a:prstGeom prst="round2SameRect">
              <a:avLst/>
            </a:prstGeom>
            <a:ln>
              <a:headEnd type="none" w="med" len="med"/>
              <a:tailEnd type="none" w="med" len="med"/>
            </a:ln>
            <a:effectLst>
              <a:glow rad="101600">
                <a:schemeClr val="accent2">
                  <a:satMod val="175000"/>
                  <a:alpha val="4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12" name="TextBox 11"/>
            <p:cNvSpPr txBox="1"/>
            <p:nvPr/>
          </p:nvSpPr>
          <p:spPr>
            <a:xfrm>
              <a:off x="6019800" y="3465984"/>
              <a:ext cx="1066800" cy="230832"/>
            </a:xfrm>
            <a:prstGeom prst="rect">
              <a:avLst/>
            </a:prstGeom>
            <a:noFill/>
          </p:spPr>
          <p:txBody>
            <a:bodyPr wrap="square" rtlCol="0">
              <a:spAutoFit/>
            </a:bodyPr>
            <a:lstStyle/>
            <a:p>
              <a:pPr algn="ctr"/>
              <a:r>
                <a:rPr lang="en-US" sz="900" dirty="0" smtClean="0">
                  <a:solidFill>
                    <a:schemeClr val="bg2"/>
                  </a:solidFill>
                  <a:latin typeface="+mj-lt"/>
                </a:rPr>
                <a:t>$WinPEDriver$</a:t>
              </a:r>
            </a:p>
          </p:txBody>
        </p:sp>
        <p:cxnSp>
          <p:nvCxnSpPr>
            <p:cNvPr id="13" name="Elbow Connector 12"/>
            <p:cNvCxnSpPr>
              <a:stCxn id="11" idx="3"/>
            </p:cNvCxnSpPr>
            <p:nvPr/>
          </p:nvCxnSpPr>
          <p:spPr bwMode="auto">
            <a:xfrm rot="5400000" flipH="1" flipV="1">
              <a:off x="6477794" y="2819400"/>
              <a:ext cx="608806" cy="457994"/>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rgbClr val="FFFF00"/>
              </a:solidFill>
              <a:prstDash val="solid"/>
              <a:round/>
              <a:headEnd type="none" w="med" len="med"/>
              <a:tailEnd type="arrow"/>
            </a:ln>
            <a:effectLst>
              <a:glow rad="101600">
                <a:schemeClr val="accent2">
                  <a:satMod val="175000"/>
                  <a:alpha val="40000"/>
                </a:schemeClr>
              </a:glow>
            </a:effectLst>
          </p:spPr>
        </p:cxnSp>
      </p:grpSp>
      <p:sp>
        <p:nvSpPr>
          <p:cNvPr id="15" name="Round Same Side Corner Rectangle 14"/>
          <p:cNvSpPr/>
          <p:nvPr/>
        </p:nvSpPr>
        <p:spPr bwMode="auto">
          <a:xfrm>
            <a:off x="6869652" y="3810000"/>
            <a:ext cx="1143000" cy="457200"/>
          </a:xfrm>
          <a:prstGeom prst="round2SameRect">
            <a:avLst/>
          </a:prstGeom>
          <a:ln>
            <a:headEnd type="none" w="med" len="med"/>
            <a:tailEnd type="none" w="med" len="med"/>
          </a:ln>
          <a:effectLst>
            <a:glow rad="101600">
              <a:schemeClr val="accent2">
                <a:satMod val="175000"/>
                <a:alpha val="4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mj-lt"/>
            </a:endParaRPr>
          </a:p>
        </p:txBody>
      </p:sp>
      <p:sp>
        <p:nvSpPr>
          <p:cNvPr id="17" name="TextBox 16"/>
          <p:cNvSpPr txBox="1"/>
          <p:nvPr/>
        </p:nvSpPr>
        <p:spPr>
          <a:xfrm>
            <a:off x="6907752" y="3923184"/>
            <a:ext cx="1066800" cy="230832"/>
          </a:xfrm>
          <a:prstGeom prst="rect">
            <a:avLst/>
          </a:prstGeom>
          <a:noFill/>
        </p:spPr>
        <p:txBody>
          <a:bodyPr wrap="square" rtlCol="0">
            <a:spAutoFit/>
          </a:bodyPr>
          <a:lstStyle/>
          <a:p>
            <a:pPr algn="ctr"/>
            <a:r>
              <a:rPr lang="en-US" sz="900" dirty="0" smtClean="0">
                <a:solidFill>
                  <a:schemeClr val="bg2"/>
                </a:solidFill>
                <a:latin typeface="+mj-lt"/>
              </a:rPr>
              <a:t>Answer file</a:t>
            </a:r>
          </a:p>
        </p:txBody>
      </p:sp>
      <p:cxnSp>
        <p:nvCxnSpPr>
          <p:cNvPr id="18" name="Elbow Connector 17"/>
          <p:cNvCxnSpPr>
            <a:stCxn id="15" idx="3"/>
          </p:cNvCxnSpPr>
          <p:nvPr/>
        </p:nvCxnSpPr>
        <p:spPr bwMode="auto">
          <a:xfrm rot="16200000" flipV="1">
            <a:off x="6964902" y="3333750"/>
            <a:ext cx="609600" cy="342900"/>
          </a:xfrm>
          <a:prstGeom prst="bentConnector3">
            <a:avLst>
              <a:gd name="adj1" fmla="val 50000"/>
            </a:avLst>
          </a:pr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9050" cap="flat" cmpd="sng" algn="ctr">
            <a:solidFill>
              <a:srgbClr val="FFFF00"/>
            </a:solidFill>
            <a:prstDash val="solid"/>
            <a:round/>
            <a:headEnd type="none" w="med" len="med"/>
            <a:tailEnd type="arrow"/>
          </a:ln>
          <a:effectLst>
            <a:glow rad="101600">
              <a:schemeClr val="accent2">
                <a:satMod val="175000"/>
                <a:alpha val="40000"/>
              </a:schemeClr>
            </a:glow>
          </a:effectLst>
        </p:spPr>
      </p:cxn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27605" y="1903678"/>
            <a:ext cx="7692761" cy="761747"/>
          </a:xfrm>
        </p:spPr>
        <p:txBody>
          <a:bodyPr/>
          <a:lstStyle/>
          <a:p>
            <a:r>
              <a:rPr lang="en-US" dirty="0" smtClean="0"/>
              <a:t>Generalize/Specialize</a:t>
            </a:r>
            <a:endParaRPr lang="en-US" dirty="0"/>
          </a:p>
        </p:txBody>
      </p:sp>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What Are These?</a:t>
            </a:r>
            <a:endParaRPr lang="en-US" dirty="0"/>
          </a:p>
        </p:txBody>
      </p:sp>
      <p:sp>
        <p:nvSpPr>
          <p:cNvPr id="5" name="Content Placeholder 4"/>
          <p:cNvSpPr>
            <a:spLocks noGrp="1"/>
          </p:cNvSpPr>
          <p:nvPr>
            <p:ph type="body" idx="1"/>
          </p:nvPr>
        </p:nvSpPr>
        <p:spPr>
          <a:xfrm>
            <a:off x="382588" y="1414464"/>
            <a:ext cx="8380412" cy="3050066"/>
          </a:xfrm>
        </p:spPr>
        <p:txBody>
          <a:bodyPr/>
          <a:lstStyle/>
          <a:p>
            <a:r>
              <a:rPr lang="en-US" dirty="0" smtClean="0"/>
              <a:t>Passes in Setup that prep the image for deployment to a system</a:t>
            </a:r>
          </a:p>
          <a:p>
            <a:r>
              <a:rPr lang="en-US" dirty="0" smtClean="0"/>
              <a:t>‘Generalize’ removes system specific information from the image</a:t>
            </a:r>
          </a:p>
          <a:p>
            <a:r>
              <a:rPr lang="en-US" dirty="0" smtClean="0"/>
              <a:t>‘Specialize’ adds system specific information to the image</a:t>
            </a:r>
            <a:endParaRPr lang="en-US" dirty="0"/>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ounded Rectangle 7"/>
          <p:cNvSpPr/>
          <p:nvPr/>
        </p:nvSpPr>
        <p:spPr bwMode="auto">
          <a:xfrm rot="10800000" flipV="1">
            <a:off x="990600" y="4748308"/>
            <a:ext cx="7772399" cy="1119092"/>
          </a:xfrm>
          <a:prstGeom prst="roundRect">
            <a:avLst>
              <a:gd name="adj" fmla="val 9033"/>
            </a:avLst>
          </a:prstGeom>
          <a:ln>
            <a:headEnd type="none" w="med" len="med"/>
            <a:tailEnd type="none" w="med" len="med"/>
          </a:ln>
          <a:effectLst>
            <a:glow rad="70000">
              <a:schemeClr val="accent3">
                <a:tint val="30000"/>
                <a:shade val="95000"/>
                <a:satMod val="300000"/>
                <a:alpha val="50000"/>
              </a:schemeClr>
            </a:glow>
            <a:outerShdw blurRad="635000" sx="102000" sy="102000" algn="ctr" rotWithShape="0">
              <a:prstClr val="black">
                <a:alpha val="71000"/>
              </a:prstClr>
            </a:outerShdw>
          </a:effectLst>
        </p:spPr>
        <p:style>
          <a:lnRef idx="1">
            <a:schemeClr val="accent3"/>
          </a:lnRef>
          <a:fillRef idx="3">
            <a:schemeClr val="accent3"/>
          </a:fillRef>
          <a:effectRef idx="2">
            <a:schemeClr val="accent3"/>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smtClean="0"/>
              <a:t>'Generalize' And Devices</a:t>
            </a:r>
            <a:endParaRPr lang="en-US" dirty="0"/>
          </a:p>
        </p:txBody>
      </p:sp>
      <p:sp>
        <p:nvSpPr>
          <p:cNvPr id="5" name="Content Placeholder 4"/>
          <p:cNvSpPr>
            <a:spLocks noGrp="1"/>
          </p:cNvSpPr>
          <p:nvPr>
            <p:ph type="body" idx="1"/>
          </p:nvPr>
        </p:nvSpPr>
        <p:spPr>
          <a:xfrm>
            <a:off x="382588" y="1414464"/>
            <a:ext cx="8380412" cy="4486356"/>
          </a:xfrm>
        </p:spPr>
        <p:txBody>
          <a:bodyPr/>
          <a:lstStyle/>
          <a:p>
            <a:r>
              <a:rPr lang="en-US" dirty="0" smtClean="0"/>
              <a:t>Plug and Play </a:t>
            </a:r>
            <a:r>
              <a:rPr lang="en-US" dirty="0" err="1" smtClean="0"/>
              <a:t>plugin</a:t>
            </a:r>
            <a:r>
              <a:rPr lang="en-US" dirty="0" smtClean="0"/>
              <a:t> runs in the ‘Generalize’ pass of Setup to:</a:t>
            </a:r>
          </a:p>
          <a:p>
            <a:pPr lvl="1"/>
            <a:r>
              <a:rPr lang="en-US" dirty="0" smtClean="0"/>
              <a:t>Remove all device specific information</a:t>
            </a:r>
          </a:p>
          <a:p>
            <a:pPr lvl="1"/>
            <a:r>
              <a:rPr lang="en-US" dirty="0" smtClean="0"/>
              <a:t>Re-enable all boot-critical drivers</a:t>
            </a:r>
          </a:p>
          <a:p>
            <a:pPr lvl="1"/>
            <a:r>
              <a:rPr lang="en-US" dirty="0" smtClean="0"/>
              <a:t>Can use ‘</a:t>
            </a:r>
            <a:r>
              <a:rPr lang="en-US" dirty="0" err="1" smtClean="0"/>
              <a:t>PersistAllDeviceInstalls</a:t>
            </a:r>
            <a:r>
              <a:rPr lang="en-US" dirty="0" smtClean="0"/>
              <a:t>’ option to keep all devices installed</a:t>
            </a:r>
          </a:p>
          <a:p>
            <a:pPr lvl="1"/>
            <a:endParaRPr lang="en-US" dirty="0" smtClean="0"/>
          </a:p>
          <a:p>
            <a:pPr lvl="2"/>
            <a:r>
              <a:rPr lang="en-US" dirty="0" smtClean="0">
                <a:solidFill>
                  <a:schemeClr val="bg1"/>
                </a:solidFill>
                <a:latin typeface="+mj-lt"/>
              </a:rPr>
              <a:t>IMPORTANT:</a:t>
            </a:r>
            <a:r>
              <a:rPr lang="en-US" dirty="0" smtClean="0"/>
              <a:t>  Should only be used when image is to be applied to an </a:t>
            </a:r>
            <a:r>
              <a:rPr lang="en-US" dirty="0" smtClean="0">
                <a:solidFill>
                  <a:schemeClr val="bg2"/>
                </a:solidFill>
                <a:effectLst/>
                <a:latin typeface="+mj-lt"/>
              </a:rPr>
              <a:t>identical</a:t>
            </a:r>
            <a:r>
              <a:rPr lang="en-US" dirty="0" smtClean="0"/>
              <a:t> system</a:t>
            </a:r>
            <a:endParaRPr lang="en-US" dirty="0"/>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rot="10800000" flipV="1">
            <a:off x="533400" y="5094642"/>
            <a:ext cx="7696200" cy="71718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n-US" smtClean="0"/>
              <a:t>Main Points</a:t>
            </a:r>
            <a:endParaRPr lang="en-US" dirty="0"/>
          </a:p>
        </p:txBody>
      </p:sp>
      <p:sp>
        <p:nvSpPr>
          <p:cNvPr id="3" name="Text Placeholder 2"/>
          <p:cNvSpPr>
            <a:spLocks noGrp="1"/>
          </p:cNvSpPr>
          <p:nvPr>
            <p:ph type="body" idx="1"/>
          </p:nvPr>
        </p:nvSpPr>
        <p:spPr>
          <a:xfrm>
            <a:off x="382588" y="1414464"/>
            <a:ext cx="8380412" cy="2746906"/>
          </a:xfrm>
        </p:spPr>
        <p:txBody>
          <a:bodyPr/>
          <a:lstStyle/>
          <a:p>
            <a:r>
              <a:rPr lang="en-US" dirty="0" smtClean="0"/>
              <a:t>Phases of Setup relevant to driver deployment</a:t>
            </a:r>
          </a:p>
          <a:p>
            <a:r>
              <a:rPr lang="en-US" dirty="0" smtClean="0"/>
              <a:t>Generalize and Specialize phases </a:t>
            </a:r>
          </a:p>
          <a:p>
            <a:r>
              <a:rPr lang="en-US" dirty="0" smtClean="0"/>
              <a:t>Driver migration and driver ranking</a:t>
            </a:r>
          </a:p>
          <a:p>
            <a:r>
              <a:rPr lang="en-US" dirty="0" smtClean="0"/>
              <a:t>Troubleshooting driver deployment issues</a:t>
            </a:r>
          </a:p>
        </p:txBody>
      </p:sp>
      <p:grpSp>
        <p:nvGrpSpPr>
          <p:cNvPr id="9" name="Group 8"/>
          <p:cNvGrpSpPr/>
          <p:nvPr/>
        </p:nvGrpSpPr>
        <p:grpSpPr>
          <a:xfrm>
            <a:off x="823866" y="4876800"/>
            <a:ext cx="7467600" cy="1204195"/>
            <a:chOff x="533400" y="4876800"/>
            <a:chExt cx="7467600" cy="1204195"/>
          </a:xfrm>
        </p:grpSpPr>
        <p:pic>
          <p:nvPicPr>
            <p:cNvPr id="1026"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876800"/>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181600"/>
              <a:ext cx="6477000" cy="523220"/>
            </a:xfrm>
            <a:prstGeom prst="rect">
              <a:avLst/>
            </a:prstGeom>
            <a:noFill/>
          </p:spPr>
          <p:txBody>
            <a:bodyPr wrap="square" rtlCol="0">
              <a:spAutoFit/>
            </a:bodyPr>
            <a:lstStyle/>
            <a:p>
              <a:r>
                <a:rPr lang="en-US" sz="2800" dirty="0" smtClean="0">
                  <a:solidFill>
                    <a:schemeClr val="bg2"/>
                  </a:solidFill>
                  <a:latin typeface="Segoe" pitchFamily="34" charset="0"/>
                </a:rPr>
                <a:t>Look out for these for important notes!</a:t>
              </a:r>
            </a:p>
          </p:txBody>
        </p:sp>
      </p:gr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'Specialize' And Devices</a:t>
            </a:r>
            <a:endParaRPr lang="en-US" dirty="0"/>
          </a:p>
        </p:txBody>
      </p:sp>
      <p:sp>
        <p:nvSpPr>
          <p:cNvPr id="5" name="Content Placeholder 4"/>
          <p:cNvSpPr>
            <a:spLocks noGrp="1"/>
          </p:cNvSpPr>
          <p:nvPr>
            <p:ph type="body" idx="1"/>
          </p:nvPr>
        </p:nvSpPr>
        <p:spPr>
          <a:xfrm>
            <a:off x="382588" y="1414464"/>
            <a:ext cx="8380412" cy="2442720"/>
          </a:xfrm>
        </p:spPr>
        <p:txBody>
          <a:bodyPr/>
          <a:lstStyle/>
          <a:p>
            <a:r>
              <a:rPr lang="en-US" dirty="0" smtClean="0"/>
              <a:t>Plug and Play </a:t>
            </a:r>
            <a:r>
              <a:rPr lang="en-US" dirty="0" err="1" smtClean="0"/>
              <a:t>plugin</a:t>
            </a:r>
            <a:r>
              <a:rPr lang="en-US" dirty="0" smtClean="0"/>
              <a:t> runs in the ‘Specialize’ pass of Setup to</a:t>
            </a:r>
          </a:p>
          <a:p>
            <a:pPr lvl="1"/>
            <a:r>
              <a:rPr lang="en-US" dirty="0" smtClean="0"/>
              <a:t>Remove phantom devices</a:t>
            </a:r>
          </a:p>
          <a:p>
            <a:pPr lvl="1"/>
            <a:r>
              <a:rPr lang="en-US" dirty="0" smtClean="0"/>
              <a:t>Disable all boot-critical drivers that do not apply to the current system</a:t>
            </a:r>
          </a:p>
        </p:txBody>
      </p:sp>
    </p:spTree>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Driver Migration</a:t>
            </a:r>
            <a:endParaRPr lang="en-US" dirty="0"/>
          </a:p>
        </p:txBody>
      </p:sp>
    </p:spTree>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rot="10800000" flipV="1">
            <a:off x="359224" y="5572463"/>
            <a:ext cx="7108376" cy="10668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smtClean="0"/>
              <a:t>Driver Migration</a:t>
            </a:r>
            <a:endParaRPr lang="en-US" dirty="0"/>
          </a:p>
        </p:txBody>
      </p:sp>
      <p:sp>
        <p:nvSpPr>
          <p:cNvPr id="5" name="Content Placeholder 4"/>
          <p:cNvSpPr>
            <a:spLocks noGrp="1"/>
          </p:cNvSpPr>
          <p:nvPr>
            <p:ph type="body" idx="1"/>
          </p:nvPr>
        </p:nvSpPr>
        <p:spPr>
          <a:xfrm>
            <a:off x="382588" y="1414464"/>
            <a:ext cx="8380412" cy="4317079"/>
          </a:xfrm>
        </p:spPr>
        <p:txBody>
          <a:bodyPr/>
          <a:lstStyle/>
          <a:p>
            <a:r>
              <a:rPr lang="en-US" dirty="0" smtClean="0"/>
              <a:t>Process to ‘migrate’ drivers </a:t>
            </a:r>
            <a:r>
              <a:rPr lang="en-US" smtClean="0"/>
              <a:t>from </a:t>
            </a:r>
            <a:br>
              <a:rPr lang="en-US" smtClean="0"/>
            </a:br>
            <a:r>
              <a:rPr lang="en-US" smtClean="0"/>
              <a:t>down-level </a:t>
            </a:r>
            <a:r>
              <a:rPr lang="en-US" dirty="0" smtClean="0"/>
              <a:t>Operating System (OS) to Windows Vista</a:t>
            </a:r>
          </a:p>
          <a:p>
            <a:r>
              <a:rPr lang="en-US" dirty="0" smtClean="0"/>
              <a:t>Seamless experience for customers</a:t>
            </a:r>
          </a:p>
          <a:p>
            <a:r>
              <a:rPr lang="en-US" dirty="0" smtClean="0"/>
              <a:t>Driver packages need to be ‘deployable’</a:t>
            </a:r>
          </a:p>
          <a:p>
            <a:pPr lvl="1"/>
            <a:r>
              <a:rPr lang="en-US" dirty="0" smtClean="0"/>
              <a:t>Must reference all files in INF</a:t>
            </a:r>
          </a:p>
          <a:p>
            <a:pPr lvl="1"/>
            <a:r>
              <a:rPr lang="en-US" dirty="0" smtClean="0"/>
              <a:t>Must set all registry settings via INF</a:t>
            </a:r>
          </a:p>
          <a:p>
            <a:endParaRPr lang="en-US" dirty="0"/>
          </a:p>
        </p:txBody>
      </p:sp>
      <p:grpSp>
        <p:nvGrpSpPr>
          <p:cNvPr id="6" name="Group 5"/>
          <p:cNvGrpSpPr/>
          <p:nvPr/>
        </p:nvGrpSpPr>
        <p:grpSpPr>
          <a:xfrm>
            <a:off x="381000" y="5521105"/>
            <a:ext cx="7467600" cy="1204195"/>
            <a:chOff x="533400" y="5027412"/>
            <a:chExt cx="7467600" cy="1204195"/>
          </a:xfrm>
        </p:grpSpPr>
        <p:pic>
          <p:nvPicPr>
            <p:cNvPr id="7"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5027412"/>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181600"/>
              <a:ext cx="6477000" cy="954107"/>
            </a:xfrm>
            <a:prstGeom prst="rect">
              <a:avLst/>
            </a:prstGeom>
            <a:noFill/>
          </p:spPr>
          <p:txBody>
            <a:bodyPr wrap="square" rtlCol="0">
              <a:spAutoFit/>
            </a:bodyPr>
            <a:lstStyle/>
            <a:p>
              <a:r>
                <a:rPr lang="en-US" sz="2800" dirty="0" smtClean="0">
                  <a:solidFill>
                    <a:schemeClr val="bg2"/>
                  </a:solidFill>
                  <a:latin typeface="Segoe" pitchFamily="34" charset="0"/>
                </a:rPr>
                <a:t>Refer to talk titled ‘Building </a:t>
              </a:r>
              <a:br>
                <a:rPr lang="en-US" sz="2800" dirty="0" smtClean="0">
                  <a:solidFill>
                    <a:schemeClr val="bg2"/>
                  </a:solidFill>
                  <a:latin typeface="Segoe" pitchFamily="34" charset="0"/>
                </a:rPr>
              </a:br>
              <a:r>
                <a:rPr lang="en-US" sz="2800" dirty="0" smtClean="0">
                  <a:solidFill>
                    <a:schemeClr val="bg2"/>
                  </a:solidFill>
                  <a:latin typeface="Segoe" pitchFamily="34" charset="0"/>
                </a:rPr>
                <a:t>Deployable Driver Packages’</a:t>
              </a:r>
            </a:p>
          </p:txBody>
        </p:sp>
      </p:grpSp>
    </p:spTree>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bwMode="auto">
          <a:xfrm>
            <a:off x="381000" y="1419225"/>
            <a:ext cx="8382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4" name="Title 3"/>
          <p:cNvSpPr>
            <a:spLocks noGrp="1"/>
          </p:cNvSpPr>
          <p:nvPr>
            <p:ph type="title"/>
          </p:nvPr>
        </p:nvSpPr>
        <p:spPr/>
        <p:txBody>
          <a:bodyPr/>
          <a:lstStyle/>
          <a:p>
            <a:r>
              <a:rPr lang="en-US" smtClean="0"/>
              <a:t>Driver Migration</a:t>
            </a:r>
            <a:endParaRPr lang="en-US"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32769" name="Object 1"/>
          <p:cNvGraphicFramePr>
            <a:graphicFrameLocks noChangeAspect="1"/>
          </p:cNvGraphicFramePr>
          <p:nvPr/>
        </p:nvGraphicFramePr>
        <p:xfrm>
          <a:off x="794656" y="1408339"/>
          <a:ext cx="4800600" cy="4626032"/>
        </p:xfrm>
        <a:graphic>
          <a:graphicData uri="http://schemas.openxmlformats.org/presentationml/2006/ole">
            <p:oleObj spid="_x0000_s32769" name="Visio" r:id="rId4" imgW="5002766" imgH="4822763" progId="">
              <p:embed/>
            </p:oleObj>
          </a:graphicData>
        </a:graphic>
      </p:graphicFrame>
      <p:graphicFrame>
        <p:nvGraphicFramePr>
          <p:cNvPr id="5" name="Diagram 4"/>
          <p:cNvGraphicFramePr/>
          <p:nvPr/>
        </p:nvGraphicFramePr>
        <p:xfrm>
          <a:off x="3178628" y="1353909"/>
          <a:ext cx="8229600" cy="46482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3CFD151F-8E88-482E-B89E-A041034A7BBC}"/>
                                            </p:graphicEl>
                                          </p:spTgt>
                                        </p:tgtEl>
                                        <p:attrNameLst>
                                          <p:attrName>style.visibility</p:attrName>
                                        </p:attrNameLst>
                                      </p:cBhvr>
                                      <p:to>
                                        <p:strVal val="visible"/>
                                      </p:to>
                                    </p:set>
                                    <p:animEffect transition="in" filter="fade">
                                      <p:cBhvr>
                                        <p:cTn id="7" dur="2000"/>
                                        <p:tgtEl>
                                          <p:spTgt spid="5">
                                            <p:graphicEl>
                                              <a:dgm id="{3CFD151F-8E88-482E-B89E-A041034A7BBC}"/>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46B16228-46C5-46FD-A188-FFAD3A64B93D}"/>
                                            </p:graphicEl>
                                          </p:spTgt>
                                        </p:tgtEl>
                                        <p:attrNameLst>
                                          <p:attrName>style.visibility</p:attrName>
                                        </p:attrNameLst>
                                      </p:cBhvr>
                                      <p:to>
                                        <p:strVal val="visible"/>
                                      </p:to>
                                    </p:set>
                                    <p:animEffect transition="in" filter="fade">
                                      <p:cBhvr>
                                        <p:cTn id="12" dur="2000"/>
                                        <p:tgtEl>
                                          <p:spTgt spid="5">
                                            <p:graphicEl>
                                              <a:dgm id="{46B16228-46C5-46FD-A188-FFAD3A64B93D}"/>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7A79990-F5C8-42B3-A497-AEF2EC8F6E60}"/>
                                            </p:graphicEl>
                                          </p:spTgt>
                                        </p:tgtEl>
                                        <p:attrNameLst>
                                          <p:attrName>style.visibility</p:attrName>
                                        </p:attrNameLst>
                                      </p:cBhvr>
                                      <p:to>
                                        <p:strVal val="visible"/>
                                      </p:to>
                                    </p:set>
                                    <p:animEffect transition="in" filter="fade">
                                      <p:cBhvr>
                                        <p:cTn id="15" dur="2000"/>
                                        <p:tgtEl>
                                          <p:spTgt spid="5">
                                            <p:graphicEl>
                                              <a:dgm id="{87A79990-F5C8-42B3-A497-AEF2EC8F6E6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E31ACC31-B37F-4017-9486-6C480BF998BB}"/>
                                            </p:graphicEl>
                                          </p:spTgt>
                                        </p:tgtEl>
                                        <p:attrNameLst>
                                          <p:attrName>style.visibility</p:attrName>
                                        </p:attrNameLst>
                                      </p:cBhvr>
                                      <p:to>
                                        <p:strVal val="visible"/>
                                      </p:to>
                                    </p:set>
                                    <p:animEffect transition="in" filter="fade">
                                      <p:cBhvr>
                                        <p:cTn id="20" dur="2000"/>
                                        <p:tgtEl>
                                          <p:spTgt spid="5">
                                            <p:graphicEl>
                                              <a:dgm id="{E31ACC31-B37F-4017-9486-6C480BF998BB}"/>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61152C56-DAA3-4DEB-84DF-AF9BB2F97CFD}"/>
                                            </p:graphicEl>
                                          </p:spTgt>
                                        </p:tgtEl>
                                        <p:attrNameLst>
                                          <p:attrName>style.visibility</p:attrName>
                                        </p:attrNameLst>
                                      </p:cBhvr>
                                      <p:to>
                                        <p:strVal val="visible"/>
                                      </p:to>
                                    </p:set>
                                    <p:animEffect transition="in" filter="fade">
                                      <p:cBhvr>
                                        <p:cTn id="23" dur="2000"/>
                                        <p:tgtEl>
                                          <p:spTgt spid="5">
                                            <p:graphicEl>
                                              <a:dgm id="{61152C56-DAA3-4DEB-84DF-AF9BB2F97CF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8C2945BC-7D51-4BDF-8CA8-2CF050FA721A}"/>
                                            </p:graphicEl>
                                          </p:spTgt>
                                        </p:tgtEl>
                                        <p:attrNameLst>
                                          <p:attrName>style.visibility</p:attrName>
                                        </p:attrNameLst>
                                      </p:cBhvr>
                                      <p:to>
                                        <p:strVal val="visible"/>
                                      </p:to>
                                    </p:set>
                                    <p:animEffect transition="in" filter="fade">
                                      <p:cBhvr>
                                        <p:cTn id="28" dur="2000"/>
                                        <p:tgtEl>
                                          <p:spTgt spid="5">
                                            <p:graphicEl>
                                              <a:dgm id="{8C2945BC-7D51-4BDF-8CA8-2CF050FA721A}"/>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9138A4B8-31AB-4EF4-A390-94DF00CD9EF7}"/>
                                            </p:graphicEl>
                                          </p:spTgt>
                                        </p:tgtEl>
                                        <p:attrNameLst>
                                          <p:attrName>style.visibility</p:attrName>
                                        </p:attrNameLst>
                                      </p:cBhvr>
                                      <p:to>
                                        <p:strVal val="visible"/>
                                      </p:to>
                                    </p:set>
                                    <p:animEffect transition="in" filter="fade">
                                      <p:cBhvr>
                                        <p:cTn id="31" dur="2000"/>
                                        <p:tgtEl>
                                          <p:spTgt spid="5">
                                            <p:graphicEl>
                                              <a:dgm id="{9138A4B8-31AB-4EF4-A390-94DF00CD9EF7}"/>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576F4E9C-4853-43AF-9372-D5A7AD37E74E}"/>
                                            </p:graphicEl>
                                          </p:spTgt>
                                        </p:tgtEl>
                                        <p:attrNameLst>
                                          <p:attrName>style.visibility</p:attrName>
                                        </p:attrNameLst>
                                      </p:cBhvr>
                                      <p:to>
                                        <p:strVal val="visible"/>
                                      </p:to>
                                    </p:set>
                                    <p:animEffect transition="in" filter="fade">
                                      <p:cBhvr>
                                        <p:cTn id="36" dur="2000"/>
                                        <p:tgtEl>
                                          <p:spTgt spid="5">
                                            <p:graphicEl>
                                              <a:dgm id="{576F4E9C-4853-43AF-9372-D5A7AD37E74E}"/>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F78E0346-D4B6-4E1E-8CD7-7ED479375FBB}"/>
                                            </p:graphicEl>
                                          </p:spTgt>
                                        </p:tgtEl>
                                        <p:attrNameLst>
                                          <p:attrName>style.visibility</p:attrName>
                                        </p:attrNameLst>
                                      </p:cBhvr>
                                      <p:to>
                                        <p:strVal val="visible"/>
                                      </p:to>
                                    </p:set>
                                    <p:animEffect transition="in" filter="fade">
                                      <p:cBhvr>
                                        <p:cTn id="39" dur="2000"/>
                                        <p:tgtEl>
                                          <p:spTgt spid="5">
                                            <p:graphicEl>
                                              <a:dgm id="{F78E0346-D4B6-4E1E-8CD7-7ED479375FBB}"/>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Driver Migration</a:t>
            </a:r>
            <a:br>
              <a:rPr lang="en-US" smtClean="0"/>
            </a:br>
            <a:endParaRPr lang="en-US" dirty="0"/>
          </a:p>
        </p:txBody>
      </p:sp>
      <p:sp>
        <p:nvSpPr>
          <p:cNvPr id="3277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a:spLocks noChangeArrowheads="1"/>
          </p:cNvSpPr>
          <p:nvPr/>
        </p:nvSpPr>
        <p:spPr bwMode="auto">
          <a:xfrm>
            <a:off x="336180" y="1411056"/>
            <a:ext cx="8458200" cy="51054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09600" sx="102000" sy="102000" algn="ctr" rotWithShape="0">
              <a:prstClr val="black"/>
            </a:outerShdw>
          </a:effectLst>
        </p:spPr>
        <p:txBody>
          <a:bodyPr lIns="91432" tIns="45717" rIns="91432" bIns="45717" anchor="ctr"/>
          <a:lstStyle/>
          <a:p>
            <a:r>
              <a:rPr lang="en-US" sz="1400" dirty="0" smtClean="0">
                <a:effectLst>
                  <a:outerShdw blurRad="38100" dist="38100" dir="2700000" algn="tl">
                    <a:srgbClr val="000000">
                      <a:alpha val="43137"/>
                    </a:srgbClr>
                  </a:outerShdw>
                </a:effectLst>
              </a:rPr>
              <a:t>2006-11-11 13:55:14, Info       [0x0805e6] MIG    Trying to reassemble 'oem3.inf’ ()</a:t>
            </a:r>
          </a:p>
          <a:p>
            <a:r>
              <a:rPr lang="en-US" sz="1400" dirty="0" smtClean="0">
                <a:effectLst>
                  <a:outerShdw blurRad="38100" dist="38100" dir="2700000" algn="tl">
                    <a:srgbClr val="000000">
                      <a:alpha val="43137"/>
                    </a:srgbClr>
                  </a:outerShdw>
                </a:effectLst>
              </a:rPr>
              <a:t>2006-11-11 13:55:14, Info       [0x0805e6] MIG    Found 1 devices using 'oem3.inf'.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DriverDesc</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ABCSound</a:t>
            </a:r>
            <a:r>
              <a:rPr lang="en-US" sz="1400" dirty="0" smtClean="0">
                <a:effectLst>
                  <a:outerShdw blurRad="38100" dist="38100" dir="2700000" algn="tl">
                    <a:srgbClr val="000000">
                      <a:alpha val="43137"/>
                    </a:srgbClr>
                  </a:outerShdw>
                </a:effectLst>
              </a:rPr>
              <a:t> Integrated Digital Audio'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InfSection</a:t>
            </a:r>
            <a:r>
              <a:rPr lang="en-US" sz="1400" dirty="0" smtClean="0">
                <a:effectLst>
                  <a:outerShdw blurRad="38100" dist="38100" dir="2700000" algn="tl">
                    <a:srgbClr val="000000">
                      <a:alpha val="43137"/>
                    </a:srgbClr>
                  </a:outerShdw>
                </a:effectLst>
              </a:rPr>
              <a:t>: 'WDM_R4_0'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InfSection</a:t>
            </a:r>
            <a:r>
              <a:rPr lang="en-US" sz="1400" dirty="0" smtClean="0">
                <a:effectLst>
                  <a:outerShdw blurRad="38100" dist="38100" dir="2700000" algn="tl">
                    <a:srgbClr val="000000">
                      <a:alpha val="43137"/>
                    </a:srgbClr>
                  </a:outerShdw>
                </a:effectLst>
              </a:rPr>
              <a:t> decoration: 'WDM_R4_0.NT'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MatchingDeviceId</a:t>
            </a:r>
            <a:r>
              <a:rPr lang="en-US" sz="1400" dirty="0" smtClean="0">
                <a:effectLst>
                  <a:outerShdw blurRad="38100" dist="38100" dir="2700000" algn="tl">
                    <a:srgbClr val="000000">
                      <a:alpha val="43137"/>
                    </a:srgbClr>
                  </a:outerShdw>
                </a:effectLst>
              </a:rPr>
              <a:t>: '</a:t>
            </a:r>
            <a:r>
              <a:rPr lang="en-US" sz="1400" dirty="0" err="1" smtClean="0">
                <a:effectLst>
                  <a:outerShdw blurRad="38100" dist="38100" dir="2700000" algn="tl">
                    <a:srgbClr val="000000">
                      <a:alpha val="43137"/>
                    </a:srgbClr>
                  </a:outerShdw>
                </a:effectLst>
              </a:rPr>
              <a:t>pci</a:t>
            </a:r>
            <a:r>
              <a:rPr lang="en-US" sz="1400" dirty="0" smtClean="0">
                <a:effectLst>
                  <a:outerShdw blurRad="38100" dist="38100" dir="2700000" algn="tl">
                    <a:srgbClr val="000000">
                      <a:alpha val="43137"/>
                    </a:srgbClr>
                  </a:outerShdw>
                </a:effectLst>
              </a:rPr>
              <a:t>\ven_8086&amp;dev_24c5&amp;subsys_05541014'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DriverDate</a:t>
            </a:r>
            <a:r>
              <a:rPr lang="en-US" sz="1400" dirty="0" smtClean="0">
                <a:effectLst>
                  <a:outerShdw blurRad="38100" dist="38100" dir="2700000" algn="tl">
                    <a:srgbClr val="000000">
                      <a:alpha val="43137"/>
                    </a:srgbClr>
                  </a:outerShdw>
                </a:effectLst>
              </a:rPr>
              <a:t>: '10-27-2003' ()</a:t>
            </a:r>
          </a:p>
          <a:p>
            <a:r>
              <a:rPr lang="en-US" sz="1400" dirty="0" smtClean="0">
                <a:effectLst>
                  <a:outerShdw blurRad="38100" dist="38100" dir="2700000" algn="tl">
                    <a:srgbClr val="000000">
                      <a:alpha val="43137"/>
                    </a:srgbClr>
                  </a:outerShdw>
                </a:effectLst>
              </a:rPr>
              <a:t>2006-11-11 13:55:14, Info       [0x0805e6] MIG    </a:t>
            </a:r>
            <a:r>
              <a:rPr lang="en-US" sz="1400" dirty="0" err="1" smtClean="0">
                <a:effectLst>
                  <a:outerShdw blurRad="38100" dist="38100" dir="2700000" algn="tl">
                    <a:srgbClr val="000000">
                      <a:alpha val="43137"/>
                    </a:srgbClr>
                  </a:outerShdw>
                </a:effectLst>
              </a:rPr>
              <a:t>DriverVersion</a:t>
            </a:r>
            <a:r>
              <a:rPr lang="en-US" sz="1400" dirty="0" smtClean="0">
                <a:effectLst>
                  <a:outerShdw blurRad="38100" dist="38100" dir="2700000" algn="tl">
                    <a:srgbClr val="000000">
                      <a:alpha val="43137"/>
                    </a:srgbClr>
                  </a:outerShdw>
                </a:effectLst>
              </a:rPr>
              <a:t>: '5.12.1.3624' ()</a:t>
            </a:r>
          </a:p>
          <a:p>
            <a:r>
              <a:rPr lang="en-US" sz="1400" dirty="0" smtClean="0">
                <a:effectLst>
                  <a:outerShdw blurRad="38100" dist="38100" dir="2700000" algn="tl">
                    <a:srgbClr val="000000">
                      <a:alpha val="43137"/>
                    </a:srgbClr>
                  </a:outerShdw>
                </a:effectLst>
              </a:rPr>
              <a:t>2006-11-11 13:55:14, Info       [0x0805e6] MIG    Found 1 different install sections in 'oem3.inf'. ()</a:t>
            </a:r>
          </a:p>
          <a:p>
            <a:r>
              <a:rPr lang="en-US" sz="1400" dirty="0" smtClean="0">
                <a:effectLst>
                  <a:outerShdw blurRad="38100" dist="38100" dir="2700000" algn="tl">
                    <a:srgbClr val="000000">
                      <a:alpha val="43137"/>
                    </a:srgbClr>
                  </a:outerShdw>
                </a:effectLst>
              </a:rPr>
              <a:t>2006-11-11 13:55:14, Info       [0x0805e6] MIG    File 'b4d.dll' found at 'C:\WINDOWS\system32'. ()</a:t>
            </a:r>
          </a:p>
          <a:p>
            <a:r>
              <a:rPr lang="en-US" sz="1400" dirty="0" smtClean="0">
                <a:effectLst>
                  <a:outerShdw blurRad="38100" dist="38100" dir="2700000" algn="tl">
                    <a:srgbClr val="000000">
                      <a:alpha val="43137"/>
                    </a:srgbClr>
                  </a:outerShdw>
                </a:effectLst>
              </a:rPr>
              <a:t>2006-11-11 13:55:14, Info       [0x0805e6] MIG    File 'bfaudio.sys' found at 'C:\WINDOWS\system32\drivers'. ()</a:t>
            </a:r>
          </a:p>
          <a:p>
            <a:r>
              <a:rPr lang="en-US" sz="1400" dirty="0" smtClean="0">
                <a:effectLst>
                  <a:outerShdw blurRad="38100" dist="38100" dir="2700000" algn="tl">
                    <a:srgbClr val="000000">
                      <a:alpha val="43137"/>
                    </a:srgbClr>
                  </a:outerShdw>
                </a:effectLst>
              </a:rPr>
              <a:t>2006-11-11 13:55:14, Info       [0x0805e6] MIG    File 'abcsens.sys' found at 'C:\WINDOWS\system32\drivers'. ()</a:t>
            </a:r>
          </a:p>
          <a:p>
            <a:r>
              <a:rPr lang="en-US" sz="1400" dirty="0" smtClean="0">
                <a:effectLst>
                  <a:outerShdw blurRad="38100" dist="38100" dir="2700000" algn="tl">
                    <a:srgbClr val="000000">
                      <a:alpha val="43137"/>
                    </a:srgbClr>
                  </a:outerShdw>
                </a:effectLst>
              </a:rPr>
              <a:t>2006-11-11 13:55:14, Info       [0x0805e6] MIG    File 'abcwdm.sys' found at 'C:\WINDOWS\system32\drivers'. ()</a:t>
            </a:r>
          </a:p>
          <a:p>
            <a:r>
              <a:rPr lang="en-US" sz="1400" dirty="0" smtClean="0">
                <a:effectLst>
                  <a:outerShdw blurRad="38100" dist="38100" dir="2700000" algn="tl">
                    <a:srgbClr val="000000">
                      <a:alpha val="43137"/>
                    </a:srgbClr>
                  </a:outerShdw>
                </a:effectLst>
              </a:rPr>
              <a:t>2006-11-11 13:55:14, Info       [0x0805e6] MIG    Catalog file 'ABCSound.cat' found at 'C:\WINDOWS\system32\CatRoot\{F750E6C3-38EE-11D1-85E5-00C04FC295EE}\oem3.CAT'. ()</a:t>
            </a:r>
          </a:p>
          <a:p>
            <a:r>
              <a:rPr lang="en-US" sz="1400" dirty="0" smtClean="0">
                <a:effectLst>
                  <a:outerShdw blurRad="38100" dist="38100" dir="2700000" algn="tl">
                    <a:srgbClr val="000000">
                      <a:alpha val="43137"/>
                    </a:srgbClr>
                  </a:outerShdw>
                </a:effectLst>
              </a:rPr>
              <a:t>2006-11-11 13:55:14, Info       [0x0805e6] MIG    Driver package will be copied to 'C:\$UPGRADE.~OS\ReassembledDrivers\oem3_260CAD5C34B710865BA3FBDA57872CAD61E73988' ()</a:t>
            </a:r>
          </a:p>
          <a:p>
            <a:r>
              <a:rPr lang="en-US" sz="1400" dirty="0" smtClean="0">
                <a:effectLst>
                  <a:outerShdw blurRad="38100" dist="38100" dir="2700000" algn="tl">
                    <a:srgbClr val="000000">
                      <a:alpha val="43137"/>
                    </a:srgbClr>
                  </a:outerShdw>
                </a:effectLst>
              </a:rPr>
              <a:t>2006-11-11 13:55:15, Info       [0x0805e6] MIG    copied catalog file</a:t>
            </a:r>
            <a:endParaRPr lang="en-US" sz="1400" dirty="0">
              <a:effectLst>
                <a:outerShdw blurRad="38100" dist="38100" dir="2700000" algn="tl">
                  <a:srgbClr val="000000">
                    <a:alpha val="43137"/>
                  </a:srgbClr>
                </a:outerShdw>
              </a:effectLst>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500" fill="hold"/>
                                        <p:tgtEl>
                                          <p:spTgt spid="5">
                                            <p:txEl>
                                              <p:pRg st="0" end="0"/>
                                            </p:txEl>
                                          </p:spTgt>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500" fill="hold"/>
                                        <p:tgtEl>
                                          <p:spTgt spid="5">
                                            <p:txEl>
                                              <p:pRg st="1" end="1"/>
                                            </p:txEl>
                                          </p:spTgt>
                                        </p:tgtEl>
                                      </p:cBhvr>
                                      <p:by x="125000" y="1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500" fill="hold"/>
                                        <p:tgtEl>
                                          <p:spTgt spid="5">
                                            <p:txEl>
                                              <p:pRg st="2" end="2"/>
                                            </p:txEl>
                                          </p:spTgt>
                                        </p:tgtEl>
                                      </p:cBhvr>
                                      <p:by x="125000" y="125000"/>
                                    </p:animScale>
                                  </p:childTnLst>
                                </p:cTn>
                              </p:par>
                              <p:par>
                                <p:cTn id="15" presetID="6" presetClass="emph" presetSubtype="0" autoRev="1" fill="hold" nodeType="withEffect">
                                  <p:stCondLst>
                                    <p:cond delay="0"/>
                                  </p:stCondLst>
                                  <p:childTnLst>
                                    <p:animScale>
                                      <p:cBhvr>
                                        <p:cTn id="16" dur="500" fill="hold"/>
                                        <p:tgtEl>
                                          <p:spTgt spid="5">
                                            <p:txEl>
                                              <p:pRg st="3" end="3"/>
                                            </p:txEl>
                                          </p:spTgt>
                                        </p:tgtEl>
                                      </p:cBhvr>
                                      <p:by x="125000" y="125000"/>
                                    </p:animScale>
                                  </p:childTnLst>
                                </p:cTn>
                              </p:par>
                              <p:par>
                                <p:cTn id="17" presetID="6" presetClass="emph" presetSubtype="0" autoRev="1" fill="hold" nodeType="withEffect">
                                  <p:stCondLst>
                                    <p:cond delay="0"/>
                                  </p:stCondLst>
                                  <p:childTnLst>
                                    <p:animScale>
                                      <p:cBhvr>
                                        <p:cTn id="18" dur="500" fill="hold"/>
                                        <p:tgtEl>
                                          <p:spTgt spid="5">
                                            <p:txEl>
                                              <p:pRg st="4" end="4"/>
                                            </p:txEl>
                                          </p:spTgt>
                                        </p:tgtEl>
                                      </p:cBhvr>
                                      <p:by x="125000" y="125000"/>
                                    </p:animScale>
                                  </p:childTnLst>
                                </p:cTn>
                              </p:par>
                              <p:par>
                                <p:cTn id="19" presetID="6" presetClass="emph" presetSubtype="0" autoRev="1" fill="hold" nodeType="withEffect">
                                  <p:stCondLst>
                                    <p:cond delay="0"/>
                                  </p:stCondLst>
                                  <p:childTnLst>
                                    <p:animScale>
                                      <p:cBhvr>
                                        <p:cTn id="20" dur="500" fill="hold"/>
                                        <p:tgtEl>
                                          <p:spTgt spid="5">
                                            <p:txEl>
                                              <p:pRg st="5" end="5"/>
                                            </p:txEl>
                                          </p:spTgt>
                                        </p:tgtEl>
                                      </p:cBhvr>
                                      <p:by x="125000" y="125000"/>
                                    </p:animScale>
                                  </p:childTnLst>
                                </p:cTn>
                              </p:par>
                              <p:par>
                                <p:cTn id="21" presetID="6" presetClass="emph" presetSubtype="0" autoRev="1" fill="hold" nodeType="withEffect">
                                  <p:stCondLst>
                                    <p:cond delay="0"/>
                                  </p:stCondLst>
                                  <p:childTnLst>
                                    <p:animScale>
                                      <p:cBhvr>
                                        <p:cTn id="22" dur="500" fill="hold"/>
                                        <p:tgtEl>
                                          <p:spTgt spid="5">
                                            <p:txEl>
                                              <p:pRg st="6" end="6"/>
                                            </p:txEl>
                                          </p:spTgt>
                                        </p:tgtEl>
                                      </p:cBhvr>
                                      <p:by x="125000" y="125000"/>
                                    </p:animScale>
                                  </p:childTnLst>
                                </p:cTn>
                              </p:par>
                              <p:par>
                                <p:cTn id="23" presetID="6" presetClass="emph" presetSubtype="0" autoRev="1" fill="hold" nodeType="withEffect">
                                  <p:stCondLst>
                                    <p:cond delay="0"/>
                                  </p:stCondLst>
                                  <p:childTnLst>
                                    <p:animScale>
                                      <p:cBhvr>
                                        <p:cTn id="24" dur="500" fill="hold"/>
                                        <p:tgtEl>
                                          <p:spTgt spid="5">
                                            <p:txEl>
                                              <p:pRg st="7" end="7"/>
                                            </p:txEl>
                                          </p:spTgt>
                                        </p:tgtEl>
                                      </p:cBhvr>
                                      <p:by x="125000" y="125000"/>
                                    </p:animScale>
                                  </p:childTnLst>
                                </p:cTn>
                              </p:par>
                              <p:par>
                                <p:cTn id="25" presetID="6" presetClass="emph" presetSubtype="0" autoRev="1" fill="hold" nodeType="withEffect">
                                  <p:stCondLst>
                                    <p:cond delay="0"/>
                                  </p:stCondLst>
                                  <p:childTnLst>
                                    <p:animScale>
                                      <p:cBhvr>
                                        <p:cTn id="26" dur="500" fill="hold"/>
                                        <p:tgtEl>
                                          <p:spTgt spid="5">
                                            <p:txEl>
                                              <p:pRg st="8" end="8"/>
                                            </p:txEl>
                                          </p:spTgt>
                                        </p:tgtEl>
                                      </p:cBhvr>
                                      <p:by x="125000" y="125000"/>
                                    </p:animScale>
                                  </p:childTnLst>
                                </p:cTn>
                              </p:par>
                              <p:par>
                                <p:cTn id="27" presetID="6" presetClass="emph" presetSubtype="0" autoRev="1" fill="hold" nodeType="withEffect">
                                  <p:stCondLst>
                                    <p:cond delay="0"/>
                                  </p:stCondLst>
                                  <p:childTnLst>
                                    <p:animScale>
                                      <p:cBhvr>
                                        <p:cTn id="28" dur="500" fill="hold"/>
                                        <p:tgtEl>
                                          <p:spTgt spid="5">
                                            <p:txEl>
                                              <p:pRg st="9" end="9"/>
                                            </p:txEl>
                                          </p:spTgt>
                                        </p:tgtEl>
                                      </p:cBhvr>
                                      <p:by x="125000" y="125000"/>
                                    </p:animScale>
                                  </p:childTnLst>
                                </p:cTn>
                              </p:par>
                              <p:par>
                                <p:cTn id="29" presetID="6" presetClass="emph" presetSubtype="0" autoRev="1" fill="hold" nodeType="withEffect">
                                  <p:stCondLst>
                                    <p:cond delay="0"/>
                                  </p:stCondLst>
                                  <p:childTnLst>
                                    <p:animScale>
                                      <p:cBhvr>
                                        <p:cTn id="30" dur="500" fill="hold"/>
                                        <p:tgtEl>
                                          <p:spTgt spid="5">
                                            <p:txEl>
                                              <p:pRg st="10" end="10"/>
                                            </p:txEl>
                                          </p:spTgt>
                                        </p:tgtEl>
                                      </p:cBhvr>
                                      <p:by x="125000" y="125000"/>
                                    </p:animScale>
                                  </p:childTnLst>
                                </p:cTn>
                              </p:par>
                              <p:par>
                                <p:cTn id="31" presetID="6" presetClass="emph" presetSubtype="0" autoRev="1" fill="hold" nodeType="withEffect">
                                  <p:stCondLst>
                                    <p:cond delay="0"/>
                                  </p:stCondLst>
                                  <p:childTnLst>
                                    <p:animScale>
                                      <p:cBhvr>
                                        <p:cTn id="32" dur="500" fill="hold"/>
                                        <p:tgtEl>
                                          <p:spTgt spid="5">
                                            <p:txEl>
                                              <p:pRg st="11" end="11"/>
                                            </p:txEl>
                                          </p:spTgt>
                                        </p:tgtEl>
                                      </p:cBhvr>
                                      <p:by x="125000" y="125000"/>
                                    </p:animScale>
                                  </p:childTnLst>
                                </p:cTn>
                              </p:par>
                              <p:par>
                                <p:cTn id="33" presetID="6" presetClass="emph" presetSubtype="0" autoRev="1" fill="hold" nodeType="withEffect">
                                  <p:stCondLst>
                                    <p:cond delay="0"/>
                                  </p:stCondLst>
                                  <p:childTnLst>
                                    <p:animScale>
                                      <p:cBhvr>
                                        <p:cTn id="34" dur="500" fill="hold"/>
                                        <p:tgtEl>
                                          <p:spTgt spid="5">
                                            <p:txEl>
                                              <p:pRg st="12" end="12"/>
                                            </p:txEl>
                                          </p:spTgt>
                                        </p:tgtEl>
                                      </p:cBhvr>
                                      <p:by x="125000" y="125000"/>
                                    </p:animScale>
                                  </p:childTnLst>
                                </p:cTn>
                              </p:par>
                              <p:par>
                                <p:cTn id="35" presetID="6" presetClass="emph" presetSubtype="0" autoRev="1" fill="hold" nodeType="withEffect">
                                  <p:stCondLst>
                                    <p:cond delay="0"/>
                                  </p:stCondLst>
                                  <p:childTnLst>
                                    <p:animScale>
                                      <p:cBhvr>
                                        <p:cTn id="36" dur="500" fill="hold"/>
                                        <p:tgtEl>
                                          <p:spTgt spid="5">
                                            <p:txEl>
                                              <p:pRg st="13" end="13"/>
                                            </p:txEl>
                                          </p:spTgt>
                                        </p:tgtEl>
                                      </p:cBhvr>
                                      <p:by x="125000" y="125000"/>
                                    </p:animScale>
                                  </p:childTnLst>
                                </p:cTn>
                              </p:par>
                            </p:childTnLst>
                          </p:cTn>
                        </p:par>
                      </p:childTnLst>
                    </p:cTn>
                  </p:par>
                  <p:par>
                    <p:cTn id="37" fill="hold">
                      <p:stCondLst>
                        <p:cond delay="indefinite"/>
                      </p:stCondLst>
                      <p:childTnLst>
                        <p:par>
                          <p:cTn id="38" fill="hold">
                            <p:stCondLst>
                              <p:cond delay="0"/>
                            </p:stCondLst>
                            <p:childTnLst>
                              <p:par>
                                <p:cTn id="39" presetID="6" presetClass="emph" presetSubtype="0" autoRev="1" fill="hold" nodeType="clickEffect">
                                  <p:stCondLst>
                                    <p:cond delay="0"/>
                                  </p:stCondLst>
                                  <p:childTnLst>
                                    <p:animScale>
                                      <p:cBhvr>
                                        <p:cTn id="40" dur="500" fill="hold"/>
                                        <p:tgtEl>
                                          <p:spTgt spid="5">
                                            <p:txEl>
                                              <p:pRg st="14" end="14"/>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rot="10800000" flipV="1">
            <a:off x="359224" y="4594410"/>
            <a:ext cx="7108376" cy="10668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dirty="0" smtClean="0"/>
              <a:t>Packages Not Migrated</a:t>
            </a:r>
            <a:endParaRPr lang="en-US" dirty="0"/>
          </a:p>
        </p:txBody>
      </p:sp>
      <p:sp>
        <p:nvSpPr>
          <p:cNvPr id="5" name="Content Placeholder 4"/>
          <p:cNvSpPr>
            <a:spLocks noGrp="1"/>
          </p:cNvSpPr>
          <p:nvPr>
            <p:ph type="body" idx="1"/>
          </p:nvPr>
        </p:nvSpPr>
        <p:spPr/>
        <p:txBody>
          <a:bodyPr/>
          <a:lstStyle/>
          <a:p>
            <a:r>
              <a:rPr lang="en-US" dirty="0" smtClean="0"/>
              <a:t>Printer class driver packages</a:t>
            </a:r>
          </a:p>
          <a:p>
            <a:r>
              <a:rPr lang="en-US" dirty="0" smtClean="0"/>
              <a:t>Windows XP Inbox drivers</a:t>
            </a:r>
          </a:p>
          <a:p>
            <a:r>
              <a:rPr lang="en-US" dirty="0" smtClean="0"/>
              <a:t>Drivers flagged as being incompatible</a:t>
            </a:r>
          </a:p>
          <a:p>
            <a:r>
              <a:rPr lang="en-US" dirty="0" smtClean="0"/>
              <a:t>Corrupt or incomplete driver packages</a:t>
            </a:r>
            <a:endParaRPr lang="en-US" dirty="0"/>
          </a:p>
        </p:txBody>
      </p:sp>
      <p:grpSp>
        <p:nvGrpSpPr>
          <p:cNvPr id="6" name="Group 5"/>
          <p:cNvGrpSpPr/>
          <p:nvPr/>
        </p:nvGrpSpPr>
        <p:grpSpPr>
          <a:xfrm>
            <a:off x="457200" y="4495800"/>
            <a:ext cx="7467600" cy="1204195"/>
            <a:chOff x="533400" y="4876800"/>
            <a:chExt cx="7467600" cy="1204195"/>
          </a:xfrm>
        </p:grpSpPr>
        <p:pic>
          <p:nvPicPr>
            <p:cNvPr id="7"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876800"/>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029200"/>
              <a:ext cx="6477000" cy="954107"/>
            </a:xfrm>
            <a:prstGeom prst="rect">
              <a:avLst/>
            </a:prstGeom>
            <a:noFill/>
          </p:spPr>
          <p:txBody>
            <a:bodyPr wrap="square" rtlCol="0">
              <a:spAutoFit/>
            </a:bodyPr>
            <a:lstStyle/>
            <a:p>
              <a:r>
                <a:rPr lang="en-US" sz="2800" dirty="0" smtClean="0">
                  <a:solidFill>
                    <a:schemeClr val="bg2"/>
                  </a:solidFill>
                  <a:latin typeface="Segoe" pitchFamily="34" charset="0"/>
                </a:rPr>
                <a:t>Refer to ‘Plug and Play Migration’ whitepaper on WHDC</a:t>
              </a:r>
            </a:p>
          </p:txBody>
        </p:sp>
      </p:grpSp>
    </p:spTree>
  </p:cSld>
  <p:clrMapOvr>
    <a:masterClrMapping/>
  </p:clrMapOvr>
  <p:transition>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smtClean="0"/>
              <a:t>Driver Ranking</a:t>
            </a:r>
            <a:endParaRPr lang="en-US" dirty="0"/>
          </a:p>
        </p:txBody>
      </p:sp>
    </p:spTree>
  </p:cSld>
  <p:clrMapOvr>
    <a:masterClrMapping/>
  </p:clrMapOvr>
  <p:transition>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The Basics</a:t>
            </a:r>
            <a:endParaRPr lang="en-US" dirty="0"/>
          </a:p>
        </p:txBody>
      </p:sp>
      <p:sp>
        <p:nvSpPr>
          <p:cNvPr id="5" name="Content Placeholder 4"/>
          <p:cNvSpPr>
            <a:spLocks noGrp="1"/>
          </p:cNvSpPr>
          <p:nvPr>
            <p:ph type="body" idx="1"/>
          </p:nvPr>
        </p:nvSpPr>
        <p:spPr>
          <a:xfrm>
            <a:off x="382588" y="1414464"/>
            <a:ext cx="8380412" cy="3507114"/>
          </a:xfrm>
        </p:spPr>
        <p:txBody>
          <a:bodyPr/>
          <a:lstStyle/>
          <a:p>
            <a:r>
              <a:rPr lang="en-US" dirty="0" smtClean="0"/>
              <a:t>Adding driver to system does not mean it will be used</a:t>
            </a:r>
          </a:p>
          <a:p>
            <a:r>
              <a:rPr lang="en-US" dirty="0" smtClean="0"/>
              <a:t>Inbox driver can “outrank” a newly added driver</a:t>
            </a:r>
          </a:p>
          <a:p>
            <a:r>
              <a:rPr lang="en-US" dirty="0" smtClean="0"/>
              <a:t>Make sure to test your driver online before deploying it on an image to see if it is selected</a:t>
            </a:r>
            <a:endParaRPr lang="en-US" dirty="0"/>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bwMode="auto">
          <a:xfrm rot="10800000" flipV="1">
            <a:off x="359224" y="5529431"/>
            <a:ext cx="7108376" cy="10668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smtClean="0"/>
              <a:t>The Rules</a:t>
            </a:r>
            <a:endParaRPr lang="en-US" dirty="0"/>
          </a:p>
        </p:txBody>
      </p:sp>
      <p:sp>
        <p:nvSpPr>
          <p:cNvPr id="5" name="Content Placeholder 4"/>
          <p:cNvSpPr>
            <a:spLocks noGrp="1"/>
          </p:cNvSpPr>
          <p:nvPr>
            <p:ph type="body" idx="1"/>
          </p:nvPr>
        </p:nvSpPr>
        <p:spPr>
          <a:xfrm>
            <a:off x="382588" y="1414464"/>
            <a:ext cx="8380412" cy="3751283"/>
          </a:xfrm>
        </p:spPr>
        <p:txBody>
          <a:bodyPr/>
          <a:lstStyle/>
          <a:p>
            <a:r>
              <a:rPr lang="en-US" dirty="0" smtClean="0"/>
              <a:t>Driver Ranking takes into account</a:t>
            </a:r>
          </a:p>
          <a:p>
            <a:pPr lvl="1"/>
            <a:r>
              <a:rPr lang="en-US" dirty="0" smtClean="0"/>
              <a:t>Signature </a:t>
            </a:r>
          </a:p>
          <a:p>
            <a:pPr lvl="1"/>
            <a:r>
              <a:rPr lang="en-US" dirty="0" smtClean="0"/>
              <a:t>Plug and Play ID match</a:t>
            </a:r>
          </a:p>
          <a:p>
            <a:pPr lvl="1"/>
            <a:r>
              <a:rPr lang="en-US" dirty="0" smtClean="0"/>
              <a:t>Driver Date</a:t>
            </a:r>
          </a:p>
          <a:p>
            <a:pPr lvl="1"/>
            <a:r>
              <a:rPr lang="en-US" dirty="0" smtClean="0"/>
              <a:t>Driver Version</a:t>
            </a:r>
          </a:p>
          <a:p>
            <a:r>
              <a:rPr lang="en-US" dirty="0" smtClean="0"/>
              <a:t>For detailed information, refer to the WDK documentation</a:t>
            </a:r>
          </a:p>
        </p:txBody>
      </p:sp>
      <p:grpSp>
        <p:nvGrpSpPr>
          <p:cNvPr id="6" name="Group 5"/>
          <p:cNvGrpSpPr/>
          <p:nvPr/>
        </p:nvGrpSpPr>
        <p:grpSpPr>
          <a:xfrm>
            <a:off x="304800" y="5462202"/>
            <a:ext cx="7467600" cy="1204195"/>
            <a:chOff x="533400" y="4876800"/>
            <a:chExt cx="7467600" cy="1204195"/>
          </a:xfrm>
        </p:grpSpPr>
        <p:pic>
          <p:nvPicPr>
            <p:cNvPr id="7"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876800"/>
              <a:ext cx="934771" cy="1204195"/>
            </a:xfrm>
            <a:prstGeom prst="rect">
              <a:avLst/>
            </a:prstGeom>
            <a:noFill/>
            <a:effectLst>
              <a:outerShdw blurRad="609600" sx="102000" sy="102000" algn="ctr" rotWithShape="0">
                <a:prstClr val="black"/>
              </a:outerShdw>
            </a:effectLst>
          </p:spPr>
        </p:pic>
        <p:sp>
          <p:nvSpPr>
            <p:cNvPr id="8" name="TextBox 7"/>
            <p:cNvSpPr txBox="1"/>
            <p:nvPr/>
          </p:nvSpPr>
          <p:spPr>
            <a:xfrm>
              <a:off x="1524000" y="5029200"/>
              <a:ext cx="6477000" cy="830997"/>
            </a:xfrm>
            <a:prstGeom prst="rect">
              <a:avLst/>
            </a:prstGeom>
            <a:noFill/>
          </p:spPr>
          <p:txBody>
            <a:bodyPr wrap="square" rtlCol="0">
              <a:spAutoFit/>
            </a:bodyPr>
            <a:lstStyle/>
            <a:p>
              <a:r>
                <a:rPr lang="en-US" sz="2400" dirty="0" smtClean="0">
                  <a:solidFill>
                    <a:schemeClr val="bg2"/>
                  </a:solidFill>
                  <a:latin typeface="Segoe" pitchFamily="34" charset="0"/>
                </a:rPr>
                <a:t>Most Windows Vista inbox drivers have a driver date of 6/21/2006</a:t>
              </a:r>
            </a:p>
          </p:txBody>
        </p:sp>
      </p:grpSp>
    </p:spTree>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533400" y="1419225"/>
            <a:ext cx="8001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Play The Ranking Game!</a:t>
            </a:r>
            <a:endParaRPr lang="en-US" dirty="0"/>
          </a:p>
        </p:txBody>
      </p:sp>
      <p:grpSp>
        <p:nvGrpSpPr>
          <p:cNvPr id="25" name="Group 24"/>
          <p:cNvGrpSpPr/>
          <p:nvPr/>
        </p:nvGrpSpPr>
        <p:grpSpPr>
          <a:xfrm>
            <a:off x="1784874" y="1687158"/>
            <a:ext cx="6248400" cy="2239328"/>
            <a:chOff x="1295400" y="1295400"/>
            <a:chExt cx="6248400" cy="2239328"/>
          </a:xfrm>
        </p:grpSpPr>
        <p:sp>
          <p:nvSpPr>
            <p:cNvPr id="4" name="Rounded Rectangle 3"/>
            <p:cNvSpPr/>
            <p:nvPr/>
          </p:nvSpPr>
          <p:spPr bwMode="auto">
            <a:xfrm>
              <a:off x="1371600" y="12954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1562100" y="1400145"/>
              <a:ext cx="1143000" cy="400110"/>
            </a:xfrm>
            <a:prstGeom prst="rect">
              <a:avLst/>
            </a:prstGeom>
            <a:noFill/>
          </p:spPr>
          <p:txBody>
            <a:bodyPr wrap="square" rtlCol="0">
              <a:spAutoFit/>
            </a:bodyPr>
            <a:lstStyle/>
            <a:p>
              <a:pPr algn="ctr"/>
              <a:r>
                <a:rPr lang="en-US" sz="2000" dirty="0" smtClean="0">
                  <a:solidFill>
                    <a:schemeClr val="bg2"/>
                  </a:solidFill>
                  <a:latin typeface="Segoe" pitchFamily="34" charset="0"/>
                </a:rPr>
                <a:t>Driver A</a:t>
              </a:r>
              <a:endParaRPr lang="en-US" sz="2800" dirty="0" smtClean="0">
                <a:solidFill>
                  <a:schemeClr val="bg2"/>
                </a:solidFill>
                <a:latin typeface="Segoe" pitchFamily="34" charset="0"/>
              </a:endParaRPr>
            </a:p>
          </p:txBody>
        </p:sp>
        <p:sp>
          <p:nvSpPr>
            <p:cNvPr id="9" name="TextBox 8"/>
            <p:cNvSpPr txBox="1"/>
            <p:nvPr/>
          </p:nvSpPr>
          <p:spPr>
            <a:xfrm>
              <a:off x="1295400" y="20574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smtClean="0">
                  <a:effectLst>
                    <a:outerShdw blurRad="38100" dist="38100" dir="2700000" algn="tl">
                      <a:srgbClr val="000000">
                        <a:alpha val="43137"/>
                      </a:srgbClr>
                    </a:outerShdw>
                  </a:effectLst>
                  <a:latin typeface="Segoe" pitchFamily="34" charset="0"/>
                </a:rPr>
                <a:t>Compatible </a:t>
              </a:r>
              <a:r>
                <a:rPr lang="en-US" dirty="0" smtClean="0">
                  <a:solidFill>
                    <a:schemeClr val="tx1"/>
                  </a:solidFill>
                  <a:effectLst>
                    <a:outerShdw blurRad="38100" dist="38100" dir="2700000" algn="tl">
                      <a:srgbClr val="000000">
                        <a:alpha val="43137"/>
                      </a:srgbClr>
                    </a:outerShdw>
                  </a:effectLst>
                  <a:latin typeface="Segoe" pitchFamily="34" charset="0"/>
                </a:rPr>
                <a:t>ID match</a:t>
              </a:r>
            </a:p>
            <a:p>
              <a:pPr>
                <a:buBlip>
                  <a:blip r:embed="rId3"/>
                </a:buBlip>
              </a:pPr>
              <a:r>
                <a:rPr lang="en-US" dirty="0" smtClean="0">
                  <a:effectLst>
                    <a:outerShdw blurRad="38100" dist="38100" dir="2700000" algn="tl">
                      <a:srgbClr val="000000">
                        <a:alpha val="43137"/>
                      </a:srgbClr>
                    </a:outerShdw>
                  </a:effectLst>
                  <a:latin typeface="Segoe" pitchFamily="34" charset="0"/>
                </a:rPr>
                <a:t> 6/21/2006</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smtClean="0">
                  <a:effectLst>
                    <a:outerShdw blurRad="38100" dist="38100" dir="2700000" algn="tl">
                      <a:srgbClr val="000000">
                        <a:alpha val="43137"/>
                      </a:srgbClr>
                    </a:outerShdw>
                  </a:effectLst>
                  <a:latin typeface="Segoe" pitchFamily="34" charset="0"/>
                </a:rPr>
                <a:t>6.0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4800600" y="12954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991100" y="1400145"/>
              <a:ext cx="1143000" cy="400110"/>
            </a:xfrm>
            <a:prstGeom prst="rect">
              <a:avLst/>
            </a:prstGeom>
            <a:noFill/>
          </p:spPr>
          <p:txBody>
            <a:bodyPr wrap="square" rtlCol="0">
              <a:spAutoFit/>
            </a:bodyPr>
            <a:lstStyle/>
            <a:p>
              <a:r>
                <a:rPr lang="en-US" sz="2000" dirty="0" smtClean="0">
                  <a:solidFill>
                    <a:schemeClr val="bg2"/>
                  </a:solidFill>
                  <a:latin typeface="Segoe" pitchFamily="34" charset="0"/>
                </a:rPr>
                <a:t>Driver B</a:t>
              </a:r>
              <a:endParaRPr lang="en-US" sz="2800" dirty="0" smtClean="0">
                <a:solidFill>
                  <a:schemeClr val="bg2"/>
                </a:solidFill>
                <a:latin typeface="Segoe" pitchFamily="34" charset="0"/>
              </a:endParaRPr>
            </a:p>
          </p:txBody>
        </p:sp>
        <p:sp>
          <p:nvSpPr>
            <p:cNvPr id="13" name="TextBox 12"/>
            <p:cNvSpPr txBox="1"/>
            <p:nvPr/>
          </p:nvSpPr>
          <p:spPr>
            <a:xfrm>
              <a:off x="4724400" y="20574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Unsigned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Hardware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3/26/2007</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7</a:t>
              </a:r>
              <a:r>
                <a:rPr lang="en-US" dirty="0" smtClean="0">
                  <a:effectLst>
                    <a:outerShdw blurRad="38100" dist="38100" dir="2700000" algn="tl">
                      <a:srgbClr val="000000">
                        <a:alpha val="43137"/>
                      </a:srgbClr>
                    </a:outerShdw>
                  </a:effectLst>
                  <a:latin typeface="Segoe" pitchFamily="34" charset="0"/>
                </a:rPr>
                <a:t>.0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3320526" y="1905000"/>
              <a:ext cx="1295400" cy="523220"/>
            </a:xfrm>
            <a:prstGeom prst="rect">
              <a:avLst/>
            </a:prstGeom>
            <a:noFill/>
          </p:spPr>
          <p:txBody>
            <a:bodyPr wrap="square" rtlCol="0">
              <a:spAutoFit/>
            </a:bodyPr>
            <a:lstStyle/>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versus</a:t>
              </a:r>
            </a:p>
          </p:txBody>
        </p:sp>
      </p:grpSp>
      <p:grpSp>
        <p:nvGrpSpPr>
          <p:cNvPr id="27" name="Group 26"/>
          <p:cNvGrpSpPr/>
          <p:nvPr/>
        </p:nvGrpSpPr>
        <p:grpSpPr>
          <a:xfrm>
            <a:off x="1784874" y="4049358"/>
            <a:ext cx="6248400" cy="2239328"/>
            <a:chOff x="1295400" y="3657600"/>
            <a:chExt cx="6248400" cy="2239328"/>
          </a:xfrm>
        </p:grpSpPr>
        <p:sp>
          <p:nvSpPr>
            <p:cNvPr id="16" name="Rounded Rectangle 15"/>
            <p:cNvSpPr/>
            <p:nvPr/>
          </p:nvSpPr>
          <p:spPr bwMode="auto">
            <a:xfrm>
              <a:off x="1371600" y="36576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36576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1562100" y="3762345"/>
              <a:ext cx="1143000" cy="400110"/>
            </a:xfrm>
            <a:prstGeom prst="rect">
              <a:avLst/>
            </a:prstGeom>
            <a:noFill/>
          </p:spPr>
          <p:txBody>
            <a:bodyPr wrap="square" rtlCol="0">
              <a:spAutoFit/>
            </a:bodyPr>
            <a:lstStyle/>
            <a:p>
              <a:pPr algn="ctr"/>
              <a:r>
                <a:rPr lang="en-US" sz="2000" dirty="0" smtClean="0">
                  <a:solidFill>
                    <a:schemeClr val="bg2"/>
                  </a:solidFill>
                  <a:latin typeface="Segoe" pitchFamily="34" charset="0"/>
                </a:rPr>
                <a:t>Driver C</a:t>
              </a:r>
              <a:endParaRPr lang="en-US" sz="2800" dirty="0" smtClean="0">
                <a:solidFill>
                  <a:schemeClr val="bg2"/>
                </a:solidFill>
                <a:latin typeface="Segoe" pitchFamily="34" charset="0"/>
              </a:endParaRPr>
            </a:p>
          </p:txBody>
        </p:sp>
        <p:sp>
          <p:nvSpPr>
            <p:cNvPr id="18" name="TextBox 17"/>
            <p:cNvSpPr txBox="1"/>
            <p:nvPr/>
          </p:nvSpPr>
          <p:spPr>
            <a:xfrm>
              <a:off x="1295400" y="44196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Hardware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6/21/2006</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smtClean="0">
                  <a:effectLst>
                    <a:outerShdw blurRad="38100" dist="38100" dir="2700000" algn="tl">
                      <a:srgbClr val="000000">
                        <a:alpha val="43137"/>
                      </a:srgbClr>
                    </a:outerShdw>
                  </a:effectLst>
                  <a:latin typeface="Segoe" pitchFamily="34" charset="0"/>
                </a:rPr>
                <a:t>6.0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4991100" y="3762345"/>
              <a:ext cx="1143000" cy="400110"/>
            </a:xfrm>
            <a:prstGeom prst="rect">
              <a:avLst/>
            </a:prstGeom>
            <a:noFill/>
          </p:spPr>
          <p:txBody>
            <a:bodyPr wrap="square" rtlCol="0">
              <a:spAutoFit/>
            </a:bodyPr>
            <a:lstStyle/>
            <a:p>
              <a:r>
                <a:rPr lang="en-US" sz="2000" dirty="0" smtClean="0">
                  <a:solidFill>
                    <a:schemeClr val="bg2"/>
                  </a:solidFill>
                  <a:latin typeface="Segoe" pitchFamily="34" charset="0"/>
                </a:rPr>
                <a:t>Driver D</a:t>
              </a:r>
              <a:endParaRPr lang="en-US" sz="2800" dirty="0" smtClean="0">
                <a:solidFill>
                  <a:schemeClr val="bg2"/>
                </a:solidFill>
                <a:latin typeface="Segoe" pitchFamily="34" charset="0"/>
              </a:endParaRPr>
            </a:p>
          </p:txBody>
        </p:sp>
        <p:sp>
          <p:nvSpPr>
            <p:cNvPr id="21" name="TextBox 20"/>
            <p:cNvSpPr txBox="1"/>
            <p:nvPr/>
          </p:nvSpPr>
          <p:spPr>
            <a:xfrm>
              <a:off x="4724400" y="44196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Compatible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2/10/2007</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1</a:t>
              </a:r>
              <a:r>
                <a:rPr lang="en-US" dirty="0" smtClean="0">
                  <a:effectLst>
                    <a:outerShdw blurRad="38100" dist="38100" dir="2700000" algn="tl">
                      <a:srgbClr val="000000">
                        <a:alpha val="43137"/>
                      </a:srgbClr>
                    </a:outerShdw>
                  </a:effectLst>
                  <a:latin typeface="Segoe" pitchFamily="34" charset="0"/>
                </a:rPr>
                <a:t>.0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3352800" y="4267200"/>
              <a:ext cx="1295400" cy="523220"/>
            </a:xfrm>
            <a:prstGeom prst="rect">
              <a:avLst/>
            </a:prstGeom>
            <a:noFill/>
          </p:spPr>
          <p:txBody>
            <a:bodyPr wrap="square" rtlCol="0">
              <a:spAutoFit/>
            </a:bodyPr>
            <a:lstStyle/>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versus</a:t>
              </a:r>
            </a:p>
          </p:txBody>
        </p:sp>
      </p:grpSp>
      <p:sp>
        <p:nvSpPr>
          <p:cNvPr id="23" name="&quot;No&quot; Symbol 22"/>
          <p:cNvSpPr/>
          <p:nvPr/>
        </p:nvSpPr>
        <p:spPr bwMode="auto">
          <a:xfrm>
            <a:off x="5137674" y="1763358"/>
            <a:ext cx="1828800" cy="1676400"/>
          </a:xfrm>
          <a:prstGeom prst="noSmoking">
            <a:avLst/>
          </a:prstGeom>
          <a:solidFill>
            <a:srgbClr val="C00000">
              <a:alpha val="38000"/>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quot;No&quot; Symbol 23"/>
          <p:cNvSpPr/>
          <p:nvPr/>
        </p:nvSpPr>
        <p:spPr bwMode="auto">
          <a:xfrm>
            <a:off x="5181600" y="4114800"/>
            <a:ext cx="1828800" cy="1676400"/>
          </a:xfrm>
          <a:prstGeom prst="noSmoking">
            <a:avLst/>
          </a:prstGeom>
          <a:solidFill>
            <a:srgbClr val="C00000">
              <a:alpha val="38000"/>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heckerboard(across)">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checkerboard(across)">
                                      <p:cBhvr>
                                        <p:cTn id="21" dur="500"/>
                                        <p:tgtEl>
                                          <p:spTgt spid="27"/>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You Should Be Interested If …</a:t>
            </a:r>
            <a:endParaRPr lang="en-US" dirty="0"/>
          </a:p>
        </p:txBody>
      </p:sp>
      <p:sp>
        <p:nvSpPr>
          <p:cNvPr id="3" name="Text Placeholder 2"/>
          <p:cNvSpPr>
            <a:spLocks noGrp="1"/>
          </p:cNvSpPr>
          <p:nvPr>
            <p:ph type="body" idx="1"/>
          </p:nvPr>
        </p:nvSpPr>
        <p:spPr/>
        <p:txBody>
          <a:bodyPr/>
          <a:lstStyle/>
          <a:p>
            <a:r>
              <a:rPr lang="en-US" dirty="0" smtClean="0"/>
              <a:t>You want to optimize driver deployment</a:t>
            </a:r>
          </a:p>
          <a:p>
            <a:r>
              <a:rPr lang="en-US" dirty="0" smtClean="0"/>
              <a:t>You want to reduce support costs</a:t>
            </a:r>
          </a:p>
          <a:p>
            <a:r>
              <a:rPr lang="en-US" dirty="0" smtClean="0"/>
              <a:t>You want to learn about the driver deployment process</a:t>
            </a:r>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tangle 27"/>
          <p:cNvSpPr/>
          <p:nvPr/>
        </p:nvSpPr>
        <p:spPr bwMode="auto">
          <a:xfrm>
            <a:off x="533400" y="1419225"/>
            <a:ext cx="8001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2" name="Title 1"/>
          <p:cNvSpPr>
            <a:spLocks noGrp="1"/>
          </p:cNvSpPr>
          <p:nvPr>
            <p:ph type="title"/>
          </p:nvPr>
        </p:nvSpPr>
        <p:spPr/>
        <p:txBody>
          <a:bodyPr/>
          <a:lstStyle/>
          <a:p>
            <a:r>
              <a:rPr lang="en-US" dirty="0" smtClean="0"/>
              <a:t>Play The Ranking Game!</a:t>
            </a:r>
            <a:endParaRPr lang="en-US" dirty="0"/>
          </a:p>
        </p:txBody>
      </p:sp>
      <p:grpSp>
        <p:nvGrpSpPr>
          <p:cNvPr id="3" name="Group 24"/>
          <p:cNvGrpSpPr/>
          <p:nvPr/>
        </p:nvGrpSpPr>
        <p:grpSpPr>
          <a:xfrm>
            <a:off x="1784874" y="1687158"/>
            <a:ext cx="6248400" cy="2239328"/>
            <a:chOff x="1295400" y="1295400"/>
            <a:chExt cx="6248400" cy="2239328"/>
          </a:xfrm>
        </p:grpSpPr>
        <p:sp>
          <p:nvSpPr>
            <p:cNvPr id="4" name="Rounded Rectangle 3"/>
            <p:cNvSpPr/>
            <p:nvPr/>
          </p:nvSpPr>
          <p:spPr bwMode="auto">
            <a:xfrm>
              <a:off x="1371600" y="12954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6" name="TextBox 5"/>
            <p:cNvSpPr txBox="1"/>
            <p:nvPr/>
          </p:nvSpPr>
          <p:spPr>
            <a:xfrm>
              <a:off x="1562100" y="1400145"/>
              <a:ext cx="1143000" cy="400110"/>
            </a:xfrm>
            <a:prstGeom prst="rect">
              <a:avLst/>
            </a:prstGeom>
            <a:noFill/>
          </p:spPr>
          <p:txBody>
            <a:bodyPr wrap="square" rtlCol="0">
              <a:spAutoFit/>
            </a:bodyPr>
            <a:lstStyle/>
            <a:p>
              <a:pPr algn="ctr"/>
              <a:r>
                <a:rPr lang="en-US" sz="2000" dirty="0" smtClean="0">
                  <a:solidFill>
                    <a:schemeClr val="bg2"/>
                  </a:solidFill>
                  <a:latin typeface="Segoe" pitchFamily="34" charset="0"/>
                </a:rPr>
                <a:t>Driver A</a:t>
              </a:r>
              <a:endParaRPr lang="en-US" sz="2800" dirty="0" smtClean="0">
                <a:solidFill>
                  <a:schemeClr val="bg2"/>
                </a:solidFill>
                <a:latin typeface="Segoe" pitchFamily="34" charset="0"/>
              </a:endParaRPr>
            </a:p>
          </p:txBody>
        </p:sp>
        <p:sp>
          <p:nvSpPr>
            <p:cNvPr id="9" name="TextBox 8"/>
            <p:cNvSpPr txBox="1"/>
            <p:nvPr/>
          </p:nvSpPr>
          <p:spPr>
            <a:xfrm>
              <a:off x="1295400" y="20574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Unsigned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Hardware</a:t>
              </a:r>
              <a:r>
                <a:rPr lang="en-US" dirty="0" smtClean="0">
                  <a:effectLst>
                    <a:outerShdw blurRad="38100" dist="38100" dir="2700000" algn="tl">
                      <a:srgbClr val="000000">
                        <a:alpha val="43137"/>
                      </a:srgbClr>
                    </a:outerShdw>
                  </a:effectLst>
                  <a:latin typeface="Segoe" pitchFamily="34" charset="0"/>
                </a:rPr>
                <a:t> </a:t>
              </a:r>
              <a:r>
                <a:rPr lang="en-US" dirty="0" smtClean="0">
                  <a:solidFill>
                    <a:schemeClr val="tx1"/>
                  </a:solidFill>
                  <a:effectLst>
                    <a:outerShdw blurRad="38100" dist="38100" dir="2700000" algn="tl">
                      <a:srgbClr val="000000">
                        <a:alpha val="43137"/>
                      </a:srgbClr>
                    </a:outerShdw>
                  </a:effectLst>
                  <a:latin typeface="Segoe" pitchFamily="34" charset="0"/>
                </a:rPr>
                <a:t>ID match</a:t>
              </a:r>
            </a:p>
            <a:p>
              <a:pPr>
                <a:buBlip>
                  <a:blip r:embed="rId3"/>
                </a:buBlip>
              </a:pPr>
              <a:r>
                <a:rPr lang="en-US" dirty="0" smtClean="0">
                  <a:effectLst>
                    <a:outerShdw blurRad="38100" dist="38100" dir="2700000" algn="tl">
                      <a:srgbClr val="000000">
                        <a:alpha val="43137"/>
                      </a:srgbClr>
                    </a:outerShdw>
                  </a:effectLst>
                  <a:latin typeface="Segoe" pitchFamily="34" charset="0"/>
                </a:rPr>
                <a:t> 1/21/2007</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a:t>
              </a:r>
              <a:r>
                <a:rPr lang="en-US" dirty="0" smtClean="0">
                  <a:effectLst>
                    <a:outerShdw blurRad="38100" dist="38100" dir="2700000" algn="tl">
                      <a:srgbClr val="000000">
                        <a:alpha val="43137"/>
                      </a:srgbClr>
                    </a:outerShdw>
                  </a:effectLst>
                  <a:latin typeface="Segoe" pitchFamily="34" charset="0"/>
                </a:rPr>
                <a:t>6.0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11" name="Rounded Rectangle 10"/>
            <p:cNvSpPr/>
            <p:nvPr/>
          </p:nvSpPr>
          <p:spPr bwMode="auto">
            <a:xfrm>
              <a:off x="4800600" y="12954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2" name="TextBox 11"/>
            <p:cNvSpPr txBox="1"/>
            <p:nvPr/>
          </p:nvSpPr>
          <p:spPr>
            <a:xfrm>
              <a:off x="4991100" y="1400145"/>
              <a:ext cx="1143000" cy="400110"/>
            </a:xfrm>
            <a:prstGeom prst="rect">
              <a:avLst/>
            </a:prstGeom>
            <a:noFill/>
          </p:spPr>
          <p:txBody>
            <a:bodyPr wrap="square" rtlCol="0">
              <a:spAutoFit/>
            </a:bodyPr>
            <a:lstStyle/>
            <a:p>
              <a:r>
                <a:rPr lang="en-US" sz="2000" dirty="0" smtClean="0">
                  <a:solidFill>
                    <a:schemeClr val="bg2"/>
                  </a:solidFill>
                  <a:latin typeface="Segoe" pitchFamily="34" charset="0"/>
                </a:rPr>
                <a:t>Driver B</a:t>
              </a:r>
              <a:endParaRPr lang="en-US" sz="2800" dirty="0" smtClean="0">
                <a:solidFill>
                  <a:schemeClr val="bg2"/>
                </a:solidFill>
                <a:latin typeface="Segoe" pitchFamily="34" charset="0"/>
              </a:endParaRPr>
            </a:p>
          </p:txBody>
        </p:sp>
        <p:sp>
          <p:nvSpPr>
            <p:cNvPr id="13" name="TextBox 12"/>
            <p:cNvSpPr txBox="1"/>
            <p:nvPr/>
          </p:nvSpPr>
          <p:spPr>
            <a:xfrm>
              <a:off x="4724400" y="20574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Unsigned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Hardware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3/26/2007</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5</a:t>
              </a:r>
              <a:r>
                <a:rPr lang="en-US" dirty="0" smtClean="0">
                  <a:effectLst>
                    <a:outerShdw blurRad="38100" dist="38100" dir="2700000" algn="tl">
                      <a:srgbClr val="000000">
                        <a:alpha val="43137"/>
                      </a:srgbClr>
                    </a:outerShdw>
                  </a:effectLst>
                  <a:latin typeface="Segoe" pitchFamily="34" charset="0"/>
                </a:rPr>
                <a:t>.0</a:t>
              </a:r>
              <a:endParaRPr lang="en-US" dirty="0" smtClean="0">
                <a:solidFill>
                  <a:schemeClr val="tx1"/>
                </a:solidFill>
                <a:effectLst>
                  <a:outerShdw blurRad="38100" dist="38100" dir="2700000" algn="tl">
                    <a:srgbClr val="000000">
                      <a:alpha val="43137"/>
                    </a:srgbClr>
                  </a:outerShdw>
                </a:effectLst>
                <a:latin typeface="Segoe" pitchFamily="34" charset="0"/>
              </a:endParaRP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14" name="TextBox 13"/>
            <p:cNvSpPr txBox="1"/>
            <p:nvPr/>
          </p:nvSpPr>
          <p:spPr>
            <a:xfrm>
              <a:off x="3320526" y="1905000"/>
              <a:ext cx="1295400" cy="523220"/>
            </a:xfrm>
            <a:prstGeom prst="rect">
              <a:avLst/>
            </a:prstGeom>
            <a:noFill/>
          </p:spPr>
          <p:txBody>
            <a:bodyPr wrap="square" rtlCol="0">
              <a:spAutoFit/>
            </a:bodyPr>
            <a:lstStyle/>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versus</a:t>
              </a:r>
            </a:p>
          </p:txBody>
        </p:sp>
      </p:grpSp>
      <p:grpSp>
        <p:nvGrpSpPr>
          <p:cNvPr id="5" name="Group 26"/>
          <p:cNvGrpSpPr/>
          <p:nvPr/>
        </p:nvGrpSpPr>
        <p:grpSpPr>
          <a:xfrm>
            <a:off x="1784874" y="4049358"/>
            <a:ext cx="6248400" cy="2239328"/>
            <a:chOff x="1295400" y="3657600"/>
            <a:chExt cx="6248400" cy="2239328"/>
          </a:xfrm>
        </p:grpSpPr>
        <p:sp>
          <p:nvSpPr>
            <p:cNvPr id="16" name="Rounded Rectangle 15"/>
            <p:cNvSpPr/>
            <p:nvPr/>
          </p:nvSpPr>
          <p:spPr bwMode="auto">
            <a:xfrm>
              <a:off x="1371600" y="36576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9" name="Rounded Rectangle 18"/>
            <p:cNvSpPr/>
            <p:nvPr/>
          </p:nvSpPr>
          <p:spPr bwMode="auto">
            <a:xfrm>
              <a:off x="4800600" y="3657600"/>
              <a:ext cx="1524000" cy="609600"/>
            </a:xfrm>
            <a:prstGeom prst="roundRect">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marR="0" indent="0" algn="ctr" defTabSz="914063" fontAlgn="base">
                <a:lnSpc>
                  <a:spcPct val="100000"/>
                </a:lnSpc>
                <a:spcBef>
                  <a:spcPct val="0"/>
                </a:spcBef>
                <a:spcAft>
                  <a:spcPct val="0"/>
                </a:spcAft>
                <a:buClrTx/>
                <a:buSzTx/>
                <a:buFontTx/>
                <a:buNone/>
                <a:tabLst/>
              </a:pPr>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17" name="TextBox 16"/>
            <p:cNvSpPr txBox="1"/>
            <p:nvPr/>
          </p:nvSpPr>
          <p:spPr>
            <a:xfrm>
              <a:off x="1562100" y="3762345"/>
              <a:ext cx="1143000" cy="400110"/>
            </a:xfrm>
            <a:prstGeom prst="rect">
              <a:avLst/>
            </a:prstGeom>
            <a:noFill/>
          </p:spPr>
          <p:txBody>
            <a:bodyPr wrap="square" rtlCol="0">
              <a:spAutoFit/>
            </a:bodyPr>
            <a:lstStyle/>
            <a:p>
              <a:pPr algn="ctr"/>
              <a:r>
                <a:rPr lang="en-US" sz="2000" dirty="0" smtClean="0">
                  <a:solidFill>
                    <a:schemeClr val="bg2"/>
                  </a:solidFill>
                  <a:latin typeface="Segoe" pitchFamily="34" charset="0"/>
                </a:rPr>
                <a:t>Driver C</a:t>
              </a:r>
              <a:endParaRPr lang="en-US" sz="2800" dirty="0" smtClean="0">
                <a:solidFill>
                  <a:schemeClr val="bg2"/>
                </a:solidFill>
                <a:latin typeface="Segoe" pitchFamily="34" charset="0"/>
              </a:endParaRPr>
            </a:p>
          </p:txBody>
        </p:sp>
        <p:sp>
          <p:nvSpPr>
            <p:cNvPr id="18" name="TextBox 17"/>
            <p:cNvSpPr txBox="1"/>
            <p:nvPr/>
          </p:nvSpPr>
          <p:spPr>
            <a:xfrm>
              <a:off x="1295400" y="44196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Hardware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2/10/2006</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1.0</a:t>
              </a: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20" name="TextBox 19"/>
            <p:cNvSpPr txBox="1"/>
            <p:nvPr/>
          </p:nvSpPr>
          <p:spPr>
            <a:xfrm>
              <a:off x="4991100" y="3762345"/>
              <a:ext cx="1143000" cy="400110"/>
            </a:xfrm>
            <a:prstGeom prst="rect">
              <a:avLst/>
            </a:prstGeom>
            <a:noFill/>
          </p:spPr>
          <p:txBody>
            <a:bodyPr wrap="square" rtlCol="0">
              <a:spAutoFit/>
            </a:bodyPr>
            <a:lstStyle/>
            <a:p>
              <a:r>
                <a:rPr lang="en-US" sz="2000" dirty="0" smtClean="0">
                  <a:solidFill>
                    <a:schemeClr val="bg2"/>
                  </a:solidFill>
                  <a:latin typeface="Segoe" pitchFamily="34" charset="0"/>
                </a:rPr>
                <a:t>Driver D</a:t>
              </a:r>
              <a:endParaRPr lang="en-US" sz="2800" dirty="0" smtClean="0">
                <a:solidFill>
                  <a:schemeClr val="bg2"/>
                </a:solidFill>
                <a:latin typeface="Segoe" pitchFamily="34" charset="0"/>
              </a:endParaRPr>
            </a:p>
          </p:txBody>
        </p:sp>
        <p:sp>
          <p:nvSpPr>
            <p:cNvPr id="21" name="TextBox 20"/>
            <p:cNvSpPr txBox="1"/>
            <p:nvPr/>
          </p:nvSpPr>
          <p:spPr>
            <a:xfrm>
              <a:off x="4724400" y="4419600"/>
              <a:ext cx="2819400" cy="1477328"/>
            </a:xfrm>
            <a:prstGeom prst="rect">
              <a:avLst/>
            </a:prstGeom>
            <a:noFill/>
          </p:spPr>
          <p:txBody>
            <a:bodyPr wrap="square" rtlCol="0">
              <a:spAutoFit/>
            </a:bodyPr>
            <a:lstStyle/>
            <a:p>
              <a:pPr>
                <a:buBlip>
                  <a:blip r:embed="rId3"/>
                </a:buBlip>
              </a:pPr>
              <a:r>
                <a:rPr lang="en-US" dirty="0" smtClean="0">
                  <a:effectLst>
                    <a:outerShdw blurRad="38100" dist="38100" dir="2700000" algn="tl">
                      <a:srgbClr val="000000">
                        <a:alpha val="43137"/>
                      </a:srgbClr>
                    </a:outerShdw>
                  </a:effectLst>
                  <a:latin typeface="Segoe" pitchFamily="34" charset="0"/>
                </a:rPr>
                <a:t> Signed </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Compatible ID match</a:t>
              </a:r>
            </a:p>
            <a:p>
              <a:pPr>
                <a:buBlip>
                  <a:blip r:embed="rId3"/>
                </a:buBlip>
              </a:pPr>
              <a:r>
                <a:rPr lang="en-US" dirty="0" smtClean="0">
                  <a:effectLst>
                    <a:outerShdw blurRad="38100" dist="38100" dir="2700000" algn="tl">
                      <a:srgbClr val="000000">
                        <a:alpha val="43137"/>
                      </a:srgbClr>
                    </a:outerShdw>
                  </a:effectLst>
                  <a:latin typeface="Segoe" pitchFamily="34" charset="0"/>
                </a:rPr>
                <a:t> 2/10/2006</a:t>
              </a:r>
            </a:p>
            <a:p>
              <a:pPr>
                <a:buBlip>
                  <a:blip r:embed="rId3"/>
                </a:buBlip>
              </a:pPr>
              <a:r>
                <a:rPr lang="en-US" dirty="0" smtClean="0">
                  <a:solidFill>
                    <a:schemeClr val="tx1"/>
                  </a:solidFill>
                  <a:effectLst>
                    <a:outerShdw blurRad="38100" dist="38100" dir="2700000" algn="tl">
                      <a:srgbClr val="000000">
                        <a:alpha val="43137"/>
                      </a:srgbClr>
                    </a:outerShdw>
                  </a:effectLst>
                  <a:latin typeface="Segoe" pitchFamily="34" charset="0"/>
                </a:rPr>
                <a:t> 2.0</a:t>
              </a:r>
            </a:p>
            <a:p>
              <a:pPr>
                <a:buBlip>
                  <a:blip r:embed="rId3"/>
                </a:buBlip>
              </a:pPr>
              <a:endParaRPr lang="en-US" dirty="0" err="1" smtClean="0">
                <a:solidFill>
                  <a:schemeClr val="tx1"/>
                </a:solidFill>
                <a:effectLst>
                  <a:outerShdw blurRad="38100" dist="38100" dir="2700000" algn="tl">
                    <a:srgbClr val="000000">
                      <a:alpha val="43137"/>
                    </a:srgbClr>
                  </a:outerShdw>
                </a:effectLst>
                <a:latin typeface="Segoe" pitchFamily="34" charset="0"/>
              </a:endParaRPr>
            </a:p>
          </p:txBody>
        </p:sp>
        <p:sp>
          <p:nvSpPr>
            <p:cNvPr id="22" name="TextBox 21"/>
            <p:cNvSpPr txBox="1"/>
            <p:nvPr/>
          </p:nvSpPr>
          <p:spPr>
            <a:xfrm>
              <a:off x="3352800" y="4267200"/>
              <a:ext cx="1295400" cy="523220"/>
            </a:xfrm>
            <a:prstGeom prst="rect">
              <a:avLst/>
            </a:prstGeom>
            <a:noFill/>
          </p:spPr>
          <p:txBody>
            <a:bodyPr wrap="square" rtlCol="0">
              <a:spAutoFit/>
            </a:bodyPr>
            <a:lstStyle/>
            <a:p>
              <a:pPr algn="ctr"/>
              <a:r>
                <a:rPr lang="en-US" sz="2800"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Segoe" pitchFamily="34" charset="0"/>
                </a:rPr>
                <a:t>versus</a:t>
              </a:r>
            </a:p>
          </p:txBody>
        </p:sp>
      </p:grpSp>
      <p:sp>
        <p:nvSpPr>
          <p:cNvPr id="23" name="&quot;No&quot; Symbol 22"/>
          <p:cNvSpPr/>
          <p:nvPr/>
        </p:nvSpPr>
        <p:spPr bwMode="auto">
          <a:xfrm>
            <a:off x="1676400" y="1752600"/>
            <a:ext cx="1828800" cy="1676400"/>
          </a:xfrm>
          <a:prstGeom prst="noSmoking">
            <a:avLst/>
          </a:prstGeom>
          <a:solidFill>
            <a:srgbClr val="C00000">
              <a:alpha val="38000"/>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
        <p:nvSpPr>
          <p:cNvPr id="24" name="&quot;No&quot; Symbol 23"/>
          <p:cNvSpPr/>
          <p:nvPr/>
        </p:nvSpPr>
        <p:spPr bwMode="auto">
          <a:xfrm>
            <a:off x="5181600" y="4114800"/>
            <a:ext cx="1828800" cy="1676400"/>
          </a:xfrm>
          <a:prstGeom prst="noSmoking">
            <a:avLst/>
          </a:prstGeom>
          <a:solidFill>
            <a:srgbClr val="C00000">
              <a:alpha val="38000"/>
            </a:srgbClr>
          </a:solidFill>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fade">
                                      <p:cBhvr>
                                        <p:cTn id="10" dur="10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fill="hold"/>
                                        <p:tgtEl>
                                          <p:spTgt spid="23"/>
                                        </p:tgtEl>
                                        <p:attrNameLst>
                                          <p:attrName>ppt_x</p:attrName>
                                        </p:attrNameLst>
                                      </p:cBhvr>
                                      <p:tavLst>
                                        <p:tav tm="0">
                                          <p:val>
                                            <p:strVal val="#ppt_x"/>
                                          </p:val>
                                        </p:tav>
                                        <p:tav tm="100000">
                                          <p:val>
                                            <p:strVal val="#ppt_x"/>
                                          </p:val>
                                        </p:tav>
                                      </p:tavLst>
                                    </p:anim>
                                    <p:anim calcmode="lin" valueType="num">
                                      <p:cBhvr additive="base">
                                        <p:cTn id="1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checkerboard(across)">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4"/>
                                        </p:tgtEl>
                                        <p:attrNameLst>
                                          <p:attrName>style.visibility</p:attrName>
                                        </p:attrNameLst>
                                      </p:cBhvr>
                                      <p:to>
                                        <p:strVal val="visible"/>
                                      </p:to>
                                    </p:set>
                                    <p:anim calcmode="lin" valueType="num">
                                      <p:cBhvr additive="base">
                                        <p:cTn id="26" dur="500" fill="hold"/>
                                        <p:tgtEl>
                                          <p:spTgt spid="24"/>
                                        </p:tgtEl>
                                        <p:attrNameLst>
                                          <p:attrName>ppt_x</p:attrName>
                                        </p:attrNameLst>
                                      </p:cBhvr>
                                      <p:tavLst>
                                        <p:tav tm="0">
                                          <p:val>
                                            <p:strVal val="#ppt_x"/>
                                          </p:val>
                                        </p:tav>
                                        <p:tav tm="100000">
                                          <p:val>
                                            <p:strVal val="#ppt_x"/>
                                          </p:val>
                                        </p:tav>
                                      </p:tavLst>
                                    </p:anim>
                                    <p:anim calcmode="lin" valueType="num">
                                      <p:cBhvr additive="base">
                                        <p:cTn id="27"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3" grpId="0" animBg="1"/>
      <p:bldP spid="2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Diagnosing Driver Deployment Issues</a:t>
            </a:r>
            <a:endParaRPr lang="en-US" dirty="0"/>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Useful Information</a:t>
            </a:r>
            <a:endParaRPr lang="en-US" dirty="0"/>
          </a:p>
        </p:txBody>
      </p:sp>
      <p:sp>
        <p:nvSpPr>
          <p:cNvPr id="5" name="Content Placeholder 4"/>
          <p:cNvSpPr>
            <a:spLocks noGrp="1"/>
          </p:cNvSpPr>
          <p:nvPr>
            <p:ph type="body" idx="1"/>
          </p:nvPr>
        </p:nvSpPr>
        <p:spPr>
          <a:xfrm>
            <a:off x="382588" y="1414464"/>
            <a:ext cx="8380412" cy="2792046"/>
          </a:xfrm>
        </p:spPr>
        <p:txBody>
          <a:bodyPr/>
          <a:lstStyle/>
          <a:p>
            <a:r>
              <a:rPr lang="en-US" dirty="0" smtClean="0"/>
              <a:t>Driver Package</a:t>
            </a:r>
          </a:p>
          <a:p>
            <a:r>
              <a:rPr lang="en-US" dirty="0" err="1" smtClean="0"/>
              <a:t>setupapi</a:t>
            </a:r>
            <a:r>
              <a:rPr lang="en-US" dirty="0" smtClean="0"/>
              <a:t>.*.log files from %</a:t>
            </a:r>
            <a:r>
              <a:rPr lang="en-US" dirty="0" err="1" smtClean="0"/>
              <a:t>windir</a:t>
            </a:r>
            <a:r>
              <a:rPr lang="en-US" dirty="0" smtClean="0"/>
              <a:t>%\</a:t>
            </a:r>
            <a:r>
              <a:rPr lang="en-US" dirty="0" err="1" smtClean="0"/>
              <a:t>inf</a:t>
            </a:r>
            <a:endParaRPr lang="en-US" dirty="0" smtClean="0"/>
          </a:p>
          <a:p>
            <a:pPr lvl="1"/>
            <a:r>
              <a:rPr lang="en-US" dirty="0" smtClean="0"/>
              <a:t>For device installation issues on online system</a:t>
            </a:r>
          </a:p>
          <a:p>
            <a:r>
              <a:rPr lang="en-US" dirty="0" smtClean="0"/>
              <a:t>setupact.log from %</a:t>
            </a:r>
            <a:r>
              <a:rPr lang="en-US" dirty="0" err="1" smtClean="0"/>
              <a:t>windir</a:t>
            </a:r>
            <a:r>
              <a:rPr lang="en-US" dirty="0" smtClean="0"/>
              <a:t>%\panther</a:t>
            </a:r>
          </a:p>
          <a:p>
            <a:pPr lvl="1"/>
            <a:r>
              <a:rPr lang="en-US" dirty="0" smtClean="0"/>
              <a:t>For Setup related issues</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Useful Information</a:t>
            </a:r>
            <a:endParaRPr lang="en-US" dirty="0"/>
          </a:p>
        </p:txBody>
      </p:sp>
      <p:sp>
        <p:nvSpPr>
          <p:cNvPr id="5" name="Content Placeholder 4"/>
          <p:cNvSpPr>
            <a:spLocks noGrp="1"/>
          </p:cNvSpPr>
          <p:nvPr>
            <p:ph type="body" idx="1"/>
          </p:nvPr>
        </p:nvSpPr>
        <p:spPr>
          <a:xfrm>
            <a:off x="382588" y="1414464"/>
            <a:ext cx="8380412" cy="2638158"/>
          </a:xfrm>
        </p:spPr>
        <p:txBody>
          <a:bodyPr/>
          <a:lstStyle/>
          <a:p>
            <a:r>
              <a:rPr lang="en-US" dirty="0" smtClean="0"/>
              <a:t>Error codes from Device Manager</a:t>
            </a:r>
          </a:p>
          <a:p>
            <a:pPr lvl="1"/>
            <a:r>
              <a:rPr lang="en-US" dirty="0" smtClean="0"/>
              <a:t>E.g. ‘Code 28’</a:t>
            </a:r>
          </a:p>
          <a:p>
            <a:r>
              <a:rPr lang="en-US" dirty="0" smtClean="0"/>
              <a:t>Hardware and Compatible IDs from the device</a:t>
            </a:r>
          </a:p>
          <a:p>
            <a:pPr lvl="1"/>
            <a:r>
              <a:rPr lang="en-US" dirty="0" smtClean="0"/>
              <a:t>Device -&gt; Properties -&gt; Hardware IDs</a:t>
            </a:r>
          </a:p>
        </p:txBody>
      </p:sp>
    </p:spTree>
  </p:cSld>
  <p:clrMapOvr>
    <a:masterClrMapping/>
  </p:clrMapOvr>
  <p:transition>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ChangeArrowheads="1"/>
          </p:cNvSpPr>
          <p:nvPr>
            <p:ph type="title"/>
          </p:nvPr>
        </p:nvSpPr>
        <p:spPr/>
        <p:txBody>
          <a:bodyPr/>
          <a:lstStyle/>
          <a:p>
            <a:r>
              <a:rPr lang="en-US" smtClean="0"/>
              <a:t>Call To Action</a:t>
            </a:r>
            <a:endParaRPr lang="en-US"/>
          </a:p>
        </p:txBody>
      </p:sp>
      <p:sp>
        <p:nvSpPr>
          <p:cNvPr id="243715" name="Rectangle 3"/>
          <p:cNvSpPr>
            <a:spLocks noGrp="1" noChangeArrowheads="1"/>
          </p:cNvSpPr>
          <p:nvPr>
            <p:ph type="body" idx="1"/>
          </p:nvPr>
        </p:nvSpPr>
        <p:spPr>
          <a:xfrm>
            <a:off x="382588" y="1414464"/>
            <a:ext cx="8380412" cy="3050066"/>
          </a:xfrm>
        </p:spPr>
        <p:txBody>
          <a:bodyPr/>
          <a:lstStyle/>
          <a:p>
            <a:r>
              <a:rPr lang="en-US" dirty="0" smtClean="0"/>
              <a:t>Test all driver packages online before deployment during Setup</a:t>
            </a:r>
          </a:p>
          <a:p>
            <a:r>
              <a:rPr lang="en-US" dirty="0" smtClean="0"/>
              <a:t>Collect all relevant log files for diagnostic purposes</a:t>
            </a:r>
          </a:p>
          <a:p>
            <a:r>
              <a:rPr lang="en-US" dirty="0" smtClean="0"/>
              <a:t>Author driver packages such that they are easily migrated</a:t>
            </a:r>
            <a:endParaRPr lang="en-US" dirty="0"/>
          </a:p>
        </p:txBody>
      </p:sp>
    </p:spTree>
  </p:cSld>
  <p:clrMapOvr>
    <a:masterClrMapping/>
  </p:clrMapOvr>
  <p:transition>
    <p:fade/>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Additional Resources</a:t>
            </a:r>
            <a:endParaRPr lang="en-US"/>
          </a:p>
        </p:txBody>
      </p:sp>
      <p:sp>
        <p:nvSpPr>
          <p:cNvPr id="242691" name="Rectangle 3"/>
          <p:cNvSpPr>
            <a:spLocks noGrp="1" noChangeArrowheads="1"/>
          </p:cNvSpPr>
          <p:nvPr>
            <p:ph type="body" idx="1"/>
          </p:nvPr>
        </p:nvSpPr>
        <p:spPr>
          <a:xfrm>
            <a:off x="382588" y="1414464"/>
            <a:ext cx="8380412" cy="4789003"/>
          </a:xfrm>
        </p:spPr>
        <p:txBody>
          <a:bodyPr/>
          <a:lstStyle/>
          <a:p>
            <a:pPr>
              <a:spcBef>
                <a:spcPts val="600"/>
              </a:spcBef>
            </a:pPr>
            <a:r>
              <a:rPr lang="en-US" sz="2000" dirty="0" smtClean="0"/>
              <a:t>Web Resources</a:t>
            </a:r>
          </a:p>
          <a:p>
            <a:pPr lvl="1">
              <a:spcBef>
                <a:spcPts val="600"/>
              </a:spcBef>
            </a:pPr>
            <a:r>
              <a:rPr lang="en-US" sz="1800" dirty="0" smtClean="0"/>
              <a:t>Device Driver Deployment Whitepaper</a:t>
            </a:r>
          </a:p>
          <a:p>
            <a:pPr lvl="2">
              <a:spcBef>
                <a:spcPts val="600"/>
              </a:spcBef>
            </a:pPr>
            <a:r>
              <a:rPr lang="en-US" sz="1600" dirty="0" smtClean="0">
                <a:hlinkClick r:id="rId3"/>
              </a:rPr>
              <a:t>http://www.microsoft.com/whdc</a:t>
            </a:r>
            <a:endParaRPr lang="en-US" sz="1600" dirty="0" smtClean="0"/>
          </a:p>
          <a:p>
            <a:pPr lvl="1">
              <a:spcBef>
                <a:spcPts val="600"/>
              </a:spcBef>
            </a:pPr>
            <a:r>
              <a:rPr lang="en-US" sz="1800" dirty="0" smtClean="0"/>
              <a:t>Driver Installation on the WHDC Web Site</a:t>
            </a:r>
          </a:p>
          <a:p>
            <a:pPr lvl="2">
              <a:spcBef>
                <a:spcPts val="600"/>
              </a:spcBef>
            </a:pPr>
            <a:r>
              <a:rPr lang="en-US" sz="1600" dirty="0" smtClean="0">
                <a:hlinkClick r:id="rId3"/>
              </a:rPr>
              <a:t>http://www.microsoft.com/whdc/driver/install/default.mspx</a:t>
            </a:r>
            <a:endParaRPr lang="en-US" sz="1600" dirty="0" smtClean="0"/>
          </a:p>
          <a:p>
            <a:pPr lvl="1">
              <a:spcBef>
                <a:spcPts val="600"/>
              </a:spcBef>
            </a:pPr>
            <a:r>
              <a:rPr lang="en-US" sz="1800" dirty="0" smtClean="0"/>
              <a:t>Plug and Play Device Driver Migration in Windows Vista</a:t>
            </a:r>
          </a:p>
          <a:p>
            <a:pPr lvl="2">
              <a:spcBef>
                <a:spcPts val="600"/>
              </a:spcBef>
            </a:pPr>
            <a:r>
              <a:rPr lang="en-US" sz="1600" dirty="0" smtClean="0">
                <a:hlinkClick r:id="rId4"/>
              </a:rPr>
              <a:t>http://www.microsoft.com/whdc/driver/install/Pnpmigration.mspx</a:t>
            </a:r>
            <a:endParaRPr lang="en-US" sz="1600" dirty="0" smtClean="0"/>
          </a:p>
          <a:p>
            <a:pPr lvl="1">
              <a:spcBef>
                <a:spcPts val="600"/>
              </a:spcBef>
            </a:pPr>
            <a:r>
              <a:rPr lang="en-US" sz="1800" dirty="0" smtClean="0"/>
              <a:t>Newsgroup</a:t>
            </a:r>
          </a:p>
          <a:p>
            <a:pPr lvl="2">
              <a:spcBef>
                <a:spcPts val="600"/>
              </a:spcBef>
            </a:pPr>
            <a:r>
              <a:rPr lang="en-US" sz="1600" dirty="0" err="1" smtClean="0"/>
              <a:t>microsoft.public.development.device.drivers</a:t>
            </a:r>
            <a:endParaRPr lang="en-US" sz="1600" dirty="0" smtClean="0"/>
          </a:p>
          <a:p>
            <a:pPr>
              <a:spcBef>
                <a:spcPts val="600"/>
              </a:spcBef>
            </a:pPr>
            <a:r>
              <a:rPr lang="en-US" sz="2000" dirty="0" smtClean="0"/>
              <a:t>Other Resources</a:t>
            </a:r>
          </a:p>
          <a:p>
            <a:pPr lvl="1">
              <a:spcBef>
                <a:spcPts val="600"/>
              </a:spcBef>
            </a:pPr>
            <a:r>
              <a:rPr lang="en-US" sz="1800" dirty="0" smtClean="0"/>
              <a:t>Windows Automatic Installation Kit Documentation</a:t>
            </a:r>
          </a:p>
          <a:p>
            <a:pPr>
              <a:spcBef>
                <a:spcPts val="600"/>
              </a:spcBef>
            </a:pPr>
            <a:r>
              <a:rPr lang="en-US" sz="2000" dirty="0" smtClean="0"/>
              <a:t>Related Sessions</a:t>
            </a:r>
          </a:p>
          <a:p>
            <a:pPr lvl="1">
              <a:spcBef>
                <a:spcPts val="600"/>
              </a:spcBef>
            </a:pPr>
            <a:r>
              <a:rPr lang="en-US" sz="1800" dirty="0" smtClean="0"/>
              <a:t>DVR-C398:  Device Driver Installation Basics</a:t>
            </a:r>
          </a:p>
          <a:p>
            <a:pPr lvl="1">
              <a:spcBef>
                <a:spcPts val="600"/>
              </a:spcBef>
            </a:pPr>
            <a:r>
              <a:rPr lang="en-US" sz="1800" dirty="0" smtClean="0"/>
              <a:t>DVR-T393:  Building Deployable Driver Packages</a:t>
            </a:r>
          </a:p>
          <a:p>
            <a:pPr lvl="1">
              <a:spcBef>
                <a:spcPts val="600"/>
              </a:spcBef>
            </a:pPr>
            <a:r>
              <a:rPr lang="en-US" sz="1800" dirty="0" smtClean="0"/>
              <a:t>DVR-T396:  Common Device Install Errors</a:t>
            </a:r>
          </a:p>
        </p:txBody>
      </p:sp>
    </p:spTree>
  </p:cSld>
  <p:clrMapOvr>
    <a:masterClrMapping/>
  </p:clrMapOvr>
  <p:transition>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a:blip r:embed="rId3"/>
          <a:srcRect/>
          <a:stretch>
            <a:fillRect/>
          </a:stretch>
        </p:blipFill>
        <p:spPr bwMode="black">
          <a:xfrm>
            <a:off x="1602055" y="2787388"/>
            <a:ext cx="5939896" cy="1283229"/>
          </a:xfrm>
          <a:prstGeom prst="rect">
            <a:avLst/>
          </a:prstGeom>
          <a:noFill/>
        </p:spPr>
      </p:pic>
      <p:sp>
        <p:nvSpPr>
          <p:cNvPr id="5" name="Text Box 3"/>
          <p:cNvSpPr txBox="1">
            <a:spLocks noChangeArrowheads="1"/>
          </p:cNvSpPr>
          <p:nvPr/>
        </p:nvSpPr>
        <p:spPr bwMode="blackWhite">
          <a:xfrm>
            <a:off x="381000" y="5926691"/>
            <a:ext cx="8382000" cy="523200"/>
          </a:xfrm>
          <a:prstGeom prst="rect">
            <a:avLst/>
          </a:prstGeom>
          <a:noFill/>
          <a:ln w="12700">
            <a:noFill/>
            <a:miter lim="800000"/>
            <a:headEnd type="none" w="sm" len="sm"/>
            <a:tailEnd type="none" w="sm" len="sm"/>
          </a:ln>
          <a:effectLst/>
        </p:spPr>
        <p:txBody>
          <a:bodyPr vert="horz" wrap="square" lIns="91417" tIns="45710" rIns="91417" bIns="45710" numCol="1" anchor="t" anchorCtr="0" compatLnSpc="1">
            <a:prstTxWarp prst="textNoShape">
              <a:avLst/>
            </a:prstTxWarp>
            <a:spAutoFit/>
          </a:bodyPr>
          <a:lstStyle/>
          <a:p>
            <a:pPr algn="ctr" defTabSz="914027" eaLnBrk="0" hangingPunct="0"/>
            <a:r>
              <a:rPr lang="en-US" sz="700" dirty="0">
                <a:solidFill>
                  <a:schemeClr val="tx2"/>
                </a:solidFill>
                <a:latin typeface="Segoe" pitchFamily="34" charset="0"/>
                <a:cs typeface="Arial" charset="0"/>
              </a:rPr>
              <a:t>© 2007 Microsoft Corporation. All rights reserved. Microsoft, Windows, Windows Vista and other product names are or may be registered trademarks and/or trademarks in the U.S. and/or other countries.</a:t>
            </a:r>
          </a:p>
          <a:p>
            <a:pPr algn="ctr" defTabSz="914027" eaLnBrk="0" hangingPunct="0"/>
            <a:r>
              <a:rPr lang="en-US" sz="700" dirty="0">
                <a:solidFill>
                  <a:schemeClr val="tx2"/>
                </a:solidFill>
                <a:latin typeface="Segoe"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chemeClr val="tx2"/>
                </a:solidFill>
                <a:latin typeface="Segoe" pitchFamily="34" charset="0"/>
                <a:cs typeface="Arial" charset="0"/>
              </a:rPr>
            </a:br>
            <a:r>
              <a:rPr lang="en-US" sz="700" dirty="0">
                <a:solidFill>
                  <a:schemeClr val="tx2"/>
                </a:solidFill>
                <a:latin typeface="Segoe" pitchFamily="34" charset="0"/>
                <a:cs typeface="Arial" charset="0"/>
              </a:rPr>
              <a:t>MICROSOFT MAKES NO WARRANTIES, EXPRESS, IMPLIED OR STATUTORY, AS TO THE INFORMATION IN THIS PRESENTATION.</a:t>
            </a:r>
          </a:p>
        </p:txBody>
      </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The Setup Process</a:t>
            </a:r>
            <a:endParaRPr lang="en-US"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Rectangle 12"/>
          <p:cNvSpPr>
            <a:spLocks noGrp="1" noChangeArrowheads="1"/>
          </p:cNvSpPr>
          <p:nvPr>
            <p:ph type="title"/>
          </p:nvPr>
        </p:nvSpPr>
        <p:spPr>
          <a:xfrm>
            <a:off x="382588" y="228600"/>
            <a:ext cx="8380412" cy="1883593"/>
          </a:xfrm>
        </p:spPr>
        <p:txBody>
          <a:bodyPr/>
          <a:lstStyle/>
          <a:p>
            <a:r>
              <a:rPr lang="en-US" dirty="0" smtClean="0"/>
              <a:t>Simplified Diagram</a:t>
            </a:r>
            <a:br>
              <a:rPr lang="en-US" dirty="0" smtClean="0"/>
            </a:br>
            <a:r>
              <a:rPr lang="en-US" sz="3600" dirty="0" smtClean="0">
                <a:solidFill>
                  <a:schemeClr val="accent1"/>
                </a:solidFill>
              </a:rPr>
              <a:t>Only relevant phases of Setup</a:t>
            </a:r>
            <a:br>
              <a:rPr lang="en-US" sz="3600" dirty="0" smtClean="0">
                <a:solidFill>
                  <a:schemeClr val="accent1"/>
                </a:solidFill>
              </a:rPr>
            </a:br>
            <a:endParaRPr lang="en-US" dirty="0">
              <a:solidFill>
                <a:schemeClr val="accent1"/>
              </a:solidFill>
            </a:endParaRPr>
          </a:p>
        </p:txBody>
      </p:sp>
      <p:pic>
        <p:nvPicPr>
          <p:cNvPr id="69633" name="Picture 1"/>
          <p:cNvPicPr>
            <a:picLocks noChangeAspect="1" noChangeArrowheads="1"/>
          </p:cNvPicPr>
          <p:nvPr/>
        </p:nvPicPr>
        <p:blipFill>
          <a:blip r:embed="rId3"/>
          <a:srcRect/>
          <a:stretch>
            <a:fillRect/>
          </a:stretch>
        </p:blipFill>
        <p:spPr bwMode="auto">
          <a:xfrm>
            <a:off x="838200" y="2362200"/>
            <a:ext cx="1666875" cy="2981325"/>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69634" name="Picture 2"/>
          <p:cNvPicPr>
            <a:picLocks noChangeAspect="1" noChangeArrowheads="1"/>
          </p:cNvPicPr>
          <p:nvPr/>
        </p:nvPicPr>
        <p:blipFill>
          <a:blip r:embed="rId4"/>
          <a:srcRect/>
          <a:stretch>
            <a:fillRect/>
          </a:stretch>
        </p:blipFill>
        <p:spPr bwMode="auto">
          <a:xfrm>
            <a:off x="3262313" y="2362200"/>
            <a:ext cx="1781175" cy="2838450"/>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pic>
        <p:nvPicPr>
          <p:cNvPr id="69635" name="Picture 3"/>
          <p:cNvPicPr>
            <a:picLocks noChangeAspect="1" noChangeArrowheads="1"/>
          </p:cNvPicPr>
          <p:nvPr/>
        </p:nvPicPr>
        <p:blipFill>
          <a:blip r:embed="rId5"/>
          <a:srcRect/>
          <a:stretch>
            <a:fillRect/>
          </a:stretch>
        </p:blipFill>
        <p:spPr bwMode="auto">
          <a:xfrm>
            <a:off x="5800725" y="2362200"/>
            <a:ext cx="2809875" cy="2981325"/>
          </a:xfrm>
          <a:prstGeom prst="rect">
            <a:avLst/>
          </a:prstGeom>
          <a:noFill/>
          <a:ln w="9525">
            <a:noFill/>
            <a:miter lim="800000"/>
            <a:headEnd/>
            <a:tailEnd/>
          </a:ln>
          <a:effectLst>
            <a:outerShdw blurRad="50800" dist="38100" dir="2700000" algn="tl" rotWithShape="0">
              <a:prstClr val="black">
                <a:alpha val="40000"/>
              </a:prstClr>
            </a:outerShdw>
            <a:reflection blurRad="6350" stA="52000" endA="300" endPos="35000" dir="5400000" sy="-100000" algn="bl" rotWithShape="0"/>
          </a:effectLst>
        </p:spPr>
      </p:pic>
      <p:sp>
        <p:nvSpPr>
          <p:cNvPr id="7" name="Right Arrow 6"/>
          <p:cNvSpPr/>
          <p:nvPr/>
        </p:nvSpPr>
        <p:spPr bwMode="auto">
          <a:xfrm>
            <a:off x="2578894" y="3429000"/>
            <a:ext cx="609600" cy="3810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8" name="Right Arrow 7"/>
          <p:cNvSpPr/>
          <p:nvPr/>
        </p:nvSpPr>
        <p:spPr bwMode="auto">
          <a:xfrm>
            <a:off x="5117307" y="3429000"/>
            <a:ext cx="609600" cy="381000"/>
          </a:xfrm>
          <a:prstGeom prst="rightArrow">
            <a:avLst/>
          </a:prstGeom>
          <a:ln>
            <a:headEnd type="none" w="med" len="med"/>
            <a:tailEnd type="none" w="med" len="med"/>
          </a:ln>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9633"/>
                                        </p:tgtEl>
                                        <p:attrNameLst>
                                          <p:attrName>style.visibility</p:attrName>
                                        </p:attrNameLst>
                                      </p:cBhvr>
                                      <p:to>
                                        <p:strVal val="visible"/>
                                      </p:to>
                                    </p:set>
                                    <p:animEffect transition="in" filter="fade">
                                      <p:cBhvr>
                                        <p:cTn id="7" dur="500"/>
                                        <p:tgtEl>
                                          <p:spTgt spid="696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69634"/>
                                        </p:tgtEl>
                                        <p:attrNameLst>
                                          <p:attrName>style.visibility</p:attrName>
                                        </p:attrNameLst>
                                      </p:cBhvr>
                                      <p:to>
                                        <p:strVal val="visible"/>
                                      </p:to>
                                    </p:set>
                                    <p:animEffect transition="in" filter="fade">
                                      <p:cBhvr>
                                        <p:cTn id="16" dur="500"/>
                                        <p:tgtEl>
                                          <p:spTgt spid="696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69635"/>
                                        </p:tgtEl>
                                        <p:attrNameLst>
                                          <p:attrName>style.visibility</p:attrName>
                                        </p:attrNameLst>
                                      </p:cBhvr>
                                      <p:to>
                                        <p:strVal val="visible"/>
                                      </p:to>
                                    </p:set>
                                    <p:animEffect transition="in" filter="fade">
                                      <p:cBhvr>
                                        <p:cTn id="25" dur="500"/>
                                        <p:tgtEl>
                                          <p:spTgt spid="696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 name="Rectangle 30"/>
          <p:cNvSpPr/>
          <p:nvPr/>
        </p:nvSpPr>
        <p:spPr bwMode="auto">
          <a:xfrm>
            <a:off x="4572000" y="1419225"/>
            <a:ext cx="4572000" cy="5438775"/>
          </a:xfrm>
          <a:prstGeom prst="rect">
            <a:avLst/>
          </a:prstGeom>
          <a:gradFill flip="none" rotWithShape="1">
            <a:gsLst>
              <a:gs pos="9000">
                <a:srgbClr val="FFFFFF">
                  <a:alpha val="0"/>
                </a:srgbClr>
              </a:gs>
              <a:gs pos="31000">
                <a:schemeClr val="bg2">
                  <a:alpha val="63000"/>
                </a:schemeClr>
              </a:gs>
              <a:gs pos="67000">
                <a:schemeClr val="bg2">
                  <a:alpha val="44000"/>
                </a:schemeClr>
              </a:gs>
              <a:gs pos="86000">
                <a:schemeClr val="tx1">
                  <a:alpha val="0"/>
                </a:schemeClr>
              </a:gs>
            </a:gsLst>
            <a:lin ang="16200000" scaled="1"/>
            <a:tileRect/>
          </a:gradFill>
          <a:ln w="15875" cap="sq" cmpd="sng" algn="ctr">
            <a:gradFill>
              <a:gsLst>
                <a:gs pos="0">
                  <a:schemeClr val="accent1">
                    <a:tint val="66000"/>
                    <a:satMod val="160000"/>
                    <a:alpha val="0"/>
                  </a:schemeClr>
                </a:gs>
                <a:gs pos="50000">
                  <a:schemeClr val="accent1">
                    <a:tint val="44500"/>
                    <a:satMod val="160000"/>
                  </a:schemeClr>
                </a:gs>
                <a:gs pos="100000">
                  <a:schemeClr val="accent1">
                    <a:tint val="23500"/>
                    <a:satMod val="160000"/>
                    <a:alpha val="0"/>
                  </a:schemeClr>
                </a:gs>
              </a:gsLst>
              <a:lin ang="5400000" scaled="0"/>
            </a:gradFill>
            <a:prstDash val="solid"/>
            <a:headEnd type="none" w="med" len="med"/>
            <a:tailEnd type="none" w="med" len="med"/>
          </a:ln>
          <a:effectLst>
            <a:outerShdw blurRad="50800" dist="38100" dir="10800000" algn="r" rotWithShape="0">
              <a:prstClr val="black">
                <a:alpha val="40000"/>
              </a:prstClr>
            </a:outerShdw>
          </a:effectLst>
          <a:sp3d>
            <a:bevelT w="82550"/>
          </a:sp3d>
        </p:spPr>
        <p:txBody>
          <a:bodyPr vert="horz" wrap="square" lIns="109728" tIns="54864" rIns="109728" bIns="54864" numCol="1" rtlCol="0" anchor="ctr" anchorCtr="0" compatLnSpc="1">
            <a:prstTxWarp prst="textNoShape">
              <a:avLst/>
            </a:prstTxWarp>
          </a:bodyPr>
          <a:lstStyle/>
          <a:p>
            <a:pPr algn="ctr" defTabSz="1096963"/>
            <a:endParaRPr lang="en-US" sz="3200" kern="0" dirty="0" smtClean="0">
              <a:solidFill>
                <a:srgbClr val="FFFFFF"/>
              </a:solidFill>
              <a:latin typeface="Segoe" pitchFamily="34" charset="0"/>
            </a:endParaRPr>
          </a:p>
        </p:txBody>
      </p:sp>
      <p:sp>
        <p:nvSpPr>
          <p:cNvPr id="14" name="Rounded Rectangle 13"/>
          <p:cNvSpPr/>
          <p:nvPr/>
        </p:nvSpPr>
        <p:spPr bwMode="auto">
          <a:xfrm rot="10800000" flipV="1">
            <a:off x="359224" y="5649828"/>
            <a:ext cx="7696200" cy="71718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smtClean="0"/>
              <a:t>Relevant phases of Setup</a:t>
            </a:r>
            <a:endParaRPr lang="en-US" dirty="0"/>
          </a:p>
        </p:txBody>
      </p:sp>
      <p:sp>
        <p:nvSpPr>
          <p:cNvPr id="5" name="Content Placeholder 4"/>
          <p:cNvSpPr>
            <a:spLocks noGrp="1"/>
          </p:cNvSpPr>
          <p:nvPr>
            <p:ph type="body" idx="1"/>
          </p:nvPr>
        </p:nvSpPr>
        <p:spPr>
          <a:xfrm>
            <a:off x="382588" y="1414464"/>
            <a:ext cx="8380412" cy="2135969"/>
          </a:xfrm>
        </p:spPr>
        <p:txBody>
          <a:bodyPr/>
          <a:lstStyle/>
          <a:p>
            <a:r>
              <a:rPr lang="en-US" dirty="0" err="1" smtClean="0"/>
              <a:t>WinPE</a:t>
            </a:r>
            <a:endParaRPr lang="en-US" dirty="0" smtClean="0"/>
          </a:p>
          <a:p>
            <a:r>
              <a:rPr lang="en-US" dirty="0" err="1" smtClean="0"/>
              <a:t>offlineServicing</a:t>
            </a:r>
            <a:endParaRPr lang="en-US" dirty="0" smtClean="0"/>
          </a:p>
          <a:p>
            <a:r>
              <a:rPr lang="en-US" dirty="0" err="1" smtClean="0"/>
              <a:t>auditSystem</a:t>
            </a:r>
            <a:r>
              <a:rPr lang="en-US" dirty="0" smtClean="0"/>
              <a:t> / </a:t>
            </a:r>
            <a:br>
              <a:rPr lang="en-US" dirty="0" smtClean="0"/>
            </a:br>
            <a:r>
              <a:rPr lang="en-US" dirty="0" err="1" smtClean="0"/>
              <a:t>auditUser</a:t>
            </a:r>
            <a:endParaRPr lang="en-US" dirty="0" smtClean="0"/>
          </a:p>
        </p:txBody>
      </p:sp>
      <p:grpSp>
        <p:nvGrpSpPr>
          <p:cNvPr id="9" name="Group 8"/>
          <p:cNvGrpSpPr/>
          <p:nvPr/>
        </p:nvGrpSpPr>
        <p:grpSpPr>
          <a:xfrm>
            <a:off x="457200" y="5431980"/>
            <a:ext cx="7565574" cy="1204195"/>
            <a:chOff x="533400" y="4876800"/>
            <a:chExt cx="7565574" cy="1204195"/>
          </a:xfrm>
        </p:grpSpPr>
        <p:pic>
          <p:nvPicPr>
            <p:cNvPr id="10"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876800"/>
              <a:ext cx="934771" cy="1204195"/>
            </a:xfrm>
            <a:prstGeom prst="rect">
              <a:avLst/>
            </a:prstGeom>
            <a:noFill/>
            <a:effectLst>
              <a:outerShdw blurRad="609600" sx="102000" sy="102000" algn="ctr" rotWithShape="0">
                <a:prstClr val="black"/>
              </a:outerShdw>
            </a:effectLst>
          </p:spPr>
        </p:pic>
        <p:sp>
          <p:nvSpPr>
            <p:cNvPr id="11" name="TextBox 10"/>
            <p:cNvSpPr txBox="1"/>
            <p:nvPr/>
          </p:nvSpPr>
          <p:spPr>
            <a:xfrm>
              <a:off x="1621974" y="5181600"/>
              <a:ext cx="6477000" cy="523220"/>
            </a:xfrm>
            <a:prstGeom prst="rect">
              <a:avLst/>
            </a:prstGeom>
            <a:noFill/>
          </p:spPr>
          <p:txBody>
            <a:bodyPr wrap="square" rtlCol="0">
              <a:spAutoFit/>
            </a:bodyPr>
            <a:lstStyle/>
            <a:p>
              <a:r>
                <a:rPr lang="en-US" sz="2800" dirty="0" smtClean="0">
                  <a:solidFill>
                    <a:schemeClr val="bg2"/>
                  </a:solidFill>
                  <a:latin typeface="Segoe" pitchFamily="34" charset="0"/>
                </a:rPr>
                <a:t>Text mode setup has been deprecated</a:t>
              </a:r>
            </a:p>
          </p:txBody>
        </p:sp>
      </p:grpSp>
      <p:grpSp>
        <p:nvGrpSpPr>
          <p:cNvPr id="16" name="Group 15"/>
          <p:cNvGrpSpPr/>
          <p:nvPr/>
        </p:nvGrpSpPr>
        <p:grpSpPr>
          <a:xfrm>
            <a:off x="6096000" y="1320798"/>
            <a:ext cx="1828800" cy="1016000"/>
            <a:chOff x="2133600" y="0"/>
            <a:chExt cx="1828800" cy="1016000"/>
          </a:xfrm>
        </p:grpSpPr>
        <p:sp>
          <p:nvSpPr>
            <p:cNvPr id="29" name="Rounded Rectangle 28"/>
            <p:cNvSpPr/>
            <p:nvPr/>
          </p:nvSpPr>
          <p:spPr>
            <a:xfrm>
              <a:off x="2133600" y="0"/>
              <a:ext cx="1828800" cy="1016000"/>
            </a:xfrm>
            <a:prstGeom prst="roundRect">
              <a:avLst>
                <a:gd name="adj" fmla="val 100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sp>
        <p:sp>
          <p:nvSpPr>
            <p:cNvPr id="30" name="Rounded Rectangle 4"/>
            <p:cNvSpPr/>
            <p:nvPr/>
          </p:nvSpPr>
          <p:spPr>
            <a:xfrm>
              <a:off x="2163358" y="29758"/>
              <a:ext cx="1769284" cy="95648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lvl="0" algn="ctr" defTabSz="914063">
                <a:lnSpc>
                  <a:spcPct val="90000"/>
                </a:lnSpc>
                <a:spcBef>
                  <a:spcPct val="0"/>
                </a:spcBef>
                <a:spcAft>
                  <a:spcPct val="35000"/>
                </a:spcAft>
              </a:pPr>
              <a:r>
                <a:rPr lang="en-US" dirty="0" smtClean="0">
                  <a:solidFill>
                    <a:schemeClr val="bg2"/>
                  </a:solidFill>
                  <a:latin typeface="Segoe" pitchFamily="34" charset="0"/>
                </a:rPr>
                <a:t>WinPE</a:t>
              </a:r>
              <a:endParaRPr lang="en-US" dirty="0">
                <a:solidFill>
                  <a:schemeClr val="bg2"/>
                </a:solidFill>
                <a:latin typeface="Segoe" pitchFamily="34" charset="0"/>
              </a:endParaRPr>
            </a:p>
          </p:txBody>
        </p:sp>
      </p:grpSp>
      <p:grpSp>
        <p:nvGrpSpPr>
          <p:cNvPr id="18" name="Group 17"/>
          <p:cNvGrpSpPr/>
          <p:nvPr/>
        </p:nvGrpSpPr>
        <p:grpSpPr>
          <a:xfrm>
            <a:off x="6096000" y="2844797"/>
            <a:ext cx="1828800" cy="1016000"/>
            <a:chOff x="2133600" y="1523999"/>
            <a:chExt cx="1828800" cy="1016000"/>
          </a:xfrm>
        </p:grpSpPr>
        <p:sp>
          <p:nvSpPr>
            <p:cNvPr id="25" name="Rounded Rectangle 24"/>
            <p:cNvSpPr/>
            <p:nvPr/>
          </p:nvSpPr>
          <p:spPr>
            <a:xfrm>
              <a:off x="2133600" y="1523999"/>
              <a:ext cx="1828800" cy="1016000"/>
            </a:xfrm>
            <a:prstGeom prst="roundRect">
              <a:avLst>
                <a:gd name="adj" fmla="val 100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sp>
        <p:sp>
          <p:nvSpPr>
            <p:cNvPr id="26" name="Rounded Rectangle 8"/>
            <p:cNvSpPr/>
            <p:nvPr/>
          </p:nvSpPr>
          <p:spPr>
            <a:xfrm>
              <a:off x="2163358" y="1553757"/>
              <a:ext cx="1769284" cy="95648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lvl="0" algn="ctr" defTabSz="914063">
                <a:lnSpc>
                  <a:spcPct val="90000"/>
                </a:lnSpc>
                <a:spcBef>
                  <a:spcPct val="0"/>
                </a:spcBef>
                <a:spcAft>
                  <a:spcPct val="35000"/>
                </a:spcAft>
              </a:pPr>
              <a:r>
                <a:rPr lang="en-US" dirty="0" err="1" smtClean="0">
                  <a:solidFill>
                    <a:schemeClr val="bg2"/>
                  </a:solidFill>
                  <a:latin typeface="Segoe" pitchFamily="34" charset="0"/>
                </a:rPr>
                <a:t>offlineServicing</a:t>
              </a:r>
              <a:endParaRPr lang="en-US" dirty="0">
                <a:solidFill>
                  <a:schemeClr val="bg2"/>
                </a:solidFill>
                <a:latin typeface="Segoe" pitchFamily="34" charset="0"/>
              </a:endParaRPr>
            </a:p>
          </p:txBody>
        </p:sp>
      </p:grpSp>
      <p:grpSp>
        <p:nvGrpSpPr>
          <p:cNvPr id="20" name="Group 19"/>
          <p:cNvGrpSpPr/>
          <p:nvPr/>
        </p:nvGrpSpPr>
        <p:grpSpPr>
          <a:xfrm>
            <a:off x="6096000" y="4368797"/>
            <a:ext cx="1828800" cy="1016000"/>
            <a:chOff x="2133600" y="3047999"/>
            <a:chExt cx="1828800" cy="1016000"/>
          </a:xfrm>
        </p:grpSpPr>
        <p:sp>
          <p:nvSpPr>
            <p:cNvPr id="21" name="Rounded Rectangle 20"/>
            <p:cNvSpPr/>
            <p:nvPr/>
          </p:nvSpPr>
          <p:spPr>
            <a:xfrm>
              <a:off x="2133600" y="3047999"/>
              <a:ext cx="1828800" cy="1016000"/>
            </a:xfrm>
            <a:prstGeom prst="roundRect">
              <a:avLst>
                <a:gd name="adj" fmla="val 100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sp>
        <p:sp>
          <p:nvSpPr>
            <p:cNvPr id="22" name="Rounded Rectangle 12"/>
            <p:cNvSpPr/>
            <p:nvPr/>
          </p:nvSpPr>
          <p:spPr>
            <a:xfrm>
              <a:off x="2163358" y="3077757"/>
              <a:ext cx="1769284" cy="956484"/>
            </a:xfrm>
            <a:prstGeom prst="rect">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txBody>
            <a:bodyPr vert="horz" wrap="square" lIns="91432" tIns="45717" rIns="91432" bIns="45717" numCol="1" rtlCol="0" anchor="ctr" anchorCtr="0" compatLnSpc="1">
              <a:prstTxWarp prst="textNoShape">
                <a:avLst/>
              </a:prstTxWarp>
            </a:bodyPr>
            <a:lstStyle/>
            <a:p>
              <a:pPr lvl="0" algn="ctr" defTabSz="914063">
                <a:lnSpc>
                  <a:spcPct val="90000"/>
                </a:lnSpc>
                <a:spcBef>
                  <a:spcPct val="0"/>
                </a:spcBef>
                <a:spcAft>
                  <a:spcPct val="35000"/>
                </a:spcAft>
              </a:pPr>
              <a:r>
                <a:rPr lang="en-US" dirty="0" err="1" smtClean="0">
                  <a:solidFill>
                    <a:schemeClr val="bg2"/>
                  </a:solidFill>
                  <a:latin typeface="Segoe" pitchFamily="34" charset="0"/>
                </a:rPr>
                <a:t>auditSystem</a:t>
              </a:r>
              <a:r>
                <a:rPr lang="en-US" dirty="0" smtClean="0">
                  <a:solidFill>
                    <a:schemeClr val="bg2"/>
                  </a:solidFill>
                  <a:latin typeface="Segoe" pitchFamily="34" charset="0"/>
                </a:rPr>
                <a:t> / </a:t>
              </a:r>
              <a:r>
                <a:rPr lang="en-US" dirty="0" err="1" smtClean="0">
                  <a:solidFill>
                    <a:schemeClr val="bg2"/>
                  </a:solidFill>
                  <a:latin typeface="Segoe" pitchFamily="34" charset="0"/>
                </a:rPr>
                <a:t>auditUser</a:t>
              </a:r>
              <a:endParaRPr lang="en-US" dirty="0">
                <a:solidFill>
                  <a:schemeClr val="bg2"/>
                </a:solidFill>
                <a:latin typeface="Segoe" pitchFamily="34" charset="0"/>
              </a:endParaRPr>
            </a:p>
          </p:txBody>
        </p:sp>
      </p:grpSp>
      <p:sp>
        <p:nvSpPr>
          <p:cNvPr id="27" name="Right Arrow 26"/>
          <p:cNvSpPr/>
          <p:nvPr/>
        </p:nvSpPr>
        <p:spPr>
          <a:xfrm rot="5400000">
            <a:off x="6819900" y="2362197"/>
            <a:ext cx="380999" cy="457200"/>
          </a:xfrm>
          <a:prstGeom prst="rightArrow">
            <a:avLst>
              <a:gd name="adj1" fmla="val 60000"/>
              <a:gd name="adj2" fmla="val 500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sp>
      <p:sp>
        <p:nvSpPr>
          <p:cNvPr id="23" name="Right Arrow 22"/>
          <p:cNvSpPr/>
          <p:nvPr/>
        </p:nvSpPr>
        <p:spPr>
          <a:xfrm rot="5400000">
            <a:off x="6819900" y="3886197"/>
            <a:ext cx="381000" cy="457200"/>
          </a:xfrm>
          <a:prstGeom prst="rightArrow">
            <a:avLst>
              <a:gd name="adj1" fmla="val 60000"/>
              <a:gd name="adj2" fmla="val 50000"/>
            </a:avLst>
          </a:prstGeom>
          <a:ln>
            <a:headEnd type="none" w="med" len="med"/>
            <a:tailEnd type="none" w="med" len="med"/>
          </a:ln>
          <a:effectLst>
            <a:glow rad="70000">
              <a:schemeClr val="accent6">
                <a:tint val="30000"/>
                <a:shade val="95000"/>
                <a:satMod val="300000"/>
                <a:alpha val="50000"/>
              </a:schemeClr>
            </a:glow>
            <a:outerShdw blurRad="635000" sx="102000" sy="102000" algn="ctr" rotWithShape="0">
              <a:prstClr val="black">
                <a:alpha val="71000"/>
              </a:prstClr>
            </a:outerShdw>
          </a:effectLst>
        </p:spPr>
        <p:style>
          <a:lnRef idx="1">
            <a:schemeClr val="accent6"/>
          </a:lnRef>
          <a:fillRef idx="3">
            <a:schemeClr val="accent6"/>
          </a:fillRef>
          <a:effectRef idx="2">
            <a:schemeClr val="accent6"/>
          </a:effectRef>
          <a:fontRef idx="minor">
            <a:schemeClr val="lt1"/>
          </a:fontRef>
        </p:style>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smtClean="0"/>
              <a:t>Deploying Drivers</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rot="10800000" flipV="1">
            <a:off x="359224" y="4572000"/>
            <a:ext cx="7696200" cy="1066800"/>
          </a:xfrm>
          <a:prstGeom prst="roundRect">
            <a:avLst>
              <a:gd name="adj" fmla="val 9033"/>
            </a:avLst>
          </a:prstGeom>
          <a:ln>
            <a:headEnd type="none" w="med" len="med"/>
            <a:tailEnd type="none" w="med" len="med"/>
          </a:ln>
          <a:effectLst>
            <a:glow rad="70000">
              <a:schemeClr val="accent2">
                <a:tint val="30000"/>
                <a:shade val="95000"/>
                <a:satMod val="300000"/>
                <a:alpha val="50000"/>
              </a:schemeClr>
            </a:glow>
            <a:outerShdw blurRad="635000" sx="102000" sy="102000" algn="ctr" rotWithShape="0">
              <a:prstClr val="black">
                <a:alpha val="71000"/>
              </a:prstClr>
            </a:outerShdw>
          </a:effectLst>
        </p:spPr>
        <p:style>
          <a:lnRef idx="1">
            <a:schemeClr val="accent2"/>
          </a:lnRef>
          <a:fillRef idx="3">
            <a:schemeClr val="accent2"/>
          </a:fillRef>
          <a:effectRef idx="2">
            <a:schemeClr val="accent2"/>
          </a:effectRef>
          <a:fontRef idx="minor">
            <a:schemeClr val="lt1"/>
          </a:fontRef>
        </p:style>
        <p:txBody>
          <a:bodyPr vert="horz" wrap="square" lIns="91432" tIns="45717" rIns="91432" bIns="45717" numCol="1" rtlCol="0" anchor="ctr" anchorCtr="0" compatLnSpc="1">
            <a:prstTxWarp prst="textNoShape">
              <a:avLst/>
            </a:prstTxWarp>
          </a:bodyPr>
          <a:lstStyle/>
          <a:p>
            <a:pPr algn="ctr" defTabSz="914063"/>
            <a:endParaRPr lang="en-US" dirty="0" smtClean="0">
              <a:solidFill>
                <a:schemeClr val="tx1"/>
              </a:solidFill>
              <a:effectLst>
                <a:outerShdw blurRad="38100" dist="38100" dir="2700000" algn="tl">
                  <a:srgbClr val="000000">
                    <a:alpha val="43137"/>
                  </a:srgbClr>
                </a:outerShdw>
              </a:effectLst>
              <a:latin typeface="Segoe" pitchFamily="34" charset="0"/>
            </a:endParaRPr>
          </a:p>
        </p:txBody>
      </p:sp>
      <p:sp>
        <p:nvSpPr>
          <p:cNvPr id="4" name="Title 3"/>
          <p:cNvSpPr>
            <a:spLocks noGrp="1"/>
          </p:cNvSpPr>
          <p:nvPr>
            <p:ph type="title"/>
          </p:nvPr>
        </p:nvSpPr>
        <p:spPr/>
        <p:txBody>
          <a:bodyPr/>
          <a:lstStyle/>
          <a:p>
            <a:r>
              <a:rPr lang="en-US" smtClean="0"/>
              <a:t>The Basics</a:t>
            </a:r>
            <a:endParaRPr lang="en-US" dirty="0"/>
          </a:p>
        </p:txBody>
      </p:sp>
      <p:sp>
        <p:nvSpPr>
          <p:cNvPr id="5" name="Content Placeholder 4"/>
          <p:cNvSpPr>
            <a:spLocks noGrp="1"/>
          </p:cNvSpPr>
          <p:nvPr>
            <p:ph type="body" idx="1"/>
          </p:nvPr>
        </p:nvSpPr>
        <p:spPr>
          <a:xfrm>
            <a:off x="382588" y="1414464"/>
            <a:ext cx="8380412" cy="1982081"/>
          </a:xfrm>
        </p:spPr>
        <p:txBody>
          <a:bodyPr/>
          <a:lstStyle/>
          <a:p>
            <a:r>
              <a:rPr lang="en-US" dirty="0" smtClean="0"/>
              <a:t>Driver paths are specified in an ‘</a:t>
            </a:r>
            <a:r>
              <a:rPr lang="en-US" dirty="0" err="1" smtClean="0"/>
              <a:t>Unattend</a:t>
            </a:r>
            <a:r>
              <a:rPr lang="en-US" dirty="0" smtClean="0"/>
              <a:t>’ answer file</a:t>
            </a:r>
          </a:p>
          <a:p>
            <a:r>
              <a:rPr lang="en-US" dirty="0" smtClean="0"/>
              <a:t>We recursively search paths and add driver packages</a:t>
            </a:r>
          </a:p>
        </p:txBody>
      </p:sp>
      <p:grpSp>
        <p:nvGrpSpPr>
          <p:cNvPr id="9" name="Group 8"/>
          <p:cNvGrpSpPr/>
          <p:nvPr/>
        </p:nvGrpSpPr>
        <p:grpSpPr>
          <a:xfrm>
            <a:off x="457200" y="4516422"/>
            <a:ext cx="7467600" cy="1204195"/>
            <a:chOff x="533400" y="4973622"/>
            <a:chExt cx="7467600" cy="1204195"/>
          </a:xfrm>
        </p:grpSpPr>
        <p:pic>
          <p:nvPicPr>
            <p:cNvPr id="10" name="Picture 2" descr="C:\Users\farhanah\AppData\Local\Microsoft\Windows\Temporary Internet Files\Content.IE5\1AGO5YL4\MCj01987240000[1].wmf"/>
            <p:cNvPicPr>
              <a:picLocks noChangeAspect="1" noChangeArrowheads="1"/>
            </p:cNvPicPr>
            <p:nvPr/>
          </p:nvPicPr>
          <p:blipFill>
            <a:blip r:embed="rId3"/>
            <a:srcRect/>
            <a:stretch>
              <a:fillRect/>
            </a:stretch>
          </p:blipFill>
          <p:spPr bwMode="auto">
            <a:xfrm>
              <a:off x="533400" y="4973622"/>
              <a:ext cx="934771" cy="1204195"/>
            </a:xfrm>
            <a:prstGeom prst="rect">
              <a:avLst/>
            </a:prstGeom>
            <a:noFill/>
            <a:effectLst>
              <a:outerShdw blurRad="609600" sx="102000" sy="102000" algn="ctr" rotWithShape="0">
                <a:prstClr val="black"/>
              </a:outerShdw>
            </a:effectLst>
          </p:spPr>
        </p:pic>
        <p:sp>
          <p:nvSpPr>
            <p:cNvPr id="11" name="TextBox 10"/>
            <p:cNvSpPr txBox="1"/>
            <p:nvPr/>
          </p:nvSpPr>
          <p:spPr>
            <a:xfrm>
              <a:off x="1524000" y="5084778"/>
              <a:ext cx="6477000" cy="954107"/>
            </a:xfrm>
            <a:prstGeom prst="rect">
              <a:avLst/>
            </a:prstGeom>
            <a:noFill/>
          </p:spPr>
          <p:txBody>
            <a:bodyPr wrap="square" rtlCol="0">
              <a:spAutoFit/>
            </a:bodyPr>
            <a:lstStyle/>
            <a:p>
              <a:r>
                <a:rPr lang="en-US" sz="2800" dirty="0" smtClean="0">
                  <a:solidFill>
                    <a:schemeClr val="bg2"/>
                  </a:solidFill>
                  <a:latin typeface="Segoe" pitchFamily="34" charset="0"/>
                </a:rPr>
                <a:t>Setting ‘DevicePath’ key during Setup is not supported in Windows Vista</a:t>
              </a:r>
            </a:p>
          </p:txBody>
        </p:sp>
      </p:gr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Sample Section</a:t>
            </a:r>
            <a:endParaRPr lang="en-US" dirty="0"/>
          </a:p>
        </p:txBody>
      </p:sp>
      <p:sp>
        <p:nvSpPr>
          <p:cNvPr id="10" name="Rectangle 4"/>
          <p:cNvSpPr>
            <a:spLocks noChangeArrowheads="1"/>
          </p:cNvSpPr>
          <p:nvPr/>
        </p:nvSpPr>
        <p:spPr bwMode="auto">
          <a:xfrm>
            <a:off x="337074" y="1411950"/>
            <a:ext cx="8458200" cy="4267200"/>
          </a:xfrm>
          <a:prstGeom prst="rect">
            <a:avLst/>
          </a:prstGeom>
          <a:gradFill rotWithShape="0">
            <a:gsLst>
              <a:gs pos="0">
                <a:srgbClr val="002060"/>
              </a:gs>
              <a:gs pos="50000">
                <a:srgbClr val="0070C0"/>
              </a:gs>
              <a:gs pos="100000">
                <a:srgbClr val="002060"/>
              </a:gs>
            </a:gsLst>
            <a:lin ang="2700000" scaled="1"/>
          </a:gradFill>
          <a:ln w="12700">
            <a:solidFill>
              <a:schemeClr val="folHlink"/>
            </a:solidFill>
            <a:miter lim="800000"/>
            <a:headEnd type="none" w="sm" len="sm"/>
            <a:tailEnd type="none" w="sm" len="sm"/>
          </a:ln>
          <a:effectLst>
            <a:outerShdw blurRad="609600" sx="102000" sy="102000" algn="ctr" rotWithShape="0">
              <a:prstClr val="black"/>
            </a:outerShdw>
          </a:effectLst>
        </p:spPr>
        <p:txBody>
          <a:bodyPr lIns="91432" tIns="45717" rIns="91432" bIns="45717" anchor="ctr"/>
          <a:lstStyle/>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unattend</a:t>
            </a:r>
            <a:r>
              <a:rPr lang="en-US" sz="1600" dirty="0" smtClean="0">
                <a:solidFill>
                  <a:schemeClr val="tx2"/>
                </a:solidFill>
                <a:effectLst>
                  <a:outerShdw blurRad="38100" dist="38100" dir="2700000" algn="tl">
                    <a:srgbClr val="000000">
                      <a:alpha val="43137"/>
                    </a:srgbClr>
                  </a:outerShdw>
                </a:effectLst>
                <a:latin typeface="Lucida Console" pitchFamily="49" charset="0"/>
              </a:rPr>
              <a:t>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xmlns</a:t>
            </a:r>
            <a:r>
              <a:rPr lang="en-US" sz="1600" dirty="0" smtClean="0">
                <a:solidFill>
                  <a:schemeClr val="tx2"/>
                </a:solidFill>
                <a:effectLst>
                  <a:outerShdw blurRad="38100" dist="38100" dir="2700000" algn="tl">
                    <a:srgbClr val="000000">
                      <a:alpha val="43137"/>
                    </a:srgbClr>
                  </a:outerShdw>
                </a:effectLst>
                <a:latin typeface="Lucida Console" pitchFamily="49" charset="0"/>
              </a:rPr>
              <a:t>="urn:schemas-microsoft-com:asm.v3"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xmlns:wcm</a:t>
            </a:r>
            <a:r>
              <a:rPr lang="en-US" sz="1600" dirty="0" smtClean="0">
                <a:solidFill>
                  <a:schemeClr val="tx2"/>
                </a:solidFill>
                <a:effectLst>
                  <a:outerShdw blurRad="38100" dist="38100" dir="2700000" algn="tl">
                    <a:srgbClr val="000000">
                      <a:alpha val="43137"/>
                    </a:srgbClr>
                  </a:outerShdw>
                </a:effectLst>
                <a:latin typeface="Lucida Console" pitchFamily="49" charset="0"/>
              </a:rPr>
              <a:t>="http://schemas.microsoft.com/WMIConfig/2002/State"&gt;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&lt;settings pass="</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windowsPE</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&lt;component name="Microsoft-Windows-</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PnpCustomizationsWinPE</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DriverPaths</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PathAndCredentials</a:t>
            </a:r>
            <a:r>
              <a:rPr lang="en-US" sz="1600" dirty="0" smtClean="0">
                <a:solidFill>
                  <a:schemeClr val="tx2"/>
                </a:solidFill>
                <a:effectLst>
                  <a:outerShdw blurRad="38100" dist="38100" dir="2700000" algn="tl">
                    <a:srgbClr val="000000">
                      <a:alpha val="43137"/>
                    </a:srgbClr>
                  </a:outerShdw>
                </a:effectLst>
                <a:latin typeface="Lucida Console" pitchFamily="49" charset="0"/>
              </a:rPr>
              <a:t> </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wcm:keyValue</a:t>
            </a:r>
            <a:r>
              <a:rPr lang="en-US" sz="1600" dirty="0" smtClean="0">
                <a:solidFill>
                  <a:schemeClr val="tx2"/>
                </a:solidFill>
                <a:effectLst>
                  <a:outerShdw blurRad="38100" dist="38100" dir="2700000" algn="tl">
                    <a:srgbClr val="000000">
                      <a:alpha val="43137"/>
                    </a:srgbClr>
                  </a:outerShdw>
                </a:effectLst>
                <a:latin typeface="Lucida Console" pitchFamily="49" charset="0"/>
              </a:rPr>
              <a:t>="1"&gt;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&lt;Path&gt;\\share\Drivers\&lt;/Path&gt;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&lt;Username&gt;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TestUser</a:t>
            </a:r>
            <a:r>
              <a:rPr lang="en-US" sz="1600" dirty="0" smtClean="0">
                <a:solidFill>
                  <a:schemeClr val="tx2"/>
                </a:solidFill>
                <a:effectLst>
                  <a:outerShdw blurRad="38100" dist="38100" dir="2700000" algn="tl">
                    <a:srgbClr val="000000">
                      <a:alpha val="43137"/>
                    </a:srgbClr>
                  </a:outerShdw>
                </a:effectLst>
                <a:latin typeface="Lucida Console" pitchFamily="49" charset="0"/>
              </a:rPr>
              <a:t>&lt;/Username&gt;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&lt;Password&gt;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TestPassword</a:t>
            </a:r>
            <a:r>
              <a:rPr lang="en-US" sz="1600" dirty="0" smtClean="0">
                <a:solidFill>
                  <a:schemeClr val="tx2"/>
                </a:solidFill>
                <a:effectLst>
                  <a:outerShdw blurRad="38100" dist="38100" dir="2700000" algn="tl">
                    <a:srgbClr val="000000">
                      <a:alpha val="43137"/>
                    </a:srgbClr>
                  </a:outerShdw>
                </a:effectLst>
                <a:latin typeface="Lucida Console" pitchFamily="49" charset="0"/>
              </a:rPr>
              <a:t>&lt;/Password&gt;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&lt;Domain&gt;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TestDomain</a:t>
            </a:r>
            <a:r>
              <a:rPr lang="en-US" sz="1600" dirty="0" smtClean="0">
                <a:solidFill>
                  <a:schemeClr val="tx2"/>
                </a:solidFill>
                <a:effectLst>
                  <a:outerShdw blurRad="38100" dist="38100" dir="2700000" algn="tl">
                    <a:srgbClr val="000000">
                      <a:alpha val="43137"/>
                    </a:srgbClr>
                  </a:outerShdw>
                </a:effectLst>
                <a:latin typeface="Lucida Console" pitchFamily="49" charset="0"/>
              </a:rPr>
              <a:t>&lt;/Domain&gt;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PathAndCredentials</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DriverPaths</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&lt;/component&gt;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   &lt;/settings&gt;</a:t>
            </a:r>
          </a:p>
          <a:p>
            <a:pPr>
              <a:lnSpc>
                <a:spcPct val="85000"/>
              </a:lnSpc>
              <a:spcBef>
                <a:spcPct val="20000"/>
              </a:spcBef>
            </a:pPr>
            <a:r>
              <a:rPr lang="en-US" sz="1600" dirty="0" smtClean="0">
                <a:solidFill>
                  <a:schemeClr val="tx2"/>
                </a:solidFill>
                <a:effectLst>
                  <a:outerShdw blurRad="38100" dist="38100" dir="2700000" algn="tl">
                    <a:srgbClr val="000000">
                      <a:alpha val="43137"/>
                    </a:srgbClr>
                  </a:outerShdw>
                </a:effectLst>
                <a:latin typeface="Lucida Console" pitchFamily="49" charset="0"/>
              </a:rPr>
              <a:t>&lt;/</a:t>
            </a:r>
            <a:r>
              <a:rPr lang="en-US" sz="1600" dirty="0" err="1" smtClean="0">
                <a:solidFill>
                  <a:schemeClr val="tx2"/>
                </a:solidFill>
                <a:effectLst>
                  <a:outerShdw blurRad="38100" dist="38100" dir="2700000" algn="tl">
                    <a:srgbClr val="000000">
                      <a:alpha val="43137"/>
                    </a:srgbClr>
                  </a:outerShdw>
                </a:effectLst>
                <a:latin typeface="Lucida Console" pitchFamily="49" charset="0"/>
              </a:rPr>
              <a:t>unattend</a:t>
            </a:r>
            <a:r>
              <a:rPr lang="en-US" sz="1600" dirty="0" smtClean="0">
                <a:solidFill>
                  <a:schemeClr val="tx2"/>
                </a:solidFill>
                <a:effectLst>
                  <a:outerShdw blurRad="38100" dist="38100" dir="2700000" algn="tl">
                    <a:srgbClr val="000000">
                      <a:alpha val="43137"/>
                    </a:srgbClr>
                  </a:outerShdw>
                </a:effectLst>
                <a:latin typeface="Lucida Console" pitchFamily="49" charset="0"/>
              </a:rPr>
              <a:t>&gt;</a:t>
            </a:r>
            <a:endParaRPr lang="en-US" sz="1600" dirty="0">
              <a:solidFill>
                <a:schemeClr val="tx2"/>
              </a:solidFill>
              <a:effectLst>
                <a:outerShdw blurRad="38100" dist="38100" dir="2700000" algn="tl">
                  <a:srgbClr val="000000">
                    <a:alpha val="43137"/>
                  </a:srgbClr>
                </a:outerShdw>
              </a:effectLst>
              <a:latin typeface="Lucida Console" pitchFamily="49"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autoRev="1" fill="hold" nodeType="clickEffect">
                                  <p:stCondLst>
                                    <p:cond delay="0"/>
                                  </p:stCondLst>
                                  <p:childTnLst>
                                    <p:animScale>
                                      <p:cBhvr>
                                        <p:cTn id="6" dur="1000" fill="hold"/>
                                        <p:tgtEl>
                                          <p:spTgt spid="10">
                                            <p:txEl>
                                              <p:pRg st="2" end="2"/>
                                            </p:txEl>
                                          </p:spTgt>
                                        </p:tgtEl>
                                      </p:cBhvr>
                                      <p:by x="125000" y="125000"/>
                                    </p:animScale>
                                  </p:childTnLst>
                                </p:cTn>
                              </p:par>
                            </p:childTnLst>
                          </p:cTn>
                        </p:par>
                      </p:childTnLst>
                    </p:cTn>
                  </p:par>
                  <p:par>
                    <p:cTn id="7" fill="hold">
                      <p:stCondLst>
                        <p:cond delay="indefinite"/>
                      </p:stCondLst>
                      <p:childTnLst>
                        <p:par>
                          <p:cTn id="8" fill="hold">
                            <p:stCondLst>
                              <p:cond delay="0"/>
                            </p:stCondLst>
                            <p:childTnLst>
                              <p:par>
                                <p:cTn id="9" presetID="6" presetClass="emph" presetSubtype="0" autoRev="1" fill="hold" nodeType="clickEffect">
                                  <p:stCondLst>
                                    <p:cond delay="0"/>
                                  </p:stCondLst>
                                  <p:childTnLst>
                                    <p:animScale>
                                      <p:cBhvr>
                                        <p:cTn id="10" dur="1000" fill="hold"/>
                                        <p:tgtEl>
                                          <p:spTgt spid="10">
                                            <p:txEl>
                                              <p:pRg st="5" end="5"/>
                                            </p:txEl>
                                          </p:spTgt>
                                        </p:tgtEl>
                                      </p:cBhvr>
                                      <p:by x="125000" y="125000"/>
                                    </p:animScale>
                                  </p:childTnLst>
                                </p:cTn>
                              </p:par>
                            </p:childTnLst>
                          </p:cTn>
                        </p:par>
                      </p:childTnLst>
                    </p:cTn>
                  </p:par>
                  <p:par>
                    <p:cTn id="11" fill="hold">
                      <p:stCondLst>
                        <p:cond delay="indefinite"/>
                      </p:stCondLst>
                      <p:childTnLst>
                        <p:par>
                          <p:cTn id="12" fill="hold">
                            <p:stCondLst>
                              <p:cond delay="0"/>
                            </p:stCondLst>
                            <p:childTnLst>
                              <p:par>
                                <p:cTn id="13" presetID="6" presetClass="emph" presetSubtype="0" autoRev="1" fill="hold" nodeType="clickEffect">
                                  <p:stCondLst>
                                    <p:cond delay="0"/>
                                  </p:stCondLst>
                                  <p:childTnLst>
                                    <p:animScale>
                                      <p:cBhvr>
                                        <p:cTn id="14" dur="1000" fill="hold"/>
                                        <p:tgtEl>
                                          <p:spTgt spid="10">
                                            <p:txEl>
                                              <p:pRg st="6" end="6"/>
                                            </p:txEl>
                                          </p:spTgt>
                                        </p:tgtEl>
                                      </p:cBhvr>
                                      <p:by x="125000" y="125000"/>
                                    </p:animScale>
                                  </p:childTnLst>
                                </p:cTn>
                              </p:par>
                              <p:par>
                                <p:cTn id="15" presetID="6" presetClass="emph" presetSubtype="0" autoRev="1" fill="hold" nodeType="withEffect">
                                  <p:stCondLst>
                                    <p:cond delay="0"/>
                                  </p:stCondLst>
                                  <p:childTnLst>
                                    <p:animScale>
                                      <p:cBhvr>
                                        <p:cTn id="16" dur="1000" fill="hold"/>
                                        <p:tgtEl>
                                          <p:spTgt spid="10">
                                            <p:txEl>
                                              <p:pRg st="7" end="7"/>
                                            </p:txEl>
                                          </p:spTgt>
                                        </p:tgtEl>
                                      </p:cBhvr>
                                      <p:by x="125000" y="125000"/>
                                    </p:animScale>
                                  </p:childTnLst>
                                </p:cTn>
                              </p:par>
                              <p:par>
                                <p:cTn id="17" presetID="6" presetClass="emph" presetSubtype="0" autoRev="1" fill="hold" nodeType="withEffect">
                                  <p:stCondLst>
                                    <p:cond delay="0"/>
                                  </p:stCondLst>
                                  <p:childTnLst>
                                    <p:animScale>
                                      <p:cBhvr>
                                        <p:cTn id="18" dur="1000" fill="hold"/>
                                        <p:tgtEl>
                                          <p:spTgt spid="10">
                                            <p:txEl>
                                              <p:pRg st="8" end="8"/>
                                            </p:txEl>
                                          </p:spTgt>
                                        </p:tgtEl>
                                      </p:cBhvr>
                                      <p:by x="125000" y="12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WinHec 2007 WEB Template">
  <a:themeElements>
    <a:clrScheme name="Custom 7">
      <a:dk1>
        <a:srgbClr val="000000"/>
      </a:dk1>
      <a:lt1>
        <a:srgbClr val="FFFFFF"/>
      </a:lt1>
      <a:dk2>
        <a:srgbClr val="26357E"/>
      </a:dk2>
      <a:lt2>
        <a:srgbClr val="FFFFFF"/>
      </a:lt2>
      <a:accent1>
        <a:srgbClr val="FDE399"/>
      </a:accent1>
      <a:accent2>
        <a:srgbClr val="92D050"/>
      </a:accent2>
      <a:accent3>
        <a:srgbClr val="E76429"/>
      </a:accent3>
      <a:accent4>
        <a:srgbClr val="5DD3FF"/>
      </a:accent4>
      <a:accent5>
        <a:srgbClr val="FF9929"/>
      </a:accent5>
      <a:accent6>
        <a:srgbClr val="FFC000"/>
      </a:accent6>
      <a:hlink>
        <a:srgbClr val="FAD366"/>
      </a:hlink>
      <a:folHlink>
        <a:srgbClr val="7030A0"/>
      </a:folHlink>
    </a:clrScheme>
    <a:fontScheme name="Business Value launch template">
      <a:majorFont>
        <a:latin typeface="Segoe Semibold"/>
        <a:ea typeface=""/>
        <a:cs typeface=""/>
      </a:majorFont>
      <a:minorFont>
        <a:latin typeface="Segoe"/>
        <a:ea typeface=""/>
        <a:cs typeface=""/>
      </a:minorFont>
    </a:fontScheme>
    <a:fmtScheme name="Technic">
      <a:fillStyleLst>
        <a:solidFill>
          <a:schemeClr val="phClr"/>
        </a:solidFill>
        <a:gradFill rotWithShape="1">
          <a:gsLst>
            <a:gs pos="0">
              <a:schemeClr val="phClr">
                <a:tint val="1000"/>
              </a:schemeClr>
            </a:gs>
            <a:gs pos="68000">
              <a:schemeClr val="phClr">
                <a:tint val="77000"/>
              </a:schemeClr>
            </a:gs>
            <a:gs pos="81000">
              <a:schemeClr val="phClr">
                <a:tint val="79000"/>
              </a:schemeClr>
            </a:gs>
            <a:gs pos="86000">
              <a:schemeClr val="phClr">
                <a:tint val="73000"/>
              </a:schemeClr>
            </a:gs>
            <a:gs pos="100000">
              <a:schemeClr val="phClr">
                <a:tint val="35000"/>
              </a:schemeClr>
            </a:gs>
          </a:gsLst>
          <a:lin ang="5400000" scaled="1"/>
        </a:gradFill>
        <a:gradFill rotWithShape="1">
          <a:gsLst>
            <a:gs pos="0">
              <a:schemeClr val="phClr">
                <a:tint val="73000"/>
                <a:satMod val="150000"/>
              </a:schemeClr>
            </a:gs>
            <a:gs pos="25000">
              <a:schemeClr val="phClr">
                <a:tint val="96000"/>
                <a:shade val="80000"/>
                <a:satMod val="105000"/>
              </a:schemeClr>
            </a:gs>
            <a:gs pos="38000">
              <a:schemeClr val="phClr">
                <a:tint val="96000"/>
                <a:shade val="59000"/>
                <a:satMod val="120000"/>
              </a:schemeClr>
            </a:gs>
            <a:gs pos="55000">
              <a:schemeClr val="phClr">
                <a:shade val="57000"/>
                <a:satMod val="120000"/>
              </a:schemeClr>
            </a:gs>
            <a:gs pos="80000">
              <a:schemeClr val="phClr">
                <a:shade val="56000"/>
                <a:satMod val="145000"/>
              </a:schemeClr>
            </a:gs>
            <a:gs pos="88000">
              <a:schemeClr val="phClr">
                <a:shade val="63000"/>
                <a:satMod val="160000"/>
              </a:schemeClr>
            </a:gs>
            <a:gs pos="100000">
              <a:schemeClr val="phClr">
                <a:tint val="99555"/>
                <a:satMod val="155000"/>
              </a:schemeClr>
            </a:gs>
          </a:gsLst>
          <a:lin ang="5400000" scaled="1"/>
        </a:gradFill>
      </a:fillStyleLst>
      <a:lnStyleLst>
        <a:ln w="9525" cap="flat" cmpd="sng" algn="ctr">
          <a:solidFill>
            <a:schemeClr val="phClr">
              <a:shade val="60000"/>
              <a:satMod val="300000"/>
            </a:schemeClr>
          </a:solidFill>
          <a:prstDash val="solid"/>
        </a:ln>
        <a:ln w="19050" cap="flat" cmpd="sng" algn="ctr">
          <a:solidFill>
            <a:schemeClr val="phClr"/>
          </a:solidFill>
          <a:prstDash val="solid"/>
        </a:ln>
        <a:ln w="19050" cap="flat" cmpd="sng" algn="ctr">
          <a:solidFill>
            <a:schemeClr val="phClr"/>
          </a:solidFill>
          <a:prstDash val="solid"/>
        </a:ln>
      </a:lnStyleLst>
      <a:effectStyleLst>
        <a:effectStyle>
          <a:effectLst>
            <a:glow rad="63500">
              <a:schemeClr val="phClr">
                <a:tint val="30000"/>
                <a:shade val="95000"/>
                <a:satMod val="300000"/>
                <a:alpha val="50000"/>
              </a:schemeClr>
            </a:glow>
          </a:effectLst>
        </a:effectStyle>
        <a:effectStyle>
          <a:effectLst>
            <a:glow rad="70000">
              <a:schemeClr val="phClr">
                <a:tint val="30000"/>
                <a:shade val="95000"/>
                <a:satMod val="300000"/>
                <a:alpha val="50000"/>
              </a:schemeClr>
            </a:glow>
          </a:effectLst>
        </a:effectStyle>
        <a:effectStyle>
          <a:effectLst>
            <a:glow rad="76200">
              <a:schemeClr val="phClr">
                <a:tint val="30000"/>
                <a:shade val="95000"/>
                <a:satMod val="300000"/>
                <a:alpha val="50000"/>
              </a:schemeClr>
            </a:glow>
          </a:effectLst>
          <a:scene3d>
            <a:camera prst="orthographicFront" fov="0">
              <a:rot lat="0" lon="0" rev="0"/>
            </a:camera>
            <a:lightRig rig="harsh" dir="t">
              <a:rot lat="6000000" lon="6000000" rev="0"/>
            </a:lightRig>
          </a:scene3d>
          <a:sp3d contourW="10000" prstMaterial="metal">
            <a:bevelT w="20000" h="9000" prst="softRound"/>
            <a:contourClr>
              <a:schemeClr val="phClr">
                <a:shade val="30000"/>
                <a:satMod val="2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100000" t="-60000" r="100000" b="200000"/>
          </a:path>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9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1">
          <a:schemeClr val="accent2"/>
        </a:lnRef>
        <a:fillRef idx="3">
          <a:schemeClr val="accent2"/>
        </a:fillRef>
        <a:effectRef idx="2">
          <a:schemeClr val="accent2"/>
        </a:effectRef>
        <a:fontRef idx="minor">
          <a:schemeClr val="lt1"/>
        </a:fontRef>
      </a:style>
    </a:spDef>
    <a:lnDef>
      <a:spPr bwMode="auto">
        <a:xfrm>
          <a:off x="0" y="0"/>
          <a:ext cx="1" cy="1"/>
        </a:xfrm>
        <a:custGeom>
          <a:avLst/>
          <a:gdLst/>
          <a:ahLst/>
          <a:cxnLst/>
          <a:rect l="0" t="0" r="0" b="0"/>
          <a:pathLst/>
        </a:custGeom>
        <a:gradFill rotWithShape="0">
          <a:gsLst>
            <a:gs pos="0">
              <a:schemeClr val="folHlink">
                <a:gamma/>
                <a:tint val="72941"/>
                <a:invGamma/>
              </a:schemeClr>
            </a:gs>
            <a:gs pos="50000">
              <a:schemeClr val="folHlink"/>
            </a:gs>
            <a:gs pos="100000">
              <a:schemeClr val="folHlink">
                <a:gamma/>
                <a:tint val="72941"/>
                <a:invGamma/>
              </a:schemeClr>
            </a:gs>
          </a:gsLst>
          <a:lin ang="2700000" scaled="1"/>
        </a:gradFill>
        <a:ln w="12700" cap="flat" cmpd="sng" algn="ctr">
          <a:solidFill>
            <a:schemeClr val="tx1"/>
          </a:solidFill>
          <a:prstDash val="solid"/>
          <a:round/>
          <a:headEnd type="none" w="med" len="med"/>
          <a:tailEnd type="none" w="med" len="med"/>
        </a:ln>
        <a:effectLst/>
      </a:spPr>
      <a:bodyPr vert="horz" wrap="square" lIns="109728" tIns="54864" rIns="109728" bIns="54864" numCol="1" anchor="ctr" anchorCtr="0" compatLnSpc="1">
        <a:prstTxWarp prst="textNoShape">
          <a:avLst/>
        </a:prstTxWarp>
      </a:bodyPr>
      <a:lstStyle>
        <a:defPPr marL="0" marR="0" indent="0" algn="l" defTabSz="1096963" rtl="0" eaLnBrk="1" fontAlgn="base" latinLnBrk="0" hangingPunct="1">
          <a:lnSpc>
            <a:spcPct val="100000"/>
          </a:lnSpc>
          <a:spcBef>
            <a:spcPct val="0"/>
          </a:spcBef>
          <a:spcAft>
            <a:spcPct val="0"/>
          </a:spcAft>
          <a:buClrTx/>
          <a:buSzTx/>
          <a:buFontTx/>
          <a:buNone/>
          <a:tabLst/>
          <a:defRPr kumimoji="0" lang="en-US" sz="2900" b="0" i="0" u="none" strike="noStrike" cap="none" normalizeH="0" baseline="0" smtClean="0">
            <a:solidFill>
              <a:schemeClr val="bg2"/>
            </a:solidFill>
            <a:effectLst/>
            <a:latin typeface="Segoe Semibold" pitchFamily="34" charset="0"/>
          </a:defRPr>
        </a:defPPr>
      </a:lstStyle>
    </a:lnDef>
    <a:txDef>
      <a:spPr>
        <a:noFill/>
      </a:spPr>
      <a:bodyPr wrap="square" rtlCol="0">
        <a:spAutoFit/>
      </a:bodyPr>
      <a:lstStyle>
        <a:defPPr>
          <a:defRPr sz="2800" dirty="0" err="1" smtClean="0">
            <a:solidFill>
              <a:schemeClr val="tx1"/>
            </a:solidFill>
            <a:latin typeface="Segoe" pitchFamily="34" charset="0"/>
          </a:defRPr>
        </a:defPPr>
      </a:lstStyle>
    </a:txDef>
  </a:objectDefaults>
  <a:extraClrSchemeLst>
    <a:extraClrScheme>
      <a:clrScheme name="Business Value launch template 1">
        <a:dk1>
          <a:srgbClr val="000000"/>
        </a:dk1>
        <a:lt1>
          <a:srgbClr val="FFFFFF"/>
        </a:lt1>
        <a:dk2>
          <a:srgbClr val="EF7E39"/>
        </a:dk2>
        <a:lt2>
          <a:srgbClr val="FFFFFF"/>
        </a:lt2>
        <a:accent1>
          <a:srgbClr val="000000"/>
        </a:accent1>
        <a:accent2>
          <a:srgbClr val="54C71B"/>
        </a:accent2>
        <a:accent3>
          <a:srgbClr val="F6C0AE"/>
        </a:accent3>
        <a:accent4>
          <a:srgbClr val="DADADA"/>
        </a:accent4>
        <a:accent5>
          <a:srgbClr val="AAAAAA"/>
        </a:accent5>
        <a:accent6>
          <a:srgbClr val="4BB417"/>
        </a:accent6>
        <a:hlink>
          <a:srgbClr val="FBE019"/>
        </a:hlink>
        <a:folHlink>
          <a:srgbClr val="3D78E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926</TotalTime>
  <Words>1957</Words>
  <Application>Microsoft Office PowerPoint</Application>
  <PresentationFormat>On-screen Show (4:3)</PresentationFormat>
  <Paragraphs>297</Paragraphs>
  <Slides>36</Slides>
  <Notes>36</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36</vt:i4>
      </vt:variant>
    </vt:vector>
  </HeadingPairs>
  <TitlesOfParts>
    <vt:vector size="44" baseType="lpstr">
      <vt:lpstr>Arial</vt:lpstr>
      <vt:lpstr>Segoe</vt:lpstr>
      <vt:lpstr>Wingdings</vt:lpstr>
      <vt:lpstr>Lucida Console</vt:lpstr>
      <vt:lpstr>Segoe Semibold</vt:lpstr>
      <vt:lpstr>Calibri</vt:lpstr>
      <vt:lpstr>WinHec 2007 WEB Template</vt:lpstr>
      <vt:lpstr>Visio</vt:lpstr>
      <vt:lpstr>Deploying Device Drivers On Windows Vista</vt:lpstr>
      <vt:lpstr>Main Points</vt:lpstr>
      <vt:lpstr>You Should Be Interested If …</vt:lpstr>
      <vt:lpstr>The Setup Process</vt:lpstr>
      <vt:lpstr>Simplified Diagram Only relevant phases of Setup </vt:lpstr>
      <vt:lpstr>Relevant phases of Setup</vt:lpstr>
      <vt:lpstr>Deploying Drivers</vt:lpstr>
      <vt:lpstr>The Basics</vt:lpstr>
      <vt:lpstr>Sample Section</vt:lpstr>
      <vt:lpstr>WinPE Phase</vt:lpstr>
      <vt:lpstr>OfflineServicing Phase</vt:lpstr>
      <vt:lpstr>AuditSystem/AuditUser Phase</vt:lpstr>
      <vt:lpstr>Adding Only Relevant Drivers</vt:lpstr>
      <vt:lpstr>Adding Drivers Manually</vt:lpstr>
      <vt:lpstr>Automatic Driver Injection</vt:lpstr>
      <vt:lpstr>Technique</vt:lpstr>
      <vt:lpstr>Generalize/Specialize</vt:lpstr>
      <vt:lpstr>What Are These?</vt:lpstr>
      <vt:lpstr>'Generalize' And Devices</vt:lpstr>
      <vt:lpstr>'Specialize' And Devices</vt:lpstr>
      <vt:lpstr>Driver Migration</vt:lpstr>
      <vt:lpstr>Driver Migration</vt:lpstr>
      <vt:lpstr>Driver Migration</vt:lpstr>
      <vt:lpstr>Driver Migration </vt:lpstr>
      <vt:lpstr>Packages Not Migrated</vt:lpstr>
      <vt:lpstr>Driver Ranking</vt:lpstr>
      <vt:lpstr>The Basics</vt:lpstr>
      <vt:lpstr>The Rules</vt:lpstr>
      <vt:lpstr>Play The Ranking Game!</vt:lpstr>
      <vt:lpstr>Play The Ranking Game!</vt:lpstr>
      <vt:lpstr>Diagnosing Driver Deployment Issues</vt:lpstr>
      <vt:lpstr>Useful Information</vt:lpstr>
      <vt:lpstr>Useful Information</vt:lpstr>
      <vt:lpstr>Call To Action</vt:lpstr>
      <vt:lpstr>Additional Resources</vt:lpstr>
      <vt:lpstr>Slide 36</vt:lpstr>
    </vt:vector>
  </TitlesOfParts>
  <Company>Silver Fox Productions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DVR-T395 Deploying Device Drivers On Windows Vista</dc:title>
  <dc:subject>WinHEC 2007</dc:subject>
  <dc:creator>Farhan Ahmed</dc:creator>
  <dc:description>Template: Bryan Lenning, Silver Fox Productions
Formatting: Steve Hein, Silver Fox Productions
Event Date: May 14-17, 2007
Event Location: Los Angeles, CA
Audience:</dc:description>
  <cp:lastModifiedBy>Microsoft Employee</cp:lastModifiedBy>
  <cp:revision>220</cp:revision>
  <dcterms:created xsi:type="dcterms:W3CDTF">2007-01-18T18:41:21Z</dcterms:created>
  <dcterms:modified xsi:type="dcterms:W3CDTF">2007-05-29T20:40:07Z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0x010100C08F00F2425C2844BA62C773C4850D8A</vt:lpwstr>
  </property>
</Properties>
</file>