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84" r:id="rId1"/>
  </p:sldMasterIdLst>
  <p:notesMasterIdLst>
    <p:notesMasterId r:id="rId26"/>
  </p:notesMasterIdLst>
  <p:handoutMasterIdLst>
    <p:handoutMasterId r:id="rId27"/>
  </p:handoutMasterIdLst>
  <p:sldIdLst>
    <p:sldId id="258" r:id="rId2"/>
    <p:sldId id="287" r:id="rId3"/>
    <p:sldId id="273" r:id="rId4"/>
    <p:sldId id="274" r:id="rId5"/>
    <p:sldId id="267" r:id="rId6"/>
    <p:sldId id="285" r:id="rId7"/>
    <p:sldId id="275" r:id="rId8"/>
    <p:sldId id="276" r:id="rId9"/>
    <p:sldId id="277" r:id="rId10"/>
    <p:sldId id="278" r:id="rId11"/>
    <p:sldId id="279" r:id="rId12"/>
    <p:sldId id="292" r:id="rId13"/>
    <p:sldId id="288" r:id="rId14"/>
    <p:sldId id="280" r:id="rId15"/>
    <p:sldId id="281" r:id="rId16"/>
    <p:sldId id="282" r:id="rId17"/>
    <p:sldId id="286" r:id="rId18"/>
    <p:sldId id="283" r:id="rId19"/>
    <p:sldId id="289" r:id="rId20"/>
    <p:sldId id="284" r:id="rId21"/>
    <p:sldId id="268" r:id="rId22"/>
    <p:sldId id="270" r:id="rId23"/>
    <p:sldId id="271" r:id="rId24"/>
    <p:sldId id="290" r:id="rId25"/>
  </p:sldIdLst>
  <p:sldSz cx="10972800" cy="8229600" type="B4JIS"/>
  <p:notesSz cx="6858000" cy="9144000"/>
  <p:custDataLst>
    <p:tags r:id="rId28"/>
  </p:custDataLst>
  <p:defaultTextStyle>
    <a:defPPr>
      <a:defRPr lang="en-US"/>
    </a:defPPr>
    <a:lvl1pPr marL="0" algn="l" defTabSz="1097280" rtl="0" eaLnBrk="1" latinLnBrk="0" hangingPunct="1">
      <a:defRPr sz="2200" kern="1200">
        <a:solidFill>
          <a:schemeClr val="tx1"/>
        </a:solidFill>
        <a:latin typeface="+mn-lt"/>
        <a:ea typeface="+mn-ea"/>
        <a:cs typeface="+mn-cs"/>
      </a:defRPr>
    </a:lvl1pPr>
    <a:lvl2pPr marL="548640" algn="l" defTabSz="1097280" rtl="0" eaLnBrk="1" latinLnBrk="0" hangingPunct="1">
      <a:defRPr sz="2200" kern="1200">
        <a:solidFill>
          <a:schemeClr val="tx1"/>
        </a:solidFill>
        <a:latin typeface="+mn-lt"/>
        <a:ea typeface="+mn-ea"/>
        <a:cs typeface="+mn-cs"/>
      </a:defRPr>
    </a:lvl2pPr>
    <a:lvl3pPr marL="1097280" algn="l" defTabSz="1097280" rtl="0" eaLnBrk="1" latinLnBrk="0" hangingPunct="1">
      <a:defRPr sz="2200" kern="1200">
        <a:solidFill>
          <a:schemeClr val="tx1"/>
        </a:solidFill>
        <a:latin typeface="+mn-lt"/>
        <a:ea typeface="+mn-ea"/>
        <a:cs typeface="+mn-cs"/>
      </a:defRPr>
    </a:lvl3pPr>
    <a:lvl4pPr marL="1645920" algn="l" defTabSz="1097280" rtl="0" eaLnBrk="1" latinLnBrk="0" hangingPunct="1">
      <a:defRPr sz="2200" kern="1200">
        <a:solidFill>
          <a:schemeClr val="tx1"/>
        </a:solidFill>
        <a:latin typeface="+mn-lt"/>
        <a:ea typeface="+mn-ea"/>
        <a:cs typeface="+mn-cs"/>
      </a:defRPr>
    </a:lvl4pPr>
    <a:lvl5pPr marL="2194560" algn="l" defTabSz="1097280" rtl="0" eaLnBrk="1" latinLnBrk="0" hangingPunct="1">
      <a:defRPr sz="2200" kern="1200">
        <a:solidFill>
          <a:schemeClr val="tx1"/>
        </a:solidFill>
        <a:latin typeface="+mn-lt"/>
        <a:ea typeface="+mn-ea"/>
        <a:cs typeface="+mn-cs"/>
      </a:defRPr>
    </a:lvl5pPr>
    <a:lvl6pPr marL="2743200" algn="l" defTabSz="1097280" rtl="0" eaLnBrk="1" latinLnBrk="0" hangingPunct="1">
      <a:defRPr sz="2200" kern="1200">
        <a:solidFill>
          <a:schemeClr val="tx1"/>
        </a:solidFill>
        <a:latin typeface="+mn-lt"/>
        <a:ea typeface="+mn-ea"/>
        <a:cs typeface="+mn-cs"/>
      </a:defRPr>
    </a:lvl6pPr>
    <a:lvl7pPr marL="3291840" algn="l" defTabSz="1097280" rtl="0" eaLnBrk="1" latinLnBrk="0" hangingPunct="1">
      <a:defRPr sz="2200" kern="1200">
        <a:solidFill>
          <a:schemeClr val="tx1"/>
        </a:solidFill>
        <a:latin typeface="+mn-lt"/>
        <a:ea typeface="+mn-ea"/>
        <a:cs typeface="+mn-cs"/>
      </a:defRPr>
    </a:lvl7pPr>
    <a:lvl8pPr marL="3840480" algn="l" defTabSz="1097280" rtl="0" eaLnBrk="1" latinLnBrk="0" hangingPunct="1">
      <a:defRPr sz="2200" kern="1200">
        <a:solidFill>
          <a:schemeClr val="tx1"/>
        </a:solidFill>
        <a:latin typeface="+mn-lt"/>
        <a:ea typeface="+mn-ea"/>
        <a:cs typeface="+mn-cs"/>
      </a:defRPr>
    </a:lvl8pPr>
    <a:lvl9pPr marL="4389120" algn="l" defTabSz="1097280" rtl="0" eaLnBrk="1" latinLnBrk="0" hangingPunct="1">
      <a:defRPr sz="22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showPr showNarration="1" useTimings="0">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868" autoAdjust="0"/>
    <p:restoredTop sz="94660"/>
  </p:normalViewPr>
  <p:slideViewPr>
    <p:cSldViewPr snapToGrid="0" showGuides="1">
      <p:cViewPr varScale="1">
        <p:scale>
          <a:sx n="42" d="100"/>
          <a:sy n="42" d="100"/>
        </p:scale>
        <p:origin x="-566" y="-96"/>
      </p:cViewPr>
      <p:guideLst>
        <p:guide orient="horz" pos="2592"/>
        <p:guide orient="horz" pos="174"/>
        <p:guide orient="horz" pos="1066"/>
        <p:guide orient="horz" pos="1440"/>
        <p:guide orient="horz" pos="1786"/>
        <p:guide orient="horz" pos="5011"/>
        <p:guide pos="3456"/>
        <p:guide pos="288"/>
        <p:guide pos="6624"/>
      </p:guideLst>
    </p:cSldViewPr>
  </p:slideViewPr>
  <p:notesTextViewPr>
    <p:cViewPr>
      <p:scale>
        <a:sx n="100" d="100"/>
        <a:sy n="100" d="100"/>
      </p:scale>
      <p:origin x="0" y="0"/>
    </p:cViewPr>
  </p:notesTextViewPr>
  <p:sorterViewPr>
    <p:cViewPr>
      <p:scale>
        <a:sx n="31" d="100"/>
        <a:sy n="31" d="100"/>
      </p:scale>
      <p:origin x="0" y="0"/>
    </p:cViewPr>
  </p:sorterViewPr>
  <p:notesViewPr>
    <p:cSldViewPr snapToGrid="0" showGuides="1">
      <p:cViewPr varScale="1">
        <p:scale>
          <a:sx n="77" d="100"/>
          <a:sy n="77" d="100"/>
        </p:scale>
        <p:origin x="-2046" y="-102"/>
      </p:cViewPr>
      <p:guideLst>
        <p:guide orient="horz" pos="2880"/>
        <p:guide pos="2160"/>
        <p:guide pos="3896"/>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E3DC0BC-A45B-42B5-A84A-80CC684CF40F}" type="datetimeFigureOut">
              <a:rPr lang="en-US" smtClean="0"/>
              <a:pPr/>
              <a:t>5/29/2007</a:t>
            </a:fld>
            <a:endParaRPr lang="en-US"/>
          </a:p>
        </p:txBody>
      </p:sp>
      <p:sp>
        <p:nvSpPr>
          <p:cNvPr id="4" name="Footer Placeholder 3"/>
          <p:cNvSpPr>
            <a:spLocks noGrp="1"/>
          </p:cNvSpPr>
          <p:nvPr>
            <p:ph type="ftr" sz="quarter" idx="2"/>
          </p:nvPr>
        </p:nvSpPr>
        <p:spPr>
          <a:xfrm>
            <a:off x="0" y="8685213"/>
            <a:ext cx="6184900" cy="457200"/>
          </a:xfrm>
          <a:prstGeom prst="rect">
            <a:avLst/>
          </a:prstGeom>
        </p:spPr>
        <p:txBody>
          <a:bodyPr vert="horz" lIns="91440" tIns="45720" rIns="91440" bIns="45720" rtlCol="0" anchor="b"/>
          <a:lstStyle>
            <a:lvl1pPr algn="l">
              <a:defRPr sz="1200"/>
            </a:lvl1pPr>
          </a:lstStyle>
          <a:p>
            <a:r>
              <a:rPr lang="en-US" sz="700" dirty="0"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5" name="Slide Number Placeholder 4"/>
          <p:cNvSpPr>
            <a:spLocks noGrp="1"/>
          </p:cNvSpPr>
          <p:nvPr>
            <p:ph type="sldNum" sz="quarter" idx="3"/>
          </p:nvPr>
        </p:nvSpPr>
        <p:spPr>
          <a:xfrm>
            <a:off x="6184899" y="8685213"/>
            <a:ext cx="671513" cy="457200"/>
          </a:xfrm>
          <a:prstGeom prst="rect">
            <a:avLst/>
          </a:prstGeom>
        </p:spPr>
        <p:txBody>
          <a:bodyPr vert="horz" lIns="91440" tIns="45720" rIns="91440" bIns="45720" rtlCol="0" anchor="b"/>
          <a:lstStyle>
            <a:lvl1pPr algn="r">
              <a:defRPr sz="1200"/>
            </a:lvl1pPr>
          </a:lstStyle>
          <a:p>
            <a:fld id="{7177CF88-0B75-43B3-AAAC-191B14A41F21}" type="slidenum">
              <a:rPr lang="en-US" smtClean="0"/>
              <a:pPr/>
              <a:t>‹#›</a:t>
            </a:fld>
            <a:endParaRPr lang="en-US"/>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0C5189-D84B-43B0-9B5F-E4CA03B1F31C}" type="datetimeFigureOut">
              <a:rPr lang="en-US" smtClean="0"/>
              <a:pPr/>
              <a:t>5/29/2007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6184900" cy="457200"/>
          </a:xfrm>
          <a:prstGeom prst="rect">
            <a:avLst/>
          </a:prstGeom>
        </p:spPr>
        <p:txBody>
          <a:bodyPr vert="horz" lIns="91440" tIns="45720" rIns="91440" bIns="45720" rtlCol="0" anchor="b"/>
          <a:lstStyle>
            <a:lvl1pPr algn="l">
              <a:defRPr sz="700"/>
            </a:lvl1pPr>
          </a:lstStyle>
          <a:p>
            <a:r>
              <a:rPr lang="en-US" dirty="0"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84899" y="8685213"/>
            <a:ext cx="671513" cy="457200"/>
          </a:xfrm>
          <a:prstGeom prst="rect">
            <a:avLst/>
          </a:prstGeom>
        </p:spPr>
        <p:txBody>
          <a:bodyPr vert="horz" lIns="91440" tIns="45720" rIns="91440" bIns="45720" rtlCol="0" anchor="b"/>
          <a:lstStyle>
            <a:lvl1pPr algn="r">
              <a:defRPr sz="1200"/>
            </a:lvl1pPr>
          </a:lstStyle>
          <a:p>
            <a:fld id="{358640C4-3360-49AE-98EE-C1CFB5AC3557}" type="slidenum">
              <a:rPr lang="en-US" smtClean="0"/>
              <a:pPr/>
              <a:t>‹#›</a:t>
            </a:fld>
            <a:endParaRPr lang="en-US"/>
          </a:p>
        </p:txBody>
      </p:sp>
    </p:spTree>
  </p:cSld>
  <p:clrMap bg1="lt1" tx1="dk1" bg2="lt2" tx2="dk2" accent1="accent1" accent2="accent2" accent3="accent3" accent4="accent4" accent5="accent5" accent6="accent6" hlink="hlink" folHlink="folHlink"/>
  <p:hf hdr="0" dt="0"/>
  <p:notesStyle>
    <a:lvl1pPr marL="0" algn="l" defTabSz="1097280" rtl="0" eaLnBrk="1" latinLnBrk="0" hangingPunct="1">
      <a:defRPr sz="1400" kern="1200">
        <a:solidFill>
          <a:schemeClr val="tx1"/>
        </a:solidFill>
        <a:latin typeface="+mn-lt"/>
        <a:ea typeface="+mn-ea"/>
        <a:cs typeface="+mn-cs"/>
      </a:defRPr>
    </a:lvl1pPr>
    <a:lvl2pPr marL="548640" algn="l" defTabSz="1097280" rtl="0" eaLnBrk="1" latinLnBrk="0" hangingPunct="1">
      <a:defRPr sz="1400" kern="1200">
        <a:solidFill>
          <a:schemeClr val="tx1"/>
        </a:solidFill>
        <a:latin typeface="+mn-lt"/>
        <a:ea typeface="+mn-ea"/>
        <a:cs typeface="+mn-cs"/>
      </a:defRPr>
    </a:lvl2pPr>
    <a:lvl3pPr marL="1097280" algn="l" defTabSz="1097280" rtl="0" eaLnBrk="1" latinLnBrk="0" hangingPunct="1">
      <a:defRPr sz="1400" kern="1200">
        <a:solidFill>
          <a:schemeClr val="tx1"/>
        </a:solidFill>
        <a:latin typeface="+mn-lt"/>
        <a:ea typeface="+mn-ea"/>
        <a:cs typeface="+mn-cs"/>
      </a:defRPr>
    </a:lvl3pPr>
    <a:lvl4pPr marL="1645920" algn="l" defTabSz="1097280" rtl="0" eaLnBrk="1" latinLnBrk="0" hangingPunct="1">
      <a:defRPr sz="1400" kern="1200">
        <a:solidFill>
          <a:schemeClr val="tx1"/>
        </a:solidFill>
        <a:latin typeface="+mn-lt"/>
        <a:ea typeface="+mn-ea"/>
        <a:cs typeface="+mn-cs"/>
      </a:defRPr>
    </a:lvl4pPr>
    <a:lvl5pPr marL="2194560" algn="l" defTabSz="1097280" rtl="0" eaLnBrk="1" latinLnBrk="0" hangingPunct="1">
      <a:defRPr sz="1400" kern="1200">
        <a:solidFill>
          <a:schemeClr val="tx1"/>
        </a:solidFill>
        <a:latin typeface="+mn-lt"/>
        <a:ea typeface="+mn-ea"/>
        <a:cs typeface="+mn-cs"/>
      </a:defRPr>
    </a:lvl5pPr>
    <a:lvl6pPr marL="2743200" algn="l" defTabSz="1097280" rtl="0" eaLnBrk="1" latinLnBrk="0" hangingPunct="1">
      <a:defRPr sz="1400" kern="1200">
        <a:solidFill>
          <a:schemeClr val="tx1"/>
        </a:solidFill>
        <a:latin typeface="+mn-lt"/>
        <a:ea typeface="+mn-ea"/>
        <a:cs typeface="+mn-cs"/>
      </a:defRPr>
    </a:lvl6pPr>
    <a:lvl7pPr marL="3291840" algn="l" defTabSz="1097280" rtl="0" eaLnBrk="1" latinLnBrk="0" hangingPunct="1">
      <a:defRPr sz="1400" kern="1200">
        <a:solidFill>
          <a:schemeClr val="tx1"/>
        </a:solidFill>
        <a:latin typeface="+mn-lt"/>
        <a:ea typeface="+mn-ea"/>
        <a:cs typeface="+mn-cs"/>
      </a:defRPr>
    </a:lvl7pPr>
    <a:lvl8pPr marL="3840480" algn="l" defTabSz="1097280" rtl="0" eaLnBrk="1" latinLnBrk="0" hangingPunct="1">
      <a:defRPr sz="1400" kern="1200">
        <a:solidFill>
          <a:schemeClr val="tx1"/>
        </a:solidFill>
        <a:latin typeface="+mn-lt"/>
        <a:ea typeface="+mn-ea"/>
        <a:cs typeface="+mn-cs"/>
      </a:defRPr>
    </a:lvl8pPr>
    <a:lvl9pPr marL="4389120" algn="l" defTabSz="1097280"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5/29/2007 1:32 PM</a:t>
            </a:fld>
            <a:endParaRPr lang="en-US"/>
          </a:p>
        </p:txBody>
      </p:sp>
      <p:sp>
        <p:nvSpPr>
          <p:cNvPr id="7" name="Slide Number Placeholder 6"/>
          <p:cNvSpPr>
            <a:spLocks noGrp="1"/>
          </p:cNvSpPr>
          <p:nvPr>
            <p:ph type="sldNum" sz="quarter" idx="13"/>
          </p:nvPr>
        </p:nvSpPr>
        <p:spPr/>
        <p:txBody>
          <a:bodyPr/>
          <a:lstStyle/>
          <a:p>
            <a:fld id="{EC87E0CF-87F6-4B58-B8B8-DCAB2DAAF3CA}" type="slidenum">
              <a:rPr lang="en-US" smtClean="0"/>
              <a:pPr/>
              <a:t>1</a:t>
            </a:fld>
            <a:endParaRPr lang="en-US"/>
          </a:p>
        </p:txBody>
      </p:sp>
      <p:sp>
        <p:nvSpPr>
          <p:cNvPr id="8" name="Footer Placeholder 7"/>
          <p:cNvSpPr>
            <a:spLocks noGrp="1"/>
          </p:cNvSpPr>
          <p:nvPr>
            <p:ph type="ftr" sz="quarter" idx="14"/>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Slide Number Placeholder 4"/>
          <p:cNvSpPr>
            <a:spLocks noGrp="1"/>
          </p:cNvSpPr>
          <p:nvPr>
            <p:ph type="sldNum" sz="quarter" idx="11"/>
          </p:nvPr>
        </p:nvSpPr>
        <p:spPr/>
        <p:txBody>
          <a:bodyPr/>
          <a:lstStyle/>
          <a:p>
            <a:fld id="{358640C4-3360-49AE-98EE-C1CFB5AC3557}" type="slidenum">
              <a:rPr lang="en-US" smtClean="0"/>
              <a:pPr/>
              <a:t>2</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5/29/2007 1:32 PM</a:t>
            </a:fld>
            <a:endParaRPr lang="en-US"/>
          </a:p>
        </p:txBody>
      </p:sp>
      <p:sp>
        <p:nvSpPr>
          <p:cNvPr id="7" name="Slide Number Placeholder 6"/>
          <p:cNvSpPr>
            <a:spLocks noGrp="1"/>
          </p:cNvSpPr>
          <p:nvPr>
            <p:ph type="sldNum" sz="quarter" idx="13"/>
          </p:nvPr>
        </p:nvSpPr>
        <p:spPr/>
        <p:txBody>
          <a:bodyPr/>
          <a:lstStyle/>
          <a:p>
            <a:fld id="{EC87E0CF-87F6-4B58-B8B8-DCAB2DAAF3CA}" type="slidenum">
              <a:rPr lang="en-US" smtClean="0"/>
              <a:pPr/>
              <a:t>21</a:t>
            </a:fld>
            <a:endParaRPr lang="en-US"/>
          </a:p>
        </p:txBody>
      </p:sp>
      <p:sp>
        <p:nvSpPr>
          <p:cNvPr id="8" name="Footer Placeholder 7"/>
          <p:cNvSpPr>
            <a:spLocks noGrp="1"/>
          </p:cNvSpPr>
          <p:nvPr>
            <p:ph type="ftr" sz="quarter" idx="14"/>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24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Slide Number Placeholder 4"/>
          <p:cNvSpPr>
            <a:spLocks noGrp="1"/>
          </p:cNvSpPr>
          <p:nvPr>
            <p:ph type="sldNum" sz="quarter" idx="11"/>
          </p:nvPr>
        </p:nvSpPr>
        <p:spPr/>
        <p:txBody>
          <a:bodyPr/>
          <a:lstStyle/>
          <a:p>
            <a:fld id="{358640C4-3360-49AE-98EE-C1CFB5AC3557}" type="slidenum">
              <a:rPr lang="en-US" smtClean="0"/>
              <a:pPr/>
              <a:t>3</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Slide Number Placeholder 4"/>
          <p:cNvSpPr>
            <a:spLocks noGrp="1"/>
          </p:cNvSpPr>
          <p:nvPr>
            <p:ph type="sldNum" sz="quarter" idx="11"/>
          </p:nvPr>
        </p:nvSpPr>
        <p:spPr/>
        <p:txBody>
          <a:bodyPr/>
          <a:lstStyle/>
          <a:p>
            <a:fld id="{358640C4-3360-49AE-98EE-C1CFB5AC3557}" type="slidenum">
              <a:rPr lang="en-US" smtClean="0"/>
              <a:pPr/>
              <a:t>4</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3A2E8110-ADF9-4D56-9377-EEBEB11705DB}" type="datetime8">
              <a:rPr lang="en-US"/>
              <a:pPr/>
              <a:t>5/29/2007 1:32 PM</a:t>
            </a:fld>
            <a:endParaRPr lang="en-US"/>
          </a:p>
        </p:txBody>
      </p:sp>
      <p:sp>
        <p:nvSpPr>
          <p:cNvPr id="7" name="Rectangle 7"/>
          <p:cNvSpPr>
            <a:spLocks noGrp="1" noChangeArrowheads="1"/>
          </p:cNvSpPr>
          <p:nvPr>
            <p:ph type="sldNum" sz="quarter" idx="5"/>
          </p:nvPr>
        </p:nvSpPr>
        <p:spPr>
          <a:ln/>
        </p:spPr>
        <p:txBody>
          <a:bodyPr/>
          <a:lstStyle/>
          <a:p>
            <a:fld id="{764634E3-36B9-407B-9D6C-C61FE0F6A622}" type="slidenum">
              <a:rPr lang="en-US"/>
              <a:pPr/>
              <a:t>5</a:t>
            </a:fld>
            <a:endParaRPr lang="en-US"/>
          </a:p>
        </p:txBody>
      </p:sp>
      <p:sp>
        <p:nvSpPr>
          <p:cNvPr id="208898" name="Rectangle 2"/>
          <p:cNvSpPr>
            <a:spLocks noGrp="1" noRot="1" noChangeAspect="1" noChangeArrowheads="1" noTextEdit="1"/>
          </p:cNvSpPr>
          <p:nvPr>
            <p:ph type="sldImg"/>
          </p:nvPr>
        </p:nvSpPr>
        <p:spPr>
          <a:ln/>
        </p:spPr>
      </p:sp>
      <p:sp>
        <p:nvSpPr>
          <p:cNvPr id="208899" name="Rectangle 3"/>
          <p:cNvSpPr>
            <a:spLocks noGrp="1" noChangeArrowheads="1"/>
          </p:cNvSpPr>
          <p:nvPr>
            <p:ph type="body" idx="1"/>
          </p:nvPr>
        </p:nvSpPr>
        <p:spPr/>
        <p:txBody>
          <a:bodyPr/>
          <a:lstStyle/>
          <a:p>
            <a:endParaRPr lang="en-US"/>
          </a:p>
        </p:txBody>
      </p:sp>
      <p:sp>
        <p:nvSpPr>
          <p:cNvPr id="8" name="Footer Placeholder 7"/>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Slide Number Placeholder 4"/>
          <p:cNvSpPr>
            <a:spLocks noGrp="1"/>
          </p:cNvSpPr>
          <p:nvPr>
            <p:ph type="sldNum" sz="quarter" idx="11"/>
          </p:nvPr>
        </p:nvSpPr>
        <p:spPr/>
        <p:txBody>
          <a:bodyPr/>
          <a:lstStyle/>
          <a:p>
            <a:fld id="{358640C4-3360-49AE-98EE-C1CFB5AC3557}" type="slidenum">
              <a:rPr lang="en-US" smtClean="0"/>
              <a:pPr/>
              <a:t>6</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Slide Number Placeholder 4"/>
          <p:cNvSpPr>
            <a:spLocks noGrp="1"/>
          </p:cNvSpPr>
          <p:nvPr>
            <p:ph type="sldNum" sz="quarter" idx="11"/>
          </p:nvPr>
        </p:nvSpPr>
        <p:spPr/>
        <p:txBody>
          <a:bodyPr/>
          <a:lstStyle/>
          <a:p>
            <a:fld id="{358640C4-3360-49AE-98EE-C1CFB5AC3557}" type="slidenum">
              <a:rPr lang="en-US" smtClean="0"/>
              <a:pPr/>
              <a:t>7</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8434" name="Rectangle 2"/>
          <p:cNvSpPr>
            <a:spLocks noGrp="1" noChangeArrowheads="1"/>
          </p:cNvSpPr>
          <p:nvPr>
            <p:ph type="ctrTitle" hasCustomPrompt="1"/>
          </p:nvPr>
        </p:nvSpPr>
        <p:spPr>
          <a:xfrm>
            <a:off x="873127" y="2284414"/>
            <a:ext cx="9231313" cy="1828193"/>
          </a:xfrm>
          <a:prstGeom prst="rect">
            <a:avLst/>
          </a:prstGeom>
          <a:ln algn="ctr"/>
        </p:spPr>
        <p:txBody>
          <a:bodyPr lIns="0" tIns="0" rIns="0" bIns="0" anchor="t"/>
          <a:lstStyle>
            <a:lvl1pPr algn="l" rtl="0" fontAlgn="base">
              <a:lnSpc>
                <a:spcPct val="90000"/>
              </a:lnSpc>
              <a:spcBef>
                <a:spcPct val="0"/>
              </a:spcBef>
              <a:spcAft>
                <a:spcPct val="0"/>
              </a:spcAft>
              <a:defRPr lang="en-US" sz="66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dirty="0" smtClean="0"/>
              <a:t>Click </a:t>
            </a:r>
            <a:r>
              <a:rPr lang="en-US" dirty="0"/>
              <a:t>to edit Master title </a:t>
            </a:r>
            <a:r>
              <a:rPr lang="en-US" dirty="0" smtClean="0"/>
              <a:t>style </a:t>
            </a:r>
            <a:endParaRPr lang="en-US" dirty="0"/>
          </a:p>
        </p:txBody>
      </p:sp>
      <p:sp>
        <p:nvSpPr>
          <p:cNvPr id="18435" name="Rectangle 3"/>
          <p:cNvSpPr>
            <a:spLocks noGrp="1" noChangeArrowheads="1"/>
          </p:cNvSpPr>
          <p:nvPr>
            <p:ph type="subTitle" idx="1"/>
          </p:nvPr>
        </p:nvSpPr>
        <p:spPr>
          <a:xfrm>
            <a:off x="873127" y="5200890"/>
            <a:ext cx="9231313" cy="567848"/>
          </a:xfrm>
          <a:prstGeom prst="rect">
            <a:avLst/>
          </a:prstGeom>
        </p:spPr>
        <p:txBody>
          <a:bodyPr lIns="0" tIns="0" rIns="0" bIns="0" anchor="t"/>
          <a:lstStyle>
            <a:lvl1pPr marL="0" indent="0">
              <a:spcBef>
                <a:spcPct val="0"/>
              </a:spcBef>
              <a:buFont typeface="Wingdings" pitchFamily="2" charset="2"/>
              <a:buNone/>
              <a:defRPr sz="4000">
                <a:solidFill>
                  <a:schemeClr val="tx2"/>
                </a:solidFill>
                <a:effectLst>
                  <a:outerShdw blurRad="38100" dist="38100" dir="2700000" algn="tl">
                    <a:srgbClr val="000000">
                      <a:alpha val="43137"/>
                    </a:srgbClr>
                  </a:outerShdw>
                </a:effectLst>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lack Slide - no bottom bar">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459106" y="1697357"/>
            <a:ext cx="10056494" cy="2843855"/>
          </a:xfrm>
          <a:prstGeom prst="rect">
            <a:avLst/>
          </a:prstGeom>
        </p:spPr>
        <p:txBody>
          <a:bodyPr lIns="109728" tIns="54864" rIns="109728" bIns="54864"/>
          <a:lstStyle>
            <a:lvl1pPr>
              <a:spcBef>
                <a:spcPts val="1400"/>
              </a:spcBef>
              <a:buFontTx/>
              <a:buBlip>
                <a:blip r:embed="rId2"/>
              </a:buBlip>
              <a:defRPr sz="4000"/>
            </a:lvl1pPr>
            <a:lvl2pPr>
              <a:spcBef>
                <a:spcPts val="1300"/>
              </a:spcBef>
              <a:buFontTx/>
              <a:buBlip>
                <a:blip r:embed="rId3"/>
              </a:buBlip>
              <a:defRPr sz="3600"/>
            </a:lvl2pPr>
            <a:lvl3pPr>
              <a:spcBef>
                <a:spcPts val="1200"/>
              </a:spcBef>
              <a:buFontTx/>
              <a:buBlip>
                <a:blip r:embed="rId3"/>
              </a:buBlip>
              <a:defRPr sz="3200"/>
            </a:lvl3pPr>
            <a:lvl4pPr>
              <a:spcBef>
                <a:spcPts val="1100"/>
              </a:spcBef>
              <a:buFontTx/>
              <a:buBlip>
                <a:blip r:embed="rId3"/>
              </a:buBlip>
              <a:defRPr sz="2800"/>
            </a:lvl4pPr>
            <a:lvl5pPr>
              <a:spcBef>
                <a:spcPts val="1000"/>
              </a:spcBef>
              <a:buFontTx/>
              <a:buBlip>
                <a:blip r:embed="rId3"/>
              </a:buBlip>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Branding Layout">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Notes Slide (you must hide i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459106" y="274320"/>
            <a:ext cx="10056494" cy="830998"/>
          </a:xfrm>
          <a:prstGeom prst="rect">
            <a:avLst/>
          </a:prstGeom>
        </p:spPr>
        <p:txBody>
          <a:bodyPr/>
          <a:lstStyle>
            <a:lvl1pPr algn="l" rtl="0" fontAlgn="base">
              <a:lnSpc>
                <a:spcPct val="90000"/>
              </a:lnSpc>
              <a:spcBef>
                <a:spcPct val="0"/>
              </a:spcBef>
              <a:spcAft>
                <a:spcPct val="0"/>
              </a:spcAft>
              <a:defRPr lang="en-US" sz="6000" spc="-150"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459106" y="1697357"/>
            <a:ext cx="10056494" cy="2843855"/>
          </a:xfrm>
          <a:prstGeom prst="rect">
            <a:avLst/>
          </a:prstGeom>
        </p:spPr>
        <p:txBody>
          <a:bodyPr/>
          <a:lstStyle>
            <a:lvl1pPr>
              <a:spcBef>
                <a:spcPts val="1400"/>
              </a:spcBef>
              <a:buFontTx/>
              <a:buBlip>
                <a:blip r:embed="rId2"/>
              </a:buBlip>
              <a:defRPr sz="4000"/>
            </a:lvl1pPr>
            <a:lvl2pPr>
              <a:spcBef>
                <a:spcPts val="1300"/>
              </a:spcBef>
              <a:buFontTx/>
              <a:buBlip>
                <a:blip r:embed="rId3"/>
              </a:buBlip>
              <a:defRPr sz="3600"/>
            </a:lvl2pPr>
            <a:lvl3pPr>
              <a:spcBef>
                <a:spcPts val="1200"/>
              </a:spcBef>
              <a:buFontTx/>
              <a:buBlip>
                <a:blip r:embed="rId3"/>
              </a:buBlip>
              <a:defRPr sz="3200"/>
            </a:lvl3pPr>
            <a:lvl4pPr>
              <a:spcBef>
                <a:spcPts val="1100"/>
              </a:spcBef>
              <a:buFontTx/>
              <a:buBlip>
                <a:blip r:embed="rId3"/>
              </a:buBlip>
              <a:defRPr sz="2800"/>
            </a:lvl4pPr>
            <a:lvl5pPr>
              <a:spcBef>
                <a:spcPts val="1000"/>
              </a:spcBef>
              <a:buFontTx/>
              <a:buBlip>
                <a:blip r:embed="rId3"/>
              </a:buBlip>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0"/>
          </p:nvPr>
        </p:nvSpPr>
        <p:spPr>
          <a:xfrm>
            <a:off x="1" y="7486651"/>
            <a:ext cx="10972801" cy="742950"/>
          </a:xfrm>
          <a:prstGeom prst="rect">
            <a:avLst/>
          </a:prstGeom>
          <a:solidFill>
            <a:srgbClr val="FFFF99"/>
          </a:solidFill>
        </p:spPr>
        <p:txBody>
          <a:bodyPr wrap="square" lIns="182873" tIns="91436" rIns="182873" bIns="91436"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Black Slide - no bottom bar">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459106" y="274320"/>
            <a:ext cx="10056494" cy="830998"/>
          </a:xfrm>
          <a:prstGeom prst="rect">
            <a:avLst/>
          </a:prstGeom>
        </p:spPr>
        <p:txBody>
          <a:bodyPr/>
          <a:lstStyle>
            <a:lvl1pPr algn="l" rtl="0" fontAlgn="base">
              <a:lnSpc>
                <a:spcPct val="90000"/>
              </a:lnSpc>
              <a:spcBef>
                <a:spcPct val="0"/>
              </a:spcBef>
              <a:spcAft>
                <a:spcPct val="0"/>
              </a:spcAft>
              <a:defRPr lang="en-US" sz="6000" spc="-150"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459106" y="1697357"/>
            <a:ext cx="10056494" cy="2843855"/>
          </a:xfrm>
          <a:prstGeom prst="rect">
            <a:avLst/>
          </a:prstGeom>
        </p:spPr>
        <p:txBody>
          <a:bodyPr/>
          <a:lstStyle>
            <a:lvl1pPr>
              <a:spcBef>
                <a:spcPts val="1400"/>
              </a:spcBef>
              <a:buFontTx/>
              <a:buBlip>
                <a:blip r:embed="rId2"/>
              </a:buBlip>
              <a:defRPr sz="4000"/>
            </a:lvl1pPr>
            <a:lvl2pPr>
              <a:spcBef>
                <a:spcPts val="1300"/>
              </a:spcBef>
              <a:buFontTx/>
              <a:buBlip>
                <a:blip r:embed="rId3"/>
              </a:buBlip>
              <a:defRPr sz="3600"/>
            </a:lvl2pPr>
            <a:lvl3pPr>
              <a:spcBef>
                <a:spcPts val="1200"/>
              </a:spcBef>
              <a:buFontTx/>
              <a:buBlip>
                <a:blip r:embed="rId3"/>
              </a:buBlip>
              <a:defRPr sz="3200"/>
            </a:lvl3pPr>
            <a:lvl4pPr>
              <a:spcBef>
                <a:spcPts val="1100"/>
              </a:spcBef>
              <a:buFontTx/>
              <a:buBlip>
                <a:blip r:embed="rId3"/>
              </a:buBlip>
              <a:defRPr sz="2800"/>
            </a:lvl4pPr>
            <a:lvl5pPr>
              <a:spcBef>
                <a:spcPts val="1000"/>
              </a:spcBef>
              <a:buFontTx/>
              <a:buBlip>
                <a:blip r:embed="rId3"/>
              </a:buBlip>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emo Video etc slides">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873127" y="2825750"/>
            <a:ext cx="9231313" cy="1828193"/>
          </a:xfrm>
          <a:prstGeom prst="rect">
            <a:avLst/>
          </a:prstGeom>
          <a:ln algn="ctr"/>
        </p:spPr>
        <p:txBody>
          <a:bodyPr lIns="0" tIns="0" rIns="0" bIns="0" anchor="t"/>
          <a:lstStyle>
            <a:lvl1pPr algn="l" rtl="0" fontAlgn="base">
              <a:lnSpc>
                <a:spcPct val="90000"/>
              </a:lnSpc>
              <a:spcBef>
                <a:spcPct val="0"/>
              </a:spcBef>
              <a:spcAft>
                <a:spcPct val="0"/>
              </a:spcAft>
              <a:defRPr lang="en-US" sz="6600" b="0" cap="none"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18435" name="Rectangle 3"/>
          <p:cNvSpPr>
            <a:spLocks noGrp="1" noChangeArrowheads="1"/>
          </p:cNvSpPr>
          <p:nvPr>
            <p:ph type="subTitle" idx="1"/>
          </p:nvPr>
        </p:nvSpPr>
        <p:spPr>
          <a:xfrm>
            <a:off x="873127" y="5208589"/>
            <a:ext cx="9231313" cy="567848"/>
          </a:xfrm>
          <a:prstGeom prst="rect">
            <a:avLst/>
          </a:prstGeom>
        </p:spPr>
        <p:txBody>
          <a:bodyPr lIns="0" tIns="0" rIns="0" bIns="0" anchor="t"/>
          <a:lstStyle>
            <a:lvl1pPr marL="0" indent="0">
              <a:spcBef>
                <a:spcPct val="0"/>
              </a:spcBef>
              <a:buFont typeface="Wingdings" pitchFamily="2" charset="2"/>
              <a:buNone/>
              <a:defRPr sz="4100">
                <a:solidFill>
                  <a:schemeClr val="tx2"/>
                </a:solidFill>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459106" y="1697357"/>
            <a:ext cx="10056494" cy="2843855"/>
          </a:xfrm>
          <a:prstGeom prst="rect">
            <a:avLst/>
          </a:prstGeom>
        </p:spPr>
        <p:txBody>
          <a:bodyPr lIns="109728" tIns="54864" rIns="109728" bIns="54864"/>
          <a:lstStyle>
            <a:lvl1pPr>
              <a:defRPr sz="4000"/>
            </a:lvl1pPr>
            <a:lvl2pPr>
              <a:defRPr sz="3600"/>
            </a:lvl2pPr>
            <a:lvl3pPr>
              <a:defRPr sz="3200"/>
            </a:lvl3pPr>
            <a:lvl4pPr>
              <a:defRPr sz="2800"/>
            </a:lvl4pPr>
            <a:lvl5pPr>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8788" y="1697039"/>
            <a:ext cx="4951412" cy="2080570"/>
          </a:xfrm>
          <a:prstGeom prst="rect">
            <a:avLst/>
          </a:prstGeom>
        </p:spPr>
        <p:txBody>
          <a:bodyPr lIns="109728" tIns="54864" rIns="109728" bIns="54864"/>
          <a:lstStyle>
            <a:lvl1pPr marL="355585" indent="-355585">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62600" y="1697039"/>
            <a:ext cx="4953000" cy="2080570"/>
          </a:xfrm>
          <a:prstGeom prst="rect">
            <a:avLst/>
          </a:prstGeom>
        </p:spPr>
        <p:txBody>
          <a:bodyPr lIns="109728" tIns="54864" rIns="109728" bIns="54864"/>
          <a:lstStyle>
            <a:lvl1pPr marL="353999" indent="-353999">
              <a:defRPr sz="2800"/>
            </a:lvl1pPr>
            <a:lvl2pPr marL="720696" indent="-342887">
              <a:defRPr sz="2400"/>
            </a:lvl2pPr>
            <a:lvl3pPr marL="1039771" indent="-307963">
              <a:defRPr sz="2000"/>
            </a:lvl3pPr>
            <a:lvl4pPr marL="1314397" indent="-296851">
              <a:defRPr sz="1800"/>
            </a:lvl4pPr>
            <a:lvl5pPr marL="1611248" indent="-285738">
              <a:buNone/>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459106" y="1697357"/>
            <a:ext cx="10056494" cy="2843855"/>
          </a:xfrm>
          <a:prstGeom prst="rect">
            <a:avLst/>
          </a:prstGeom>
        </p:spPr>
        <p:txBody>
          <a:bodyPr lIns="109728" tIns="54864" rIns="109728" bIns="54864"/>
          <a:lstStyle>
            <a:lvl1pPr>
              <a:spcBef>
                <a:spcPts val="1400"/>
              </a:spcBef>
              <a:buFontTx/>
              <a:buBlip>
                <a:blip r:embed="rId2"/>
              </a:buBlip>
              <a:defRPr sz="4000"/>
            </a:lvl1pPr>
            <a:lvl2pPr>
              <a:spcBef>
                <a:spcPts val="1300"/>
              </a:spcBef>
              <a:buFontTx/>
              <a:buBlip>
                <a:blip r:embed="rId3"/>
              </a:buBlip>
              <a:defRPr sz="3600"/>
            </a:lvl2pPr>
            <a:lvl3pPr>
              <a:spcBef>
                <a:spcPts val="1200"/>
              </a:spcBef>
              <a:buFontTx/>
              <a:buBlip>
                <a:blip r:embed="rId3"/>
              </a:buBlip>
              <a:defRPr sz="3200"/>
            </a:lvl3pPr>
            <a:lvl4pPr>
              <a:spcBef>
                <a:spcPts val="1100"/>
              </a:spcBef>
              <a:buFontTx/>
              <a:buBlip>
                <a:blip r:embed="rId3"/>
              </a:buBlip>
              <a:defRPr sz="2800"/>
            </a:lvl4pPr>
            <a:lvl5pPr>
              <a:spcBef>
                <a:spcPts val="1000"/>
              </a:spcBef>
              <a:buFontTx/>
              <a:buBlip>
                <a:blip r:embed="rId3"/>
              </a:buBlip>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Notes Slide (you must hide it)">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459106" y="1697357"/>
            <a:ext cx="10056494" cy="2843855"/>
          </a:xfrm>
          <a:prstGeom prst="rect">
            <a:avLst/>
          </a:prstGeom>
        </p:spPr>
        <p:txBody>
          <a:bodyPr lIns="109728" tIns="54864" rIns="109728" bIns="54864"/>
          <a:lstStyle>
            <a:lvl1pPr>
              <a:spcBef>
                <a:spcPts val="1400"/>
              </a:spcBef>
              <a:buFontTx/>
              <a:buBlip>
                <a:blip r:embed="rId2"/>
              </a:buBlip>
              <a:defRPr sz="4000"/>
            </a:lvl1pPr>
            <a:lvl2pPr>
              <a:spcBef>
                <a:spcPts val="1300"/>
              </a:spcBef>
              <a:buFontTx/>
              <a:buBlip>
                <a:blip r:embed="rId3"/>
              </a:buBlip>
              <a:defRPr sz="3600"/>
            </a:lvl2pPr>
            <a:lvl3pPr>
              <a:spcBef>
                <a:spcPts val="1200"/>
              </a:spcBef>
              <a:buFontTx/>
              <a:buBlip>
                <a:blip r:embed="rId3"/>
              </a:buBlip>
              <a:defRPr sz="3200"/>
            </a:lvl3pPr>
            <a:lvl4pPr>
              <a:spcBef>
                <a:spcPts val="1100"/>
              </a:spcBef>
              <a:buFontTx/>
              <a:buBlip>
                <a:blip r:embed="rId3"/>
              </a:buBlip>
              <a:defRPr sz="2800"/>
            </a:lvl4pPr>
            <a:lvl5pPr>
              <a:spcBef>
                <a:spcPts val="1000"/>
              </a:spcBef>
              <a:buFontTx/>
              <a:buBlip>
                <a:blip r:embed="rId3"/>
              </a:buBlip>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0"/>
          </p:nvPr>
        </p:nvSpPr>
        <p:spPr>
          <a:xfrm>
            <a:off x="1" y="7486651"/>
            <a:ext cx="10972801" cy="742950"/>
          </a:xfrm>
          <a:prstGeom prst="rect">
            <a:avLst/>
          </a:prstGeom>
          <a:solidFill>
            <a:srgbClr val="FFFF99"/>
          </a:solidFill>
        </p:spPr>
        <p:txBody>
          <a:bodyPr wrap="square" lIns="182873" tIns="91436" rIns="182873" bIns="91436"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lum/>
          </a:blip>
          <a:srcRect/>
          <a:stretch>
            <a:fillRect/>
          </a:stretch>
        </a:blipFill>
        <a:effectLst/>
      </p:bgPr>
    </p:bg>
    <p:spTree>
      <p:nvGrpSpPr>
        <p:cNvPr id="1" name=""/>
        <p:cNvGrpSpPr/>
        <p:nvPr/>
      </p:nvGrpSpPr>
      <p:grpSpPr>
        <a:xfrm>
          <a:off x="0" y="0"/>
          <a:ext cx="0" cy="0"/>
          <a:chOff x="0" y="0"/>
          <a:chExt cx="0" cy="0"/>
        </a:xfrm>
      </p:grpSpPr>
    </p:spTree>
  </p:cSld>
  <p:clrMap bg1="dk2" tx1="lt1" bg2="dk1"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69" r:id="rId12"/>
    <p:sldLayoutId id="2147483670" r:id="rId13"/>
  </p:sldLayoutIdLst>
  <p:transition>
    <p:fade/>
  </p:transition>
  <p:timing>
    <p:tnLst>
      <p:par>
        <p:cTn id="1" dur="indefinite" restart="never" nodeType="tmRoot"/>
      </p:par>
    </p:tnLst>
  </p:timing>
  <p:txStyles>
    <p:titleStyle>
      <a:lvl1pPr algn="l" defTabSz="1095332" rtl="0" eaLnBrk="1" fontAlgn="base" hangingPunct="1">
        <a:lnSpc>
          <a:spcPct val="90000"/>
        </a:lnSpc>
        <a:spcBef>
          <a:spcPct val="0"/>
        </a:spcBef>
        <a:spcAft>
          <a:spcPct val="0"/>
        </a:spcAft>
        <a:defRPr lang="en-US" sz="6000" b="0" cap="none" spc="-15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vl2pPr algn="l" defTabSz="1095332" rtl="0" eaLnBrk="1" fontAlgn="base" hangingPunct="1">
        <a:lnSpc>
          <a:spcPct val="90000"/>
        </a:lnSpc>
        <a:spcBef>
          <a:spcPct val="0"/>
        </a:spcBef>
        <a:spcAft>
          <a:spcPct val="0"/>
        </a:spcAft>
        <a:defRPr sz="5400">
          <a:solidFill>
            <a:schemeClr val="tx2"/>
          </a:solidFill>
          <a:latin typeface="Segoe Semibold" pitchFamily="34" charset="0"/>
        </a:defRPr>
      </a:lvl2pPr>
      <a:lvl3pPr algn="l" defTabSz="1095332" rtl="0" eaLnBrk="1" fontAlgn="base" hangingPunct="1">
        <a:lnSpc>
          <a:spcPct val="90000"/>
        </a:lnSpc>
        <a:spcBef>
          <a:spcPct val="0"/>
        </a:spcBef>
        <a:spcAft>
          <a:spcPct val="0"/>
        </a:spcAft>
        <a:defRPr sz="5400">
          <a:solidFill>
            <a:schemeClr val="tx2"/>
          </a:solidFill>
          <a:latin typeface="Segoe Semibold" pitchFamily="34" charset="0"/>
        </a:defRPr>
      </a:lvl3pPr>
      <a:lvl4pPr algn="l" defTabSz="1095332" rtl="0" eaLnBrk="1" fontAlgn="base" hangingPunct="1">
        <a:lnSpc>
          <a:spcPct val="90000"/>
        </a:lnSpc>
        <a:spcBef>
          <a:spcPct val="0"/>
        </a:spcBef>
        <a:spcAft>
          <a:spcPct val="0"/>
        </a:spcAft>
        <a:defRPr sz="5400">
          <a:solidFill>
            <a:schemeClr val="tx2"/>
          </a:solidFill>
          <a:latin typeface="Segoe Semibold" pitchFamily="34" charset="0"/>
        </a:defRPr>
      </a:lvl4pPr>
      <a:lvl5pPr algn="l" defTabSz="1095332" rtl="0" eaLnBrk="1" fontAlgn="base" hangingPunct="1">
        <a:lnSpc>
          <a:spcPct val="90000"/>
        </a:lnSpc>
        <a:spcBef>
          <a:spcPct val="0"/>
        </a:spcBef>
        <a:spcAft>
          <a:spcPct val="0"/>
        </a:spcAft>
        <a:defRPr sz="5400">
          <a:solidFill>
            <a:schemeClr val="tx2"/>
          </a:solidFill>
          <a:latin typeface="Segoe Semibold" pitchFamily="34" charset="0"/>
        </a:defRPr>
      </a:lvl5pPr>
      <a:lvl6pPr marL="457164" algn="l" defTabSz="1096876" rtl="0" eaLnBrk="1" fontAlgn="base" hangingPunct="1">
        <a:lnSpc>
          <a:spcPct val="90000"/>
        </a:lnSpc>
        <a:spcBef>
          <a:spcPct val="0"/>
        </a:spcBef>
        <a:spcAft>
          <a:spcPct val="0"/>
        </a:spcAft>
        <a:defRPr sz="5400">
          <a:solidFill>
            <a:schemeClr val="tx2"/>
          </a:solidFill>
          <a:latin typeface="Segoe Semibold" pitchFamily="34" charset="0"/>
        </a:defRPr>
      </a:lvl6pPr>
      <a:lvl7pPr marL="914328" algn="l" defTabSz="1096876" rtl="0" eaLnBrk="1" fontAlgn="base" hangingPunct="1">
        <a:lnSpc>
          <a:spcPct val="90000"/>
        </a:lnSpc>
        <a:spcBef>
          <a:spcPct val="0"/>
        </a:spcBef>
        <a:spcAft>
          <a:spcPct val="0"/>
        </a:spcAft>
        <a:defRPr sz="5400">
          <a:solidFill>
            <a:schemeClr val="tx2"/>
          </a:solidFill>
          <a:latin typeface="Segoe Semibold" pitchFamily="34" charset="0"/>
        </a:defRPr>
      </a:lvl7pPr>
      <a:lvl8pPr marL="1371490" algn="l" defTabSz="1096876" rtl="0" eaLnBrk="1" fontAlgn="base" hangingPunct="1">
        <a:lnSpc>
          <a:spcPct val="90000"/>
        </a:lnSpc>
        <a:spcBef>
          <a:spcPct val="0"/>
        </a:spcBef>
        <a:spcAft>
          <a:spcPct val="0"/>
        </a:spcAft>
        <a:defRPr sz="5400">
          <a:solidFill>
            <a:schemeClr val="tx2"/>
          </a:solidFill>
          <a:latin typeface="Segoe Semibold" pitchFamily="34" charset="0"/>
        </a:defRPr>
      </a:lvl8pPr>
      <a:lvl9pPr marL="1828654" algn="l" defTabSz="1096876" rtl="0" eaLnBrk="1" fontAlgn="base" hangingPunct="1">
        <a:lnSpc>
          <a:spcPct val="90000"/>
        </a:lnSpc>
        <a:spcBef>
          <a:spcPct val="0"/>
        </a:spcBef>
        <a:spcAft>
          <a:spcPct val="0"/>
        </a:spcAft>
        <a:defRPr sz="5400">
          <a:solidFill>
            <a:schemeClr val="tx2"/>
          </a:solidFill>
          <a:latin typeface="Segoe Semibold" pitchFamily="34" charset="0"/>
        </a:defRPr>
      </a:lvl9pPr>
    </p:titleStyle>
    <p:bodyStyle>
      <a:lvl1pPr marL="459088" indent="-459088" algn="l" defTabSz="1095332" rtl="0" eaLnBrk="1" fontAlgn="base" hangingPunct="1">
        <a:lnSpc>
          <a:spcPct val="90000"/>
        </a:lnSpc>
        <a:spcBef>
          <a:spcPts val="1400"/>
        </a:spcBef>
        <a:spcAft>
          <a:spcPct val="0"/>
        </a:spcAft>
        <a:buClr>
          <a:schemeClr val="tx2"/>
        </a:buClr>
        <a:buSzPct val="95000"/>
        <a:buFontTx/>
        <a:buBlip>
          <a:blip r:embed="rId16"/>
        </a:buBlip>
        <a:defRPr sz="4000">
          <a:solidFill>
            <a:schemeClr val="tx1"/>
          </a:solidFill>
          <a:effectLst>
            <a:outerShdw blurRad="38100" dist="38100" dir="2700000" algn="tl">
              <a:srgbClr val="000000">
                <a:alpha val="43137"/>
              </a:srgbClr>
            </a:outerShdw>
          </a:effectLst>
          <a:latin typeface="+mn-lt"/>
          <a:ea typeface="+mn-ea"/>
          <a:cs typeface="+mn-cs"/>
        </a:defRPr>
      </a:lvl1pPr>
      <a:lvl2pPr marL="845786" indent="-380984" algn="l" defTabSz="1095332" rtl="0" eaLnBrk="1" fontAlgn="base" hangingPunct="1">
        <a:lnSpc>
          <a:spcPct val="90000"/>
        </a:lnSpc>
        <a:spcBef>
          <a:spcPts val="1300"/>
        </a:spcBef>
        <a:spcAft>
          <a:spcPct val="0"/>
        </a:spcAft>
        <a:buClr>
          <a:schemeClr val="tx2"/>
        </a:buClr>
        <a:buSzPct val="80000"/>
        <a:buFontTx/>
        <a:buBlip>
          <a:blip r:embed="rId17"/>
        </a:buBlip>
        <a:defRPr sz="3600">
          <a:solidFill>
            <a:schemeClr val="tx1"/>
          </a:solidFill>
          <a:effectLst>
            <a:outerShdw blurRad="38100" dist="38100" dir="2700000" algn="tl">
              <a:srgbClr val="000000">
                <a:alpha val="43137"/>
              </a:srgbClr>
            </a:outerShdw>
          </a:effectLst>
          <a:latin typeface="+mn-lt"/>
        </a:defRPr>
      </a:lvl2pPr>
      <a:lvl3pPr marL="1186769" indent="-339077" algn="l" defTabSz="1095332" rtl="0" eaLnBrk="1" fontAlgn="base" hangingPunct="1">
        <a:lnSpc>
          <a:spcPct val="90000"/>
        </a:lnSpc>
        <a:spcBef>
          <a:spcPts val="1200"/>
        </a:spcBef>
        <a:spcAft>
          <a:spcPct val="0"/>
        </a:spcAft>
        <a:buClr>
          <a:schemeClr val="tx2"/>
        </a:buClr>
        <a:buSzPct val="80000"/>
        <a:buFontTx/>
        <a:buBlip>
          <a:blip r:embed="rId17"/>
        </a:buBlip>
        <a:defRPr sz="3200">
          <a:solidFill>
            <a:schemeClr val="tx1"/>
          </a:solidFill>
          <a:effectLst>
            <a:outerShdw blurRad="38100" dist="38100" dir="2700000" algn="tl">
              <a:srgbClr val="000000">
                <a:alpha val="43137"/>
              </a:srgbClr>
            </a:outerShdw>
          </a:effectLst>
          <a:latin typeface="+mn-lt"/>
        </a:defRPr>
      </a:lvl3pPr>
      <a:lvl4pPr marL="1520129" indent="-331457" algn="l" defTabSz="1095332" rtl="0" eaLnBrk="1" fontAlgn="base" hangingPunct="1">
        <a:lnSpc>
          <a:spcPct val="90000"/>
        </a:lnSpc>
        <a:spcBef>
          <a:spcPts val="1100"/>
        </a:spcBef>
        <a:spcAft>
          <a:spcPct val="0"/>
        </a:spcAft>
        <a:buClr>
          <a:schemeClr val="tx2"/>
        </a:buClr>
        <a:buSzPct val="80000"/>
        <a:buFontTx/>
        <a:buBlip>
          <a:blip r:embed="rId17"/>
        </a:buBlip>
        <a:defRPr sz="2800">
          <a:solidFill>
            <a:schemeClr val="tx1"/>
          </a:solidFill>
          <a:effectLst>
            <a:outerShdw blurRad="38100" dist="38100" dir="2700000" algn="tl">
              <a:srgbClr val="000000">
                <a:alpha val="43137"/>
              </a:srgbClr>
            </a:outerShdw>
          </a:effectLst>
          <a:latin typeface="+mn-lt"/>
        </a:defRPr>
      </a:lvl4pPr>
      <a:lvl5pPr marL="1836347" indent="-312408" algn="l" defTabSz="1095332" rtl="0" eaLnBrk="1" fontAlgn="base" hangingPunct="1">
        <a:lnSpc>
          <a:spcPct val="90000"/>
        </a:lnSpc>
        <a:spcBef>
          <a:spcPts val="1000"/>
        </a:spcBef>
        <a:spcAft>
          <a:spcPct val="0"/>
        </a:spcAft>
        <a:buClr>
          <a:schemeClr val="tx2"/>
        </a:buClr>
        <a:buSzPct val="80000"/>
        <a:buFontTx/>
        <a:buBlip>
          <a:blip r:embed="rId17"/>
        </a:buBlip>
        <a:defRPr sz="2800">
          <a:solidFill>
            <a:schemeClr val="tx1"/>
          </a:solidFill>
          <a:effectLst>
            <a:outerShdw blurRad="38100" dist="38100" dir="2700000" algn="tl">
              <a:srgbClr val="000000">
                <a:alpha val="43137"/>
              </a:srgbClr>
            </a:outerShdw>
          </a:effectLst>
          <a:latin typeface="+mn-lt"/>
        </a:defRPr>
      </a:lvl5pPr>
      <a:lvl6pPr marL="2293756" indent="-314299" algn="l" defTabSz="1096876" rtl="0" eaLnBrk="1" fontAlgn="base" hangingPunct="1">
        <a:lnSpc>
          <a:spcPct val="90000"/>
        </a:lnSpc>
        <a:spcBef>
          <a:spcPct val="30000"/>
        </a:spcBef>
        <a:spcAft>
          <a:spcPct val="0"/>
        </a:spcAft>
        <a:buClr>
          <a:schemeClr val="tx2"/>
        </a:buClr>
        <a:buSzPct val="80000"/>
        <a:buFont typeface="Wingdings" pitchFamily="2" charset="2"/>
        <a:buBlip>
          <a:blip r:embed="rId18"/>
        </a:buBlip>
        <a:defRPr sz="2400">
          <a:solidFill>
            <a:schemeClr val="tx1"/>
          </a:solidFill>
          <a:latin typeface="+mn-lt"/>
        </a:defRPr>
      </a:lvl6pPr>
      <a:lvl7pPr marL="2750918" indent="-314299" algn="l" defTabSz="1096876" rtl="0" eaLnBrk="1" fontAlgn="base" hangingPunct="1">
        <a:lnSpc>
          <a:spcPct val="90000"/>
        </a:lnSpc>
        <a:spcBef>
          <a:spcPct val="30000"/>
        </a:spcBef>
        <a:spcAft>
          <a:spcPct val="0"/>
        </a:spcAft>
        <a:buClr>
          <a:schemeClr val="tx2"/>
        </a:buClr>
        <a:buSzPct val="80000"/>
        <a:buFont typeface="Wingdings" pitchFamily="2" charset="2"/>
        <a:buBlip>
          <a:blip r:embed="rId18"/>
        </a:buBlip>
        <a:defRPr sz="2400">
          <a:solidFill>
            <a:schemeClr val="tx1"/>
          </a:solidFill>
          <a:latin typeface="+mn-lt"/>
        </a:defRPr>
      </a:lvl7pPr>
      <a:lvl8pPr marL="3208081" indent="-314299" algn="l" defTabSz="1096876" rtl="0" eaLnBrk="1" fontAlgn="base" hangingPunct="1">
        <a:lnSpc>
          <a:spcPct val="90000"/>
        </a:lnSpc>
        <a:spcBef>
          <a:spcPct val="30000"/>
        </a:spcBef>
        <a:spcAft>
          <a:spcPct val="0"/>
        </a:spcAft>
        <a:buClr>
          <a:schemeClr val="tx2"/>
        </a:buClr>
        <a:buSzPct val="80000"/>
        <a:buFont typeface="Wingdings" pitchFamily="2" charset="2"/>
        <a:buBlip>
          <a:blip r:embed="rId18"/>
        </a:buBlip>
        <a:defRPr sz="2400">
          <a:solidFill>
            <a:schemeClr val="tx1"/>
          </a:solidFill>
          <a:latin typeface="+mn-lt"/>
        </a:defRPr>
      </a:lvl8pPr>
      <a:lvl9pPr marL="3665245" indent="-314299" algn="l" defTabSz="1096876" rtl="0" eaLnBrk="1" fontAlgn="base" hangingPunct="1">
        <a:lnSpc>
          <a:spcPct val="90000"/>
        </a:lnSpc>
        <a:spcBef>
          <a:spcPct val="30000"/>
        </a:spcBef>
        <a:spcAft>
          <a:spcPct val="0"/>
        </a:spcAft>
        <a:buClr>
          <a:schemeClr val="tx2"/>
        </a:buClr>
        <a:buSzPct val="80000"/>
        <a:buFont typeface="Wingdings" pitchFamily="2" charset="2"/>
        <a:buBlip>
          <a:blip r:embed="rId18"/>
        </a:buBlip>
        <a:defRPr sz="2400">
          <a:solidFill>
            <a:schemeClr val="tx1"/>
          </a:solidFill>
          <a:latin typeface="+mn-lt"/>
        </a:defRPr>
      </a:lvl9pPr>
    </p:bodyStyle>
    <p:otherStyle>
      <a:defPPr>
        <a:defRPr lang="en-US"/>
      </a:defPPr>
      <a:lvl1pPr marL="0" algn="l" defTabSz="914328" rtl="0" eaLnBrk="1" latinLnBrk="0" hangingPunct="1">
        <a:defRPr sz="1800" kern="1200">
          <a:solidFill>
            <a:schemeClr val="tx1"/>
          </a:solidFill>
          <a:latin typeface="+mn-lt"/>
          <a:ea typeface="+mn-ea"/>
          <a:cs typeface="+mn-cs"/>
        </a:defRPr>
      </a:lvl1pPr>
      <a:lvl2pPr marL="457164" algn="l" defTabSz="914328" rtl="0" eaLnBrk="1" latinLnBrk="0" hangingPunct="1">
        <a:defRPr sz="1800" kern="1200">
          <a:solidFill>
            <a:schemeClr val="tx1"/>
          </a:solidFill>
          <a:latin typeface="+mn-lt"/>
          <a:ea typeface="+mn-ea"/>
          <a:cs typeface="+mn-cs"/>
        </a:defRPr>
      </a:lvl2pPr>
      <a:lvl3pPr marL="914328" algn="l" defTabSz="914328" rtl="0" eaLnBrk="1" latinLnBrk="0" hangingPunct="1">
        <a:defRPr sz="1800" kern="1200">
          <a:solidFill>
            <a:schemeClr val="tx1"/>
          </a:solidFill>
          <a:latin typeface="+mn-lt"/>
          <a:ea typeface="+mn-ea"/>
          <a:cs typeface="+mn-cs"/>
        </a:defRPr>
      </a:lvl3pPr>
      <a:lvl4pPr marL="1371490" algn="l" defTabSz="914328" rtl="0" eaLnBrk="1" latinLnBrk="0" hangingPunct="1">
        <a:defRPr sz="1800" kern="1200">
          <a:solidFill>
            <a:schemeClr val="tx1"/>
          </a:solidFill>
          <a:latin typeface="+mn-lt"/>
          <a:ea typeface="+mn-ea"/>
          <a:cs typeface="+mn-cs"/>
        </a:defRPr>
      </a:lvl4pPr>
      <a:lvl5pPr marL="1828654" algn="l" defTabSz="914328" rtl="0" eaLnBrk="1" latinLnBrk="0" hangingPunct="1">
        <a:defRPr sz="1800" kern="1200">
          <a:solidFill>
            <a:schemeClr val="tx1"/>
          </a:solidFill>
          <a:latin typeface="+mn-lt"/>
          <a:ea typeface="+mn-ea"/>
          <a:cs typeface="+mn-cs"/>
        </a:defRPr>
      </a:lvl5pPr>
      <a:lvl6pPr marL="2285818" algn="l" defTabSz="914328" rtl="0" eaLnBrk="1" latinLnBrk="0" hangingPunct="1">
        <a:defRPr sz="1800" kern="1200">
          <a:solidFill>
            <a:schemeClr val="tx1"/>
          </a:solidFill>
          <a:latin typeface="+mn-lt"/>
          <a:ea typeface="+mn-ea"/>
          <a:cs typeface="+mn-cs"/>
        </a:defRPr>
      </a:lvl6pPr>
      <a:lvl7pPr marL="2742982" algn="l" defTabSz="914328" rtl="0" eaLnBrk="1" latinLnBrk="0" hangingPunct="1">
        <a:defRPr sz="1800" kern="1200">
          <a:solidFill>
            <a:schemeClr val="tx1"/>
          </a:solidFill>
          <a:latin typeface="+mn-lt"/>
          <a:ea typeface="+mn-ea"/>
          <a:cs typeface="+mn-cs"/>
        </a:defRPr>
      </a:lvl7pPr>
      <a:lvl8pPr marL="3200144" algn="l" defTabSz="914328" rtl="0" eaLnBrk="1" latinLnBrk="0" hangingPunct="1">
        <a:defRPr sz="1800" kern="1200">
          <a:solidFill>
            <a:schemeClr val="tx1"/>
          </a:solidFill>
          <a:latin typeface="+mn-lt"/>
          <a:ea typeface="+mn-ea"/>
          <a:cs typeface="+mn-cs"/>
        </a:defRPr>
      </a:lvl8pPr>
      <a:lvl9pPr marL="3657307" algn="l" defTabSz="91432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3" Type="http://schemas.openxmlformats.org/officeDocument/2006/relationships/hyperlink" Target="mailto:DSFSupp%20@%20Microsoft.com" TargetMode="External"/><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Building USB Device Simulations With DSF</a:t>
            </a:r>
            <a:endParaRPr lang="en-US" dirty="0"/>
          </a:p>
        </p:txBody>
      </p:sp>
      <p:sp>
        <p:nvSpPr>
          <p:cNvPr id="3" name="Subtitle 2"/>
          <p:cNvSpPr>
            <a:spLocks noGrp="1"/>
          </p:cNvSpPr>
          <p:nvPr>
            <p:ph type="subTitle" idx="1"/>
          </p:nvPr>
        </p:nvSpPr>
        <p:spPr>
          <a:xfrm>
            <a:off x="873127" y="5200889"/>
            <a:ext cx="9231313" cy="1661993"/>
          </a:xfrm>
        </p:spPr>
        <p:txBody>
          <a:bodyPr/>
          <a:lstStyle/>
          <a:p>
            <a:r>
              <a:rPr lang="en-US" dirty="0" smtClean="0"/>
              <a:t>Peter Shier</a:t>
            </a:r>
          </a:p>
          <a:p>
            <a:r>
              <a:rPr lang="en-US" dirty="0" smtClean="0"/>
              <a:t>Architect -WDPG</a:t>
            </a:r>
          </a:p>
          <a:p>
            <a:r>
              <a:rPr lang="en-US" dirty="0" smtClean="0"/>
              <a:t>Microsoft Corporation</a:t>
            </a:r>
            <a:endParaRPr lang="en-US" dirty="0"/>
          </a:p>
        </p:txBody>
      </p:sp>
    </p:spTree>
  </p:cSld>
  <p:clrMapOvr>
    <a:masterClrMapping/>
  </p:clrMapOvr>
  <p:transition advClick="0">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661994"/>
          </a:xfrm>
        </p:spPr>
        <p:txBody>
          <a:bodyPr/>
          <a:lstStyle/>
          <a:p>
            <a:r>
              <a:rPr smtClean="0"/>
              <a:t>Designing An FX2 Simulator</a:t>
            </a:r>
            <a:br>
              <a:rPr smtClean="0"/>
            </a:br>
            <a:endParaRPr lang="en-US" dirty="0"/>
          </a:p>
        </p:txBody>
      </p:sp>
      <p:sp>
        <p:nvSpPr>
          <p:cNvPr id="3" name="Text Placeholder 2"/>
          <p:cNvSpPr>
            <a:spLocks noGrp="1"/>
          </p:cNvSpPr>
          <p:nvPr>
            <p:ph type="body" idx="1"/>
          </p:nvPr>
        </p:nvSpPr>
        <p:spPr>
          <a:xfrm>
            <a:off x="459106" y="1697358"/>
            <a:ext cx="10056494" cy="5929828"/>
          </a:xfrm>
        </p:spPr>
        <p:txBody>
          <a:bodyPr/>
          <a:lstStyle/>
          <a:p>
            <a:r>
              <a:rPr lang="en-US" dirty="0" smtClean="0"/>
              <a:t>Why create a simulator for this device?</a:t>
            </a:r>
          </a:p>
          <a:p>
            <a:pPr lvl="1"/>
            <a:r>
              <a:rPr lang="en-US" sz="2900" dirty="0" smtClean="0"/>
              <a:t>Automate testing of driver</a:t>
            </a:r>
          </a:p>
          <a:p>
            <a:pPr lvl="1"/>
            <a:r>
              <a:rPr lang="en-US" sz="2900" dirty="0" smtClean="0"/>
              <a:t>Increase coverage of driver</a:t>
            </a:r>
          </a:p>
          <a:p>
            <a:pPr lvl="1"/>
            <a:r>
              <a:rPr lang="en-US" sz="2900" dirty="0" smtClean="0"/>
              <a:t>Compile device firmware into simulator</a:t>
            </a:r>
          </a:p>
          <a:p>
            <a:r>
              <a:rPr lang="en-US" dirty="0" smtClean="0"/>
              <a:t>Who will use it?</a:t>
            </a:r>
          </a:p>
          <a:p>
            <a:pPr lvl="1"/>
            <a:r>
              <a:rPr lang="en-US" sz="2900" dirty="0" smtClean="0"/>
              <a:t>Driver developer:  Run tests after every change</a:t>
            </a:r>
          </a:p>
          <a:p>
            <a:pPr lvl="1"/>
            <a:r>
              <a:rPr lang="en-US" sz="2900" dirty="0" smtClean="0"/>
              <a:t>Tester:  Create automated test suites </a:t>
            </a:r>
            <a:br>
              <a:rPr lang="en-US" sz="2900" dirty="0" smtClean="0"/>
            </a:br>
            <a:r>
              <a:rPr lang="en-US" sz="2900" dirty="0" smtClean="0"/>
              <a:t>(BVT, FVT, regression, full test pass)</a:t>
            </a:r>
          </a:p>
          <a:p>
            <a:r>
              <a:rPr lang="en-US" dirty="0" smtClean="0"/>
              <a:t>What will it cost?</a:t>
            </a:r>
          </a:p>
          <a:p>
            <a:pPr lvl="1"/>
            <a:r>
              <a:rPr lang="en-US" dirty="0" smtClean="0"/>
              <a:t>~3 days</a:t>
            </a:r>
            <a:endParaRPr lang="en-US" dirty="0"/>
          </a:p>
        </p:txBody>
      </p:sp>
    </p:spTree>
  </p:cSld>
  <p:clrMapOvr>
    <a:masterClrMapping/>
  </p:clrMapOvr>
  <p:transition advClick="0">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Simulator Design Decisions</a:t>
            </a:r>
            <a:endParaRPr lang="en-US" dirty="0"/>
          </a:p>
        </p:txBody>
      </p:sp>
      <p:sp>
        <p:nvSpPr>
          <p:cNvPr id="3" name="Text Placeholder 2"/>
          <p:cNvSpPr>
            <a:spLocks noGrp="1"/>
          </p:cNvSpPr>
          <p:nvPr>
            <p:ph type="body" idx="1"/>
          </p:nvPr>
        </p:nvSpPr>
        <p:spPr>
          <a:xfrm>
            <a:off x="459106" y="1697358"/>
            <a:ext cx="10056494" cy="6807505"/>
          </a:xfrm>
        </p:spPr>
        <p:txBody>
          <a:bodyPr/>
          <a:lstStyle/>
          <a:p>
            <a:r>
              <a:rPr lang="en-US" sz="2900" dirty="0" smtClean="0"/>
              <a:t>How to package it?</a:t>
            </a:r>
          </a:p>
          <a:p>
            <a:pPr lvl="1"/>
            <a:r>
              <a:rPr lang="en-US" sz="2400" dirty="0" smtClean="0"/>
              <a:t>Must be COM client code in C++</a:t>
            </a:r>
          </a:p>
          <a:p>
            <a:pPr lvl="1"/>
            <a:r>
              <a:rPr lang="en-US" sz="2400" dirty="0" smtClean="0"/>
              <a:t>Should be usable from a variety of test apps</a:t>
            </a:r>
          </a:p>
          <a:p>
            <a:pPr lvl="1"/>
            <a:r>
              <a:rPr lang="en-US" sz="2400" dirty="0" smtClean="0"/>
              <a:t>Package as a COM </a:t>
            </a:r>
            <a:r>
              <a:rPr lang="en-US" sz="2400" dirty="0" err="1" smtClean="0"/>
              <a:t>InProc</a:t>
            </a:r>
            <a:r>
              <a:rPr lang="en-US" sz="2400" dirty="0" smtClean="0"/>
              <a:t> server, use ATL</a:t>
            </a:r>
          </a:p>
          <a:p>
            <a:r>
              <a:rPr lang="en-US" sz="2900" dirty="0" smtClean="0"/>
              <a:t>What will be the interface to test applications?</a:t>
            </a:r>
          </a:p>
          <a:p>
            <a:pPr lvl="1"/>
            <a:r>
              <a:rPr lang="en-US" sz="2400" dirty="0" smtClean="0"/>
              <a:t>Similar to WDK loopback sample (</a:t>
            </a:r>
            <a:r>
              <a:rPr lang="en-US" sz="2400" dirty="0" err="1" smtClean="0"/>
              <a:t>bulkusb</a:t>
            </a:r>
            <a:r>
              <a:rPr lang="en-US" sz="2400" dirty="0" smtClean="0"/>
              <a:t>) with some additions</a:t>
            </a:r>
          </a:p>
          <a:p>
            <a:pPr lvl="2"/>
            <a:r>
              <a:rPr lang="en-US" sz="2200" dirty="0" smtClean="0"/>
              <a:t>Get switch and LED states</a:t>
            </a:r>
          </a:p>
          <a:p>
            <a:pPr lvl="2"/>
            <a:r>
              <a:rPr lang="en-US" sz="2200" dirty="0" smtClean="0"/>
              <a:t>Set state of switches</a:t>
            </a:r>
          </a:p>
          <a:p>
            <a:pPr lvl="2"/>
            <a:r>
              <a:rPr lang="en-US" sz="2200" dirty="0" smtClean="0"/>
              <a:t>Inject faults (corrupt loopback data, delay loopback response)</a:t>
            </a:r>
          </a:p>
          <a:p>
            <a:pPr lvl="2"/>
            <a:r>
              <a:rPr lang="en-US" sz="2200" dirty="0" smtClean="0"/>
              <a:t>Fire events for LED display changes</a:t>
            </a:r>
          </a:p>
          <a:p>
            <a:r>
              <a:rPr lang="en-US" sz="2900" dirty="0" smtClean="0"/>
              <a:t>Polled or event driven endpoints?</a:t>
            </a:r>
          </a:p>
          <a:p>
            <a:pPr lvl="1"/>
            <a:r>
              <a:rPr lang="en-US" sz="2400" dirty="0" smtClean="0"/>
              <a:t>For bulk and interrupt event-driven is simpler and will perform sufficiently</a:t>
            </a:r>
          </a:p>
          <a:p>
            <a:endParaRPr lang="en-US" sz="2900" dirty="0"/>
          </a:p>
        </p:txBody>
      </p:sp>
    </p:spTree>
  </p:cSld>
  <p:clrMapOvr>
    <a:masterClrMapping/>
  </p:clrMapOvr>
  <p:transition advClick="0">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p:cNvSpPr/>
          <p:nvPr/>
        </p:nvSpPr>
        <p:spPr bwMode="auto">
          <a:xfrm>
            <a:off x="168813" y="1703071"/>
            <a:ext cx="10621108" cy="6526530"/>
          </a:xfrm>
          <a:prstGeom prst="rect">
            <a:avLst/>
          </a:prstGeom>
          <a:gradFill flip="none" rotWithShape="1">
            <a:gsLst>
              <a:gs pos="9000">
                <a:srgbClr val="FFFFFF">
                  <a:alpha val="0"/>
                </a:srgbClr>
              </a:gs>
              <a:gs pos="31000">
                <a:schemeClr val="bg2">
                  <a:alpha val="63000"/>
                </a:schemeClr>
              </a:gs>
              <a:gs pos="67000">
                <a:schemeClr val="bg2">
                  <a:alpha val="44000"/>
                </a:schemeClr>
              </a:gs>
              <a:gs pos="86000">
                <a:schemeClr val="tx1">
                  <a:alpha val="0"/>
                </a:schemeClr>
              </a:gs>
            </a:gsLst>
            <a:lin ang="16200000" scaled="1"/>
            <a:tileRect/>
          </a:gradFill>
          <a:ln w="15875" cap="sq" cmpd="sng" algn="ctr">
            <a:gradFill>
              <a:gsLst>
                <a:gs pos="0">
                  <a:schemeClr val="accent1">
                    <a:tint val="66000"/>
                    <a:satMod val="160000"/>
                    <a:alpha val="0"/>
                  </a:schemeClr>
                </a:gs>
                <a:gs pos="50000">
                  <a:schemeClr val="accent1">
                    <a:tint val="44500"/>
                    <a:satMod val="160000"/>
                  </a:schemeClr>
                </a:gs>
                <a:gs pos="100000">
                  <a:schemeClr val="accent1">
                    <a:tint val="23500"/>
                    <a:satMod val="160000"/>
                    <a:alpha val="0"/>
                  </a:schemeClr>
                </a:gs>
              </a:gsLst>
              <a:lin ang="5400000" scaled="0"/>
            </a:gradFill>
            <a:prstDash val="solid"/>
            <a:headEnd type="none" w="med" len="med"/>
            <a:tailEnd type="none" w="med" len="med"/>
          </a:ln>
          <a:effectLst>
            <a:outerShdw blurRad="50800" dist="38100" dir="10800000" algn="r" rotWithShape="0">
              <a:prstClr val="black">
                <a:alpha val="40000"/>
              </a:prstClr>
            </a:outerShdw>
          </a:effectLst>
          <a:sp3d>
            <a:bevelT w="82550"/>
          </a:sp3d>
        </p:spPr>
        <p:txBody>
          <a:bodyPr vert="horz" wrap="square" lIns="131674" tIns="65837" rIns="131674" bIns="65837" numCol="1" rtlCol="0" anchor="ctr" anchorCtr="0" compatLnSpc="1">
            <a:prstTxWarp prst="textNoShape">
              <a:avLst/>
            </a:prstTxWarp>
          </a:bodyPr>
          <a:lstStyle/>
          <a:p>
            <a:pPr algn="ctr" defTabSz="1316356"/>
            <a:endParaRPr lang="en-US" sz="3800" kern="0" dirty="0" smtClean="0">
              <a:solidFill>
                <a:srgbClr val="FFFFFF"/>
              </a:solidFill>
              <a:latin typeface="Segoe" pitchFamily="34" charset="0"/>
            </a:endParaRPr>
          </a:p>
        </p:txBody>
      </p:sp>
      <p:sp>
        <p:nvSpPr>
          <p:cNvPr id="2" name="Title 1"/>
          <p:cNvSpPr>
            <a:spLocks noGrp="1"/>
          </p:cNvSpPr>
          <p:nvPr>
            <p:ph type="title"/>
          </p:nvPr>
        </p:nvSpPr>
        <p:spPr/>
        <p:txBody>
          <a:bodyPr/>
          <a:lstStyle/>
          <a:p>
            <a:r>
              <a:rPr lang="en-US" smtClean="0"/>
              <a:t>FX2 Simulator Components</a:t>
            </a:r>
            <a:endParaRPr lang="en-US" dirty="0"/>
          </a:p>
        </p:txBody>
      </p:sp>
      <p:sp>
        <p:nvSpPr>
          <p:cNvPr id="9" name="AutoShape 19"/>
          <p:cNvSpPr>
            <a:spLocks noChangeArrowheads="1"/>
          </p:cNvSpPr>
          <p:nvPr/>
        </p:nvSpPr>
        <p:spPr bwMode="auto">
          <a:xfrm>
            <a:off x="457200" y="7444740"/>
            <a:ext cx="2377440" cy="419100"/>
          </a:xfrm>
          <a:prstGeom prst="flowChartProcess">
            <a:avLst/>
          </a:prstGeom>
          <a:ln>
            <a:headEnd type="none" w="med" len="med"/>
            <a:tailEnd type="none" w="med" len="med"/>
          </a:ln>
          <a:effectLst>
            <a:glow rad="70000">
              <a:schemeClr val="accent4">
                <a:tint val="30000"/>
                <a:shade val="95000"/>
                <a:satMod val="300000"/>
                <a:alpha val="50000"/>
              </a:schemeClr>
            </a:glow>
            <a:outerShdw blurRad="635000" sx="102000" sy="102000" algn="ctr" rotWithShape="0">
              <a:prstClr val="black"/>
            </a:outerShdw>
          </a:effectLst>
        </p:spPr>
        <p:style>
          <a:lnRef idx="1">
            <a:schemeClr val="accent4"/>
          </a:lnRef>
          <a:fillRef idx="3">
            <a:schemeClr val="accent4"/>
          </a:fillRef>
          <a:effectRef idx="2">
            <a:schemeClr val="accent4"/>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lnSpc>
                <a:spcPct val="90000"/>
              </a:lnSpc>
              <a:spcBef>
                <a:spcPct val="30000"/>
              </a:spcBef>
            </a:pPr>
            <a:endParaRPr lang="en-US" sz="1900" dirty="0">
              <a:solidFill>
                <a:srgbClr val="FFFFFF"/>
              </a:solidFill>
              <a:effectLst>
                <a:outerShdw blurRad="38100" dist="38100" dir="2700000" algn="tl">
                  <a:srgbClr val="000000">
                    <a:alpha val="43137"/>
                  </a:srgbClr>
                </a:outerShdw>
              </a:effectLst>
              <a:latin typeface="Segoe" pitchFamily="34" charset="0"/>
            </a:endParaRPr>
          </a:p>
          <a:p>
            <a:pPr algn="ctr" defTabSz="1096876">
              <a:lnSpc>
                <a:spcPct val="90000"/>
              </a:lnSpc>
              <a:spcBef>
                <a:spcPct val="30000"/>
              </a:spcBef>
            </a:pPr>
            <a:endParaRPr lang="en-US" sz="1900" dirty="0">
              <a:solidFill>
                <a:srgbClr val="FFFFFF"/>
              </a:solidFill>
              <a:effectLst>
                <a:outerShdw blurRad="38100" dist="38100" dir="2700000" algn="tl">
                  <a:srgbClr val="000000">
                    <a:alpha val="43137"/>
                  </a:srgbClr>
                </a:outerShdw>
              </a:effectLst>
              <a:latin typeface="Segoe" pitchFamily="34" charset="0"/>
            </a:endParaRPr>
          </a:p>
          <a:p>
            <a:pPr algn="ctr" defTabSz="1096876">
              <a:lnSpc>
                <a:spcPct val="90000"/>
              </a:lnSpc>
              <a:spcBef>
                <a:spcPct val="30000"/>
              </a:spcBef>
            </a:pPr>
            <a:r>
              <a:rPr lang="en-US" sz="1900" dirty="0" smtClean="0">
                <a:solidFill>
                  <a:srgbClr val="FFFFFF"/>
                </a:solidFill>
                <a:effectLst>
                  <a:outerShdw blurRad="38100" dist="38100" dir="2700000" algn="tl">
                    <a:srgbClr val="000000">
                      <a:alpha val="43137"/>
                    </a:srgbClr>
                  </a:outerShdw>
                </a:effectLst>
                <a:latin typeface="Segoe" pitchFamily="34" charset="0"/>
              </a:rPr>
              <a:t>dsfroot.sys</a:t>
            </a:r>
            <a:endParaRPr lang="en-US" sz="1900" dirty="0">
              <a:solidFill>
                <a:srgbClr val="FFFFFF"/>
              </a:solidFill>
              <a:effectLst>
                <a:outerShdw blurRad="38100" dist="38100" dir="2700000" algn="tl">
                  <a:srgbClr val="000000">
                    <a:alpha val="43137"/>
                  </a:srgbClr>
                </a:outerShdw>
              </a:effectLst>
              <a:latin typeface="Segoe" pitchFamily="34" charset="0"/>
            </a:endParaRPr>
          </a:p>
          <a:p>
            <a:pPr algn="ctr" defTabSz="1096876">
              <a:lnSpc>
                <a:spcPct val="90000"/>
              </a:lnSpc>
              <a:spcBef>
                <a:spcPct val="30000"/>
              </a:spcBef>
            </a:pPr>
            <a:endParaRPr lang="en-US" sz="1900" dirty="0">
              <a:solidFill>
                <a:srgbClr val="FFFFFF"/>
              </a:solidFill>
              <a:effectLst>
                <a:outerShdw blurRad="38100" dist="38100" dir="2700000" algn="tl">
                  <a:srgbClr val="000000">
                    <a:alpha val="43137"/>
                  </a:srgbClr>
                </a:outerShdw>
              </a:effectLst>
              <a:latin typeface="Segoe" pitchFamily="34" charset="0"/>
            </a:endParaRPr>
          </a:p>
          <a:p>
            <a:pPr algn="ctr" defTabSz="1096876">
              <a:lnSpc>
                <a:spcPct val="90000"/>
              </a:lnSpc>
              <a:spcBef>
                <a:spcPct val="30000"/>
              </a:spcBef>
            </a:pPr>
            <a:endParaRPr lang="en-US" sz="1900" dirty="0">
              <a:solidFill>
                <a:srgbClr val="FFFFFF"/>
              </a:solidFill>
              <a:effectLst>
                <a:outerShdw blurRad="38100" dist="38100" dir="2700000" algn="tl">
                  <a:srgbClr val="000000">
                    <a:alpha val="43137"/>
                  </a:srgbClr>
                </a:outerShdw>
              </a:effectLst>
              <a:latin typeface="Segoe" pitchFamily="34" charset="0"/>
            </a:endParaRPr>
          </a:p>
        </p:txBody>
      </p:sp>
      <p:cxnSp>
        <p:nvCxnSpPr>
          <p:cNvPr id="32" name="Straight Arrow Connector 31"/>
          <p:cNvCxnSpPr/>
          <p:nvPr/>
        </p:nvCxnSpPr>
        <p:spPr bwMode="auto">
          <a:xfrm rot="5400000">
            <a:off x="1417795" y="7307104"/>
            <a:ext cx="274320" cy="953"/>
          </a:xfrm>
          <a:prstGeom prst="straightConnector1">
            <a:avLst/>
          </a:prstGeom>
          <a:noFill/>
          <a:ln w="19050">
            <a:solidFill>
              <a:schemeClr val="accent6"/>
            </a:solidFill>
            <a:miter lim="800000"/>
            <a:headEnd/>
            <a:tailEnd type="triangle" w="med" len="med"/>
          </a:ln>
          <a:effectLst>
            <a:glow rad="101600">
              <a:schemeClr val="accent4">
                <a:satMod val="175000"/>
                <a:alpha val="40000"/>
              </a:schemeClr>
            </a:glow>
          </a:effectLst>
        </p:spPr>
      </p:cxnSp>
      <p:sp>
        <p:nvSpPr>
          <p:cNvPr id="35" name="AutoShape 19"/>
          <p:cNvSpPr>
            <a:spLocks noChangeArrowheads="1"/>
          </p:cNvSpPr>
          <p:nvPr/>
        </p:nvSpPr>
        <p:spPr bwMode="auto">
          <a:xfrm>
            <a:off x="457200" y="6804660"/>
            <a:ext cx="2377440" cy="365760"/>
          </a:xfrm>
          <a:prstGeom prst="flowChartProcess">
            <a:avLst/>
          </a:prstGeom>
          <a:ln>
            <a:headEnd type="none" w="med" len="med"/>
            <a:tailEnd type="none" w="med" len="med"/>
          </a:ln>
          <a:effectLst>
            <a:glow rad="70000">
              <a:schemeClr val="accent4">
                <a:tint val="30000"/>
                <a:shade val="95000"/>
                <a:satMod val="300000"/>
                <a:alpha val="50000"/>
              </a:schemeClr>
            </a:glow>
            <a:outerShdw blurRad="635000" sx="102000" sy="102000" algn="ctr" rotWithShape="0">
              <a:prstClr val="black"/>
            </a:outerShdw>
          </a:effectLst>
        </p:spPr>
        <p:style>
          <a:lnRef idx="1">
            <a:schemeClr val="accent4"/>
          </a:lnRef>
          <a:fillRef idx="3">
            <a:schemeClr val="accent4"/>
          </a:fillRef>
          <a:effectRef idx="2">
            <a:schemeClr val="accent4"/>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lnSpc>
                <a:spcPct val="90000"/>
              </a:lnSpc>
              <a:spcBef>
                <a:spcPct val="30000"/>
              </a:spcBef>
            </a:pPr>
            <a:endParaRPr lang="en-US" sz="1900" dirty="0">
              <a:solidFill>
                <a:srgbClr val="FFFFFF"/>
              </a:solidFill>
              <a:effectLst>
                <a:outerShdw blurRad="38100" dist="38100" dir="2700000" algn="tl">
                  <a:srgbClr val="000000">
                    <a:alpha val="43137"/>
                  </a:srgbClr>
                </a:outerShdw>
              </a:effectLst>
              <a:latin typeface="Segoe" pitchFamily="34" charset="0"/>
            </a:endParaRPr>
          </a:p>
          <a:p>
            <a:pPr algn="ctr" defTabSz="1096876">
              <a:lnSpc>
                <a:spcPct val="90000"/>
              </a:lnSpc>
              <a:spcBef>
                <a:spcPct val="30000"/>
              </a:spcBef>
            </a:pPr>
            <a:endParaRPr lang="en-US" sz="1900" dirty="0">
              <a:solidFill>
                <a:srgbClr val="FFFFFF"/>
              </a:solidFill>
              <a:effectLst>
                <a:outerShdw blurRad="38100" dist="38100" dir="2700000" algn="tl">
                  <a:srgbClr val="000000">
                    <a:alpha val="43137"/>
                  </a:srgbClr>
                </a:outerShdw>
              </a:effectLst>
              <a:latin typeface="Segoe" pitchFamily="34" charset="0"/>
            </a:endParaRPr>
          </a:p>
          <a:p>
            <a:pPr algn="ctr" defTabSz="1096876">
              <a:lnSpc>
                <a:spcPct val="90000"/>
              </a:lnSpc>
              <a:spcBef>
                <a:spcPct val="30000"/>
              </a:spcBef>
            </a:pPr>
            <a:r>
              <a:rPr lang="en-US" sz="1900" dirty="0" smtClean="0">
                <a:solidFill>
                  <a:srgbClr val="FFFFFF"/>
                </a:solidFill>
                <a:effectLst>
                  <a:outerShdw blurRad="38100" dist="38100" dir="2700000" algn="tl">
                    <a:srgbClr val="000000">
                      <a:alpha val="43137"/>
                    </a:srgbClr>
                  </a:outerShdw>
                </a:effectLst>
                <a:latin typeface="Segoe" pitchFamily="34" charset="0"/>
              </a:rPr>
              <a:t>softehci.sys</a:t>
            </a:r>
            <a:endParaRPr lang="en-US" sz="1900" dirty="0">
              <a:solidFill>
                <a:srgbClr val="FFFFFF"/>
              </a:solidFill>
              <a:effectLst>
                <a:outerShdw blurRad="38100" dist="38100" dir="2700000" algn="tl">
                  <a:srgbClr val="000000">
                    <a:alpha val="43137"/>
                  </a:srgbClr>
                </a:outerShdw>
              </a:effectLst>
              <a:latin typeface="Segoe" pitchFamily="34" charset="0"/>
            </a:endParaRPr>
          </a:p>
          <a:p>
            <a:pPr algn="ctr" defTabSz="1096876">
              <a:lnSpc>
                <a:spcPct val="90000"/>
              </a:lnSpc>
              <a:spcBef>
                <a:spcPct val="30000"/>
              </a:spcBef>
            </a:pPr>
            <a:endParaRPr lang="en-US" sz="1900" dirty="0">
              <a:solidFill>
                <a:srgbClr val="FFFFFF"/>
              </a:solidFill>
              <a:effectLst>
                <a:outerShdw blurRad="38100" dist="38100" dir="2700000" algn="tl">
                  <a:srgbClr val="000000">
                    <a:alpha val="43137"/>
                  </a:srgbClr>
                </a:outerShdw>
              </a:effectLst>
              <a:latin typeface="Segoe" pitchFamily="34" charset="0"/>
            </a:endParaRPr>
          </a:p>
          <a:p>
            <a:pPr algn="ctr" defTabSz="1096876">
              <a:lnSpc>
                <a:spcPct val="90000"/>
              </a:lnSpc>
              <a:spcBef>
                <a:spcPct val="30000"/>
              </a:spcBef>
            </a:pPr>
            <a:endParaRPr lang="en-US" sz="1900" dirty="0">
              <a:solidFill>
                <a:srgbClr val="FFFFFF"/>
              </a:solidFill>
              <a:effectLst>
                <a:outerShdw blurRad="38100" dist="38100" dir="2700000" algn="tl">
                  <a:srgbClr val="000000">
                    <a:alpha val="43137"/>
                  </a:srgbClr>
                </a:outerShdw>
              </a:effectLst>
              <a:latin typeface="Segoe" pitchFamily="34" charset="0"/>
            </a:endParaRPr>
          </a:p>
        </p:txBody>
      </p:sp>
      <p:sp>
        <p:nvSpPr>
          <p:cNvPr id="37" name="AutoShape 19"/>
          <p:cNvSpPr>
            <a:spLocks noChangeArrowheads="1"/>
          </p:cNvSpPr>
          <p:nvPr/>
        </p:nvSpPr>
        <p:spPr bwMode="auto">
          <a:xfrm>
            <a:off x="457200" y="6073140"/>
            <a:ext cx="2377440" cy="418147"/>
          </a:xfrm>
          <a:prstGeom prst="flowChartProcess">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lnSpc>
                <a:spcPct val="90000"/>
              </a:lnSpc>
              <a:spcBef>
                <a:spcPct val="30000"/>
              </a:spcBef>
            </a:pPr>
            <a:endParaRPr lang="en-US" sz="1900" dirty="0">
              <a:solidFill>
                <a:srgbClr val="FFFFFF"/>
              </a:solidFill>
              <a:latin typeface="Segoe" pitchFamily="34" charset="0"/>
            </a:endParaRPr>
          </a:p>
          <a:p>
            <a:pPr algn="ctr" defTabSz="1096876">
              <a:lnSpc>
                <a:spcPct val="90000"/>
              </a:lnSpc>
              <a:spcBef>
                <a:spcPct val="30000"/>
              </a:spcBef>
            </a:pPr>
            <a:endParaRPr lang="en-US" sz="1900" dirty="0">
              <a:solidFill>
                <a:srgbClr val="FFFFFF"/>
              </a:solidFill>
              <a:latin typeface="Segoe" pitchFamily="34" charset="0"/>
            </a:endParaRPr>
          </a:p>
          <a:p>
            <a:pPr algn="ctr" defTabSz="1096876">
              <a:lnSpc>
                <a:spcPct val="90000"/>
              </a:lnSpc>
              <a:spcBef>
                <a:spcPct val="30000"/>
              </a:spcBef>
            </a:pPr>
            <a:r>
              <a:rPr lang="en-US" sz="1900" dirty="0" smtClean="0">
                <a:solidFill>
                  <a:srgbClr val="FFFFFF"/>
                </a:solidFill>
                <a:latin typeface="Segoe" pitchFamily="34" charset="0"/>
              </a:rPr>
              <a:t>usbehci_dsf.sys</a:t>
            </a:r>
            <a:endParaRPr lang="en-US" sz="1900" dirty="0">
              <a:solidFill>
                <a:srgbClr val="FFFFFF"/>
              </a:solidFill>
              <a:latin typeface="Segoe" pitchFamily="34" charset="0"/>
            </a:endParaRPr>
          </a:p>
          <a:p>
            <a:pPr algn="ctr" defTabSz="1096876">
              <a:lnSpc>
                <a:spcPct val="90000"/>
              </a:lnSpc>
              <a:spcBef>
                <a:spcPct val="30000"/>
              </a:spcBef>
            </a:pPr>
            <a:endParaRPr lang="en-US" sz="1900" dirty="0">
              <a:solidFill>
                <a:srgbClr val="FFFFFF"/>
              </a:solidFill>
              <a:latin typeface="Segoe" pitchFamily="34" charset="0"/>
            </a:endParaRPr>
          </a:p>
          <a:p>
            <a:pPr algn="ctr" defTabSz="1096876">
              <a:lnSpc>
                <a:spcPct val="90000"/>
              </a:lnSpc>
              <a:spcBef>
                <a:spcPct val="30000"/>
              </a:spcBef>
            </a:pPr>
            <a:endParaRPr lang="en-US" sz="1900" dirty="0">
              <a:solidFill>
                <a:srgbClr val="FFFFFF"/>
              </a:solidFill>
              <a:latin typeface="Segoe" pitchFamily="34" charset="0"/>
            </a:endParaRPr>
          </a:p>
        </p:txBody>
      </p:sp>
      <p:sp>
        <p:nvSpPr>
          <p:cNvPr id="43" name="AutoShape 19"/>
          <p:cNvSpPr>
            <a:spLocks noChangeArrowheads="1"/>
          </p:cNvSpPr>
          <p:nvPr/>
        </p:nvSpPr>
        <p:spPr bwMode="auto">
          <a:xfrm>
            <a:off x="3749040" y="6035040"/>
            <a:ext cx="2377440" cy="457200"/>
          </a:xfrm>
          <a:prstGeom prst="flowChartProcess">
            <a:avLst/>
          </a:prstGeom>
          <a:ln>
            <a:headEnd type="none" w="med" len="med"/>
            <a:tailEnd type="none" w="med" len="med"/>
          </a:ln>
          <a:effectLst>
            <a:glow rad="70000">
              <a:schemeClr val="accent4">
                <a:tint val="30000"/>
                <a:shade val="95000"/>
                <a:satMod val="300000"/>
                <a:alpha val="50000"/>
              </a:schemeClr>
            </a:glow>
            <a:outerShdw blurRad="635000" sx="102000" sy="102000" algn="ctr" rotWithShape="0">
              <a:prstClr val="black"/>
            </a:outerShdw>
          </a:effectLst>
        </p:spPr>
        <p:style>
          <a:lnRef idx="1">
            <a:schemeClr val="accent4"/>
          </a:lnRef>
          <a:fillRef idx="3">
            <a:schemeClr val="accent4"/>
          </a:fillRef>
          <a:effectRef idx="2">
            <a:schemeClr val="accent4"/>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lnSpc>
                <a:spcPct val="90000"/>
              </a:lnSpc>
              <a:spcBef>
                <a:spcPct val="30000"/>
              </a:spcBef>
            </a:pPr>
            <a:endParaRPr lang="en-US" sz="1900" dirty="0">
              <a:solidFill>
                <a:srgbClr val="FFFFFF"/>
              </a:solidFill>
              <a:effectLst>
                <a:outerShdw blurRad="38100" dist="38100" dir="2700000" algn="tl">
                  <a:srgbClr val="000000">
                    <a:alpha val="43137"/>
                  </a:srgbClr>
                </a:outerShdw>
              </a:effectLst>
              <a:latin typeface="Segoe" pitchFamily="34" charset="0"/>
            </a:endParaRPr>
          </a:p>
          <a:p>
            <a:pPr algn="ctr" defTabSz="1096876">
              <a:lnSpc>
                <a:spcPct val="90000"/>
              </a:lnSpc>
              <a:spcBef>
                <a:spcPct val="30000"/>
              </a:spcBef>
            </a:pPr>
            <a:endParaRPr lang="en-US" sz="1900" dirty="0">
              <a:solidFill>
                <a:srgbClr val="FFFFFF"/>
              </a:solidFill>
              <a:effectLst>
                <a:outerShdw blurRad="38100" dist="38100" dir="2700000" algn="tl">
                  <a:srgbClr val="000000">
                    <a:alpha val="43137"/>
                  </a:srgbClr>
                </a:outerShdw>
              </a:effectLst>
              <a:latin typeface="Segoe" pitchFamily="34" charset="0"/>
            </a:endParaRPr>
          </a:p>
          <a:p>
            <a:pPr algn="ctr" defTabSz="1096876">
              <a:lnSpc>
                <a:spcPct val="90000"/>
              </a:lnSpc>
              <a:spcBef>
                <a:spcPct val="30000"/>
              </a:spcBef>
            </a:pPr>
            <a:r>
              <a:rPr lang="en-US" sz="1900" dirty="0" smtClean="0">
                <a:solidFill>
                  <a:srgbClr val="FFFFFF"/>
                </a:solidFill>
                <a:effectLst>
                  <a:outerShdw blurRad="38100" dist="38100" dir="2700000" algn="tl">
                    <a:srgbClr val="000000">
                      <a:alpha val="43137"/>
                    </a:srgbClr>
                  </a:outerShdw>
                </a:effectLst>
                <a:latin typeface="Segoe" pitchFamily="34" charset="0"/>
              </a:rPr>
              <a:t>softusbk.sys</a:t>
            </a:r>
            <a:endParaRPr lang="en-US" sz="1900" dirty="0">
              <a:solidFill>
                <a:srgbClr val="FFFFFF"/>
              </a:solidFill>
              <a:effectLst>
                <a:outerShdw blurRad="38100" dist="38100" dir="2700000" algn="tl">
                  <a:srgbClr val="000000">
                    <a:alpha val="43137"/>
                  </a:srgbClr>
                </a:outerShdw>
              </a:effectLst>
              <a:latin typeface="Segoe" pitchFamily="34" charset="0"/>
            </a:endParaRPr>
          </a:p>
          <a:p>
            <a:pPr algn="ctr" defTabSz="1096876">
              <a:lnSpc>
                <a:spcPct val="90000"/>
              </a:lnSpc>
              <a:spcBef>
                <a:spcPct val="30000"/>
              </a:spcBef>
            </a:pPr>
            <a:endParaRPr lang="en-US" sz="1900" dirty="0">
              <a:solidFill>
                <a:srgbClr val="FFFFFF"/>
              </a:solidFill>
              <a:effectLst>
                <a:outerShdw blurRad="38100" dist="38100" dir="2700000" algn="tl">
                  <a:srgbClr val="000000">
                    <a:alpha val="43137"/>
                  </a:srgbClr>
                </a:outerShdw>
              </a:effectLst>
              <a:latin typeface="Segoe" pitchFamily="34" charset="0"/>
            </a:endParaRPr>
          </a:p>
          <a:p>
            <a:pPr algn="ctr" defTabSz="1096876">
              <a:lnSpc>
                <a:spcPct val="90000"/>
              </a:lnSpc>
              <a:spcBef>
                <a:spcPct val="30000"/>
              </a:spcBef>
            </a:pPr>
            <a:endParaRPr lang="en-US" sz="1900" dirty="0">
              <a:solidFill>
                <a:srgbClr val="FFFFFF"/>
              </a:solidFill>
              <a:effectLst>
                <a:outerShdw blurRad="38100" dist="38100" dir="2700000" algn="tl">
                  <a:srgbClr val="000000">
                    <a:alpha val="43137"/>
                  </a:srgbClr>
                </a:outerShdw>
              </a:effectLst>
              <a:latin typeface="Segoe" pitchFamily="34" charset="0"/>
            </a:endParaRPr>
          </a:p>
        </p:txBody>
      </p:sp>
      <p:cxnSp>
        <p:nvCxnSpPr>
          <p:cNvPr id="45" name="Straight Arrow Connector 44"/>
          <p:cNvCxnSpPr>
            <a:endCxn id="43" idx="1"/>
          </p:cNvCxnSpPr>
          <p:nvPr/>
        </p:nvCxnSpPr>
        <p:spPr bwMode="auto">
          <a:xfrm flipV="1">
            <a:off x="2834640" y="6263640"/>
            <a:ext cx="914400" cy="18576"/>
          </a:xfrm>
          <a:prstGeom prst="straightConnector1">
            <a:avLst/>
          </a:prstGeom>
          <a:noFill/>
          <a:ln w="19050">
            <a:solidFill>
              <a:schemeClr val="accent6"/>
            </a:solidFill>
            <a:miter lim="800000"/>
            <a:headEnd/>
            <a:tailEnd type="triangle" w="med" len="med"/>
          </a:ln>
          <a:effectLst>
            <a:glow rad="101600">
              <a:schemeClr val="accent4">
                <a:satMod val="175000"/>
                <a:alpha val="40000"/>
              </a:schemeClr>
            </a:glow>
          </a:effectLst>
        </p:spPr>
      </p:cxnSp>
      <p:sp>
        <p:nvSpPr>
          <p:cNvPr id="46" name="AutoShape 19"/>
          <p:cNvSpPr>
            <a:spLocks noChangeArrowheads="1"/>
          </p:cNvSpPr>
          <p:nvPr/>
        </p:nvSpPr>
        <p:spPr bwMode="auto">
          <a:xfrm>
            <a:off x="3749040" y="5303520"/>
            <a:ext cx="2377440" cy="457200"/>
          </a:xfrm>
          <a:prstGeom prst="flowChartProcess">
            <a:avLst/>
          </a:prstGeom>
          <a:ln>
            <a:headEnd type="none" w="med" len="med"/>
            <a:tailEnd type="none" w="med" len="med"/>
          </a:ln>
          <a:effectLst>
            <a:glow rad="70000">
              <a:schemeClr val="accent4">
                <a:tint val="30000"/>
                <a:shade val="95000"/>
                <a:satMod val="300000"/>
                <a:alpha val="50000"/>
              </a:schemeClr>
            </a:glow>
            <a:outerShdw blurRad="635000" sx="102000" sy="102000" algn="ctr" rotWithShape="0">
              <a:prstClr val="black"/>
            </a:outerShdw>
          </a:effectLst>
        </p:spPr>
        <p:style>
          <a:lnRef idx="1">
            <a:schemeClr val="accent4"/>
          </a:lnRef>
          <a:fillRef idx="3">
            <a:schemeClr val="accent4"/>
          </a:fillRef>
          <a:effectRef idx="2">
            <a:schemeClr val="accent4"/>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lnSpc>
                <a:spcPct val="90000"/>
              </a:lnSpc>
              <a:spcBef>
                <a:spcPct val="30000"/>
              </a:spcBef>
            </a:pPr>
            <a:endParaRPr lang="en-US" sz="1900" dirty="0">
              <a:solidFill>
                <a:srgbClr val="FFFFFF"/>
              </a:solidFill>
              <a:effectLst>
                <a:outerShdw blurRad="38100" dist="38100" dir="2700000" algn="tl">
                  <a:srgbClr val="000000">
                    <a:alpha val="43137"/>
                  </a:srgbClr>
                </a:outerShdw>
              </a:effectLst>
              <a:latin typeface="Segoe" pitchFamily="34" charset="0"/>
            </a:endParaRPr>
          </a:p>
          <a:p>
            <a:pPr algn="ctr" defTabSz="1096876">
              <a:lnSpc>
                <a:spcPct val="90000"/>
              </a:lnSpc>
              <a:spcBef>
                <a:spcPct val="30000"/>
              </a:spcBef>
            </a:pPr>
            <a:endParaRPr lang="en-US" sz="1900" dirty="0">
              <a:solidFill>
                <a:srgbClr val="FFFFFF"/>
              </a:solidFill>
              <a:effectLst>
                <a:outerShdw blurRad="38100" dist="38100" dir="2700000" algn="tl">
                  <a:srgbClr val="000000">
                    <a:alpha val="43137"/>
                  </a:srgbClr>
                </a:outerShdw>
              </a:effectLst>
              <a:latin typeface="Segoe" pitchFamily="34" charset="0"/>
            </a:endParaRPr>
          </a:p>
          <a:p>
            <a:pPr algn="ctr" defTabSz="1096876">
              <a:lnSpc>
                <a:spcPct val="90000"/>
              </a:lnSpc>
              <a:spcBef>
                <a:spcPct val="30000"/>
              </a:spcBef>
            </a:pPr>
            <a:r>
              <a:rPr lang="en-US" sz="1900" dirty="0" smtClean="0">
                <a:solidFill>
                  <a:srgbClr val="FFFFFF"/>
                </a:solidFill>
                <a:effectLst>
                  <a:outerShdw blurRad="38100" dist="38100" dir="2700000" algn="tl">
                    <a:srgbClr val="000000">
                      <a:alpha val="43137"/>
                    </a:srgbClr>
                  </a:outerShdw>
                </a:effectLst>
                <a:latin typeface="Segoe" pitchFamily="34" charset="0"/>
              </a:rPr>
              <a:t>dsfksvcs.sys</a:t>
            </a:r>
            <a:endParaRPr lang="en-US" sz="1900" dirty="0">
              <a:solidFill>
                <a:srgbClr val="FFFFFF"/>
              </a:solidFill>
              <a:effectLst>
                <a:outerShdw blurRad="38100" dist="38100" dir="2700000" algn="tl">
                  <a:srgbClr val="000000">
                    <a:alpha val="43137"/>
                  </a:srgbClr>
                </a:outerShdw>
              </a:effectLst>
              <a:latin typeface="Segoe" pitchFamily="34" charset="0"/>
            </a:endParaRPr>
          </a:p>
          <a:p>
            <a:pPr algn="ctr" defTabSz="1096876">
              <a:lnSpc>
                <a:spcPct val="90000"/>
              </a:lnSpc>
              <a:spcBef>
                <a:spcPct val="30000"/>
              </a:spcBef>
            </a:pPr>
            <a:endParaRPr lang="en-US" sz="1900" dirty="0">
              <a:solidFill>
                <a:srgbClr val="FFFFFF"/>
              </a:solidFill>
              <a:effectLst>
                <a:outerShdw blurRad="38100" dist="38100" dir="2700000" algn="tl">
                  <a:srgbClr val="000000">
                    <a:alpha val="43137"/>
                  </a:srgbClr>
                </a:outerShdw>
              </a:effectLst>
              <a:latin typeface="Segoe" pitchFamily="34" charset="0"/>
            </a:endParaRPr>
          </a:p>
          <a:p>
            <a:pPr algn="ctr" defTabSz="1096876">
              <a:lnSpc>
                <a:spcPct val="90000"/>
              </a:lnSpc>
              <a:spcBef>
                <a:spcPct val="30000"/>
              </a:spcBef>
            </a:pPr>
            <a:endParaRPr lang="en-US" sz="1900" dirty="0">
              <a:solidFill>
                <a:srgbClr val="FFFFFF"/>
              </a:solidFill>
              <a:effectLst>
                <a:outerShdw blurRad="38100" dist="38100" dir="2700000" algn="tl">
                  <a:srgbClr val="000000">
                    <a:alpha val="43137"/>
                  </a:srgbClr>
                </a:outerShdw>
              </a:effectLst>
              <a:latin typeface="Segoe" pitchFamily="34" charset="0"/>
            </a:endParaRPr>
          </a:p>
        </p:txBody>
      </p:sp>
      <p:cxnSp>
        <p:nvCxnSpPr>
          <p:cNvPr id="50" name="Straight Arrow Connector 49"/>
          <p:cNvCxnSpPr/>
          <p:nvPr/>
        </p:nvCxnSpPr>
        <p:spPr bwMode="auto">
          <a:xfrm rot="5400000">
            <a:off x="1417795" y="6667024"/>
            <a:ext cx="274320" cy="953"/>
          </a:xfrm>
          <a:prstGeom prst="straightConnector1">
            <a:avLst/>
          </a:prstGeom>
          <a:noFill/>
          <a:ln w="19050">
            <a:solidFill>
              <a:schemeClr val="accent6"/>
            </a:solidFill>
            <a:miter lim="800000"/>
            <a:headEnd/>
            <a:tailEnd type="triangle" w="med" len="med"/>
          </a:ln>
          <a:effectLst>
            <a:glow rad="101600">
              <a:schemeClr val="accent4">
                <a:satMod val="175000"/>
                <a:alpha val="40000"/>
              </a:schemeClr>
            </a:glow>
          </a:effectLst>
        </p:spPr>
      </p:cxnSp>
      <p:cxnSp>
        <p:nvCxnSpPr>
          <p:cNvPr id="52" name="Straight Arrow Connector 51"/>
          <p:cNvCxnSpPr/>
          <p:nvPr/>
        </p:nvCxnSpPr>
        <p:spPr bwMode="auto">
          <a:xfrm rot="5400000">
            <a:off x="1417796" y="5897404"/>
            <a:ext cx="274320" cy="953"/>
          </a:xfrm>
          <a:prstGeom prst="straightConnector1">
            <a:avLst/>
          </a:prstGeom>
          <a:noFill/>
          <a:ln w="19050">
            <a:solidFill>
              <a:schemeClr val="accent6"/>
            </a:solidFill>
            <a:miter lim="800000"/>
            <a:headEnd/>
            <a:tailEnd type="triangle" w="med" len="med"/>
          </a:ln>
          <a:effectLst>
            <a:glow rad="101600">
              <a:schemeClr val="accent4">
                <a:satMod val="175000"/>
                <a:alpha val="40000"/>
              </a:schemeClr>
            </a:glow>
          </a:effectLst>
        </p:spPr>
      </p:cxnSp>
      <p:sp>
        <p:nvSpPr>
          <p:cNvPr id="53" name="AutoShape 19"/>
          <p:cNvSpPr>
            <a:spLocks noChangeArrowheads="1"/>
          </p:cNvSpPr>
          <p:nvPr/>
        </p:nvSpPr>
        <p:spPr bwMode="auto">
          <a:xfrm>
            <a:off x="457200" y="5394960"/>
            <a:ext cx="2377440" cy="365760"/>
          </a:xfrm>
          <a:prstGeom prst="flowChartProcess">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lnSpc>
                <a:spcPct val="90000"/>
              </a:lnSpc>
              <a:spcBef>
                <a:spcPct val="30000"/>
              </a:spcBef>
            </a:pPr>
            <a:endParaRPr lang="en-US" sz="1900" dirty="0">
              <a:solidFill>
                <a:srgbClr val="FFFFFF"/>
              </a:solidFill>
              <a:latin typeface="Segoe" pitchFamily="34" charset="0"/>
            </a:endParaRPr>
          </a:p>
          <a:p>
            <a:pPr algn="ctr" defTabSz="1096876">
              <a:lnSpc>
                <a:spcPct val="90000"/>
              </a:lnSpc>
              <a:spcBef>
                <a:spcPct val="30000"/>
              </a:spcBef>
            </a:pPr>
            <a:endParaRPr lang="en-US" sz="1900" dirty="0">
              <a:solidFill>
                <a:srgbClr val="FFFFFF"/>
              </a:solidFill>
              <a:latin typeface="Segoe" pitchFamily="34" charset="0"/>
            </a:endParaRPr>
          </a:p>
          <a:p>
            <a:pPr algn="ctr" defTabSz="1096876">
              <a:lnSpc>
                <a:spcPct val="90000"/>
              </a:lnSpc>
              <a:spcBef>
                <a:spcPct val="30000"/>
              </a:spcBef>
            </a:pPr>
            <a:r>
              <a:rPr lang="en-US" sz="1900" dirty="0" smtClean="0">
                <a:solidFill>
                  <a:srgbClr val="FFFFFF"/>
                </a:solidFill>
                <a:latin typeface="Segoe" pitchFamily="34" charset="0"/>
              </a:rPr>
              <a:t>usbport_dsf.sys</a:t>
            </a:r>
            <a:endParaRPr lang="en-US" sz="1900" dirty="0">
              <a:solidFill>
                <a:srgbClr val="FFFFFF"/>
              </a:solidFill>
              <a:latin typeface="Segoe" pitchFamily="34" charset="0"/>
            </a:endParaRPr>
          </a:p>
          <a:p>
            <a:pPr algn="ctr" defTabSz="1096876">
              <a:lnSpc>
                <a:spcPct val="90000"/>
              </a:lnSpc>
              <a:spcBef>
                <a:spcPct val="30000"/>
              </a:spcBef>
            </a:pPr>
            <a:endParaRPr lang="en-US" sz="1900" dirty="0">
              <a:solidFill>
                <a:srgbClr val="FFFFFF"/>
              </a:solidFill>
              <a:latin typeface="Segoe" pitchFamily="34" charset="0"/>
            </a:endParaRPr>
          </a:p>
          <a:p>
            <a:pPr algn="ctr" defTabSz="1096876">
              <a:lnSpc>
                <a:spcPct val="90000"/>
              </a:lnSpc>
              <a:spcBef>
                <a:spcPct val="30000"/>
              </a:spcBef>
            </a:pPr>
            <a:endParaRPr lang="en-US" sz="1900" dirty="0">
              <a:solidFill>
                <a:srgbClr val="FFFFFF"/>
              </a:solidFill>
              <a:latin typeface="Segoe" pitchFamily="34" charset="0"/>
            </a:endParaRPr>
          </a:p>
        </p:txBody>
      </p:sp>
      <p:cxnSp>
        <p:nvCxnSpPr>
          <p:cNvPr id="54" name="Straight Arrow Connector 53"/>
          <p:cNvCxnSpPr/>
          <p:nvPr/>
        </p:nvCxnSpPr>
        <p:spPr bwMode="auto">
          <a:xfrm rot="5400000">
            <a:off x="1417796" y="5257324"/>
            <a:ext cx="274320" cy="953"/>
          </a:xfrm>
          <a:prstGeom prst="straightConnector1">
            <a:avLst/>
          </a:prstGeom>
          <a:noFill/>
          <a:ln w="19050">
            <a:solidFill>
              <a:schemeClr val="accent6"/>
            </a:solidFill>
            <a:miter lim="800000"/>
            <a:headEnd/>
            <a:tailEnd type="triangle" w="med" len="med"/>
          </a:ln>
          <a:effectLst>
            <a:glow rad="101600">
              <a:schemeClr val="accent4">
                <a:satMod val="175000"/>
                <a:alpha val="40000"/>
              </a:schemeClr>
            </a:glow>
          </a:effectLst>
        </p:spPr>
      </p:cxnSp>
      <p:sp>
        <p:nvSpPr>
          <p:cNvPr id="55" name="AutoShape 19"/>
          <p:cNvSpPr>
            <a:spLocks noChangeArrowheads="1"/>
          </p:cNvSpPr>
          <p:nvPr/>
        </p:nvSpPr>
        <p:spPr bwMode="auto">
          <a:xfrm>
            <a:off x="457200" y="4754880"/>
            <a:ext cx="2377440" cy="365760"/>
          </a:xfrm>
          <a:prstGeom prst="flowChartProcess">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lnSpc>
                <a:spcPct val="90000"/>
              </a:lnSpc>
              <a:spcBef>
                <a:spcPct val="30000"/>
              </a:spcBef>
            </a:pPr>
            <a:endParaRPr lang="en-US" sz="1900" dirty="0">
              <a:solidFill>
                <a:srgbClr val="FFFFFF"/>
              </a:solidFill>
              <a:latin typeface="Segoe" pitchFamily="34" charset="0"/>
            </a:endParaRPr>
          </a:p>
          <a:p>
            <a:pPr algn="ctr" defTabSz="1096876">
              <a:lnSpc>
                <a:spcPct val="90000"/>
              </a:lnSpc>
              <a:spcBef>
                <a:spcPct val="30000"/>
              </a:spcBef>
            </a:pPr>
            <a:endParaRPr lang="en-US" sz="1900" dirty="0">
              <a:solidFill>
                <a:srgbClr val="FFFFFF"/>
              </a:solidFill>
              <a:latin typeface="Segoe" pitchFamily="34" charset="0"/>
            </a:endParaRPr>
          </a:p>
          <a:p>
            <a:pPr algn="ctr" defTabSz="1096876">
              <a:lnSpc>
                <a:spcPct val="90000"/>
              </a:lnSpc>
              <a:spcBef>
                <a:spcPct val="30000"/>
              </a:spcBef>
            </a:pPr>
            <a:r>
              <a:rPr lang="en-US" sz="1900" dirty="0" smtClean="0">
                <a:solidFill>
                  <a:srgbClr val="FFFFFF"/>
                </a:solidFill>
                <a:latin typeface="Segoe" pitchFamily="34" charset="0"/>
              </a:rPr>
              <a:t>usbhub.sys</a:t>
            </a:r>
            <a:endParaRPr lang="en-US" sz="1900" dirty="0">
              <a:solidFill>
                <a:srgbClr val="FFFFFF"/>
              </a:solidFill>
              <a:latin typeface="Segoe" pitchFamily="34" charset="0"/>
            </a:endParaRPr>
          </a:p>
          <a:p>
            <a:pPr algn="ctr" defTabSz="1096876">
              <a:lnSpc>
                <a:spcPct val="90000"/>
              </a:lnSpc>
              <a:spcBef>
                <a:spcPct val="30000"/>
              </a:spcBef>
            </a:pPr>
            <a:endParaRPr lang="en-US" sz="1900" dirty="0">
              <a:solidFill>
                <a:srgbClr val="FFFFFF"/>
              </a:solidFill>
              <a:latin typeface="Segoe" pitchFamily="34" charset="0"/>
            </a:endParaRPr>
          </a:p>
          <a:p>
            <a:pPr algn="ctr" defTabSz="1096876">
              <a:lnSpc>
                <a:spcPct val="90000"/>
              </a:lnSpc>
              <a:spcBef>
                <a:spcPct val="30000"/>
              </a:spcBef>
            </a:pPr>
            <a:endParaRPr lang="en-US" sz="1900" dirty="0">
              <a:solidFill>
                <a:srgbClr val="FFFFFF"/>
              </a:solidFill>
              <a:latin typeface="Segoe" pitchFamily="34" charset="0"/>
            </a:endParaRPr>
          </a:p>
        </p:txBody>
      </p:sp>
      <p:cxnSp>
        <p:nvCxnSpPr>
          <p:cNvPr id="56" name="Straight Arrow Connector 55"/>
          <p:cNvCxnSpPr/>
          <p:nvPr/>
        </p:nvCxnSpPr>
        <p:spPr bwMode="auto">
          <a:xfrm rot="5400000">
            <a:off x="1417796" y="4617244"/>
            <a:ext cx="274320" cy="953"/>
          </a:xfrm>
          <a:prstGeom prst="straightConnector1">
            <a:avLst/>
          </a:prstGeom>
          <a:noFill/>
          <a:ln w="19050">
            <a:solidFill>
              <a:schemeClr val="accent6"/>
            </a:solidFill>
            <a:miter lim="800000"/>
            <a:headEnd/>
            <a:tailEnd type="triangle" w="med" len="med"/>
          </a:ln>
          <a:effectLst>
            <a:glow rad="101600">
              <a:schemeClr val="accent4">
                <a:satMod val="175000"/>
                <a:alpha val="40000"/>
              </a:schemeClr>
            </a:glow>
          </a:effectLst>
        </p:spPr>
      </p:cxnSp>
      <p:sp>
        <p:nvSpPr>
          <p:cNvPr id="57" name="AutoShape 19"/>
          <p:cNvSpPr>
            <a:spLocks noChangeArrowheads="1"/>
          </p:cNvSpPr>
          <p:nvPr/>
        </p:nvSpPr>
        <p:spPr bwMode="auto">
          <a:xfrm>
            <a:off x="457200" y="4114800"/>
            <a:ext cx="2377440" cy="365760"/>
          </a:xfrm>
          <a:prstGeom prst="flowChartProcess">
            <a:avLst/>
          </a:prstGeom>
          <a:ln>
            <a:headEnd type="none" w="med" len="med"/>
            <a:tailEnd type="none" w="med" len="med"/>
          </a:ln>
          <a:effectLst>
            <a:glow rad="70000">
              <a:schemeClr val="accent2">
                <a:tint val="30000"/>
                <a:shade val="95000"/>
                <a:satMod val="300000"/>
                <a:alpha val="50000"/>
              </a:schemeClr>
            </a:glow>
            <a:outerShdw blurRad="635000" sx="102000" sy="102000" algn="ctr" rotWithShape="0">
              <a:prstClr val="black"/>
            </a:outerShdw>
          </a:effectLst>
        </p:spPr>
        <p:style>
          <a:lnRef idx="1">
            <a:schemeClr val="accent2"/>
          </a:lnRef>
          <a:fillRef idx="3">
            <a:schemeClr val="accent2"/>
          </a:fillRef>
          <a:effectRef idx="2">
            <a:schemeClr val="accent2"/>
          </a:effectRef>
          <a:fontRef idx="minor">
            <a:schemeClr val="lt1"/>
          </a:fontRef>
        </p:style>
        <p:txBody>
          <a:bodyPr vert="horz" wrap="none" lIns="109718" tIns="54860" rIns="109718" bIns="54860" numCol="1" rtlCol="0" anchor="ctr" anchorCtr="0" compatLnSpc="1">
            <a:prstTxWarp prst="textNoShape">
              <a:avLst/>
            </a:prstTxWarp>
          </a:bodyPr>
          <a:lstStyle/>
          <a:p>
            <a:pPr algn="ctr" defTabSz="1096876">
              <a:lnSpc>
                <a:spcPct val="90000"/>
              </a:lnSpc>
              <a:spcBef>
                <a:spcPct val="30000"/>
              </a:spcBef>
            </a:pPr>
            <a:endParaRPr lang="en-US" sz="2000" dirty="0" smtClean="0">
              <a:solidFill>
                <a:schemeClr val="bg2"/>
              </a:solidFill>
              <a:latin typeface="Segoe" pitchFamily="34" charset="0"/>
            </a:endParaRPr>
          </a:p>
          <a:p>
            <a:pPr algn="ctr" defTabSz="1096876">
              <a:lnSpc>
                <a:spcPct val="90000"/>
              </a:lnSpc>
              <a:spcBef>
                <a:spcPct val="30000"/>
              </a:spcBef>
            </a:pPr>
            <a:endParaRPr lang="en-US" sz="2000" dirty="0" smtClean="0">
              <a:solidFill>
                <a:schemeClr val="bg2"/>
              </a:solidFill>
              <a:latin typeface="Segoe" pitchFamily="34" charset="0"/>
            </a:endParaRPr>
          </a:p>
          <a:p>
            <a:pPr algn="ctr" defTabSz="1096876">
              <a:lnSpc>
                <a:spcPct val="90000"/>
              </a:lnSpc>
              <a:spcBef>
                <a:spcPct val="30000"/>
              </a:spcBef>
            </a:pPr>
            <a:r>
              <a:rPr lang="en-US" sz="2000" dirty="0" smtClean="0">
                <a:solidFill>
                  <a:schemeClr val="bg2"/>
                </a:solidFill>
                <a:latin typeface="Segoe" pitchFamily="34" charset="0"/>
              </a:rPr>
              <a:t>osrusbfx2.sys</a:t>
            </a:r>
          </a:p>
          <a:p>
            <a:pPr algn="ctr" defTabSz="1096876">
              <a:lnSpc>
                <a:spcPct val="90000"/>
              </a:lnSpc>
              <a:spcBef>
                <a:spcPct val="30000"/>
              </a:spcBef>
            </a:pPr>
            <a:endParaRPr lang="en-US" sz="2000" dirty="0" smtClean="0">
              <a:solidFill>
                <a:schemeClr val="bg2"/>
              </a:solidFill>
              <a:latin typeface="Segoe" pitchFamily="34" charset="0"/>
            </a:endParaRPr>
          </a:p>
          <a:p>
            <a:pPr algn="ctr" defTabSz="1096876">
              <a:lnSpc>
                <a:spcPct val="90000"/>
              </a:lnSpc>
              <a:spcBef>
                <a:spcPct val="30000"/>
              </a:spcBef>
            </a:pPr>
            <a:endParaRPr lang="en-US" sz="2000" dirty="0" smtClean="0">
              <a:solidFill>
                <a:schemeClr val="bg2"/>
              </a:solidFill>
              <a:latin typeface="Segoe" pitchFamily="34" charset="0"/>
            </a:endParaRPr>
          </a:p>
        </p:txBody>
      </p:sp>
      <p:cxnSp>
        <p:nvCxnSpPr>
          <p:cNvPr id="59" name="Straight Arrow Connector 58"/>
          <p:cNvCxnSpPr/>
          <p:nvPr/>
        </p:nvCxnSpPr>
        <p:spPr bwMode="auto">
          <a:xfrm>
            <a:off x="182880" y="3749040"/>
            <a:ext cx="10424160" cy="1906"/>
          </a:xfrm>
          <a:prstGeom prst="straightConnector1">
            <a:avLst/>
          </a:prstGeom>
          <a:noFill/>
          <a:ln w="19050">
            <a:solidFill>
              <a:schemeClr val="accent6"/>
            </a:solidFill>
            <a:miter lim="800000"/>
            <a:headEnd/>
            <a:tailEnd type="triangle" w="med" len="med"/>
          </a:ln>
          <a:effectLst>
            <a:glow rad="101600">
              <a:schemeClr val="accent4">
                <a:satMod val="175000"/>
                <a:alpha val="40000"/>
              </a:schemeClr>
            </a:glow>
          </a:effectLst>
        </p:spPr>
      </p:cxnSp>
      <p:cxnSp>
        <p:nvCxnSpPr>
          <p:cNvPr id="61" name="Straight Arrow Connector 60"/>
          <p:cNvCxnSpPr>
            <a:stCxn id="62" idx="2"/>
          </p:cNvCxnSpPr>
          <p:nvPr/>
        </p:nvCxnSpPr>
        <p:spPr bwMode="auto">
          <a:xfrm rot="5400000">
            <a:off x="992506" y="3552826"/>
            <a:ext cx="1097280" cy="26669"/>
          </a:xfrm>
          <a:prstGeom prst="straightConnector1">
            <a:avLst/>
          </a:prstGeom>
          <a:noFill/>
          <a:ln w="19050">
            <a:solidFill>
              <a:schemeClr val="accent6"/>
            </a:solidFill>
            <a:miter lim="800000"/>
            <a:headEnd/>
            <a:tailEnd type="triangle" w="med" len="med"/>
          </a:ln>
          <a:effectLst>
            <a:glow rad="101600">
              <a:schemeClr val="accent4">
                <a:satMod val="175000"/>
                <a:alpha val="40000"/>
              </a:schemeClr>
            </a:glow>
          </a:effectLst>
        </p:spPr>
      </p:cxnSp>
      <p:sp>
        <p:nvSpPr>
          <p:cNvPr id="62" name="AutoShape 19"/>
          <p:cNvSpPr>
            <a:spLocks noChangeArrowheads="1"/>
          </p:cNvSpPr>
          <p:nvPr/>
        </p:nvSpPr>
        <p:spPr bwMode="auto">
          <a:xfrm>
            <a:off x="365760" y="2651760"/>
            <a:ext cx="2377440" cy="365760"/>
          </a:xfrm>
          <a:prstGeom prst="flowChartProcess">
            <a:avLst/>
          </a:prstGeom>
          <a:ln>
            <a:headEnd type="none" w="med" len="med"/>
            <a:tailEnd type="none" w="med" len="med"/>
          </a:ln>
          <a:effectLst>
            <a:glow rad="70000">
              <a:schemeClr val="accent2">
                <a:tint val="30000"/>
                <a:shade val="95000"/>
                <a:satMod val="300000"/>
                <a:alpha val="50000"/>
              </a:schemeClr>
            </a:glow>
            <a:outerShdw blurRad="635000" sx="102000" sy="102000" algn="ctr" rotWithShape="0">
              <a:prstClr val="black"/>
            </a:outerShdw>
          </a:effectLst>
        </p:spPr>
        <p:style>
          <a:lnRef idx="1">
            <a:schemeClr val="accent2"/>
          </a:lnRef>
          <a:fillRef idx="3">
            <a:schemeClr val="accent2"/>
          </a:fillRef>
          <a:effectRef idx="2">
            <a:schemeClr val="accent2"/>
          </a:effectRef>
          <a:fontRef idx="minor">
            <a:schemeClr val="lt1"/>
          </a:fontRef>
        </p:style>
        <p:txBody>
          <a:bodyPr vert="horz" wrap="none" lIns="109718" tIns="54860" rIns="109718" bIns="54860" numCol="1" rtlCol="0" anchor="ctr" anchorCtr="0" compatLnSpc="1">
            <a:prstTxWarp prst="textNoShape">
              <a:avLst/>
            </a:prstTxWarp>
          </a:bodyPr>
          <a:lstStyle/>
          <a:p>
            <a:pPr algn="ctr" defTabSz="1096876">
              <a:lnSpc>
                <a:spcPct val="90000"/>
              </a:lnSpc>
              <a:spcBef>
                <a:spcPct val="30000"/>
              </a:spcBef>
            </a:pPr>
            <a:endParaRPr lang="en-US" sz="2000" dirty="0" smtClean="0">
              <a:solidFill>
                <a:schemeClr val="bg2"/>
              </a:solidFill>
              <a:latin typeface="Segoe" pitchFamily="34" charset="0"/>
            </a:endParaRPr>
          </a:p>
          <a:p>
            <a:pPr algn="ctr" defTabSz="1096876">
              <a:lnSpc>
                <a:spcPct val="90000"/>
              </a:lnSpc>
              <a:spcBef>
                <a:spcPct val="30000"/>
              </a:spcBef>
            </a:pPr>
            <a:endParaRPr lang="en-US" sz="2000" dirty="0" smtClean="0">
              <a:solidFill>
                <a:schemeClr val="bg2"/>
              </a:solidFill>
              <a:latin typeface="Segoe" pitchFamily="34" charset="0"/>
            </a:endParaRPr>
          </a:p>
          <a:p>
            <a:pPr algn="ctr" defTabSz="1096876">
              <a:lnSpc>
                <a:spcPct val="90000"/>
              </a:lnSpc>
              <a:spcBef>
                <a:spcPct val="30000"/>
              </a:spcBef>
            </a:pPr>
            <a:r>
              <a:rPr lang="en-US" sz="2000" dirty="0" smtClean="0">
                <a:solidFill>
                  <a:schemeClr val="bg2"/>
                </a:solidFill>
                <a:latin typeface="Segoe" pitchFamily="34" charset="0"/>
              </a:rPr>
              <a:t>FX2TestApp.exe</a:t>
            </a:r>
          </a:p>
          <a:p>
            <a:pPr algn="ctr" defTabSz="1096876">
              <a:lnSpc>
                <a:spcPct val="90000"/>
              </a:lnSpc>
              <a:spcBef>
                <a:spcPct val="30000"/>
              </a:spcBef>
            </a:pPr>
            <a:endParaRPr lang="en-US" sz="2000" dirty="0" smtClean="0">
              <a:solidFill>
                <a:schemeClr val="bg2"/>
              </a:solidFill>
              <a:latin typeface="Segoe" pitchFamily="34" charset="0"/>
            </a:endParaRPr>
          </a:p>
          <a:p>
            <a:pPr algn="ctr" defTabSz="1096876">
              <a:lnSpc>
                <a:spcPct val="90000"/>
              </a:lnSpc>
              <a:spcBef>
                <a:spcPct val="30000"/>
              </a:spcBef>
            </a:pPr>
            <a:endParaRPr lang="en-US" sz="2000" dirty="0" smtClean="0">
              <a:solidFill>
                <a:schemeClr val="bg2"/>
              </a:solidFill>
              <a:latin typeface="Segoe" pitchFamily="34" charset="0"/>
            </a:endParaRPr>
          </a:p>
        </p:txBody>
      </p:sp>
      <p:cxnSp>
        <p:nvCxnSpPr>
          <p:cNvPr id="66" name="Straight Arrow Connector 65"/>
          <p:cNvCxnSpPr/>
          <p:nvPr/>
        </p:nvCxnSpPr>
        <p:spPr bwMode="auto">
          <a:xfrm rot="5400000">
            <a:off x="4801076" y="5897404"/>
            <a:ext cx="274320" cy="953"/>
          </a:xfrm>
          <a:prstGeom prst="straightConnector1">
            <a:avLst/>
          </a:prstGeom>
          <a:noFill/>
          <a:ln w="19050">
            <a:solidFill>
              <a:schemeClr val="accent6"/>
            </a:solidFill>
            <a:miter lim="800000"/>
            <a:headEnd/>
            <a:tailEnd type="triangle" w="med" len="med"/>
          </a:ln>
          <a:effectLst>
            <a:glow rad="101600">
              <a:schemeClr val="accent4">
                <a:satMod val="175000"/>
                <a:alpha val="40000"/>
              </a:schemeClr>
            </a:glow>
          </a:effectLst>
        </p:spPr>
      </p:cxnSp>
      <p:cxnSp>
        <p:nvCxnSpPr>
          <p:cNvPr id="67" name="Straight Arrow Connector 66"/>
          <p:cNvCxnSpPr>
            <a:stCxn id="68" idx="2"/>
            <a:endCxn id="46" idx="0"/>
          </p:cNvCxnSpPr>
          <p:nvPr/>
        </p:nvCxnSpPr>
        <p:spPr bwMode="auto">
          <a:xfrm rot="5400000">
            <a:off x="4023360" y="4389120"/>
            <a:ext cx="1828800" cy="1906"/>
          </a:xfrm>
          <a:prstGeom prst="straightConnector1">
            <a:avLst/>
          </a:prstGeom>
          <a:noFill/>
          <a:ln w="19050">
            <a:solidFill>
              <a:schemeClr val="accent6"/>
            </a:solidFill>
            <a:miter lim="800000"/>
            <a:headEnd/>
            <a:tailEnd type="triangle" w="med" len="med"/>
          </a:ln>
          <a:effectLst>
            <a:glow rad="101600">
              <a:schemeClr val="accent4">
                <a:satMod val="175000"/>
                <a:alpha val="40000"/>
              </a:schemeClr>
            </a:glow>
          </a:effectLst>
        </p:spPr>
      </p:cxnSp>
      <p:sp>
        <p:nvSpPr>
          <p:cNvPr id="68" name="AutoShape 19"/>
          <p:cNvSpPr>
            <a:spLocks noChangeArrowheads="1"/>
          </p:cNvSpPr>
          <p:nvPr/>
        </p:nvSpPr>
        <p:spPr bwMode="auto">
          <a:xfrm>
            <a:off x="3749040" y="3108960"/>
            <a:ext cx="2377440" cy="365760"/>
          </a:xfrm>
          <a:prstGeom prst="flowChartProcess">
            <a:avLst/>
          </a:prstGeom>
          <a:ln>
            <a:headEnd type="none" w="med" len="med"/>
            <a:tailEnd type="none" w="med" len="med"/>
          </a:ln>
          <a:effectLst>
            <a:glow rad="70000">
              <a:schemeClr val="accent2">
                <a:tint val="30000"/>
                <a:shade val="95000"/>
                <a:satMod val="300000"/>
                <a:alpha val="50000"/>
              </a:schemeClr>
            </a:glow>
            <a:outerShdw blurRad="635000" sx="102000" sy="102000" algn="ctr" rotWithShape="0">
              <a:prstClr val="black"/>
            </a:outerShdw>
          </a:effectLst>
        </p:spPr>
        <p:style>
          <a:lnRef idx="1">
            <a:schemeClr val="accent2"/>
          </a:lnRef>
          <a:fillRef idx="3">
            <a:schemeClr val="accent2"/>
          </a:fillRef>
          <a:effectRef idx="2">
            <a:schemeClr val="accent2"/>
          </a:effectRef>
          <a:fontRef idx="minor">
            <a:schemeClr val="lt1"/>
          </a:fontRef>
        </p:style>
        <p:txBody>
          <a:bodyPr vert="horz" wrap="none" lIns="109718" tIns="54860" rIns="109718" bIns="54860" numCol="1" rtlCol="0" anchor="ctr" anchorCtr="0" compatLnSpc="1">
            <a:prstTxWarp prst="textNoShape">
              <a:avLst/>
            </a:prstTxWarp>
          </a:bodyPr>
          <a:lstStyle/>
          <a:p>
            <a:pPr algn="ctr" defTabSz="1096876">
              <a:lnSpc>
                <a:spcPct val="90000"/>
              </a:lnSpc>
              <a:spcBef>
                <a:spcPct val="30000"/>
              </a:spcBef>
            </a:pPr>
            <a:endParaRPr lang="en-US" sz="2000" dirty="0" smtClean="0">
              <a:solidFill>
                <a:schemeClr val="bg2"/>
              </a:solidFill>
              <a:latin typeface="Segoe" pitchFamily="34" charset="0"/>
            </a:endParaRPr>
          </a:p>
          <a:p>
            <a:pPr algn="ctr" defTabSz="1096876">
              <a:lnSpc>
                <a:spcPct val="90000"/>
              </a:lnSpc>
              <a:spcBef>
                <a:spcPct val="30000"/>
              </a:spcBef>
            </a:pPr>
            <a:endParaRPr lang="en-US" sz="2000" dirty="0" smtClean="0">
              <a:solidFill>
                <a:schemeClr val="bg2"/>
              </a:solidFill>
              <a:latin typeface="Segoe" pitchFamily="34" charset="0"/>
            </a:endParaRPr>
          </a:p>
          <a:p>
            <a:pPr algn="ctr" defTabSz="1096876">
              <a:lnSpc>
                <a:spcPct val="90000"/>
              </a:lnSpc>
              <a:spcBef>
                <a:spcPct val="30000"/>
              </a:spcBef>
            </a:pPr>
            <a:r>
              <a:rPr lang="en-US" sz="2000" dirty="0" smtClean="0">
                <a:solidFill>
                  <a:schemeClr val="bg2"/>
                </a:solidFill>
                <a:latin typeface="Segoe" pitchFamily="34" charset="0"/>
              </a:rPr>
              <a:t>SoftUSBFx2.dll</a:t>
            </a:r>
          </a:p>
          <a:p>
            <a:pPr algn="ctr" defTabSz="1096876">
              <a:lnSpc>
                <a:spcPct val="90000"/>
              </a:lnSpc>
              <a:spcBef>
                <a:spcPct val="30000"/>
              </a:spcBef>
            </a:pPr>
            <a:endParaRPr lang="en-US" sz="2000" dirty="0" smtClean="0">
              <a:solidFill>
                <a:schemeClr val="bg2"/>
              </a:solidFill>
              <a:latin typeface="Segoe" pitchFamily="34" charset="0"/>
            </a:endParaRPr>
          </a:p>
          <a:p>
            <a:pPr algn="ctr" defTabSz="1096876">
              <a:lnSpc>
                <a:spcPct val="90000"/>
              </a:lnSpc>
              <a:spcBef>
                <a:spcPct val="30000"/>
              </a:spcBef>
            </a:pPr>
            <a:endParaRPr lang="en-US" sz="2000" dirty="0" smtClean="0">
              <a:solidFill>
                <a:schemeClr val="bg2"/>
              </a:solidFill>
              <a:latin typeface="Segoe" pitchFamily="34" charset="0"/>
            </a:endParaRPr>
          </a:p>
        </p:txBody>
      </p:sp>
      <p:cxnSp>
        <p:nvCxnSpPr>
          <p:cNvPr id="70" name="Straight Arrow Connector 69"/>
          <p:cNvCxnSpPr/>
          <p:nvPr/>
        </p:nvCxnSpPr>
        <p:spPr bwMode="auto">
          <a:xfrm rot="5400000">
            <a:off x="4801076" y="2971324"/>
            <a:ext cx="274320" cy="953"/>
          </a:xfrm>
          <a:prstGeom prst="straightConnector1">
            <a:avLst/>
          </a:prstGeom>
          <a:noFill/>
          <a:ln w="19050">
            <a:solidFill>
              <a:schemeClr val="accent6"/>
            </a:solidFill>
            <a:miter lim="800000"/>
            <a:headEnd/>
            <a:tailEnd type="triangle" w="med" len="med"/>
          </a:ln>
          <a:effectLst>
            <a:glow rad="101600">
              <a:schemeClr val="accent4">
                <a:satMod val="175000"/>
                <a:alpha val="40000"/>
              </a:schemeClr>
            </a:glow>
          </a:effectLst>
        </p:spPr>
      </p:cxnSp>
      <p:sp>
        <p:nvSpPr>
          <p:cNvPr id="71" name="AutoShape 19"/>
          <p:cNvSpPr>
            <a:spLocks noChangeArrowheads="1"/>
          </p:cNvSpPr>
          <p:nvPr/>
        </p:nvSpPr>
        <p:spPr bwMode="auto">
          <a:xfrm>
            <a:off x="3749040" y="2468880"/>
            <a:ext cx="2377440" cy="365760"/>
          </a:xfrm>
          <a:prstGeom prst="flowChartProcess">
            <a:avLst/>
          </a:prstGeom>
          <a:ln>
            <a:headEnd type="none" w="med" len="med"/>
            <a:tailEnd type="none" w="med" len="med"/>
          </a:ln>
          <a:effectLst>
            <a:glow rad="70000">
              <a:schemeClr val="accent2">
                <a:tint val="30000"/>
                <a:shade val="95000"/>
                <a:satMod val="300000"/>
                <a:alpha val="50000"/>
              </a:schemeClr>
            </a:glow>
            <a:outerShdw blurRad="635000" sx="102000" sy="102000" algn="ctr" rotWithShape="0">
              <a:prstClr val="black"/>
            </a:outerShdw>
          </a:effectLst>
        </p:spPr>
        <p:style>
          <a:lnRef idx="1">
            <a:schemeClr val="accent2"/>
          </a:lnRef>
          <a:fillRef idx="3">
            <a:schemeClr val="accent2"/>
          </a:fillRef>
          <a:effectRef idx="2">
            <a:schemeClr val="accent2"/>
          </a:effectRef>
          <a:fontRef idx="minor">
            <a:schemeClr val="lt1"/>
          </a:fontRef>
        </p:style>
        <p:txBody>
          <a:bodyPr vert="horz" wrap="none" lIns="109718" tIns="54860" rIns="109718" bIns="54860" numCol="1" rtlCol="0" anchor="ctr" anchorCtr="0" compatLnSpc="1">
            <a:prstTxWarp prst="textNoShape">
              <a:avLst/>
            </a:prstTxWarp>
          </a:bodyPr>
          <a:lstStyle/>
          <a:p>
            <a:pPr algn="ctr" defTabSz="1096876">
              <a:lnSpc>
                <a:spcPct val="90000"/>
              </a:lnSpc>
              <a:spcBef>
                <a:spcPct val="30000"/>
              </a:spcBef>
            </a:pPr>
            <a:endParaRPr lang="en-US" sz="2000" dirty="0" smtClean="0">
              <a:solidFill>
                <a:schemeClr val="bg2"/>
              </a:solidFill>
              <a:latin typeface="Segoe" pitchFamily="34" charset="0"/>
            </a:endParaRPr>
          </a:p>
          <a:p>
            <a:pPr algn="ctr" defTabSz="1096876">
              <a:lnSpc>
                <a:spcPct val="90000"/>
              </a:lnSpc>
              <a:spcBef>
                <a:spcPct val="30000"/>
              </a:spcBef>
            </a:pPr>
            <a:endParaRPr lang="en-US" sz="2000" dirty="0" smtClean="0">
              <a:solidFill>
                <a:schemeClr val="bg2"/>
              </a:solidFill>
              <a:latin typeface="Segoe" pitchFamily="34" charset="0"/>
            </a:endParaRPr>
          </a:p>
          <a:p>
            <a:pPr algn="ctr" defTabSz="1096876">
              <a:lnSpc>
                <a:spcPct val="90000"/>
              </a:lnSpc>
              <a:spcBef>
                <a:spcPct val="30000"/>
              </a:spcBef>
            </a:pPr>
            <a:r>
              <a:rPr lang="en-US" sz="2000" dirty="0" smtClean="0">
                <a:solidFill>
                  <a:schemeClr val="bg2"/>
                </a:solidFill>
                <a:latin typeface="Segoe" pitchFamily="34" charset="0"/>
              </a:rPr>
              <a:t>FX2Sim.exe</a:t>
            </a:r>
          </a:p>
          <a:p>
            <a:pPr algn="ctr" defTabSz="1096876">
              <a:lnSpc>
                <a:spcPct val="90000"/>
              </a:lnSpc>
              <a:spcBef>
                <a:spcPct val="30000"/>
              </a:spcBef>
            </a:pPr>
            <a:endParaRPr lang="en-US" sz="2000" dirty="0" smtClean="0">
              <a:solidFill>
                <a:schemeClr val="bg2"/>
              </a:solidFill>
              <a:latin typeface="Segoe" pitchFamily="34" charset="0"/>
            </a:endParaRPr>
          </a:p>
          <a:p>
            <a:pPr algn="ctr" defTabSz="1096876">
              <a:lnSpc>
                <a:spcPct val="90000"/>
              </a:lnSpc>
              <a:spcBef>
                <a:spcPct val="30000"/>
              </a:spcBef>
            </a:pPr>
            <a:endParaRPr lang="en-US" sz="2000" dirty="0" smtClean="0">
              <a:solidFill>
                <a:schemeClr val="bg2"/>
              </a:solidFill>
              <a:latin typeface="Segoe" pitchFamily="34" charset="0"/>
            </a:endParaRPr>
          </a:p>
        </p:txBody>
      </p:sp>
      <p:sp>
        <p:nvSpPr>
          <p:cNvPr id="72" name="TextBox 71"/>
          <p:cNvSpPr txBox="1"/>
          <p:nvPr/>
        </p:nvSpPr>
        <p:spPr>
          <a:xfrm>
            <a:off x="8092440" y="3177468"/>
            <a:ext cx="1371600" cy="541687"/>
          </a:xfrm>
          <a:prstGeom prst="rect">
            <a:avLst/>
          </a:prstGeom>
          <a:noFill/>
        </p:spPr>
        <p:txBody>
          <a:bodyPr wrap="square" lIns="109728" tIns="54864" rIns="109728" bIns="54864" rtlCol="0">
            <a:spAutoFit/>
          </a:bodyPr>
          <a:lstStyle/>
          <a:p>
            <a:pPr algn="ctr"/>
            <a:r>
              <a:rPr lang="en-US" sz="2800" dirty="0" smtClean="0">
                <a:latin typeface="+mj-lt"/>
              </a:rPr>
              <a:t>user</a:t>
            </a:r>
          </a:p>
        </p:txBody>
      </p:sp>
      <p:sp>
        <p:nvSpPr>
          <p:cNvPr id="73" name="TextBox 72"/>
          <p:cNvSpPr txBox="1"/>
          <p:nvPr/>
        </p:nvSpPr>
        <p:spPr>
          <a:xfrm>
            <a:off x="7955280" y="3852696"/>
            <a:ext cx="1645920" cy="541687"/>
          </a:xfrm>
          <a:prstGeom prst="rect">
            <a:avLst/>
          </a:prstGeom>
          <a:noFill/>
        </p:spPr>
        <p:txBody>
          <a:bodyPr wrap="square" lIns="109728" tIns="54864" rIns="109728" bIns="54864" rtlCol="0">
            <a:spAutoFit/>
          </a:bodyPr>
          <a:lstStyle/>
          <a:p>
            <a:pPr algn="ctr"/>
            <a:r>
              <a:rPr lang="en-US" sz="2800" dirty="0" smtClean="0">
                <a:latin typeface="+mj-lt"/>
              </a:rPr>
              <a:t>kernel</a:t>
            </a:r>
          </a:p>
        </p:txBody>
      </p:sp>
    </p:spTree>
  </p:cSld>
  <p:clrMapOvr>
    <a:masterClrMapping/>
  </p:clrMapOvr>
  <p:transition advClick="0">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p:cNvSpPr/>
          <p:nvPr/>
        </p:nvSpPr>
        <p:spPr bwMode="auto">
          <a:xfrm>
            <a:off x="168813" y="1703071"/>
            <a:ext cx="10621108" cy="6526530"/>
          </a:xfrm>
          <a:prstGeom prst="rect">
            <a:avLst/>
          </a:prstGeom>
          <a:gradFill flip="none" rotWithShape="1">
            <a:gsLst>
              <a:gs pos="9000">
                <a:srgbClr val="FFFFFF">
                  <a:alpha val="0"/>
                </a:srgbClr>
              </a:gs>
              <a:gs pos="31000">
                <a:schemeClr val="bg2">
                  <a:alpha val="63000"/>
                </a:schemeClr>
              </a:gs>
              <a:gs pos="67000">
                <a:schemeClr val="bg2">
                  <a:alpha val="44000"/>
                </a:schemeClr>
              </a:gs>
              <a:gs pos="86000">
                <a:schemeClr val="tx1">
                  <a:alpha val="0"/>
                </a:schemeClr>
              </a:gs>
            </a:gsLst>
            <a:lin ang="16200000" scaled="1"/>
            <a:tileRect/>
          </a:gradFill>
          <a:ln w="15875" cap="sq" cmpd="sng" algn="ctr">
            <a:gradFill>
              <a:gsLst>
                <a:gs pos="0">
                  <a:schemeClr val="accent1">
                    <a:tint val="66000"/>
                    <a:satMod val="160000"/>
                    <a:alpha val="0"/>
                  </a:schemeClr>
                </a:gs>
                <a:gs pos="50000">
                  <a:schemeClr val="accent1">
                    <a:tint val="44500"/>
                    <a:satMod val="160000"/>
                  </a:schemeClr>
                </a:gs>
                <a:gs pos="100000">
                  <a:schemeClr val="accent1">
                    <a:tint val="23500"/>
                    <a:satMod val="160000"/>
                    <a:alpha val="0"/>
                  </a:schemeClr>
                </a:gs>
              </a:gsLst>
              <a:lin ang="5400000" scaled="0"/>
            </a:gradFill>
            <a:prstDash val="solid"/>
            <a:headEnd type="none" w="med" len="med"/>
            <a:tailEnd type="none" w="med" len="med"/>
          </a:ln>
          <a:effectLst>
            <a:outerShdw blurRad="50800" dist="38100" dir="10800000" algn="r" rotWithShape="0">
              <a:prstClr val="black">
                <a:alpha val="40000"/>
              </a:prstClr>
            </a:outerShdw>
          </a:effectLst>
          <a:sp3d>
            <a:bevelT w="82550"/>
          </a:sp3d>
        </p:spPr>
        <p:txBody>
          <a:bodyPr vert="horz" wrap="square" lIns="131674" tIns="65837" rIns="131674" bIns="65837" numCol="1" rtlCol="0" anchor="ctr" anchorCtr="0" compatLnSpc="1">
            <a:prstTxWarp prst="textNoShape">
              <a:avLst/>
            </a:prstTxWarp>
          </a:bodyPr>
          <a:lstStyle/>
          <a:p>
            <a:pPr algn="ctr" defTabSz="1316356"/>
            <a:endParaRPr lang="en-US" sz="3800" kern="0" dirty="0" smtClean="0">
              <a:solidFill>
                <a:srgbClr val="FFFFFF"/>
              </a:solidFill>
              <a:latin typeface="Segoe" pitchFamily="34" charset="0"/>
            </a:endParaRPr>
          </a:p>
        </p:txBody>
      </p:sp>
      <p:sp>
        <p:nvSpPr>
          <p:cNvPr id="2" name="Title 1"/>
          <p:cNvSpPr>
            <a:spLocks noGrp="1"/>
          </p:cNvSpPr>
          <p:nvPr>
            <p:ph type="title"/>
          </p:nvPr>
        </p:nvSpPr>
        <p:spPr/>
        <p:txBody>
          <a:bodyPr/>
          <a:lstStyle/>
          <a:p>
            <a:r>
              <a:rPr lang="en-US" smtClean="0"/>
              <a:t>SoftUSB Object Model</a:t>
            </a:r>
            <a:endParaRPr lang="en-US" dirty="0"/>
          </a:p>
        </p:txBody>
      </p:sp>
      <p:sp>
        <p:nvSpPr>
          <p:cNvPr id="4" name="AutoShape 11"/>
          <p:cNvSpPr>
            <a:spLocks noChangeArrowheads="1"/>
          </p:cNvSpPr>
          <p:nvPr/>
        </p:nvSpPr>
        <p:spPr bwMode="auto">
          <a:xfrm>
            <a:off x="825471" y="1694150"/>
            <a:ext cx="2396490" cy="731520"/>
          </a:xfrm>
          <a:prstGeom prst="flowChartProcess">
            <a:avLst/>
          </a:prstGeom>
          <a:ln>
            <a:headEnd type="none" w="med" len="med"/>
            <a:tailEnd type="none" w="med" len="med"/>
          </a:ln>
          <a:effectLst>
            <a:glow rad="70000">
              <a:schemeClr val="accent4">
                <a:tint val="30000"/>
                <a:shade val="95000"/>
                <a:satMod val="300000"/>
                <a:alpha val="50000"/>
              </a:schemeClr>
            </a:glow>
            <a:outerShdw blurRad="635000" sx="102000" sy="102000" algn="ctr" rotWithShape="0">
              <a:prstClr val="black"/>
            </a:outerShdw>
          </a:effectLst>
        </p:spPr>
        <p:style>
          <a:lnRef idx="1">
            <a:schemeClr val="accent4"/>
          </a:lnRef>
          <a:fillRef idx="3">
            <a:schemeClr val="accent4"/>
          </a:fillRef>
          <a:effectRef idx="2">
            <a:schemeClr val="accent4"/>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lnSpc>
                <a:spcPct val="90000"/>
              </a:lnSpc>
              <a:spcBef>
                <a:spcPct val="30000"/>
              </a:spcBef>
            </a:pPr>
            <a:endParaRPr lang="en-US" sz="1900" dirty="0">
              <a:solidFill>
                <a:srgbClr val="FFFFFF"/>
              </a:solidFill>
              <a:effectLst>
                <a:outerShdw blurRad="38100" dist="38100" dir="2700000" algn="tl">
                  <a:srgbClr val="000000">
                    <a:alpha val="43137"/>
                  </a:srgbClr>
                </a:outerShdw>
              </a:effectLst>
              <a:latin typeface="Segoe" pitchFamily="34" charset="0"/>
            </a:endParaRPr>
          </a:p>
          <a:p>
            <a:pPr algn="ctr" defTabSz="1096876">
              <a:lnSpc>
                <a:spcPct val="90000"/>
              </a:lnSpc>
              <a:spcBef>
                <a:spcPct val="30000"/>
              </a:spcBef>
            </a:pPr>
            <a:endParaRPr lang="en-US" sz="1900" dirty="0">
              <a:solidFill>
                <a:srgbClr val="FFFFFF"/>
              </a:solidFill>
              <a:effectLst>
                <a:outerShdw blurRad="38100" dist="38100" dir="2700000" algn="tl">
                  <a:srgbClr val="000000">
                    <a:alpha val="43137"/>
                  </a:srgbClr>
                </a:outerShdw>
              </a:effectLst>
              <a:latin typeface="Segoe" pitchFamily="34" charset="0"/>
            </a:endParaRPr>
          </a:p>
          <a:p>
            <a:pPr algn="ctr" defTabSz="1096876">
              <a:lnSpc>
                <a:spcPct val="90000"/>
              </a:lnSpc>
              <a:spcBef>
                <a:spcPct val="30000"/>
              </a:spcBef>
            </a:pPr>
            <a:r>
              <a:rPr lang="en-US" sz="1900" dirty="0" err="1">
                <a:solidFill>
                  <a:srgbClr val="FFFFFF"/>
                </a:solidFill>
                <a:effectLst>
                  <a:outerShdw blurRad="38100" dist="38100" dir="2700000" algn="tl">
                    <a:srgbClr val="000000">
                      <a:alpha val="43137"/>
                    </a:srgbClr>
                  </a:outerShdw>
                </a:effectLst>
                <a:latin typeface="Segoe" pitchFamily="34" charset="0"/>
              </a:rPr>
              <a:t>SoftUSB</a:t>
            </a:r>
            <a:r>
              <a:rPr lang="en-US" sz="1900" dirty="0">
                <a:solidFill>
                  <a:srgbClr val="FFFFFF"/>
                </a:solidFill>
                <a:effectLst>
                  <a:outerShdw blurRad="38100" dist="38100" dir="2700000" algn="tl">
                    <a:srgbClr val="000000">
                      <a:alpha val="43137"/>
                    </a:srgbClr>
                  </a:outerShdw>
                </a:effectLst>
                <a:latin typeface="Segoe" pitchFamily="34" charset="0"/>
              </a:rPr>
              <a:t> Device</a:t>
            </a:r>
          </a:p>
          <a:p>
            <a:pPr algn="ctr" defTabSz="1096876">
              <a:lnSpc>
                <a:spcPct val="90000"/>
              </a:lnSpc>
              <a:spcBef>
                <a:spcPct val="30000"/>
              </a:spcBef>
            </a:pPr>
            <a:endParaRPr lang="en-US" sz="1900" dirty="0">
              <a:solidFill>
                <a:srgbClr val="FFFFFF"/>
              </a:solidFill>
              <a:effectLst>
                <a:outerShdw blurRad="38100" dist="38100" dir="2700000" algn="tl">
                  <a:srgbClr val="000000">
                    <a:alpha val="43137"/>
                  </a:srgbClr>
                </a:outerShdw>
              </a:effectLst>
              <a:latin typeface="Segoe" pitchFamily="34" charset="0"/>
            </a:endParaRPr>
          </a:p>
          <a:p>
            <a:pPr algn="ctr" defTabSz="1096876">
              <a:lnSpc>
                <a:spcPct val="90000"/>
              </a:lnSpc>
              <a:spcBef>
                <a:spcPct val="30000"/>
              </a:spcBef>
            </a:pPr>
            <a:endParaRPr lang="en-US" sz="1900" dirty="0">
              <a:solidFill>
                <a:srgbClr val="FFFFFF"/>
              </a:solidFill>
              <a:effectLst>
                <a:outerShdw blurRad="38100" dist="38100" dir="2700000" algn="tl">
                  <a:srgbClr val="000000">
                    <a:alpha val="43137"/>
                  </a:srgbClr>
                </a:outerShdw>
              </a:effectLst>
              <a:latin typeface="Segoe" pitchFamily="34" charset="0"/>
            </a:endParaRPr>
          </a:p>
        </p:txBody>
      </p:sp>
      <p:sp>
        <p:nvSpPr>
          <p:cNvPr id="5" name="AutoShape 14"/>
          <p:cNvSpPr>
            <a:spLocks noChangeArrowheads="1"/>
          </p:cNvSpPr>
          <p:nvPr/>
        </p:nvSpPr>
        <p:spPr bwMode="invGray">
          <a:xfrm>
            <a:off x="861666" y="2621886"/>
            <a:ext cx="2276474" cy="731520"/>
          </a:xfrm>
          <a:prstGeom prst="flowChartProcess">
            <a:avLst/>
          </a:prstGeom>
          <a:ln>
            <a:headEnd type="none" w="med" len="med"/>
            <a:tailEnd type="none" w="med" len="med"/>
          </a:ln>
          <a:effectLst>
            <a:glow rad="70000">
              <a:schemeClr val="accent3">
                <a:tint val="30000"/>
                <a:shade val="95000"/>
                <a:satMod val="300000"/>
                <a:alpha val="50000"/>
              </a:schemeClr>
            </a:glow>
            <a:outerShdw blurRad="635000" sx="102000" sy="102000" algn="ctr" rotWithShape="0">
              <a:prstClr val="black"/>
            </a:outerShdw>
          </a:effectLst>
        </p:spPr>
        <p:style>
          <a:lnRef idx="1">
            <a:schemeClr val="accent3"/>
          </a:lnRef>
          <a:fillRef idx="3">
            <a:schemeClr val="accent3"/>
          </a:fillRef>
          <a:effectRef idx="2">
            <a:schemeClr val="accent3"/>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lnSpc>
                <a:spcPct val="90000"/>
              </a:lnSpc>
              <a:spcBef>
                <a:spcPct val="30000"/>
              </a:spcBef>
            </a:pPr>
            <a:endParaRPr lang="en-US" sz="1900" dirty="0">
              <a:effectLst>
                <a:outerShdw blurRad="38100" dist="38100" dir="2700000" algn="tl">
                  <a:srgbClr val="000000">
                    <a:alpha val="43137"/>
                  </a:srgbClr>
                </a:outerShdw>
              </a:effectLst>
              <a:latin typeface="Segoe" pitchFamily="34" charset="0"/>
            </a:endParaRPr>
          </a:p>
        </p:txBody>
      </p:sp>
      <p:sp>
        <p:nvSpPr>
          <p:cNvPr id="6" name="AutoShape 16"/>
          <p:cNvSpPr>
            <a:spLocks noChangeArrowheads="1"/>
          </p:cNvSpPr>
          <p:nvPr/>
        </p:nvSpPr>
        <p:spPr bwMode="invGray">
          <a:xfrm>
            <a:off x="846427" y="5045046"/>
            <a:ext cx="1604010" cy="731520"/>
          </a:xfrm>
          <a:prstGeom prst="flowChartProcess">
            <a:avLst/>
          </a:prstGeom>
          <a:ln>
            <a:headEnd type="none" w="med" len="med"/>
            <a:tailEnd type="none" w="med" len="med"/>
          </a:ln>
          <a:effectLst>
            <a:glow rad="70000">
              <a:schemeClr val="accent3">
                <a:tint val="30000"/>
                <a:shade val="95000"/>
                <a:satMod val="300000"/>
                <a:alpha val="50000"/>
              </a:schemeClr>
            </a:glow>
            <a:outerShdw blurRad="635000" sx="102000" sy="102000" algn="ctr" rotWithShape="0">
              <a:prstClr val="black"/>
            </a:outerShdw>
          </a:effectLst>
        </p:spPr>
        <p:style>
          <a:lnRef idx="1">
            <a:schemeClr val="accent3"/>
          </a:lnRef>
          <a:fillRef idx="3">
            <a:schemeClr val="accent3"/>
          </a:fillRef>
          <a:effectRef idx="2">
            <a:schemeClr val="accent3"/>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lnSpc>
                <a:spcPct val="90000"/>
              </a:lnSpc>
              <a:spcBef>
                <a:spcPct val="30000"/>
              </a:spcBef>
            </a:pPr>
            <a:endParaRPr lang="en-US" sz="1900" dirty="0">
              <a:effectLst>
                <a:outerShdw blurRad="38100" dist="38100" dir="2700000" algn="tl">
                  <a:srgbClr val="000000">
                    <a:alpha val="43137"/>
                  </a:srgbClr>
                </a:outerShdw>
              </a:effectLst>
              <a:latin typeface="Segoe" pitchFamily="34" charset="0"/>
            </a:endParaRPr>
          </a:p>
        </p:txBody>
      </p:sp>
      <p:sp>
        <p:nvSpPr>
          <p:cNvPr id="7" name="AutoShape 17"/>
          <p:cNvSpPr>
            <a:spLocks noChangeArrowheads="1"/>
          </p:cNvSpPr>
          <p:nvPr/>
        </p:nvSpPr>
        <p:spPr bwMode="invGray">
          <a:xfrm>
            <a:off x="1044546" y="2804766"/>
            <a:ext cx="2276474" cy="731520"/>
          </a:xfrm>
          <a:prstGeom prst="flowChartProcess">
            <a:avLst/>
          </a:prstGeom>
          <a:ln>
            <a:headEnd type="none" w="med" len="med"/>
            <a:tailEnd type="none" w="med" len="med"/>
          </a:ln>
          <a:effectLst>
            <a:glow rad="70000">
              <a:schemeClr val="accent3">
                <a:tint val="30000"/>
                <a:shade val="95000"/>
                <a:satMod val="300000"/>
                <a:alpha val="50000"/>
              </a:schemeClr>
            </a:glow>
            <a:outerShdw blurRad="635000" sx="102000" sy="102000" algn="ctr" rotWithShape="0">
              <a:prstClr val="black"/>
            </a:outerShdw>
          </a:effectLst>
        </p:spPr>
        <p:style>
          <a:lnRef idx="1">
            <a:schemeClr val="accent3"/>
          </a:lnRef>
          <a:fillRef idx="3">
            <a:schemeClr val="accent3"/>
          </a:fillRef>
          <a:effectRef idx="2">
            <a:schemeClr val="accent3"/>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lnSpc>
                <a:spcPct val="90000"/>
              </a:lnSpc>
              <a:spcBef>
                <a:spcPct val="30000"/>
              </a:spcBef>
            </a:pPr>
            <a:r>
              <a:rPr lang="en-US" sz="1900" dirty="0">
                <a:effectLst>
                  <a:outerShdw blurRad="38100" dist="38100" dir="2700000" algn="tl">
                    <a:srgbClr val="000000">
                      <a:alpha val="43137"/>
                    </a:srgbClr>
                  </a:outerShdw>
                </a:effectLst>
                <a:latin typeface="Segoe" pitchFamily="34" charset="0"/>
              </a:rPr>
              <a:t>Configurations</a:t>
            </a:r>
          </a:p>
        </p:txBody>
      </p:sp>
      <p:sp>
        <p:nvSpPr>
          <p:cNvPr id="8" name="AutoShape 18"/>
          <p:cNvSpPr>
            <a:spLocks noChangeArrowheads="1"/>
          </p:cNvSpPr>
          <p:nvPr/>
        </p:nvSpPr>
        <p:spPr bwMode="invGray">
          <a:xfrm>
            <a:off x="1029307" y="5227926"/>
            <a:ext cx="1604010" cy="731520"/>
          </a:xfrm>
          <a:prstGeom prst="flowChartProcess">
            <a:avLst/>
          </a:prstGeom>
          <a:ln>
            <a:headEnd type="none" w="med" len="med"/>
            <a:tailEnd type="none" w="med" len="med"/>
          </a:ln>
          <a:effectLst>
            <a:glow rad="70000">
              <a:schemeClr val="accent3">
                <a:tint val="30000"/>
                <a:shade val="95000"/>
                <a:satMod val="300000"/>
                <a:alpha val="50000"/>
              </a:schemeClr>
            </a:glow>
            <a:outerShdw blurRad="635000" sx="102000" sy="102000" algn="ctr" rotWithShape="0">
              <a:prstClr val="black"/>
            </a:outerShdw>
          </a:effectLst>
        </p:spPr>
        <p:style>
          <a:lnRef idx="1">
            <a:schemeClr val="accent3"/>
          </a:lnRef>
          <a:fillRef idx="3">
            <a:schemeClr val="accent3"/>
          </a:fillRef>
          <a:effectRef idx="2">
            <a:schemeClr val="accent3"/>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lnSpc>
                <a:spcPct val="90000"/>
              </a:lnSpc>
              <a:spcBef>
                <a:spcPct val="30000"/>
              </a:spcBef>
            </a:pPr>
            <a:r>
              <a:rPr lang="en-US" sz="1900" dirty="0">
                <a:effectLst>
                  <a:outerShdw blurRad="38100" dist="38100" dir="2700000" algn="tl">
                    <a:srgbClr val="000000">
                      <a:alpha val="43137"/>
                    </a:srgbClr>
                  </a:outerShdw>
                </a:effectLst>
                <a:latin typeface="Segoe" pitchFamily="34" charset="0"/>
              </a:rPr>
              <a:t>Strings</a:t>
            </a:r>
          </a:p>
        </p:txBody>
      </p:sp>
      <p:sp>
        <p:nvSpPr>
          <p:cNvPr id="9" name="AutoShape 19"/>
          <p:cNvSpPr>
            <a:spLocks noChangeArrowheads="1"/>
          </p:cNvSpPr>
          <p:nvPr/>
        </p:nvSpPr>
        <p:spPr bwMode="auto">
          <a:xfrm>
            <a:off x="854047" y="6959570"/>
            <a:ext cx="2089784" cy="731520"/>
          </a:xfrm>
          <a:prstGeom prst="flowChartProcess">
            <a:avLst/>
          </a:prstGeom>
          <a:ln>
            <a:headEnd type="none" w="med" len="med"/>
            <a:tailEnd type="none" w="med" len="med"/>
          </a:ln>
          <a:effectLst>
            <a:glow rad="70000">
              <a:schemeClr val="accent4">
                <a:tint val="30000"/>
                <a:shade val="95000"/>
                <a:satMod val="300000"/>
                <a:alpha val="50000"/>
              </a:schemeClr>
            </a:glow>
            <a:outerShdw blurRad="635000" sx="102000" sy="102000" algn="ctr" rotWithShape="0">
              <a:prstClr val="black"/>
            </a:outerShdw>
          </a:effectLst>
        </p:spPr>
        <p:style>
          <a:lnRef idx="1">
            <a:schemeClr val="accent4"/>
          </a:lnRef>
          <a:fillRef idx="3">
            <a:schemeClr val="accent4"/>
          </a:fillRef>
          <a:effectRef idx="2">
            <a:schemeClr val="accent4"/>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lnSpc>
                <a:spcPct val="90000"/>
              </a:lnSpc>
              <a:spcBef>
                <a:spcPct val="30000"/>
              </a:spcBef>
            </a:pPr>
            <a:endParaRPr lang="en-US" sz="1900" dirty="0">
              <a:solidFill>
                <a:srgbClr val="FFFFFF"/>
              </a:solidFill>
              <a:effectLst>
                <a:outerShdw blurRad="38100" dist="38100" dir="2700000" algn="tl">
                  <a:srgbClr val="000000">
                    <a:alpha val="43137"/>
                  </a:srgbClr>
                </a:outerShdw>
              </a:effectLst>
              <a:latin typeface="Segoe" pitchFamily="34" charset="0"/>
            </a:endParaRPr>
          </a:p>
          <a:p>
            <a:pPr algn="ctr" defTabSz="1096876">
              <a:lnSpc>
                <a:spcPct val="90000"/>
              </a:lnSpc>
              <a:spcBef>
                <a:spcPct val="30000"/>
              </a:spcBef>
            </a:pPr>
            <a:endParaRPr lang="en-US" sz="1900" dirty="0">
              <a:solidFill>
                <a:srgbClr val="FFFFFF"/>
              </a:solidFill>
              <a:effectLst>
                <a:outerShdw blurRad="38100" dist="38100" dir="2700000" algn="tl">
                  <a:srgbClr val="000000">
                    <a:alpha val="43137"/>
                  </a:srgbClr>
                </a:outerShdw>
              </a:effectLst>
              <a:latin typeface="Segoe" pitchFamily="34" charset="0"/>
            </a:endParaRPr>
          </a:p>
          <a:p>
            <a:pPr algn="ctr" defTabSz="1096876">
              <a:lnSpc>
                <a:spcPct val="90000"/>
              </a:lnSpc>
              <a:spcBef>
                <a:spcPct val="30000"/>
              </a:spcBef>
            </a:pPr>
            <a:r>
              <a:rPr lang="en-US" sz="1900" dirty="0" err="1">
                <a:solidFill>
                  <a:srgbClr val="FFFFFF"/>
                </a:solidFill>
                <a:effectLst>
                  <a:outerShdw blurRad="38100" dist="38100" dir="2700000" algn="tl">
                    <a:srgbClr val="000000">
                      <a:alpha val="43137"/>
                    </a:srgbClr>
                  </a:outerShdw>
                </a:effectLst>
                <a:latin typeface="Segoe" pitchFamily="34" charset="0"/>
              </a:rPr>
              <a:t>EndPoint</a:t>
            </a:r>
            <a:r>
              <a:rPr lang="en-US" sz="1900" dirty="0">
                <a:solidFill>
                  <a:srgbClr val="FFFFFF"/>
                </a:solidFill>
                <a:effectLst>
                  <a:outerShdw blurRad="38100" dist="38100" dir="2700000" algn="tl">
                    <a:srgbClr val="000000">
                      <a:alpha val="43137"/>
                    </a:srgbClr>
                  </a:outerShdw>
                </a:effectLst>
                <a:latin typeface="Segoe" pitchFamily="34" charset="0"/>
              </a:rPr>
              <a:t> 0</a:t>
            </a:r>
          </a:p>
          <a:p>
            <a:pPr algn="ctr" defTabSz="1096876">
              <a:lnSpc>
                <a:spcPct val="90000"/>
              </a:lnSpc>
              <a:spcBef>
                <a:spcPct val="30000"/>
              </a:spcBef>
            </a:pPr>
            <a:endParaRPr lang="en-US" sz="1900" dirty="0">
              <a:solidFill>
                <a:srgbClr val="FFFFFF"/>
              </a:solidFill>
              <a:effectLst>
                <a:outerShdw blurRad="38100" dist="38100" dir="2700000" algn="tl">
                  <a:srgbClr val="000000">
                    <a:alpha val="43137"/>
                  </a:srgbClr>
                </a:outerShdw>
              </a:effectLst>
              <a:latin typeface="Segoe" pitchFamily="34" charset="0"/>
            </a:endParaRPr>
          </a:p>
          <a:p>
            <a:pPr algn="ctr" defTabSz="1096876">
              <a:lnSpc>
                <a:spcPct val="90000"/>
              </a:lnSpc>
              <a:spcBef>
                <a:spcPct val="30000"/>
              </a:spcBef>
            </a:pPr>
            <a:endParaRPr lang="en-US" sz="1900" dirty="0">
              <a:solidFill>
                <a:srgbClr val="FFFFFF"/>
              </a:solidFill>
              <a:effectLst>
                <a:outerShdw blurRad="38100" dist="38100" dir="2700000" algn="tl">
                  <a:srgbClr val="000000">
                    <a:alpha val="43137"/>
                  </a:srgbClr>
                </a:outerShdw>
              </a:effectLst>
              <a:latin typeface="Segoe" pitchFamily="34" charset="0"/>
            </a:endParaRPr>
          </a:p>
        </p:txBody>
      </p:sp>
      <p:sp>
        <p:nvSpPr>
          <p:cNvPr id="10" name="AutoShape 20"/>
          <p:cNvSpPr>
            <a:spLocks noChangeArrowheads="1"/>
          </p:cNvSpPr>
          <p:nvPr/>
        </p:nvSpPr>
        <p:spPr bwMode="auto">
          <a:xfrm>
            <a:off x="3646777" y="2797146"/>
            <a:ext cx="2074544" cy="731520"/>
          </a:xfrm>
          <a:prstGeom prst="flowChartProcess">
            <a:avLst/>
          </a:prstGeom>
          <a:ln>
            <a:headEnd type="none" w="med" len="med"/>
            <a:tailEnd type="none" w="med" len="med"/>
          </a:ln>
          <a:effectLst>
            <a:glow rad="70000">
              <a:schemeClr val="accent4">
                <a:tint val="30000"/>
                <a:shade val="95000"/>
                <a:satMod val="300000"/>
                <a:alpha val="50000"/>
              </a:schemeClr>
            </a:glow>
            <a:outerShdw blurRad="635000" sx="102000" sy="102000" algn="ctr" rotWithShape="0">
              <a:prstClr val="black"/>
            </a:outerShdw>
          </a:effectLst>
        </p:spPr>
        <p:style>
          <a:lnRef idx="1">
            <a:schemeClr val="accent4"/>
          </a:lnRef>
          <a:fillRef idx="3">
            <a:schemeClr val="accent4"/>
          </a:fillRef>
          <a:effectRef idx="2">
            <a:schemeClr val="accent4"/>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lnSpc>
                <a:spcPct val="90000"/>
              </a:lnSpc>
              <a:spcBef>
                <a:spcPct val="30000"/>
              </a:spcBef>
            </a:pPr>
            <a:r>
              <a:rPr lang="en-US" sz="1900" dirty="0" err="1">
                <a:solidFill>
                  <a:srgbClr val="FFFFFF"/>
                </a:solidFill>
                <a:effectLst>
                  <a:outerShdw blurRad="38100" dist="38100" dir="2700000" algn="tl">
                    <a:srgbClr val="000000">
                      <a:alpha val="43137"/>
                    </a:srgbClr>
                  </a:outerShdw>
                </a:effectLst>
                <a:latin typeface="Segoe" pitchFamily="34" charset="0"/>
              </a:rPr>
              <a:t>SoftUSB</a:t>
            </a:r>
            <a:r>
              <a:rPr lang="en-US" sz="1900" dirty="0">
                <a:solidFill>
                  <a:srgbClr val="FFFFFF"/>
                </a:solidFill>
                <a:effectLst>
                  <a:outerShdw blurRad="38100" dist="38100" dir="2700000" algn="tl">
                    <a:srgbClr val="000000">
                      <a:alpha val="43137"/>
                    </a:srgbClr>
                  </a:outerShdw>
                </a:effectLst>
                <a:latin typeface="Segoe" pitchFamily="34" charset="0"/>
              </a:rPr>
              <a:t/>
            </a:r>
            <a:br>
              <a:rPr lang="en-US" sz="1900" dirty="0">
                <a:solidFill>
                  <a:srgbClr val="FFFFFF"/>
                </a:solidFill>
                <a:effectLst>
                  <a:outerShdw blurRad="38100" dist="38100" dir="2700000" algn="tl">
                    <a:srgbClr val="000000">
                      <a:alpha val="43137"/>
                    </a:srgbClr>
                  </a:outerShdw>
                </a:effectLst>
                <a:latin typeface="Segoe" pitchFamily="34" charset="0"/>
              </a:rPr>
            </a:br>
            <a:r>
              <a:rPr lang="en-US" sz="1900" dirty="0">
                <a:solidFill>
                  <a:srgbClr val="FFFFFF"/>
                </a:solidFill>
                <a:effectLst>
                  <a:outerShdw blurRad="38100" dist="38100" dir="2700000" algn="tl">
                    <a:srgbClr val="000000">
                      <a:alpha val="43137"/>
                    </a:srgbClr>
                  </a:outerShdw>
                </a:effectLst>
                <a:latin typeface="Segoe" pitchFamily="34" charset="0"/>
              </a:rPr>
              <a:t>Configuration</a:t>
            </a:r>
          </a:p>
        </p:txBody>
      </p:sp>
      <p:sp>
        <p:nvSpPr>
          <p:cNvPr id="11" name="AutoShape 21"/>
          <p:cNvSpPr>
            <a:spLocks noChangeArrowheads="1"/>
          </p:cNvSpPr>
          <p:nvPr/>
        </p:nvSpPr>
        <p:spPr bwMode="auto">
          <a:xfrm>
            <a:off x="2886680" y="5637500"/>
            <a:ext cx="1356360" cy="731520"/>
          </a:xfrm>
          <a:prstGeom prst="flowChartProcess">
            <a:avLst/>
          </a:prstGeom>
          <a:ln>
            <a:headEnd type="none" w="med" len="med"/>
            <a:tailEnd type="none" w="med" len="med"/>
          </a:ln>
          <a:effectLst>
            <a:glow rad="70000">
              <a:schemeClr val="accent4">
                <a:tint val="30000"/>
                <a:shade val="95000"/>
                <a:satMod val="300000"/>
                <a:alpha val="50000"/>
              </a:schemeClr>
            </a:glow>
            <a:outerShdw blurRad="635000" sx="102000" sy="102000" algn="ctr" rotWithShape="0">
              <a:prstClr val="black"/>
            </a:outerShdw>
          </a:effectLst>
        </p:spPr>
        <p:style>
          <a:lnRef idx="1">
            <a:schemeClr val="accent4"/>
          </a:lnRef>
          <a:fillRef idx="3">
            <a:schemeClr val="accent4"/>
          </a:fillRef>
          <a:effectRef idx="2">
            <a:schemeClr val="accent4"/>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lnSpc>
                <a:spcPct val="90000"/>
              </a:lnSpc>
              <a:spcBef>
                <a:spcPct val="30000"/>
              </a:spcBef>
            </a:pPr>
            <a:r>
              <a:rPr lang="en-US" sz="1900" dirty="0">
                <a:solidFill>
                  <a:srgbClr val="FFFFFF"/>
                </a:solidFill>
                <a:effectLst>
                  <a:outerShdw blurRad="38100" dist="38100" dir="2700000" algn="tl">
                    <a:srgbClr val="000000">
                      <a:alpha val="43137"/>
                    </a:srgbClr>
                  </a:outerShdw>
                </a:effectLst>
                <a:latin typeface="Segoe" pitchFamily="34" charset="0"/>
              </a:rPr>
              <a:t>Soft USB</a:t>
            </a:r>
            <a:br>
              <a:rPr lang="en-US" sz="1900" dirty="0">
                <a:solidFill>
                  <a:srgbClr val="FFFFFF"/>
                </a:solidFill>
                <a:effectLst>
                  <a:outerShdw blurRad="38100" dist="38100" dir="2700000" algn="tl">
                    <a:srgbClr val="000000">
                      <a:alpha val="43137"/>
                    </a:srgbClr>
                  </a:outerShdw>
                </a:effectLst>
                <a:latin typeface="Segoe" pitchFamily="34" charset="0"/>
              </a:rPr>
            </a:br>
            <a:r>
              <a:rPr lang="en-US" sz="1900" dirty="0">
                <a:solidFill>
                  <a:srgbClr val="FFFFFF"/>
                </a:solidFill>
                <a:effectLst>
                  <a:outerShdw blurRad="38100" dist="38100" dir="2700000" algn="tl">
                    <a:srgbClr val="000000">
                      <a:alpha val="43137"/>
                    </a:srgbClr>
                  </a:outerShdw>
                </a:effectLst>
                <a:latin typeface="Segoe" pitchFamily="34" charset="0"/>
              </a:rPr>
              <a:t>String</a:t>
            </a:r>
          </a:p>
        </p:txBody>
      </p:sp>
      <p:sp>
        <p:nvSpPr>
          <p:cNvPr id="12" name="AutoShape 22"/>
          <p:cNvSpPr>
            <a:spLocks noChangeArrowheads="1"/>
          </p:cNvSpPr>
          <p:nvPr/>
        </p:nvSpPr>
        <p:spPr bwMode="invGray">
          <a:xfrm>
            <a:off x="4142076" y="3909666"/>
            <a:ext cx="2276474" cy="731520"/>
          </a:xfrm>
          <a:prstGeom prst="flowChartProcess">
            <a:avLst/>
          </a:prstGeom>
          <a:ln>
            <a:headEnd type="none" w="med" len="med"/>
            <a:tailEnd type="none" w="med" len="med"/>
          </a:ln>
          <a:effectLst>
            <a:glow rad="70000">
              <a:schemeClr val="accent3">
                <a:tint val="30000"/>
                <a:shade val="95000"/>
                <a:satMod val="300000"/>
                <a:alpha val="50000"/>
              </a:schemeClr>
            </a:glow>
            <a:outerShdw blurRad="635000" sx="102000" sy="102000" algn="ctr" rotWithShape="0">
              <a:prstClr val="black"/>
            </a:outerShdw>
          </a:effectLst>
        </p:spPr>
        <p:style>
          <a:lnRef idx="1">
            <a:schemeClr val="accent3"/>
          </a:lnRef>
          <a:fillRef idx="3">
            <a:schemeClr val="accent3"/>
          </a:fillRef>
          <a:effectRef idx="2">
            <a:schemeClr val="accent3"/>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lnSpc>
                <a:spcPct val="90000"/>
              </a:lnSpc>
              <a:spcBef>
                <a:spcPct val="30000"/>
              </a:spcBef>
            </a:pPr>
            <a:endParaRPr lang="en-US" sz="1900" dirty="0">
              <a:effectLst>
                <a:outerShdw blurRad="38100" dist="38100" dir="2700000" algn="tl">
                  <a:srgbClr val="000000">
                    <a:alpha val="43137"/>
                  </a:srgbClr>
                </a:outerShdw>
              </a:effectLst>
              <a:latin typeface="Segoe" pitchFamily="34" charset="0"/>
            </a:endParaRPr>
          </a:p>
        </p:txBody>
      </p:sp>
      <p:sp>
        <p:nvSpPr>
          <p:cNvPr id="13" name="AutoShape 23"/>
          <p:cNvSpPr>
            <a:spLocks noChangeArrowheads="1"/>
          </p:cNvSpPr>
          <p:nvPr/>
        </p:nvSpPr>
        <p:spPr bwMode="invGray">
          <a:xfrm>
            <a:off x="4324956" y="4092546"/>
            <a:ext cx="2276474" cy="731520"/>
          </a:xfrm>
          <a:prstGeom prst="flowChartProcess">
            <a:avLst/>
          </a:prstGeom>
          <a:ln>
            <a:headEnd type="none" w="med" len="med"/>
            <a:tailEnd type="none" w="med" len="med"/>
          </a:ln>
          <a:effectLst>
            <a:glow rad="70000">
              <a:schemeClr val="accent3">
                <a:tint val="30000"/>
                <a:shade val="95000"/>
                <a:satMod val="300000"/>
                <a:alpha val="50000"/>
              </a:schemeClr>
            </a:glow>
            <a:outerShdw blurRad="635000" sx="102000" sy="102000" algn="ctr" rotWithShape="0">
              <a:prstClr val="black"/>
            </a:outerShdw>
          </a:effectLst>
        </p:spPr>
        <p:style>
          <a:lnRef idx="1">
            <a:schemeClr val="accent3"/>
          </a:lnRef>
          <a:fillRef idx="3">
            <a:schemeClr val="accent3"/>
          </a:fillRef>
          <a:effectRef idx="2">
            <a:schemeClr val="accent3"/>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lnSpc>
                <a:spcPct val="90000"/>
              </a:lnSpc>
              <a:spcBef>
                <a:spcPct val="30000"/>
              </a:spcBef>
            </a:pPr>
            <a:r>
              <a:rPr lang="en-US" sz="1900" dirty="0">
                <a:effectLst>
                  <a:outerShdw blurRad="38100" dist="38100" dir="2700000" algn="tl">
                    <a:srgbClr val="000000">
                      <a:alpha val="43137"/>
                    </a:srgbClr>
                  </a:outerShdw>
                </a:effectLst>
                <a:latin typeface="Segoe" pitchFamily="34" charset="0"/>
              </a:rPr>
              <a:t>Interfaces</a:t>
            </a:r>
          </a:p>
        </p:txBody>
      </p:sp>
      <p:sp>
        <p:nvSpPr>
          <p:cNvPr id="14" name="AutoShape 24"/>
          <p:cNvSpPr>
            <a:spLocks noChangeArrowheads="1"/>
          </p:cNvSpPr>
          <p:nvPr/>
        </p:nvSpPr>
        <p:spPr bwMode="auto">
          <a:xfrm>
            <a:off x="6900516" y="4075400"/>
            <a:ext cx="2276474" cy="731520"/>
          </a:xfrm>
          <a:prstGeom prst="flowChartProcess">
            <a:avLst/>
          </a:prstGeom>
          <a:ln>
            <a:headEnd type="none" w="med" len="med"/>
            <a:tailEnd type="none" w="med" len="med"/>
          </a:ln>
          <a:effectLst>
            <a:glow rad="70000">
              <a:schemeClr val="accent4">
                <a:tint val="30000"/>
                <a:shade val="95000"/>
                <a:satMod val="300000"/>
                <a:alpha val="50000"/>
              </a:schemeClr>
            </a:glow>
            <a:outerShdw blurRad="635000" sx="102000" sy="102000" algn="ctr" rotWithShape="0">
              <a:prstClr val="black"/>
            </a:outerShdw>
          </a:effectLst>
        </p:spPr>
        <p:style>
          <a:lnRef idx="1">
            <a:schemeClr val="accent4"/>
          </a:lnRef>
          <a:fillRef idx="3">
            <a:schemeClr val="accent4"/>
          </a:fillRef>
          <a:effectRef idx="2">
            <a:schemeClr val="accent4"/>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lnSpc>
                <a:spcPct val="90000"/>
              </a:lnSpc>
              <a:spcBef>
                <a:spcPct val="30000"/>
              </a:spcBef>
            </a:pPr>
            <a:r>
              <a:rPr lang="en-US" sz="1900" dirty="0" err="1">
                <a:solidFill>
                  <a:srgbClr val="FFFFFF"/>
                </a:solidFill>
                <a:effectLst>
                  <a:outerShdw blurRad="38100" dist="38100" dir="2700000" algn="tl">
                    <a:srgbClr val="000000">
                      <a:alpha val="43137"/>
                    </a:srgbClr>
                  </a:outerShdw>
                </a:effectLst>
                <a:latin typeface="Segoe" pitchFamily="34" charset="0"/>
              </a:rPr>
              <a:t>SoftUSB</a:t>
            </a:r>
            <a:r>
              <a:rPr lang="en-US" sz="1900" dirty="0">
                <a:solidFill>
                  <a:srgbClr val="FFFFFF"/>
                </a:solidFill>
                <a:effectLst>
                  <a:outerShdw blurRad="38100" dist="38100" dir="2700000" algn="tl">
                    <a:srgbClr val="000000">
                      <a:alpha val="43137"/>
                    </a:srgbClr>
                  </a:outerShdw>
                </a:effectLst>
                <a:latin typeface="Segoe" pitchFamily="34" charset="0"/>
              </a:rPr>
              <a:t/>
            </a:r>
            <a:br>
              <a:rPr lang="en-US" sz="1900" dirty="0">
                <a:solidFill>
                  <a:srgbClr val="FFFFFF"/>
                </a:solidFill>
                <a:effectLst>
                  <a:outerShdw blurRad="38100" dist="38100" dir="2700000" algn="tl">
                    <a:srgbClr val="000000">
                      <a:alpha val="43137"/>
                    </a:srgbClr>
                  </a:outerShdw>
                </a:effectLst>
                <a:latin typeface="Segoe" pitchFamily="34" charset="0"/>
              </a:rPr>
            </a:br>
            <a:r>
              <a:rPr lang="en-US" sz="1900" dirty="0">
                <a:solidFill>
                  <a:srgbClr val="FFFFFF"/>
                </a:solidFill>
                <a:effectLst>
                  <a:outerShdw blurRad="38100" dist="38100" dir="2700000" algn="tl">
                    <a:srgbClr val="000000">
                      <a:alpha val="43137"/>
                    </a:srgbClr>
                  </a:outerShdw>
                </a:effectLst>
                <a:latin typeface="Segoe" pitchFamily="34" charset="0"/>
              </a:rPr>
              <a:t>Interface</a:t>
            </a:r>
          </a:p>
        </p:txBody>
      </p:sp>
      <p:sp>
        <p:nvSpPr>
          <p:cNvPr id="15" name="AutoShape 25"/>
          <p:cNvSpPr>
            <a:spLocks noChangeArrowheads="1"/>
          </p:cNvSpPr>
          <p:nvPr/>
        </p:nvSpPr>
        <p:spPr bwMode="invGray">
          <a:xfrm>
            <a:off x="7363431" y="5018376"/>
            <a:ext cx="2276476" cy="731520"/>
          </a:xfrm>
          <a:prstGeom prst="flowChartProcess">
            <a:avLst/>
          </a:prstGeom>
          <a:ln>
            <a:headEnd type="none" w="med" len="med"/>
            <a:tailEnd type="none" w="med" len="med"/>
          </a:ln>
          <a:effectLst>
            <a:glow rad="70000">
              <a:schemeClr val="accent3">
                <a:tint val="30000"/>
                <a:shade val="95000"/>
                <a:satMod val="300000"/>
                <a:alpha val="50000"/>
              </a:schemeClr>
            </a:glow>
            <a:outerShdw blurRad="635000" sx="102000" sy="102000" algn="ctr" rotWithShape="0">
              <a:prstClr val="black"/>
            </a:outerShdw>
          </a:effectLst>
        </p:spPr>
        <p:style>
          <a:lnRef idx="1">
            <a:schemeClr val="accent3"/>
          </a:lnRef>
          <a:fillRef idx="3">
            <a:schemeClr val="accent3"/>
          </a:fillRef>
          <a:effectRef idx="2">
            <a:schemeClr val="accent3"/>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lnSpc>
                <a:spcPct val="90000"/>
              </a:lnSpc>
              <a:spcBef>
                <a:spcPct val="30000"/>
              </a:spcBef>
            </a:pPr>
            <a:endParaRPr lang="en-US" sz="1900" dirty="0">
              <a:effectLst>
                <a:outerShdw blurRad="38100" dist="38100" dir="2700000" algn="tl">
                  <a:srgbClr val="000000">
                    <a:alpha val="43137"/>
                  </a:srgbClr>
                </a:outerShdw>
              </a:effectLst>
              <a:latin typeface="Segoe" pitchFamily="34" charset="0"/>
            </a:endParaRPr>
          </a:p>
        </p:txBody>
      </p:sp>
      <p:sp>
        <p:nvSpPr>
          <p:cNvPr id="16" name="AutoShape 26"/>
          <p:cNvSpPr>
            <a:spLocks noChangeArrowheads="1"/>
          </p:cNvSpPr>
          <p:nvPr/>
        </p:nvSpPr>
        <p:spPr bwMode="invGray">
          <a:xfrm>
            <a:off x="7546311" y="5201256"/>
            <a:ext cx="2276476" cy="731520"/>
          </a:xfrm>
          <a:prstGeom prst="flowChartProcess">
            <a:avLst/>
          </a:prstGeom>
          <a:ln>
            <a:headEnd type="none" w="med" len="med"/>
            <a:tailEnd type="none" w="med" len="med"/>
          </a:ln>
          <a:effectLst>
            <a:glow rad="70000">
              <a:schemeClr val="accent3">
                <a:tint val="30000"/>
                <a:shade val="95000"/>
                <a:satMod val="300000"/>
                <a:alpha val="50000"/>
              </a:schemeClr>
            </a:glow>
            <a:outerShdw blurRad="635000" sx="102000" sy="102000" algn="ctr" rotWithShape="0">
              <a:prstClr val="black"/>
            </a:outerShdw>
          </a:effectLst>
        </p:spPr>
        <p:style>
          <a:lnRef idx="1">
            <a:schemeClr val="accent3"/>
          </a:lnRef>
          <a:fillRef idx="3">
            <a:schemeClr val="accent3"/>
          </a:fillRef>
          <a:effectRef idx="2">
            <a:schemeClr val="accent3"/>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lnSpc>
                <a:spcPct val="90000"/>
              </a:lnSpc>
              <a:spcBef>
                <a:spcPct val="30000"/>
              </a:spcBef>
            </a:pPr>
            <a:r>
              <a:rPr lang="en-US" sz="1900" dirty="0" err="1">
                <a:effectLst>
                  <a:outerShdw blurRad="38100" dist="38100" dir="2700000" algn="tl">
                    <a:srgbClr val="000000">
                      <a:alpha val="43137"/>
                    </a:srgbClr>
                  </a:outerShdw>
                </a:effectLst>
                <a:latin typeface="Segoe" pitchFamily="34" charset="0"/>
              </a:rPr>
              <a:t>EndPoints</a:t>
            </a:r>
            <a:endParaRPr lang="en-US" sz="1900" dirty="0">
              <a:effectLst>
                <a:outerShdw blurRad="38100" dist="38100" dir="2700000" algn="tl">
                  <a:srgbClr val="000000">
                    <a:alpha val="43137"/>
                  </a:srgbClr>
                </a:outerShdw>
              </a:effectLst>
              <a:latin typeface="Segoe" pitchFamily="34" charset="0"/>
            </a:endParaRPr>
          </a:p>
        </p:txBody>
      </p:sp>
      <p:sp>
        <p:nvSpPr>
          <p:cNvPr id="17" name="AutoShape 27"/>
          <p:cNvSpPr>
            <a:spLocks noChangeArrowheads="1"/>
          </p:cNvSpPr>
          <p:nvPr/>
        </p:nvSpPr>
        <p:spPr bwMode="auto">
          <a:xfrm>
            <a:off x="8264496" y="6214716"/>
            <a:ext cx="2276474" cy="731520"/>
          </a:xfrm>
          <a:prstGeom prst="flowChartProcess">
            <a:avLst/>
          </a:prstGeom>
          <a:ln>
            <a:headEnd type="none" w="med" len="med"/>
            <a:tailEnd type="none" w="med" len="med"/>
          </a:ln>
          <a:effectLst>
            <a:glow rad="70000">
              <a:schemeClr val="accent4">
                <a:tint val="30000"/>
                <a:shade val="95000"/>
                <a:satMod val="300000"/>
                <a:alpha val="50000"/>
              </a:schemeClr>
            </a:glow>
            <a:outerShdw blurRad="635000" sx="102000" sy="102000" algn="ctr" rotWithShape="0">
              <a:prstClr val="black"/>
            </a:outerShdw>
          </a:effectLst>
        </p:spPr>
        <p:style>
          <a:lnRef idx="1">
            <a:schemeClr val="accent4"/>
          </a:lnRef>
          <a:fillRef idx="3">
            <a:schemeClr val="accent4"/>
          </a:fillRef>
          <a:effectRef idx="2">
            <a:schemeClr val="accent4"/>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lnSpc>
                <a:spcPct val="90000"/>
              </a:lnSpc>
              <a:spcBef>
                <a:spcPct val="30000"/>
              </a:spcBef>
            </a:pPr>
            <a:r>
              <a:rPr lang="en-US" sz="1900" dirty="0" err="1">
                <a:solidFill>
                  <a:srgbClr val="FFFFFF"/>
                </a:solidFill>
                <a:effectLst>
                  <a:outerShdw blurRad="38100" dist="38100" dir="2700000" algn="tl">
                    <a:srgbClr val="000000">
                      <a:alpha val="43137"/>
                    </a:srgbClr>
                  </a:outerShdw>
                </a:effectLst>
                <a:latin typeface="Segoe" pitchFamily="34" charset="0"/>
              </a:rPr>
              <a:t>SoftUSB</a:t>
            </a:r>
            <a:r>
              <a:rPr lang="en-US" sz="1900" dirty="0">
                <a:solidFill>
                  <a:srgbClr val="FFFFFF"/>
                </a:solidFill>
                <a:effectLst>
                  <a:outerShdw blurRad="38100" dist="38100" dir="2700000" algn="tl">
                    <a:srgbClr val="000000">
                      <a:alpha val="43137"/>
                    </a:srgbClr>
                  </a:outerShdw>
                </a:effectLst>
                <a:latin typeface="Segoe" pitchFamily="34" charset="0"/>
              </a:rPr>
              <a:t/>
            </a:r>
            <a:br>
              <a:rPr lang="en-US" sz="1900" dirty="0">
                <a:solidFill>
                  <a:srgbClr val="FFFFFF"/>
                </a:solidFill>
                <a:effectLst>
                  <a:outerShdw blurRad="38100" dist="38100" dir="2700000" algn="tl">
                    <a:srgbClr val="000000">
                      <a:alpha val="43137"/>
                    </a:srgbClr>
                  </a:outerShdw>
                </a:effectLst>
                <a:latin typeface="Segoe" pitchFamily="34" charset="0"/>
              </a:rPr>
            </a:br>
            <a:r>
              <a:rPr lang="en-US" sz="1900" dirty="0">
                <a:solidFill>
                  <a:srgbClr val="FFFFFF"/>
                </a:solidFill>
                <a:effectLst>
                  <a:outerShdw blurRad="38100" dist="38100" dir="2700000" algn="tl">
                    <a:srgbClr val="000000">
                      <a:alpha val="43137"/>
                    </a:srgbClr>
                  </a:outerShdw>
                </a:effectLst>
                <a:latin typeface="Segoe" pitchFamily="34" charset="0"/>
              </a:rPr>
              <a:t>Endpoint</a:t>
            </a:r>
          </a:p>
        </p:txBody>
      </p:sp>
      <p:cxnSp>
        <p:nvCxnSpPr>
          <p:cNvPr id="18" name="AutoShape 28"/>
          <p:cNvCxnSpPr>
            <a:cxnSpLocks noChangeShapeType="1"/>
            <a:stCxn id="4" idx="1"/>
            <a:endCxn id="5" idx="1"/>
          </p:cNvCxnSpPr>
          <p:nvPr/>
        </p:nvCxnSpPr>
        <p:spPr bwMode="auto">
          <a:xfrm rot="10800000" flipH="1" flipV="1">
            <a:off x="825471" y="2059911"/>
            <a:ext cx="36196" cy="927736"/>
          </a:xfrm>
          <a:prstGeom prst="bentConnector3">
            <a:avLst>
              <a:gd name="adj1" fmla="val -757894"/>
            </a:avLst>
          </a:prstGeom>
          <a:noFill/>
          <a:ln w="19050">
            <a:solidFill>
              <a:schemeClr val="accent6"/>
            </a:solidFill>
            <a:miter lim="800000"/>
            <a:headEnd/>
            <a:tailEnd type="triangle" w="med" len="med"/>
          </a:ln>
          <a:effectLst>
            <a:glow rad="101600">
              <a:schemeClr val="accent4">
                <a:satMod val="175000"/>
                <a:alpha val="40000"/>
              </a:schemeClr>
            </a:glow>
          </a:effectLst>
        </p:spPr>
      </p:cxnSp>
      <p:cxnSp>
        <p:nvCxnSpPr>
          <p:cNvPr id="19" name="AutoShape 30"/>
          <p:cNvCxnSpPr>
            <a:cxnSpLocks noChangeShapeType="1"/>
            <a:stCxn id="4" idx="1"/>
            <a:endCxn id="6" idx="1"/>
          </p:cNvCxnSpPr>
          <p:nvPr/>
        </p:nvCxnSpPr>
        <p:spPr bwMode="auto">
          <a:xfrm rot="10800000" flipH="1" flipV="1">
            <a:off x="825471" y="2059911"/>
            <a:ext cx="20956" cy="3350896"/>
          </a:xfrm>
          <a:prstGeom prst="bentConnector3">
            <a:avLst>
              <a:gd name="adj1" fmla="val -1309093"/>
            </a:avLst>
          </a:prstGeom>
          <a:noFill/>
          <a:ln w="19050">
            <a:solidFill>
              <a:schemeClr val="accent6"/>
            </a:solidFill>
            <a:miter lim="800000"/>
            <a:headEnd/>
            <a:tailEnd type="triangle" w="med" len="med"/>
          </a:ln>
          <a:effectLst>
            <a:glow rad="101600">
              <a:schemeClr val="accent4">
                <a:satMod val="175000"/>
                <a:alpha val="40000"/>
              </a:schemeClr>
            </a:glow>
          </a:effectLst>
        </p:spPr>
      </p:cxnSp>
      <p:cxnSp>
        <p:nvCxnSpPr>
          <p:cNvPr id="20" name="AutoShape 31"/>
          <p:cNvCxnSpPr>
            <a:cxnSpLocks noChangeShapeType="1"/>
            <a:stCxn id="4" idx="1"/>
            <a:endCxn id="9" idx="1"/>
          </p:cNvCxnSpPr>
          <p:nvPr/>
        </p:nvCxnSpPr>
        <p:spPr bwMode="auto">
          <a:xfrm rot="10800000" flipH="1" flipV="1">
            <a:off x="825471" y="2059910"/>
            <a:ext cx="28576" cy="5265420"/>
          </a:xfrm>
          <a:prstGeom prst="bentConnector3">
            <a:avLst>
              <a:gd name="adj1" fmla="val -960000"/>
            </a:avLst>
          </a:prstGeom>
          <a:noFill/>
          <a:ln w="19050">
            <a:solidFill>
              <a:schemeClr val="accent6"/>
            </a:solidFill>
            <a:miter lim="800000"/>
            <a:headEnd/>
            <a:tailEnd type="triangle" w="med" len="med"/>
          </a:ln>
          <a:effectLst>
            <a:glow rad="101600">
              <a:schemeClr val="accent4">
                <a:satMod val="175000"/>
                <a:alpha val="40000"/>
              </a:schemeClr>
            </a:glow>
          </a:effectLst>
        </p:spPr>
      </p:cxnSp>
      <p:cxnSp>
        <p:nvCxnSpPr>
          <p:cNvPr id="21" name="AutoShape 32"/>
          <p:cNvCxnSpPr>
            <a:cxnSpLocks noChangeShapeType="1"/>
            <a:stCxn id="8" idx="3"/>
            <a:endCxn id="11" idx="1"/>
          </p:cNvCxnSpPr>
          <p:nvPr/>
        </p:nvCxnSpPr>
        <p:spPr bwMode="auto">
          <a:xfrm>
            <a:off x="2633317" y="5593686"/>
            <a:ext cx="253364" cy="409574"/>
          </a:xfrm>
          <a:prstGeom prst="bentConnector3">
            <a:avLst>
              <a:gd name="adj1" fmla="val 49625"/>
            </a:avLst>
          </a:prstGeom>
          <a:noFill/>
          <a:ln w="19050">
            <a:solidFill>
              <a:schemeClr val="accent6"/>
            </a:solidFill>
            <a:miter lim="800000"/>
            <a:headEnd/>
            <a:tailEnd type="triangle" w="med" len="med"/>
          </a:ln>
          <a:effectLst>
            <a:glow rad="101600">
              <a:schemeClr val="accent4">
                <a:satMod val="175000"/>
                <a:alpha val="40000"/>
              </a:schemeClr>
            </a:glow>
          </a:effectLst>
        </p:spPr>
      </p:cxnSp>
      <p:cxnSp>
        <p:nvCxnSpPr>
          <p:cNvPr id="22" name="AutoShape 33"/>
          <p:cNvCxnSpPr>
            <a:cxnSpLocks noChangeShapeType="1"/>
            <a:stCxn id="7" idx="3"/>
            <a:endCxn id="10" idx="0"/>
          </p:cNvCxnSpPr>
          <p:nvPr/>
        </p:nvCxnSpPr>
        <p:spPr bwMode="auto">
          <a:xfrm flipV="1">
            <a:off x="3321020" y="2797146"/>
            <a:ext cx="1363980" cy="373380"/>
          </a:xfrm>
          <a:prstGeom prst="bentConnector4">
            <a:avLst>
              <a:gd name="adj1" fmla="val 11870"/>
              <a:gd name="adj2" fmla="val 173468"/>
            </a:avLst>
          </a:prstGeom>
          <a:noFill/>
          <a:ln w="19050">
            <a:solidFill>
              <a:schemeClr val="accent6"/>
            </a:solidFill>
            <a:miter lim="800000"/>
            <a:headEnd/>
            <a:tailEnd type="triangle" w="med" len="med"/>
          </a:ln>
          <a:effectLst>
            <a:glow rad="101600">
              <a:schemeClr val="accent4">
                <a:satMod val="175000"/>
                <a:alpha val="40000"/>
              </a:schemeClr>
            </a:glow>
          </a:effectLst>
        </p:spPr>
      </p:cxnSp>
      <p:cxnSp>
        <p:nvCxnSpPr>
          <p:cNvPr id="23" name="AutoShape 34"/>
          <p:cNvCxnSpPr>
            <a:cxnSpLocks noChangeShapeType="1"/>
            <a:stCxn id="10" idx="2"/>
            <a:endCxn id="13" idx="0"/>
          </p:cNvCxnSpPr>
          <p:nvPr/>
        </p:nvCxnSpPr>
        <p:spPr bwMode="auto">
          <a:xfrm rot="16200000" flipH="1">
            <a:off x="4792633" y="3421033"/>
            <a:ext cx="563880" cy="779146"/>
          </a:xfrm>
          <a:prstGeom prst="bentConnector3">
            <a:avLst>
              <a:gd name="adj1" fmla="val 50000"/>
            </a:avLst>
          </a:prstGeom>
          <a:noFill/>
          <a:ln w="19050">
            <a:solidFill>
              <a:schemeClr val="accent6"/>
            </a:solidFill>
            <a:miter lim="800000"/>
            <a:headEnd/>
            <a:tailEnd type="triangle" w="med" len="med"/>
          </a:ln>
          <a:effectLst>
            <a:glow rad="101600">
              <a:schemeClr val="accent4">
                <a:satMod val="175000"/>
                <a:alpha val="40000"/>
              </a:schemeClr>
            </a:glow>
          </a:effectLst>
        </p:spPr>
      </p:cxnSp>
      <p:cxnSp>
        <p:nvCxnSpPr>
          <p:cNvPr id="24" name="AutoShape 35"/>
          <p:cNvCxnSpPr>
            <a:cxnSpLocks noChangeShapeType="1"/>
            <a:stCxn id="13" idx="3"/>
            <a:endCxn id="14" idx="0"/>
          </p:cNvCxnSpPr>
          <p:nvPr/>
        </p:nvCxnSpPr>
        <p:spPr bwMode="auto">
          <a:xfrm flipV="1">
            <a:off x="6601431" y="4075400"/>
            <a:ext cx="1438276" cy="382906"/>
          </a:xfrm>
          <a:prstGeom prst="bentConnector4">
            <a:avLst>
              <a:gd name="adj1" fmla="val 10333"/>
              <a:gd name="adj2" fmla="val 171644"/>
            </a:avLst>
          </a:prstGeom>
          <a:noFill/>
          <a:ln w="19050">
            <a:solidFill>
              <a:schemeClr val="accent6"/>
            </a:solidFill>
            <a:miter lim="800000"/>
            <a:headEnd/>
            <a:tailEnd type="triangle" w="med" len="med"/>
          </a:ln>
          <a:effectLst>
            <a:glow rad="101600">
              <a:schemeClr val="accent4">
                <a:satMod val="175000"/>
                <a:alpha val="40000"/>
              </a:schemeClr>
            </a:glow>
          </a:effectLst>
        </p:spPr>
      </p:cxnSp>
      <p:cxnSp>
        <p:nvCxnSpPr>
          <p:cNvPr id="25" name="AutoShape 37"/>
          <p:cNvCxnSpPr>
            <a:cxnSpLocks noChangeShapeType="1"/>
            <a:stCxn id="16" idx="2"/>
            <a:endCxn id="17" idx="1"/>
          </p:cNvCxnSpPr>
          <p:nvPr/>
        </p:nvCxnSpPr>
        <p:spPr bwMode="auto">
          <a:xfrm rot="5400000">
            <a:off x="8151149" y="6046124"/>
            <a:ext cx="647700" cy="421004"/>
          </a:xfrm>
          <a:prstGeom prst="bentConnector4">
            <a:avLst>
              <a:gd name="adj1" fmla="val 21764"/>
              <a:gd name="adj2" fmla="val 165157"/>
            </a:avLst>
          </a:prstGeom>
          <a:noFill/>
          <a:ln w="19050">
            <a:solidFill>
              <a:schemeClr val="accent6"/>
            </a:solidFill>
            <a:miter lim="800000"/>
            <a:headEnd/>
            <a:tailEnd type="triangle" w="med" len="med"/>
          </a:ln>
          <a:effectLst>
            <a:glow rad="101600">
              <a:schemeClr val="accent4">
                <a:satMod val="175000"/>
                <a:alpha val="40000"/>
              </a:schemeClr>
            </a:glow>
          </a:effectLst>
        </p:spPr>
      </p:cxnSp>
      <p:cxnSp>
        <p:nvCxnSpPr>
          <p:cNvPr id="26" name="AutoShape 38"/>
          <p:cNvCxnSpPr>
            <a:cxnSpLocks noChangeShapeType="1"/>
            <a:stCxn id="14" idx="2"/>
            <a:endCxn id="15" idx="0"/>
          </p:cNvCxnSpPr>
          <p:nvPr/>
        </p:nvCxnSpPr>
        <p:spPr bwMode="auto">
          <a:xfrm rot="16200000" flipH="1">
            <a:off x="8165435" y="4681192"/>
            <a:ext cx="211456" cy="462914"/>
          </a:xfrm>
          <a:prstGeom prst="bentConnector3">
            <a:avLst>
              <a:gd name="adj1" fmla="val 49551"/>
            </a:avLst>
          </a:prstGeom>
          <a:noFill/>
          <a:ln w="19050">
            <a:solidFill>
              <a:schemeClr val="accent6"/>
            </a:solidFill>
            <a:miter lim="800000"/>
            <a:headEnd/>
            <a:tailEnd type="triangle" w="med" len="med"/>
          </a:ln>
          <a:effectLst>
            <a:glow rad="101600">
              <a:schemeClr val="accent4">
                <a:satMod val="175000"/>
                <a:alpha val="40000"/>
              </a:schemeClr>
            </a:glow>
          </a:effectLst>
        </p:spPr>
      </p:cxnSp>
      <p:cxnSp>
        <p:nvCxnSpPr>
          <p:cNvPr id="28" name="Elbow Connector 27"/>
          <p:cNvCxnSpPr/>
          <p:nvPr/>
        </p:nvCxnSpPr>
        <p:spPr bwMode="auto">
          <a:xfrm rot="10800000" flipV="1">
            <a:off x="7363430" y="6906230"/>
            <a:ext cx="914400" cy="548640"/>
          </a:xfrm>
          <a:prstGeom prst="bentConnector3">
            <a:avLst>
              <a:gd name="adj1" fmla="val 50000"/>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chemeClr val="accent6"/>
            </a:solidFill>
            <a:prstDash val="solid"/>
            <a:round/>
            <a:headEnd type="none" w="med" len="med"/>
            <a:tailEnd type="arrow"/>
          </a:ln>
          <a:effectLst>
            <a:glow rad="101600">
              <a:schemeClr val="accent4">
                <a:satMod val="175000"/>
                <a:alpha val="40000"/>
              </a:schemeClr>
            </a:glow>
          </a:effectLst>
          <a:scene3d>
            <a:camera prst="orthographicFront">
              <a:rot lat="0" lon="21299999" rev="0"/>
            </a:camera>
            <a:lightRig rig="threePt" dir="t"/>
          </a:scene3d>
        </p:spPr>
      </p:cxnSp>
      <p:sp>
        <p:nvSpPr>
          <p:cNvPr id="31" name="Rounded Rectangle 30"/>
          <p:cNvSpPr/>
          <p:nvPr/>
        </p:nvSpPr>
        <p:spPr bwMode="invGray">
          <a:xfrm>
            <a:off x="4071590" y="7089110"/>
            <a:ext cx="3291840" cy="731520"/>
          </a:xfrm>
          <a:prstGeom prst="roundRect">
            <a:avLst/>
          </a:prstGeom>
          <a:ln>
            <a:headEnd type="none" w="med" len="med"/>
            <a:tailEnd type="none" w="med" len="med"/>
          </a:ln>
          <a:effectLst>
            <a:glow rad="70000">
              <a:schemeClr val="accent2">
                <a:tint val="30000"/>
                <a:shade val="95000"/>
                <a:satMod val="300000"/>
                <a:alpha val="50000"/>
              </a:schemeClr>
            </a:glow>
            <a:outerShdw blurRad="635000" sx="102000" sy="102000" algn="ctr" rotWithShape="0">
              <a:prstClr val="black"/>
            </a:outerShdw>
          </a:effectLst>
        </p:spPr>
        <p:style>
          <a:lnRef idx="1">
            <a:schemeClr val="accent2"/>
          </a:lnRef>
          <a:fillRef idx="3">
            <a:schemeClr val="accent2"/>
          </a:fillRef>
          <a:effectRef idx="2">
            <a:schemeClr val="accent2"/>
          </a:effectRef>
          <a:fontRef idx="minor">
            <a:schemeClr val="lt1"/>
          </a:fontRef>
        </p:style>
        <p:txBody>
          <a:bodyPr vert="horz" wrap="none" lIns="109718" tIns="54860" rIns="109718" bIns="54860" numCol="1" rtlCol="0" anchor="ctr" anchorCtr="0" compatLnSpc="1">
            <a:prstTxWarp prst="textNoShape">
              <a:avLst/>
            </a:prstTxWarp>
          </a:bodyPr>
          <a:lstStyle/>
          <a:p>
            <a:pPr algn="ctr" defTabSz="1096876">
              <a:lnSpc>
                <a:spcPct val="90000"/>
              </a:lnSpc>
              <a:spcBef>
                <a:spcPct val="30000"/>
              </a:spcBef>
            </a:pPr>
            <a:endParaRPr lang="en-US" dirty="0" smtClean="0">
              <a:effectLst>
                <a:outerShdw blurRad="38100" dist="38100" dir="2700000" algn="tl">
                  <a:srgbClr val="000000">
                    <a:alpha val="43137"/>
                  </a:srgbClr>
                </a:outerShdw>
              </a:effectLst>
              <a:latin typeface="Segoe" pitchFamily="34" charset="0"/>
            </a:endParaRPr>
          </a:p>
          <a:p>
            <a:pPr algn="ctr" defTabSz="1096876">
              <a:lnSpc>
                <a:spcPct val="90000"/>
              </a:lnSpc>
              <a:spcBef>
                <a:spcPct val="30000"/>
              </a:spcBef>
            </a:pPr>
            <a:r>
              <a:rPr lang="en-US" dirty="0" err="1" smtClean="0">
                <a:effectLst>
                  <a:outerShdw blurRad="38100" dist="38100" dir="2700000" algn="tl">
                    <a:srgbClr val="000000">
                      <a:alpha val="43137"/>
                    </a:srgbClr>
                  </a:outerShdw>
                </a:effectLst>
                <a:latin typeface="Segoe" pitchFamily="34" charset="0"/>
              </a:rPr>
              <a:t>ISoftUSBEndpointEvents</a:t>
            </a:r>
            <a:endParaRPr lang="en-US" dirty="0" smtClean="0">
              <a:effectLst>
                <a:outerShdw blurRad="38100" dist="38100" dir="2700000" algn="tl">
                  <a:srgbClr val="000000">
                    <a:alpha val="43137"/>
                  </a:srgbClr>
                </a:outerShdw>
              </a:effectLst>
              <a:latin typeface="Segoe" pitchFamily="34" charset="0"/>
            </a:endParaRPr>
          </a:p>
          <a:p>
            <a:pPr algn="ctr" defTabSz="1096876">
              <a:lnSpc>
                <a:spcPct val="90000"/>
              </a:lnSpc>
              <a:spcBef>
                <a:spcPct val="30000"/>
              </a:spcBef>
            </a:pPr>
            <a:endParaRPr lang="en-US" dirty="0" err="1" smtClean="0">
              <a:effectLst>
                <a:outerShdw blurRad="38100" dist="38100" dir="2700000" algn="tl">
                  <a:srgbClr val="000000">
                    <a:alpha val="43137"/>
                  </a:srgbClr>
                </a:outerShdw>
              </a:effectLst>
              <a:latin typeface="Segoe" pitchFamily="34" charset="0"/>
            </a:endParaRPr>
          </a:p>
        </p:txBody>
      </p:sp>
    </p:spTree>
  </p:cSld>
  <p:clrMapOvr>
    <a:masterClrMapping/>
  </p:clrMapOvr>
  <p:transition advClick="0">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lang="en-US" dirty="0" smtClean="0"/>
              <a:t>Simulator Code</a:t>
            </a:r>
            <a:br>
              <a:rPr lang="en-US" dirty="0" smtClean="0"/>
            </a:br>
            <a:r>
              <a:rPr sz="4300" smtClean="0">
                <a:solidFill>
                  <a:schemeClr val="accent1"/>
                </a:solidFill>
              </a:rPr>
              <a:t>Helpers</a:t>
            </a:r>
            <a:endParaRPr lang="en-US" dirty="0">
              <a:solidFill>
                <a:schemeClr val="accent1"/>
              </a:solidFill>
            </a:endParaRPr>
          </a:p>
        </p:txBody>
      </p:sp>
      <p:sp>
        <p:nvSpPr>
          <p:cNvPr id="3" name="Text Placeholder 2"/>
          <p:cNvSpPr>
            <a:spLocks noGrp="1"/>
          </p:cNvSpPr>
          <p:nvPr>
            <p:ph type="body" idx="1"/>
          </p:nvPr>
        </p:nvSpPr>
        <p:spPr>
          <a:xfrm>
            <a:off x="459106" y="2286001"/>
            <a:ext cx="10056494" cy="4830860"/>
          </a:xfrm>
        </p:spPr>
        <p:txBody>
          <a:bodyPr/>
          <a:lstStyle/>
          <a:p>
            <a:r>
              <a:rPr lang="en-US" dirty="0" smtClean="0"/>
              <a:t>template&lt;class T, unsigned </a:t>
            </a:r>
            <a:r>
              <a:rPr lang="en-US" dirty="0" err="1" smtClean="0"/>
              <a:t>int</a:t>
            </a:r>
            <a:r>
              <a:rPr lang="en-US" dirty="0" smtClean="0"/>
              <a:t> N&gt; class </a:t>
            </a:r>
            <a:r>
              <a:rPr lang="en-US" dirty="0" err="1" smtClean="0"/>
              <a:t>CRingBuffer</a:t>
            </a:r>
            <a:endParaRPr lang="en-US" dirty="0" smtClean="0"/>
          </a:p>
          <a:p>
            <a:pPr lvl="1"/>
            <a:r>
              <a:rPr lang="en-US" dirty="0" smtClean="0"/>
              <a:t>Implements a ring buffer of N objects of type T</a:t>
            </a:r>
          </a:p>
          <a:p>
            <a:r>
              <a:rPr lang="en-US" dirty="0" smtClean="0"/>
              <a:t>template &lt;class T&gt; class </a:t>
            </a:r>
            <a:r>
              <a:rPr lang="en-US" dirty="0" err="1" smtClean="0"/>
              <a:t>CEPEventSink</a:t>
            </a:r>
            <a:r>
              <a:rPr lang="en-US" dirty="0" smtClean="0"/>
              <a:t> </a:t>
            </a:r>
          </a:p>
          <a:p>
            <a:pPr lvl="1"/>
            <a:r>
              <a:rPr lang="en-US" dirty="0" smtClean="0"/>
              <a:t>Implements </a:t>
            </a:r>
            <a:r>
              <a:rPr lang="en-US" dirty="0" err="1" smtClean="0"/>
              <a:t>ISoftUSBEndpointEvents</a:t>
            </a:r>
            <a:endParaRPr lang="en-US" dirty="0" smtClean="0"/>
          </a:p>
          <a:p>
            <a:pPr lvl="1"/>
            <a:r>
              <a:rPr lang="en-US" dirty="0" smtClean="0"/>
              <a:t>Calls back into class T when endpoint events are received from the host</a:t>
            </a:r>
            <a:endParaRPr lang="en-US" dirty="0"/>
          </a:p>
        </p:txBody>
      </p:sp>
    </p:spTree>
  </p:cSld>
  <p:clrMapOvr>
    <a:masterClrMapping/>
  </p:clrMapOvr>
  <p:transition advClick="0">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lang="en-US" dirty="0" smtClean="0"/>
              <a:t>Simulator Code</a:t>
            </a:r>
            <a:br>
              <a:rPr lang="en-US" dirty="0" smtClean="0"/>
            </a:br>
            <a:r>
              <a:rPr sz="4300" smtClean="0">
                <a:solidFill>
                  <a:schemeClr val="accent1"/>
                </a:solidFill>
              </a:rPr>
              <a:t>Device</a:t>
            </a:r>
            <a:endParaRPr lang="en-US" dirty="0">
              <a:solidFill>
                <a:schemeClr val="accent1"/>
              </a:solidFill>
            </a:endParaRPr>
          </a:p>
        </p:txBody>
      </p:sp>
      <p:sp>
        <p:nvSpPr>
          <p:cNvPr id="3" name="Text Placeholder 2"/>
          <p:cNvSpPr>
            <a:spLocks noGrp="1"/>
          </p:cNvSpPr>
          <p:nvPr>
            <p:ph type="body" idx="1"/>
          </p:nvPr>
        </p:nvSpPr>
        <p:spPr>
          <a:xfrm>
            <a:off x="457200" y="2286001"/>
            <a:ext cx="10056494" cy="5882226"/>
          </a:xfrm>
        </p:spPr>
        <p:txBody>
          <a:bodyPr/>
          <a:lstStyle/>
          <a:p>
            <a:r>
              <a:rPr lang="en-US" dirty="0" smtClean="0"/>
              <a:t>Class CFx2Device</a:t>
            </a:r>
          </a:p>
          <a:p>
            <a:pPr lvl="1"/>
            <a:r>
              <a:rPr lang="en-US" dirty="0" smtClean="0"/>
              <a:t>Uses </a:t>
            </a:r>
            <a:r>
              <a:rPr lang="en-US" dirty="0" err="1" smtClean="0"/>
              <a:t>FinalConstruct</a:t>
            </a:r>
            <a:r>
              <a:rPr lang="en-US" dirty="0" smtClean="0"/>
              <a:t> to create </a:t>
            </a:r>
            <a:r>
              <a:rPr lang="en-US" dirty="0" err="1" smtClean="0"/>
              <a:t>SoftUSBXxx</a:t>
            </a:r>
            <a:r>
              <a:rPr lang="en-US" dirty="0" smtClean="0"/>
              <a:t> objects and instance of ring buffer</a:t>
            </a:r>
          </a:p>
          <a:p>
            <a:pPr lvl="1"/>
            <a:r>
              <a:rPr lang="en-US" dirty="0" smtClean="0"/>
              <a:t>Creates </a:t>
            </a:r>
            <a:r>
              <a:rPr lang="en-US" dirty="0" err="1" smtClean="0"/>
              <a:t>CEPEventSink</a:t>
            </a:r>
            <a:r>
              <a:rPr lang="en-US" dirty="0" smtClean="0"/>
              <a:t> instance for each endpoint (control, interrupt, bulk IN/OUT)</a:t>
            </a:r>
          </a:p>
          <a:p>
            <a:pPr lvl="1"/>
            <a:r>
              <a:rPr lang="en-US" dirty="0" smtClean="0"/>
              <a:t>Implements test app interface </a:t>
            </a:r>
            <a:br>
              <a:rPr lang="en-US" dirty="0" smtClean="0"/>
            </a:br>
            <a:r>
              <a:rPr lang="en-US" dirty="0" smtClean="0"/>
              <a:t>(set switch state etc)</a:t>
            </a:r>
          </a:p>
          <a:p>
            <a:pPr lvl="1"/>
            <a:r>
              <a:rPr lang="en-US" dirty="0" smtClean="0"/>
              <a:t>Implements endpoint event callback functions that handle host data transfers</a:t>
            </a:r>
          </a:p>
          <a:p>
            <a:pPr lvl="1"/>
            <a:r>
              <a:rPr lang="en-US" dirty="0" smtClean="0"/>
              <a:t>Maintains switch and LED states</a:t>
            </a:r>
            <a:endParaRPr lang="en-US" dirty="0"/>
          </a:p>
        </p:txBody>
      </p:sp>
    </p:spTree>
  </p:cSld>
  <p:clrMapOvr>
    <a:masterClrMapping/>
  </p:clrMapOvr>
  <p:transition advClick="0">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Endpoint Event Handling</a:t>
            </a:r>
            <a:endParaRPr lang="en-US" dirty="0"/>
          </a:p>
        </p:txBody>
      </p:sp>
      <p:sp>
        <p:nvSpPr>
          <p:cNvPr id="3" name="Text Placeholder 2"/>
          <p:cNvSpPr>
            <a:spLocks noGrp="1"/>
          </p:cNvSpPr>
          <p:nvPr>
            <p:ph type="body" idx="1"/>
          </p:nvPr>
        </p:nvSpPr>
        <p:spPr>
          <a:xfrm>
            <a:off x="459106" y="1697358"/>
            <a:ext cx="10056494" cy="5900590"/>
          </a:xfrm>
        </p:spPr>
        <p:txBody>
          <a:bodyPr/>
          <a:lstStyle/>
          <a:p>
            <a:r>
              <a:rPr lang="en-US" sz="3400" dirty="0" smtClean="0"/>
              <a:t>CFx2Device::</a:t>
            </a:r>
            <a:r>
              <a:rPr lang="en-US" sz="3400" dirty="0" err="1" smtClean="0"/>
              <a:t>Control_OnDeviceRequest</a:t>
            </a:r>
            <a:r>
              <a:rPr lang="en-US" sz="3400" dirty="0" smtClean="0"/>
              <a:t>:</a:t>
            </a:r>
          </a:p>
          <a:p>
            <a:pPr lvl="1"/>
            <a:r>
              <a:rPr lang="en-US" sz="2900" dirty="0" smtClean="0"/>
              <a:t>Handles vendor-specific device requests to get/set switch and LED states</a:t>
            </a:r>
          </a:p>
          <a:p>
            <a:r>
              <a:rPr lang="en-US" sz="3400" dirty="0" smtClean="0"/>
              <a:t>CFx2Device::</a:t>
            </a:r>
            <a:r>
              <a:rPr lang="en-US" sz="3400" dirty="0" err="1" smtClean="0"/>
              <a:t>Int_OnReadTransfer</a:t>
            </a:r>
            <a:r>
              <a:rPr lang="en-US" sz="3400" dirty="0" smtClean="0"/>
              <a:t>:</a:t>
            </a:r>
          </a:p>
          <a:p>
            <a:pPr lvl="1"/>
            <a:r>
              <a:rPr lang="en-US" sz="2900" dirty="0" smtClean="0"/>
              <a:t>Handles interrupt IN – ACKs if switch state changed</a:t>
            </a:r>
          </a:p>
          <a:p>
            <a:r>
              <a:rPr lang="en-US" sz="3400" dirty="0" smtClean="0"/>
              <a:t>CFx2Device::</a:t>
            </a:r>
            <a:r>
              <a:rPr lang="en-US" sz="3400" dirty="0" err="1" smtClean="0"/>
              <a:t>OUT_OnWriteTransfer</a:t>
            </a:r>
            <a:r>
              <a:rPr lang="en-US" sz="3400" dirty="0" smtClean="0"/>
              <a:t>:</a:t>
            </a:r>
          </a:p>
          <a:p>
            <a:pPr lvl="1"/>
            <a:r>
              <a:rPr lang="en-US" sz="2900" dirty="0" smtClean="0"/>
              <a:t>Handles bulk OUT – allocates ring buffer entry and copies data to it</a:t>
            </a:r>
          </a:p>
          <a:p>
            <a:r>
              <a:rPr lang="en-US" sz="3400" dirty="0" smtClean="0"/>
              <a:t>CFx2Device::</a:t>
            </a:r>
            <a:r>
              <a:rPr lang="en-US" sz="3400" dirty="0" err="1" smtClean="0"/>
              <a:t>IN_OnReadTransfer</a:t>
            </a:r>
            <a:r>
              <a:rPr lang="en-US" sz="3400" dirty="0" smtClean="0"/>
              <a:t>:</a:t>
            </a:r>
          </a:p>
          <a:p>
            <a:pPr lvl="1"/>
            <a:r>
              <a:rPr lang="en-US" sz="2900" dirty="0" smtClean="0"/>
              <a:t>Handles bulk IN – </a:t>
            </a:r>
            <a:r>
              <a:rPr lang="en-US" sz="2900" dirty="0" err="1" smtClean="0"/>
              <a:t>dequeues</a:t>
            </a:r>
            <a:r>
              <a:rPr lang="en-US" sz="2900" dirty="0" smtClean="0"/>
              <a:t> oldest ring buffer entry and returns data from it. Updates LED with packet count</a:t>
            </a:r>
            <a:endParaRPr lang="en-US" sz="2900" dirty="0"/>
          </a:p>
        </p:txBody>
      </p:sp>
    </p:spTree>
  </p:cSld>
  <p:clrMapOvr>
    <a:masterClrMapping/>
  </p:clrMapOvr>
  <p:transition advClick="0">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Threading</a:t>
            </a:r>
            <a:endParaRPr lang="en-US" dirty="0"/>
          </a:p>
        </p:txBody>
      </p:sp>
      <p:sp>
        <p:nvSpPr>
          <p:cNvPr id="3" name="Text Placeholder 2"/>
          <p:cNvSpPr>
            <a:spLocks noGrp="1"/>
          </p:cNvSpPr>
          <p:nvPr>
            <p:ph type="body" idx="1"/>
          </p:nvPr>
        </p:nvSpPr>
        <p:spPr>
          <a:xfrm>
            <a:off x="459106" y="1697358"/>
            <a:ext cx="10056494" cy="2378497"/>
          </a:xfrm>
        </p:spPr>
        <p:txBody>
          <a:bodyPr/>
          <a:lstStyle/>
          <a:p>
            <a:r>
              <a:rPr lang="en-US" dirty="0" err="1" smtClean="0"/>
              <a:t>SoftUSBXxx</a:t>
            </a:r>
            <a:r>
              <a:rPr lang="en-US" dirty="0" smtClean="0"/>
              <a:t> objects are created on test application’s calling thread</a:t>
            </a:r>
          </a:p>
          <a:p>
            <a:r>
              <a:rPr lang="en-US" dirty="0" smtClean="0"/>
              <a:t>Endpoint events occur on arbitrary thread  created by DSF</a:t>
            </a:r>
            <a:endParaRPr lang="en-US" dirty="0"/>
          </a:p>
        </p:txBody>
      </p:sp>
    </p:spTree>
  </p:cSld>
  <p:clrMapOvr>
    <a:masterClrMapping/>
  </p:clrMapOvr>
  <p:transition advClick="0">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Test Application Interface</a:t>
            </a:r>
            <a:endParaRPr lang="en-US" dirty="0"/>
          </a:p>
        </p:txBody>
      </p:sp>
      <p:sp>
        <p:nvSpPr>
          <p:cNvPr id="3" name="Text Placeholder 2"/>
          <p:cNvSpPr>
            <a:spLocks noGrp="1"/>
          </p:cNvSpPr>
          <p:nvPr>
            <p:ph type="body" idx="1"/>
          </p:nvPr>
        </p:nvSpPr>
        <p:spPr>
          <a:xfrm>
            <a:off x="459106" y="1697357"/>
            <a:ext cx="10056494" cy="4781002"/>
          </a:xfrm>
        </p:spPr>
        <p:txBody>
          <a:bodyPr/>
          <a:lstStyle/>
          <a:p>
            <a:r>
              <a:rPr lang="en-US" dirty="0" smtClean="0"/>
              <a:t>CFx2Device::put_SwitchState:</a:t>
            </a:r>
          </a:p>
          <a:p>
            <a:pPr lvl="1"/>
            <a:r>
              <a:rPr lang="en-US" dirty="0" smtClean="0"/>
              <a:t>Changes dip switch state and sets flag to indicate change. Flag is reset on next interrupt IN</a:t>
            </a:r>
          </a:p>
          <a:p>
            <a:r>
              <a:rPr lang="en-US" dirty="0" smtClean="0"/>
              <a:t>CFx2Device::</a:t>
            </a:r>
            <a:r>
              <a:rPr lang="en-US" dirty="0" err="1" smtClean="0"/>
              <a:t>DisplayPacketCount</a:t>
            </a:r>
            <a:r>
              <a:rPr lang="en-US" dirty="0" smtClean="0"/>
              <a:t>:</a:t>
            </a:r>
          </a:p>
          <a:p>
            <a:pPr lvl="1"/>
            <a:r>
              <a:rPr lang="en-US" dirty="0" smtClean="0"/>
              <a:t>Called from within bulk IN handler</a:t>
            </a:r>
          </a:p>
          <a:p>
            <a:pPr lvl="1"/>
            <a:r>
              <a:rPr lang="en-US" dirty="0" smtClean="0"/>
              <a:t>Updates bar graph LED and fires event to inform test application of the change</a:t>
            </a:r>
            <a:endParaRPr lang="en-US" dirty="0"/>
          </a:p>
        </p:txBody>
      </p:sp>
    </p:spTree>
  </p:cSld>
  <p:clrMapOvr>
    <a:masterClrMapping/>
  </p:clrMapOvr>
  <p:transition advClick="0">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Fault Injection</a:t>
            </a:r>
            <a:endParaRPr lang="en-US" dirty="0"/>
          </a:p>
        </p:txBody>
      </p:sp>
      <p:sp>
        <p:nvSpPr>
          <p:cNvPr id="3" name="Text Placeholder 2"/>
          <p:cNvSpPr>
            <a:spLocks noGrp="1"/>
          </p:cNvSpPr>
          <p:nvPr>
            <p:ph type="body" idx="1"/>
          </p:nvPr>
        </p:nvSpPr>
        <p:spPr>
          <a:xfrm>
            <a:off x="459106" y="1697357"/>
            <a:ext cx="10056494" cy="5448876"/>
          </a:xfrm>
        </p:spPr>
        <p:txBody>
          <a:bodyPr/>
          <a:lstStyle/>
          <a:p>
            <a:r>
              <a:rPr lang="en-US" dirty="0" smtClean="0"/>
              <a:t>Data corruption</a:t>
            </a:r>
          </a:p>
          <a:p>
            <a:pPr lvl="1"/>
            <a:r>
              <a:rPr lang="en-US" dirty="0" smtClean="0"/>
              <a:t>Test app sets FX2Device.CorruptDataPackets</a:t>
            </a:r>
          </a:p>
          <a:p>
            <a:pPr lvl="1"/>
            <a:r>
              <a:rPr lang="en-US" dirty="0" smtClean="0"/>
              <a:t>Subsequent writes to bulk OUT will overwrite data before storing in ring buffer</a:t>
            </a:r>
          </a:p>
          <a:p>
            <a:r>
              <a:rPr lang="en-US" dirty="0" smtClean="0"/>
              <a:t>Loopback delay</a:t>
            </a:r>
          </a:p>
          <a:p>
            <a:pPr lvl="1"/>
            <a:r>
              <a:rPr lang="en-US" dirty="0" smtClean="0"/>
              <a:t>Test app sets FX2Device.RandomDelays</a:t>
            </a:r>
          </a:p>
          <a:p>
            <a:pPr lvl="1"/>
            <a:r>
              <a:rPr lang="en-US" dirty="0" smtClean="0"/>
              <a:t>Subsequent writes to bulk OUT will sleep for a random period up to 1000ms before completing</a:t>
            </a:r>
            <a:endParaRPr lang="en-US" dirty="0"/>
          </a:p>
        </p:txBody>
      </p:sp>
    </p:spTree>
  </p:cSld>
  <p:clrMapOvr>
    <a:masterClrMapping/>
  </p:clrMapOvr>
  <p:transition advClick="0">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Why Use Simulation?</a:t>
            </a:r>
            <a:endParaRPr lang="en-US" dirty="0"/>
          </a:p>
        </p:txBody>
      </p:sp>
      <p:sp>
        <p:nvSpPr>
          <p:cNvPr id="3" name="Text Placeholder 2"/>
          <p:cNvSpPr>
            <a:spLocks noGrp="1"/>
          </p:cNvSpPr>
          <p:nvPr>
            <p:ph type="body" idx="1"/>
          </p:nvPr>
        </p:nvSpPr>
        <p:spPr>
          <a:xfrm>
            <a:off x="459106" y="1697358"/>
            <a:ext cx="10056494" cy="3718556"/>
          </a:xfrm>
        </p:spPr>
        <p:txBody>
          <a:bodyPr/>
          <a:lstStyle/>
          <a:p>
            <a:r>
              <a:rPr lang="en-US" dirty="0" smtClean="0"/>
              <a:t>Use USB simulation to</a:t>
            </a:r>
          </a:p>
          <a:p>
            <a:pPr lvl="1"/>
            <a:r>
              <a:rPr lang="en-US" dirty="0" smtClean="0"/>
              <a:t>Improve driver quality</a:t>
            </a:r>
          </a:p>
          <a:p>
            <a:pPr lvl="1"/>
            <a:r>
              <a:rPr lang="en-US" dirty="0" smtClean="0"/>
              <a:t>Improve firmware quality</a:t>
            </a:r>
          </a:p>
          <a:p>
            <a:pPr lvl="1"/>
            <a:r>
              <a:rPr lang="en-US" dirty="0" smtClean="0"/>
              <a:t>Decrease time to market for new and revised hardware</a:t>
            </a:r>
          </a:p>
          <a:p>
            <a:pPr lvl="1"/>
            <a:r>
              <a:rPr lang="en-US" dirty="0" smtClean="0"/>
              <a:t>Improve user experience of your device</a:t>
            </a:r>
          </a:p>
        </p:txBody>
      </p:sp>
    </p:spTree>
  </p:cSld>
  <p:clrMapOvr>
    <a:masterClrMapping/>
  </p:clrMapOvr>
  <p:transition advClick="0">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Simulator Test Application</a:t>
            </a:r>
            <a:endParaRPr lang="en-US" dirty="0"/>
          </a:p>
        </p:txBody>
      </p:sp>
      <p:sp>
        <p:nvSpPr>
          <p:cNvPr id="3" name="Text Placeholder 2"/>
          <p:cNvSpPr>
            <a:spLocks noGrp="1"/>
          </p:cNvSpPr>
          <p:nvPr>
            <p:ph type="body" idx="1"/>
          </p:nvPr>
        </p:nvSpPr>
        <p:spPr>
          <a:xfrm>
            <a:off x="459106" y="1697358"/>
            <a:ext cx="10056494" cy="5968813"/>
          </a:xfrm>
        </p:spPr>
        <p:txBody>
          <a:bodyPr/>
          <a:lstStyle/>
          <a:p>
            <a:pPr>
              <a:spcBef>
                <a:spcPts val="720"/>
              </a:spcBef>
            </a:pPr>
            <a:r>
              <a:rPr lang="en-US" sz="3400" dirty="0" smtClean="0"/>
              <a:t>C# GUI Application</a:t>
            </a:r>
          </a:p>
          <a:p>
            <a:pPr>
              <a:spcBef>
                <a:spcPts val="720"/>
              </a:spcBef>
            </a:pPr>
            <a:r>
              <a:rPr lang="en-US" sz="3400" dirty="0" smtClean="0"/>
              <a:t>Creates an instance of the simulator and plugs it into the controller</a:t>
            </a:r>
          </a:p>
          <a:p>
            <a:pPr>
              <a:spcBef>
                <a:spcPts val="720"/>
              </a:spcBef>
            </a:pPr>
            <a:r>
              <a:rPr lang="en-US" sz="3400" dirty="0" smtClean="0"/>
              <a:t>Displays a picture of the real hardware</a:t>
            </a:r>
          </a:p>
          <a:p>
            <a:pPr>
              <a:spcBef>
                <a:spcPts val="720"/>
              </a:spcBef>
            </a:pPr>
            <a:r>
              <a:rPr lang="en-US" sz="3400" dirty="0" smtClean="0"/>
              <a:t>Implements dip switch pictures as buttons that can be toggled</a:t>
            </a:r>
          </a:p>
          <a:p>
            <a:pPr>
              <a:spcBef>
                <a:spcPts val="720"/>
              </a:spcBef>
            </a:pPr>
            <a:r>
              <a:rPr lang="en-US" sz="3400" dirty="0" smtClean="0"/>
              <a:t>Updates LED displays in picture when event received from simulator</a:t>
            </a:r>
          </a:p>
          <a:p>
            <a:pPr>
              <a:spcBef>
                <a:spcPts val="720"/>
              </a:spcBef>
            </a:pPr>
            <a:r>
              <a:rPr lang="en-US" sz="3400" dirty="0" smtClean="0"/>
              <a:t>We did this for fun and demo purposes</a:t>
            </a:r>
          </a:p>
          <a:p>
            <a:pPr lvl="1">
              <a:spcBef>
                <a:spcPts val="720"/>
              </a:spcBef>
            </a:pPr>
            <a:r>
              <a:rPr lang="en-US" sz="2900" dirty="0" smtClean="0"/>
              <a:t>Test applications are typically console apps that log results, communicate with device app, return </a:t>
            </a:r>
            <a:br>
              <a:rPr lang="en-US" sz="2900" dirty="0" smtClean="0"/>
            </a:br>
            <a:r>
              <a:rPr lang="en-US" sz="2900" dirty="0" smtClean="0"/>
              <a:t>pass/fail code</a:t>
            </a:r>
            <a:endParaRPr lang="en-US" sz="3400" dirty="0"/>
          </a:p>
        </p:txBody>
      </p:sp>
    </p:spTree>
  </p:cSld>
  <p:clrMapOvr>
    <a:masterClrMapping/>
  </p:clrMapOvr>
  <p:transition advClick="0">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5-00244_WinHec_Template_Fad.png"/>
          <p:cNvPicPr>
            <a:picLocks noChangeAspect="1"/>
          </p:cNvPicPr>
          <p:nvPr/>
        </p:nvPicPr>
        <p:blipFill>
          <a:blip r:embed="rId3"/>
          <a:stretch>
            <a:fillRect/>
          </a:stretch>
        </p:blipFill>
        <p:spPr>
          <a:xfrm>
            <a:off x="4386266" y="2322514"/>
            <a:ext cx="5718176" cy="2686050"/>
          </a:xfrm>
          <a:prstGeom prst="rect">
            <a:avLst/>
          </a:prstGeom>
        </p:spPr>
      </p:pic>
      <p:sp>
        <p:nvSpPr>
          <p:cNvPr id="4" name="Title 3"/>
          <p:cNvSpPr>
            <a:spLocks noGrp="1"/>
          </p:cNvSpPr>
          <p:nvPr>
            <p:ph type="ctrTitle"/>
          </p:nvPr>
        </p:nvSpPr>
        <p:spPr/>
        <p:txBody>
          <a:bodyPr/>
          <a:lstStyle/>
          <a:p>
            <a:r>
              <a:rPr lang="en-US" dirty="0" smtClean="0"/>
              <a:t>OSR FX2 </a:t>
            </a:r>
            <a:br>
              <a:rPr lang="en-US" dirty="0" smtClean="0"/>
            </a:br>
            <a:r>
              <a:rPr lang="en-US" dirty="0" smtClean="0"/>
              <a:t>Loopback Simulator</a:t>
            </a:r>
            <a:endParaRPr lang="en-US" dirty="0"/>
          </a:p>
        </p:txBody>
      </p:sp>
      <p:sp>
        <p:nvSpPr>
          <p:cNvPr id="6" name="TextBox 5"/>
          <p:cNvSpPr txBox="1"/>
          <p:nvPr/>
        </p:nvSpPr>
        <p:spPr>
          <a:xfrm>
            <a:off x="1644651" y="773711"/>
            <a:ext cx="7443788" cy="1846660"/>
          </a:xfrm>
          <a:prstGeom prst="rect">
            <a:avLst/>
          </a:prstGeom>
          <a:noFill/>
        </p:spPr>
        <p:txBody>
          <a:bodyPr wrap="squar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r"/>
            <a:r>
              <a:rPr lang="en-US" sz="12000" b="1" spc="-770" dirty="0">
                <a:ln w="11430"/>
                <a:solidFill>
                  <a:schemeClr val="tx2"/>
                </a:solidFill>
                <a:effectLst>
                  <a:outerShdw blurRad="50800" dist="39000" dir="5460000" algn="tl">
                    <a:srgbClr val="000000">
                      <a:alpha val="38000"/>
                    </a:srgbClr>
                  </a:outerShdw>
                </a:effectLst>
                <a:latin typeface="Segoe" pitchFamily="34" charset="0"/>
              </a:rPr>
              <a:t>demo</a:t>
            </a:r>
          </a:p>
        </p:txBody>
      </p:sp>
    </p:spTree>
  </p:cSld>
  <p:clrMapOvr>
    <a:masterClrMapping/>
  </p:clrMapOvr>
  <p:transition advClick="0">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r>
              <a:rPr lang="en-US" smtClean="0"/>
              <a:t>Call To Action</a:t>
            </a:r>
            <a:endParaRPr lang="en-US"/>
          </a:p>
        </p:txBody>
      </p:sp>
      <p:sp>
        <p:nvSpPr>
          <p:cNvPr id="243715" name="Rectangle 3"/>
          <p:cNvSpPr>
            <a:spLocks noGrp="1" noChangeArrowheads="1"/>
          </p:cNvSpPr>
          <p:nvPr>
            <p:ph type="body" idx="1"/>
          </p:nvPr>
        </p:nvSpPr>
        <p:spPr>
          <a:xfrm>
            <a:off x="459106" y="1697357"/>
            <a:ext cx="10056494" cy="6407908"/>
          </a:xfrm>
        </p:spPr>
        <p:txBody>
          <a:bodyPr/>
          <a:lstStyle/>
          <a:p>
            <a:r>
              <a:rPr lang="en-US" dirty="0" smtClean="0"/>
              <a:t>Run the sample simulators in the WDK</a:t>
            </a:r>
          </a:p>
          <a:p>
            <a:r>
              <a:rPr lang="en-US" dirty="0" smtClean="0"/>
              <a:t>Develop a simulator for your USB device</a:t>
            </a:r>
          </a:p>
          <a:p>
            <a:r>
              <a:rPr lang="en-US" dirty="0" smtClean="0"/>
              <a:t>Add fault injection to your simulator</a:t>
            </a:r>
          </a:p>
          <a:p>
            <a:r>
              <a:rPr lang="en-US" dirty="0" smtClean="0"/>
              <a:t>Create automated test suites using your simulator</a:t>
            </a:r>
          </a:p>
          <a:p>
            <a:r>
              <a:rPr lang="en-US" dirty="0" smtClean="0"/>
              <a:t>Come to Chalk Talk:  </a:t>
            </a:r>
            <a:r>
              <a:rPr lang="en-US" dirty="0" smtClean="0">
                <a:solidFill>
                  <a:schemeClr val="accent1"/>
                </a:solidFill>
              </a:rPr>
              <a:t>DVR-C450</a:t>
            </a:r>
            <a:r>
              <a:rPr lang="en-US" dirty="0" smtClean="0"/>
              <a:t>, Wednesday at 11:00 am for a detailed code walk-through and extended Q&amp;A about your own simulations</a:t>
            </a:r>
          </a:p>
          <a:p>
            <a:r>
              <a:rPr lang="en-US" dirty="0" smtClean="0"/>
              <a:t>Attend the Hands-On Labs:  </a:t>
            </a:r>
            <a:r>
              <a:rPr lang="en-US" dirty="0" smtClean="0">
                <a:solidFill>
                  <a:schemeClr val="accent1"/>
                </a:solidFill>
              </a:rPr>
              <a:t>DVR-V391</a:t>
            </a:r>
          </a:p>
        </p:txBody>
      </p:sp>
    </p:spTree>
  </p:cSld>
  <p:clrMapOvr>
    <a:masterClrMapping/>
  </p:clrMapOvr>
  <p:transition advClick="0">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p:txBody>
          <a:bodyPr/>
          <a:lstStyle/>
          <a:p>
            <a:r>
              <a:rPr lang="en-US" smtClean="0"/>
              <a:t>Additional Resources</a:t>
            </a:r>
            <a:endParaRPr lang="en-US"/>
          </a:p>
        </p:txBody>
      </p:sp>
      <p:sp>
        <p:nvSpPr>
          <p:cNvPr id="242691" name="Rectangle 3"/>
          <p:cNvSpPr>
            <a:spLocks noGrp="1" noChangeArrowheads="1"/>
          </p:cNvSpPr>
          <p:nvPr>
            <p:ph type="body" idx="1"/>
          </p:nvPr>
        </p:nvSpPr>
        <p:spPr>
          <a:xfrm>
            <a:off x="459106" y="1697357"/>
            <a:ext cx="10056494" cy="4327954"/>
          </a:xfrm>
        </p:spPr>
        <p:txBody>
          <a:bodyPr/>
          <a:lstStyle/>
          <a:p>
            <a:r>
              <a:rPr lang="en-US" dirty="0" smtClean="0"/>
              <a:t>Documentation</a:t>
            </a:r>
          </a:p>
          <a:p>
            <a:pPr lvl="1"/>
            <a:r>
              <a:rPr lang="en-US" dirty="0" smtClean="0"/>
              <a:t>“Other Tools” section of the WDK Docs</a:t>
            </a:r>
          </a:p>
          <a:p>
            <a:r>
              <a:rPr lang="en-US" dirty="0" smtClean="0"/>
              <a:t>E-mail questions to:</a:t>
            </a:r>
            <a:br>
              <a:rPr lang="en-US" dirty="0" smtClean="0"/>
            </a:br>
            <a:r>
              <a:rPr lang="en-US" dirty="0" smtClean="0"/>
              <a:t> </a:t>
            </a:r>
            <a:br>
              <a:rPr lang="en-US" dirty="0" smtClean="0"/>
            </a:br>
            <a:endParaRPr lang="en-US" dirty="0" smtClean="0"/>
          </a:p>
          <a:p>
            <a:r>
              <a:rPr lang="en-US" dirty="0" smtClean="0"/>
              <a:t>Code for FX2 loopback sample will be available on WHDC after </a:t>
            </a:r>
            <a:r>
              <a:rPr lang="en-US" dirty="0" err="1" smtClean="0"/>
              <a:t>WinHEC</a:t>
            </a:r>
            <a:endParaRPr lang="en-US" dirty="0"/>
          </a:p>
        </p:txBody>
      </p:sp>
      <p:sp>
        <p:nvSpPr>
          <p:cNvPr id="7" name="Rounded Rectangle 6"/>
          <p:cNvSpPr/>
          <p:nvPr/>
        </p:nvSpPr>
        <p:spPr bwMode="auto">
          <a:xfrm>
            <a:off x="2331720" y="3763608"/>
            <a:ext cx="6309360" cy="822960"/>
          </a:xfrm>
          <a:prstGeom prst="roundRect">
            <a:avLst>
              <a:gd name="adj" fmla="val 9033"/>
            </a:avLst>
          </a:prstGeom>
          <a:solidFill>
            <a:schemeClr val="bg2"/>
          </a:solidFill>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 name="Rectangle 5"/>
          <p:cNvSpPr/>
          <p:nvPr/>
        </p:nvSpPr>
        <p:spPr>
          <a:xfrm>
            <a:off x="2411328" y="3814990"/>
            <a:ext cx="6212022" cy="726353"/>
          </a:xfrm>
          <a:prstGeom prst="rect">
            <a:avLst/>
          </a:prstGeom>
        </p:spPr>
        <p:txBody>
          <a:bodyPr wrap="none" lIns="109728" tIns="54864" rIns="109728" bIns="54864">
            <a:spAutoFit/>
          </a:bodyPr>
          <a:lstStyle/>
          <a:p>
            <a:r>
              <a:rPr lang="en-US" sz="4000" kern="0" dirty="0" err="1" smtClean="0">
                <a:solidFill>
                  <a:srgbClr val="FFFFFF"/>
                </a:solidFill>
                <a:effectLst>
                  <a:outerShdw blurRad="38100" dist="38100" dir="2700000" algn="tl">
                    <a:srgbClr val="000000">
                      <a:alpha val="43137"/>
                    </a:srgbClr>
                  </a:outerShdw>
                </a:effectLst>
                <a:hlinkClick r:id="rId3"/>
              </a:rPr>
              <a:t>DSFSupp</a:t>
            </a:r>
            <a:r>
              <a:rPr lang="en-US" sz="4000" kern="0" dirty="0" smtClean="0">
                <a:solidFill>
                  <a:srgbClr val="FFFFFF"/>
                </a:solidFill>
                <a:effectLst>
                  <a:outerShdw blurRad="38100" dist="38100" dir="2700000" algn="tl">
                    <a:srgbClr val="000000">
                      <a:alpha val="43137"/>
                    </a:srgbClr>
                  </a:outerShdw>
                </a:effectLst>
                <a:hlinkClick r:id="rId3"/>
              </a:rPr>
              <a:t> @ Microsoft.com</a:t>
            </a:r>
            <a:endParaRPr lang="en-US" dirty="0"/>
          </a:p>
        </p:txBody>
      </p:sp>
    </p:spTree>
  </p:cSld>
  <p:clrMapOvr>
    <a:masterClrMapping/>
  </p:clrMapOvr>
  <p:transition advClick="0">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icrosoft logo and tagline"/>
          <p:cNvPicPr>
            <a:picLocks noChangeAspect="1" noChangeArrowheads="1"/>
          </p:cNvPicPr>
          <p:nvPr/>
        </p:nvPicPr>
        <p:blipFill>
          <a:blip r:embed="rId3"/>
          <a:srcRect/>
          <a:stretch>
            <a:fillRect/>
          </a:stretch>
        </p:blipFill>
        <p:spPr bwMode="black">
          <a:xfrm>
            <a:off x="1922466" y="3344866"/>
            <a:ext cx="7127875" cy="1539875"/>
          </a:xfrm>
          <a:prstGeom prst="rect">
            <a:avLst/>
          </a:prstGeom>
          <a:noFill/>
        </p:spPr>
      </p:pic>
      <p:sp>
        <p:nvSpPr>
          <p:cNvPr id="5" name="Text Box 3"/>
          <p:cNvSpPr txBox="1">
            <a:spLocks noChangeArrowheads="1"/>
          </p:cNvSpPr>
          <p:nvPr/>
        </p:nvSpPr>
        <p:spPr bwMode="blackWhite">
          <a:xfrm>
            <a:off x="457200" y="7112029"/>
            <a:ext cx="10058400" cy="603218"/>
          </a:xfrm>
          <a:prstGeom prst="rect">
            <a:avLst/>
          </a:prstGeom>
          <a:noFill/>
          <a:ln w="12700">
            <a:noFill/>
            <a:miter lim="800000"/>
            <a:headEnd type="none" w="sm" len="sm"/>
            <a:tailEnd type="none" w="sm" len="sm"/>
          </a:ln>
          <a:effectLst/>
        </p:spPr>
        <p:txBody>
          <a:bodyPr vert="horz" wrap="square" lIns="109700" tIns="54852" rIns="109700" bIns="54852" numCol="1" anchor="t" anchorCtr="0" compatLnSpc="1">
            <a:prstTxWarp prst="textNoShape">
              <a:avLst/>
            </a:prstTxWarp>
            <a:spAutoFit/>
          </a:bodyPr>
          <a:lstStyle/>
          <a:p>
            <a:pPr algn="ctr" defTabSz="1096832" eaLnBrk="0" hangingPunct="0"/>
            <a:r>
              <a:rPr lang="en-US" sz="800" dirty="0">
                <a:solidFill>
                  <a:schemeClr val="tx2"/>
                </a:solidFill>
                <a:latin typeface="Segoe" pitchFamily="34" charset="0"/>
                <a:cs typeface="Arial" charset="0"/>
              </a:rPr>
              <a:t>© 2007 Microsoft Corporation. All rights reserved. Microsoft, Windows, Windows Vista and other product names are or may be registered trademarks and/or trademarks in the U.S. and/or other countries.</a:t>
            </a:r>
          </a:p>
          <a:p>
            <a:pPr algn="ctr" defTabSz="1096832" eaLnBrk="0" hangingPunct="0"/>
            <a:r>
              <a:rPr lang="en-US" sz="800" dirty="0">
                <a:solidFill>
                  <a:schemeClr val="tx2"/>
                </a:solidFill>
                <a:latin typeface="Segoe"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800" dirty="0">
                <a:solidFill>
                  <a:schemeClr val="tx2"/>
                </a:solidFill>
                <a:latin typeface="Segoe" pitchFamily="34" charset="0"/>
                <a:cs typeface="Arial" charset="0"/>
              </a:rPr>
            </a:br>
            <a:r>
              <a:rPr lang="en-US" sz="800" dirty="0">
                <a:solidFill>
                  <a:schemeClr val="tx2"/>
                </a:solidFill>
                <a:latin typeface="Segoe" pitchFamily="34" charset="0"/>
                <a:cs typeface="Arial" charset="0"/>
              </a:rPr>
              <a:t>MICROSOFT MAKES NO WARRANTIES, EXPRESS, IMPLIED OR STATUTORY, AS TO THE INFORMATION IN THIS PRESENTATION.</a:t>
            </a:r>
          </a:p>
        </p:txBody>
      </p:sp>
    </p:spTree>
  </p:cSld>
  <p:clrMapOvr>
    <a:masterClrMapping/>
  </p:clrMapOvr>
  <p:transition advClick="0">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Agenda</a:t>
            </a:r>
            <a:endParaRPr lang="en-US" dirty="0"/>
          </a:p>
        </p:txBody>
      </p:sp>
      <p:sp>
        <p:nvSpPr>
          <p:cNvPr id="3" name="Text Placeholder 2"/>
          <p:cNvSpPr>
            <a:spLocks noGrp="1"/>
          </p:cNvSpPr>
          <p:nvPr>
            <p:ph type="body" idx="1"/>
          </p:nvPr>
        </p:nvSpPr>
        <p:spPr>
          <a:xfrm>
            <a:off x="459106" y="1697357"/>
            <a:ext cx="10056494" cy="5688737"/>
          </a:xfrm>
        </p:spPr>
        <p:txBody>
          <a:bodyPr/>
          <a:lstStyle/>
          <a:p>
            <a:r>
              <a:rPr lang="en-US" smtClean="0"/>
              <a:t>What’s new in USB Device Simulation</a:t>
            </a:r>
          </a:p>
          <a:p>
            <a:r>
              <a:rPr lang="en-US" smtClean="0"/>
              <a:t>The OSR FX2 USB Loopback Device</a:t>
            </a:r>
          </a:p>
          <a:p>
            <a:r>
              <a:rPr lang="en-US" smtClean="0"/>
              <a:t>The Loopback Device KMDF Driver</a:t>
            </a:r>
          </a:p>
          <a:p>
            <a:r>
              <a:rPr lang="en-US" smtClean="0"/>
              <a:t>The Loopback Device Test Application</a:t>
            </a:r>
          </a:p>
          <a:p>
            <a:r>
              <a:rPr lang="en-US" smtClean="0"/>
              <a:t>Designing a Simulator for the FX2</a:t>
            </a:r>
          </a:p>
          <a:p>
            <a:r>
              <a:rPr lang="en-US" smtClean="0"/>
              <a:t>The FX2 Simulator USB Code</a:t>
            </a:r>
          </a:p>
          <a:p>
            <a:r>
              <a:rPr lang="en-US" smtClean="0"/>
              <a:t>The FX2 Simulator Test Application</a:t>
            </a:r>
          </a:p>
          <a:p>
            <a:r>
              <a:rPr lang="en-US" smtClean="0"/>
              <a:t>Call to Action</a:t>
            </a:r>
            <a:endParaRPr lang="en-US" dirty="0"/>
          </a:p>
        </p:txBody>
      </p:sp>
    </p:spTree>
  </p:cSld>
  <p:clrMapOvr>
    <a:masterClrMapping/>
  </p:clrMapOvr>
  <p:transition advClick="0">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New In USB Simulation</a:t>
            </a:r>
            <a:endParaRPr lang="en-US" dirty="0"/>
          </a:p>
        </p:txBody>
      </p:sp>
      <p:sp>
        <p:nvSpPr>
          <p:cNvPr id="3" name="Text Placeholder 2"/>
          <p:cNvSpPr>
            <a:spLocks noGrp="1"/>
          </p:cNvSpPr>
          <p:nvPr>
            <p:ph type="body" idx="1"/>
          </p:nvPr>
        </p:nvSpPr>
        <p:spPr>
          <a:xfrm>
            <a:off x="459106" y="1697357"/>
            <a:ext cx="10056494" cy="7721601"/>
          </a:xfrm>
        </p:spPr>
        <p:txBody>
          <a:bodyPr/>
          <a:lstStyle/>
          <a:p>
            <a:r>
              <a:rPr lang="en-US" sz="3800" dirty="0" smtClean="0"/>
              <a:t>Updated toolkit coming in Windows Server codenamed “Longhorn” Beta 3 WDK</a:t>
            </a:r>
          </a:p>
          <a:p>
            <a:r>
              <a:rPr lang="en-US" sz="3800" dirty="0" smtClean="0"/>
              <a:t>Changes</a:t>
            </a:r>
          </a:p>
          <a:p>
            <a:pPr lvl="1"/>
            <a:r>
              <a:rPr lang="en-US" sz="3400" dirty="0" smtClean="0"/>
              <a:t>Power management</a:t>
            </a:r>
          </a:p>
          <a:p>
            <a:pPr lvl="2"/>
            <a:r>
              <a:rPr lang="en-US" sz="2900" dirty="0" smtClean="0"/>
              <a:t>Plug in powered-off devices</a:t>
            </a:r>
          </a:p>
          <a:p>
            <a:pPr lvl="2"/>
            <a:r>
              <a:rPr lang="en-US" sz="2900" dirty="0" smtClean="0"/>
              <a:t>Plug in/unplug entire device trees</a:t>
            </a:r>
          </a:p>
          <a:p>
            <a:pPr lvl="2"/>
            <a:r>
              <a:rPr lang="en-US" sz="2900" dirty="0" smtClean="0"/>
              <a:t>Device-initiated resume from selective suspend</a:t>
            </a:r>
          </a:p>
          <a:p>
            <a:pPr lvl="1"/>
            <a:r>
              <a:rPr lang="en-US" sz="3400" dirty="0" smtClean="0"/>
              <a:t>Endpoint data queue purging</a:t>
            </a:r>
          </a:p>
          <a:p>
            <a:pPr lvl="1"/>
            <a:r>
              <a:rPr lang="en-US" sz="3400" dirty="0" err="1" smtClean="0"/>
              <a:t>DSFDevice</a:t>
            </a:r>
            <a:r>
              <a:rPr lang="en-US" sz="3400" dirty="0" smtClean="0"/>
              <a:t> object used for all hot plugging</a:t>
            </a:r>
          </a:p>
          <a:p>
            <a:pPr lvl="1"/>
            <a:r>
              <a:rPr lang="en-US" sz="3400" dirty="0" smtClean="0"/>
              <a:t>Collection names changing from </a:t>
            </a:r>
            <a:r>
              <a:rPr lang="en-US" sz="3400" dirty="0" err="1" smtClean="0"/>
              <a:t>ISoftUSBXxxList</a:t>
            </a:r>
            <a:r>
              <a:rPr lang="en-US" sz="3400" dirty="0" smtClean="0"/>
              <a:t> to </a:t>
            </a:r>
            <a:r>
              <a:rPr lang="en-US" sz="3400" dirty="0" err="1" smtClean="0"/>
              <a:t>ISoftUSBXxxs</a:t>
            </a:r>
            <a:endParaRPr lang="en-US" sz="3400" dirty="0" smtClean="0"/>
          </a:p>
          <a:p>
            <a:pPr lvl="1"/>
            <a:endParaRPr lang="en-US" sz="3400" dirty="0" smtClean="0"/>
          </a:p>
          <a:p>
            <a:pPr lvl="1"/>
            <a:endParaRPr lang="en-US" sz="3400" dirty="0"/>
          </a:p>
        </p:txBody>
      </p:sp>
    </p:spTree>
  </p:cSld>
  <p:clrMapOvr>
    <a:masterClrMapping/>
  </p:clrMapOvr>
  <p:transition advClick="0">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7" name="Rectangle 5"/>
          <p:cNvSpPr>
            <a:spLocks noGrp="1" noChangeArrowheads="1"/>
          </p:cNvSpPr>
          <p:nvPr>
            <p:ph type="title"/>
          </p:nvPr>
        </p:nvSpPr>
        <p:spPr>
          <a:xfrm>
            <a:off x="459106" y="274321"/>
            <a:ext cx="10056494" cy="1429314"/>
          </a:xfrm>
        </p:spPr>
        <p:txBody>
          <a:bodyPr/>
          <a:lstStyle/>
          <a:p>
            <a:r>
              <a:rPr lang="en-US" dirty="0" smtClean="0"/>
              <a:t>Future Directions</a:t>
            </a:r>
            <a:br>
              <a:rPr lang="en-US" dirty="0" smtClean="0"/>
            </a:br>
            <a:r>
              <a:rPr sz="4300" smtClean="0">
                <a:solidFill>
                  <a:schemeClr val="accent1"/>
                </a:solidFill>
              </a:rPr>
              <a:t>DSF and Wireless USB</a:t>
            </a:r>
            <a:endParaRPr sz="4300">
              <a:solidFill>
                <a:schemeClr val="accent1"/>
              </a:solidFill>
            </a:endParaRPr>
          </a:p>
        </p:txBody>
      </p:sp>
      <p:sp>
        <p:nvSpPr>
          <p:cNvPr id="207878" name="Rectangle 6"/>
          <p:cNvSpPr>
            <a:spLocks noGrp="1" noChangeArrowheads="1"/>
          </p:cNvSpPr>
          <p:nvPr>
            <p:ph type="body" idx="1"/>
          </p:nvPr>
        </p:nvSpPr>
        <p:spPr>
          <a:xfrm>
            <a:off x="459106" y="2286000"/>
            <a:ext cx="10056494" cy="4941660"/>
          </a:xfrm>
        </p:spPr>
        <p:txBody>
          <a:bodyPr/>
          <a:lstStyle/>
          <a:p>
            <a:r>
              <a:rPr lang="en-US" dirty="0" smtClean="0"/>
              <a:t>WHCI controller, HWA, and UWB radio controller simulators working internally at Microsoft. We use them to test our stack</a:t>
            </a:r>
          </a:p>
          <a:p>
            <a:r>
              <a:rPr lang="en-US" dirty="0" smtClean="0"/>
              <a:t>DWA simulator in development</a:t>
            </a:r>
          </a:p>
          <a:p>
            <a:r>
              <a:rPr lang="en-US" dirty="0" smtClean="0"/>
              <a:t>All simulated devices can work with both wired and wireless controllers</a:t>
            </a:r>
          </a:p>
          <a:p>
            <a:r>
              <a:rPr lang="en-US" dirty="0" smtClean="0"/>
              <a:t>Release with wireless simulation planned for future WDK</a:t>
            </a:r>
          </a:p>
        </p:txBody>
      </p:sp>
    </p:spTree>
  </p:cSld>
  <p:clrMapOvr>
    <a:masterClrMapping/>
  </p:clrMapOvr>
  <p:transition advClick="0">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168813" y="1703071"/>
            <a:ext cx="10621108" cy="6526530"/>
          </a:xfrm>
          <a:prstGeom prst="rect">
            <a:avLst/>
          </a:prstGeom>
          <a:gradFill flip="none" rotWithShape="1">
            <a:gsLst>
              <a:gs pos="9000">
                <a:srgbClr val="FFFFFF">
                  <a:alpha val="0"/>
                </a:srgbClr>
              </a:gs>
              <a:gs pos="31000">
                <a:schemeClr val="bg2">
                  <a:alpha val="63000"/>
                </a:schemeClr>
              </a:gs>
              <a:gs pos="67000">
                <a:schemeClr val="bg2">
                  <a:alpha val="44000"/>
                </a:schemeClr>
              </a:gs>
              <a:gs pos="86000">
                <a:schemeClr val="tx1">
                  <a:alpha val="0"/>
                </a:schemeClr>
              </a:gs>
            </a:gsLst>
            <a:lin ang="16200000" scaled="1"/>
            <a:tileRect/>
          </a:gradFill>
          <a:ln w="15875" cap="sq" cmpd="sng" algn="ctr">
            <a:gradFill>
              <a:gsLst>
                <a:gs pos="0">
                  <a:schemeClr val="accent1">
                    <a:tint val="66000"/>
                    <a:satMod val="160000"/>
                    <a:alpha val="0"/>
                  </a:schemeClr>
                </a:gs>
                <a:gs pos="50000">
                  <a:schemeClr val="accent1">
                    <a:tint val="44500"/>
                    <a:satMod val="160000"/>
                  </a:schemeClr>
                </a:gs>
                <a:gs pos="100000">
                  <a:schemeClr val="accent1">
                    <a:tint val="23500"/>
                    <a:satMod val="160000"/>
                    <a:alpha val="0"/>
                  </a:schemeClr>
                </a:gs>
              </a:gsLst>
              <a:lin ang="5400000" scaled="0"/>
            </a:gradFill>
            <a:prstDash val="solid"/>
            <a:headEnd type="none" w="med" len="med"/>
            <a:tailEnd type="none" w="med" len="med"/>
          </a:ln>
          <a:effectLst>
            <a:outerShdw blurRad="50800" dist="38100" dir="10800000" algn="r" rotWithShape="0">
              <a:prstClr val="black">
                <a:alpha val="40000"/>
              </a:prstClr>
            </a:outerShdw>
          </a:effectLst>
          <a:sp3d>
            <a:bevelT w="82550"/>
          </a:sp3d>
        </p:spPr>
        <p:txBody>
          <a:bodyPr vert="horz" wrap="square" lIns="131674" tIns="65837" rIns="131674" bIns="65837" numCol="1" rtlCol="0" anchor="ctr" anchorCtr="0" compatLnSpc="1">
            <a:prstTxWarp prst="textNoShape">
              <a:avLst/>
            </a:prstTxWarp>
          </a:bodyPr>
          <a:lstStyle/>
          <a:p>
            <a:pPr algn="ctr" defTabSz="1316356"/>
            <a:endParaRPr lang="en-US" sz="3800" kern="0" dirty="0" smtClean="0">
              <a:solidFill>
                <a:srgbClr val="FFFFFF"/>
              </a:solidFill>
              <a:latin typeface="Segoe" pitchFamily="34" charset="0"/>
            </a:endParaRPr>
          </a:p>
        </p:txBody>
      </p:sp>
      <p:sp>
        <p:nvSpPr>
          <p:cNvPr id="7" name="Rectangle 6"/>
          <p:cNvSpPr/>
          <p:nvPr/>
        </p:nvSpPr>
        <p:spPr bwMode="auto">
          <a:xfrm>
            <a:off x="1828800" y="1559501"/>
            <a:ext cx="7315200" cy="1458019"/>
          </a:xfrm>
          <a:prstGeom prst="rect">
            <a:avLst/>
          </a:prstGeom>
          <a:ln>
            <a:headEnd type="none" w="med" len="med"/>
            <a:tailEnd type="none" w="med" len="med"/>
          </a:ln>
          <a:effectLst>
            <a:glow rad="70000">
              <a:schemeClr val="accent6">
                <a:tint val="30000"/>
                <a:shade val="95000"/>
                <a:satMod val="300000"/>
                <a:alpha val="50000"/>
              </a:schemeClr>
            </a:glow>
            <a:outerShdw blurRad="635000" sx="102000" sy="102000" algn="ctr" rotWithShape="0">
              <a:prstClr val="black">
                <a:alpha val="71000"/>
              </a:prstClr>
            </a:outerShd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 name="Title 1"/>
          <p:cNvSpPr>
            <a:spLocks noGrp="1"/>
          </p:cNvSpPr>
          <p:nvPr>
            <p:ph type="title"/>
          </p:nvPr>
        </p:nvSpPr>
        <p:spPr/>
        <p:txBody>
          <a:bodyPr/>
          <a:lstStyle/>
          <a:p>
            <a:r>
              <a:rPr lang="en-US" smtClean="0"/>
              <a:t>OSR FX2 Loopback Device</a:t>
            </a:r>
            <a:endParaRPr lang="en-US" dirty="0"/>
          </a:p>
        </p:txBody>
      </p:sp>
      <p:pic>
        <p:nvPicPr>
          <p:cNvPr id="1026" name="Picture 2" descr="OSR USB-FX2 Learning Kit"/>
          <p:cNvPicPr>
            <a:picLocks noChangeAspect="1" noChangeArrowheads="1"/>
          </p:cNvPicPr>
          <p:nvPr/>
        </p:nvPicPr>
        <p:blipFill>
          <a:blip r:embed="rId3">
            <a:clrChange>
              <a:clrFrom>
                <a:srgbClr val="FFFFFF"/>
              </a:clrFrom>
              <a:clrTo>
                <a:srgbClr val="FFFFFF">
                  <a:alpha val="0"/>
                </a:srgbClr>
              </a:clrTo>
            </a:clrChange>
          </a:blip>
          <a:srcRect t="1380" b="11804"/>
          <a:stretch>
            <a:fillRect/>
          </a:stretch>
        </p:blipFill>
        <p:spPr bwMode="auto">
          <a:xfrm>
            <a:off x="1767731" y="2456822"/>
            <a:ext cx="7413223" cy="5498458"/>
          </a:xfrm>
          <a:prstGeom prst="rect">
            <a:avLst/>
          </a:prstGeom>
          <a:noFill/>
          <a:effectLst>
            <a:glow rad="228600">
              <a:schemeClr val="tx2">
                <a:alpha val="40000"/>
              </a:schemeClr>
            </a:glow>
            <a:outerShdw blurRad="609600" sx="102000" sy="102000" algn="ctr" rotWithShape="0">
              <a:prstClr val="black">
                <a:alpha val="93000"/>
              </a:prstClr>
            </a:outerShdw>
            <a:reflection blurRad="6350" stA="52000" endA="300" endPos="35000" dir="5400000" sy="-100000" algn="bl" rotWithShape="0"/>
          </a:effectLst>
        </p:spPr>
      </p:pic>
      <p:sp>
        <p:nvSpPr>
          <p:cNvPr id="5" name="TextBox 4"/>
          <p:cNvSpPr txBox="1"/>
          <p:nvPr/>
        </p:nvSpPr>
        <p:spPr>
          <a:xfrm>
            <a:off x="1542461" y="1573734"/>
            <a:ext cx="7863840" cy="775597"/>
          </a:xfrm>
          <a:prstGeom prst="rect">
            <a:avLst/>
          </a:prstGeom>
          <a:noFill/>
          <a:effectLst>
            <a:glow rad="139700">
              <a:schemeClr val="accent4">
                <a:satMod val="175000"/>
                <a:alpha val="40000"/>
              </a:schemeClr>
            </a:glow>
            <a:reflection blurRad="6350" stA="52000" endA="300" endPos="35000" dir="5400000" sy="-100000" algn="bl" rotWithShape="0"/>
          </a:effectLst>
        </p:spPr>
        <p:txBody>
          <a:bodyPr wrap="square" lIns="109728" tIns="54864" rIns="109728" bIns="54864" rtlCol="0">
            <a:spAutoFit/>
          </a:bodyPr>
          <a:lstStyle/>
          <a:p>
            <a:pPr algn="ctr"/>
            <a:r>
              <a:rPr lang="en-US" sz="43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Segoe" pitchFamily="34" charset="0"/>
              </a:rPr>
              <a:t>OSR USB-FX2 Learning Kit</a:t>
            </a:r>
          </a:p>
        </p:txBody>
      </p:sp>
    </p:spTree>
  </p:cSld>
  <p:clrMapOvr>
    <a:masterClrMapping/>
  </p:clrMapOvr>
  <p:transition advClick="0">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1661993"/>
          </a:xfrm>
        </p:spPr>
        <p:txBody>
          <a:bodyPr/>
          <a:lstStyle/>
          <a:p>
            <a:r>
              <a:rPr lang="en-US" smtClean="0"/>
              <a:t>OSR FX2 Loopback Device</a:t>
            </a:r>
            <a:br>
              <a:rPr lang="en-US" smtClean="0"/>
            </a:br>
            <a:endParaRPr lang="en-US" dirty="0"/>
          </a:p>
        </p:txBody>
      </p:sp>
      <p:sp>
        <p:nvSpPr>
          <p:cNvPr id="3" name="Text Placeholder 2"/>
          <p:cNvSpPr>
            <a:spLocks noGrp="1"/>
          </p:cNvSpPr>
          <p:nvPr>
            <p:ph type="body" idx="1"/>
          </p:nvPr>
        </p:nvSpPr>
        <p:spPr>
          <a:xfrm>
            <a:off x="459106" y="1697358"/>
            <a:ext cx="10056494" cy="6172972"/>
          </a:xfrm>
        </p:spPr>
        <p:txBody>
          <a:bodyPr/>
          <a:lstStyle/>
          <a:p>
            <a:r>
              <a:rPr lang="en-US" sz="3800" dirty="0" smtClean="0"/>
              <a:t>OSR device for learning USB drivers</a:t>
            </a:r>
          </a:p>
          <a:p>
            <a:r>
              <a:rPr lang="en-US" sz="3800" dirty="0" smtClean="0"/>
              <a:t>Sample KMDF driver in WDK</a:t>
            </a:r>
          </a:p>
          <a:p>
            <a:r>
              <a:rPr lang="en-US" sz="3800" dirty="0" smtClean="0"/>
              <a:t>Bus-powered bulk loopback</a:t>
            </a:r>
          </a:p>
          <a:p>
            <a:r>
              <a:rPr lang="en-US" sz="3800" dirty="0" smtClean="0"/>
              <a:t>7-segment LED for status display</a:t>
            </a:r>
          </a:p>
          <a:p>
            <a:r>
              <a:rPr lang="en-US" sz="3800" dirty="0" smtClean="0"/>
              <a:t>LED bar graph displays loopback activity</a:t>
            </a:r>
          </a:p>
          <a:p>
            <a:r>
              <a:rPr lang="en-US" sz="3800" dirty="0" smtClean="0"/>
              <a:t>8 dip switches</a:t>
            </a:r>
          </a:p>
          <a:p>
            <a:r>
              <a:rPr lang="en-US" sz="3800" dirty="0" smtClean="0"/>
              <a:t>Bulk IN and OUT endpoints for loopback</a:t>
            </a:r>
          </a:p>
          <a:p>
            <a:r>
              <a:rPr lang="en-US" sz="3800" dirty="0" smtClean="0"/>
              <a:t>Interrupt IN endpoint for DIP switch changes</a:t>
            </a:r>
          </a:p>
          <a:p>
            <a:r>
              <a:rPr lang="en-US" sz="3800" dirty="0" smtClean="0"/>
              <a:t>Device requests for switch and LED state</a:t>
            </a:r>
            <a:endParaRPr lang="en-US" sz="3800" dirty="0"/>
          </a:p>
        </p:txBody>
      </p:sp>
    </p:spTree>
  </p:cSld>
  <p:clrMapOvr>
    <a:masterClrMapping/>
  </p:clrMapOvr>
  <p:transition advClick="0">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1661993"/>
          </a:xfrm>
        </p:spPr>
        <p:txBody>
          <a:bodyPr/>
          <a:lstStyle/>
          <a:p>
            <a:r>
              <a:rPr lang="en-US" smtClean="0"/>
              <a:t>Loopback Device KMDF Driver</a:t>
            </a:r>
            <a:br>
              <a:rPr lang="en-US" smtClean="0"/>
            </a:br>
            <a:endParaRPr lang="en-US" dirty="0"/>
          </a:p>
        </p:txBody>
      </p:sp>
      <p:sp>
        <p:nvSpPr>
          <p:cNvPr id="3" name="Text Placeholder 2"/>
          <p:cNvSpPr>
            <a:spLocks noGrp="1"/>
          </p:cNvSpPr>
          <p:nvPr>
            <p:ph type="body" idx="1"/>
          </p:nvPr>
        </p:nvSpPr>
        <p:spPr>
          <a:xfrm>
            <a:off x="459106" y="1697357"/>
            <a:ext cx="10056494" cy="5733262"/>
          </a:xfrm>
        </p:spPr>
        <p:txBody>
          <a:bodyPr/>
          <a:lstStyle/>
          <a:p>
            <a:r>
              <a:rPr lang="en-US" dirty="0" smtClean="0"/>
              <a:t>Sample driver in WDK at \</a:t>
            </a:r>
            <a:r>
              <a:rPr lang="en-US" dirty="0" err="1" smtClean="0"/>
              <a:t>src</a:t>
            </a:r>
            <a:r>
              <a:rPr lang="en-US" dirty="0" smtClean="0"/>
              <a:t>\</a:t>
            </a:r>
            <a:r>
              <a:rPr lang="en-US" dirty="0" err="1" smtClean="0"/>
              <a:t>kmdf</a:t>
            </a:r>
            <a:r>
              <a:rPr lang="en-US" dirty="0" smtClean="0"/>
              <a:t>\osrusbfx2\sys\final</a:t>
            </a:r>
          </a:p>
          <a:p>
            <a:r>
              <a:rPr lang="en-US" dirty="0" smtClean="0"/>
              <a:t>Reads and writes go to BULK endpoints</a:t>
            </a:r>
          </a:p>
          <a:p>
            <a:r>
              <a:rPr lang="en-US" dirty="0" smtClean="0"/>
              <a:t>IOCTLS </a:t>
            </a:r>
          </a:p>
          <a:p>
            <a:pPr lvl="1"/>
            <a:r>
              <a:rPr lang="en-US" dirty="0" smtClean="0"/>
              <a:t>Get/set bar graph LED state</a:t>
            </a:r>
          </a:p>
          <a:p>
            <a:pPr lvl="1"/>
            <a:r>
              <a:rPr lang="en-US" dirty="0" smtClean="0"/>
              <a:t>Get/set 7-segment LED state</a:t>
            </a:r>
          </a:p>
          <a:p>
            <a:pPr lvl="1"/>
            <a:r>
              <a:rPr lang="en-US" dirty="0" smtClean="0"/>
              <a:t>Get DIP switch state</a:t>
            </a:r>
          </a:p>
          <a:p>
            <a:pPr lvl="1"/>
            <a:r>
              <a:rPr lang="en-US" dirty="0" smtClean="0"/>
              <a:t>Wait for interrupt IN transfer with DIP switch changes</a:t>
            </a:r>
            <a:endParaRPr lang="en-US" dirty="0"/>
          </a:p>
        </p:txBody>
      </p:sp>
    </p:spTree>
  </p:cSld>
  <p:clrMapOvr>
    <a:masterClrMapping/>
  </p:clrMapOvr>
  <p:transition advClick="0">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Loopback Device Application</a:t>
            </a:r>
            <a:endParaRPr lang="en-US" dirty="0"/>
          </a:p>
        </p:txBody>
      </p:sp>
      <p:sp>
        <p:nvSpPr>
          <p:cNvPr id="3" name="Text Placeholder 2"/>
          <p:cNvSpPr>
            <a:spLocks noGrp="1"/>
          </p:cNvSpPr>
          <p:nvPr>
            <p:ph type="body" idx="1"/>
          </p:nvPr>
        </p:nvSpPr>
        <p:spPr>
          <a:xfrm>
            <a:off x="459106" y="1697357"/>
            <a:ext cx="10056494" cy="3296287"/>
          </a:xfrm>
        </p:spPr>
        <p:txBody>
          <a:bodyPr/>
          <a:lstStyle/>
          <a:p>
            <a:r>
              <a:rPr lang="en-US" dirty="0" smtClean="0"/>
              <a:t>Writes and reads bulk endpoints</a:t>
            </a:r>
          </a:p>
          <a:p>
            <a:r>
              <a:rPr lang="en-US" dirty="0" smtClean="0"/>
              <a:t>Compares data written and read</a:t>
            </a:r>
          </a:p>
          <a:p>
            <a:r>
              <a:rPr lang="en-US" dirty="0" smtClean="0"/>
              <a:t>Displays current switch state</a:t>
            </a:r>
          </a:p>
          <a:p>
            <a:r>
              <a:rPr lang="en-US" dirty="0" smtClean="0"/>
              <a:t>Gets/Sets bar graph LED and 7-segment LED state</a:t>
            </a:r>
            <a:endParaRPr lang="en-US" dirty="0"/>
          </a:p>
        </p:txBody>
      </p:sp>
    </p:spTree>
  </p:cSld>
  <p:clrMapOvr>
    <a:masterClrMapping/>
  </p:clrMapOvr>
  <p:transition advClick="0">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WMTOOLS" val="&lt;WMTools ver=&quot;1.0&quot;&gt;&lt;Timings time=&quot;5/15/2007 3:07:58 PM&quot;&gt;&lt;Slide id=&quot;258&quot; dur=&quot;524.875&quot; bld=&quot;INVLD&quot;/&gt;&lt;Slide id=&quot;287&quot; dur=&quot;106.2031&quot;/&gt;&lt;Slide id=&quot;273&quot; dur=&quot;42.46875&quot;/&gt;&lt;Slide id=&quot;274&quot; dur=&quot;77.1875&quot;/&gt;&lt;Slide id=&quot;267&quot; dur=&quot;77.625&quot;/&gt;&lt;Slide id=&quot;285&quot; dur=&quot;39.3125&quot;/&gt;&lt;Slide id=&quot;275&quot; dur=&quot;39.23438&quot;/&gt;&lt;Slide id=&quot;276&quot; dur=&quot;25.76563&quot;/&gt;&lt;Slide id=&quot;277&quot; dur=&quot;29.0625&quot;/&gt;&lt;Slide id=&quot;278&quot; dur=&quot;146.0938&quot;/&gt;&lt;Slide id=&quot;279&quot; dur=&quot;190.4063&quot;/&gt;&lt;Slide id=&quot;292&quot; dur=&quot;120.9375&quot;/&gt;&lt;Slide id=&quot;288&quot; dur=&quot;44.67188&quot;/&gt;&lt;Slide id=&quot;280&quot; dur=&quot;67.60938&quot;/&gt;&lt;Slide id=&quot;281&quot; dur=&quot;70.28125&quot;/&gt;&lt;Slide id=&quot;282&quot; dur=&quot;90.71875&quot;/&gt;&lt;Slide id=&quot;286&quot; dur=&quot;42.82813&quot;/&gt;&lt;Slide id=&quot;283&quot; dur=&quot;83.625&quot;/&gt;&lt;Slide id=&quot;289&quot; dur=&quot;58.60938&quot;/&gt;&lt;Slide id=&quot;284&quot; dur=&quot;55.21875&quot;/&gt;&lt;Slide id=&quot;268&quot; dur=&quot;490.7813&quot;/&gt;&lt;Slide id=&quot;270&quot; dur=&quot;53.76563&quot;/&gt;&lt;Slide id=&quot;271&quot; dur=&quot;33.67188&quot;/&gt;&lt;Slide id=&quot;291&quot; dur=&quot;6.515625&quot;/&gt;&lt;Slide id=&quot;271&quot; dur=&quot;36.76563&quot;/&gt;&lt;Slide id=&quot;291&quot; dur=&quot;494.4219&quot;/&gt;&lt;Slide id=&quot;290&quot; dur=&quot;226.5313&quot;/&gt;&lt;/Timings&gt;&lt;/WMTools&gt;"/>
</p:tagLst>
</file>

<file path=ppt/theme/theme1.xml><?xml version="1.0" encoding="utf-8"?>
<a:theme xmlns:a="http://schemas.openxmlformats.org/drawingml/2006/main" name="WinHec 2007 WEB Template">
  <a:themeElements>
    <a:clrScheme name="Custom 7">
      <a:dk1>
        <a:srgbClr val="000000"/>
      </a:dk1>
      <a:lt1>
        <a:srgbClr val="FFFFFF"/>
      </a:lt1>
      <a:dk2>
        <a:srgbClr val="26357E"/>
      </a:dk2>
      <a:lt2>
        <a:srgbClr val="FFFFFF"/>
      </a:lt2>
      <a:accent1>
        <a:srgbClr val="FDE399"/>
      </a:accent1>
      <a:accent2>
        <a:srgbClr val="92D050"/>
      </a:accent2>
      <a:accent3>
        <a:srgbClr val="E76429"/>
      </a:accent3>
      <a:accent4>
        <a:srgbClr val="5DD3FF"/>
      </a:accent4>
      <a:accent5>
        <a:srgbClr val="FF9929"/>
      </a:accent5>
      <a:accent6>
        <a:srgbClr val="FFC000"/>
      </a:accent6>
      <a:hlink>
        <a:srgbClr val="FAD366"/>
      </a:hlink>
      <a:folHlink>
        <a:srgbClr val="7030A0"/>
      </a:folHlink>
    </a:clrScheme>
    <a:fontScheme name="Business Value launch template">
      <a:majorFont>
        <a:latin typeface="Segoe Semibold"/>
        <a:ea typeface=""/>
        <a:cs typeface=""/>
      </a:majorFont>
      <a:minorFont>
        <a:latin typeface="Segoe"/>
        <a:ea typeface=""/>
        <a:cs typeface=""/>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1">
          <a:schemeClr val="accent2"/>
        </a:lnRef>
        <a:fillRef idx="3">
          <a:schemeClr val="accent2"/>
        </a:fillRef>
        <a:effectRef idx="2">
          <a:schemeClr val="accent2"/>
        </a:effectRef>
        <a:fontRef idx="minor">
          <a:schemeClr val="lt1"/>
        </a:fontRef>
      </a:style>
    </a:spDef>
    <a:lnDef>
      <a:spPr bwMode="auto">
        <a:xfrm>
          <a:off x="0" y="0"/>
          <a:ext cx="1" cy="1"/>
        </a:xfrm>
        <a:custGeom>
          <a:avLst/>
          <a:gdLst/>
          <a:ahLst/>
          <a:cxnLst/>
          <a:rect l="0" t="0" r="0" b="0"/>
          <a:pathLst/>
        </a:cu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a:spPr>
      <a:bodyPr vert="horz" wrap="square" lIns="109728" tIns="54864" rIns="109728" bIns="54864" numCol="1" anchor="ctr" anchorCtr="0" compatLnSpc="1">
        <a:prstTxWarp prst="textNoShape">
          <a:avLst/>
        </a:prstTxWarp>
      </a:bodyPr>
      <a:lstStyle>
        <a:defPPr marL="0" marR="0" indent="0" algn="l" defTabSz="1096963"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solidFill>
              <a:schemeClr val="bg2"/>
            </a:solidFill>
            <a:effectLst/>
            <a:latin typeface="Segoe Semibold" pitchFamily="34" charset="0"/>
          </a:defRPr>
        </a:defPPr>
      </a:lstStyle>
    </a:lnDef>
    <a:txDef>
      <a:spPr>
        <a:noFill/>
      </a:spPr>
      <a:bodyPr wrap="square" rtlCol="0">
        <a:spAutoFit/>
      </a:bodyPr>
      <a:lstStyle>
        <a:defPPr>
          <a:defRPr sz="2800" dirty="0" err="1" smtClean="0">
            <a:solidFill>
              <a:schemeClr val="tx1"/>
            </a:solidFill>
            <a:latin typeface="Segoe" pitchFamily="34" charset="0"/>
          </a:defRPr>
        </a:defPPr>
      </a:lstStyle>
    </a:txDef>
  </a:objectDefaults>
  <a:extraClrSchemeLst>
    <a:extraClrScheme>
      <a:clrScheme name="Business Value launch template 1">
        <a:dk1>
          <a:srgbClr val="000000"/>
        </a:dk1>
        <a:lt1>
          <a:srgbClr val="FFFFFF"/>
        </a:lt1>
        <a:dk2>
          <a:srgbClr val="EF7E39"/>
        </a:dk2>
        <a:lt2>
          <a:srgbClr val="FFFFFF"/>
        </a:lt2>
        <a:accent1>
          <a:srgbClr val="000000"/>
        </a:accent1>
        <a:accent2>
          <a:srgbClr val="54C71B"/>
        </a:accent2>
        <a:accent3>
          <a:srgbClr val="F6C0AE"/>
        </a:accent3>
        <a:accent4>
          <a:srgbClr val="DADADA"/>
        </a:accent4>
        <a:accent5>
          <a:srgbClr val="AAAAAA"/>
        </a:accent5>
        <a:accent6>
          <a:srgbClr val="4BB417"/>
        </a:accent6>
        <a:hlink>
          <a:srgbClr val="FBE019"/>
        </a:hlink>
        <a:folHlink>
          <a:srgbClr val="3D78E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egoe—Use This One!">
      <a:majorFont>
        <a:latin typeface="Segoe"/>
        <a:ea typeface=""/>
        <a:cs typeface=""/>
      </a:majorFont>
      <a:minorFont>
        <a:latin typeface="Sego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egoe—Use This One!">
      <a:majorFont>
        <a:latin typeface="Segoe"/>
        <a:ea typeface=""/>
        <a:cs typeface=""/>
      </a:majorFont>
      <a:minorFont>
        <a:latin typeface="Sego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WinHEC 2007 WEB Template</Template>
  <TotalTime>1777</TotalTime>
  <Words>3805</Words>
  <Application>Microsoft Office PowerPoint</Application>
  <PresentationFormat>Custom</PresentationFormat>
  <Paragraphs>249</Paragraphs>
  <Slides>24</Slides>
  <Notes>24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Segoe</vt:lpstr>
      <vt:lpstr>Wingdings</vt:lpstr>
      <vt:lpstr>Segoe Semibold</vt:lpstr>
      <vt:lpstr>WinHec 2007 WEB Template</vt:lpstr>
      <vt:lpstr>Building USB Device Simulations With DSF</vt:lpstr>
      <vt:lpstr>Why Use Simulation?</vt:lpstr>
      <vt:lpstr>Agenda</vt:lpstr>
      <vt:lpstr>What's New In USB Simulation</vt:lpstr>
      <vt:lpstr>Future Directions DSF and Wireless USB</vt:lpstr>
      <vt:lpstr>OSR FX2 Loopback Device</vt:lpstr>
      <vt:lpstr>OSR FX2 Loopback Device </vt:lpstr>
      <vt:lpstr>Loopback Device KMDF Driver </vt:lpstr>
      <vt:lpstr>Loopback Device Application</vt:lpstr>
      <vt:lpstr>Designing An FX2 Simulator </vt:lpstr>
      <vt:lpstr>Simulator Design Decisions</vt:lpstr>
      <vt:lpstr>FX2 Simulator Components</vt:lpstr>
      <vt:lpstr>SoftUSB Object Model</vt:lpstr>
      <vt:lpstr>Simulator Code Helpers</vt:lpstr>
      <vt:lpstr>Simulator Code Device</vt:lpstr>
      <vt:lpstr>Endpoint Event Handling</vt:lpstr>
      <vt:lpstr>Threading</vt:lpstr>
      <vt:lpstr>Test Application Interface</vt:lpstr>
      <vt:lpstr>Fault Injection</vt:lpstr>
      <vt:lpstr>Simulator Test Application</vt:lpstr>
      <vt:lpstr>OSR FX2  Loopback Simulator</vt:lpstr>
      <vt:lpstr>Call To Action</vt:lpstr>
      <vt:lpstr>Additional Resources</vt:lpstr>
      <vt:lpstr>Slide 24</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DVR-T388 Building USB Device Simulations with DSF</dc:title>
  <dc:subject>WinHEC 2007</dc:subject>
  <dc:creator>Peter Shier</dc:creator>
  <dc:description>Template: Bryan Lenning, Silver Fox Productions
Formatting: Steve Hein, Silver Fox Productions
Event Date: May 14-17, 2007
Event Location: Los Angeles, CA
Audience:</dc:description>
  <cp:lastModifiedBy>Microsoft Employee</cp:lastModifiedBy>
  <cp:revision>126</cp:revision>
  <dcterms:created xsi:type="dcterms:W3CDTF">2007-04-06T00:02:33Z</dcterms:created>
  <dcterms:modified xsi:type="dcterms:W3CDTF">2007-05-29T20:32:55Z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0x010100C08F00F2425C2844BA62C773C4850D8A</vt:lpwstr>
  </property>
</Properties>
</file>