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1"/>
  </p:sldMasterIdLst>
  <p:notesMasterIdLst>
    <p:notesMasterId r:id="rId22"/>
  </p:notesMasterIdLst>
  <p:sldIdLst>
    <p:sldId id="258" r:id="rId2"/>
    <p:sldId id="340" r:id="rId3"/>
    <p:sldId id="309" r:id="rId4"/>
    <p:sldId id="341" r:id="rId5"/>
    <p:sldId id="342" r:id="rId6"/>
    <p:sldId id="315" r:id="rId7"/>
    <p:sldId id="304" r:id="rId8"/>
    <p:sldId id="305" r:id="rId9"/>
    <p:sldId id="300" r:id="rId10"/>
    <p:sldId id="301" r:id="rId11"/>
    <p:sldId id="269" r:id="rId12"/>
    <p:sldId id="328" r:id="rId13"/>
    <p:sldId id="330" r:id="rId14"/>
    <p:sldId id="333" r:id="rId15"/>
    <p:sldId id="296" r:id="rId16"/>
    <p:sldId id="337" r:id="rId17"/>
    <p:sldId id="339" r:id="rId18"/>
    <p:sldId id="283" r:id="rId19"/>
    <p:sldId id="321" r:id="rId20"/>
    <p:sldId id="295" r:id="rId21"/>
  </p:sldIdLst>
  <p:sldSz cx="9144000" cy="6858000" type="screen4x3"/>
  <p:notesSz cx="6858000" cy="9144000"/>
  <p:embeddedFontLst>
    <p:embeddedFont>
      <p:font typeface="Segoe Black" charset="0"/>
      <p:bold r:id="rId23"/>
      <p:boldItalic r:id="rId24"/>
    </p:embeddedFont>
    <p:embeddedFont>
      <p:font typeface="SimSun" charset="-122"/>
      <p:regular r:id="rId25"/>
    </p:embeddedFont>
    <p:embeddedFont>
      <p:font typeface="굴림" charset="-127"/>
      <p:regular r:id="rId26"/>
    </p:embeddedFont>
    <p:embeddedFont>
      <p:font typeface="Calibri" pitchFamily="34" charset="0"/>
      <p:regular r:id="rId27"/>
      <p:bold r:id="rId28"/>
      <p:italic r:id="rId29"/>
      <p:boldItalic r:id="rId30"/>
    </p:embeddedFont>
    <p:embeddedFont>
      <p:font typeface="ＭＳ Ｐゴシック" charset="-128"/>
      <p:regular r:id="rId31"/>
    </p:embeddedFont>
  </p:embeddedFontLst>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leen McMahon" initials="KM" lastIdx="1" clrIdx="0"/>
  <p:cmAuthor id="1" name="John Epperson" initials="JE" lastIdx="1" clrIdx="1"/>
  <p:cmAuthor id="2" name="Meera Mehta" initials="MM" lastIdx="16" clrIdx="2"/>
  <p:cmAuthor id="3" name="Clint Patterson" initials="CP" lastIdx="1" clrIdx="3"/>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425" autoAdjust="0"/>
    <p:restoredTop sz="96296" autoAdjust="0"/>
  </p:normalViewPr>
  <p:slideViewPr>
    <p:cSldViewPr snapToGrid="0" snapToObjects="1" showGuides="1">
      <p:cViewPr>
        <p:scale>
          <a:sx n="75" d="100"/>
          <a:sy n="75" d="100"/>
        </p:scale>
        <p:origin x="-58" y="139"/>
      </p:cViewPr>
      <p:guideLst>
        <p:guide orient="horz" pos="2317"/>
        <p:guide orient="horz" pos="143"/>
        <p:guide orient="horz" pos="751"/>
        <p:guide orient="horz" pos="1198"/>
        <p:guide orient="horz" pos="2145"/>
        <p:guide pos="2880"/>
        <p:guide pos="240"/>
        <p:guide pos="5520"/>
        <p:guide pos="465"/>
      </p:guideLst>
    </p:cSldViewPr>
  </p:slideViewPr>
  <p:notesTextViewPr>
    <p:cViewPr>
      <p:scale>
        <a:sx n="100" d="100"/>
        <a:sy n="100" d="100"/>
      </p:scale>
      <p:origin x="0" y="0"/>
    </p:cViewPr>
  </p:notesTextViewPr>
  <p:sorterViewPr>
    <p:cViewPr>
      <p:scale>
        <a:sx n="33" d="100"/>
        <a:sy n="33"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5/29/2007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1:16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1:16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10</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1:16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1:16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C179E92A-5D18-4724-A757-B09C85871CDA}" type="datetime8">
              <a:rPr lang="en-US"/>
              <a:pPr/>
              <a:t>5/29/2007 1:16 PM</a:t>
            </a:fld>
            <a:endParaRPr lang="en-US"/>
          </a:p>
        </p:txBody>
      </p:sp>
      <p:sp>
        <p:nvSpPr>
          <p:cNvPr id="5"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A723149D-8828-4AAD-9B86-E3D7D719CD1F}" type="slidenum">
              <a:rPr lang="en-US"/>
              <a:pPr/>
              <a:t>16</a:t>
            </a:fld>
            <a:endParaRPr lang="en-US"/>
          </a:p>
        </p:txBody>
      </p:sp>
      <p:sp>
        <p:nvSpPr>
          <p:cNvPr id="256002" name="Rectangle 2"/>
          <p:cNvSpPr>
            <a:spLocks noGrp="1" noRot="1" noChangeAspect="1" noChangeArrowheads="1" noTextEdit="1"/>
          </p:cNvSpPr>
          <p:nvPr>
            <p:ph type="sldImg"/>
          </p:nvPr>
        </p:nvSpPr>
        <p:spPr>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1FA0C19-23CC-437F-B8C3-A82E7686F38B}" type="datetime8">
              <a:rPr lang="ja-JP" altLang="en-US"/>
              <a:pPr/>
              <a:t>07/5/29 13時16分</a:t>
            </a:fld>
            <a:endParaRPr lang="en-US" altLang="ja-JP"/>
          </a:p>
        </p:txBody>
      </p:sp>
      <p:sp>
        <p:nvSpPr>
          <p:cNvPr id="6" name="Rectangle 6"/>
          <p:cNvSpPr>
            <a:spLocks noGrp="1" noChangeArrowheads="1"/>
          </p:cNvSpPr>
          <p:nvPr>
            <p:ph type="ftr" sz="quarter" idx="4"/>
          </p:nvPr>
        </p:nvSpPr>
        <p:spPr>
          <a:ln/>
        </p:spPr>
        <p:txBody>
          <a:bodyPr/>
          <a:lstStyle/>
          <a:p>
            <a:pPr eaLnBrk="1" hangingPunct="1"/>
            <a:r>
              <a:rPr lang="en-US" altLang="ja-JP"/>
              <a:t>©2006 Microsoft Corporation. All rights reserved.</a:t>
            </a:r>
          </a:p>
          <a:p>
            <a:r>
              <a:rPr lang="en-US" altLang="ja-JP"/>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05F028D7-6122-4CEC-8FB7-7E167FCDDAB4}" type="slidenum">
              <a:rPr lang="ja-JP" altLang="en-US"/>
              <a:pPr/>
              <a:t>2</a:t>
            </a:fld>
            <a:endParaRPr lang="en-US" altLang="ja-JP"/>
          </a:p>
        </p:txBody>
      </p:sp>
      <p:sp>
        <p:nvSpPr>
          <p:cNvPr id="943106" name="Rectangle 2"/>
          <p:cNvSpPr>
            <a:spLocks noGrp="1" noRot="1" noChangeAspect="1" noChangeArrowheads="1" noTextEdit="1"/>
          </p:cNvSpPr>
          <p:nvPr>
            <p:ph type="sldImg"/>
          </p:nvPr>
        </p:nvSpPr>
        <p:spPr>
          <a:ln/>
        </p:spPr>
      </p:sp>
      <p:sp>
        <p:nvSpPr>
          <p:cNvPr id="9431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txBox="1">
            <a:spLocks noGrp="1" noChangeArrowheads="1"/>
          </p:cNvSpPr>
          <p:nvPr/>
        </p:nvSpPr>
        <p:spPr bwMode="auto">
          <a:xfrm>
            <a:off x="3884027" y="0"/>
            <a:ext cx="2972421" cy="457513"/>
          </a:xfrm>
          <a:prstGeom prst="rect">
            <a:avLst/>
          </a:prstGeom>
          <a:noFill/>
          <a:ln w="9525">
            <a:noFill/>
            <a:miter lim="800000"/>
            <a:headEnd/>
            <a:tailEnd/>
          </a:ln>
        </p:spPr>
        <p:txBody>
          <a:bodyPr lIns="91435" tIns="45718" rIns="91435" bIns="45718"/>
          <a:lstStyle/>
          <a:p>
            <a:pPr algn="r"/>
            <a:fld id="{B49902CC-6D93-4DFC-BCC3-A46A64CA1BA2}" type="datetime8">
              <a:rPr lang="en-US" sz="1200">
                <a:latin typeface="Times New Roman" pitchFamily="18" charset="0"/>
              </a:rPr>
              <a:pPr algn="r"/>
              <a:t>5/29/2007 1:16 PM</a:t>
            </a:fld>
            <a:endParaRPr lang="en-US" sz="1200" dirty="0">
              <a:latin typeface="Times New Roman" pitchFamily="18" charset="0"/>
            </a:endParaRPr>
          </a:p>
        </p:txBody>
      </p:sp>
      <p:sp>
        <p:nvSpPr>
          <p:cNvPr id="79875" name="Rectangle 6"/>
          <p:cNvSpPr txBox="1">
            <a:spLocks noGrp="1" noChangeArrowheads="1"/>
          </p:cNvSpPr>
          <p:nvPr/>
        </p:nvSpPr>
        <p:spPr bwMode="auto">
          <a:xfrm>
            <a:off x="0" y="8791107"/>
            <a:ext cx="5666858" cy="351332"/>
          </a:xfrm>
          <a:prstGeom prst="rect">
            <a:avLst/>
          </a:prstGeom>
          <a:noFill/>
          <a:ln w="9525">
            <a:noFill/>
            <a:miter lim="800000"/>
            <a:headEnd/>
            <a:tailEnd/>
          </a:ln>
        </p:spPr>
        <p:txBody>
          <a:bodyPr lIns="91435" tIns="45718" rIns="91435" bIns="45718"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79876" name="Rectangle 7"/>
          <p:cNvSpPr txBox="1">
            <a:spLocks noGrp="1" noChangeArrowheads="1"/>
          </p:cNvSpPr>
          <p:nvPr/>
        </p:nvSpPr>
        <p:spPr bwMode="auto">
          <a:xfrm>
            <a:off x="5582996" y="8684926"/>
            <a:ext cx="1273451" cy="457513"/>
          </a:xfrm>
          <a:prstGeom prst="rect">
            <a:avLst/>
          </a:prstGeom>
          <a:noFill/>
          <a:ln w="9525">
            <a:noFill/>
            <a:miter lim="800000"/>
            <a:headEnd/>
            <a:tailEnd/>
          </a:ln>
        </p:spPr>
        <p:txBody>
          <a:bodyPr lIns="91435" tIns="45718" rIns="91435" bIns="45718" anchor="b"/>
          <a:lstStyle/>
          <a:p>
            <a:pPr algn="r"/>
            <a:fld id="{ED0A885E-BFF5-4181-8C5F-26C2867DB1EB}" type="slidenum">
              <a:rPr lang="en-US" sz="1200">
                <a:latin typeface="Times New Roman" pitchFamily="18" charset="0"/>
              </a:rPr>
              <a:pPr algn="r"/>
              <a:t>4</a:t>
            </a:fld>
            <a:endParaRPr lang="en-US" sz="1200" dirty="0">
              <a:latin typeface="Times New Roman" pitchFamily="18" charset="0"/>
            </a:endParaRPr>
          </a:p>
        </p:txBody>
      </p:sp>
      <p:sp>
        <p:nvSpPr>
          <p:cNvPr id="79877" name="Rectangle 2"/>
          <p:cNvSpPr>
            <a:spLocks noGrp="1" noRot="1" noChangeAspect="1" noChangeArrowheads="1" noTextEdit="1"/>
          </p:cNvSpPr>
          <p:nvPr>
            <p:ph type="sldImg"/>
          </p:nvPr>
        </p:nvSpPr>
        <p:spPr>
          <a:ln/>
        </p:spPr>
      </p:sp>
      <p:sp>
        <p:nvSpPr>
          <p:cNvPr id="7987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884027" y="0"/>
            <a:ext cx="2972421" cy="457513"/>
          </a:xfrm>
          <a:prstGeom prst="rect">
            <a:avLst/>
          </a:prstGeom>
          <a:noFill/>
          <a:ln w="9525">
            <a:noFill/>
            <a:miter lim="800000"/>
            <a:headEnd/>
            <a:tailEnd/>
          </a:ln>
        </p:spPr>
        <p:txBody>
          <a:bodyPr lIns="91435" tIns="45718" rIns="91435" bIns="45718"/>
          <a:lstStyle/>
          <a:p>
            <a:pPr algn="r"/>
            <a:fld id="{4140FE89-701C-477A-86C0-6306B0978C85}" type="datetime8">
              <a:rPr lang="en-US" sz="1200">
                <a:latin typeface="Times New Roman" pitchFamily="18" charset="0"/>
              </a:rPr>
              <a:pPr algn="r"/>
              <a:t>5/29/2007 1:16 PM</a:t>
            </a:fld>
            <a:endParaRPr lang="en-US" sz="1200" dirty="0">
              <a:latin typeface="Times New Roman" pitchFamily="18" charset="0"/>
            </a:endParaRPr>
          </a:p>
        </p:txBody>
      </p:sp>
      <p:sp>
        <p:nvSpPr>
          <p:cNvPr id="80899" name="Rectangle 6"/>
          <p:cNvSpPr txBox="1">
            <a:spLocks noGrp="1" noChangeArrowheads="1"/>
          </p:cNvSpPr>
          <p:nvPr/>
        </p:nvSpPr>
        <p:spPr bwMode="auto">
          <a:xfrm>
            <a:off x="0" y="8791107"/>
            <a:ext cx="5666858" cy="351332"/>
          </a:xfrm>
          <a:prstGeom prst="rect">
            <a:avLst/>
          </a:prstGeom>
          <a:noFill/>
          <a:ln w="9525">
            <a:noFill/>
            <a:miter lim="800000"/>
            <a:headEnd/>
            <a:tailEnd/>
          </a:ln>
        </p:spPr>
        <p:txBody>
          <a:bodyPr lIns="91435" tIns="45718" rIns="91435" bIns="45718"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80900" name="Rectangle 7"/>
          <p:cNvSpPr txBox="1">
            <a:spLocks noGrp="1" noChangeArrowheads="1"/>
          </p:cNvSpPr>
          <p:nvPr/>
        </p:nvSpPr>
        <p:spPr bwMode="auto">
          <a:xfrm>
            <a:off x="5582996" y="8684926"/>
            <a:ext cx="1273451" cy="457513"/>
          </a:xfrm>
          <a:prstGeom prst="rect">
            <a:avLst/>
          </a:prstGeom>
          <a:noFill/>
          <a:ln w="9525">
            <a:noFill/>
            <a:miter lim="800000"/>
            <a:headEnd/>
            <a:tailEnd/>
          </a:ln>
        </p:spPr>
        <p:txBody>
          <a:bodyPr lIns="91435" tIns="45718" rIns="91435" bIns="45718" anchor="b"/>
          <a:lstStyle/>
          <a:p>
            <a:pPr algn="r"/>
            <a:fld id="{54B3D0A2-0082-42E5-9078-906073FF5F10}" type="slidenum">
              <a:rPr lang="en-US" sz="1200">
                <a:latin typeface="Times New Roman" pitchFamily="18" charset="0"/>
              </a:rPr>
              <a:pPr algn="r"/>
              <a:t>5</a:t>
            </a:fld>
            <a:endParaRPr lang="en-US" sz="1200" dirty="0">
              <a:latin typeface="Times New Roman" pitchFamily="18" charset="0"/>
            </a:endParaRPr>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528EAAD-4552-4CC4-B985-C6F8D95ADC8D}" type="slidenum">
              <a:rPr lang="en-US" smtClean="0"/>
              <a:pPr/>
              <a:t>6</a:t>
            </a:fld>
            <a:endParaRPr lang="en-US" smtClean="0"/>
          </a:p>
        </p:txBody>
      </p:sp>
      <p:sp>
        <p:nvSpPr>
          <p:cNvPr id="3" name="Notes Placeholder 2"/>
          <p:cNvSpPr>
            <a:spLocks noGrp="1"/>
          </p:cNvSpPr>
          <p:nvPr>
            <p:ph type="body" idx="1"/>
          </p:nvPr>
        </p:nvSpPr>
        <p:spPr/>
        <p:txBody>
          <a:bodyPr>
            <a:normAutofit fontScale="85000" lnSpcReduction="20000"/>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1:16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9</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emo Video etc slides">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7" y="2354792"/>
            <a:ext cx="7692761" cy="692497"/>
          </a:xfrm>
          <a:prstGeom prst="rect">
            <a:avLst/>
          </a:prstGeom>
          <a:noFill/>
          <a:ln w="9525">
            <a:noFill/>
            <a:miter lim="800000"/>
            <a:headEnd/>
            <a:tailEnd/>
          </a:ln>
          <a:effectLst>
            <a:outerShdw blurRad="190500" algn="ctr" rotWithShape="0">
              <a:srgbClr val="000000">
                <a:alpha val="90000"/>
              </a:srgbClr>
            </a:outerShdw>
          </a:effectLst>
        </p:spPr>
        <p:txBody>
          <a:bodyPr vert="horz" wrap="square" lIns="0" tIns="0" rIns="0" bIns="0" numCol="1" anchor="t" anchorCtr="0" compatLnSpc="1">
            <a:prstTxWarp prst="textNoShape">
              <a:avLst/>
            </a:prstTxWarp>
            <a:spAutoFit/>
          </a:bodyPr>
          <a:lstStyle>
            <a:lvl1pPr algn="l" rtl="0" fontAlgn="base">
              <a:lnSpc>
                <a:spcPct val="90000"/>
              </a:lnSpc>
              <a:spcBef>
                <a:spcPct val="0"/>
              </a:spcBef>
              <a:spcAft>
                <a:spcPct val="0"/>
              </a:spcAft>
              <a:defRPr lang="en-US" sz="5000" b="0" kern="1200" cap="none" spc="-167" baseline="0" dirty="0">
                <a:ln w="18415" cmpd="sng">
                  <a:solidFill>
                    <a:srgbClr val="000000"/>
                  </a:solidFill>
                  <a:prstDash val="solid"/>
                </a:ln>
                <a:gradFill>
                  <a:gsLst>
                    <a:gs pos="0">
                      <a:srgbClr val="FDC117"/>
                    </a:gs>
                    <a:gs pos="28000">
                      <a:srgbClr val="FBE457"/>
                    </a:gs>
                    <a:gs pos="68000">
                      <a:srgbClr val="FFFEFB"/>
                    </a:gs>
                  </a:gsLst>
                  <a:lin ang="5400000" scaled="1"/>
                </a:gradFill>
                <a:effectLst/>
                <a:latin typeface="Segoe Semibold" pitchFamily="34" charset="0"/>
                <a:ea typeface="+mn-ea"/>
                <a:cs typeface="Arial" charset="0"/>
              </a:defRPr>
            </a:lvl1pPr>
          </a:lstStyle>
          <a:p>
            <a:pPr lvl="0" algn="l" defTabSz="912703" rtl="0" eaLnBrk="1" fontAlgn="base" hangingPunct="1">
              <a:lnSpc>
                <a:spcPct val="90000"/>
              </a:lnSpc>
              <a:spcBef>
                <a:spcPct val="0"/>
              </a:spcBef>
              <a:spcAft>
                <a:spcPct val="0"/>
              </a:spcAft>
            </a:pPr>
            <a:r>
              <a:rPr lang="en-US" dirty="0" smtClean="0"/>
              <a:t>Click to edit Master title style</a:t>
            </a:r>
            <a:endParaRPr lang="en-US" dirty="0"/>
          </a:p>
        </p:txBody>
      </p:sp>
      <p:sp>
        <p:nvSpPr>
          <p:cNvPr id="18435" name="Rectangle 3"/>
          <p:cNvSpPr>
            <a:spLocks noGrp="1" noChangeArrowheads="1"/>
          </p:cNvSpPr>
          <p:nvPr>
            <p:ph type="subTitle" idx="1"/>
          </p:nvPr>
        </p:nvSpPr>
        <p:spPr>
          <a:xfrm>
            <a:off x="727607" y="4340490"/>
            <a:ext cx="7692761" cy="507832"/>
          </a:xfrm>
          <a:prstGeom prst="rect">
            <a:avLst/>
          </a:prstGeom>
        </p:spPr>
        <p:txBody>
          <a:bodyPr lIns="0" tIns="0" rIns="0" bIns="0" anchor="t"/>
          <a:lstStyle>
            <a:lvl1pPr marL="0" indent="0">
              <a:spcBef>
                <a:spcPct val="0"/>
              </a:spcBef>
              <a:buFont typeface="Wingdings" pitchFamily="2" charset="2"/>
              <a:buNone/>
              <a:defRPr sz="3700">
                <a:solidFill>
                  <a:schemeClr val="tx2"/>
                </a:solidFill>
              </a:defRPr>
            </a:lvl1pPr>
          </a:lstStyle>
          <a:p>
            <a:r>
              <a:rPr lang="en-US" smtClean="0"/>
              <a:t>Click to edit Master subtitle style</a:t>
            </a:r>
            <a:endParaRPr lang="en-US" dirty="0"/>
          </a:p>
        </p:txBody>
      </p:sp>
      <p:sp>
        <p:nvSpPr>
          <p:cNvPr id="8" name="Text Placeholder 7"/>
          <p:cNvSpPr>
            <a:spLocks noGrp="1"/>
          </p:cNvSpPr>
          <p:nvPr>
            <p:ph type="body" sz="quarter" idx="10" hasCustomPrompt="1"/>
          </p:nvPr>
        </p:nvSpPr>
        <p:spPr>
          <a:xfrm>
            <a:off x="1370544" y="719056"/>
            <a:ext cx="7049823" cy="1384994"/>
          </a:xfrm>
          <a:prstGeom prst="rect">
            <a:avLst/>
          </a:prstGeom>
        </p:spPr>
        <p:txBody>
          <a:bodyPr anchor="b">
            <a:scene3d>
              <a:camera prst="orthographicFront"/>
              <a:lightRig rig="flat" dir="t"/>
            </a:scene3d>
            <a:sp3d extrusionH="25400" contourW="8890">
              <a:bevelT w="38100" h="31750"/>
              <a:extrusionClr>
                <a:srgbClr val="000000"/>
              </a:extrusionClr>
              <a:contourClr>
                <a:srgbClr val="2D8499"/>
              </a:contourClr>
            </a:sp3d>
          </a:bodyPr>
          <a:lstStyle>
            <a:lvl1pPr marL="0" indent="0" algn="r" rtl="0" fontAlgn="base">
              <a:spcBef>
                <a:spcPct val="0"/>
              </a:spcBef>
              <a:spcAft>
                <a:spcPct val="0"/>
              </a:spcAft>
              <a:buFont typeface="Arial" pitchFamily="34" charset="0"/>
              <a:buNone/>
              <a:defRPr lang="en-US" sz="10000" b="1" kern="1200" spc="-642" dirty="0" smtClean="0">
                <a:ln w="11430"/>
                <a:gradFill>
                  <a:gsLst>
                    <a:gs pos="0">
                      <a:srgbClr val="D8F0FC"/>
                    </a:gs>
                    <a:gs pos="37000">
                      <a:srgbClr val="8AD2F6"/>
                    </a:gs>
                    <a:gs pos="76000">
                      <a:srgbClr val="095175"/>
                    </a:gs>
                  </a:gsLst>
                  <a:lin ang="5400000"/>
                </a:gradFill>
                <a:effectLst>
                  <a:outerShdw blurRad="50800" dist="39000" dir="5460000" algn="tl">
                    <a:srgbClr val="000000">
                      <a:alpha val="38000"/>
                    </a:srgbClr>
                  </a:outerShdw>
                </a:effectLst>
                <a:latin typeface="Segoe" pitchFamily="34" charset="0"/>
                <a:ea typeface="+mn-ea"/>
                <a:cs typeface="+mn-cs"/>
              </a:defRPr>
            </a:lvl1pPr>
          </a:lstStyle>
          <a:p>
            <a:pPr lvl="0"/>
            <a:r>
              <a:rPr lang="en-US" dirty="0" smtClean="0"/>
              <a:t>click to…</a:t>
            </a:r>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69" r:id="rId11"/>
    <p:sldLayoutId id="2147483670" r:id="rId12"/>
    <p:sldLayoutId id="2147483682" r:id="rId13"/>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6"/>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7"/>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7"/>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7"/>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7"/>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3.xml"/><Relationship Id="rId7" Type="http://schemas.openxmlformats.org/officeDocument/2006/relationships/image" Target="../media/image45.png"/><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43.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png"/><Relationship Id="rId39" Type="http://schemas.openxmlformats.org/officeDocument/2006/relationships/image" Target="../media/image84.png"/><Relationship Id="rId21" Type="http://schemas.openxmlformats.org/officeDocument/2006/relationships/image" Target="../media/image66.png"/><Relationship Id="rId34" Type="http://schemas.openxmlformats.org/officeDocument/2006/relationships/image" Target="../media/image79.png"/><Relationship Id="rId42" Type="http://schemas.openxmlformats.org/officeDocument/2006/relationships/image" Target="../media/image87.png"/><Relationship Id="rId47" Type="http://schemas.openxmlformats.org/officeDocument/2006/relationships/image" Target="../media/image92.png"/><Relationship Id="rId50" Type="http://schemas.openxmlformats.org/officeDocument/2006/relationships/image" Target="../media/image95.png"/><Relationship Id="rId55" Type="http://schemas.openxmlformats.org/officeDocument/2006/relationships/image" Target="../media/image100.png"/><Relationship Id="rId63" Type="http://schemas.openxmlformats.org/officeDocument/2006/relationships/image" Target="../media/image108.png"/><Relationship Id="rId68" Type="http://schemas.openxmlformats.org/officeDocument/2006/relationships/image" Target="../media/image113.png"/><Relationship Id="rId7" Type="http://schemas.openxmlformats.org/officeDocument/2006/relationships/image" Target="../media/image52.png"/><Relationship Id="rId71" Type="http://schemas.openxmlformats.org/officeDocument/2006/relationships/image" Target="../media/image116.png"/><Relationship Id="rId2" Type="http://schemas.openxmlformats.org/officeDocument/2006/relationships/notesSlide" Target="../notesSlides/notesSlide17.xml"/><Relationship Id="rId16" Type="http://schemas.openxmlformats.org/officeDocument/2006/relationships/image" Target="../media/image61.png"/><Relationship Id="rId29" Type="http://schemas.openxmlformats.org/officeDocument/2006/relationships/image" Target="../media/image74.png"/><Relationship Id="rId11" Type="http://schemas.openxmlformats.org/officeDocument/2006/relationships/image" Target="../media/image56.png"/><Relationship Id="rId24" Type="http://schemas.openxmlformats.org/officeDocument/2006/relationships/image" Target="../media/image69.png"/><Relationship Id="rId32" Type="http://schemas.openxmlformats.org/officeDocument/2006/relationships/image" Target="../media/image77.png"/><Relationship Id="rId37" Type="http://schemas.openxmlformats.org/officeDocument/2006/relationships/image" Target="../media/image82.png"/><Relationship Id="rId40" Type="http://schemas.openxmlformats.org/officeDocument/2006/relationships/image" Target="../media/image85.png"/><Relationship Id="rId45" Type="http://schemas.openxmlformats.org/officeDocument/2006/relationships/image" Target="../media/image90.png"/><Relationship Id="rId53" Type="http://schemas.openxmlformats.org/officeDocument/2006/relationships/image" Target="../media/image98.png"/><Relationship Id="rId58" Type="http://schemas.openxmlformats.org/officeDocument/2006/relationships/image" Target="../media/image103.png"/><Relationship Id="rId66" Type="http://schemas.openxmlformats.org/officeDocument/2006/relationships/image" Target="../media/image111.png"/><Relationship Id="rId74" Type="http://schemas.openxmlformats.org/officeDocument/2006/relationships/image" Target="../media/image119.png"/><Relationship Id="rId5" Type="http://schemas.openxmlformats.org/officeDocument/2006/relationships/image" Target="../media/image50.png"/><Relationship Id="rId15" Type="http://schemas.openxmlformats.org/officeDocument/2006/relationships/image" Target="../media/image60.png"/><Relationship Id="rId23" Type="http://schemas.openxmlformats.org/officeDocument/2006/relationships/image" Target="../media/image68.png"/><Relationship Id="rId28" Type="http://schemas.openxmlformats.org/officeDocument/2006/relationships/image" Target="../media/image73.png"/><Relationship Id="rId36" Type="http://schemas.openxmlformats.org/officeDocument/2006/relationships/image" Target="../media/image81.png"/><Relationship Id="rId49" Type="http://schemas.openxmlformats.org/officeDocument/2006/relationships/image" Target="../media/image94.png"/><Relationship Id="rId57" Type="http://schemas.openxmlformats.org/officeDocument/2006/relationships/image" Target="../media/image102.png"/><Relationship Id="rId61" Type="http://schemas.openxmlformats.org/officeDocument/2006/relationships/image" Target="../media/image106.png"/><Relationship Id="rId10" Type="http://schemas.openxmlformats.org/officeDocument/2006/relationships/image" Target="../media/image55.png"/><Relationship Id="rId19" Type="http://schemas.openxmlformats.org/officeDocument/2006/relationships/image" Target="../media/image64.png"/><Relationship Id="rId31" Type="http://schemas.openxmlformats.org/officeDocument/2006/relationships/image" Target="../media/image76.png"/><Relationship Id="rId44" Type="http://schemas.openxmlformats.org/officeDocument/2006/relationships/image" Target="../media/image89.png"/><Relationship Id="rId52" Type="http://schemas.openxmlformats.org/officeDocument/2006/relationships/image" Target="../media/image97.png"/><Relationship Id="rId60" Type="http://schemas.openxmlformats.org/officeDocument/2006/relationships/image" Target="../media/image105.png"/><Relationship Id="rId65" Type="http://schemas.openxmlformats.org/officeDocument/2006/relationships/image" Target="../media/image110.png"/><Relationship Id="rId73" Type="http://schemas.openxmlformats.org/officeDocument/2006/relationships/image" Target="../media/image118.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 Id="rId22" Type="http://schemas.openxmlformats.org/officeDocument/2006/relationships/image" Target="../media/image67.png"/><Relationship Id="rId27" Type="http://schemas.openxmlformats.org/officeDocument/2006/relationships/image" Target="../media/image72.png"/><Relationship Id="rId30" Type="http://schemas.openxmlformats.org/officeDocument/2006/relationships/image" Target="../media/image75.png"/><Relationship Id="rId35" Type="http://schemas.openxmlformats.org/officeDocument/2006/relationships/image" Target="../media/image80.png"/><Relationship Id="rId43" Type="http://schemas.openxmlformats.org/officeDocument/2006/relationships/image" Target="../media/image88.png"/><Relationship Id="rId48" Type="http://schemas.openxmlformats.org/officeDocument/2006/relationships/image" Target="../media/image93.png"/><Relationship Id="rId56" Type="http://schemas.openxmlformats.org/officeDocument/2006/relationships/image" Target="../media/image101.png"/><Relationship Id="rId64" Type="http://schemas.openxmlformats.org/officeDocument/2006/relationships/image" Target="../media/image109.png"/><Relationship Id="rId69" Type="http://schemas.openxmlformats.org/officeDocument/2006/relationships/image" Target="../media/image114.png"/><Relationship Id="rId8" Type="http://schemas.openxmlformats.org/officeDocument/2006/relationships/image" Target="../media/image53.png"/><Relationship Id="rId51" Type="http://schemas.openxmlformats.org/officeDocument/2006/relationships/image" Target="../media/image96.png"/><Relationship Id="rId72" Type="http://schemas.openxmlformats.org/officeDocument/2006/relationships/image" Target="../media/image117.png"/><Relationship Id="rId3" Type="http://schemas.openxmlformats.org/officeDocument/2006/relationships/image" Target="../media/image48.png"/><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33" Type="http://schemas.openxmlformats.org/officeDocument/2006/relationships/image" Target="../media/image78.png"/><Relationship Id="rId38" Type="http://schemas.openxmlformats.org/officeDocument/2006/relationships/image" Target="../media/image83.png"/><Relationship Id="rId46" Type="http://schemas.openxmlformats.org/officeDocument/2006/relationships/image" Target="../media/image91.png"/><Relationship Id="rId59" Type="http://schemas.openxmlformats.org/officeDocument/2006/relationships/image" Target="../media/image104.png"/><Relationship Id="rId67" Type="http://schemas.openxmlformats.org/officeDocument/2006/relationships/image" Target="../media/image112.png"/><Relationship Id="rId20" Type="http://schemas.openxmlformats.org/officeDocument/2006/relationships/image" Target="../media/image65.png"/><Relationship Id="rId41" Type="http://schemas.openxmlformats.org/officeDocument/2006/relationships/image" Target="../media/image86.png"/><Relationship Id="rId54" Type="http://schemas.openxmlformats.org/officeDocument/2006/relationships/image" Target="../media/image99.png"/><Relationship Id="rId62" Type="http://schemas.openxmlformats.org/officeDocument/2006/relationships/image" Target="../media/image107.png"/><Relationship Id="rId70" Type="http://schemas.openxmlformats.org/officeDocument/2006/relationships/image" Target="../media/image115.png"/><Relationship Id="rId1" Type="http://schemas.openxmlformats.org/officeDocument/2006/relationships/slideLayout" Target="../slideLayouts/slideLayout6.xml"/><Relationship Id="rId6"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hyperlink" Target="mailto:ucqdev@microsoft.com"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www.microsoft.com/uc"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9.png"/><Relationship Id="rId3" Type="http://schemas.openxmlformats.org/officeDocument/2006/relationships/notesSlide" Target="../notesSlides/notesSlide19.xml"/><Relationship Id="rId7" Type="http://schemas.openxmlformats.org/officeDocument/2006/relationships/image" Target="../media/image123.png"/><Relationship Id="rId12" Type="http://schemas.openxmlformats.org/officeDocument/2006/relationships/image" Target="../media/image128.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122.png"/><Relationship Id="rId11" Type="http://schemas.openxmlformats.org/officeDocument/2006/relationships/image" Target="../media/image127.png"/><Relationship Id="rId5" Type="http://schemas.openxmlformats.org/officeDocument/2006/relationships/image" Target="../media/image121.png"/><Relationship Id="rId10" Type="http://schemas.openxmlformats.org/officeDocument/2006/relationships/image" Target="../media/image126.png"/><Relationship Id="rId4" Type="http://schemas.openxmlformats.org/officeDocument/2006/relationships/image" Target="../media/image120.png"/><Relationship Id="rId9" Type="http://schemas.openxmlformats.org/officeDocument/2006/relationships/image" Target="../media/image125.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notesSlide" Target="../notesSlides/notesSlide2.xml"/><Relationship Id="rId7" Type="http://schemas.openxmlformats.org/officeDocument/2006/relationships/image" Target="../media/image9.png"/><Relationship Id="rId12" Type="http://schemas.openxmlformats.org/officeDocument/2006/relationships/image" Target="../media/image14.gif"/><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3.xml"/><Relationship Id="rId7"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26.jpe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06" y="1903678"/>
            <a:ext cx="8097417" cy="1495794"/>
          </a:xfrm>
        </p:spPr>
        <p:txBody>
          <a:bodyPr/>
          <a:lstStyle/>
          <a:p>
            <a:r>
              <a:rPr sz="5400" smtClean="0"/>
              <a:t>Real Time Collaboration With Microsoft UC Platform</a:t>
            </a:r>
            <a:endParaRPr lang="en-US" sz="5400" dirty="0"/>
          </a:p>
        </p:txBody>
      </p:sp>
      <p:sp>
        <p:nvSpPr>
          <p:cNvPr id="3" name="Subtitle 2"/>
          <p:cNvSpPr>
            <a:spLocks noGrp="1"/>
          </p:cNvSpPr>
          <p:nvPr>
            <p:ph type="subTitle" idx="1"/>
          </p:nvPr>
        </p:nvSpPr>
        <p:spPr>
          <a:xfrm>
            <a:off x="676806" y="4549975"/>
            <a:ext cx="7692761" cy="1357295"/>
          </a:xfrm>
        </p:spPr>
        <p:txBody>
          <a:bodyPr/>
          <a:lstStyle/>
          <a:p>
            <a:r>
              <a:rPr lang="en-US" sz="4400" dirty="0" smtClean="0"/>
              <a:t>Warren Barkley</a:t>
            </a:r>
          </a:p>
          <a:p>
            <a:endParaRPr lang="en-US" sz="1800" dirty="0" smtClean="0"/>
          </a:p>
          <a:p>
            <a:r>
              <a:rPr lang="en-US" sz="1800" dirty="0" smtClean="0"/>
              <a:t>Microsoft Unified Communications</a:t>
            </a:r>
          </a:p>
          <a:p>
            <a:endParaRPr lang="en-US" sz="1800" dirty="0"/>
          </a:p>
        </p:txBody>
      </p:sp>
    </p:spTree>
  </p:cSld>
  <p:clrMapOvr>
    <a:masterClrMapping/>
  </p:clrMapOvr>
  <p:transition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07996"/>
          </a:xfrm>
        </p:spPr>
        <p:txBody>
          <a:bodyPr/>
          <a:lstStyle/>
          <a:p>
            <a:r>
              <a:rPr sz="4400" smtClean="0"/>
              <a:t>Unified Communications Devices</a:t>
            </a:r>
            <a:r>
              <a:rPr sz="4800" smtClean="0"/>
              <a:t/>
            </a:r>
            <a:br>
              <a:rPr sz="4800" smtClean="0"/>
            </a:br>
            <a:r>
              <a:rPr lang="en-US" sz="3600" dirty="0" smtClean="0">
                <a:solidFill>
                  <a:schemeClr val="accent1"/>
                </a:solidFill>
              </a:rPr>
              <a:t>Desktops evolve as UC solutions</a:t>
            </a:r>
            <a:endParaRPr sz="3600">
              <a:solidFill>
                <a:schemeClr val="accent1"/>
              </a:solidFill>
            </a:endParaRPr>
          </a:p>
        </p:txBody>
      </p:sp>
      <p:pic>
        <p:nvPicPr>
          <p:cNvPr id="12" name="Picture 11" descr="samsung_camera_open.png"/>
          <p:cNvPicPr>
            <a:picLocks noChangeAspect="1"/>
          </p:cNvPicPr>
          <p:nvPr/>
        </p:nvPicPr>
        <p:blipFill>
          <a:blip r:embed="rId3"/>
          <a:stretch>
            <a:fillRect/>
          </a:stretch>
        </p:blipFill>
        <p:spPr>
          <a:xfrm>
            <a:off x="2152448" y="3745544"/>
            <a:ext cx="1333701" cy="93745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3" name="Picture 12" descr="samsung_camera_closed.png"/>
          <p:cNvPicPr>
            <a:picLocks noChangeAspect="1"/>
          </p:cNvPicPr>
          <p:nvPr/>
        </p:nvPicPr>
        <p:blipFill>
          <a:blip r:embed="rId4"/>
          <a:stretch>
            <a:fillRect/>
          </a:stretch>
        </p:blipFill>
        <p:spPr>
          <a:xfrm>
            <a:off x="501402" y="3745544"/>
            <a:ext cx="1338765" cy="93745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4" name="Rectangle 13"/>
          <p:cNvSpPr/>
          <p:nvPr/>
        </p:nvSpPr>
        <p:spPr>
          <a:xfrm>
            <a:off x="2344976" y="4683000"/>
            <a:ext cx="944489" cy="585225"/>
          </a:xfrm>
          <a:prstGeom prst="rect">
            <a:avLst/>
          </a:prstGeom>
        </p:spPr>
        <p:txBody>
          <a:bodyPr wrap="none">
            <a:spAutoFit/>
          </a:bodyPr>
          <a:lstStyle/>
          <a:p>
            <a:pPr lvl="0">
              <a:lnSpc>
                <a:spcPct val="150000"/>
              </a:lnSpc>
            </a:pPr>
            <a:r>
              <a:rPr lang="en-US" altLang="ko-KR" sz="2400" dirty="0" smtClean="0">
                <a:solidFill>
                  <a:srgbClr val="000000"/>
                </a:solidFill>
                <a:latin typeface="Segoe Semibold"/>
              </a:rPr>
              <a:t>Open</a:t>
            </a:r>
            <a:endParaRPr lang="en-US" altLang="ko-KR" sz="2400" dirty="0">
              <a:solidFill>
                <a:srgbClr val="000000"/>
              </a:solidFill>
              <a:latin typeface="Segoe Semibold"/>
            </a:endParaRPr>
          </a:p>
        </p:txBody>
      </p:sp>
      <p:sp>
        <p:nvSpPr>
          <p:cNvPr id="15" name="Rectangle 14"/>
          <p:cNvSpPr/>
          <p:nvPr/>
        </p:nvSpPr>
        <p:spPr>
          <a:xfrm>
            <a:off x="501402" y="4683000"/>
            <a:ext cx="1112805" cy="585225"/>
          </a:xfrm>
          <a:prstGeom prst="rect">
            <a:avLst/>
          </a:prstGeom>
          <a:effectLst/>
        </p:spPr>
        <p:txBody>
          <a:bodyPr wrap="none">
            <a:spAutoFit/>
          </a:bodyPr>
          <a:lstStyle/>
          <a:p>
            <a:pPr lvl="0">
              <a:lnSpc>
                <a:spcPct val="150000"/>
              </a:lnSpc>
            </a:pPr>
            <a:r>
              <a:rPr lang="en-US" altLang="ko-KR" sz="2400" dirty="0" smtClean="0">
                <a:solidFill>
                  <a:srgbClr val="000000"/>
                </a:solidFill>
                <a:latin typeface="Segoe Semibold"/>
              </a:rPr>
              <a:t>Closed</a:t>
            </a:r>
            <a:endParaRPr lang="en-US" altLang="ko-KR" sz="2400" dirty="0">
              <a:solidFill>
                <a:srgbClr val="000000"/>
              </a:solidFill>
              <a:latin typeface="Segoe Semibold"/>
            </a:endParaRPr>
          </a:p>
        </p:txBody>
      </p:sp>
      <p:pic>
        <p:nvPicPr>
          <p:cNvPr id="16" name="Picture 12"/>
          <p:cNvPicPr>
            <a:picLocks noChangeAspect="1" noChangeArrowheads="1"/>
          </p:cNvPicPr>
          <p:nvPr/>
        </p:nvPicPr>
        <p:blipFill>
          <a:blip r:embed="rId5"/>
          <a:stretch>
            <a:fillRect/>
          </a:stretch>
        </p:blipFill>
        <p:spPr bwMode="auto">
          <a:xfrm>
            <a:off x="3970638" y="1913700"/>
            <a:ext cx="4483604" cy="3931776"/>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00244_WinHec_Template_Fad.png"/>
          <p:cNvPicPr>
            <a:picLocks noChangeAspect="1"/>
          </p:cNvPicPr>
          <p:nvPr/>
        </p:nvPicPr>
        <p:blipFill>
          <a:blip r:embed="rId3"/>
          <a:stretch>
            <a:fillRect/>
          </a:stretch>
        </p:blipFill>
        <p:spPr>
          <a:xfrm>
            <a:off x="3655221" y="1935428"/>
            <a:ext cx="4765147" cy="2238375"/>
          </a:xfrm>
          <a:prstGeom prst="rect">
            <a:avLst/>
          </a:prstGeom>
        </p:spPr>
      </p:pic>
      <p:sp>
        <p:nvSpPr>
          <p:cNvPr id="4" name="Title 3"/>
          <p:cNvSpPr>
            <a:spLocks noGrp="1"/>
          </p:cNvSpPr>
          <p:nvPr>
            <p:ph type="ctrTitle"/>
          </p:nvPr>
        </p:nvSpPr>
        <p:spPr>
          <a:xfrm>
            <a:off x="727607" y="2354792"/>
            <a:ext cx="7692761" cy="761747"/>
          </a:xfrm>
        </p:spPr>
        <p:txBody>
          <a:bodyPr/>
          <a:lstStyle/>
          <a:p>
            <a:r>
              <a:rPr lang="en-US" dirty="0" smtClean="0"/>
              <a:t>Samsung</a:t>
            </a:r>
            <a:endParaRPr lang="en-US" dirty="0"/>
          </a:p>
        </p:txBody>
      </p:sp>
      <p:sp>
        <p:nvSpPr>
          <p:cNvPr id="5" name="Subtitle 4"/>
          <p:cNvSpPr>
            <a:spLocks noGrp="1"/>
          </p:cNvSpPr>
          <p:nvPr>
            <p:ph type="subTitle" idx="1"/>
          </p:nvPr>
        </p:nvSpPr>
        <p:spPr>
          <a:xfrm>
            <a:off x="727607" y="4340491"/>
            <a:ext cx="7692761" cy="1412694"/>
          </a:xfrm>
        </p:spPr>
        <p:txBody>
          <a:bodyPr/>
          <a:lstStyle/>
          <a:p>
            <a:r>
              <a:rPr lang="en-US" dirty="0" smtClean="0"/>
              <a:t>Mr. Chang </a:t>
            </a:r>
            <a:r>
              <a:rPr lang="en-US" dirty="0" err="1" smtClean="0"/>
              <a:t>Ik</a:t>
            </a:r>
            <a:r>
              <a:rPr lang="en-US" dirty="0" smtClean="0"/>
              <a:t> </a:t>
            </a:r>
            <a:r>
              <a:rPr lang="en-US" dirty="0" err="1" smtClean="0"/>
              <a:t>Choi</a:t>
            </a:r>
            <a:endParaRPr lang="en-US" dirty="0" smtClean="0"/>
          </a:p>
          <a:p>
            <a:r>
              <a:rPr lang="en-US" dirty="0" smtClean="0"/>
              <a:t>Senior Manager</a:t>
            </a:r>
          </a:p>
          <a:p>
            <a:r>
              <a:rPr lang="en-US" dirty="0" smtClean="0"/>
              <a:t>Samsung</a:t>
            </a:r>
            <a:endParaRPr lang="en-US" dirty="0"/>
          </a:p>
        </p:txBody>
      </p:sp>
      <p:sp>
        <p:nvSpPr>
          <p:cNvPr id="6" name="TextBox 5"/>
          <p:cNvSpPr txBox="1"/>
          <p:nvPr/>
        </p:nvSpPr>
        <p:spPr>
          <a:xfrm>
            <a:off x="1370542" y="644759"/>
            <a:ext cx="6203157" cy="1538883"/>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10000" b="1" spc="-642" dirty="0">
                <a:ln w="11430"/>
                <a:solidFill>
                  <a:schemeClr val="tx2"/>
                </a:solidFill>
                <a:effectLst>
                  <a:outerShdw blurRad="50800" dist="39000" dir="5460000" algn="tl">
                    <a:srgbClr val="000000">
                      <a:alpha val="38000"/>
                    </a:srgbClr>
                  </a:outerShdw>
                </a:effectLst>
                <a:latin typeface="Segoe" pitchFamily="34" charset="0"/>
              </a:rPr>
              <a:t>partner</a:t>
            </a:r>
          </a:p>
        </p:txBody>
      </p:sp>
    </p:spTree>
  </p:cSld>
  <p:clrMapOvr>
    <a:masterClrMapping/>
  </p:clrMapOvr>
  <p:transition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5-00244_WinHec_Template_Fad.png"/>
          <p:cNvPicPr>
            <a:picLocks noChangeAspect="1"/>
          </p:cNvPicPr>
          <p:nvPr/>
        </p:nvPicPr>
        <p:blipFill>
          <a:blip r:embed="rId3"/>
          <a:srcRect l="26129" b="42573"/>
          <a:stretch>
            <a:fillRect/>
          </a:stretch>
        </p:blipFill>
        <p:spPr>
          <a:xfrm>
            <a:off x="0" y="5572562"/>
            <a:ext cx="9132125" cy="1285438"/>
          </a:xfrm>
          <a:prstGeom prst="rect">
            <a:avLst/>
          </a:prstGeom>
        </p:spPr>
      </p:pic>
      <p:pic>
        <p:nvPicPr>
          <p:cNvPr id="1448972" name="Picture 12"/>
          <p:cNvPicPr>
            <a:picLocks noChangeAspect="1" noChangeArrowheads="1"/>
          </p:cNvPicPr>
          <p:nvPr/>
        </p:nvPicPr>
        <p:blipFill>
          <a:blip r:embed="rId4"/>
          <a:stretch>
            <a:fillRect/>
          </a:stretch>
        </p:blipFill>
        <p:spPr bwMode="auto">
          <a:xfrm>
            <a:off x="2303813" y="2054317"/>
            <a:ext cx="4483604" cy="3931776"/>
          </a:xfrm>
          <a:prstGeom prst="rect">
            <a:avLst/>
          </a:prstGeom>
          <a:noFill/>
          <a:ln w="9525">
            <a:noFill/>
            <a:miter lim="800000"/>
            <a:headEnd/>
            <a:tailEnd/>
          </a:ln>
          <a:effectLst>
            <a:outerShdw blurRad="342900" dir="16740000" sx="103000" sy="103000" rotWithShape="0">
              <a:schemeClr val="accent4">
                <a:lumMod val="60000"/>
                <a:lumOff val="40000"/>
                <a:alpha val="76000"/>
              </a:schemeClr>
            </a:outerShdw>
            <a:reflection blurRad="6350" stA="52000" endA="300" endPos="35000" dir="5400000" sy="-100000" algn="bl" rotWithShape="0"/>
          </a:effectLst>
        </p:spPr>
      </p:pic>
      <p:sp>
        <p:nvSpPr>
          <p:cNvPr id="11" name="Title 10"/>
          <p:cNvSpPr>
            <a:spLocks noGrp="1"/>
          </p:cNvSpPr>
          <p:nvPr>
            <p:ph type="title"/>
          </p:nvPr>
        </p:nvSpPr>
        <p:spPr>
          <a:xfrm>
            <a:off x="382588" y="228600"/>
            <a:ext cx="8380412" cy="1246495"/>
          </a:xfrm>
        </p:spPr>
        <p:txBody>
          <a:bodyPr/>
          <a:lstStyle/>
          <a:p>
            <a:r>
              <a:rPr lang="en-US" altLang="ko-KR" dirty="0" smtClean="0"/>
              <a:t>Samsung UC Monitor</a:t>
            </a:r>
            <a:br>
              <a:rPr lang="en-US" altLang="ko-KR" dirty="0" smtClean="0"/>
            </a:br>
            <a:r>
              <a:rPr lang="en-US" altLang="ko-KR" sz="4000" dirty="0" smtClean="0">
                <a:solidFill>
                  <a:schemeClr val="accent1"/>
                </a:solidFill>
              </a:rPr>
              <a:t>Center of communication</a:t>
            </a:r>
            <a:endParaRPr lang="en-US" dirty="0"/>
          </a:p>
        </p:txBody>
      </p:sp>
    </p:spTree>
  </p:cSld>
  <p:clrMapOvr>
    <a:masterClrMapping/>
  </p:clrMapOvr>
  <p:transition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5-00244_WinHec_Template_Fad.png"/>
          <p:cNvPicPr>
            <a:picLocks noChangeAspect="1"/>
          </p:cNvPicPr>
          <p:nvPr/>
        </p:nvPicPr>
        <p:blipFill>
          <a:blip r:embed="rId4"/>
          <a:stretch>
            <a:fillRect/>
          </a:stretch>
        </p:blipFill>
        <p:spPr>
          <a:xfrm>
            <a:off x="-11875" y="4991551"/>
            <a:ext cx="9144000" cy="2238375"/>
          </a:xfrm>
          <a:prstGeom prst="rect">
            <a:avLst/>
          </a:prstGeom>
        </p:spPr>
      </p:pic>
      <p:pic>
        <p:nvPicPr>
          <p:cNvPr id="35" name="Picture 12"/>
          <p:cNvPicPr>
            <a:picLocks noChangeAspect="1" noChangeArrowheads="1"/>
          </p:cNvPicPr>
          <p:nvPr/>
        </p:nvPicPr>
        <p:blipFill>
          <a:blip r:embed="rId5"/>
          <a:stretch>
            <a:fillRect/>
          </a:stretch>
        </p:blipFill>
        <p:spPr bwMode="auto">
          <a:xfrm>
            <a:off x="2667108" y="1952627"/>
            <a:ext cx="3799742" cy="3332082"/>
          </a:xfrm>
          <a:prstGeom prst="rect">
            <a:avLst/>
          </a:prstGeom>
          <a:noFill/>
          <a:ln w="9525">
            <a:noFill/>
            <a:miter lim="800000"/>
            <a:headEnd/>
            <a:tailEnd/>
          </a:ln>
          <a:effectLst>
            <a:outerShdw blurRad="342900" dir="16740000" sx="103000" sy="103000" rotWithShape="0">
              <a:schemeClr val="accent4">
                <a:lumMod val="60000"/>
                <a:lumOff val="40000"/>
                <a:alpha val="76000"/>
              </a:schemeClr>
            </a:outerShdw>
            <a:reflection blurRad="6350" stA="52000" endA="300" endPos="35000" dir="5400000" sy="-100000" algn="bl" rotWithShape="0"/>
          </a:effectLst>
        </p:spPr>
      </p:pic>
      <p:sp>
        <p:nvSpPr>
          <p:cNvPr id="1441797" name="AutoShape 5"/>
          <p:cNvSpPr>
            <a:spLocks noChangeArrowheads="1"/>
          </p:cNvSpPr>
          <p:nvPr/>
        </p:nvSpPr>
        <p:spPr bwMode="auto">
          <a:xfrm>
            <a:off x="395287" y="1397029"/>
            <a:ext cx="8367713" cy="398318"/>
          </a:xfrm>
          <a:prstGeom prst="roundRect">
            <a:avLst>
              <a:gd name="adj" fmla="val 1753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80000"/>
              </a:lnSpc>
              <a:buFont typeface="Wingdings" pitchFamily="2" charset="2"/>
              <a:buNone/>
            </a:pPr>
            <a:r>
              <a:rPr lang="en-US" altLang="ko-KR" dirty="0" smtClean="0">
                <a:solidFill>
                  <a:schemeClr val="tx1"/>
                </a:solidFill>
                <a:effectLst>
                  <a:outerShdw blurRad="38100" dist="38100" dir="2700000" algn="tl">
                    <a:srgbClr val="000000">
                      <a:alpha val="43137"/>
                    </a:srgbClr>
                  </a:outerShdw>
                </a:effectLst>
                <a:latin typeface="Segoe" pitchFamily="34" charset="0"/>
              </a:rPr>
              <a:t>Into your happy communication @ Samsung UC Monitor</a:t>
            </a:r>
          </a:p>
        </p:txBody>
      </p:sp>
      <p:sp>
        <p:nvSpPr>
          <p:cNvPr id="1441818" name="Rectangle 26"/>
          <p:cNvSpPr>
            <a:spLocks noChangeArrowheads="1"/>
          </p:cNvSpPr>
          <p:nvPr/>
        </p:nvSpPr>
        <p:spPr bwMode="auto">
          <a:xfrm>
            <a:off x="179388" y="163513"/>
            <a:ext cx="8210550" cy="457200"/>
          </a:xfrm>
          <a:prstGeom prst="rect">
            <a:avLst/>
          </a:prstGeom>
          <a:noFill/>
          <a:ln w="12700">
            <a:noFill/>
            <a:miter lim="800000"/>
            <a:headEnd/>
            <a:tailEnd/>
          </a:ln>
          <a:effectLst/>
        </p:spPr>
        <p:txBody>
          <a:bodyPr lIns="72000" tIns="54000" rIns="72000" bIns="54000" anchor="ctr"/>
          <a:lstStyle/>
          <a:p>
            <a:pPr>
              <a:lnSpc>
                <a:spcPct val="100000"/>
              </a:lnSpc>
            </a:pPr>
            <a:endParaRPr lang="en-US" altLang="ko-KR" sz="2800" b="1" dirty="0">
              <a:solidFill>
                <a:schemeClr val="accent2"/>
              </a:solidFill>
              <a:ea typeface="굴림" pitchFamily="50" charset="-127"/>
            </a:endParaRPr>
          </a:p>
        </p:txBody>
      </p:sp>
      <p:sp>
        <p:nvSpPr>
          <p:cNvPr id="1441846" name="AutoShape 54"/>
          <p:cNvSpPr>
            <a:spLocks noChangeArrowheads="1"/>
          </p:cNvSpPr>
          <p:nvPr/>
        </p:nvSpPr>
        <p:spPr bwMode="auto">
          <a:xfrm>
            <a:off x="2987675" y="5376863"/>
            <a:ext cx="4537075" cy="850900"/>
          </a:xfrm>
          <a:prstGeom prst="roundRect">
            <a:avLst>
              <a:gd name="adj" fmla="val 1753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marL="225425" indent="-225425" defTabSz="912777" fontAlgn="base">
              <a:spcBef>
                <a:spcPts val="90"/>
              </a:spcBef>
              <a:spcAft>
                <a:spcPts val="30"/>
              </a:spcAft>
              <a:buClr>
                <a:schemeClr val="tx2"/>
              </a:buClr>
              <a:buSzPct val="95000"/>
              <a:buBlip>
                <a:blip r:embed="rId6"/>
              </a:buBlip>
            </a:pPr>
            <a:r>
              <a:rPr lang="en-US" altLang="ko-KR" sz="1600" dirty="0" smtClean="0">
                <a:solidFill>
                  <a:schemeClr val="bg2"/>
                </a:solidFill>
              </a:rPr>
              <a:t>Certified UC Communication </a:t>
            </a:r>
          </a:p>
          <a:p>
            <a:pPr marL="225425" indent="-225425" defTabSz="912777" fontAlgn="base">
              <a:spcBef>
                <a:spcPts val="90"/>
              </a:spcBef>
              <a:spcAft>
                <a:spcPts val="30"/>
              </a:spcAft>
              <a:buClr>
                <a:schemeClr val="tx2"/>
              </a:buClr>
              <a:buSzPct val="95000"/>
              <a:buBlip>
                <a:blip r:embed="rId6"/>
              </a:buBlip>
            </a:pPr>
            <a:r>
              <a:rPr lang="en-US" altLang="ko-KR" sz="1600" dirty="0" smtClean="0">
                <a:solidFill>
                  <a:schemeClr val="bg2"/>
                </a:solidFill>
              </a:rPr>
              <a:t>Guaranteed the compatibility and reliability </a:t>
            </a:r>
          </a:p>
        </p:txBody>
      </p:sp>
      <p:sp>
        <p:nvSpPr>
          <p:cNvPr id="1441847" name="Freeform 55"/>
          <p:cNvSpPr>
            <a:spLocks/>
          </p:cNvSpPr>
          <p:nvPr/>
        </p:nvSpPr>
        <p:spPr bwMode="auto">
          <a:xfrm rot="16662302" flipH="1">
            <a:off x="1935029" y="2990104"/>
            <a:ext cx="2463893" cy="4216612"/>
          </a:xfrm>
          <a:prstGeom prst="circularArrow">
            <a:avLst>
              <a:gd name="adj1" fmla="val 23447"/>
              <a:gd name="adj2" fmla="val 2072647"/>
              <a:gd name="adj3" fmla="val 18729091"/>
              <a:gd name="adj4" fmla="val 15591691"/>
              <a:gd name="adj5" fmla="val 17362"/>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effectLst>
                <a:outerShdw blurRad="38100" dist="38100" dir="2700000" algn="tl">
                  <a:srgbClr val="000000">
                    <a:alpha val="43137"/>
                  </a:srgbClr>
                </a:outerShdw>
              </a:effectLst>
              <a:latin typeface="Segoe" pitchFamily="34" charset="0"/>
            </a:endParaRPr>
          </a:p>
        </p:txBody>
      </p:sp>
      <p:sp>
        <p:nvSpPr>
          <p:cNvPr id="1441878" name="Freeform 86"/>
          <p:cNvSpPr>
            <a:spLocks/>
          </p:cNvSpPr>
          <p:nvPr/>
        </p:nvSpPr>
        <p:spPr bwMode="auto">
          <a:xfrm rot="4028041">
            <a:off x="2427982" y="2045911"/>
            <a:ext cx="1155700" cy="1584192"/>
          </a:xfrm>
          <a:custGeom>
            <a:avLst/>
            <a:gdLst/>
            <a:ahLst/>
            <a:cxnLst>
              <a:cxn ang="0">
                <a:pos x="1944" y="0"/>
              </a:cxn>
              <a:cxn ang="0">
                <a:pos x="803" y="605"/>
              </a:cxn>
              <a:cxn ang="0">
                <a:pos x="1259" y="605"/>
              </a:cxn>
              <a:cxn ang="0">
                <a:pos x="1154" y="1039"/>
              </a:cxn>
              <a:cxn ang="0">
                <a:pos x="747" y="1615"/>
              </a:cxn>
              <a:cxn ang="0">
                <a:pos x="0" y="2032"/>
              </a:cxn>
              <a:cxn ang="0">
                <a:pos x="3894" y="2032"/>
              </a:cxn>
              <a:cxn ang="0">
                <a:pos x="3135" y="1597"/>
              </a:cxn>
              <a:cxn ang="0">
                <a:pos x="2712" y="1039"/>
              </a:cxn>
              <a:cxn ang="0">
                <a:pos x="2623" y="611"/>
              </a:cxn>
              <a:cxn ang="0">
                <a:pos x="3082" y="599"/>
              </a:cxn>
              <a:cxn ang="0">
                <a:pos x="1944" y="0"/>
              </a:cxn>
            </a:cxnLst>
            <a:rect l="0" t="0" r="r" b="b"/>
            <a:pathLst>
              <a:path w="3894" h="2032">
                <a:moveTo>
                  <a:pt x="1944" y="0"/>
                </a:moveTo>
                <a:cubicBezTo>
                  <a:pt x="1784" y="77"/>
                  <a:pt x="1071" y="453"/>
                  <a:pt x="803" y="605"/>
                </a:cubicBezTo>
                <a:cubicBezTo>
                  <a:pt x="803" y="605"/>
                  <a:pt x="1079" y="607"/>
                  <a:pt x="1259" y="605"/>
                </a:cubicBezTo>
                <a:cubicBezTo>
                  <a:pt x="1263" y="611"/>
                  <a:pt x="1233" y="875"/>
                  <a:pt x="1154" y="1039"/>
                </a:cubicBezTo>
                <a:cubicBezTo>
                  <a:pt x="1075" y="1202"/>
                  <a:pt x="935" y="1451"/>
                  <a:pt x="747" y="1615"/>
                </a:cubicBezTo>
                <a:cubicBezTo>
                  <a:pt x="559" y="1778"/>
                  <a:pt x="0" y="2032"/>
                  <a:pt x="0" y="2032"/>
                </a:cubicBezTo>
                <a:cubicBezTo>
                  <a:pt x="0" y="2032"/>
                  <a:pt x="3487" y="2032"/>
                  <a:pt x="3894" y="2032"/>
                </a:cubicBezTo>
                <a:cubicBezTo>
                  <a:pt x="3894" y="2032"/>
                  <a:pt x="3402" y="1822"/>
                  <a:pt x="3135" y="1597"/>
                </a:cubicBezTo>
                <a:cubicBezTo>
                  <a:pt x="2866" y="1374"/>
                  <a:pt x="2770" y="1160"/>
                  <a:pt x="2712" y="1039"/>
                </a:cubicBezTo>
                <a:cubicBezTo>
                  <a:pt x="2655" y="918"/>
                  <a:pt x="2619" y="624"/>
                  <a:pt x="2623" y="611"/>
                </a:cubicBezTo>
                <a:cubicBezTo>
                  <a:pt x="2627" y="598"/>
                  <a:pt x="3095" y="612"/>
                  <a:pt x="3082" y="599"/>
                </a:cubicBezTo>
                <a:cubicBezTo>
                  <a:pt x="3074" y="585"/>
                  <a:pt x="2155" y="95"/>
                  <a:pt x="1944" y="0"/>
                </a:cubicBezTo>
                <a:close/>
              </a:path>
            </a:pathLst>
          </a:cu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effectLst>
                <a:outerShdw blurRad="38100" dist="38100" dir="2700000" algn="tl">
                  <a:srgbClr val="000000">
                    <a:alpha val="43137"/>
                  </a:srgbClr>
                </a:outerShdw>
              </a:effectLst>
              <a:latin typeface="Segoe" pitchFamily="34" charset="0"/>
            </a:endParaRPr>
          </a:p>
        </p:txBody>
      </p:sp>
      <p:grpSp>
        <p:nvGrpSpPr>
          <p:cNvPr id="2" name="Group 87"/>
          <p:cNvGrpSpPr>
            <a:grpSpLocks/>
          </p:cNvGrpSpPr>
          <p:nvPr/>
        </p:nvGrpSpPr>
        <p:grpSpPr bwMode="auto">
          <a:xfrm>
            <a:off x="2940175" y="4465118"/>
            <a:ext cx="908950" cy="505716"/>
            <a:chOff x="3379" y="300"/>
            <a:chExt cx="856" cy="500"/>
          </a:xfrm>
        </p:grpSpPr>
        <p:pic>
          <p:nvPicPr>
            <p:cNvPr id="1441880" name="Picture 88" descr="12-1"/>
            <p:cNvPicPr>
              <a:picLocks noChangeAspect="1" noChangeArrowheads="1"/>
            </p:cNvPicPr>
            <p:nvPr/>
          </p:nvPicPr>
          <p:blipFill>
            <a:blip r:embed="rId7" cstate="print">
              <a:grayscl/>
              <a:lum bright="40000"/>
            </a:blip>
            <a:srcRect/>
            <a:stretch>
              <a:fillRect/>
            </a:stretch>
          </p:blipFill>
          <p:spPr bwMode="auto">
            <a:xfrm rot="5400000">
              <a:off x="3806" y="371"/>
              <a:ext cx="497" cy="361"/>
            </a:xfrm>
            <a:prstGeom prst="rect">
              <a:avLst/>
            </a:prstGeom>
            <a:noFill/>
          </p:spPr>
        </p:pic>
        <p:pic>
          <p:nvPicPr>
            <p:cNvPr id="1441881" name="Picture 89" descr="12-1"/>
            <p:cNvPicPr>
              <a:picLocks noChangeAspect="1" noChangeArrowheads="1"/>
            </p:cNvPicPr>
            <p:nvPr/>
          </p:nvPicPr>
          <p:blipFill>
            <a:blip r:embed="rId7" cstate="print">
              <a:grayscl/>
              <a:lum bright="40000"/>
            </a:blip>
            <a:srcRect/>
            <a:stretch>
              <a:fillRect/>
            </a:stretch>
          </p:blipFill>
          <p:spPr bwMode="auto">
            <a:xfrm rot="-5400000">
              <a:off x="3311" y="368"/>
              <a:ext cx="497" cy="361"/>
            </a:xfrm>
            <a:prstGeom prst="rect">
              <a:avLst/>
            </a:prstGeom>
            <a:noFill/>
          </p:spPr>
        </p:pic>
      </p:grpSp>
      <p:grpSp>
        <p:nvGrpSpPr>
          <p:cNvPr id="3" name="Group 90"/>
          <p:cNvGrpSpPr>
            <a:grpSpLocks/>
          </p:cNvGrpSpPr>
          <p:nvPr/>
        </p:nvGrpSpPr>
        <p:grpSpPr bwMode="auto">
          <a:xfrm>
            <a:off x="5136388" y="4465118"/>
            <a:ext cx="908950" cy="505716"/>
            <a:chOff x="3379" y="300"/>
            <a:chExt cx="856" cy="500"/>
          </a:xfrm>
        </p:grpSpPr>
        <p:pic>
          <p:nvPicPr>
            <p:cNvPr id="1441883" name="Picture 91" descr="12-1"/>
            <p:cNvPicPr>
              <a:picLocks noChangeAspect="1" noChangeArrowheads="1"/>
            </p:cNvPicPr>
            <p:nvPr/>
          </p:nvPicPr>
          <p:blipFill>
            <a:blip r:embed="rId7" cstate="print"/>
            <a:srcRect/>
            <a:stretch>
              <a:fillRect/>
            </a:stretch>
          </p:blipFill>
          <p:spPr bwMode="auto">
            <a:xfrm rot="5400000">
              <a:off x="3806" y="371"/>
              <a:ext cx="497" cy="361"/>
            </a:xfrm>
            <a:prstGeom prst="rect">
              <a:avLst/>
            </a:prstGeom>
            <a:noFill/>
            <a:ln w="9525">
              <a:noFill/>
              <a:miter lim="800000"/>
              <a:headEnd/>
              <a:tailEnd/>
            </a:ln>
          </p:spPr>
        </p:pic>
        <p:pic>
          <p:nvPicPr>
            <p:cNvPr id="1441884" name="Picture 92" descr="12-1"/>
            <p:cNvPicPr>
              <a:picLocks noChangeAspect="1" noChangeArrowheads="1"/>
            </p:cNvPicPr>
            <p:nvPr/>
          </p:nvPicPr>
          <p:blipFill>
            <a:blip r:embed="rId7" cstate="print"/>
            <a:srcRect/>
            <a:stretch>
              <a:fillRect/>
            </a:stretch>
          </p:blipFill>
          <p:spPr bwMode="auto">
            <a:xfrm rot="-5400000">
              <a:off x="3311" y="368"/>
              <a:ext cx="497" cy="361"/>
            </a:xfrm>
            <a:prstGeom prst="rect">
              <a:avLst/>
            </a:prstGeom>
            <a:noFill/>
            <a:ln w="9525">
              <a:noFill/>
              <a:miter lim="800000"/>
              <a:headEnd/>
              <a:tailEnd/>
            </a:ln>
          </p:spPr>
        </p:pic>
      </p:grpSp>
      <p:sp>
        <p:nvSpPr>
          <p:cNvPr id="21" name="Title 20"/>
          <p:cNvSpPr>
            <a:spLocks noGrp="1"/>
          </p:cNvSpPr>
          <p:nvPr>
            <p:ph type="title"/>
          </p:nvPr>
        </p:nvSpPr>
        <p:spPr>
          <a:xfrm>
            <a:off x="381000" y="228600"/>
            <a:ext cx="8380412" cy="692498"/>
          </a:xfrm>
        </p:spPr>
        <p:txBody>
          <a:bodyPr/>
          <a:lstStyle/>
          <a:p>
            <a:r>
              <a:rPr lang="en-US" altLang="ko-KR" dirty="0" smtClean="0"/>
              <a:t>Samsung UC Monitor</a:t>
            </a:r>
            <a:br>
              <a:rPr lang="en-US" altLang="ko-KR" dirty="0" smtClean="0"/>
            </a:br>
            <a:endParaRPr lang="en-US" dirty="0"/>
          </a:p>
        </p:txBody>
      </p:sp>
      <p:grpSp>
        <p:nvGrpSpPr>
          <p:cNvPr id="37" name="Group 36"/>
          <p:cNvGrpSpPr/>
          <p:nvPr/>
        </p:nvGrpSpPr>
        <p:grpSpPr>
          <a:xfrm>
            <a:off x="238950" y="2057400"/>
            <a:ext cx="2663825" cy="3084616"/>
            <a:chOff x="238950" y="2057400"/>
            <a:chExt cx="2663825" cy="3084616"/>
          </a:xfrm>
        </p:grpSpPr>
        <p:sp>
          <p:nvSpPr>
            <p:cNvPr id="1441850" name="AutoShape 58"/>
            <p:cNvSpPr>
              <a:spLocks noChangeArrowheads="1"/>
            </p:cNvSpPr>
            <p:nvPr/>
          </p:nvSpPr>
          <p:spPr bwMode="auto">
            <a:xfrm>
              <a:off x="323850" y="2057400"/>
              <a:ext cx="2447925" cy="3084616"/>
            </a:xfrm>
            <a:prstGeom prst="roundRect">
              <a:avLst>
                <a:gd name="adj" fmla="val 4241"/>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41852" name="Rectangle 60"/>
            <p:cNvSpPr>
              <a:spLocks noChangeArrowheads="1"/>
            </p:cNvSpPr>
            <p:nvPr/>
          </p:nvSpPr>
          <p:spPr bwMode="auto">
            <a:xfrm>
              <a:off x="238950" y="2093213"/>
              <a:ext cx="2663825" cy="369332"/>
            </a:xfrm>
            <a:prstGeom prst="rect">
              <a:avLst/>
            </a:prstGeom>
            <a:noFill/>
            <a:ln w="12700" algn="ctr">
              <a:noFill/>
              <a:miter lim="800000"/>
              <a:headEnd/>
              <a:tailEnd/>
            </a:ln>
            <a:effectLst/>
          </p:spPr>
          <p:txBody>
            <a:bodyPr>
              <a:spAutoFit/>
            </a:bodyPr>
            <a:lstStyle/>
            <a:p>
              <a:pPr algn="ctr">
                <a:lnSpc>
                  <a:spcPct val="100000"/>
                </a:lnSpc>
              </a:pPr>
              <a:r>
                <a:rPr lang="en-US" altLang="ko-KR" b="1" dirty="0">
                  <a:solidFill>
                    <a:schemeClr val="bg1"/>
                  </a:solidFill>
                  <a:latin typeface="+mj-lt"/>
                  <a:ea typeface="HY울릉도L" pitchFamily="18" charset="-127"/>
                </a:rPr>
                <a:t>Live Communication</a:t>
              </a:r>
            </a:p>
          </p:txBody>
        </p:sp>
        <p:sp>
          <p:nvSpPr>
            <p:cNvPr id="1441854" name="Rectangle 62"/>
            <p:cNvSpPr>
              <a:spLocks noChangeArrowheads="1"/>
            </p:cNvSpPr>
            <p:nvPr/>
          </p:nvSpPr>
          <p:spPr bwMode="auto">
            <a:xfrm>
              <a:off x="322263" y="2465825"/>
              <a:ext cx="2449512" cy="1749197"/>
            </a:xfrm>
            <a:prstGeom prst="rect">
              <a:avLst/>
            </a:prstGeom>
            <a:noFill/>
            <a:ln w="9525">
              <a:noFill/>
              <a:miter lim="800000"/>
              <a:headEnd/>
              <a:tailEnd/>
            </a:ln>
            <a:effectLst/>
          </p:spPr>
          <p:txBody>
            <a:bodyPr>
              <a:spAutoFit/>
            </a:bodyPr>
            <a:lstStyle/>
            <a:p>
              <a:pPr marL="225425" indent="-225425" defTabSz="912777" fontAlgn="base" latinLnBrk="0">
                <a:spcBef>
                  <a:spcPts val="90"/>
                </a:spcBef>
                <a:spcAft>
                  <a:spcPts val="30"/>
                </a:spcAft>
                <a:buClr>
                  <a:schemeClr val="tx2"/>
                </a:buClr>
                <a:buSzPct val="95000"/>
                <a:buBlip>
                  <a:blip r:embed="rId6"/>
                </a:buBlip>
              </a:pPr>
              <a:r>
                <a:rPr lang="en-US" altLang="ko-KR" sz="1600" dirty="0" smtClean="0">
                  <a:solidFill>
                    <a:schemeClr val="bg2"/>
                  </a:solidFill>
                </a:rPr>
                <a:t>Video Communication</a:t>
              </a:r>
            </a:p>
            <a:p>
              <a:pPr marL="403225" lvl="1" indent="-177800" defTabSz="912777" fontAlgn="base" latinLnBrk="0">
                <a:spcBef>
                  <a:spcPts val="90"/>
                </a:spcBef>
                <a:spcAft>
                  <a:spcPts val="30"/>
                </a:spcAft>
                <a:buClr>
                  <a:schemeClr val="tx2"/>
                </a:buClr>
                <a:buSzPct val="80000"/>
                <a:buBlip>
                  <a:blip r:embed="rId8"/>
                </a:buBlip>
              </a:pPr>
              <a:r>
                <a:rPr lang="en-US" altLang="ko-KR" sz="1100" dirty="0" smtClean="0">
                  <a:solidFill>
                    <a:schemeClr val="bg2"/>
                  </a:solidFill>
                </a:rPr>
                <a:t>2.0M Pixel Webcam</a:t>
              </a:r>
            </a:p>
            <a:p>
              <a:pPr marL="403225" lvl="1" indent="-177800" defTabSz="912777" fontAlgn="base" latinLnBrk="0">
                <a:spcBef>
                  <a:spcPts val="90"/>
                </a:spcBef>
                <a:spcAft>
                  <a:spcPts val="30"/>
                </a:spcAft>
                <a:buClr>
                  <a:schemeClr val="tx2"/>
                </a:buClr>
                <a:buSzPct val="80000"/>
                <a:buBlip>
                  <a:blip r:embed="rId8"/>
                </a:buBlip>
              </a:pPr>
              <a:r>
                <a:rPr lang="en-US" altLang="ko-KR" sz="1100" dirty="0" smtClean="0">
                  <a:solidFill>
                    <a:schemeClr val="bg2"/>
                  </a:solidFill>
                </a:rPr>
                <a:t>2 Array Omni Microphones</a:t>
              </a:r>
            </a:p>
            <a:p>
              <a:pPr marL="403225" lvl="1" indent="-177800" defTabSz="912777" fontAlgn="base" latinLnBrk="0">
                <a:spcBef>
                  <a:spcPts val="90"/>
                </a:spcBef>
                <a:spcAft>
                  <a:spcPts val="30"/>
                </a:spcAft>
                <a:buClr>
                  <a:schemeClr val="tx2"/>
                </a:buClr>
                <a:buSzPct val="80000"/>
                <a:buBlip>
                  <a:blip r:embed="rId8"/>
                </a:buBlip>
              </a:pPr>
              <a:r>
                <a:rPr lang="en-US" altLang="ko-KR" sz="1100" dirty="0" smtClean="0">
                  <a:solidFill>
                    <a:schemeClr val="bg2"/>
                  </a:solidFill>
                </a:rPr>
                <a:t>Hidden Stereo Speaker</a:t>
              </a:r>
            </a:p>
            <a:p>
              <a:pPr marL="225425" indent="-225425" defTabSz="912777" fontAlgn="base" latinLnBrk="0">
                <a:spcBef>
                  <a:spcPts val="90"/>
                </a:spcBef>
                <a:spcAft>
                  <a:spcPts val="30"/>
                </a:spcAft>
                <a:buClr>
                  <a:schemeClr val="tx2"/>
                </a:buClr>
                <a:buSzPct val="95000"/>
                <a:buBlip>
                  <a:blip r:embed="rId6"/>
                </a:buBlip>
              </a:pPr>
              <a:r>
                <a:rPr lang="en-US" altLang="ko-KR" sz="1600" dirty="0" smtClean="0">
                  <a:solidFill>
                    <a:schemeClr val="bg2"/>
                  </a:solidFill>
                </a:rPr>
                <a:t>Support others devices</a:t>
              </a:r>
            </a:p>
            <a:p>
              <a:pPr marL="403225" lvl="1" indent="-177800" defTabSz="912777" fontAlgn="base">
                <a:spcBef>
                  <a:spcPts val="90"/>
                </a:spcBef>
                <a:spcAft>
                  <a:spcPts val="30"/>
                </a:spcAft>
                <a:buClr>
                  <a:schemeClr val="tx2"/>
                </a:buClr>
                <a:buSzPct val="80000"/>
                <a:buBlip>
                  <a:blip r:embed="rId8"/>
                </a:buBlip>
              </a:pPr>
              <a:r>
                <a:rPr lang="en-US" altLang="ko-KR" sz="1100" dirty="0" smtClean="0">
                  <a:solidFill>
                    <a:schemeClr val="bg2"/>
                  </a:solidFill>
                </a:rPr>
                <a:t>Support USB Head Set </a:t>
              </a:r>
              <a:br>
                <a:rPr lang="en-US" altLang="ko-KR" sz="1100" dirty="0" smtClean="0">
                  <a:solidFill>
                    <a:schemeClr val="bg2"/>
                  </a:solidFill>
                </a:rPr>
              </a:br>
              <a:r>
                <a:rPr lang="en-US" altLang="ko-KR" sz="1100" dirty="0" smtClean="0">
                  <a:solidFill>
                    <a:schemeClr val="bg2"/>
                  </a:solidFill>
                </a:rPr>
                <a:t>and Conventional Head Set</a:t>
              </a:r>
            </a:p>
            <a:p>
              <a:pPr marL="92075" indent="-92075" eaLnBrk="0" latinLnBrk="0" hangingPunct="0">
                <a:lnSpc>
                  <a:spcPct val="100000"/>
                </a:lnSpc>
                <a:spcBef>
                  <a:spcPct val="50000"/>
                </a:spcBef>
                <a:buClr>
                  <a:srgbClr val="333399"/>
                </a:buClr>
                <a:buSzPct val="110000"/>
                <a:buFont typeface="Wingdings" pitchFamily="2" charset="2"/>
                <a:buNone/>
              </a:pPr>
              <a:endParaRPr kumimoji="0" lang="en-US" altLang="ko-KR" sz="1100" b="1" dirty="0">
                <a:solidFill>
                  <a:srgbClr val="000000"/>
                </a:solidFill>
                <a:ea typeface="HY울릉도L" pitchFamily="18" charset="-127"/>
              </a:endParaRPr>
            </a:p>
          </p:txBody>
        </p:sp>
      </p:grpSp>
      <p:grpSp>
        <p:nvGrpSpPr>
          <p:cNvPr id="38" name="Group 37"/>
          <p:cNvGrpSpPr/>
          <p:nvPr/>
        </p:nvGrpSpPr>
        <p:grpSpPr>
          <a:xfrm>
            <a:off x="6229350" y="2055113"/>
            <a:ext cx="2663825" cy="3086903"/>
            <a:chOff x="6229350" y="2055113"/>
            <a:chExt cx="2663825" cy="3086903"/>
          </a:xfrm>
        </p:grpSpPr>
        <p:sp>
          <p:nvSpPr>
            <p:cNvPr id="1441851" name="AutoShape 59"/>
            <p:cNvSpPr>
              <a:spLocks noChangeArrowheads="1"/>
            </p:cNvSpPr>
            <p:nvPr/>
          </p:nvSpPr>
          <p:spPr bwMode="auto">
            <a:xfrm>
              <a:off x="6300788" y="2057400"/>
              <a:ext cx="2519362" cy="3084616"/>
            </a:xfrm>
            <a:prstGeom prst="roundRect">
              <a:avLst>
                <a:gd name="adj" fmla="val 4241"/>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41853" name="Rectangle 61"/>
            <p:cNvSpPr>
              <a:spLocks noChangeArrowheads="1"/>
            </p:cNvSpPr>
            <p:nvPr/>
          </p:nvSpPr>
          <p:spPr bwMode="auto">
            <a:xfrm>
              <a:off x="6229350" y="2055113"/>
              <a:ext cx="2663825" cy="369332"/>
            </a:xfrm>
            <a:prstGeom prst="rect">
              <a:avLst/>
            </a:prstGeom>
            <a:noFill/>
            <a:ln w="12700" algn="ctr">
              <a:noFill/>
              <a:miter lim="800000"/>
              <a:headEnd/>
              <a:tailEnd/>
            </a:ln>
            <a:effectLst/>
          </p:spPr>
          <p:txBody>
            <a:bodyPr>
              <a:spAutoFit/>
            </a:bodyPr>
            <a:lstStyle/>
            <a:p>
              <a:pPr algn="ctr"/>
              <a:r>
                <a:rPr lang="en-US" altLang="ko-KR" b="1" dirty="0">
                  <a:solidFill>
                    <a:schemeClr val="bg1"/>
                  </a:solidFill>
                  <a:latin typeface="+mj-lt"/>
                  <a:ea typeface="HY울릉도L" pitchFamily="18" charset="-127"/>
                </a:rPr>
                <a:t>Easy Communication</a:t>
              </a:r>
            </a:p>
          </p:txBody>
        </p:sp>
        <p:sp>
          <p:nvSpPr>
            <p:cNvPr id="34" name="Rectangle 62"/>
            <p:cNvSpPr>
              <a:spLocks noChangeArrowheads="1"/>
            </p:cNvSpPr>
            <p:nvPr/>
          </p:nvSpPr>
          <p:spPr bwMode="auto">
            <a:xfrm>
              <a:off x="6313038" y="2376925"/>
              <a:ext cx="2449512" cy="2690480"/>
            </a:xfrm>
            <a:prstGeom prst="rect">
              <a:avLst/>
            </a:prstGeom>
            <a:noFill/>
            <a:ln w="9525">
              <a:noFill/>
              <a:miter lim="800000"/>
              <a:headEnd/>
              <a:tailEnd/>
            </a:ln>
            <a:effectLst/>
          </p:spPr>
          <p:txBody>
            <a:bodyPr wrap="square">
              <a:spAutoFit/>
            </a:bodyPr>
            <a:lstStyle/>
            <a:p>
              <a:pPr marL="225425" indent="-225425" defTabSz="912777" fontAlgn="base">
                <a:spcBef>
                  <a:spcPts val="90"/>
                </a:spcBef>
                <a:spcAft>
                  <a:spcPts val="30"/>
                </a:spcAft>
                <a:buClr>
                  <a:schemeClr val="tx2"/>
                </a:buClr>
                <a:buSzPct val="95000"/>
                <a:buBlip>
                  <a:blip r:embed="rId6"/>
                </a:buBlip>
              </a:pPr>
              <a:r>
                <a:rPr lang="en-US" altLang="ko-KR" sz="1600" dirty="0" smtClean="0">
                  <a:solidFill>
                    <a:schemeClr val="bg2"/>
                  </a:solidFill>
                </a:rPr>
                <a:t>Just connect &amp; enjoy</a:t>
              </a:r>
              <a:endParaRPr lang="en-US" altLang="ko-KR" sz="1100" dirty="0" smtClean="0">
                <a:solidFill>
                  <a:schemeClr val="bg2"/>
                </a:solidFill>
              </a:endParaRPr>
            </a:p>
            <a:p>
              <a:pPr marL="403225" lvl="1" indent="-177800" defTabSz="912777" fontAlgn="base">
                <a:spcBef>
                  <a:spcPts val="90"/>
                </a:spcBef>
                <a:spcAft>
                  <a:spcPts val="30"/>
                </a:spcAft>
                <a:buClr>
                  <a:schemeClr val="tx2"/>
                </a:buClr>
                <a:buSzPct val="80000"/>
                <a:buBlip>
                  <a:blip r:embed="rId8"/>
                </a:buBlip>
              </a:pPr>
              <a:r>
                <a:rPr lang="en-US" altLang="ko-KR" sz="1100" dirty="0" smtClean="0">
                  <a:solidFill>
                    <a:schemeClr val="bg2"/>
                  </a:solidFill>
                </a:rPr>
                <a:t>No need any special driver</a:t>
              </a:r>
            </a:p>
            <a:p>
              <a:pPr marL="403225" lvl="1" indent="-177800" defTabSz="912777" fontAlgn="base">
                <a:spcBef>
                  <a:spcPts val="90"/>
                </a:spcBef>
                <a:spcAft>
                  <a:spcPts val="30"/>
                </a:spcAft>
                <a:buClr>
                  <a:schemeClr val="tx2"/>
                </a:buClr>
                <a:buSzPct val="80000"/>
                <a:buBlip>
                  <a:blip r:embed="rId8"/>
                </a:buBlip>
              </a:pPr>
              <a:r>
                <a:rPr lang="en-US" altLang="ko-KR" sz="1100" dirty="0" smtClean="0">
                  <a:solidFill>
                    <a:schemeClr val="bg2"/>
                  </a:solidFill>
                </a:rPr>
                <a:t>Support the USB Video Class</a:t>
              </a:r>
            </a:p>
            <a:p>
              <a:pPr marL="225425" indent="-225425" defTabSz="912777" fontAlgn="base" latinLnBrk="0">
                <a:spcBef>
                  <a:spcPts val="90"/>
                </a:spcBef>
                <a:spcAft>
                  <a:spcPts val="30"/>
                </a:spcAft>
                <a:buClr>
                  <a:schemeClr val="tx2"/>
                </a:buClr>
                <a:buSzPct val="95000"/>
                <a:buBlip>
                  <a:blip r:embed="rId6"/>
                </a:buBlip>
              </a:pPr>
              <a:r>
                <a:rPr lang="en-US" altLang="ko-KR" sz="1600" dirty="0" smtClean="0">
                  <a:solidFill>
                    <a:schemeClr val="bg2"/>
                  </a:solidFill>
                </a:rPr>
                <a:t>Support others devices</a:t>
              </a:r>
            </a:p>
            <a:p>
              <a:pPr marL="403225" lvl="1" indent="-177800" defTabSz="912777" fontAlgn="base">
                <a:spcBef>
                  <a:spcPts val="90"/>
                </a:spcBef>
                <a:spcAft>
                  <a:spcPts val="30"/>
                </a:spcAft>
                <a:buClr>
                  <a:schemeClr val="tx2"/>
                </a:buClr>
                <a:buSzPct val="80000"/>
                <a:buBlip>
                  <a:blip r:embed="rId8"/>
                </a:buBlip>
              </a:pPr>
              <a:r>
                <a:rPr lang="en-US" altLang="ko-KR" sz="1100" dirty="0" smtClean="0">
                  <a:solidFill>
                    <a:schemeClr val="bg2"/>
                  </a:solidFill>
                </a:rPr>
                <a:t>Support USB Head Set </a:t>
              </a:r>
              <a:br>
                <a:rPr lang="en-US" altLang="ko-KR" sz="1100" dirty="0" smtClean="0">
                  <a:solidFill>
                    <a:schemeClr val="bg2"/>
                  </a:solidFill>
                </a:rPr>
              </a:br>
              <a:r>
                <a:rPr lang="en-US" altLang="ko-KR" sz="1100" dirty="0" smtClean="0">
                  <a:solidFill>
                    <a:schemeClr val="bg2"/>
                  </a:solidFill>
                </a:rPr>
                <a:t>and Conventional Head Set</a:t>
              </a:r>
            </a:p>
            <a:p>
              <a:pPr marL="225425" lvl="1" indent="-225425" defTabSz="912777" fontAlgn="base">
                <a:spcBef>
                  <a:spcPts val="90"/>
                </a:spcBef>
                <a:spcAft>
                  <a:spcPts val="30"/>
                </a:spcAft>
                <a:buClr>
                  <a:schemeClr val="tx2"/>
                </a:buClr>
                <a:buSzPct val="95000"/>
                <a:buBlip>
                  <a:blip r:embed="rId6"/>
                </a:buBlip>
              </a:pPr>
              <a:r>
                <a:rPr lang="en-US" altLang="ko-KR" sz="1600" dirty="0" smtClean="0">
                  <a:solidFill>
                    <a:schemeClr val="bg2"/>
                  </a:solidFill>
                </a:rPr>
                <a:t>Clean cables</a:t>
              </a:r>
            </a:p>
            <a:p>
              <a:pPr marL="403225" lvl="1" indent="-177800" defTabSz="912777" fontAlgn="base">
                <a:spcBef>
                  <a:spcPts val="90"/>
                </a:spcBef>
                <a:spcAft>
                  <a:spcPts val="30"/>
                </a:spcAft>
                <a:buClr>
                  <a:schemeClr val="tx2"/>
                </a:buClr>
                <a:buSzPct val="80000"/>
                <a:buBlip>
                  <a:blip r:embed="rId8"/>
                </a:buBlip>
              </a:pPr>
              <a:r>
                <a:rPr lang="en-US" altLang="ko-KR" sz="1100" dirty="0" smtClean="0">
                  <a:solidFill>
                    <a:schemeClr val="bg2"/>
                  </a:solidFill>
                </a:rPr>
                <a:t>Support an USB cable</a:t>
              </a:r>
              <a:r>
                <a:rPr lang="es-ES" altLang="ko-KR" sz="1100" dirty="0" smtClean="0">
                  <a:solidFill>
                    <a:schemeClr val="bg2"/>
                  </a:solidFill>
                </a:rPr>
                <a:t> (Camera Video </a:t>
              </a:r>
              <a:br>
                <a:rPr lang="es-ES" altLang="ko-KR" sz="1100" dirty="0" smtClean="0">
                  <a:solidFill>
                    <a:schemeClr val="bg2"/>
                  </a:solidFill>
                </a:rPr>
              </a:br>
              <a:r>
                <a:rPr lang="es-ES" altLang="ko-KR" sz="1100" dirty="0" smtClean="0">
                  <a:solidFill>
                    <a:schemeClr val="bg2"/>
                  </a:solidFill>
                </a:rPr>
                <a:t>and Audio, </a:t>
              </a:r>
              <a:r>
                <a:rPr lang="es-ES" altLang="ko-KR" sz="1100" dirty="0" err="1" smtClean="0">
                  <a:solidFill>
                    <a:schemeClr val="bg2"/>
                  </a:solidFill>
                </a:rPr>
                <a:t>Hub</a:t>
              </a:r>
              <a:r>
                <a:rPr lang="es-ES" altLang="ko-KR" sz="1100" dirty="0" smtClean="0">
                  <a:solidFill>
                    <a:schemeClr val="bg2"/>
                  </a:solidFill>
                </a:rPr>
                <a:t>)</a:t>
              </a:r>
            </a:p>
            <a:p>
              <a:pPr marL="403225" lvl="1" indent="-177800" defTabSz="912777" fontAlgn="base">
                <a:spcBef>
                  <a:spcPts val="90"/>
                </a:spcBef>
                <a:spcAft>
                  <a:spcPts val="30"/>
                </a:spcAft>
                <a:buClr>
                  <a:schemeClr val="tx2"/>
                </a:buClr>
                <a:buSzPct val="80000"/>
                <a:buBlip>
                  <a:blip r:embed="rId8"/>
                </a:buBlip>
              </a:pPr>
              <a:r>
                <a:rPr lang="en-US" altLang="ko-KR" sz="1100" dirty="0" smtClean="0">
                  <a:solidFill>
                    <a:schemeClr val="bg2"/>
                  </a:solidFill>
                </a:rPr>
                <a:t>Added the </a:t>
              </a:r>
              <a:br>
                <a:rPr lang="en-US" altLang="ko-KR" sz="1100" dirty="0" smtClean="0">
                  <a:solidFill>
                    <a:schemeClr val="bg2"/>
                  </a:solidFill>
                </a:rPr>
              </a:br>
              <a:r>
                <a:rPr lang="en-US" altLang="ko-KR" sz="1100" dirty="0" smtClean="0">
                  <a:solidFill>
                    <a:schemeClr val="bg2"/>
                  </a:solidFill>
                </a:rPr>
                <a:t>USB 2 Down stream</a:t>
              </a:r>
            </a:p>
          </p:txBody>
        </p:sp>
      </p:gr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
                                        </p:tgtEl>
                                      </p:cBhvr>
                                      <p:by x="140000" y="140000"/>
                                    </p:animScale>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6" presetClass="emph" presetSubtype="0" repeatCount="indefinite" fill="hold" nodeType="withEffect">
                                  <p:stCondLst>
                                    <p:cond delay="0"/>
                                  </p:stCondLst>
                                  <p:childTnLst>
                                    <p:animScale>
                                      <p:cBhvr>
                                        <p:cTn id="10" dur="1000" fill="hold"/>
                                        <p:tgtEl>
                                          <p:spTgt spid="3"/>
                                        </p:tgtEl>
                                      </p:cBhvr>
                                      <p:by x="14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818" name="Rectangle 2"/>
          <p:cNvSpPr>
            <a:spLocks noChangeArrowheads="1"/>
          </p:cNvSpPr>
          <p:nvPr/>
        </p:nvSpPr>
        <p:spPr bwMode="auto">
          <a:xfrm>
            <a:off x="179388" y="163513"/>
            <a:ext cx="8210550" cy="457200"/>
          </a:xfrm>
          <a:prstGeom prst="rect">
            <a:avLst/>
          </a:prstGeom>
          <a:noFill/>
          <a:ln w="12700">
            <a:noFill/>
            <a:miter lim="800000"/>
            <a:headEnd/>
            <a:tailEnd/>
          </a:ln>
          <a:effectLst/>
        </p:spPr>
        <p:txBody>
          <a:bodyPr lIns="72000" tIns="54000" rIns="72000" bIns="54000" anchor="ctr"/>
          <a:lstStyle/>
          <a:p>
            <a:pPr>
              <a:lnSpc>
                <a:spcPct val="100000"/>
              </a:lnSpc>
            </a:pPr>
            <a:endParaRPr lang="en-US" altLang="ko-KR" sz="2800" b="1" dirty="0">
              <a:solidFill>
                <a:schemeClr val="accent2"/>
              </a:solidFill>
              <a:ea typeface="굴림" pitchFamily="50" charset="-127"/>
            </a:endParaRPr>
          </a:p>
        </p:txBody>
      </p:sp>
      <p:sp>
        <p:nvSpPr>
          <p:cNvPr id="7" name="Title 6"/>
          <p:cNvSpPr>
            <a:spLocks noGrp="1"/>
          </p:cNvSpPr>
          <p:nvPr>
            <p:ph type="title"/>
          </p:nvPr>
        </p:nvSpPr>
        <p:spPr>
          <a:xfrm>
            <a:off x="380999" y="227013"/>
            <a:ext cx="8380412" cy="692498"/>
          </a:xfrm>
        </p:spPr>
        <p:txBody>
          <a:bodyPr/>
          <a:lstStyle/>
          <a:p>
            <a:r>
              <a:rPr lang="en-US" altLang="ko-KR" dirty="0" smtClean="0"/>
              <a:t>UC Monitor</a:t>
            </a:r>
            <a:endParaRPr lang="en-US" dirty="0"/>
          </a:p>
        </p:txBody>
      </p:sp>
      <p:sp>
        <p:nvSpPr>
          <p:cNvPr id="10" name="Content Placeholder 9"/>
          <p:cNvSpPr>
            <a:spLocks noGrp="1"/>
          </p:cNvSpPr>
          <p:nvPr>
            <p:ph idx="1"/>
          </p:nvPr>
        </p:nvSpPr>
        <p:spPr>
          <a:xfrm>
            <a:off x="380999" y="1192213"/>
            <a:ext cx="8380412" cy="4262705"/>
          </a:xfrm>
        </p:spPr>
        <p:txBody>
          <a:bodyPr/>
          <a:lstStyle/>
          <a:p>
            <a:r>
              <a:rPr lang="en-US" dirty="0" smtClean="0"/>
              <a:t>Speaker phone, web-cam, integrated into widescreen monitor</a:t>
            </a:r>
          </a:p>
          <a:p>
            <a:r>
              <a:rPr lang="en-US" dirty="0" smtClean="0"/>
              <a:t>Plug and play with Windows Vista and Windows XP</a:t>
            </a:r>
          </a:p>
          <a:p>
            <a:pPr lvl="1"/>
            <a:r>
              <a:rPr lang="en-US" dirty="0" smtClean="0"/>
              <a:t>No additional drivers required</a:t>
            </a:r>
          </a:p>
          <a:p>
            <a:pPr lvl="1"/>
            <a:r>
              <a:rPr lang="en-US" dirty="0" smtClean="0"/>
              <a:t>No additional setup required</a:t>
            </a:r>
          </a:p>
          <a:p>
            <a:pPr lvl="1"/>
            <a:endParaRPr lang="en-US" dirty="0" smtClean="0"/>
          </a:p>
          <a:p>
            <a:endParaRPr lang="en-US" dirty="0"/>
          </a:p>
        </p:txBody>
      </p:sp>
      <p:pic>
        <p:nvPicPr>
          <p:cNvPr id="12" name="Picture 11" descr="5-00244_WinHec_Template_Fad.png"/>
          <p:cNvPicPr>
            <a:picLocks noChangeAspect="1"/>
          </p:cNvPicPr>
          <p:nvPr/>
        </p:nvPicPr>
        <p:blipFill>
          <a:blip r:embed="rId3"/>
          <a:stretch>
            <a:fillRect/>
          </a:stretch>
        </p:blipFill>
        <p:spPr>
          <a:xfrm>
            <a:off x="5669726" y="5597211"/>
            <a:ext cx="3105149" cy="2238375"/>
          </a:xfrm>
          <a:prstGeom prst="rect">
            <a:avLst/>
          </a:prstGeom>
        </p:spPr>
      </p:pic>
      <p:pic>
        <p:nvPicPr>
          <p:cNvPr id="13" name="Picture 11" descr="005"/>
          <p:cNvPicPr>
            <a:picLocks noChangeAspect="1" noChangeArrowheads="1"/>
          </p:cNvPicPr>
          <p:nvPr/>
        </p:nvPicPr>
        <p:blipFill>
          <a:blip r:embed="rId4"/>
          <a:stretch>
            <a:fillRect/>
          </a:stretch>
        </p:blipFill>
        <p:spPr bwMode="auto">
          <a:xfrm>
            <a:off x="6258296" y="4004742"/>
            <a:ext cx="2504704" cy="2020963"/>
          </a:xfrm>
          <a:prstGeom prst="rect">
            <a:avLst/>
          </a:prstGeom>
          <a:noFill/>
          <a:ln w="9525">
            <a:noFill/>
            <a:miter lim="800000"/>
            <a:headEnd/>
            <a:tailEnd/>
          </a:ln>
          <a:effectLst>
            <a:outerShdw blurRad="342900" dir="16740000" sx="103000" sy="103000" rotWithShape="0">
              <a:schemeClr val="accent4">
                <a:lumMod val="60000"/>
                <a:lumOff val="40000"/>
                <a:alpha val="76000"/>
              </a:schemeClr>
            </a:outerShdw>
            <a:reflection blurRad="6350" stA="52000" endA="300" endPos="35000" dir="5400000" sy="-100000" algn="bl" rotWithShape="0"/>
          </a:effectLst>
        </p:spPr>
      </p:pic>
      <p:pic>
        <p:nvPicPr>
          <p:cNvPr id="9" name="Picture 8" descr="색물결2-1"/>
          <p:cNvPicPr>
            <a:picLocks noChangeAspect="1" noChangeArrowheads="1"/>
          </p:cNvPicPr>
          <p:nvPr/>
        </p:nvPicPr>
        <p:blipFill>
          <a:blip r:embed="rId5"/>
          <a:srcRect/>
          <a:stretch>
            <a:fillRect/>
          </a:stretch>
        </p:blipFill>
        <p:spPr bwMode="auto">
          <a:xfrm>
            <a:off x="3561035" y="4832023"/>
            <a:ext cx="4255118" cy="2044383"/>
          </a:xfrm>
          <a:prstGeom prst="rect">
            <a:avLst/>
          </a:prstGeom>
          <a:noFill/>
          <a:ln w="9525">
            <a:noFill/>
            <a:miter lim="800000"/>
            <a:headEnd/>
            <a:tailEnd/>
          </a:ln>
          <a:effectLst/>
        </p:spPr>
      </p:pic>
    </p:spTree>
  </p:cSld>
  <p:clrMapOvr>
    <a:masterClrMapping/>
  </p:clrMapOvr>
  <p:transition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00244_WinHec_Template_Fad.png"/>
          <p:cNvPicPr>
            <a:picLocks noChangeAspect="1"/>
          </p:cNvPicPr>
          <p:nvPr/>
        </p:nvPicPr>
        <p:blipFill>
          <a:blip r:embed="rId3"/>
          <a:stretch>
            <a:fillRect/>
          </a:stretch>
        </p:blipFill>
        <p:spPr>
          <a:xfrm>
            <a:off x="3655221" y="1935428"/>
            <a:ext cx="4765147" cy="2238375"/>
          </a:xfrm>
          <a:prstGeom prst="rect">
            <a:avLst/>
          </a:prstGeom>
        </p:spPr>
      </p:pic>
      <p:sp>
        <p:nvSpPr>
          <p:cNvPr id="4" name="Title 3"/>
          <p:cNvSpPr>
            <a:spLocks noGrp="1"/>
          </p:cNvSpPr>
          <p:nvPr>
            <p:ph type="ctrTitle"/>
          </p:nvPr>
        </p:nvSpPr>
        <p:spPr>
          <a:xfrm>
            <a:off x="727607" y="2354792"/>
            <a:ext cx="7692761" cy="761747"/>
          </a:xfrm>
        </p:spPr>
        <p:txBody>
          <a:bodyPr/>
          <a:lstStyle/>
          <a:p>
            <a:r>
              <a:rPr smtClean="0"/>
              <a:t>UC Devices Demo</a:t>
            </a:r>
            <a:endParaRPr lang="en-US" dirty="0"/>
          </a:p>
        </p:txBody>
      </p:sp>
      <p:sp>
        <p:nvSpPr>
          <p:cNvPr id="5" name="Subtitle 4"/>
          <p:cNvSpPr>
            <a:spLocks noGrp="1"/>
          </p:cNvSpPr>
          <p:nvPr>
            <p:ph type="subTitle" idx="1"/>
          </p:nvPr>
        </p:nvSpPr>
        <p:spPr>
          <a:xfrm>
            <a:off x="727607" y="4340491"/>
            <a:ext cx="7692761" cy="941796"/>
          </a:xfrm>
        </p:spPr>
        <p:txBody>
          <a:bodyPr/>
          <a:lstStyle/>
          <a:p>
            <a:r>
              <a:rPr lang="en-US" dirty="0" smtClean="0"/>
              <a:t>Nilesh Londhe and Regis Crinon</a:t>
            </a:r>
          </a:p>
          <a:p>
            <a:r>
              <a:rPr lang="en-US" dirty="0" smtClean="0"/>
              <a:t>Microsoft Unified Communications</a:t>
            </a:r>
          </a:p>
        </p:txBody>
      </p:sp>
      <p:sp>
        <p:nvSpPr>
          <p:cNvPr id="6" name="TextBox 5"/>
          <p:cNvSpPr txBox="1"/>
          <p:nvPr/>
        </p:nvSpPr>
        <p:spPr>
          <a:xfrm>
            <a:off x="1370542" y="644759"/>
            <a:ext cx="6203157" cy="1538883"/>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10000" b="1" spc="-642" dirty="0">
                <a:ln w="11430"/>
                <a:solidFill>
                  <a:schemeClr val="tx2"/>
                </a:solidFill>
                <a:effectLst>
                  <a:outerShdw blurRad="50800" dist="39000" dir="5460000" algn="tl">
                    <a:srgbClr val="000000">
                      <a:alpha val="38000"/>
                    </a:srgbClr>
                  </a:outerShdw>
                </a:effectLst>
                <a:latin typeface="Segoe" pitchFamily="34" charset="0"/>
              </a:rPr>
              <a:t>demo</a:t>
            </a:r>
          </a:p>
        </p:txBody>
      </p:sp>
    </p:spTree>
  </p:cSld>
  <p:clrMapOvr>
    <a:masterClrMapping/>
  </p:clrMapOvr>
  <p:transition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004" name="AutoShape 28"/>
          <p:cNvSpPr>
            <a:spLocks noChangeArrowheads="1"/>
          </p:cNvSpPr>
          <p:nvPr/>
        </p:nvSpPr>
        <p:spPr bwMode="auto">
          <a:xfrm rot="-2780078">
            <a:off x="198438" y="2309812"/>
            <a:ext cx="5892800" cy="2555875"/>
          </a:xfrm>
          <a:prstGeom prst="rightArrow">
            <a:avLst>
              <a:gd name="adj1" fmla="val 50000"/>
              <a:gd name="adj2" fmla="val 57640"/>
            </a:avLst>
          </a:prstGeom>
          <a:noFill/>
          <a:ln w="12700">
            <a:noFill/>
            <a:miter lim="800000"/>
            <a:headEnd/>
            <a:tailEnd/>
          </a:ln>
          <a:effectLst/>
        </p:spPr>
        <p:txBody>
          <a:bodyPr wrap="none" anchor="ctr"/>
          <a:lstStyle/>
          <a:p>
            <a:endParaRPr lang="en-US"/>
          </a:p>
        </p:txBody>
      </p:sp>
      <p:sp>
        <p:nvSpPr>
          <p:cNvPr id="255002" name="AutoShape 26"/>
          <p:cNvSpPr>
            <a:spLocks noChangeArrowheads="1"/>
          </p:cNvSpPr>
          <p:nvPr/>
        </p:nvSpPr>
        <p:spPr bwMode="auto">
          <a:xfrm rot="-1992729">
            <a:off x="3449638" y="2914650"/>
            <a:ext cx="5892800" cy="2555875"/>
          </a:xfrm>
          <a:prstGeom prst="rightArrow">
            <a:avLst>
              <a:gd name="adj1" fmla="val 50000"/>
              <a:gd name="adj2" fmla="val 57640"/>
            </a:avLst>
          </a:prstGeom>
          <a:noFill/>
          <a:ln w="12700">
            <a:noFill/>
            <a:miter lim="800000"/>
            <a:headEnd/>
            <a:tailEnd/>
          </a:ln>
          <a:effectLst/>
        </p:spPr>
        <p:txBody>
          <a:bodyPr wrap="none" anchor="ctr"/>
          <a:lstStyle/>
          <a:p>
            <a:endParaRPr lang="en-US"/>
          </a:p>
        </p:txBody>
      </p:sp>
      <p:sp>
        <p:nvSpPr>
          <p:cNvPr id="254978" name="Rectangle 2"/>
          <p:cNvSpPr>
            <a:spLocks noGrp="1" noChangeArrowheads="1"/>
          </p:cNvSpPr>
          <p:nvPr>
            <p:ph type="title"/>
          </p:nvPr>
        </p:nvSpPr>
        <p:spPr>
          <a:xfrm>
            <a:off x="381000" y="228600"/>
            <a:ext cx="8393113" cy="1191095"/>
          </a:xfrm>
        </p:spPr>
        <p:txBody>
          <a:bodyPr/>
          <a:lstStyle/>
          <a:p>
            <a:r>
              <a:rPr lang="en-US" dirty="0"/>
              <a:t>The Road To Higher Quality</a:t>
            </a:r>
            <a:br>
              <a:rPr lang="en-US" dirty="0"/>
            </a:br>
            <a:endParaRPr lang="en-US" sz="3600" dirty="0">
              <a:solidFill>
                <a:schemeClr val="accent1"/>
              </a:solidFill>
            </a:endParaRPr>
          </a:p>
        </p:txBody>
      </p:sp>
      <p:sp>
        <p:nvSpPr>
          <p:cNvPr id="255005" name="Text Box 29"/>
          <p:cNvSpPr txBox="1">
            <a:spLocks noChangeArrowheads="1"/>
          </p:cNvSpPr>
          <p:nvPr/>
        </p:nvSpPr>
        <p:spPr bwMode="auto">
          <a:xfrm>
            <a:off x="5577343" y="1896880"/>
            <a:ext cx="1015856" cy="461665"/>
          </a:xfrm>
          <a:prstGeom prst="rect">
            <a:avLst/>
          </a:prstGeom>
          <a:noFill/>
          <a:ln w="12700">
            <a:noFill/>
            <a:miter lim="800000"/>
            <a:headEnd/>
            <a:tailEnd/>
          </a:ln>
          <a:effectLst/>
        </p:spPr>
        <p:txBody>
          <a:bodyPr wrap="none">
            <a:spAutoFit/>
          </a:bodyPr>
          <a:lstStyle/>
          <a:p>
            <a:r>
              <a:rPr lang="en-US" sz="2400" b="1" dirty="0" smtClean="0">
                <a:effectLst>
                  <a:outerShdw blurRad="38100" dist="38100" dir="2700000" algn="tl">
                    <a:srgbClr val="000000"/>
                  </a:outerShdw>
                </a:effectLst>
              </a:rPr>
              <a:t>Video</a:t>
            </a:r>
            <a:endParaRPr lang="en-US" sz="2400" b="1" dirty="0">
              <a:effectLst>
                <a:outerShdw blurRad="38100" dist="38100" dir="2700000" algn="tl">
                  <a:srgbClr val="000000"/>
                </a:outerShdw>
              </a:effectLst>
            </a:endParaRPr>
          </a:p>
        </p:txBody>
      </p:sp>
      <p:sp>
        <p:nvSpPr>
          <p:cNvPr id="255006" name="Text Box 30"/>
          <p:cNvSpPr txBox="1">
            <a:spLocks noChangeArrowheads="1"/>
          </p:cNvSpPr>
          <p:nvPr/>
        </p:nvSpPr>
        <p:spPr bwMode="auto">
          <a:xfrm>
            <a:off x="965994" y="1804547"/>
            <a:ext cx="1851755" cy="461665"/>
          </a:xfrm>
          <a:prstGeom prst="rect">
            <a:avLst/>
          </a:prstGeom>
          <a:noFill/>
          <a:ln w="12700">
            <a:noFill/>
            <a:miter lim="800000"/>
            <a:headEnd/>
            <a:tailEnd/>
          </a:ln>
          <a:effectLst/>
        </p:spPr>
        <p:txBody>
          <a:bodyPr wrap="square">
            <a:spAutoFit/>
          </a:bodyPr>
          <a:lstStyle/>
          <a:p>
            <a:pPr algn="l"/>
            <a:r>
              <a:rPr lang="en-US" sz="2400" b="1" dirty="0" smtClean="0"/>
              <a:t>Audio</a:t>
            </a:r>
            <a:endParaRPr lang="en-US" sz="2400" b="1" dirty="0"/>
          </a:p>
        </p:txBody>
      </p:sp>
      <p:grpSp>
        <p:nvGrpSpPr>
          <p:cNvPr id="20" name="Group 19"/>
          <p:cNvGrpSpPr/>
          <p:nvPr/>
        </p:nvGrpSpPr>
        <p:grpSpPr>
          <a:xfrm>
            <a:off x="935124" y="595313"/>
            <a:ext cx="3863049" cy="5918200"/>
            <a:chOff x="1481224" y="595313"/>
            <a:chExt cx="3863049" cy="5918200"/>
          </a:xfrm>
        </p:grpSpPr>
        <p:sp>
          <p:nvSpPr>
            <p:cNvPr id="255010" name="AutoShape 34"/>
            <p:cNvSpPr>
              <a:spLocks noChangeArrowheads="1"/>
            </p:cNvSpPr>
            <p:nvPr/>
          </p:nvSpPr>
          <p:spPr bwMode="auto">
            <a:xfrm rot="-2730103">
              <a:off x="331788" y="2273300"/>
              <a:ext cx="5918200" cy="2562225"/>
            </a:xfrm>
            <a:prstGeom prst="notchedRightArrow">
              <a:avLst>
                <a:gd name="adj1" fmla="val 52296"/>
                <a:gd name="adj2" fmla="val 58675"/>
              </a:avLst>
            </a:prstGeom>
            <a:ln>
              <a:headEnd/>
              <a:tailEnd/>
            </a:ln>
            <a:effectLst>
              <a:glow rad="228600">
                <a:schemeClr val="accent4">
                  <a:satMod val="175000"/>
                  <a:alpha val="40000"/>
                </a:schemeClr>
              </a:glow>
            </a:effectLst>
          </p:spPr>
          <p:style>
            <a:lnRef idx="1">
              <a:schemeClr val="accent3"/>
            </a:lnRef>
            <a:fillRef idx="3">
              <a:schemeClr val="accent3"/>
            </a:fillRef>
            <a:effectRef idx="2">
              <a:schemeClr val="accent3"/>
            </a:effectRef>
            <a:fontRef idx="minor">
              <a:schemeClr val="lt1"/>
            </a:fontRef>
          </p:style>
          <p:txBody>
            <a:bodyPr wrap="none" anchor="ctr"/>
            <a:lstStyle/>
            <a:p>
              <a:endParaRPr lang="en-US"/>
            </a:p>
          </p:txBody>
        </p:sp>
        <p:sp>
          <p:nvSpPr>
            <p:cNvPr id="254985" name="Text Box 9"/>
            <p:cNvSpPr txBox="1">
              <a:spLocks noChangeArrowheads="1"/>
            </p:cNvSpPr>
            <p:nvPr/>
          </p:nvSpPr>
          <p:spPr bwMode="auto">
            <a:xfrm>
              <a:off x="1481224" y="4597472"/>
              <a:ext cx="1380506" cy="338554"/>
            </a:xfrm>
            <a:prstGeom prst="rect">
              <a:avLst/>
            </a:prstGeom>
            <a:noFill/>
            <a:ln w="12700">
              <a:noFill/>
              <a:miter lim="800000"/>
              <a:headEnd/>
              <a:tailEnd/>
            </a:ln>
            <a:effectLst/>
          </p:spPr>
          <p:txBody>
            <a:bodyPr wrap="none">
              <a:spAutoFit/>
            </a:bodyPr>
            <a:lstStyle/>
            <a:p>
              <a:r>
                <a:rPr lang="en-US" sz="1600" b="1" dirty="0" smtClean="0">
                  <a:effectLst>
                    <a:outerShdw blurRad="38100" dist="38100" dir="2700000" algn="tl">
                      <a:srgbClr val="000000">
                        <a:alpha val="43137"/>
                      </a:srgbClr>
                    </a:outerShdw>
                  </a:effectLst>
                </a:rPr>
                <a:t>Narrowband</a:t>
              </a:r>
              <a:endParaRPr lang="en-US" sz="1600" b="1" dirty="0">
                <a:effectLst>
                  <a:outerShdw blurRad="38100" dist="38100" dir="2700000" algn="tl">
                    <a:srgbClr val="000000">
                      <a:alpha val="43137"/>
                    </a:srgbClr>
                  </a:outerShdw>
                </a:effectLst>
              </a:endParaRPr>
            </a:p>
          </p:txBody>
        </p:sp>
        <p:sp>
          <p:nvSpPr>
            <p:cNvPr id="14" name="Text Box 9"/>
            <p:cNvSpPr txBox="1">
              <a:spLocks noChangeArrowheads="1"/>
            </p:cNvSpPr>
            <p:nvPr/>
          </p:nvSpPr>
          <p:spPr bwMode="auto">
            <a:xfrm>
              <a:off x="2574413" y="3500198"/>
              <a:ext cx="1162306" cy="338554"/>
            </a:xfrm>
            <a:prstGeom prst="rect">
              <a:avLst/>
            </a:prstGeom>
            <a:noFill/>
            <a:ln w="12700">
              <a:noFill/>
              <a:miter lim="800000"/>
              <a:headEnd/>
              <a:tailEnd/>
            </a:ln>
            <a:effectLst/>
          </p:spPr>
          <p:txBody>
            <a:bodyPr wrap="none">
              <a:spAutoFit/>
            </a:bodyPr>
            <a:lstStyle/>
            <a:p>
              <a:r>
                <a:rPr lang="en-US" sz="1600" b="1" dirty="0" smtClean="0">
                  <a:effectLst>
                    <a:outerShdw blurRad="38100" dist="38100" dir="2700000" algn="tl">
                      <a:srgbClr val="000000">
                        <a:alpha val="43137"/>
                      </a:srgbClr>
                    </a:outerShdw>
                  </a:effectLst>
                </a:rPr>
                <a:t>Wideband</a:t>
              </a:r>
              <a:endParaRPr lang="en-US" sz="1600" b="1" dirty="0">
                <a:effectLst>
                  <a:outerShdw blurRad="38100" dist="38100" dir="2700000" algn="tl">
                    <a:srgbClr val="000000">
                      <a:alpha val="43137"/>
                    </a:srgbClr>
                  </a:outerShdw>
                </a:effectLst>
              </a:endParaRPr>
            </a:p>
          </p:txBody>
        </p:sp>
        <p:sp>
          <p:nvSpPr>
            <p:cNvPr id="15" name="Text Box 9"/>
            <p:cNvSpPr txBox="1">
              <a:spLocks noChangeArrowheads="1"/>
            </p:cNvSpPr>
            <p:nvPr/>
          </p:nvSpPr>
          <p:spPr bwMode="auto">
            <a:xfrm>
              <a:off x="3463822" y="2266212"/>
              <a:ext cx="1880451" cy="338554"/>
            </a:xfrm>
            <a:prstGeom prst="rect">
              <a:avLst/>
            </a:prstGeom>
            <a:noFill/>
            <a:ln w="12700">
              <a:noFill/>
              <a:miter lim="800000"/>
              <a:headEnd/>
              <a:tailEnd/>
            </a:ln>
            <a:effectLst/>
          </p:spPr>
          <p:txBody>
            <a:bodyPr wrap="none">
              <a:spAutoFit/>
            </a:bodyPr>
            <a:lstStyle/>
            <a:p>
              <a:r>
                <a:rPr lang="en-US" sz="1600" b="1" dirty="0" smtClean="0">
                  <a:effectLst>
                    <a:outerShdw blurRad="38100" dist="38100" dir="2700000" algn="tl">
                      <a:srgbClr val="000000">
                        <a:alpha val="43137"/>
                      </a:srgbClr>
                    </a:outerShdw>
                  </a:effectLst>
                </a:rPr>
                <a:t>Super Wide Band</a:t>
              </a:r>
              <a:endParaRPr lang="en-US" sz="1600" b="1" dirty="0">
                <a:effectLst>
                  <a:outerShdw blurRad="38100" dist="38100" dir="2700000" algn="tl">
                    <a:srgbClr val="000000">
                      <a:alpha val="43137"/>
                    </a:srgbClr>
                  </a:outerShdw>
                </a:effectLst>
              </a:endParaRPr>
            </a:p>
          </p:txBody>
        </p:sp>
      </p:grpSp>
      <p:grpSp>
        <p:nvGrpSpPr>
          <p:cNvPr id="22" name="Group 21"/>
          <p:cNvGrpSpPr/>
          <p:nvPr/>
        </p:nvGrpSpPr>
        <p:grpSpPr>
          <a:xfrm>
            <a:off x="5188509" y="635000"/>
            <a:ext cx="2683904" cy="5918200"/>
            <a:chOff x="5188509" y="635000"/>
            <a:chExt cx="2683904" cy="5918200"/>
          </a:xfrm>
        </p:grpSpPr>
        <p:sp>
          <p:nvSpPr>
            <p:cNvPr id="255009" name="AutoShape 33"/>
            <p:cNvSpPr>
              <a:spLocks noChangeArrowheads="1"/>
            </p:cNvSpPr>
            <p:nvPr/>
          </p:nvSpPr>
          <p:spPr bwMode="auto">
            <a:xfrm rot="-2730103">
              <a:off x="3632201" y="2312987"/>
              <a:ext cx="5918200" cy="2562225"/>
            </a:xfrm>
            <a:prstGeom prst="notchedRightArrow">
              <a:avLst>
                <a:gd name="adj1" fmla="val 52296"/>
                <a:gd name="adj2" fmla="val 58675"/>
              </a:avLst>
            </a:prstGeom>
            <a:ln>
              <a:headEnd/>
              <a:tailEnd/>
            </a:ln>
            <a:effectLst>
              <a:glow rad="228600">
                <a:schemeClr val="accent4">
                  <a:satMod val="175000"/>
                  <a:alpha val="40000"/>
                </a:schemeClr>
              </a:glow>
            </a:effectLst>
          </p:spPr>
          <p:style>
            <a:lnRef idx="0">
              <a:schemeClr val="accent6"/>
            </a:lnRef>
            <a:fillRef idx="3">
              <a:schemeClr val="accent6"/>
            </a:fillRef>
            <a:effectRef idx="3">
              <a:schemeClr val="accent6"/>
            </a:effectRef>
            <a:fontRef idx="minor">
              <a:schemeClr val="lt1"/>
            </a:fontRef>
          </p:style>
          <p:txBody>
            <a:bodyPr wrap="none" anchor="ctr"/>
            <a:lstStyle/>
            <a:p>
              <a:endParaRPr lang="en-US"/>
            </a:p>
          </p:txBody>
        </p:sp>
        <p:sp>
          <p:nvSpPr>
            <p:cNvPr id="16" name="Text Box 9"/>
            <p:cNvSpPr txBox="1">
              <a:spLocks noChangeArrowheads="1"/>
            </p:cNvSpPr>
            <p:nvPr/>
          </p:nvSpPr>
          <p:spPr bwMode="auto">
            <a:xfrm>
              <a:off x="5188509" y="4597472"/>
              <a:ext cx="514885" cy="338554"/>
            </a:xfrm>
            <a:prstGeom prst="rect">
              <a:avLst/>
            </a:prstGeom>
            <a:noFill/>
            <a:ln w="12700">
              <a:noFill/>
              <a:miter lim="800000"/>
              <a:headEnd/>
              <a:tailEnd/>
            </a:ln>
            <a:effectLst/>
          </p:spPr>
          <p:txBody>
            <a:bodyPr wrap="none">
              <a:spAutoFit/>
            </a:bodyPr>
            <a:lstStyle/>
            <a:p>
              <a:r>
                <a:rPr lang="en-US" sz="1600" b="1" dirty="0" smtClean="0">
                  <a:effectLst>
                    <a:outerShdw blurRad="38100" dist="38100" dir="2700000" algn="tl">
                      <a:srgbClr val="000000">
                        <a:alpha val="43137"/>
                      </a:srgbClr>
                    </a:outerShdw>
                  </a:effectLst>
                </a:rPr>
                <a:t>CIF</a:t>
              </a:r>
              <a:endParaRPr lang="en-US" sz="1600" b="1" dirty="0">
                <a:effectLst>
                  <a:outerShdw blurRad="38100" dist="38100" dir="2700000" algn="tl">
                    <a:srgbClr val="000000">
                      <a:alpha val="43137"/>
                    </a:srgbClr>
                  </a:outerShdw>
                </a:effectLst>
              </a:endParaRPr>
            </a:p>
          </p:txBody>
        </p:sp>
        <p:sp>
          <p:nvSpPr>
            <p:cNvPr id="17" name="Text Box 9"/>
            <p:cNvSpPr txBox="1">
              <a:spLocks noChangeArrowheads="1"/>
            </p:cNvSpPr>
            <p:nvPr/>
          </p:nvSpPr>
          <p:spPr bwMode="auto">
            <a:xfrm>
              <a:off x="6178445" y="3500198"/>
              <a:ext cx="628698" cy="338554"/>
            </a:xfrm>
            <a:prstGeom prst="rect">
              <a:avLst/>
            </a:prstGeom>
            <a:noFill/>
            <a:ln w="12700">
              <a:noFill/>
              <a:miter lim="800000"/>
              <a:headEnd/>
              <a:tailEnd/>
            </a:ln>
            <a:effectLst/>
          </p:spPr>
          <p:txBody>
            <a:bodyPr wrap="none">
              <a:spAutoFit/>
            </a:bodyPr>
            <a:lstStyle/>
            <a:p>
              <a:r>
                <a:rPr lang="en-US" sz="1600" b="1" dirty="0" smtClean="0">
                  <a:effectLst>
                    <a:outerShdw blurRad="38100" dist="38100" dir="2700000" algn="tl">
                      <a:srgbClr val="000000">
                        <a:alpha val="43137"/>
                      </a:srgbClr>
                    </a:outerShdw>
                  </a:effectLst>
                </a:rPr>
                <a:t>VGA</a:t>
              </a:r>
              <a:endParaRPr lang="en-US" sz="1600" b="1" dirty="0">
                <a:effectLst>
                  <a:outerShdw blurRad="38100" dist="38100" dir="2700000" algn="tl">
                    <a:srgbClr val="000000">
                      <a:alpha val="43137"/>
                    </a:srgbClr>
                  </a:outerShdw>
                </a:effectLst>
              </a:endParaRPr>
            </a:p>
          </p:txBody>
        </p:sp>
        <p:sp>
          <p:nvSpPr>
            <p:cNvPr id="18" name="Text Box 9"/>
            <p:cNvSpPr txBox="1">
              <a:spLocks noChangeArrowheads="1"/>
            </p:cNvSpPr>
            <p:nvPr/>
          </p:nvSpPr>
          <p:spPr bwMode="auto">
            <a:xfrm>
              <a:off x="7275540" y="2266212"/>
              <a:ext cx="479618" cy="338554"/>
            </a:xfrm>
            <a:prstGeom prst="rect">
              <a:avLst/>
            </a:prstGeom>
            <a:noFill/>
            <a:ln w="12700">
              <a:noFill/>
              <a:miter lim="800000"/>
              <a:headEnd/>
              <a:tailEnd/>
            </a:ln>
            <a:effectLst/>
          </p:spPr>
          <p:txBody>
            <a:bodyPr wrap="none">
              <a:spAutoFit/>
            </a:bodyPr>
            <a:lstStyle/>
            <a:p>
              <a:r>
                <a:rPr lang="en-US" sz="1600" b="1" dirty="0" smtClean="0">
                  <a:effectLst>
                    <a:outerShdw blurRad="38100" dist="38100" dir="2700000" algn="tl">
                      <a:srgbClr val="000000">
                        <a:alpha val="43137"/>
                      </a:srgbClr>
                    </a:outerShdw>
                  </a:effectLst>
                </a:rPr>
                <a:t>HD</a:t>
              </a:r>
              <a:endParaRPr lang="en-US" sz="1600" b="1" dirty="0">
                <a:effectLst>
                  <a:outerShdw blurRad="38100" dist="38100" dir="2700000" algn="tl">
                    <a:srgbClr val="000000">
                      <a:alpha val="43137"/>
                    </a:srgbClr>
                  </a:outerShdw>
                </a:effectLst>
              </a:endParaRPr>
            </a:p>
          </p:txBody>
        </p:sp>
      </p:grpSp>
      <p:sp>
        <p:nvSpPr>
          <p:cNvPr id="19" name="Text Box 9"/>
          <p:cNvSpPr txBox="1">
            <a:spLocks noChangeArrowheads="1"/>
          </p:cNvSpPr>
          <p:nvPr/>
        </p:nvSpPr>
        <p:spPr bwMode="auto">
          <a:xfrm>
            <a:off x="303109" y="3500198"/>
            <a:ext cx="1233030" cy="338554"/>
          </a:xfrm>
          <a:prstGeom prst="rect">
            <a:avLst/>
          </a:prstGeom>
          <a:noFill/>
          <a:ln w="12700">
            <a:noFill/>
            <a:miter lim="800000"/>
            <a:headEnd/>
            <a:tailEnd/>
          </a:ln>
          <a:effectLst/>
        </p:spPr>
        <p:txBody>
          <a:bodyPr wrap="none">
            <a:spAutoFit/>
          </a:bodyPr>
          <a:lstStyle/>
          <a:p>
            <a:r>
              <a:rPr lang="en-US" sz="1600" b="1" dirty="0" smtClean="0">
                <a:effectLst>
                  <a:outerShdw blurRad="38100" dist="38100" dir="2700000" algn="tl">
                    <a:srgbClr val="000000">
                      <a:alpha val="43137"/>
                    </a:srgbClr>
                  </a:outerShdw>
                </a:effectLst>
              </a:rPr>
              <a:t>UC in 2007</a:t>
            </a:r>
            <a:endParaRPr lang="en-US" sz="1600" b="1" dirty="0">
              <a:effectLst>
                <a:outerShdw blurRad="38100" dist="38100" dir="2700000" algn="tl">
                  <a:srgbClr val="000000">
                    <a:alpha val="43137"/>
                  </a:srgbClr>
                </a:outerShdw>
              </a:effectLst>
            </a:endParaRPr>
          </a:p>
        </p:txBody>
      </p:sp>
      <p:cxnSp>
        <p:nvCxnSpPr>
          <p:cNvPr id="21" name="Straight Arrow Connector 20"/>
          <p:cNvCxnSpPr>
            <a:stCxn id="19" idx="3"/>
            <a:endCxn id="14" idx="1"/>
          </p:cNvCxnSpPr>
          <p:nvPr/>
        </p:nvCxnSpPr>
        <p:spPr bwMode="auto">
          <a:xfrm>
            <a:off x="1536139" y="3669475"/>
            <a:ext cx="492174" cy="1588"/>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Tree>
    <p:custDataLst>
      <p:tags r:id="rId1"/>
    </p:custDataLst>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20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5006"/>
                                        </p:tgtEl>
                                        <p:attrNameLst>
                                          <p:attrName>style.visibility</p:attrName>
                                        </p:attrNameLst>
                                      </p:cBhvr>
                                      <p:to>
                                        <p:strVal val="visible"/>
                                      </p:to>
                                    </p:set>
                                    <p:animEffect transition="in" filter="wipe(down)">
                                      <p:cBhvr>
                                        <p:cTn id="10" dur="500"/>
                                        <p:tgtEl>
                                          <p:spTgt spid="255006"/>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par>
                          <p:cTn id="19" fill="hold">
                            <p:stCondLst>
                              <p:cond delay="3000"/>
                            </p:stCondLst>
                            <p:childTnLst>
                              <p:par>
                                <p:cTn id="20" presetID="22" presetClass="entr" presetSubtype="4"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2000"/>
                                        <p:tgtEl>
                                          <p:spTgt spid="2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55005"/>
                                        </p:tgtEl>
                                        <p:attrNameLst>
                                          <p:attrName>style.visibility</p:attrName>
                                        </p:attrNameLst>
                                      </p:cBhvr>
                                      <p:to>
                                        <p:strVal val="visible"/>
                                      </p:to>
                                    </p:set>
                                    <p:animEffect transition="in" filter="wipe(down)">
                                      <p:cBhvr>
                                        <p:cTn id="25" dur="500"/>
                                        <p:tgtEl>
                                          <p:spTgt spid="255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005" grpId="0"/>
      <p:bldP spid="255006"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6"/>
          <p:cNvSpPr>
            <a:spLocks/>
          </p:cNvSpPr>
          <p:nvPr/>
        </p:nvSpPr>
        <p:spPr bwMode="auto">
          <a:xfrm>
            <a:off x="7607884" y="2047875"/>
            <a:ext cx="1536116" cy="4810125"/>
          </a:xfrm>
          <a:custGeom>
            <a:avLst/>
            <a:gdLst/>
            <a:ahLst/>
            <a:cxnLst>
              <a:cxn ang="0">
                <a:pos x="30" y="0"/>
              </a:cxn>
              <a:cxn ang="0">
                <a:pos x="413" y="0"/>
              </a:cxn>
              <a:cxn ang="0">
                <a:pos x="413" y="1285"/>
              </a:cxn>
              <a:cxn ang="0">
                <a:pos x="123" y="1285"/>
              </a:cxn>
              <a:cxn ang="0">
                <a:pos x="19" y="972"/>
              </a:cxn>
              <a:cxn ang="0">
                <a:pos x="59" y="775"/>
              </a:cxn>
              <a:cxn ang="0">
                <a:pos x="96" y="592"/>
              </a:cxn>
              <a:cxn ang="0">
                <a:pos x="95" y="574"/>
              </a:cxn>
              <a:cxn ang="0">
                <a:pos x="48" y="400"/>
              </a:cxn>
              <a:cxn ang="0">
                <a:pos x="0" y="203"/>
              </a:cxn>
              <a:cxn ang="0">
                <a:pos x="0" y="194"/>
              </a:cxn>
              <a:cxn ang="0">
                <a:pos x="30" y="0"/>
              </a:cxn>
            </a:cxnLst>
            <a:rect l="0" t="0" r="r" b="b"/>
            <a:pathLst>
              <a:path w="413" h="1285">
                <a:moveTo>
                  <a:pt x="30" y="0"/>
                </a:moveTo>
                <a:cubicBezTo>
                  <a:pt x="30" y="0"/>
                  <a:pt x="413" y="0"/>
                  <a:pt x="413" y="0"/>
                </a:cubicBezTo>
                <a:cubicBezTo>
                  <a:pt x="413" y="0"/>
                  <a:pt x="413" y="1285"/>
                  <a:pt x="413" y="1285"/>
                </a:cubicBezTo>
                <a:cubicBezTo>
                  <a:pt x="413" y="1285"/>
                  <a:pt x="123" y="1285"/>
                  <a:pt x="123" y="1285"/>
                </a:cubicBezTo>
                <a:cubicBezTo>
                  <a:pt x="88" y="1216"/>
                  <a:pt x="19" y="1068"/>
                  <a:pt x="19" y="972"/>
                </a:cubicBezTo>
                <a:cubicBezTo>
                  <a:pt x="19" y="910"/>
                  <a:pt x="39" y="842"/>
                  <a:pt x="59" y="775"/>
                </a:cubicBezTo>
                <a:cubicBezTo>
                  <a:pt x="77" y="710"/>
                  <a:pt x="96" y="647"/>
                  <a:pt x="96" y="592"/>
                </a:cubicBezTo>
                <a:cubicBezTo>
                  <a:pt x="96" y="586"/>
                  <a:pt x="96" y="580"/>
                  <a:pt x="95" y="574"/>
                </a:cubicBezTo>
                <a:cubicBezTo>
                  <a:pt x="91" y="522"/>
                  <a:pt x="70" y="461"/>
                  <a:pt x="48" y="400"/>
                </a:cubicBezTo>
                <a:cubicBezTo>
                  <a:pt x="24" y="331"/>
                  <a:pt x="0" y="261"/>
                  <a:pt x="0" y="203"/>
                </a:cubicBezTo>
                <a:cubicBezTo>
                  <a:pt x="0" y="200"/>
                  <a:pt x="0" y="197"/>
                  <a:pt x="0" y="194"/>
                </a:cubicBezTo>
                <a:cubicBezTo>
                  <a:pt x="3" y="132"/>
                  <a:pt x="18" y="55"/>
                  <a:pt x="30" y="0"/>
                </a:cubicBezTo>
                <a:close/>
              </a:path>
            </a:pathLst>
          </a:custGeom>
          <a:gradFill>
            <a:gsLst>
              <a:gs pos="0">
                <a:srgbClr val="851BC7"/>
              </a:gs>
              <a:gs pos="100000">
                <a:srgbClr val="851BC7">
                  <a:alpha val="0"/>
                </a:srgbClr>
              </a:gs>
            </a:gsLst>
            <a:lin ang="27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7"/>
          <p:cNvSpPr>
            <a:spLocks/>
          </p:cNvSpPr>
          <p:nvPr/>
        </p:nvSpPr>
        <p:spPr bwMode="auto">
          <a:xfrm>
            <a:off x="0" y="2047875"/>
            <a:ext cx="3002696" cy="4810125"/>
          </a:xfrm>
          <a:custGeom>
            <a:avLst/>
            <a:gdLst/>
            <a:ahLst/>
            <a:cxnLst>
              <a:cxn ang="0">
                <a:pos x="0" y="0"/>
              </a:cxn>
              <a:cxn ang="0">
                <a:pos x="741" y="0"/>
              </a:cxn>
              <a:cxn ang="0">
                <a:pos x="807" y="335"/>
              </a:cxn>
              <a:cxn ang="0">
                <a:pos x="806" y="346"/>
              </a:cxn>
              <a:cxn ang="0">
                <a:pos x="715" y="713"/>
              </a:cxn>
              <a:cxn ang="0">
                <a:pos x="683" y="816"/>
              </a:cxn>
              <a:cxn ang="0">
                <a:pos x="642" y="1151"/>
              </a:cxn>
              <a:cxn ang="0">
                <a:pos x="648" y="1285"/>
              </a:cxn>
              <a:cxn ang="0">
                <a:pos x="0" y="1285"/>
              </a:cxn>
              <a:cxn ang="0">
                <a:pos x="0" y="0"/>
              </a:cxn>
            </a:cxnLst>
            <a:rect l="0" t="0" r="r" b="b"/>
            <a:pathLst>
              <a:path w="807" h="1285">
                <a:moveTo>
                  <a:pt x="0" y="0"/>
                </a:moveTo>
                <a:cubicBezTo>
                  <a:pt x="0" y="0"/>
                  <a:pt x="741" y="0"/>
                  <a:pt x="741" y="0"/>
                </a:cubicBezTo>
                <a:cubicBezTo>
                  <a:pt x="761" y="70"/>
                  <a:pt x="807" y="234"/>
                  <a:pt x="807" y="335"/>
                </a:cubicBezTo>
                <a:cubicBezTo>
                  <a:pt x="807" y="339"/>
                  <a:pt x="806" y="343"/>
                  <a:pt x="806" y="346"/>
                </a:cubicBezTo>
                <a:cubicBezTo>
                  <a:pt x="803" y="439"/>
                  <a:pt x="751" y="600"/>
                  <a:pt x="715" y="713"/>
                </a:cubicBezTo>
                <a:cubicBezTo>
                  <a:pt x="701" y="756"/>
                  <a:pt x="689" y="793"/>
                  <a:pt x="683" y="816"/>
                </a:cubicBezTo>
                <a:cubicBezTo>
                  <a:pt x="651" y="941"/>
                  <a:pt x="642" y="1059"/>
                  <a:pt x="642" y="1151"/>
                </a:cubicBezTo>
                <a:cubicBezTo>
                  <a:pt x="642" y="1207"/>
                  <a:pt x="645" y="1254"/>
                  <a:pt x="648" y="1285"/>
                </a:cubicBezTo>
                <a:cubicBezTo>
                  <a:pt x="648" y="1285"/>
                  <a:pt x="0" y="1285"/>
                  <a:pt x="0" y="1285"/>
                </a:cubicBezTo>
                <a:cubicBezTo>
                  <a:pt x="0" y="1285"/>
                  <a:pt x="0" y="0"/>
                  <a:pt x="0" y="0"/>
                </a:cubicBezTo>
                <a:close/>
              </a:path>
            </a:pathLst>
          </a:custGeom>
          <a:gradFill flip="none" rotWithShape="1">
            <a:gsLst>
              <a:gs pos="0">
                <a:srgbClr val="12309C"/>
              </a:gs>
              <a:gs pos="100000">
                <a:srgbClr val="12309E">
                  <a:alpha val="0"/>
                </a:srgbClr>
              </a:gs>
            </a:gsLst>
            <a:lin ang="27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5"/>
          <p:cNvSpPr>
            <a:spLocks/>
          </p:cNvSpPr>
          <p:nvPr/>
        </p:nvSpPr>
        <p:spPr bwMode="auto">
          <a:xfrm>
            <a:off x="6052247" y="2057400"/>
            <a:ext cx="2008646" cy="4810125"/>
          </a:xfrm>
          <a:custGeom>
            <a:avLst/>
            <a:gdLst/>
            <a:ahLst/>
            <a:cxnLst>
              <a:cxn ang="0">
                <a:pos x="67" y="0"/>
              </a:cxn>
              <a:cxn ang="0">
                <a:pos x="447" y="0"/>
              </a:cxn>
              <a:cxn ang="0">
                <a:pos x="417" y="194"/>
              </a:cxn>
              <a:cxn ang="0">
                <a:pos x="417" y="203"/>
              </a:cxn>
              <a:cxn ang="0">
                <a:pos x="465" y="400"/>
              </a:cxn>
              <a:cxn ang="0">
                <a:pos x="512" y="574"/>
              </a:cxn>
              <a:cxn ang="0">
                <a:pos x="513" y="592"/>
              </a:cxn>
              <a:cxn ang="0">
                <a:pos x="476" y="775"/>
              </a:cxn>
              <a:cxn ang="0">
                <a:pos x="436" y="972"/>
              </a:cxn>
              <a:cxn ang="0">
                <a:pos x="540" y="1285"/>
              </a:cxn>
              <a:cxn ang="0">
                <a:pos x="0" y="1285"/>
              </a:cxn>
              <a:cxn ang="0">
                <a:pos x="90" y="792"/>
              </a:cxn>
              <a:cxn ang="0">
                <a:pos x="90" y="778"/>
              </a:cxn>
              <a:cxn ang="0">
                <a:pos x="42" y="463"/>
              </a:cxn>
              <a:cxn ang="0">
                <a:pos x="9" y="270"/>
              </a:cxn>
              <a:cxn ang="0">
                <a:pos x="67" y="0"/>
              </a:cxn>
            </a:cxnLst>
            <a:rect l="0" t="0" r="r" b="b"/>
            <a:pathLst>
              <a:path w="540" h="1285">
                <a:moveTo>
                  <a:pt x="67" y="0"/>
                </a:moveTo>
                <a:cubicBezTo>
                  <a:pt x="67" y="0"/>
                  <a:pt x="447" y="0"/>
                  <a:pt x="447" y="0"/>
                </a:cubicBezTo>
                <a:cubicBezTo>
                  <a:pt x="435" y="55"/>
                  <a:pt x="420" y="132"/>
                  <a:pt x="417" y="194"/>
                </a:cubicBezTo>
                <a:cubicBezTo>
                  <a:pt x="417" y="197"/>
                  <a:pt x="417" y="200"/>
                  <a:pt x="417" y="203"/>
                </a:cubicBezTo>
                <a:cubicBezTo>
                  <a:pt x="417" y="261"/>
                  <a:pt x="441" y="331"/>
                  <a:pt x="465" y="400"/>
                </a:cubicBezTo>
                <a:cubicBezTo>
                  <a:pt x="487" y="461"/>
                  <a:pt x="508" y="522"/>
                  <a:pt x="512" y="574"/>
                </a:cubicBezTo>
                <a:cubicBezTo>
                  <a:pt x="513" y="580"/>
                  <a:pt x="513" y="586"/>
                  <a:pt x="513" y="592"/>
                </a:cubicBezTo>
                <a:cubicBezTo>
                  <a:pt x="513" y="647"/>
                  <a:pt x="494" y="710"/>
                  <a:pt x="476" y="775"/>
                </a:cubicBezTo>
                <a:cubicBezTo>
                  <a:pt x="456" y="842"/>
                  <a:pt x="436" y="910"/>
                  <a:pt x="436" y="972"/>
                </a:cubicBezTo>
                <a:cubicBezTo>
                  <a:pt x="436" y="1068"/>
                  <a:pt x="505" y="1216"/>
                  <a:pt x="540" y="1285"/>
                </a:cubicBezTo>
                <a:cubicBezTo>
                  <a:pt x="540" y="1285"/>
                  <a:pt x="0" y="1285"/>
                  <a:pt x="0" y="1285"/>
                </a:cubicBezTo>
                <a:cubicBezTo>
                  <a:pt x="24" y="1188"/>
                  <a:pt x="86" y="929"/>
                  <a:pt x="90" y="792"/>
                </a:cubicBezTo>
                <a:cubicBezTo>
                  <a:pt x="90" y="787"/>
                  <a:pt x="90" y="783"/>
                  <a:pt x="90" y="778"/>
                </a:cubicBezTo>
                <a:cubicBezTo>
                  <a:pt x="90" y="682"/>
                  <a:pt x="64" y="565"/>
                  <a:pt x="42" y="463"/>
                </a:cubicBezTo>
                <a:cubicBezTo>
                  <a:pt x="25" y="384"/>
                  <a:pt x="9" y="315"/>
                  <a:pt x="9" y="270"/>
                </a:cubicBezTo>
                <a:cubicBezTo>
                  <a:pt x="9" y="195"/>
                  <a:pt x="46" y="67"/>
                  <a:pt x="67" y="0"/>
                </a:cubicBezTo>
                <a:close/>
              </a:path>
            </a:pathLst>
          </a:custGeom>
          <a:gradFill>
            <a:gsLst>
              <a:gs pos="0">
                <a:srgbClr val="FDB20A"/>
              </a:gs>
              <a:gs pos="100000">
                <a:srgbClr val="FDB20A">
                  <a:alpha val="0"/>
                </a:srgbClr>
              </a:gs>
            </a:gsLst>
            <a:lin ang="27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8"/>
          <p:cNvSpPr>
            <a:spLocks/>
          </p:cNvSpPr>
          <p:nvPr/>
        </p:nvSpPr>
        <p:spPr bwMode="auto">
          <a:xfrm>
            <a:off x="2389011" y="2047875"/>
            <a:ext cx="3999908" cy="4810125"/>
          </a:xfrm>
          <a:custGeom>
            <a:avLst/>
            <a:gdLst/>
            <a:ahLst/>
            <a:cxnLst>
              <a:cxn ang="0">
                <a:pos x="99" y="0"/>
              </a:cxn>
              <a:cxn ang="0">
                <a:pos x="1052" y="0"/>
              </a:cxn>
              <a:cxn ang="0">
                <a:pos x="994" y="270"/>
              </a:cxn>
              <a:cxn ang="0">
                <a:pos x="1027" y="463"/>
              </a:cxn>
              <a:cxn ang="0">
                <a:pos x="1075" y="778"/>
              </a:cxn>
              <a:cxn ang="0">
                <a:pos x="1075" y="792"/>
              </a:cxn>
              <a:cxn ang="0">
                <a:pos x="985" y="1285"/>
              </a:cxn>
              <a:cxn ang="0">
                <a:pos x="6" y="1285"/>
              </a:cxn>
              <a:cxn ang="0">
                <a:pos x="0" y="1151"/>
              </a:cxn>
              <a:cxn ang="0">
                <a:pos x="41" y="816"/>
              </a:cxn>
              <a:cxn ang="0">
                <a:pos x="73" y="713"/>
              </a:cxn>
              <a:cxn ang="0">
                <a:pos x="164" y="346"/>
              </a:cxn>
              <a:cxn ang="0">
                <a:pos x="165" y="335"/>
              </a:cxn>
              <a:cxn ang="0">
                <a:pos x="99" y="0"/>
              </a:cxn>
            </a:cxnLst>
            <a:rect l="0" t="0" r="r" b="b"/>
            <a:pathLst>
              <a:path w="1075" h="1285">
                <a:moveTo>
                  <a:pt x="99" y="0"/>
                </a:moveTo>
                <a:cubicBezTo>
                  <a:pt x="99" y="0"/>
                  <a:pt x="1052" y="0"/>
                  <a:pt x="1052" y="0"/>
                </a:cubicBezTo>
                <a:cubicBezTo>
                  <a:pt x="1031" y="67"/>
                  <a:pt x="994" y="195"/>
                  <a:pt x="994" y="270"/>
                </a:cubicBezTo>
                <a:cubicBezTo>
                  <a:pt x="994" y="315"/>
                  <a:pt x="1010" y="384"/>
                  <a:pt x="1027" y="463"/>
                </a:cubicBezTo>
                <a:cubicBezTo>
                  <a:pt x="1049" y="565"/>
                  <a:pt x="1075" y="682"/>
                  <a:pt x="1075" y="778"/>
                </a:cubicBezTo>
                <a:cubicBezTo>
                  <a:pt x="1075" y="783"/>
                  <a:pt x="1075" y="787"/>
                  <a:pt x="1075" y="792"/>
                </a:cubicBezTo>
                <a:cubicBezTo>
                  <a:pt x="1071" y="929"/>
                  <a:pt x="1009" y="1188"/>
                  <a:pt x="985" y="1285"/>
                </a:cubicBezTo>
                <a:cubicBezTo>
                  <a:pt x="985" y="1285"/>
                  <a:pt x="6" y="1285"/>
                  <a:pt x="6" y="1285"/>
                </a:cubicBezTo>
                <a:cubicBezTo>
                  <a:pt x="3" y="1254"/>
                  <a:pt x="0" y="1207"/>
                  <a:pt x="0" y="1151"/>
                </a:cubicBezTo>
                <a:cubicBezTo>
                  <a:pt x="0" y="1059"/>
                  <a:pt x="9" y="941"/>
                  <a:pt x="41" y="816"/>
                </a:cubicBezTo>
                <a:cubicBezTo>
                  <a:pt x="47" y="793"/>
                  <a:pt x="59" y="756"/>
                  <a:pt x="73" y="713"/>
                </a:cubicBezTo>
                <a:cubicBezTo>
                  <a:pt x="109" y="600"/>
                  <a:pt x="161" y="439"/>
                  <a:pt x="164" y="346"/>
                </a:cubicBezTo>
                <a:cubicBezTo>
                  <a:pt x="164" y="343"/>
                  <a:pt x="165" y="339"/>
                  <a:pt x="165" y="335"/>
                </a:cubicBezTo>
                <a:cubicBezTo>
                  <a:pt x="165" y="234"/>
                  <a:pt x="119" y="70"/>
                  <a:pt x="99" y="0"/>
                </a:cubicBezTo>
                <a:close/>
              </a:path>
            </a:pathLst>
          </a:custGeom>
          <a:gradFill>
            <a:gsLst>
              <a:gs pos="0">
                <a:srgbClr val="5FEB1B"/>
              </a:gs>
              <a:gs pos="100000">
                <a:srgbClr val="5FEB1B">
                  <a:alpha val="0"/>
                </a:srgbClr>
              </a:gs>
            </a:gsLst>
            <a:lin ang="27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2532" name="Rectangle 923701"/>
          <p:cNvPicPr>
            <a:picLocks noChangeAspect="1" noChangeArrowheads="1"/>
          </p:cNvPicPr>
          <p:nvPr/>
        </p:nvPicPr>
        <p:blipFill>
          <a:blip r:embed="rId3"/>
          <a:srcRect/>
          <a:stretch>
            <a:fillRect/>
          </a:stretch>
        </p:blipFill>
        <p:spPr bwMode="invGray">
          <a:xfrm>
            <a:off x="381000" y="838200"/>
            <a:ext cx="4398963" cy="503238"/>
          </a:xfrm>
          <a:prstGeom prst="rect">
            <a:avLst/>
          </a:prstGeom>
          <a:noFill/>
          <a:ln w="9525">
            <a:noFill/>
            <a:miter lim="800000"/>
            <a:headEnd/>
            <a:tailEnd/>
          </a:ln>
        </p:spPr>
      </p:pic>
      <p:pic>
        <p:nvPicPr>
          <p:cNvPr id="22533" name="Rectangle 923702"/>
          <p:cNvPicPr>
            <a:picLocks noChangeAspect="1" noChangeArrowheads="1"/>
          </p:cNvPicPr>
          <p:nvPr/>
        </p:nvPicPr>
        <p:blipFill>
          <a:blip r:embed="rId4"/>
          <a:srcRect/>
          <a:stretch>
            <a:fillRect/>
          </a:stretch>
        </p:blipFill>
        <p:spPr bwMode="invGray">
          <a:xfrm>
            <a:off x="395288" y="238125"/>
            <a:ext cx="8235950" cy="530225"/>
          </a:xfrm>
          <a:prstGeom prst="rect">
            <a:avLst/>
          </a:prstGeom>
          <a:noFill/>
          <a:ln w="9525">
            <a:noFill/>
            <a:miter lim="800000"/>
            <a:headEnd/>
            <a:tailEnd/>
          </a:ln>
        </p:spPr>
      </p:pic>
      <p:grpSp>
        <p:nvGrpSpPr>
          <p:cNvPr id="3" name="Group 161"/>
          <p:cNvGrpSpPr/>
          <p:nvPr/>
        </p:nvGrpSpPr>
        <p:grpSpPr>
          <a:xfrm>
            <a:off x="0" y="1503363"/>
            <a:ext cx="2758273" cy="584264"/>
            <a:chOff x="0" y="1503363"/>
            <a:chExt cx="2758273" cy="584264"/>
          </a:xfrm>
        </p:grpSpPr>
        <p:grpSp>
          <p:nvGrpSpPr>
            <p:cNvPr id="4" name="Group 132"/>
            <p:cNvGrpSpPr/>
            <p:nvPr/>
          </p:nvGrpSpPr>
          <p:grpSpPr>
            <a:xfrm>
              <a:off x="0" y="1503363"/>
              <a:ext cx="2758273" cy="554412"/>
              <a:chOff x="0" y="1503363"/>
              <a:chExt cx="2758273" cy="554412"/>
            </a:xfrm>
          </p:grpSpPr>
          <p:sp>
            <p:nvSpPr>
              <p:cNvPr id="147" name="Rectangle 146"/>
              <p:cNvSpPr/>
              <p:nvPr/>
            </p:nvSpPr>
            <p:spPr>
              <a:xfrm>
                <a:off x="0" y="1503363"/>
                <a:ext cx="2758163" cy="554037"/>
              </a:xfrm>
              <a:prstGeom prst="rect">
                <a:avLst/>
              </a:prstGeom>
              <a:gradFill flip="none" rotWithShape="1">
                <a:gsLst>
                  <a:gs pos="0">
                    <a:srgbClr val="12309C">
                      <a:alpha val="0"/>
                    </a:srgbClr>
                  </a:gs>
                  <a:gs pos="50000">
                    <a:srgbClr val="12309C"/>
                  </a:gs>
                  <a:gs pos="100000">
                    <a:srgbClr val="12309E">
                      <a:alpha val="0"/>
                    </a:srgb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cxnSp>
            <p:nvCxnSpPr>
              <p:cNvPr id="148" name="Straight Connector 147"/>
              <p:cNvCxnSpPr/>
              <p:nvPr/>
            </p:nvCxnSpPr>
            <p:spPr>
              <a:xfrm>
                <a:off x="0" y="2054705"/>
                <a:ext cx="2758273" cy="3070"/>
              </a:xfrm>
              <a:prstGeom prst="line">
                <a:avLst/>
              </a:prstGeom>
              <a:ln w="19050">
                <a:solidFill>
                  <a:srgbClr val="12309E"/>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0" y="1503363"/>
                <a:ext cx="2758273" cy="3070"/>
              </a:xfrm>
              <a:prstGeom prst="line">
                <a:avLst/>
              </a:prstGeom>
              <a:ln w="19050">
                <a:solidFill>
                  <a:srgbClr val="12309E"/>
                </a:solidFill>
              </a:ln>
            </p:spPr>
            <p:style>
              <a:lnRef idx="1">
                <a:schemeClr val="accent1"/>
              </a:lnRef>
              <a:fillRef idx="0">
                <a:schemeClr val="accent1"/>
              </a:fillRef>
              <a:effectRef idx="0">
                <a:schemeClr val="accent1"/>
              </a:effectRef>
              <a:fontRef idx="minor">
                <a:schemeClr val="tx1"/>
              </a:fontRef>
            </p:style>
          </p:cxnSp>
        </p:grpSp>
        <p:pic>
          <p:nvPicPr>
            <p:cNvPr id="22595" name="Rectangle 923704"/>
            <p:cNvPicPr>
              <a:picLocks noChangeAspect="1" noChangeArrowheads="1"/>
            </p:cNvPicPr>
            <p:nvPr/>
          </p:nvPicPr>
          <p:blipFill>
            <a:blip r:embed="rId5"/>
            <a:srcRect/>
            <a:stretch>
              <a:fillRect/>
            </a:stretch>
          </p:blipFill>
          <p:spPr bwMode="auto">
            <a:xfrm>
              <a:off x="240105" y="1547877"/>
              <a:ext cx="2278063" cy="539750"/>
            </a:xfrm>
            <a:prstGeom prst="rect">
              <a:avLst/>
            </a:prstGeom>
            <a:noFill/>
            <a:ln w="9525">
              <a:noFill/>
              <a:miter lim="800000"/>
              <a:headEnd/>
              <a:tailEnd/>
            </a:ln>
          </p:spPr>
        </p:pic>
      </p:grpSp>
      <p:grpSp>
        <p:nvGrpSpPr>
          <p:cNvPr id="5" name="Group 163"/>
          <p:cNvGrpSpPr/>
          <p:nvPr/>
        </p:nvGrpSpPr>
        <p:grpSpPr>
          <a:xfrm>
            <a:off x="6287744" y="1503363"/>
            <a:ext cx="1465563" cy="583847"/>
            <a:chOff x="6265442" y="1503363"/>
            <a:chExt cx="1465563" cy="583847"/>
          </a:xfrm>
        </p:grpSpPr>
        <p:grpSp>
          <p:nvGrpSpPr>
            <p:cNvPr id="6" name="Group 153"/>
            <p:cNvGrpSpPr/>
            <p:nvPr/>
          </p:nvGrpSpPr>
          <p:grpSpPr>
            <a:xfrm>
              <a:off x="6265442" y="1503363"/>
              <a:ext cx="1426866" cy="555625"/>
              <a:chOff x="6290268" y="1503363"/>
              <a:chExt cx="1426866" cy="555625"/>
            </a:xfrm>
          </p:grpSpPr>
          <p:sp>
            <p:nvSpPr>
              <p:cNvPr id="155" name="Rectangle 154"/>
              <p:cNvSpPr/>
              <p:nvPr/>
            </p:nvSpPr>
            <p:spPr>
              <a:xfrm>
                <a:off x="6311457" y="1503363"/>
                <a:ext cx="1401417" cy="554037"/>
              </a:xfrm>
              <a:prstGeom prst="rect">
                <a:avLst/>
              </a:prstGeom>
              <a:gradFill flip="none" rotWithShape="1">
                <a:gsLst>
                  <a:gs pos="0">
                    <a:srgbClr val="FDB20A">
                      <a:alpha val="0"/>
                    </a:srgbClr>
                  </a:gs>
                  <a:gs pos="50000">
                    <a:srgbClr val="FDB20A"/>
                  </a:gs>
                  <a:gs pos="100000">
                    <a:srgbClr val="FDB20A">
                      <a:alpha val="0"/>
                    </a:srgb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cxnSp>
            <p:nvCxnSpPr>
              <p:cNvPr id="156" name="Straight Connector 155"/>
              <p:cNvCxnSpPr/>
              <p:nvPr/>
            </p:nvCxnSpPr>
            <p:spPr>
              <a:xfrm>
                <a:off x="6290268" y="2057400"/>
                <a:ext cx="1426866" cy="1588"/>
              </a:xfrm>
              <a:prstGeom prst="line">
                <a:avLst/>
              </a:prstGeom>
              <a:ln w="19050">
                <a:solidFill>
                  <a:srgbClr val="FDB20A"/>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6290268" y="1503363"/>
                <a:ext cx="1426866" cy="1588"/>
              </a:xfrm>
              <a:prstGeom prst="line">
                <a:avLst/>
              </a:prstGeom>
              <a:ln w="19050">
                <a:solidFill>
                  <a:srgbClr val="FDB20A"/>
                </a:solidFill>
              </a:ln>
            </p:spPr>
            <p:style>
              <a:lnRef idx="1">
                <a:schemeClr val="accent1"/>
              </a:lnRef>
              <a:fillRef idx="0">
                <a:schemeClr val="accent1"/>
              </a:fillRef>
              <a:effectRef idx="0">
                <a:schemeClr val="accent1"/>
              </a:effectRef>
              <a:fontRef idx="minor">
                <a:schemeClr val="tx1"/>
              </a:fontRef>
            </p:style>
          </p:cxnSp>
        </p:grpSp>
        <p:pic>
          <p:nvPicPr>
            <p:cNvPr id="22579" name="Rectangle 923706"/>
            <p:cNvPicPr>
              <a:picLocks noChangeAspect="1" noChangeArrowheads="1"/>
            </p:cNvPicPr>
            <p:nvPr/>
          </p:nvPicPr>
          <p:blipFill>
            <a:blip r:embed="rId6"/>
            <a:srcRect/>
            <a:stretch>
              <a:fillRect/>
            </a:stretch>
          </p:blipFill>
          <p:spPr bwMode="auto">
            <a:xfrm>
              <a:off x="6286380" y="1522398"/>
              <a:ext cx="1444625" cy="564812"/>
            </a:xfrm>
            <a:prstGeom prst="rect">
              <a:avLst/>
            </a:prstGeom>
            <a:noFill/>
            <a:ln w="9525">
              <a:noFill/>
              <a:miter lim="800000"/>
              <a:headEnd/>
              <a:tailEnd/>
            </a:ln>
          </p:spPr>
        </p:pic>
      </p:grpSp>
      <p:grpSp>
        <p:nvGrpSpPr>
          <p:cNvPr id="7" name="Group 164"/>
          <p:cNvGrpSpPr/>
          <p:nvPr/>
        </p:nvGrpSpPr>
        <p:grpSpPr>
          <a:xfrm>
            <a:off x="7717134" y="1503363"/>
            <a:ext cx="1426866" cy="573745"/>
            <a:chOff x="7717134" y="1503363"/>
            <a:chExt cx="1426866" cy="573745"/>
          </a:xfrm>
        </p:grpSpPr>
        <p:grpSp>
          <p:nvGrpSpPr>
            <p:cNvPr id="8" name="Group 157"/>
            <p:cNvGrpSpPr/>
            <p:nvPr/>
          </p:nvGrpSpPr>
          <p:grpSpPr>
            <a:xfrm>
              <a:off x="7717134" y="1503363"/>
              <a:ext cx="1426866" cy="555625"/>
              <a:chOff x="7717134" y="1503363"/>
              <a:chExt cx="1426866" cy="555625"/>
            </a:xfrm>
          </p:grpSpPr>
          <p:sp>
            <p:nvSpPr>
              <p:cNvPr id="159" name="Rectangle 158"/>
              <p:cNvSpPr/>
              <p:nvPr/>
            </p:nvSpPr>
            <p:spPr>
              <a:xfrm>
                <a:off x="7722813" y="1503363"/>
                <a:ext cx="1421187" cy="554037"/>
              </a:xfrm>
              <a:prstGeom prst="rect">
                <a:avLst/>
              </a:prstGeom>
              <a:gradFill flip="none" rotWithShape="1">
                <a:gsLst>
                  <a:gs pos="0">
                    <a:srgbClr val="851BC7">
                      <a:alpha val="0"/>
                    </a:srgbClr>
                  </a:gs>
                  <a:gs pos="50000">
                    <a:srgbClr val="851BC7"/>
                  </a:gs>
                  <a:gs pos="100000">
                    <a:srgbClr val="851BC7">
                      <a:alpha val="0"/>
                    </a:srgb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cxnSp>
            <p:nvCxnSpPr>
              <p:cNvPr id="160" name="Straight Connector 159"/>
              <p:cNvCxnSpPr/>
              <p:nvPr/>
            </p:nvCxnSpPr>
            <p:spPr>
              <a:xfrm>
                <a:off x="7717134" y="2057400"/>
                <a:ext cx="1426866" cy="1588"/>
              </a:xfrm>
              <a:prstGeom prst="line">
                <a:avLst/>
              </a:prstGeom>
              <a:ln w="19050">
                <a:solidFill>
                  <a:srgbClr val="851BC7"/>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717134" y="1503363"/>
                <a:ext cx="1426866" cy="1588"/>
              </a:xfrm>
              <a:prstGeom prst="line">
                <a:avLst/>
              </a:prstGeom>
              <a:ln w="19050">
                <a:solidFill>
                  <a:srgbClr val="851BC7"/>
                </a:solidFill>
              </a:ln>
            </p:spPr>
            <p:style>
              <a:lnRef idx="1">
                <a:schemeClr val="accent1"/>
              </a:lnRef>
              <a:fillRef idx="0">
                <a:schemeClr val="accent1"/>
              </a:fillRef>
              <a:effectRef idx="0">
                <a:schemeClr val="accent1"/>
              </a:effectRef>
              <a:fontRef idx="minor">
                <a:schemeClr val="tx1"/>
              </a:fontRef>
            </p:style>
          </p:cxnSp>
        </p:grpSp>
        <p:pic>
          <p:nvPicPr>
            <p:cNvPr id="22566" name="Rectangle 923707"/>
            <p:cNvPicPr>
              <a:picLocks noChangeAspect="1" noChangeArrowheads="1"/>
            </p:cNvPicPr>
            <p:nvPr/>
          </p:nvPicPr>
          <p:blipFill>
            <a:blip r:embed="rId7"/>
            <a:srcRect/>
            <a:stretch>
              <a:fillRect/>
            </a:stretch>
          </p:blipFill>
          <p:spPr bwMode="auto">
            <a:xfrm>
              <a:off x="7764168" y="1565856"/>
              <a:ext cx="1371128" cy="511252"/>
            </a:xfrm>
            <a:prstGeom prst="rect">
              <a:avLst/>
            </a:prstGeom>
            <a:noFill/>
            <a:ln w="9525">
              <a:noFill/>
              <a:miter lim="800000"/>
              <a:headEnd/>
              <a:tailEnd/>
            </a:ln>
          </p:spPr>
        </p:pic>
      </p:grpSp>
      <p:grpSp>
        <p:nvGrpSpPr>
          <p:cNvPr id="9" name="Group 162"/>
          <p:cNvGrpSpPr/>
          <p:nvPr/>
        </p:nvGrpSpPr>
        <p:grpSpPr>
          <a:xfrm>
            <a:off x="2717622" y="1491487"/>
            <a:ext cx="3562141" cy="565150"/>
            <a:chOff x="2753248" y="1503363"/>
            <a:chExt cx="3562141" cy="565150"/>
          </a:xfrm>
        </p:grpSpPr>
        <p:grpSp>
          <p:nvGrpSpPr>
            <p:cNvPr id="10" name="Group 149"/>
            <p:cNvGrpSpPr/>
            <p:nvPr/>
          </p:nvGrpSpPr>
          <p:grpSpPr>
            <a:xfrm>
              <a:off x="2753248" y="1503363"/>
              <a:ext cx="3562141" cy="555625"/>
              <a:chOff x="2753248" y="1503363"/>
              <a:chExt cx="3562141" cy="555625"/>
            </a:xfrm>
          </p:grpSpPr>
          <p:sp>
            <p:nvSpPr>
              <p:cNvPr id="151" name="Rectangle 150"/>
              <p:cNvSpPr/>
              <p:nvPr/>
            </p:nvSpPr>
            <p:spPr>
              <a:xfrm>
                <a:off x="2763078" y="1503363"/>
                <a:ext cx="3548270" cy="554037"/>
              </a:xfrm>
              <a:prstGeom prst="rect">
                <a:avLst/>
              </a:prstGeom>
              <a:gradFill flip="none" rotWithShape="1">
                <a:gsLst>
                  <a:gs pos="0">
                    <a:srgbClr val="5FEB1B">
                      <a:alpha val="0"/>
                    </a:srgbClr>
                  </a:gs>
                  <a:gs pos="50000">
                    <a:srgbClr val="5FEB1B"/>
                  </a:gs>
                  <a:gs pos="100000">
                    <a:srgbClr val="5FEB1B">
                      <a:alpha val="0"/>
                    </a:srgb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cxnSp>
            <p:nvCxnSpPr>
              <p:cNvPr id="152" name="Straight Connector 151"/>
              <p:cNvCxnSpPr/>
              <p:nvPr/>
            </p:nvCxnSpPr>
            <p:spPr>
              <a:xfrm>
                <a:off x="2753248" y="2055024"/>
                <a:ext cx="3562141" cy="3964"/>
              </a:xfrm>
              <a:prstGeom prst="line">
                <a:avLst/>
              </a:prstGeom>
              <a:ln w="19050">
                <a:solidFill>
                  <a:srgbClr val="5FEB1B"/>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2753248" y="1503363"/>
                <a:ext cx="3562141" cy="3964"/>
              </a:xfrm>
              <a:prstGeom prst="line">
                <a:avLst/>
              </a:prstGeom>
              <a:ln w="19050">
                <a:solidFill>
                  <a:srgbClr val="5FEB1B"/>
                </a:solidFill>
              </a:ln>
            </p:spPr>
            <p:style>
              <a:lnRef idx="1">
                <a:schemeClr val="accent1"/>
              </a:lnRef>
              <a:fillRef idx="0">
                <a:schemeClr val="accent1"/>
              </a:fillRef>
              <a:effectRef idx="0">
                <a:schemeClr val="accent1"/>
              </a:effectRef>
              <a:fontRef idx="minor">
                <a:schemeClr val="tx1"/>
              </a:fontRef>
            </p:style>
          </p:cxnSp>
        </p:grpSp>
        <p:pic>
          <p:nvPicPr>
            <p:cNvPr id="22562" name="Rectangle 923705"/>
            <p:cNvPicPr>
              <a:picLocks noChangeAspect="1" noChangeArrowheads="1"/>
            </p:cNvPicPr>
            <p:nvPr/>
          </p:nvPicPr>
          <p:blipFill>
            <a:blip r:embed="rId8"/>
            <a:srcRect/>
            <a:stretch>
              <a:fillRect/>
            </a:stretch>
          </p:blipFill>
          <p:spPr bwMode="auto">
            <a:xfrm>
              <a:off x="4013885" y="1528763"/>
              <a:ext cx="1443857" cy="539750"/>
            </a:xfrm>
            <a:prstGeom prst="rect">
              <a:avLst/>
            </a:prstGeom>
            <a:noFill/>
            <a:ln w="9525">
              <a:noFill/>
              <a:miter lim="800000"/>
              <a:headEnd/>
              <a:tailEnd/>
            </a:ln>
          </p:spPr>
        </p:pic>
      </p:grpSp>
      <p:pic>
        <p:nvPicPr>
          <p:cNvPr id="93" name="Picture 92" descr="Alcatel.png"/>
          <p:cNvPicPr>
            <a:picLocks noChangeAspect="1"/>
          </p:cNvPicPr>
          <p:nvPr/>
        </p:nvPicPr>
        <p:blipFill>
          <a:blip r:embed="rId9" cstate="print"/>
          <a:stretch>
            <a:fillRect/>
          </a:stretch>
        </p:blipFill>
        <p:spPr>
          <a:xfrm>
            <a:off x="604938" y="2146851"/>
            <a:ext cx="694228" cy="201168"/>
          </a:xfrm>
          <a:prstGeom prst="rect">
            <a:avLst/>
          </a:prstGeom>
        </p:spPr>
      </p:pic>
      <p:pic>
        <p:nvPicPr>
          <p:cNvPr id="94" name="Picture 93" descr="AudioCodes.png"/>
          <p:cNvPicPr>
            <a:picLocks noChangeAspect="1"/>
          </p:cNvPicPr>
          <p:nvPr/>
        </p:nvPicPr>
        <p:blipFill>
          <a:blip r:embed="rId10" cstate="print"/>
          <a:stretch>
            <a:fillRect/>
          </a:stretch>
        </p:blipFill>
        <p:spPr>
          <a:xfrm>
            <a:off x="1378863" y="2461155"/>
            <a:ext cx="935199" cy="146304"/>
          </a:xfrm>
          <a:prstGeom prst="rect">
            <a:avLst/>
          </a:prstGeom>
        </p:spPr>
      </p:pic>
      <p:pic>
        <p:nvPicPr>
          <p:cNvPr id="95" name="Picture 94" descr="Avaya.png"/>
          <p:cNvPicPr>
            <a:picLocks noChangeAspect="1"/>
          </p:cNvPicPr>
          <p:nvPr/>
        </p:nvPicPr>
        <p:blipFill>
          <a:blip r:embed="rId11" cstate="print"/>
          <a:stretch>
            <a:fillRect/>
          </a:stretch>
        </p:blipFill>
        <p:spPr>
          <a:xfrm>
            <a:off x="608883" y="2720595"/>
            <a:ext cx="686338" cy="201168"/>
          </a:xfrm>
          <a:prstGeom prst="rect">
            <a:avLst/>
          </a:prstGeom>
        </p:spPr>
      </p:pic>
      <p:pic>
        <p:nvPicPr>
          <p:cNvPr id="96" name="Picture 95" descr="BlackBox.png"/>
          <p:cNvPicPr>
            <a:picLocks noChangeAspect="1"/>
          </p:cNvPicPr>
          <p:nvPr/>
        </p:nvPicPr>
        <p:blipFill>
          <a:blip r:embed="rId12" cstate="print"/>
          <a:stretch>
            <a:fillRect/>
          </a:stretch>
        </p:blipFill>
        <p:spPr>
          <a:xfrm>
            <a:off x="3250062" y="3088640"/>
            <a:ext cx="816507" cy="164592"/>
          </a:xfrm>
          <a:prstGeom prst="rect">
            <a:avLst/>
          </a:prstGeom>
        </p:spPr>
      </p:pic>
      <p:pic>
        <p:nvPicPr>
          <p:cNvPr id="98" name="Picture 97" descr="Dell.png"/>
          <p:cNvPicPr>
            <a:picLocks noChangeAspect="1"/>
          </p:cNvPicPr>
          <p:nvPr/>
        </p:nvPicPr>
        <p:blipFill>
          <a:blip r:embed="rId13" cstate="print"/>
          <a:stretch>
            <a:fillRect/>
          </a:stretch>
        </p:blipFill>
        <p:spPr>
          <a:xfrm>
            <a:off x="1520685" y="3034899"/>
            <a:ext cx="651555" cy="210312"/>
          </a:xfrm>
          <a:prstGeom prst="rect">
            <a:avLst/>
          </a:prstGeom>
        </p:spPr>
      </p:pic>
      <p:pic>
        <p:nvPicPr>
          <p:cNvPr id="99" name="Picture 98" descr="Dialogic.png"/>
          <p:cNvPicPr>
            <a:picLocks noChangeAspect="1"/>
          </p:cNvPicPr>
          <p:nvPr/>
        </p:nvPicPr>
        <p:blipFill>
          <a:blip r:embed="rId14" cstate="print"/>
          <a:stretch>
            <a:fillRect/>
          </a:stretch>
        </p:blipFill>
        <p:spPr>
          <a:xfrm>
            <a:off x="588712" y="3358347"/>
            <a:ext cx="726681" cy="192024"/>
          </a:xfrm>
          <a:prstGeom prst="rect">
            <a:avLst/>
          </a:prstGeom>
        </p:spPr>
      </p:pic>
      <p:pic>
        <p:nvPicPr>
          <p:cNvPr id="101" name="Picture 100" descr="Hitachi.png"/>
          <p:cNvPicPr>
            <a:picLocks noChangeAspect="1"/>
          </p:cNvPicPr>
          <p:nvPr/>
        </p:nvPicPr>
        <p:blipFill>
          <a:blip r:embed="rId15" cstate="print"/>
          <a:stretch>
            <a:fillRect/>
          </a:stretch>
        </p:blipFill>
        <p:spPr>
          <a:xfrm>
            <a:off x="602966" y="3968667"/>
            <a:ext cx="698172" cy="201168"/>
          </a:xfrm>
          <a:prstGeom prst="rect">
            <a:avLst/>
          </a:prstGeom>
        </p:spPr>
      </p:pic>
      <p:pic>
        <p:nvPicPr>
          <p:cNvPr id="102" name="Picture 101" descr="Mitel.png"/>
          <p:cNvPicPr>
            <a:picLocks noChangeAspect="1"/>
          </p:cNvPicPr>
          <p:nvPr/>
        </p:nvPicPr>
        <p:blipFill>
          <a:blip r:embed="rId16" cstate="print"/>
          <a:stretch>
            <a:fillRect/>
          </a:stretch>
        </p:blipFill>
        <p:spPr>
          <a:xfrm>
            <a:off x="1501321" y="4282971"/>
            <a:ext cx="690283" cy="201168"/>
          </a:xfrm>
          <a:prstGeom prst="rect">
            <a:avLst/>
          </a:prstGeom>
        </p:spPr>
      </p:pic>
      <p:pic>
        <p:nvPicPr>
          <p:cNvPr id="104" name="Picture 103" descr="Nortel.png"/>
          <p:cNvPicPr>
            <a:picLocks noChangeAspect="1"/>
          </p:cNvPicPr>
          <p:nvPr/>
        </p:nvPicPr>
        <p:blipFill>
          <a:blip r:embed="rId17" cstate="print"/>
          <a:stretch>
            <a:fillRect/>
          </a:stretch>
        </p:blipFill>
        <p:spPr>
          <a:xfrm>
            <a:off x="527663" y="5189307"/>
            <a:ext cx="848779" cy="164592"/>
          </a:xfrm>
          <a:prstGeom prst="rect">
            <a:avLst/>
          </a:prstGeom>
        </p:spPr>
      </p:pic>
      <p:pic>
        <p:nvPicPr>
          <p:cNvPr id="106" name="Picture 105" descr="Quest_Software.png"/>
          <p:cNvPicPr>
            <a:picLocks noChangeAspect="1"/>
          </p:cNvPicPr>
          <p:nvPr/>
        </p:nvPicPr>
        <p:blipFill>
          <a:blip r:embed="rId18" cstate="print"/>
          <a:stretch>
            <a:fillRect/>
          </a:stretch>
        </p:blipFill>
        <p:spPr>
          <a:xfrm>
            <a:off x="5503776" y="5413248"/>
            <a:ext cx="853441" cy="155448"/>
          </a:xfrm>
          <a:prstGeom prst="rect">
            <a:avLst/>
          </a:prstGeom>
        </p:spPr>
      </p:pic>
      <p:pic>
        <p:nvPicPr>
          <p:cNvPr id="107" name="Picture 106" descr="Quintum.png"/>
          <p:cNvPicPr>
            <a:picLocks noChangeAspect="1"/>
          </p:cNvPicPr>
          <p:nvPr/>
        </p:nvPicPr>
        <p:blipFill>
          <a:blip r:embed="rId19" cstate="print"/>
          <a:stretch>
            <a:fillRect/>
          </a:stretch>
        </p:blipFill>
        <p:spPr>
          <a:xfrm>
            <a:off x="1451298" y="5467035"/>
            <a:ext cx="790329" cy="173736"/>
          </a:xfrm>
          <a:prstGeom prst="rect">
            <a:avLst/>
          </a:prstGeom>
        </p:spPr>
      </p:pic>
      <p:pic>
        <p:nvPicPr>
          <p:cNvPr id="108" name="Picture 107" descr="Radvision.png"/>
          <p:cNvPicPr>
            <a:picLocks noChangeAspect="1"/>
          </p:cNvPicPr>
          <p:nvPr/>
        </p:nvPicPr>
        <p:blipFill>
          <a:blip r:embed="rId20" cstate="print"/>
          <a:stretch>
            <a:fillRect/>
          </a:stretch>
        </p:blipFill>
        <p:spPr>
          <a:xfrm>
            <a:off x="381000" y="5753907"/>
            <a:ext cx="1142105" cy="118872"/>
          </a:xfrm>
          <a:prstGeom prst="rect">
            <a:avLst/>
          </a:prstGeom>
        </p:spPr>
      </p:pic>
      <p:pic>
        <p:nvPicPr>
          <p:cNvPr id="109" name="Picture 108" descr="Siemens.png"/>
          <p:cNvPicPr>
            <a:picLocks noChangeAspect="1"/>
          </p:cNvPicPr>
          <p:nvPr/>
        </p:nvPicPr>
        <p:blipFill>
          <a:blip r:embed="rId21" cstate="print"/>
          <a:stretch>
            <a:fillRect/>
          </a:stretch>
        </p:blipFill>
        <p:spPr>
          <a:xfrm>
            <a:off x="1386034" y="5985915"/>
            <a:ext cx="920856" cy="146304"/>
          </a:xfrm>
          <a:prstGeom prst="rect">
            <a:avLst/>
          </a:prstGeom>
        </p:spPr>
      </p:pic>
      <p:pic>
        <p:nvPicPr>
          <p:cNvPr id="110" name="Picture 109" descr="Vegastream.png"/>
          <p:cNvPicPr>
            <a:picLocks noChangeAspect="1"/>
          </p:cNvPicPr>
          <p:nvPr/>
        </p:nvPicPr>
        <p:blipFill>
          <a:blip r:embed="rId22" cstate="print"/>
          <a:stretch>
            <a:fillRect/>
          </a:stretch>
        </p:blipFill>
        <p:spPr>
          <a:xfrm>
            <a:off x="732269" y="6245352"/>
            <a:ext cx="344566" cy="384048"/>
          </a:xfrm>
          <a:prstGeom prst="rect">
            <a:avLst/>
          </a:prstGeom>
        </p:spPr>
      </p:pic>
      <p:pic>
        <p:nvPicPr>
          <p:cNvPr id="111" name="Picture 110" descr="Dataviz.png"/>
          <p:cNvPicPr>
            <a:picLocks noChangeAspect="1"/>
          </p:cNvPicPr>
          <p:nvPr/>
        </p:nvPicPr>
        <p:blipFill>
          <a:blip r:embed="rId23"/>
          <a:stretch>
            <a:fillRect/>
          </a:stretch>
        </p:blipFill>
        <p:spPr>
          <a:xfrm>
            <a:off x="8071997" y="2172590"/>
            <a:ext cx="615338" cy="219456"/>
          </a:xfrm>
          <a:prstGeom prst="rect">
            <a:avLst/>
          </a:prstGeom>
        </p:spPr>
      </p:pic>
      <p:pic>
        <p:nvPicPr>
          <p:cNvPr id="112" name="Picture 111" descr="Motorola.png"/>
          <p:cNvPicPr>
            <a:picLocks noChangeAspect="1"/>
          </p:cNvPicPr>
          <p:nvPr/>
        </p:nvPicPr>
        <p:blipFill>
          <a:blip r:embed="rId24" cstate="print"/>
          <a:stretch>
            <a:fillRect/>
          </a:stretch>
        </p:blipFill>
        <p:spPr>
          <a:xfrm>
            <a:off x="7966662" y="2787305"/>
            <a:ext cx="826009" cy="155448"/>
          </a:xfrm>
          <a:prstGeom prst="rect">
            <a:avLst/>
          </a:prstGeom>
        </p:spPr>
      </p:pic>
      <p:pic>
        <p:nvPicPr>
          <p:cNvPr id="113" name="Picture 112" descr="Nokia.png"/>
          <p:cNvPicPr>
            <a:picLocks noChangeAspect="1"/>
          </p:cNvPicPr>
          <p:nvPr/>
        </p:nvPicPr>
        <p:blipFill>
          <a:blip r:embed="rId25"/>
          <a:stretch>
            <a:fillRect/>
          </a:stretch>
        </p:blipFill>
        <p:spPr>
          <a:xfrm>
            <a:off x="8043943" y="3421139"/>
            <a:ext cx="623944" cy="219456"/>
          </a:xfrm>
          <a:prstGeom prst="rect">
            <a:avLst/>
          </a:prstGeom>
        </p:spPr>
      </p:pic>
      <p:pic>
        <p:nvPicPr>
          <p:cNvPr id="114" name="Picture 113" descr="palm.png"/>
          <p:cNvPicPr>
            <a:picLocks noChangeAspect="1"/>
          </p:cNvPicPr>
          <p:nvPr/>
        </p:nvPicPr>
        <p:blipFill>
          <a:blip r:embed="rId26" cstate="print"/>
          <a:stretch>
            <a:fillRect/>
          </a:stretch>
        </p:blipFill>
        <p:spPr>
          <a:xfrm>
            <a:off x="8184910" y="4012103"/>
            <a:ext cx="365760" cy="365760"/>
          </a:xfrm>
          <a:prstGeom prst="rect">
            <a:avLst/>
          </a:prstGeom>
        </p:spPr>
      </p:pic>
      <p:pic>
        <p:nvPicPr>
          <p:cNvPr id="116" name="Picture 115" descr="Sony_Ericsson.png"/>
          <p:cNvPicPr>
            <a:picLocks noChangeAspect="1"/>
          </p:cNvPicPr>
          <p:nvPr/>
        </p:nvPicPr>
        <p:blipFill>
          <a:blip r:embed="rId27" cstate="print"/>
          <a:stretch>
            <a:fillRect/>
          </a:stretch>
        </p:blipFill>
        <p:spPr>
          <a:xfrm>
            <a:off x="8014073" y="4844373"/>
            <a:ext cx="826188" cy="164592"/>
          </a:xfrm>
          <a:prstGeom prst="rect">
            <a:avLst/>
          </a:prstGeom>
        </p:spPr>
      </p:pic>
      <p:pic>
        <p:nvPicPr>
          <p:cNvPr id="117" name="Picture 116" descr="symbian.png"/>
          <p:cNvPicPr>
            <a:picLocks noChangeAspect="1"/>
          </p:cNvPicPr>
          <p:nvPr/>
        </p:nvPicPr>
        <p:blipFill>
          <a:blip r:embed="rId28" cstate="print"/>
          <a:stretch>
            <a:fillRect/>
          </a:stretch>
        </p:blipFill>
        <p:spPr>
          <a:xfrm>
            <a:off x="8094529" y="5511102"/>
            <a:ext cx="689028" cy="192024"/>
          </a:xfrm>
          <a:prstGeom prst="rect">
            <a:avLst/>
          </a:prstGeom>
        </p:spPr>
      </p:pic>
      <p:pic>
        <p:nvPicPr>
          <p:cNvPr id="118" name="Picture 117" descr="Asus.png"/>
          <p:cNvPicPr>
            <a:picLocks noChangeAspect="1"/>
          </p:cNvPicPr>
          <p:nvPr/>
        </p:nvPicPr>
        <p:blipFill>
          <a:blip r:embed="rId29" cstate="print"/>
          <a:stretch>
            <a:fillRect/>
          </a:stretch>
        </p:blipFill>
        <p:spPr>
          <a:xfrm>
            <a:off x="6518369" y="2148840"/>
            <a:ext cx="842325" cy="164592"/>
          </a:xfrm>
          <a:prstGeom prst="rect">
            <a:avLst/>
          </a:prstGeom>
        </p:spPr>
      </p:pic>
      <p:pic>
        <p:nvPicPr>
          <p:cNvPr id="119" name="Picture 118" descr="GNNetwork.png"/>
          <p:cNvPicPr>
            <a:picLocks noChangeAspect="1"/>
          </p:cNvPicPr>
          <p:nvPr/>
        </p:nvPicPr>
        <p:blipFill>
          <a:blip r:embed="rId30" cstate="print"/>
          <a:stretch>
            <a:fillRect/>
          </a:stretch>
        </p:blipFill>
        <p:spPr>
          <a:xfrm>
            <a:off x="6557312" y="2754957"/>
            <a:ext cx="764438" cy="182880"/>
          </a:xfrm>
          <a:prstGeom prst="rect">
            <a:avLst/>
          </a:prstGeom>
        </p:spPr>
      </p:pic>
      <p:pic>
        <p:nvPicPr>
          <p:cNvPr id="120" name="Picture 119" descr="LG-Nortel.png"/>
          <p:cNvPicPr>
            <a:picLocks noChangeAspect="1"/>
          </p:cNvPicPr>
          <p:nvPr/>
        </p:nvPicPr>
        <p:blipFill>
          <a:blip r:embed="rId31" cstate="print"/>
          <a:stretch>
            <a:fillRect/>
          </a:stretch>
        </p:blipFill>
        <p:spPr>
          <a:xfrm>
            <a:off x="6500619" y="3379362"/>
            <a:ext cx="877825" cy="146304"/>
          </a:xfrm>
          <a:prstGeom prst="rect">
            <a:avLst/>
          </a:prstGeom>
        </p:spPr>
      </p:pic>
      <p:pic>
        <p:nvPicPr>
          <p:cNvPr id="121" name="Picture 120" descr="Plantronics.png"/>
          <p:cNvPicPr>
            <a:picLocks noChangeAspect="1"/>
          </p:cNvPicPr>
          <p:nvPr/>
        </p:nvPicPr>
        <p:blipFill>
          <a:blip r:embed="rId32" cstate="print"/>
          <a:stretch>
            <a:fillRect/>
          </a:stretch>
        </p:blipFill>
        <p:spPr>
          <a:xfrm>
            <a:off x="6568392" y="3967191"/>
            <a:ext cx="742278" cy="182880"/>
          </a:xfrm>
          <a:prstGeom prst="rect">
            <a:avLst/>
          </a:prstGeom>
        </p:spPr>
      </p:pic>
      <p:pic>
        <p:nvPicPr>
          <p:cNvPr id="122" name="Picture 121" descr="Polycom.png"/>
          <p:cNvPicPr>
            <a:picLocks noChangeAspect="1"/>
          </p:cNvPicPr>
          <p:nvPr/>
        </p:nvPicPr>
        <p:blipFill>
          <a:blip r:embed="rId33" cstate="print"/>
          <a:stretch>
            <a:fillRect/>
          </a:stretch>
        </p:blipFill>
        <p:spPr>
          <a:xfrm>
            <a:off x="6556113" y="4591596"/>
            <a:ext cx="766836" cy="173736"/>
          </a:xfrm>
          <a:prstGeom prst="rect">
            <a:avLst/>
          </a:prstGeom>
        </p:spPr>
      </p:pic>
      <p:pic>
        <p:nvPicPr>
          <p:cNvPr id="123" name="Picture 122" descr="Samsung.png"/>
          <p:cNvPicPr>
            <a:picLocks noChangeAspect="1"/>
          </p:cNvPicPr>
          <p:nvPr/>
        </p:nvPicPr>
        <p:blipFill>
          <a:blip r:embed="rId34" cstate="print"/>
          <a:stretch>
            <a:fillRect/>
          </a:stretch>
        </p:blipFill>
        <p:spPr>
          <a:xfrm>
            <a:off x="6624063" y="5206857"/>
            <a:ext cx="630937" cy="210312"/>
          </a:xfrm>
          <a:prstGeom prst="rect">
            <a:avLst/>
          </a:prstGeom>
        </p:spPr>
      </p:pic>
      <p:pic>
        <p:nvPicPr>
          <p:cNvPr id="124" name="Picture 123" descr="tatung.png"/>
          <p:cNvPicPr>
            <a:picLocks noChangeAspect="1"/>
          </p:cNvPicPr>
          <p:nvPr/>
        </p:nvPicPr>
        <p:blipFill>
          <a:blip r:embed="rId35" cstate="print"/>
          <a:stretch>
            <a:fillRect/>
          </a:stretch>
        </p:blipFill>
        <p:spPr>
          <a:xfrm>
            <a:off x="6547312" y="5858694"/>
            <a:ext cx="784439" cy="164592"/>
          </a:xfrm>
          <a:prstGeom prst="rect">
            <a:avLst/>
          </a:prstGeom>
        </p:spPr>
      </p:pic>
      <p:pic>
        <p:nvPicPr>
          <p:cNvPr id="125" name="Picture 124" descr="vitelix.png"/>
          <p:cNvPicPr>
            <a:picLocks noChangeAspect="1"/>
          </p:cNvPicPr>
          <p:nvPr/>
        </p:nvPicPr>
        <p:blipFill>
          <a:blip r:embed="rId36" cstate="print"/>
          <a:stretch>
            <a:fillRect/>
          </a:stretch>
        </p:blipFill>
        <p:spPr>
          <a:xfrm>
            <a:off x="6511914" y="6464808"/>
            <a:ext cx="855234" cy="164592"/>
          </a:xfrm>
          <a:prstGeom prst="rect">
            <a:avLst/>
          </a:prstGeom>
        </p:spPr>
      </p:pic>
      <p:pic>
        <p:nvPicPr>
          <p:cNvPr id="126" name="Picture 125" descr="Adtech.png"/>
          <p:cNvPicPr>
            <a:picLocks noChangeAspect="1"/>
          </p:cNvPicPr>
          <p:nvPr/>
        </p:nvPicPr>
        <p:blipFill>
          <a:blip r:embed="rId37" cstate="print"/>
          <a:stretch>
            <a:fillRect/>
          </a:stretch>
        </p:blipFill>
        <p:spPr>
          <a:xfrm>
            <a:off x="3237153" y="2148840"/>
            <a:ext cx="842325" cy="164592"/>
          </a:xfrm>
          <a:prstGeom prst="rect">
            <a:avLst/>
          </a:prstGeom>
        </p:spPr>
      </p:pic>
      <p:pic>
        <p:nvPicPr>
          <p:cNvPr id="127" name="Picture 126" descr="Allin.png"/>
          <p:cNvPicPr>
            <a:picLocks noChangeAspect="1"/>
          </p:cNvPicPr>
          <p:nvPr/>
        </p:nvPicPr>
        <p:blipFill>
          <a:blip r:embed="rId38"/>
          <a:stretch>
            <a:fillRect/>
          </a:stretch>
        </p:blipFill>
        <p:spPr>
          <a:xfrm>
            <a:off x="4259887" y="2148840"/>
            <a:ext cx="622689" cy="210312"/>
          </a:xfrm>
          <a:prstGeom prst="rect">
            <a:avLst/>
          </a:prstGeom>
        </p:spPr>
      </p:pic>
      <p:pic>
        <p:nvPicPr>
          <p:cNvPr id="128" name="Picture 127" descr="Aspect.png"/>
          <p:cNvPicPr>
            <a:picLocks noChangeAspect="1"/>
          </p:cNvPicPr>
          <p:nvPr/>
        </p:nvPicPr>
        <p:blipFill>
          <a:blip r:embed="rId39" cstate="print"/>
          <a:stretch>
            <a:fillRect/>
          </a:stretch>
        </p:blipFill>
        <p:spPr>
          <a:xfrm>
            <a:off x="5216099" y="2148840"/>
            <a:ext cx="763794" cy="182880"/>
          </a:xfrm>
          <a:prstGeom prst="rect">
            <a:avLst/>
          </a:prstGeom>
        </p:spPr>
      </p:pic>
      <p:pic>
        <p:nvPicPr>
          <p:cNvPr id="129" name="Picture 128" descr="Avanade.png"/>
          <p:cNvPicPr>
            <a:picLocks noChangeAspect="1"/>
          </p:cNvPicPr>
          <p:nvPr/>
        </p:nvPicPr>
        <p:blipFill>
          <a:blip r:embed="rId40"/>
          <a:stretch>
            <a:fillRect/>
          </a:stretch>
        </p:blipFill>
        <p:spPr>
          <a:xfrm>
            <a:off x="4167819" y="2614168"/>
            <a:ext cx="806824" cy="228600"/>
          </a:xfrm>
          <a:prstGeom prst="rect">
            <a:avLst/>
          </a:prstGeom>
        </p:spPr>
      </p:pic>
      <p:pic>
        <p:nvPicPr>
          <p:cNvPr id="130" name="Picture 129" descr="Avtex.png"/>
          <p:cNvPicPr>
            <a:picLocks noChangeAspect="1"/>
          </p:cNvPicPr>
          <p:nvPr/>
        </p:nvPicPr>
        <p:blipFill>
          <a:blip r:embed="rId41" cstate="print"/>
          <a:stretch>
            <a:fillRect/>
          </a:stretch>
        </p:blipFill>
        <p:spPr>
          <a:xfrm>
            <a:off x="5266033" y="2542032"/>
            <a:ext cx="663927" cy="210312"/>
          </a:xfrm>
          <a:prstGeom prst="rect">
            <a:avLst/>
          </a:prstGeom>
        </p:spPr>
      </p:pic>
      <p:pic>
        <p:nvPicPr>
          <p:cNvPr id="131" name="Picture 130" descr="Bressner.png"/>
          <p:cNvPicPr>
            <a:picLocks noChangeAspect="1"/>
          </p:cNvPicPr>
          <p:nvPr/>
        </p:nvPicPr>
        <p:blipFill>
          <a:blip r:embed="rId42"/>
          <a:stretch>
            <a:fillRect/>
          </a:stretch>
        </p:blipFill>
        <p:spPr>
          <a:xfrm>
            <a:off x="4298525" y="3097784"/>
            <a:ext cx="545413" cy="237744"/>
          </a:xfrm>
          <a:prstGeom prst="rect">
            <a:avLst/>
          </a:prstGeom>
        </p:spPr>
      </p:pic>
      <p:pic>
        <p:nvPicPr>
          <p:cNvPr id="132" name="Picture 131" descr="BT.png"/>
          <p:cNvPicPr>
            <a:picLocks noChangeAspect="1"/>
          </p:cNvPicPr>
          <p:nvPr/>
        </p:nvPicPr>
        <p:blipFill>
          <a:blip r:embed="rId43"/>
          <a:stretch>
            <a:fillRect/>
          </a:stretch>
        </p:blipFill>
        <p:spPr>
          <a:xfrm>
            <a:off x="5339520" y="2962656"/>
            <a:ext cx="516953" cy="256032"/>
          </a:xfrm>
          <a:prstGeom prst="rect">
            <a:avLst/>
          </a:prstGeom>
        </p:spPr>
      </p:pic>
      <p:pic>
        <p:nvPicPr>
          <p:cNvPr id="134" name="Picture 133" descr="Commlogik.png"/>
          <p:cNvPicPr>
            <a:picLocks noChangeAspect="1"/>
          </p:cNvPicPr>
          <p:nvPr/>
        </p:nvPicPr>
        <p:blipFill>
          <a:blip r:embed="rId44"/>
          <a:stretch>
            <a:fillRect/>
          </a:stretch>
        </p:blipFill>
        <p:spPr>
          <a:xfrm>
            <a:off x="4050607" y="3517392"/>
            <a:ext cx="569167" cy="228600"/>
          </a:xfrm>
          <a:prstGeom prst="rect">
            <a:avLst/>
          </a:prstGeom>
        </p:spPr>
      </p:pic>
      <p:pic>
        <p:nvPicPr>
          <p:cNvPr id="135" name="Picture 134" descr="DassaultSystemes.png"/>
          <p:cNvPicPr>
            <a:picLocks noChangeAspect="1"/>
          </p:cNvPicPr>
          <p:nvPr/>
        </p:nvPicPr>
        <p:blipFill>
          <a:blip r:embed="rId45" cstate="print"/>
          <a:stretch>
            <a:fillRect/>
          </a:stretch>
        </p:blipFill>
        <p:spPr>
          <a:xfrm>
            <a:off x="5027216" y="3590544"/>
            <a:ext cx="441780" cy="292608"/>
          </a:xfrm>
          <a:prstGeom prst="rect">
            <a:avLst/>
          </a:prstGeom>
        </p:spPr>
      </p:pic>
      <p:pic>
        <p:nvPicPr>
          <p:cNvPr id="136" name="Picture 135" descr="DimensionData.png"/>
          <p:cNvPicPr>
            <a:picLocks noChangeAspect="1"/>
          </p:cNvPicPr>
          <p:nvPr/>
        </p:nvPicPr>
        <p:blipFill>
          <a:blip r:embed="rId46" cstate="print"/>
          <a:stretch>
            <a:fillRect/>
          </a:stretch>
        </p:blipFill>
        <p:spPr>
          <a:xfrm>
            <a:off x="5760883" y="3429000"/>
            <a:ext cx="339226" cy="402336"/>
          </a:xfrm>
          <a:prstGeom prst="rect">
            <a:avLst/>
          </a:prstGeom>
        </p:spPr>
      </p:pic>
      <p:pic>
        <p:nvPicPr>
          <p:cNvPr id="137" name="Picture 136" descr="EMC2.png"/>
          <p:cNvPicPr>
            <a:picLocks noChangeAspect="1"/>
          </p:cNvPicPr>
          <p:nvPr/>
        </p:nvPicPr>
        <p:blipFill>
          <a:blip r:embed="rId47" cstate="print"/>
          <a:stretch>
            <a:fillRect/>
          </a:stretch>
        </p:blipFill>
        <p:spPr>
          <a:xfrm>
            <a:off x="2817052" y="3985260"/>
            <a:ext cx="605117" cy="228600"/>
          </a:xfrm>
          <a:prstGeom prst="rect">
            <a:avLst/>
          </a:prstGeom>
        </p:spPr>
      </p:pic>
      <p:pic>
        <p:nvPicPr>
          <p:cNvPr id="138" name="Picture 137" descr="EnablingTechnologies.png"/>
          <p:cNvPicPr>
            <a:picLocks noChangeAspect="1"/>
          </p:cNvPicPr>
          <p:nvPr/>
        </p:nvPicPr>
        <p:blipFill>
          <a:blip r:embed="rId48" cstate="print"/>
          <a:stretch>
            <a:fillRect/>
          </a:stretch>
        </p:blipFill>
        <p:spPr>
          <a:xfrm>
            <a:off x="3696101" y="4010152"/>
            <a:ext cx="589429" cy="228600"/>
          </a:xfrm>
          <a:prstGeom prst="rect">
            <a:avLst/>
          </a:prstGeom>
        </p:spPr>
      </p:pic>
      <p:pic>
        <p:nvPicPr>
          <p:cNvPr id="139" name="Picture 138" descr="F-Secure.png"/>
          <p:cNvPicPr>
            <a:picLocks noChangeAspect="1"/>
          </p:cNvPicPr>
          <p:nvPr/>
        </p:nvPicPr>
        <p:blipFill>
          <a:blip r:embed="rId49" cstate="print"/>
          <a:stretch>
            <a:fillRect/>
          </a:stretch>
        </p:blipFill>
        <p:spPr>
          <a:xfrm>
            <a:off x="4724437" y="4138168"/>
            <a:ext cx="358589" cy="365760"/>
          </a:xfrm>
          <a:prstGeom prst="rect">
            <a:avLst/>
          </a:prstGeom>
        </p:spPr>
      </p:pic>
      <p:pic>
        <p:nvPicPr>
          <p:cNvPr id="140" name="Picture 139" descr="Fujitsu.png"/>
          <p:cNvPicPr>
            <a:picLocks noChangeAspect="1"/>
          </p:cNvPicPr>
          <p:nvPr/>
        </p:nvPicPr>
        <p:blipFill>
          <a:blip r:embed="rId50"/>
          <a:stretch>
            <a:fillRect/>
          </a:stretch>
        </p:blipFill>
        <p:spPr>
          <a:xfrm>
            <a:off x="5664423" y="4041648"/>
            <a:ext cx="532146" cy="256032"/>
          </a:xfrm>
          <a:prstGeom prst="rect">
            <a:avLst/>
          </a:prstGeom>
        </p:spPr>
      </p:pic>
      <p:pic>
        <p:nvPicPr>
          <p:cNvPr id="141" name="Picture 140" descr="Geomant.png"/>
          <p:cNvPicPr>
            <a:picLocks noChangeAspect="1"/>
          </p:cNvPicPr>
          <p:nvPr/>
        </p:nvPicPr>
        <p:blipFill>
          <a:blip r:embed="rId51" cstate="print"/>
          <a:stretch>
            <a:fillRect/>
          </a:stretch>
        </p:blipFill>
        <p:spPr>
          <a:xfrm>
            <a:off x="2727852" y="4486656"/>
            <a:ext cx="783516" cy="173736"/>
          </a:xfrm>
          <a:prstGeom prst="rect">
            <a:avLst/>
          </a:prstGeom>
        </p:spPr>
      </p:pic>
      <p:pic>
        <p:nvPicPr>
          <p:cNvPr id="142" name="Picture 141" descr="GFI.png"/>
          <p:cNvPicPr>
            <a:picLocks noChangeAspect="1"/>
          </p:cNvPicPr>
          <p:nvPr/>
        </p:nvPicPr>
        <p:blipFill>
          <a:blip r:embed="rId52" cstate="print"/>
          <a:stretch>
            <a:fillRect/>
          </a:stretch>
        </p:blipFill>
        <p:spPr>
          <a:xfrm>
            <a:off x="3691618" y="4502912"/>
            <a:ext cx="598394" cy="228600"/>
          </a:xfrm>
          <a:prstGeom prst="rect">
            <a:avLst/>
          </a:prstGeom>
        </p:spPr>
      </p:pic>
      <p:pic>
        <p:nvPicPr>
          <p:cNvPr id="143" name="Picture 142" descr="GoldSystems.png"/>
          <p:cNvPicPr>
            <a:picLocks noChangeAspect="1"/>
          </p:cNvPicPr>
          <p:nvPr/>
        </p:nvPicPr>
        <p:blipFill>
          <a:blip r:embed="rId53" cstate="print"/>
          <a:stretch>
            <a:fillRect/>
          </a:stretch>
        </p:blipFill>
        <p:spPr>
          <a:xfrm>
            <a:off x="4496823" y="4758944"/>
            <a:ext cx="813817" cy="155448"/>
          </a:xfrm>
          <a:prstGeom prst="rect">
            <a:avLst/>
          </a:prstGeom>
        </p:spPr>
      </p:pic>
      <p:pic>
        <p:nvPicPr>
          <p:cNvPr id="144" name="Picture 143" descr="HP.png"/>
          <p:cNvPicPr>
            <a:picLocks noChangeAspect="1"/>
          </p:cNvPicPr>
          <p:nvPr/>
        </p:nvPicPr>
        <p:blipFill>
          <a:blip r:embed="rId54" cstate="print"/>
          <a:stretch>
            <a:fillRect/>
          </a:stretch>
        </p:blipFill>
        <p:spPr>
          <a:xfrm>
            <a:off x="5711931" y="4507992"/>
            <a:ext cx="437130" cy="310896"/>
          </a:xfrm>
          <a:prstGeom prst="rect">
            <a:avLst/>
          </a:prstGeom>
        </p:spPr>
      </p:pic>
      <p:pic>
        <p:nvPicPr>
          <p:cNvPr id="145" name="Picture 144" descr="INS.png"/>
          <p:cNvPicPr>
            <a:picLocks noChangeAspect="1"/>
          </p:cNvPicPr>
          <p:nvPr/>
        </p:nvPicPr>
        <p:blipFill>
          <a:blip r:embed="rId55" cstate="print"/>
          <a:stretch>
            <a:fillRect/>
          </a:stretch>
        </p:blipFill>
        <p:spPr>
          <a:xfrm>
            <a:off x="2900155" y="4933188"/>
            <a:ext cx="438911" cy="310896"/>
          </a:xfrm>
          <a:prstGeom prst="rect">
            <a:avLst/>
          </a:prstGeom>
        </p:spPr>
      </p:pic>
      <p:pic>
        <p:nvPicPr>
          <p:cNvPr id="146" name="Picture 145" descr="Intercall.png"/>
          <p:cNvPicPr>
            <a:picLocks noChangeAspect="1"/>
          </p:cNvPicPr>
          <p:nvPr/>
        </p:nvPicPr>
        <p:blipFill>
          <a:blip r:embed="rId56" cstate="print"/>
          <a:stretch>
            <a:fillRect/>
          </a:stretch>
        </p:blipFill>
        <p:spPr>
          <a:xfrm>
            <a:off x="3663424" y="4995672"/>
            <a:ext cx="654782" cy="201168"/>
          </a:xfrm>
          <a:prstGeom prst="rect">
            <a:avLst/>
          </a:prstGeom>
        </p:spPr>
      </p:pic>
      <p:pic>
        <p:nvPicPr>
          <p:cNvPr id="76" name="Picture 75" descr="Korsmeyer.png"/>
          <p:cNvPicPr>
            <a:picLocks noChangeAspect="1"/>
          </p:cNvPicPr>
          <p:nvPr/>
        </p:nvPicPr>
        <p:blipFill>
          <a:blip r:embed="rId57" cstate="print"/>
          <a:stretch>
            <a:fillRect/>
          </a:stretch>
        </p:blipFill>
        <p:spPr>
          <a:xfrm>
            <a:off x="5550661" y="5029200"/>
            <a:ext cx="759670" cy="173736"/>
          </a:xfrm>
          <a:prstGeom prst="rect">
            <a:avLst/>
          </a:prstGeom>
        </p:spPr>
      </p:pic>
      <p:pic>
        <p:nvPicPr>
          <p:cNvPr id="77" name="Picture 76" descr="Kaspersky.png"/>
          <p:cNvPicPr>
            <a:picLocks noChangeAspect="1"/>
          </p:cNvPicPr>
          <p:nvPr/>
        </p:nvPicPr>
        <p:blipFill>
          <a:blip r:embed="rId58" cstate="print"/>
          <a:stretch>
            <a:fillRect/>
          </a:stretch>
        </p:blipFill>
        <p:spPr>
          <a:xfrm>
            <a:off x="4530709" y="5169408"/>
            <a:ext cx="746044" cy="173736"/>
          </a:xfrm>
          <a:prstGeom prst="rect">
            <a:avLst/>
          </a:prstGeom>
        </p:spPr>
      </p:pic>
      <p:pic>
        <p:nvPicPr>
          <p:cNvPr id="78" name="Picture 77" descr="MethodIQ.png"/>
          <p:cNvPicPr>
            <a:picLocks noChangeAspect="1"/>
          </p:cNvPicPr>
          <p:nvPr/>
        </p:nvPicPr>
        <p:blipFill>
          <a:blip r:embed="rId59" cstate="print"/>
          <a:stretch>
            <a:fillRect/>
          </a:stretch>
        </p:blipFill>
        <p:spPr>
          <a:xfrm>
            <a:off x="2727852" y="5516880"/>
            <a:ext cx="783516" cy="173736"/>
          </a:xfrm>
          <a:prstGeom prst="rect">
            <a:avLst/>
          </a:prstGeom>
        </p:spPr>
      </p:pic>
      <p:pic>
        <p:nvPicPr>
          <p:cNvPr id="79" name="Picture 78" descr="Parlano.png"/>
          <p:cNvPicPr>
            <a:picLocks noChangeAspect="1"/>
          </p:cNvPicPr>
          <p:nvPr/>
        </p:nvPicPr>
        <p:blipFill>
          <a:blip r:embed="rId60" cstate="print"/>
          <a:stretch>
            <a:fillRect/>
          </a:stretch>
        </p:blipFill>
        <p:spPr>
          <a:xfrm>
            <a:off x="4402156" y="5598160"/>
            <a:ext cx="1003151" cy="137160"/>
          </a:xfrm>
          <a:prstGeom prst="rect">
            <a:avLst/>
          </a:prstGeom>
        </p:spPr>
      </p:pic>
      <p:pic>
        <p:nvPicPr>
          <p:cNvPr id="80" name="Picture 79" descr="Post_Cti.png"/>
          <p:cNvPicPr>
            <a:picLocks noChangeAspect="1"/>
          </p:cNvPicPr>
          <p:nvPr/>
        </p:nvPicPr>
        <p:blipFill>
          <a:blip r:embed="rId61" cstate="print"/>
          <a:stretch>
            <a:fillRect/>
          </a:stretch>
        </p:blipFill>
        <p:spPr>
          <a:xfrm>
            <a:off x="3634020" y="5461000"/>
            <a:ext cx="713591" cy="182880"/>
          </a:xfrm>
          <a:prstGeom prst="rect">
            <a:avLst/>
          </a:prstGeom>
        </p:spPr>
      </p:pic>
      <p:pic>
        <p:nvPicPr>
          <p:cNvPr id="81" name="Picture 80" descr="Sophos.png"/>
          <p:cNvPicPr>
            <a:picLocks noChangeAspect="1"/>
          </p:cNvPicPr>
          <p:nvPr/>
        </p:nvPicPr>
        <p:blipFill>
          <a:blip r:embed="rId62" cstate="print"/>
          <a:stretch>
            <a:fillRect/>
          </a:stretch>
        </p:blipFill>
        <p:spPr>
          <a:xfrm>
            <a:off x="2767566" y="5963412"/>
            <a:ext cx="704089" cy="192024"/>
          </a:xfrm>
          <a:prstGeom prst="rect">
            <a:avLst/>
          </a:prstGeom>
        </p:spPr>
      </p:pic>
      <p:pic>
        <p:nvPicPr>
          <p:cNvPr id="82" name="Picture 81" descr="Symantec.png"/>
          <p:cNvPicPr>
            <a:picLocks noChangeAspect="1"/>
          </p:cNvPicPr>
          <p:nvPr/>
        </p:nvPicPr>
        <p:blipFill>
          <a:blip r:embed="rId63" cstate="print"/>
          <a:stretch>
            <a:fillRect/>
          </a:stretch>
        </p:blipFill>
        <p:spPr>
          <a:xfrm>
            <a:off x="3634020" y="5908040"/>
            <a:ext cx="713591" cy="182880"/>
          </a:xfrm>
          <a:prstGeom prst="rect">
            <a:avLst/>
          </a:prstGeom>
        </p:spPr>
      </p:pic>
      <p:pic>
        <p:nvPicPr>
          <p:cNvPr id="83" name="Picture 82" descr="Symprex.png"/>
          <p:cNvPicPr>
            <a:picLocks noChangeAspect="1"/>
          </p:cNvPicPr>
          <p:nvPr/>
        </p:nvPicPr>
        <p:blipFill>
          <a:blip r:embed="rId64" cstate="print"/>
          <a:stretch>
            <a:fillRect/>
          </a:stretch>
        </p:blipFill>
        <p:spPr>
          <a:xfrm>
            <a:off x="4513228" y="5990336"/>
            <a:ext cx="781006" cy="164592"/>
          </a:xfrm>
          <a:prstGeom prst="rect">
            <a:avLst/>
          </a:prstGeom>
        </p:spPr>
      </p:pic>
      <p:pic>
        <p:nvPicPr>
          <p:cNvPr id="84" name="Picture 83" descr="TrendMicro.png"/>
          <p:cNvPicPr>
            <a:picLocks noChangeAspect="1"/>
          </p:cNvPicPr>
          <p:nvPr/>
        </p:nvPicPr>
        <p:blipFill>
          <a:blip r:embed="rId65"/>
          <a:stretch>
            <a:fillRect/>
          </a:stretch>
        </p:blipFill>
        <p:spPr>
          <a:xfrm>
            <a:off x="5627937" y="5779008"/>
            <a:ext cx="605118" cy="228600"/>
          </a:xfrm>
          <a:prstGeom prst="rect">
            <a:avLst/>
          </a:prstGeom>
        </p:spPr>
      </p:pic>
      <p:pic>
        <p:nvPicPr>
          <p:cNvPr id="85" name="Picture 84" descr="Unisys.png"/>
          <p:cNvPicPr>
            <a:picLocks noChangeAspect="1"/>
          </p:cNvPicPr>
          <p:nvPr/>
        </p:nvPicPr>
        <p:blipFill>
          <a:blip r:embed="rId66" cstate="print"/>
          <a:stretch>
            <a:fillRect/>
          </a:stretch>
        </p:blipFill>
        <p:spPr>
          <a:xfrm>
            <a:off x="2790246" y="6428232"/>
            <a:ext cx="658728" cy="201168"/>
          </a:xfrm>
          <a:prstGeom prst="rect">
            <a:avLst/>
          </a:prstGeom>
        </p:spPr>
      </p:pic>
      <p:pic>
        <p:nvPicPr>
          <p:cNvPr id="86" name="Picture 85" descr="VerizonBusiness.png"/>
          <p:cNvPicPr>
            <a:picLocks noChangeAspect="1"/>
          </p:cNvPicPr>
          <p:nvPr/>
        </p:nvPicPr>
        <p:blipFill>
          <a:blip r:embed="rId67"/>
          <a:stretch>
            <a:fillRect/>
          </a:stretch>
        </p:blipFill>
        <p:spPr>
          <a:xfrm>
            <a:off x="4591759" y="6409944"/>
            <a:ext cx="623944" cy="219456"/>
          </a:xfrm>
          <a:prstGeom prst="rect">
            <a:avLst/>
          </a:prstGeom>
        </p:spPr>
      </p:pic>
      <p:pic>
        <p:nvPicPr>
          <p:cNvPr id="87" name="Picture 86" descr="Via.png"/>
          <p:cNvPicPr>
            <a:picLocks noChangeAspect="1"/>
          </p:cNvPicPr>
          <p:nvPr/>
        </p:nvPicPr>
        <p:blipFill>
          <a:blip r:embed="rId68"/>
          <a:stretch>
            <a:fillRect/>
          </a:stretch>
        </p:blipFill>
        <p:spPr>
          <a:xfrm>
            <a:off x="3754146" y="6355080"/>
            <a:ext cx="473338" cy="274320"/>
          </a:xfrm>
          <a:prstGeom prst="rect">
            <a:avLst/>
          </a:prstGeom>
        </p:spPr>
      </p:pic>
      <p:pic>
        <p:nvPicPr>
          <p:cNvPr id="88" name="Picture 87" descr="Wipro.png"/>
          <p:cNvPicPr>
            <a:picLocks noChangeAspect="1"/>
          </p:cNvPicPr>
          <p:nvPr/>
        </p:nvPicPr>
        <p:blipFill>
          <a:blip r:embed="rId69" cstate="print"/>
          <a:stretch>
            <a:fillRect/>
          </a:stretch>
        </p:blipFill>
        <p:spPr>
          <a:xfrm>
            <a:off x="5769132" y="6217920"/>
            <a:ext cx="322729" cy="411480"/>
          </a:xfrm>
          <a:prstGeom prst="rect">
            <a:avLst/>
          </a:prstGeom>
        </p:spPr>
      </p:pic>
      <p:pic>
        <p:nvPicPr>
          <p:cNvPr id="115" name="Rectangle 923663"/>
          <p:cNvPicPr>
            <a:picLocks noChangeAspect="1" noChangeArrowheads="1"/>
          </p:cNvPicPr>
          <p:nvPr/>
        </p:nvPicPr>
        <p:blipFill>
          <a:blip r:embed="rId70" cstate="print"/>
          <a:srcRect/>
          <a:stretch>
            <a:fillRect/>
          </a:stretch>
        </p:blipFill>
        <p:spPr bwMode="auto">
          <a:xfrm>
            <a:off x="1492173" y="3663507"/>
            <a:ext cx="708579" cy="192024"/>
          </a:xfrm>
          <a:prstGeom prst="rect">
            <a:avLst/>
          </a:prstGeom>
          <a:noFill/>
          <a:ln w="9525">
            <a:noFill/>
            <a:miter lim="800000"/>
            <a:headEnd/>
            <a:tailEnd/>
          </a:ln>
        </p:spPr>
      </p:pic>
      <p:pic>
        <p:nvPicPr>
          <p:cNvPr id="97" name="Picture 96" descr="AT_and_T.png"/>
          <p:cNvPicPr>
            <a:picLocks noChangeAspect="1"/>
          </p:cNvPicPr>
          <p:nvPr/>
        </p:nvPicPr>
        <p:blipFill>
          <a:blip r:embed="rId71"/>
          <a:stretch>
            <a:fillRect/>
          </a:stretch>
        </p:blipFill>
        <p:spPr>
          <a:xfrm>
            <a:off x="3384802" y="2577592"/>
            <a:ext cx="547026" cy="246888"/>
          </a:xfrm>
          <a:prstGeom prst="rect">
            <a:avLst/>
          </a:prstGeom>
        </p:spPr>
      </p:pic>
      <p:pic>
        <p:nvPicPr>
          <p:cNvPr id="100" name="Picture 99" descr="NEC_PHILIPS.png"/>
          <p:cNvPicPr>
            <a:picLocks noChangeAspect="1"/>
          </p:cNvPicPr>
          <p:nvPr/>
        </p:nvPicPr>
        <p:blipFill>
          <a:blip r:embed="rId72" cstate="print"/>
          <a:stretch>
            <a:fillRect/>
          </a:stretch>
        </p:blipFill>
        <p:spPr>
          <a:xfrm>
            <a:off x="1461517" y="4902435"/>
            <a:ext cx="769890" cy="173736"/>
          </a:xfrm>
          <a:prstGeom prst="rect">
            <a:avLst/>
          </a:prstGeom>
        </p:spPr>
      </p:pic>
      <p:pic>
        <p:nvPicPr>
          <p:cNvPr id="166" name="Picture 165" descr="CA.png"/>
          <p:cNvPicPr>
            <a:picLocks noChangeAspect="1"/>
          </p:cNvPicPr>
          <p:nvPr/>
        </p:nvPicPr>
        <p:blipFill>
          <a:blip r:embed="rId73" cstate="print"/>
          <a:stretch>
            <a:fillRect/>
          </a:stretch>
        </p:blipFill>
        <p:spPr>
          <a:xfrm>
            <a:off x="3233324" y="3429000"/>
            <a:ext cx="461323" cy="283464"/>
          </a:xfrm>
          <a:prstGeom prst="rect">
            <a:avLst/>
          </a:prstGeom>
        </p:spPr>
      </p:pic>
      <p:pic>
        <p:nvPicPr>
          <p:cNvPr id="103" name="Picture 102" descr="NEC.png"/>
          <p:cNvPicPr>
            <a:picLocks noChangeAspect="1"/>
          </p:cNvPicPr>
          <p:nvPr/>
        </p:nvPicPr>
        <p:blipFill>
          <a:blip r:embed="rId74" cstate="print"/>
          <a:stretch>
            <a:fillRect/>
          </a:stretch>
        </p:blipFill>
        <p:spPr>
          <a:xfrm>
            <a:off x="594360" y="4597275"/>
            <a:ext cx="715384" cy="192024"/>
          </a:xfrm>
          <a:prstGeom prst="rect">
            <a:avLst/>
          </a:prstGeom>
        </p:spPr>
      </p:pic>
    </p:spTree>
  </p:cSld>
  <p:clrMapOvr>
    <a:masterClrMapping/>
  </p:clrMapOvr>
  <p:transition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Next Steps</a:t>
            </a:r>
            <a:endParaRPr lang="en-US" dirty="0"/>
          </a:p>
        </p:txBody>
      </p:sp>
      <p:sp>
        <p:nvSpPr>
          <p:cNvPr id="243715" name="Rectangle 3"/>
          <p:cNvSpPr>
            <a:spLocks noGrp="1" noChangeArrowheads="1"/>
          </p:cNvSpPr>
          <p:nvPr>
            <p:ph idx="1"/>
          </p:nvPr>
        </p:nvSpPr>
        <p:spPr>
          <a:xfrm>
            <a:off x="306388" y="1052513"/>
            <a:ext cx="8316912" cy="3862387"/>
          </a:xfrm>
        </p:spPr>
        <p:txBody>
          <a:bodyPr/>
          <a:lstStyle/>
          <a:p>
            <a:r>
              <a:rPr lang="en-US" sz="2800" dirty="0" smtClean="0"/>
              <a:t>Develop audio/video peripheral devices that work with Microsoft UC software</a:t>
            </a:r>
          </a:p>
          <a:p>
            <a:r>
              <a:rPr lang="en-US" sz="2800" dirty="0" smtClean="0"/>
              <a:t>UC Devices Specification</a:t>
            </a:r>
          </a:p>
          <a:p>
            <a:pPr marL="908494" lvl="2" indent="-285717">
              <a:spcBef>
                <a:spcPts val="833"/>
              </a:spcBef>
            </a:pPr>
            <a:r>
              <a:rPr lang="en-US" sz="2800" dirty="0" smtClean="0"/>
              <a:t>Available for download after signing NDA+TDA via Microsoft </a:t>
            </a:r>
            <a:r>
              <a:rPr lang="en-US" sz="2800" dirty="0" err="1" smtClean="0"/>
              <a:t>specserver</a:t>
            </a:r>
            <a:r>
              <a:rPr lang="en-US" sz="2800" dirty="0" smtClean="0"/>
              <a:t> </a:t>
            </a:r>
          </a:p>
          <a:p>
            <a:pPr marL="908494" lvl="2" indent="-285717">
              <a:spcBef>
                <a:spcPts val="833"/>
              </a:spcBef>
            </a:pPr>
            <a:r>
              <a:rPr lang="en-US" sz="2800" dirty="0" smtClean="0"/>
              <a:t>E-mail spec request to </a:t>
            </a:r>
            <a:r>
              <a:rPr lang="en-US" sz="2800" dirty="0" err="1" smtClean="0">
                <a:solidFill>
                  <a:schemeClr val="tx2"/>
                </a:solidFill>
                <a:hlinkClick r:id="rId3"/>
              </a:rPr>
              <a:t>ucqdev</a:t>
            </a:r>
            <a:r>
              <a:rPr lang="en-US" sz="2800" dirty="0" smtClean="0">
                <a:solidFill>
                  <a:schemeClr val="tx2"/>
                </a:solidFill>
                <a:hlinkClick r:id="rId3"/>
              </a:rPr>
              <a:t> @ microsoft.com</a:t>
            </a:r>
            <a:endParaRPr lang="en-US" sz="2800" dirty="0" smtClean="0"/>
          </a:p>
          <a:p>
            <a:pPr marL="382573" lvl="2" indent="-382573">
              <a:spcBef>
                <a:spcPts val="1167"/>
              </a:spcBef>
              <a:buSzPct val="95000"/>
              <a:buBlip>
                <a:blip r:embed="rId4"/>
              </a:buBlip>
            </a:pPr>
            <a:r>
              <a:rPr lang="en-US" sz="2800" dirty="0" smtClean="0"/>
              <a:t>Download Office Communicator Server 2007 Public Beta (</a:t>
            </a:r>
            <a:r>
              <a:rPr lang="en-US" sz="2800" dirty="0" smtClean="0">
                <a:hlinkClick r:id="rId5"/>
              </a:rPr>
              <a:t>www.microsoft.com/uc</a:t>
            </a:r>
            <a:r>
              <a:rPr lang="en-US" sz="2800" dirty="0" smtClean="0"/>
              <a:t>)</a:t>
            </a:r>
          </a:p>
        </p:txBody>
      </p:sp>
    </p:spTree>
  </p:cSld>
  <p:clrMapOvr>
    <a:masterClrMapping/>
  </p:clrMapOvr>
  <p:transition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edankt"/>
          <p:cNvPicPr>
            <a:picLocks noChangeAspect="1" noChangeArrowheads="1"/>
          </p:cNvPicPr>
          <p:nvPr/>
        </p:nvPicPr>
        <p:blipFill>
          <a:blip r:embed="rId4"/>
          <a:srcRect/>
          <a:stretch>
            <a:fillRect/>
          </a:stretch>
        </p:blipFill>
        <p:spPr bwMode="invGray">
          <a:xfrm>
            <a:off x="381000" y="228600"/>
            <a:ext cx="4191000" cy="893763"/>
          </a:xfrm>
          <a:prstGeom prst="rect">
            <a:avLst/>
          </a:prstGeom>
          <a:noFill/>
          <a:ln w="9525">
            <a:noFill/>
            <a:miter lim="800000"/>
            <a:headEnd/>
            <a:tailEnd/>
          </a:ln>
        </p:spPr>
      </p:pic>
      <p:pic>
        <p:nvPicPr>
          <p:cNvPr id="19459" name="Picture 3" descr="danke"/>
          <p:cNvPicPr>
            <a:picLocks noChangeAspect="1" noChangeArrowheads="1"/>
          </p:cNvPicPr>
          <p:nvPr/>
        </p:nvPicPr>
        <p:blipFill>
          <a:blip r:embed="rId5"/>
          <a:srcRect/>
          <a:stretch>
            <a:fillRect/>
          </a:stretch>
        </p:blipFill>
        <p:spPr bwMode="invGray">
          <a:xfrm>
            <a:off x="381000" y="3429000"/>
            <a:ext cx="3089275" cy="849313"/>
          </a:xfrm>
          <a:prstGeom prst="rect">
            <a:avLst/>
          </a:prstGeom>
          <a:noFill/>
          <a:ln w="9525">
            <a:noFill/>
            <a:miter lim="800000"/>
            <a:headEnd/>
            <a:tailEnd/>
          </a:ln>
        </p:spPr>
      </p:pic>
      <p:pic>
        <p:nvPicPr>
          <p:cNvPr id="19460" name="Picture 4" descr="Gracias"/>
          <p:cNvPicPr>
            <a:picLocks noChangeAspect="1" noChangeArrowheads="1"/>
          </p:cNvPicPr>
          <p:nvPr/>
        </p:nvPicPr>
        <p:blipFill>
          <a:blip r:embed="rId6"/>
          <a:srcRect/>
          <a:stretch>
            <a:fillRect/>
          </a:stretch>
        </p:blipFill>
        <p:spPr bwMode="invGray">
          <a:xfrm>
            <a:off x="5883275" y="5934075"/>
            <a:ext cx="2879725" cy="695325"/>
          </a:xfrm>
          <a:prstGeom prst="rect">
            <a:avLst/>
          </a:prstGeom>
          <a:noFill/>
          <a:ln w="9525">
            <a:noFill/>
            <a:miter lim="800000"/>
            <a:headEnd/>
            <a:tailEnd/>
          </a:ln>
        </p:spPr>
      </p:pic>
      <p:pic>
        <p:nvPicPr>
          <p:cNvPr id="19461" name="Picture 5" descr="Grazie"/>
          <p:cNvPicPr>
            <a:picLocks noChangeAspect="1" noChangeArrowheads="1"/>
          </p:cNvPicPr>
          <p:nvPr/>
        </p:nvPicPr>
        <p:blipFill>
          <a:blip r:embed="rId7"/>
          <a:srcRect/>
          <a:stretch>
            <a:fillRect/>
          </a:stretch>
        </p:blipFill>
        <p:spPr bwMode="invGray">
          <a:xfrm>
            <a:off x="6388100" y="2422525"/>
            <a:ext cx="2374900" cy="688975"/>
          </a:xfrm>
          <a:prstGeom prst="rect">
            <a:avLst/>
          </a:prstGeom>
          <a:noFill/>
          <a:ln w="9525">
            <a:noFill/>
            <a:miter lim="800000"/>
            <a:headEnd/>
            <a:tailEnd/>
          </a:ln>
        </p:spPr>
      </p:pic>
      <p:pic>
        <p:nvPicPr>
          <p:cNvPr id="19462" name="Picture 6" descr="merci"/>
          <p:cNvPicPr>
            <a:picLocks noChangeAspect="1" noChangeArrowheads="1"/>
          </p:cNvPicPr>
          <p:nvPr/>
        </p:nvPicPr>
        <p:blipFill>
          <a:blip r:embed="rId8"/>
          <a:srcRect/>
          <a:stretch>
            <a:fillRect/>
          </a:stretch>
        </p:blipFill>
        <p:spPr bwMode="invGray">
          <a:xfrm>
            <a:off x="5051425" y="3625850"/>
            <a:ext cx="2465388" cy="838200"/>
          </a:xfrm>
          <a:prstGeom prst="rect">
            <a:avLst/>
          </a:prstGeom>
          <a:noFill/>
          <a:ln w="9525">
            <a:noFill/>
            <a:miter lim="800000"/>
            <a:headEnd/>
            <a:tailEnd/>
          </a:ln>
        </p:spPr>
      </p:pic>
      <p:pic>
        <p:nvPicPr>
          <p:cNvPr id="19463" name="Picture 7" descr="Obrigado"/>
          <p:cNvPicPr>
            <a:picLocks noChangeAspect="1" noChangeArrowheads="1"/>
          </p:cNvPicPr>
          <p:nvPr/>
        </p:nvPicPr>
        <p:blipFill>
          <a:blip r:embed="rId9"/>
          <a:srcRect/>
          <a:stretch>
            <a:fillRect/>
          </a:stretch>
        </p:blipFill>
        <p:spPr bwMode="invGray">
          <a:xfrm>
            <a:off x="1660525" y="5840413"/>
            <a:ext cx="3190875" cy="788987"/>
          </a:xfrm>
          <a:prstGeom prst="rect">
            <a:avLst/>
          </a:prstGeom>
          <a:noFill/>
          <a:ln w="9525">
            <a:noFill/>
            <a:miter lim="800000"/>
            <a:headEnd/>
            <a:tailEnd/>
          </a:ln>
        </p:spPr>
      </p:pic>
      <p:pic>
        <p:nvPicPr>
          <p:cNvPr id="19464" name="Picture 8" descr="Tak"/>
          <p:cNvPicPr>
            <a:picLocks noChangeAspect="1" noChangeArrowheads="1"/>
          </p:cNvPicPr>
          <p:nvPr/>
        </p:nvPicPr>
        <p:blipFill>
          <a:blip r:embed="rId10"/>
          <a:srcRect/>
          <a:stretch>
            <a:fillRect/>
          </a:stretch>
        </p:blipFill>
        <p:spPr bwMode="invGray">
          <a:xfrm>
            <a:off x="6448425" y="4867275"/>
            <a:ext cx="1412875" cy="514350"/>
          </a:xfrm>
          <a:prstGeom prst="rect">
            <a:avLst/>
          </a:prstGeom>
          <a:noFill/>
          <a:ln w="9525">
            <a:noFill/>
            <a:miter lim="800000"/>
            <a:headEnd/>
            <a:tailEnd/>
          </a:ln>
        </p:spPr>
      </p:pic>
      <p:pic>
        <p:nvPicPr>
          <p:cNvPr id="19465" name="Picture 9" descr="thanku2"/>
          <p:cNvPicPr>
            <a:picLocks noChangeAspect="1" noChangeArrowheads="1"/>
          </p:cNvPicPr>
          <p:nvPr/>
        </p:nvPicPr>
        <p:blipFill>
          <a:blip r:embed="rId11"/>
          <a:srcRect/>
          <a:stretch>
            <a:fillRect/>
          </a:stretch>
        </p:blipFill>
        <p:spPr bwMode="invGray">
          <a:xfrm>
            <a:off x="836613" y="4560888"/>
            <a:ext cx="3460750" cy="1104900"/>
          </a:xfrm>
          <a:prstGeom prst="rect">
            <a:avLst/>
          </a:prstGeom>
          <a:noFill/>
          <a:ln w="9525">
            <a:noFill/>
            <a:miter lim="800000"/>
            <a:headEnd/>
            <a:tailEnd/>
          </a:ln>
        </p:spPr>
      </p:pic>
      <p:pic>
        <p:nvPicPr>
          <p:cNvPr id="19466" name="Picture 10" descr="thanku"/>
          <p:cNvPicPr>
            <a:picLocks noChangeAspect="1" noChangeArrowheads="1"/>
          </p:cNvPicPr>
          <p:nvPr/>
        </p:nvPicPr>
        <p:blipFill>
          <a:blip r:embed="rId12"/>
          <a:srcRect/>
          <a:stretch>
            <a:fillRect/>
          </a:stretch>
        </p:blipFill>
        <p:spPr bwMode="invGray">
          <a:xfrm>
            <a:off x="5197475" y="460375"/>
            <a:ext cx="3565525" cy="1139825"/>
          </a:xfrm>
          <a:prstGeom prst="rect">
            <a:avLst/>
          </a:prstGeom>
          <a:noFill/>
          <a:ln w="9525">
            <a:noFill/>
            <a:miter lim="800000"/>
            <a:headEnd/>
            <a:tailEnd/>
          </a:ln>
        </p:spPr>
      </p:pic>
      <p:pic>
        <p:nvPicPr>
          <p:cNvPr id="693259" name="Picture 11" descr="Thank-You"/>
          <p:cNvPicPr>
            <a:picLocks noChangeAspect="1" noChangeArrowheads="1"/>
          </p:cNvPicPr>
          <p:nvPr/>
        </p:nvPicPr>
        <p:blipFill>
          <a:blip r:embed="rId13"/>
          <a:srcRect/>
          <a:stretch>
            <a:fillRect/>
          </a:stretch>
        </p:blipFill>
        <p:spPr bwMode="invGray">
          <a:xfrm>
            <a:off x="381000" y="1600200"/>
            <a:ext cx="5978525" cy="2036763"/>
          </a:xfrm>
          <a:prstGeom prst="rect">
            <a:avLst/>
          </a:prstGeom>
          <a:noFill/>
          <a:ln w="9525">
            <a:noFill/>
            <a:miter lim="800000"/>
            <a:headEnd/>
            <a:tailEnd/>
          </a:ln>
        </p:spPr>
      </p:pic>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693259"/>
                                        </p:tgtEl>
                                        <p:attrNameLst>
                                          <p:attrName>style.visibility</p:attrName>
                                        </p:attrNameLst>
                                      </p:cBhvr>
                                      <p:to>
                                        <p:strVal val="visible"/>
                                      </p:to>
                                    </p:set>
                                    <p:anim calcmode="lin" valueType="num">
                                      <p:cBhvr>
                                        <p:cTn id="7" dur="1000" fill="hold"/>
                                        <p:tgtEl>
                                          <p:spTgt spid="693259"/>
                                        </p:tgtEl>
                                        <p:attrNameLst>
                                          <p:attrName>ppt_w</p:attrName>
                                        </p:attrNameLst>
                                      </p:cBhvr>
                                      <p:tavLst>
                                        <p:tav tm="0">
                                          <p:val>
                                            <p:fltVal val="0"/>
                                          </p:val>
                                        </p:tav>
                                        <p:tav tm="100000">
                                          <p:val>
                                            <p:strVal val="#ppt_w"/>
                                          </p:val>
                                        </p:tav>
                                      </p:tavLst>
                                    </p:anim>
                                    <p:anim calcmode="lin" valueType="num">
                                      <p:cBhvr>
                                        <p:cTn id="8" dur="1000" fill="hold"/>
                                        <p:tgtEl>
                                          <p:spTgt spid="693259"/>
                                        </p:tgtEl>
                                        <p:attrNameLst>
                                          <p:attrName>ppt_h</p:attrName>
                                        </p:attrNameLst>
                                      </p:cBhvr>
                                      <p:tavLst>
                                        <p:tav tm="0">
                                          <p:val>
                                            <p:fltVal val="0"/>
                                          </p:val>
                                        </p:tav>
                                        <p:tav tm="100000">
                                          <p:val>
                                            <p:strVal val="#ppt_h"/>
                                          </p:val>
                                        </p:tav>
                                      </p:tavLst>
                                    </p:anim>
                                    <p:anim calcmode="lin" valueType="num">
                                      <p:cBhvr>
                                        <p:cTn id="9" dur="1000" fill="hold"/>
                                        <p:tgtEl>
                                          <p:spTgt spid="693259"/>
                                        </p:tgtEl>
                                        <p:attrNameLst>
                                          <p:attrName>ppt_x</p:attrName>
                                        </p:attrNameLst>
                                      </p:cBhvr>
                                      <p:tavLst>
                                        <p:tav tm="0">
                                          <p:val>
                                            <p:fltVal val="0.5"/>
                                          </p:val>
                                        </p:tav>
                                        <p:tav tm="100000">
                                          <p:val>
                                            <p:strVal val="#ppt_x"/>
                                          </p:val>
                                        </p:tav>
                                      </p:tavLst>
                                    </p:anim>
                                    <p:anim calcmode="lin" valueType="num">
                                      <p:cBhvr>
                                        <p:cTn id="10" dur="1000" fill="hold"/>
                                        <p:tgtEl>
                                          <p:spTgt spid="6932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20" name="Rectangle 4"/>
          <p:cNvSpPr>
            <a:spLocks noGrp="1" noChangeArrowheads="1"/>
          </p:cNvSpPr>
          <p:nvPr>
            <p:ph type="title"/>
          </p:nvPr>
        </p:nvSpPr>
        <p:spPr/>
        <p:txBody>
          <a:bodyPr/>
          <a:lstStyle/>
          <a:p>
            <a:r>
              <a:rPr lang="en-US" smtClean="0"/>
              <a:t>Historical Perspective</a:t>
            </a:r>
            <a:endParaRPr lang="en-US"/>
          </a:p>
        </p:txBody>
      </p:sp>
      <p:sp>
        <p:nvSpPr>
          <p:cNvPr id="10" name="TextBox 9"/>
          <p:cNvSpPr txBox="1"/>
          <p:nvPr/>
        </p:nvSpPr>
        <p:spPr>
          <a:xfrm>
            <a:off x="560603" y="907894"/>
            <a:ext cx="1628645" cy="815604"/>
          </a:xfrm>
          <a:prstGeom prst="rect">
            <a:avLst/>
          </a:prstGeom>
          <a:noFill/>
        </p:spPr>
        <p:txBody>
          <a:bodyPr wrap="none" lIns="76197" tIns="38098" rIns="76197" bIns="38098" rtlCol="0">
            <a:spAutoFit/>
          </a:bodyPr>
          <a:lstStyle/>
          <a:p>
            <a:r>
              <a:rPr lang="en-US" sz="4800" i="1" kern="0" dirty="0" smtClean="0">
                <a:ln w="3175" cmpd="sng">
                  <a:solidFill>
                    <a:srgbClr val="080808">
                      <a:alpha val="74000"/>
                    </a:srgbClr>
                  </a:solidFill>
                </a:ln>
                <a:gradFill flip="none" rotWithShape="1">
                  <a:gsLst>
                    <a:gs pos="0">
                      <a:srgbClr val="FFFFFF"/>
                    </a:gs>
                    <a:gs pos="100000">
                      <a:srgbClr val="FDD339"/>
                    </a:gs>
                  </a:gsLst>
                  <a:lin ang="5400000" scaled="1"/>
                  <a:tileRect/>
                </a:gradFill>
                <a:effectLst>
                  <a:outerShdw blurRad="165100" dist="63500" dir="5400000" algn="ctr" rotWithShape="0">
                    <a:prstClr val="black"/>
                  </a:outerShdw>
                </a:effectLst>
                <a:latin typeface="Segoe Black" pitchFamily="34" charset="0"/>
              </a:rPr>
              <a:t>1992</a:t>
            </a:r>
            <a:endParaRPr lang="en-US" sz="4800" i="1" kern="0" dirty="0">
              <a:ln w="3175" cmpd="sng">
                <a:solidFill>
                  <a:srgbClr val="080808">
                    <a:alpha val="74000"/>
                  </a:srgbClr>
                </a:solidFill>
              </a:ln>
              <a:gradFill flip="none" rotWithShape="1">
                <a:gsLst>
                  <a:gs pos="0">
                    <a:srgbClr val="FFFFFF"/>
                  </a:gs>
                  <a:gs pos="100000">
                    <a:srgbClr val="FDD339"/>
                  </a:gs>
                </a:gsLst>
                <a:lin ang="5400000" scaled="1"/>
                <a:tileRect/>
              </a:gradFill>
              <a:effectLst>
                <a:outerShdw blurRad="165100" dist="63500" dir="5400000" algn="ctr" rotWithShape="0">
                  <a:prstClr val="black"/>
                </a:outerShdw>
              </a:effectLst>
              <a:latin typeface="Segoe Black" pitchFamily="34" charset="0"/>
            </a:endParaRPr>
          </a:p>
        </p:txBody>
      </p:sp>
      <p:sp>
        <p:nvSpPr>
          <p:cNvPr id="11" name="TextBox 10"/>
          <p:cNvSpPr txBox="1"/>
          <p:nvPr/>
        </p:nvSpPr>
        <p:spPr>
          <a:xfrm>
            <a:off x="6353923" y="879614"/>
            <a:ext cx="1628645" cy="815604"/>
          </a:xfrm>
          <a:prstGeom prst="rect">
            <a:avLst/>
          </a:prstGeom>
          <a:noFill/>
        </p:spPr>
        <p:txBody>
          <a:bodyPr wrap="none" lIns="76197" tIns="38098" rIns="76197" bIns="38098" rtlCol="0">
            <a:spAutoFit/>
          </a:bodyPr>
          <a:lstStyle/>
          <a:p>
            <a:r>
              <a:rPr lang="en-US" sz="4800" i="1" kern="0" dirty="0" smtClean="0">
                <a:ln w="3175" cmpd="sng">
                  <a:solidFill>
                    <a:srgbClr val="080808">
                      <a:alpha val="74000"/>
                    </a:srgbClr>
                  </a:solidFill>
                </a:ln>
                <a:gradFill flip="none" rotWithShape="1">
                  <a:gsLst>
                    <a:gs pos="0">
                      <a:srgbClr val="FFFFFF"/>
                    </a:gs>
                    <a:gs pos="100000">
                      <a:srgbClr val="FDD339"/>
                    </a:gs>
                  </a:gsLst>
                  <a:lin ang="5400000" scaled="1"/>
                  <a:tileRect/>
                </a:gradFill>
                <a:effectLst>
                  <a:outerShdw blurRad="165100" dist="63500" dir="5400000" algn="ctr" rotWithShape="0">
                    <a:prstClr val="black"/>
                  </a:outerShdw>
                </a:effectLst>
                <a:latin typeface="Segoe Black" pitchFamily="34" charset="0"/>
              </a:rPr>
              <a:t>2007</a:t>
            </a:r>
            <a:endParaRPr lang="en-US" sz="4800" i="1" kern="0" dirty="0">
              <a:ln w="3175" cmpd="sng">
                <a:solidFill>
                  <a:srgbClr val="080808">
                    <a:alpha val="74000"/>
                  </a:srgbClr>
                </a:solidFill>
              </a:ln>
              <a:gradFill flip="none" rotWithShape="1">
                <a:gsLst>
                  <a:gs pos="0">
                    <a:srgbClr val="FFFFFF"/>
                  </a:gs>
                  <a:gs pos="100000">
                    <a:srgbClr val="FDD339"/>
                  </a:gs>
                </a:gsLst>
                <a:lin ang="5400000" scaled="1"/>
                <a:tileRect/>
              </a:gradFill>
              <a:effectLst>
                <a:outerShdw blurRad="165100" dist="63500" dir="5400000" algn="ctr" rotWithShape="0">
                  <a:prstClr val="black"/>
                </a:outerShdw>
              </a:effectLst>
              <a:latin typeface="Segoe Black" pitchFamily="34" charset="0"/>
            </a:endParaRPr>
          </a:p>
        </p:txBody>
      </p:sp>
      <p:pic>
        <p:nvPicPr>
          <p:cNvPr id="5122" name="Picture 2" descr="C:\Program Files\Microsoft Resource DVD Artwork\DVD_ART\BoxShots_Logos\Windows Vista Ultimate\Windows Vista Ultimate box.png"/>
          <p:cNvPicPr>
            <a:picLocks noChangeAspect="1" noChangeArrowheads="1"/>
          </p:cNvPicPr>
          <p:nvPr/>
        </p:nvPicPr>
        <p:blipFill>
          <a:blip r:embed="rId4" cstate="print"/>
          <a:srcRect/>
          <a:stretch>
            <a:fillRect/>
          </a:stretch>
        </p:blipFill>
        <p:spPr bwMode="auto">
          <a:xfrm>
            <a:off x="5373280" y="1527142"/>
            <a:ext cx="1131217" cy="1533853"/>
          </a:xfrm>
          <a:prstGeom prst="rect">
            <a:avLst/>
          </a:prstGeom>
          <a:noFill/>
          <a:effectLst>
            <a:outerShdw blurRad="63500" sx="102000" sy="102000" algn="ctr" rotWithShape="0">
              <a:prstClr val="black">
                <a:alpha val="41000"/>
              </a:prstClr>
            </a:outerShdw>
          </a:effectLst>
        </p:spPr>
      </p:pic>
      <p:pic>
        <p:nvPicPr>
          <p:cNvPr id="5123" name="Picture 3" descr="\\showsrus\archive\images\Product Packaging  A-Z\Windows early products\Windows NT 3.1\Windows NT 3.1 boxshot.jpg"/>
          <p:cNvPicPr>
            <a:picLocks noChangeAspect="1" noChangeArrowheads="1"/>
          </p:cNvPicPr>
          <p:nvPr/>
        </p:nvPicPr>
        <p:blipFill>
          <a:blip r:embed="rId5" cstate="print"/>
          <a:srcRect/>
          <a:stretch>
            <a:fillRect/>
          </a:stretch>
        </p:blipFill>
        <p:spPr bwMode="auto">
          <a:xfrm>
            <a:off x="2106599" y="1610954"/>
            <a:ext cx="1164505" cy="1461721"/>
          </a:xfrm>
          <a:prstGeom prst="rect">
            <a:avLst/>
          </a:prstGeom>
          <a:noFill/>
          <a:effectLst>
            <a:outerShdw blurRad="63500" sx="102000" sy="102000" algn="ctr" rotWithShape="0">
              <a:prstClr val="black">
                <a:alpha val="41000"/>
              </a:prstClr>
            </a:outerShdw>
          </a:effectLst>
        </p:spPr>
      </p:pic>
      <p:pic>
        <p:nvPicPr>
          <p:cNvPr id="5124" name="Picture 4" descr="C:\Program Files\Microsoft Resource DVD Artwork\DVD_ART\Artwork_Imagery\HARDWARE_IMAGERY\Photos - OEM Hardware\Historical - Old\IBM PC 386 desktop.png"/>
          <p:cNvPicPr>
            <a:picLocks noChangeAspect="1" noChangeArrowheads="1"/>
          </p:cNvPicPr>
          <p:nvPr/>
        </p:nvPicPr>
        <p:blipFill>
          <a:blip r:embed="rId6"/>
          <a:srcRect/>
          <a:stretch>
            <a:fillRect/>
          </a:stretch>
        </p:blipFill>
        <p:spPr bwMode="auto">
          <a:xfrm>
            <a:off x="309394" y="1831609"/>
            <a:ext cx="1964998" cy="1901383"/>
          </a:xfrm>
          <a:prstGeom prst="rect">
            <a:avLst/>
          </a:prstGeom>
          <a:noFill/>
          <a:effectLst>
            <a:outerShdw blurRad="63500" sx="102000" sy="102000" algn="ctr" rotWithShape="0">
              <a:prstClr val="black">
                <a:alpha val="41000"/>
              </a:prstClr>
            </a:outerShdw>
          </a:effectLst>
        </p:spPr>
      </p:pic>
      <p:pic>
        <p:nvPicPr>
          <p:cNvPr id="15" name="Picture 14" descr="Toshiba-Portege-R400.png"/>
          <p:cNvPicPr>
            <a:picLocks noChangeAspect="1"/>
          </p:cNvPicPr>
          <p:nvPr/>
        </p:nvPicPr>
        <p:blipFill>
          <a:blip r:embed="rId7"/>
          <a:stretch>
            <a:fillRect/>
          </a:stretch>
        </p:blipFill>
        <p:spPr>
          <a:xfrm>
            <a:off x="6090460" y="1911095"/>
            <a:ext cx="1801736" cy="1525832"/>
          </a:xfrm>
          <a:prstGeom prst="rect">
            <a:avLst/>
          </a:prstGeom>
          <a:noFill/>
          <a:effectLst>
            <a:outerShdw blurRad="63500" sx="102000" sy="102000" algn="ctr" rotWithShape="0">
              <a:prstClr val="black">
                <a:alpha val="41000"/>
              </a:prstClr>
            </a:outerShdw>
          </a:effectLst>
        </p:spPr>
      </p:pic>
      <p:pic>
        <p:nvPicPr>
          <p:cNvPr id="16" name="Picture 15" descr="BILLG.jpg"/>
          <p:cNvPicPr>
            <a:picLocks noChangeAspect="1"/>
          </p:cNvPicPr>
          <p:nvPr/>
        </p:nvPicPr>
        <p:blipFill>
          <a:blip r:embed="rId8"/>
          <a:srcRect t="6683" b="20633"/>
          <a:stretch>
            <a:fillRect/>
          </a:stretch>
        </p:blipFill>
        <p:spPr>
          <a:xfrm rot="21180552">
            <a:off x="1043961" y="3393234"/>
            <a:ext cx="1635550" cy="17910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Palm Treo ATT Windows Mobl.png"/>
          <p:cNvPicPr>
            <a:picLocks noChangeAspect="1"/>
          </p:cNvPicPr>
          <p:nvPr/>
        </p:nvPicPr>
        <p:blipFill>
          <a:blip r:embed="rId9" cstate="print"/>
          <a:stretch>
            <a:fillRect/>
          </a:stretch>
        </p:blipFill>
        <p:spPr>
          <a:xfrm>
            <a:off x="5417765" y="2985685"/>
            <a:ext cx="974853" cy="1709127"/>
          </a:xfrm>
          <a:prstGeom prst="rect">
            <a:avLst/>
          </a:prstGeom>
          <a:noFill/>
          <a:ln w="9525">
            <a:noFill/>
            <a:miter lim="800000"/>
            <a:headEnd/>
            <a:tailEnd/>
          </a:ln>
          <a:effectLst>
            <a:outerShdw blurRad="63500" sx="102000" sy="102000" algn="ctr" rotWithShape="0">
              <a:prstClr val="black">
                <a:alpha val="41000"/>
              </a:prstClr>
            </a:outerShdw>
          </a:effectLst>
        </p:spPr>
      </p:pic>
      <p:pic>
        <p:nvPicPr>
          <p:cNvPr id="20" name="Picture 19" descr="brief case.png"/>
          <p:cNvPicPr>
            <a:picLocks noChangeAspect="1"/>
          </p:cNvPicPr>
          <p:nvPr/>
        </p:nvPicPr>
        <p:blipFill>
          <a:blip r:embed="rId10" cstate="print"/>
          <a:stretch>
            <a:fillRect/>
          </a:stretch>
        </p:blipFill>
        <p:spPr>
          <a:xfrm>
            <a:off x="2617332" y="2894961"/>
            <a:ext cx="1718379" cy="1454133"/>
          </a:xfrm>
          <a:prstGeom prst="rect">
            <a:avLst/>
          </a:prstGeom>
        </p:spPr>
      </p:pic>
      <p:pic>
        <p:nvPicPr>
          <p:cNvPr id="18" name="Picture 17" descr="old phone.png"/>
          <p:cNvPicPr>
            <a:picLocks noChangeAspect="1"/>
          </p:cNvPicPr>
          <p:nvPr/>
        </p:nvPicPr>
        <p:blipFill>
          <a:blip r:embed="rId11" cstate="print"/>
          <a:stretch>
            <a:fillRect/>
          </a:stretch>
        </p:blipFill>
        <p:spPr>
          <a:xfrm>
            <a:off x="2914751" y="2719352"/>
            <a:ext cx="983933" cy="2253007"/>
          </a:xfrm>
          <a:prstGeom prst="rect">
            <a:avLst/>
          </a:prstGeom>
        </p:spPr>
      </p:pic>
      <p:pic>
        <p:nvPicPr>
          <p:cNvPr id="21" name="Picture 20" descr="ite12sd.gif"/>
          <p:cNvPicPr>
            <a:picLocks noChangeAspect="1"/>
          </p:cNvPicPr>
          <p:nvPr/>
        </p:nvPicPr>
        <p:blipFill>
          <a:blip r:embed="rId12"/>
          <a:stretch>
            <a:fillRect/>
          </a:stretch>
        </p:blipFill>
        <p:spPr>
          <a:xfrm>
            <a:off x="1959533" y="5151036"/>
            <a:ext cx="1466850" cy="1485900"/>
          </a:xfrm>
          <a:prstGeom prst="rect">
            <a:avLst/>
          </a:prstGeom>
        </p:spPr>
      </p:pic>
      <p:pic>
        <p:nvPicPr>
          <p:cNvPr id="17" name="Picture 16" descr="billg3_web.jpg"/>
          <p:cNvPicPr>
            <a:picLocks noChangeAspect="1"/>
          </p:cNvPicPr>
          <p:nvPr/>
        </p:nvPicPr>
        <p:blipFill>
          <a:blip r:embed="rId13"/>
          <a:srcRect l="15850" t="10422" r="32210"/>
          <a:stretch>
            <a:fillRect/>
          </a:stretch>
        </p:blipFill>
        <p:spPr>
          <a:xfrm rot="461840">
            <a:off x="6522833" y="3476295"/>
            <a:ext cx="1545262" cy="1772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2" descr="ite12sd.gif"/>
          <p:cNvPicPr>
            <a:picLocks noChangeAspect="1"/>
          </p:cNvPicPr>
          <p:nvPr/>
        </p:nvPicPr>
        <p:blipFill>
          <a:blip r:embed="rId12"/>
          <a:stretch>
            <a:fillRect/>
          </a:stretch>
        </p:blipFill>
        <p:spPr>
          <a:xfrm>
            <a:off x="5769534" y="5122565"/>
            <a:ext cx="1466850" cy="1485900"/>
          </a:xfrm>
          <a:prstGeom prst="rect">
            <a:avLst/>
          </a:prstGeom>
        </p:spPr>
      </p:pic>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fade">
                                      <p:cBhvr>
                                        <p:cTn id="18" dur="500"/>
                                        <p:tgtEl>
                                          <p:spTgt spid="5123"/>
                                        </p:tgtEl>
                                      </p:cBhvr>
                                    </p:animEffect>
                                  </p:childTnLst>
                                </p:cTn>
                              </p:par>
                              <p:par>
                                <p:cTn id="19" presetID="10" presetClass="entr" presetSubtype="0" fill="hold" nodeType="with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fade">
                                      <p:cBhvr>
                                        <p:cTn id="21" dur="500"/>
                                        <p:tgtEl>
                                          <p:spTgt spid="5122"/>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5124"/>
                                        </p:tgtEl>
                                        <p:attrNameLst>
                                          <p:attrName>style.visibility</p:attrName>
                                        </p:attrNameLst>
                                      </p:cBhvr>
                                      <p:to>
                                        <p:strVal val="visible"/>
                                      </p:to>
                                    </p:set>
                                    <p:animEffect transition="in" filter="fade">
                                      <p:cBhvr>
                                        <p:cTn id="25" dur="500"/>
                                        <p:tgtEl>
                                          <p:spTgt spid="5124"/>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par>
                          <p:cTn id="46" fill="hold">
                            <p:stCondLst>
                              <p:cond delay="2500"/>
                            </p:stCondLst>
                            <p:childTnLst>
                              <p:par>
                                <p:cTn id="47" presetID="1" presetClass="entr" presetSubtype="0"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par>
                          <p:cTn id="49" fill="hold">
                            <p:stCondLst>
                              <p:cond delay="2500"/>
                            </p:stCondLst>
                            <p:childTnLst>
                              <p:par>
                                <p:cTn id="50" presetID="1"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26691"/>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Oval 97"/>
          <p:cNvSpPr/>
          <p:nvPr/>
        </p:nvSpPr>
        <p:spPr bwMode="auto">
          <a:xfrm>
            <a:off x="254002" y="1245811"/>
            <a:ext cx="8629145" cy="5249334"/>
          </a:xfrm>
          <a:prstGeom prst="ellipse">
            <a:avLst/>
          </a:prstGeom>
          <a:gradFill flip="none" rotWithShape="1">
            <a:gsLst>
              <a:gs pos="0">
                <a:schemeClr val="tx1"/>
              </a:gs>
              <a:gs pos="77000">
                <a:schemeClr val="tx1">
                  <a:alpha val="0"/>
                </a:schemeClr>
              </a:gs>
              <a:gs pos="100000">
                <a:schemeClr val="tx1">
                  <a:alpha val="0"/>
                </a:schemeClr>
              </a:gs>
            </a:gsLst>
            <a:lin ang="16200000" scaled="1"/>
            <a:tileRect/>
          </a:gradFill>
          <a:ln w="19050">
            <a:solidFill>
              <a:schemeClr val="tx1">
                <a:alpha val="23000"/>
              </a:schemeClr>
            </a:solidFill>
          </a:ln>
          <a:effectLst>
            <a:innerShdw blurRad="3937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76191" tIns="38095" rIns="76191" bIns="38095" rtlCol="0" anchor="ctr"/>
          <a:lstStyle/>
          <a:p>
            <a:pPr algn="ctr"/>
            <a:endParaRPr lang="en-US" smtClean="0">
              <a:solidFill>
                <a:schemeClr val="lt1"/>
              </a:solidFill>
              <a:latin typeface="+mn-lt"/>
            </a:endParaRPr>
          </a:p>
        </p:txBody>
      </p:sp>
      <p:grpSp>
        <p:nvGrpSpPr>
          <p:cNvPr id="3" name="Group 32"/>
          <p:cNvGrpSpPr/>
          <p:nvPr/>
        </p:nvGrpSpPr>
        <p:grpSpPr>
          <a:xfrm>
            <a:off x="799334" y="1592327"/>
            <a:ext cx="7939228" cy="4803951"/>
            <a:chOff x="959200" y="1910789"/>
            <a:chExt cx="9527073" cy="5764741"/>
          </a:xfrm>
          <a:effectLst/>
        </p:grpSpPr>
        <p:sp>
          <p:nvSpPr>
            <p:cNvPr id="101" name="Pie 100"/>
            <p:cNvSpPr/>
            <p:nvPr/>
          </p:nvSpPr>
          <p:spPr bwMode="auto">
            <a:xfrm rot="10800000">
              <a:off x="959200" y="1910789"/>
              <a:ext cx="9527073" cy="5764741"/>
            </a:xfrm>
            <a:prstGeom prst="pie">
              <a:avLst>
                <a:gd name="adj1" fmla="val 10804999"/>
                <a:gd name="adj2" fmla="val 16200000"/>
              </a:avLst>
            </a:prstGeom>
            <a:gradFill flip="none" rotWithShape="1">
              <a:gsLst>
                <a:gs pos="0">
                  <a:srgbClr val="1A6E06"/>
                </a:gs>
                <a:gs pos="39999">
                  <a:srgbClr val="73F810"/>
                </a:gs>
                <a:gs pos="70000">
                  <a:srgbClr val="BEF856"/>
                </a:gs>
                <a:gs pos="100000">
                  <a:srgbClr val="FFEBFA"/>
                </a:gs>
              </a:gsLst>
              <a:lin ang="27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2700000"/>
              </a:lightRig>
            </a:scene3d>
            <a:sp3d>
              <a:bevelT/>
              <a:bevelB/>
              <a:contourClr>
                <a:schemeClr val="tx1"/>
              </a:contourClr>
            </a:sp3d>
          </p:spPr>
          <p:txBody>
            <a:bodyPr vert="horz" wrap="square" lIns="91440" tIns="45720" rIns="91440" bIns="45720" numCol="1" rtlCol="0" anchor="ctr" anchorCtr="0" compatLnSpc="1">
              <a:prstTxWarp prst="textNoShape">
                <a:avLst/>
              </a:prstTxWarp>
            </a:bodyPr>
            <a:lstStyle/>
            <a:p>
              <a:pPr>
                <a:defRPr/>
              </a:pPr>
              <a:endParaRPr lang="en-US" smtClean="0"/>
            </a:p>
          </p:txBody>
        </p:sp>
        <p:sp>
          <p:nvSpPr>
            <p:cNvPr id="109" name="TextBox 108"/>
            <p:cNvSpPr txBox="1"/>
            <p:nvPr/>
          </p:nvSpPr>
          <p:spPr>
            <a:xfrm>
              <a:off x="5763159" y="6335313"/>
              <a:ext cx="2500433" cy="824841"/>
            </a:xfrm>
            <a:prstGeom prst="rect">
              <a:avLst/>
            </a:prstGeom>
            <a:noFill/>
          </p:spPr>
          <p:txBody>
            <a:bodyPr wrap="square" rtlCol="0">
              <a:spAutoFit/>
            </a:bodyPr>
            <a:lstStyle/>
            <a:p>
              <a:pPr algn="ctr">
                <a:lnSpc>
                  <a:spcPct val="85000"/>
                </a:lnSpc>
              </a:pPr>
              <a:r>
                <a:rPr lang="en-US" sz="2300" dirty="0" smtClean="0">
                  <a:gradFill>
                    <a:gsLst>
                      <a:gs pos="0">
                        <a:srgbClr val="171717"/>
                      </a:gs>
                      <a:gs pos="50000">
                        <a:schemeClr val="bg2"/>
                      </a:gs>
                    </a:gsLst>
                    <a:lin ang="5400000" scaled="0"/>
                  </a:gradFill>
                  <a:effectLst>
                    <a:glow rad="101600">
                      <a:schemeClr val="tx1">
                        <a:alpha val="40000"/>
                      </a:schemeClr>
                    </a:glow>
                  </a:effectLst>
                </a:rPr>
                <a:t>Greater Cost Reduction</a:t>
              </a:r>
            </a:p>
          </p:txBody>
        </p:sp>
        <p:grpSp>
          <p:nvGrpSpPr>
            <p:cNvPr id="4" name="Group 43"/>
            <p:cNvGrpSpPr/>
            <p:nvPr/>
          </p:nvGrpSpPr>
          <p:grpSpPr>
            <a:xfrm>
              <a:off x="8190371" y="4921454"/>
              <a:ext cx="1255776" cy="1502157"/>
              <a:chOff x="-6403848" y="5691089"/>
              <a:chExt cx="1255776" cy="1502157"/>
            </a:xfrm>
          </p:grpSpPr>
          <p:sp>
            <p:nvSpPr>
              <p:cNvPr id="39" name="Down Arrow 38"/>
              <p:cNvSpPr/>
              <p:nvPr/>
            </p:nvSpPr>
            <p:spPr bwMode="auto">
              <a:xfrm>
                <a:off x="-6403848" y="5900894"/>
                <a:ext cx="1255776" cy="1292352"/>
              </a:xfrm>
              <a:prstGeom prst="downArrow">
                <a:avLst>
                  <a:gd name="adj1" fmla="val 49930"/>
                  <a:gd name="adj2" fmla="val 58491"/>
                </a:avLst>
              </a:prstGeom>
              <a:gradFill flip="none" rotWithShape="1">
                <a:gsLst>
                  <a:gs pos="32000">
                    <a:srgbClr val="05A705"/>
                  </a:gs>
                  <a:gs pos="76000">
                    <a:srgbClr val="28C637"/>
                  </a:gs>
                  <a:gs pos="48000">
                    <a:srgbClr val="23BB1B"/>
                  </a:gs>
                </a:gsLst>
                <a:lin ang="2700000" scaled="1"/>
                <a:tileRect/>
              </a:gradFill>
              <a:ln>
                <a:headEnd type="none" w="med" len="med"/>
                <a:tailEnd type="none" w="med" len="med"/>
              </a:ln>
              <a:effectLst>
                <a:glow rad="70000">
                  <a:schemeClr val="accent2">
                    <a:tint val="30000"/>
                    <a:shade val="95000"/>
                    <a:satMod val="300000"/>
                    <a:alpha val="50000"/>
                  </a:schemeClr>
                </a:glow>
                <a:outerShdw blurRad="50800" dist="38100" dir="2700000" algn="tl" rotWithShape="0">
                  <a:prstClr val="black">
                    <a:alpha val="40000"/>
                  </a:prstClr>
                </a:outerShdw>
              </a:effectLst>
              <a:scene3d>
                <a:camera prst="perspectiveAbove"/>
                <a:lightRig rig="threePt" dir="t"/>
              </a:scene3d>
              <a:sp3d prstMaterial="plastic">
                <a:bevelT w="31750" h="1905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8" name="TextBox 37"/>
              <p:cNvSpPr txBox="1"/>
              <p:nvPr/>
            </p:nvSpPr>
            <p:spPr>
              <a:xfrm>
                <a:off x="-6119263" y="5691089"/>
                <a:ext cx="684803" cy="1477327"/>
              </a:xfrm>
              <a:prstGeom prst="rect">
                <a:avLst/>
              </a:prstGeom>
              <a:noFill/>
              <a:scene3d>
                <a:camera prst="orthographicFront">
                  <a:rot lat="19287788" lon="1156278" rev="20916529"/>
                </a:camera>
                <a:lightRig rig="chilly" dir="t"/>
              </a:scene3d>
              <a:sp3d prstMaterial="plastic">
                <a:bevelT w="12700"/>
              </a:sp3d>
            </p:spPr>
            <p:txBody>
              <a:bodyPr wrap="none" lIns="0" tIns="0" rIns="0" bIns="0" rtlCol="0">
                <a:spAutoFit/>
              </a:bodyPr>
              <a:lstStyle/>
              <a:p>
                <a:r>
                  <a:rPr lang="en-US" sz="8000" dirty="0" smtClean="0">
                    <a:ln w="25400">
                      <a:solidFill>
                        <a:srgbClr val="333333"/>
                      </a:solidFill>
                    </a:ln>
                    <a:gradFill flip="none" rotWithShape="1">
                      <a:gsLst>
                        <a:gs pos="51000">
                          <a:srgbClr val="A5FDA7"/>
                        </a:gs>
                        <a:gs pos="39000">
                          <a:srgbClr val="34FC2A"/>
                        </a:gs>
                        <a:gs pos="71000">
                          <a:srgbClr val="06B606"/>
                        </a:gs>
                      </a:gsLst>
                      <a:lin ang="0" scaled="0"/>
                      <a:tileRect/>
                    </a:gradFill>
                    <a:effectLst>
                      <a:outerShdw blurRad="114300" algn="ctr" rotWithShape="0">
                        <a:srgbClr val="333333"/>
                      </a:outerShdw>
                    </a:effectLst>
                    <a:latin typeface="Segoe Black" pitchFamily="34" charset="0"/>
                  </a:rPr>
                  <a:t>$</a:t>
                </a:r>
              </a:p>
            </p:txBody>
          </p:sp>
        </p:grpSp>
      </p:grpSp>
      <p:sp>
        <p:nvSpPr>
          <p:cNvPr id="2" name="Title 1"/>
          <p:cNvSpPr>
            <a:spLocks noGrp="1"/>
          </p:cNvSpPr>
          <p:nvPr>
            <p:ph type="title"/>
          </p:nvPr>
        </p:nvSpPr>
        <p:spPr>
          <a:effectLst/>
        </p:spPr>
        <p:txBody>
          <a:bodyPr/>
          <a:lstStyle/>
          <a:p>
            <a:r>
              <a:rPr lang="en-US" dirty="0" smtClean="0"/>
              <a:t>Opportunity Software Brings</a:t>
            </a:r>
            <a:endParaRPr lang="en-US" dirty="0"/>
          </a:p>
        </p:txBody>
      </p:sp>
      <p:grpSp>
        <p:nvGrpSpPr>
          <p:cNvPr id="8" name="Group 30"/>
          <p:cNvGrpSpPr/>
          <p:nvPr/>
        </p:nvGrpSpPr>
        <p:grpSpPr>
          <a:xfrm>
            <a:off x="398582" y="1375174"/>
            <a:ext cx="8004214" cy="4728023"/>
            <a:chOff x="478298" y="1650209"/>
            <a:chExt cx="9605057" cy="5673627"/>
          </a:xfrm>
          <a:effectLst/>
        </p:grpSpPr>
        <p:sp>
          <p:nvSpPr>
            <p:cNvPr id="99" name="Pie 98"/>
            <p:cNvSpPr/>
            <p:nvPr/>
          </p:nvSpPr>
          <p:spPr bwMode="auto">
            <a:xfrm>
              <a:off x="478298" y="1650209"/>
              <a:ext cx="9605057" cy="5673627"/>
            </a:xfrm>
            <a:prstGeom prst="pie">
              <a:avLst>
                <a:gd name="adj1" fmla="val 10804482"/>
                <a:gd name="adj2" fmla="val 16200000"/>
              </a:avLst>
            </a:prstGeom>
            <a:gradFill flip="none" rotWithShape="1">
              <a:gsLst>
                <a:gs pos="0">
                  <a:srgbClr val="042EDE"/>
                </a:gs>
                <a:gs pos="39999">
                  <a:srgbClr val="0192FF"/>
                </a:gs>
                <a:gs pos="70000">
                  <a:srgbClr val="4BD0FF"/>
                </a:gs>
                <a:gs pos="100000">
                  <a:srgbClr val="FFEBFA"/>
                </a:gs>
              </a:gsLst>
              <a:lin ang="27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a:scene3d>
              <a:camera prst="orthographicFront"/>
              <a:lightRig rig="glow" dir="t">
                <a:rot lat="0" lon="0" rev="2700000"/>
              </a:lightRig>
            </a:scene3d>
            <a:sp3d>
              <a:bevelT/>
              <a:bevelB/>
            </a:sp3d>
          </p:spPr>
          <p:txBody>
            <a:bodyPr vert="horz" wrap="square" lIns="91440" tIns="45720" rIns="91440" bIns="45720" numCol="1" rtlCol="0" anchor="ctr" anchorCtr="0" compatLnSpc="1">
              <a:prstTxWarp prst="textNoShape">
                <a:avLst/>
              </a:prstTxWarp>
            </a:bodyPr>
            <a:lstStyle/>
            <a:p>
              <a:pPr>
                <a:defRPr/>
              </a:pPr>
              <a:endParaRPr lang="en-US" smtClean="0"/>
            </a:p>
          </p:txBody>
        </p:sp>
        <p:sp>
          <p:nvSpPr>
            <p:cNvPr id="106" name="TextBox 105"/>
            <p:cNvSpPr txBox="1"/>
            <p:nvPr/>
          </p:nvSpPr>
          <p:spPr>
            <a:xfrm>
              <a:off x="3115436" y="2081755"/>
              <a:ext cx="2085934" cy="824841"/>
            </a:xfrm>
            <a:prstGeom prst="rect">
              <a:avLst/>
            </a:prstGeom>
            <a:noFill/>
          </p:spPr>
          <p:txBody>
            <a:bodyPr wrap="square" rtlCol="0">
              <a:spAutoFit/>
            </a:bodyPr>
            <a:lstStyle/>
            <a:p>
              <a:pPr algn="ctr">
                <a:lnSpc>
                  <a:spcPct val="85000"/>
                </a:lnSpc>
              </a:pPr>
              <a:r>
                <a:rPr lang="en-US" sz="2300" dirty="0" smtClean="0">
                  <a:gradFill>
                    <a:gsLst>
                      <a:gs pos="0">
                        <a:srgbClr val="171717"/>
                      </a:gs>
                      <a:gs pos="50000">
                        <a:schemeClr val="bg2"/>
                      </a:gs>
                    </a:gsLst>
                    <a:lin ang="5400000" scaled="0"/>
                  </a:gradFill>
                  <a:effectLst>
                    <a:glow rad="101600">
                      <a:schemeClr val="tx1">
                        <a:alpha val="40000"/>
                      </a:schemeClr>
                    </a:glow>
                  </a:effectLst>
                </a:rPr>
                <a:t>More Innovation</a:t>
              </a:r>
            </a:p>
          </p:txBody>
        </p:sp>
        <p:pic>
          <p:nvPicPr>
            <p:cNvPr id="9" name="Rectangle 42"/>
            <p:cNvPicPr>
              <a:picLocks noChangeAspect="1" noChangeArrowheads="1"/>
            </p:cNvPicPr>
            <p:nvPr/>
          </p:nvPicPr>
          <p:blipFill>
            <a:blip r:embed="rId4"/>
            <a:srcRect/>
            <a:stretch>
              <a:fillRect/>
            </a:stretch>
          </p:blipFill>
          <p:spPr bwMode="auto">
            <a:xfrm>
              <a:off x="889000" y="3103308"/>
              <a:ext cx="1683911" cy="1286268"/>
            </a:xfrm>
            <a:prstGeom prst="rect">
              <a:avLst/>
            </a:prstGeom>
            <a:noFill/>
            <a:ln w="9525">
              <a:noFill/>
              <a:miter lim="800000"/>
              <a:headEnd/>
              <a:tailEnd/>
            </a:ln>
          </p:spPr>
        </p:pic>
        <p:pic>
          <p:nvPicPr>
            <p:cNvPr id="6" name="Rectangle 40"/>
            <p:cNvPicPr>
              <a:picLocks noChangeAspect="1" noChangeArrowheads="1"/>
            </p:cNvPicPr>
            <p:nvPr/>
          </p:nvPicPr>
          <p:blipFill>
            <a:blip r:embed="rId5"/>
            <a:srcRect/>
            <a:stretch>
              <a:fillRect/>
            </a:stretch>
          </p:blipFill>
          <p:spPr bwMode="auto">
            <a:xfrm>
              <a:off x="1996703" y="2530662"/>
              <a:ext cx="1603360" cy="1272204"/>
            </a:xfrm>
            <a:prstGeom prst="rect">
              <a:avLst/>
            </a:prstGeom>
            <a:noFill/>
            <a:ln w="9525">
              <a:noFill/>
              <a:miter lim="800000"/>
              <a:headEnd/>
              <a:tailEnd/>
            </a:ln>
          </p:spPr>
        </p:pic>
      </p:grpSp>
      <p:grpSp>
        <p:nvGrpSpPr>
          <p:cNvPr id="10" name="Group 31"/>
          <p:cNvGrpSpPr/>
          <p:nvPr/>
        </p:nvGrpSpPr>
        <p:grpSpPr>
          <a:xfrm>
            <a:off x="799335" y="1375174"/>
            <a:ext cx="7939228" cy="4728023"/>
            <a:chOff x="959202" y="1650208"/>
            <a:chExt cx="9527073" cy="5673627"/>
          </a:xfrm>
          <a:effectLst/>
        </p:grpSpPr>
        <p:sp>
          <p:nvSpPr>
            <p:cNvPr id="100" name="Pie 99"/>
            <p:cNvSpPr/>
            <p:nvPr/>
          </p:nvSpPr>
          <p:spPr bwMode="auto">
            <a:xfrm rot="5400000">
              <a:off x="2885925" y="-276515"/>
              <a:ext cx="5673627" cy="9527073"/>
            </a:xfrm>
            <a:prstGeom prst="pie">
              <a:avLst>
                <a:gd name="adj1" fmla="val 10751659"/>
                <a:gd name="adj2" fmla="val 16200000"/>
              </a:avLst>
            </a:prstGeom>
            <a:gradFill flip="none" rotWithShape="1">
              <a:gsLst>
                <a:gs pos="0">
                  <a:srgbClr val="803802"/>
                </a:gs>
                <a:gs pos="39999">
                  <a:srgbClr val="F0720A"/>
                </a:gs>
                <a:gs pos="70000">
                  <a:srgbClr val="F8BF20"/>
                </a:gs>
                <a:gs pos="100000">
                  <a:srgbClr val="FFEBFA"/>
                </a:gs>
              </a:gsLst>
              <a:lin ang="27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a:scene3d>
              <a:camera prst="orthographicFront"/>
              <a:lightRig rig="glow" dir="t">
                <a:rot lat="0" lon="0" rev="2700000"/>
              </a:lightRig>
            </a:scene3d>
            <a:sp3d>
              <a:bevelT/>
              <a:bevelB/>
            </a:sp3d>
          </p:spPr>
          <p:txBody>
            <a:bodyPr vert="horz" wrap="square" lIns="91440" tIns="45720" rIns="91440" bIns="45720" numCol="1" rtlCol="0" anchor="ctr" anchorCtr="0" compatLnSpc="1">
              <a:prstTxWarp prst="textNoShape">
                <a:avLst/>
              </a:prstTxWarp>
            </a:bodyPr>
            <a:lstStyle/>
            <a:p>
              <a:pPr>
                <a:defRPr/>
              </a:pPr>
              <a:endParaRPr lang="en-US" smtClean="0"/>
            </a:p>
          </p:txBody>
        </p:sp>
        <p:sp>
          <p:nvSpPr>
            <p:cNvPr id="107" name="TextBox 106"/>
            <p:cNvSpPr txBox="1"/>
            <p:nvPr/>
          </p:nvSpPr>
          <p:spPr>
            <a:xfrm>
              <a:off x="5763159" y="2081755"/>
              <a:ext cx="2300194" cy="824841"/>
            </a:xfrm>
            <a:prstGeom prst="rect">
              <a:avLst/>
            </a:prstGeom>
            <a:noFill/>
          </p:spPr>
          <p:txBody>
            <a:bodyPr wrap="square" rtlCol="0">
              <a:spAutoFit/>
            </a:bodyPr>
            <a:lstStyle/>
            <a:p>
              <a:pPr algn="ctr">
                <a:lnSpc>
                  <a:spcPct val="85000"/>
                </a:lnSpc>
              </a:pPr>
              <a:r>
                <a:rPr lang="en-US" sz="2300" dirty="0" smtClean="0">
                  <a:gradFill>
                    <a:gsLst>
                      <a:gs pos="0">
                        <a:srgbClr val="171717"/>
                      </a:gs>
                      <a:gs pos="50000">
                        <a:schemeClr val="bg2"/>
                      </a:gs>
                    </a:gsLst>
                    <a:lin ang="5400000" scaled="0"/>
                  </a:gradFill>
                  <a:effectLst>
                    <a:glow rad="101600">
                      <a:schemeClr val="tx1">
                        <a:alpha val="40000"/>
                      </a:schemeClr>
                    </a:glow>
                  </a:effectLst>
                </a:rPr>
                <a:t>More Productivity</a:t>
              </a:r>
            </a:p>
          </p:txBody>
        </p:sp>
        <p:pic>
          <p:nvPicPr>
            <p:cNvPr id="23554" name="Picture 2" descr="I:\SHOW_ART\Executive_Show_Art\07_EXECUTIVE_SHOW_ART\Raikes - 030707 - VoiceCon\Artwork\PNGs\Communicatiosn-page.png"/>
            <p:cNvPicPr>
              <a:picLocks noChangeAspect="1" noChangeArrowheads="1"/>
            </p:cNvPicPr>
            <p:nvPr/>
          </p:nvPicPr>
          <p:blipFill>
            <a:blip r:embed="rId6" cstate="print"/>
            <a:srcRect/>
            <a:stretch>
              <a:fillRect/>
            </a:stretch>
          </p:blipFill>
          <p:spPr bwMode="auto">
            <a:xfrm>
              <a:off x="7800627" y="2526525"/>
              <a:ext cx="2055894" cy="1472879"/>
            </a:xfrm>
            <a:prstGeom prst="rect">
              <a:avLst/>
            </a:prstGeom>
            <a:noFill/>
            <a:effectLst>
              <a:outerShdw blurRad="50800" dist="38100" dir="2700000" algn="tl" rotWithShape="0">
                <a:prstClr val="black">
                  <a:alpha val="40000"/>
                </a:prstClr>
              </a:outerShdw>
            </a:effectLst>
          </p:spPr>
        </p:pic>
      </p:grpSp>
      <p:grpSp>
        <p:nvGrpSpPr>
          <p:cNvPr id="11" name="Group 112"/>
          <p:cNvGrpSpPr/>
          <p:nvPr/>
        </p:nvGrpSpPr>
        <p:grpSpPr>
          <a:xfrm>
            <a:off x="2501448" y="2658149"/>
            <a:ext cx="4111625" cy="2409972"/>
            <a:chOff x="3016250" y="2894057"/>
            <a:chExt cx="4933950" cy="2891966"/>
          </a:xfrm>
          <a:effectLst/>
        </p:grpSpPr>
        <p:sp>
          <p:nvSpPr>
            <p:cNvPr id="111" name="Oval 110"/>
            <p:cNvSpPr/>
            <p:nvPr/>
          </p:nvSpPr>
          <p:spPr bwMode="auto">
            <a:xfrm>
              <a:off x="3016250" y="2894057"/>
              <a:ext cx="4933950" cy="2891966"/>
            </a:xfrm>
            <a:prstGeom prst="ellipse">
              <a:avLst/>
            </a:prstGeom>
            <a:gradFill flip="none" rotWithShape="1">
              <a:gsLst>
                <a:gs pos="0">
                  <a:schemeClr val="tx1"/>
                </a:gs>
                <a:gs pos="77000">
                  <a:schemeClr val="tx1">
                    <a:alpha val="0"/>
                  </a:schemeClr>
                </a:gs>
                <a:gs pos="100000">
                  <a:schemeClr val="tx1">
                    <a:alpha val="0"/>
                  </a:schemeClr>
                </a:gs>
              </a:gsLst>
              <a:lin ang="16200000" scaled="1"/>
              <a:tileRect/>
            </a:gradFill>
            <a:ln w="19050">
              <a:solidFill>
                <a:schemeClr val="tx1">
                  <a:alpha val="23000"/>
                </a:schemeClr>
              </a:solidFill>
            </a:ln>
            <a:effectLst>
              <a:innerShdw blurRad="3937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7">
                <a:defRPr/>
              </a:pPr>
              <a:endParaRPr lang="en-US" dirty="0" smtClean="0"/>
            </a:p>
          </p:txBody>
        </p:sp>
        <p:sp>
          <p:nvSpPr>
            <p:cNvPr id="92" name="Oval 91"/>
            <p:cNvSpPr/>
            <p:nvPr/>
          </p:nvSpPr>
          <p:spPr bwMode="auto">
            <a:xfrm>
              <a:off x="3194050" y="3038476"/>
              <a:ext cx="4578350" cy="2603129"/>
            </a:xfrm>
            <a:prstGeom prst="ellipse">
              <a:avLst/>
            </a:prstGeom>
            <a:gradFill flip="none" rotWithShape="1">
              <a:gsLst>
                <a:gs pos="0">
                  <a:srgbClr val="ECF5FE"/>
                </a:gs>
                <a:gs pos="70000">
                  <a:srgbClr val="E3F0FD"/>
                </a:gs>
                <a:gs pos="75000">
                  <a:srgbClr val="ECF5FE"/>
                </a:gs>
                <a:gs pos="100000">
                  <a:srgbClr val="F4F9FE"/>
                </a:gs>
              </a:gsLst>
              <a:path path="circle">
                <a:fillToRect l="50000" t="50000" r="50000" b="50000"/>
              </a:path>
              <a:tileRect/>
            </a:gradFill>
            <a:ln>
              <a:noFill/>
              <a:headEnd type="none" w="med" len="med"/>
              <a:tailEnd type="none" w="med" len="med"/>
            </a:ln>
            <a:effectLst>
              <a:outerShdw blurRad="152400" rotWithShape="0">
                <a:srgbClr val="000000">
                  <a:alpha val="65000"/>
                </a:srgbClr>
              </a:outerShdw>
            </a:effectLst>
            <a:scene3d>
              <a:camera prst="orthographicFront"/>
              <a:lightRig rig="glow" dir="t"/>
            </a:scene3d>
            <a:sp3d prstMaterial="dkEdge">
              <a:bevelT w="1587500" h="1587500"/>
              <a:extrusionClr>
                <a:srgbClr val="08519A"/>
              </a:extrusionClr>
              <a:contourClr>
                <a:srgbClr val="000000"/>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sz="2000" spc="-125"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4" name="TextBox 93"/>
            <p:cNvSpPr txBox="1"/>
            <p:nvPr/>
          </p:nvSpPr>
          <p:spPr>
            <a:xfrm>
              <a:off x="3908424" y="3873098"/>
              <a:ext cx="3149602" cy="490981"/>
            </a:xfrm>
            <a:prstGeom prst="rect">
              <a:avLst/>
            </a:prstGeom>
            <a:noFill/>
          </p:spPr>
          <p:txBody>
            <a:bodyPr wrap="square" lIns="91440" tIns="45720" rIns="91440" bIns="0" rtlCol="0" anchor="ctr">
              <a:spAutoFit/>
            </a:bodyPr>
            <a:lstStyle/>
            <a:p>
              <a:pPr algn="ctr" defTabSz="914290">
                <a:lnSpc>
                  <a:spcPct val="70000"/>
                </a:lnSpc>
                <a:defRPr/>
              </a:pPr>
              <a:r>
                <a:rPr lang="en-US" sz="3300" i="1"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Basic VoIP</a:t>
              </a:r>
            </a:p>
          </p:txBody>
        </p:sp>
        <p:sp>
          <p:nvSpPr>
            <p:cNvPr id="95" name="TextBox 94"/>
            <p:cNvSpPr txBox="1"/>
            <p:nvPr/>
          </p:nvSpPr>
          <p:spPr>
            <a:xfrm>
              <a:off x="3908424" y="4656181"/>
              <a:ext cx="3149602" cy="358945"/>
            </a:xfrm>
            <a:prstGeom prst="rect">
              <a:avLst/>
            </a:prstGeom>
            <a:noFill/>
          </p:spPr>
          <p:txBody>
            <a:bodyPr wrap="square" lIns="91440" tIns="45720" rIns="91440" bIns="0" rtlCol="0" anchor="ctr">
              <a:spAutoFit/>
            </a:bodyPr>
            <a:lstStyle/>
            <a:p>
              <a:pPr algn="ctr" defTabSz="914290">
                <a:lnSpc>
                  <a:spcPct val="70000"/>
                </a:lnSpc>
                <a:defRPr/>
              </a:pPr>
              <a:r>
                <a:rPr lang="en-US" sz="2300" i="1"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rPr>
                <a:t>Cost Reduction</a:t>
              </a:r>
            </a:p>
          </p:txBody>
        </p:sp>
      </p:grpSp>
      <p:grpSp>
        <p:nvGrpSpPr>
          <p:cNvPr id="40" name="Group 39"/>
          <p:cNvGrpSpPr/>
          <p:nvPr/>
        </p:nvGrpSpPr>
        <p:grpSpPr>
          <a:xfrm>
            <a:off x="398582" y="1592327"/>
            <a:ext cx="8004214" cy="4803951"/>
            <a:chOff x="398582" y="1592327"/>
            <a:chExt cx="8004214" cy="4803951"/>
          </a:xfrm>
          <a:effectLst/>
        </p:grpSpPr>
        <p:grpSp>
          <p:nvGrpSpPr>
            <p:cNvPr id="5" name="Group 33"/>
            <p:cNvGrpSpPr/>
            <p:nvPr/>
          </p:nvGrpSpPr>
          <p:grpSpPr>
            <a:xfrm>
              <a:off x="398582" y="1592327"/>
              <a:ext cx="8004214" cy="4803951"/>
              <a:chOff x="478298" y="1910789"/>
              <a:chExt cx="9605057" cy="5764741"/>
            </a:xfrm>
          </p:grpSpPr>
          <p:sp>
            <p:nvSpPr>
              <p:cNvPr id="102" name="Pie 101"/>
              <p:cNvSpPr/>
              <p:nvPr/>
            </p:nvSpPr>
            <p:spPr bwMode="auto">
              <a:xfrm rot="16200000">
                <a:off x="2398456" y="-9369"/>
                <a:ext cx="5764741" cy="9605057"/>
              </a:xfrm>
              <a:prstGeom prst="pie">
                <a:avLst>
                  <a:gd name="adj1" fmla="val 10777966"/>
                  <a:gd name="adj2" fmla="val 16200206"/>
                </a:avLst>
              </a:prstGeom>
              <a:gradFill flip="none" rotWithShape="1">
                <a:gsLst>
                  <a:gs pos="0">
                    <a:srgbClr val="D09500"/>
                  </a:gs>
                  <a:gs pos="39999">
                    <a:srgbClr val="FFCC4B"/>
                  </a:gs>
                  <a:gs pos="70000">
                    <a:srgbClr val="FFE29B"/>
                  </a:gs>
                  <a:gs pos="100000">
                    <a:srgbClr val="FFEBFA"/>
                  </a:gs>
                </a:gsLst>
                <a:lin ang="27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2700000"/>
                </a:lightRig>
              </a:scene3d>
              <a:sp3d>
                <a:bevelT/>
                <a:bevelB/>
              </a:sp3d>
            </p:spPr>
            <p:txBody>
              <a:bodyPr vert="horz" wrap="square" lIns="91440" tIns="45720" rIns="91440" bIns="45720" numCol="1" rtlCol="0" anchor="ctr" anchorCtr="0" compatLnSpc="1">
                <a:prstTxWarp prst="textNoShape">
                  <a:avLst/>
                </a:prstTxWarp>
              </a:bodyPr>
              <a:lstStyle/>
              <a:p>
                <a:pPr defTabSz="761910">
                  <a:defRPr/>
                </a:pPr>
                <a:endParaRPr lang="en-US" dirty="0" smtClean="0"/>
              </a:p>
            </p:txBody>
          </p:sp>
          <p:sp>
            <p:nvSpPr>
              <p:cNvPr id="108" name="TextBox 107"/>
              <p:cNvSpPr txBox="1"/>
              <p:nvPr/>
            </p:nvSpPr>
            <p:spPr>
              <a:xfrm>
                <a:off x="3553342" y="6335313"/>
                <a:ext cx="1543793" cy="824841"/>
              </a:xfrm>
              <a:prstGeom prst="rect">
                <a:avLst/>
              </a:prstGeom>
              <a:noFill/>
            </p:spPr>
            <p:txBody>
              <a:bodyPr wrap="square" rtlCol="0">
                <a:spAutoFit/>
              </a:bodyPr>
              <a:lstStyle/>
              <a:p>
                <a:pPr algn="ctr">
                  <a:lnSpc>
                    <a:spcPct val="85000"/>
                  </a:lnSpc>
                </a:pPr>
                <a:r>
                  <a:rPr lang="en-US" sz="2300" dirty="0" smtClean="0">
                    <a:gradFill>
                      <a:gsLst>
                        <a:gs pos="0">
                          <a:srgbClr val="171717"/>
                        </a:gs>
                        <a:gs pos="50000">
                          <a:schemeClr val="bg2"/>
                        </a:gs>
                      </a:gsLst>
                      <a:lin ang="5400000" scaled="0"/>
                    </a:gradFill>
                    <a:effectLst>
                      <a:glow rad="101600">
                        <a:schemeClr val="tx1">
                          <a:alpha val="40000"/>
                        </a:schemeClr>
                      </a:glow>
                    </a:effectLst>
                  </a:rPr>
                  <a:t>More Choice</a:t>
                </a:r>
              </a:p>
            </p:txBody>
          </p:sp>
          <p:grpSp>
            <p:nvGrpSpPr>
              <p:cNvPr id="7" name="Group 39"/>
              <p:cNvGrpSpPr/>
              <p:nvPr/>
            </p:nvGrpSpPr>
            <p:grpSpPr>
              <a:xfrm>
                <a:off x="1644650" y="4889638"/>
                <a:ext cx="1766211" cy="2021799"/>
                <a:chOff x="1644650" y="6068396"/>
                <a:chExt cx="1617258" cy="1883392"/>
              </a:xfrm>
            </p:grpSpPr>
            <p:pic>
              <p:nvPicPr>
                <p:cNvPr id="17" name="Rectangle 27649"/>
                <p:cNvPicPr>
                  <a:picLocks noChangeAspect="1" noChangeArrowheads="1"/>
                </p:cNvPicPr>
                <p:nvPr/>
              </p:nvPicPr>
              <p:blipFill>
                <a:blip r:embed="rId7" cstate="print"/>
                <a:srcRect l="11259" t="13527" r="7193" b="9157"/>
                <a:stretch>
                  <a:fillRect/>
                </a:stretch>
              </p:blipFill>
              <p:spPr bwMode="auto">
                <a:xfrm>
                  <a:off x="1644650" y="6068396"/>
                  <a:ext cx="580648" cy="82682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8" name="Rectangle 646154"/>
                <p:cNvPicPr>
                  <a:picLocks noChangeAspect="1" noChangeArrowheads="1"/>
                </p:cNvPicPr>
                <p:nvPr/>
              </p:nvPicPr>
              <p:blipFill>
                <a:blip r:embed="rId8" cstate="print"/>
                <a:srcRect/>
                <a:stretch>
                  <a:fillRect/>
                </a:stretch>
              </p:blipFill>
              <p:spPr bwMode="auto">
                <a:xfrm>
                  <a:off x="2282666" y="6406465"/>
                  <a:ext cx="979242" cy="7102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0" name="Rectangle 31777"/>
                <p:cNvPicPr>
                  <a:picLocks noChangeAspect="1" noChangeArrowheads="1"/>
                </p:cNvPicPr>
                <p:nvPr/>
              </p:nvPicPr>
              <p:blipFill>
                <a:blip r:embed="rId9"/>
                <a:srcRect/>
                <a:stretch>
                  <a:fillRect/>
                </a:stretch>
              </p:blipFill>
              <p:spPr bwMode="auto">
                <a:xfrm>
                  <a:off x="2253606" y="6243144"/>
                  <a:ext cx="321593" cy="33804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3" name="Picture 10" descr="phone"/>
                <p:cNvPicPr>
                  <a:picLocks noChangeAspect="1" noChangeArrowheads="1"/>
                </p:cNvPicPr>
                <p:nvPr/>
              </p:nvPicPr>
              <p:blipFill>
                <a:blip r:embed="rId10" cstate="print"/>
                <a:srcRect/>
                <a:stretch>
                  <a:fillRect/>
                </a:stretch>
              </p:blipFill>
              <p:spPr bwMode="auto">
                <a:xfrm>
                  <a:off x="2507869" y="7214809"/>
                  <a:ext cx="301890" cy="736979"/>
                </a:xfrm>
                <a:prstGeom prst="rect">
                  <a:avLst/>
                </a:prstGeom>
                <a:noFill/>
                <a:effectLst>
                  <a:outerShdw blurRad="50800" dist="38100" dir="2700000" algn="tl" rotWithShape="0">
                    <a:prstClr val="black">
                      <a:alpha val="40000"/>
                    </a:prstClr>
                  </a:outerShdw>
                </a:effectLst>
              </p:spPr>
            </p:pic>
          </p:grpSp>
        </p:grpSp>
        <p:pic>
          <p:nvPicPr>
            <p:cNvPr id="36" name="Picture 2"/>
            <p:cNvPicPr>
              <a:picLocks noChangeAspect="1" noChangeArrowheads="1"/>
            </p:cNvPicPr>
            <p:nvPr/>
          </p:nvPicPr>
          <p:blipFill>
            <a:blip r:embed="rId11" cstate="print"/>
            <a:srcRect/>
            <a:stretch>
              <a:fillRect/>
            </a:stretch>
          </p:blipFill>
          <p:spPr bwMode="auto">
            <a:xfrm>
              <a:off x="695327" y="4064165"/>
              <a:ext cx="466724" cy="745960"/>
            </a:xfrm>
            <a:prstGeom prst="rect">
              <a:avLst/>
            </a:prstGeom>
            <a:noFill/>
            <a:ln w="9525">
              <a:noFill/>
              <a:miter lim="800000"/>
              <a:headEnd/>
              <a:tailEnd/>
            </a:ln>
            <a:effectLst>
              <a:outerShdw blurRad="50800" dist="38100" dir="2700000" algn="tl" rotWithShape="0">
                <a:prstClr val="black">
                  <a:alpha val="40000"/>
                </a:prstClr>
              </a:outerShdw>
            </a:effectLst>
          </p:spPr>
        </p:pic>
      </p:grpSp>
      <p:grpSp>
        <p:nvGrpSpPr>
          <p:cNvPr id="12" name="Group 39"/>
          <p:cNvGrpSpPr/>
          <p:nvPr/>
        </p:nvGrpSpPr>
        <p:grpSpPr>
          <a:xfrm>
            <a:off x="2664737" y="2779100"/>
            <a:ext cx="3815292" cy="2169274"/>
            <a:chOff x="-4578350" y="3834941"/>
            <a:chExt cx="4578350" cy="2603129"/>
          </a:xfrm>
          <a:effectLst/>
        </p:grpSpPr>
        <p:sp>
          <p:nvSpPr>
            <p:cNvPr id="37" name="Oval 36"/>
            <p:cNvSpPr/>
            <p:nvPr/>
          </p:nvSpPr>
          <p:spPr bwMode="auto">
            <a:xfrm>
              <a:off x="-4578350" y="3834941"/>
              <a:ext cx="4578350" cy="2603129"/>
            </a:xfrm>
            <a:prstGeom prst="ellipse">
              <a:avLst/>
            </a:prstGeom>
            <a:gradFill flip="none" rotWithShape="1">
              <a:gsLst>
                <a:gs pos="0">
                  <a:schemeClr val="accent3">
                    <a:lumMod val="60000"/>
                    <a:lumOff val="40000"/>
                  </a:schemeClr>
                </a:gs>
                <a:gs pos="70000">
                  <a:schemeClr val="accent3">
                    <a:lumMod val="75000"/>
                  </a:schemeClr>
                </a:gs>
                <a:gs pos="75000">
                  <a:schemeClr val="accent3">
                    <a:lumMod val="75000"/>
                  </a:schemeClr>
                </a:gs>
                <a:gs pos="100000">
                  <a:schemeClr val="accent3">
                    <a:lumMod val="50000"/>
                  </a:schemeClr>
                </a:gs>
              </a:gsLst>
              <a:path path="circle">
                <a:fillToRect l="50000" t="50000" r="50000" b="50000"/>
              </a:path>
              <a:tileRect/>
            </a:gradFill>
            <a:ln>
              <a:noFill/>
              <a:headEnd type="none" w="med" len="med"/>
              <a:tailEnd type="none" w="med" len="med"/>
            </a:ln>
            <a:effectLst>
              <a:outerShdw blurRad="152400" rotWithShape="0">
                <a:srgbClr val="000000">
                  <a:alpha val="65000"/>
                </a:srgbClr>
              </a:outerShdw>
            </a:effectLst>
            <a:scene3d>
              <a:camera prst="orthographicFront"/>
              <a:lightRig rig="glow" dir="t">
                <a:rot lat="0" lon="0" rev="0"/>
              </a:lightRig>
            </a:scene3d>
            <a:sp3d prstMaterial="dkEdge">
              <a:bevelT w="1536700" h="1536700"/>
              <a:extrusionClr>
                <a:srgbClr val="08519A"/>
              </a:extrusionClr>
              <a:contourClr>
                <a:srgbClr val="000000"/>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sz="2000" spc="-125"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5" name="TextBox 34"/>
            <p:cNvSpPr txBox="1"/>
            <p:nvPr/>
          </p:nvSpPr>
          <p:spPr>
            <a:xfrm>
              <a:off x="-4190547" y="4586381"/>
              <a:ext cx="3802745" cy="1107996"/>
            </a:xfrm>
            <a:prstGeom prst="rect">
              <a:avLst/>
            </a:prstGeom>
            <a:noFill/>
            <a:ln w="9525">
              <a:noFill/>
              <a:miter lim="800000"/>
              <a:headEnd/>
              <a:tailEnd/>
            </a:ln>
            <a:effectLst>
              <a:outerShdw blurRad="190500" algn="ctr" rotWithShape="0">
                <a:srgbClr val="000000">
                  <a:alpha val="90000"/>
                </a:srgbClr>
              </a:outerShdw>
            </a:effectLst>
          </p:spPr>
          <p:txBody>
            <a:bodyPr vert="horz" wrap="square" lIns="0" tIns="0" rIns="0" bIns="0" numCol="1" anchor="t" anchorCtr="0" compatLnSpc="1">
              <a:prstTxWarp prst="textNoShape">
                <a:avLst/>
              </a:prstTxWarp>
              <a:spAutoFit/>
            </a:bodyPr>
            <a:lstStyle/>
            <a:p>
              <a:pPr algn="ctr" defTabSz="912703">
                <a:lnSpc>
                  <a:spcPct val="90000"/>
                </a:lnSpc>
                <a:defRPr/>
              </a:pPr>
              <a:r>
                <a:rPr lang="en-US" sz="3300" i="1" spc="-167" dirty="0" smtClean="0">
                  <a:ln w="18415" cmpd="sng">
                    <a:solidFill>
                      <a:srgbClr val="000000"/>
                    </a:solidFill>
                    <a:prstDash val="solid"/>
                  </a:ln>
                  <a:gradFill>
                    <a:gsLst>
                      <a:gs pos="0">
                        <a:srgbClr val="FDC117"/>
                      </a:gs>
                      <a:gs pos="28000">
                        <a:srgbClr val="FBE457"/>
                      </a:gs>
                      <a:gs pos="68000">
                        <a:srgbClr val="FFFEFB"/>
                      </a:gs>
                    </a:gsLst>
                    <a:lin ang="5400000" scaled="1"/>
                  </a:gradFill>
                  <a:latin typeface="Segoe Black" pitchFamily="34" charset="0"/>
                  <a:cs typeface="Arial" charset="0"/>
                </a:rPr>
                <a:t>Software-Powered VoIP</a:t>
              </a:r>
            </a:p>
          </p:txBody>
        </p:sp>
      </p:gr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1000"/>
                                        <p:tgtEl>
                                          <p:spTgt spid="98"/>
                                        </p:tgtEl>
                                      </p:cBhvr>
                                    </p:animEffect>
                                  </p:childTnLst>
                                </p:cTn>
                              </p:par>
                            </p:childTnLst>
                          </p:cTn>
                        </p:par>
                        <p:par>
                          <p:cTn id="19" fill="hold">
                            <p:stCondLst>
                              <p:cond delay="2000"/>
                            </p:stCondLst>
                            <p:childTnLst>
                              <p:par>
                                <p:cTn id="20" presetID="23" presetClass="entr" presetSubtype="528" fill="hold" nodeType="afterEffect">
                                  <p:stCondLst>
                                    <p:cond delay="100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ppt_x</p:attrName>
                                        </p:attrNameLst>
                                      </p:cBhvr>
                                      <p:tavLst>
                                        <p:tav tm="0">
                                          <p:val>
                                            <p:fltVal val="0.5"/>
                                          </p:val>
                                        </p:tav>
                                        <p:tav tm="100000">
                                          <p:val>
                                            <p:strVal val="#ppt_x"/>
                                          </p:val>
                                        </p:tav>
                                      </p:tavLst>
                                    </p:anim>
                                    <p:anim calcmode="lin" valueType="num">
                                      <p:cBhvr>
                                        <p:cTn id="25" dur="1000" fill="hold"/>
                                        <p:tgtEl>
                                          <p:spTgt spid="8"/>
                                        </p:tgtEl>
                                        <p:attrNameLst>
                                          <p:attrName>ppt_y</p:attrName>
                                        </p:attrNameLst>
                                      </p:cBhvr>
                                      <p:tavLst>
                                        <p:tav tm="0">
                                          <p:val>
                                            <p:fltVal val="0.5"/>
                                          </p:val>
                                        </p:tav>
                                        <p:tav tm="100000">
                                          <p:val>
                                            <p:strVal val="#ppt_y"/>
                                          </p:val>
                                        </p:tav>
                                      </p:tavLst>
                                    </p:anim>
                                  </p:childTnLst>
                                </p:cTn>
                              </p:par>
                            </p:childTnLst>
                          </p:cTn>
                        </p:par>
                        <p:par>
                          <p:cTn id="26" fill="hold">
                            <p:stCondLst>
                              <p:cond delay="4000"/>
                            </p:stCondLst>
                            <p:childTnLst>
                              <p:par>
                                <p:cTn id="27" presetID="23" presetClass="entr" presetSubtype="52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ppt_x</p:attrName>
                                        </p:attrNameLst>
                                      </p:cBhvr>
                                      <p:tavLst>
                                        <p:tav tm="0">
                                          <p:val>
                                            <p:fltVal val="0.5"/>
                                          </p:val>
                                        </p:tav>
                                        <p:tav tm="100000">
                                          <p:val>
                                            <p:strVal val="#ppt_x"/>
                                          </p:val>
                                        </p:tav>
                                      </p:tavLst>
                                    </p:anim>
                                    <p:anim calcmode="lin" valueType="num">
                                      <p:cBhvr>
                                        <p:cTn id="32" dur="10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0"/>
                            </p:stCondLst>
                            <p:childTnLst>
                              <p:par>
                                <p:cTn id="34" presetID="23" presetClass="entr" presetSubtype="528"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fltVal val="0"/>
                                          </p:val>
                                        </p:tav>
                                        <p:tav tm="100000">
                                          <p:val>
                                            <p:strVal val="#ppt_w"/>
                                          </p:val>
                                        </p:tav>
                                      </p:tavLst>
                                    </p:anim>
                                    <p:anim calcmode="lin" valueType="num">
                                      <p:cBhvr>
                                        <p:cTn id="37" dur="1000" fill="hold"/>
                                        <p:tgtEl>
                                          <p:spTgt spid="3"/>
                                        </p:tgtEl>
                                        <p:attrNameLst>
                                          <p:attrName>ppt_h</p:attrName>
                                        </p:attrNameLst>
                                      </p:cBhvr>
                                      <p:tavLst>
                                        <p:tav tm="0">
                                          <p:val>
                                            <p:fltVal val="0"/>
                                          </p:val>
                                        </p:tav>
                                        <p:tav tm="100000">
                                          <p:val>
                                            <p:strVal val="#ppt_h"/>
                                          </p:val>
                                        </p:tav>
                                      </p:tavLst>
                                    </p:anim>
                                    <p:anim calcmode="lin" valueType="num">
                                      <p:cBhvr>
                                        <p:cTn id="38" dur="1000" fill="hold"/>
                                        <p:tgtEl>
                                          <p:spTgt spid="3"/>
                                        </p:tgtEl>
                                        <p:attrNameLst>
                                          <p:attrName>ppt_x</p:attrName>
                                        </p:attrNameLst>
                                      </p:cBhvr>
                                      <p:tavLst>
                                        <p:tav tm="0">
                                          <p:val>
                                            <p:fltVal val="0.5"/>
                                          </p:val>
                                        </p:tav>
                                        <p:tav tm="100000">
                                          <p:val>
                                            <p:strVal val="#ppt_x"/>
                                          </p:val>
                                        </p:tav>
                                      </p:tavLst>
                                    </p:anim>
                                    <p:anim calcmode="lin" valueType="num">
                                      <p:cBhvr>
                                        <p:cTn id="39" dur="1000" fill="hold"/>
                                        <p:tgtEl>
                                          <p:spTgt spid="3"/>
                                        </p:tgtEl>
                                        <p:attrNameLst>
                                          <p:attrName>ppt_y</p:attrName>
                                        </p:attrNameLst>
                                      </p:cBhvr>
                                      <p:tavLst>
                                        <p:tav tm="0">
                                          <p:val>
                                            <p:fltVal val="0.5"/>
                                          </p:val>
                                        </p:tav>
                                        <p:tav tm="100000">
                                          <p:val>
                                            <p:strVal val="#ppt_y"/>
                                          </p:val>
                                        </p:tav>
                                      </p:tavLst>
                                    </p:anim>
                                  </p:childTnLst>
                                </p:cTn>
                              </p:par>
                            </p:childTnLst>
                          </p:cTn>
                        </p:par>
                        <p:par>
                          <p:cTn id="40" fill="hold">
                            <p:stCondLst>
                              <p:cond delay="6000"/>
                            </p:stCondLst>
                            <p:childTnLst>
                              <p:par>
                                <p:cTn id="41" presetID="23" presetClass="entr" presetSubtype="528"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1000" fill="hold"/>
                                        <p:tgtEl>
                                          <p:spTgt spid="40"/>
                                        </p:tgtEl>
                                        <p:attrNameLst>
                                          <p:attrName>ppt_w</p:attrName>
                                        </p:attrNameLst>
                                      </p:cBhvr>
                                      <p:tavLst>
                                        <p:tav tm="0">
                                          <p:val>
                                            <p:fltVal val="0"/>
                                          </p:val>
                                        </p:tav>
                                        <p:tav tm="100000">
                                          <p:val>
                                            <p:strVal val="#ppt_w"/>
                                          </p:val>
                                        </p:tav>
                                      </p:tavLst>
                                    </p:anim>
                                    <p:anim calcmode="lin" valueType="num">
                                      <p:cBhvr>
                                        <p:cTn id="44" dur="1000" fill="hold"/>
                                        <p:tgtEl>
                                          <p:spTgt spid="40"/>
                                        </p:tgtEl>
                                        <p:attrNameLst>
                                          <p:attrName>ppt_h</p:attrName>
                                        </p:attrNameLst>
                                      </p:cBhvr>
                                      <p:tavLst>
                                        <p:tav tm="0">
                                          <p:val>
                                            <p:fltVal val="0"/>
                                          </p:val>
                                        </p:tav>
                                        <p:tav tm="100000">
                                          <p:val>
                                            <p:strVal val="#ppt_h"/>
                                          </p:val>
                                        </p:tav>
                                      </p:tavLst>
                                    </p:anim>
                                    <p:anim calcmode="lin" valueType="num">
                                      <p:cBhvr>
                                        <p:cTn id="45" dur="1000" fill="hold"/>
                                        <p:tgtEl>
                                          <p:spTgt spid="40"/>
                                        </p:tgtEl>
                                        <p:attrNameLst>
                                          <p:attrName>ppt_x</p:attrName>
                                        </p:attrNameLst>
                                      </p:cBhvr>
                                      <p:tavLst>
                                        <p:tav tm="0">
                                          <p:val>
                                            <p:fltVal val="0.5"/>
                                          </p:val>
                                        </p:tav>
                                        <p:tav tm="100000">
                                          <p:val>
                                            <p:strVal val="#ppt_x"/>
                                          </p:val>
                                        </p:tav>
                                      </p:tavLst>
                                    </p:anim>
                                    <p:anim calcmode="lin" valueType="num">
                                      <p:cBhvr>
                                        <p:cTn id="46" dur="10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bwMode="auto">
          <a:xfrm>
            <a:off x="1117600" y="4490720"/>
            <a:ext cx="7924800" cy="128016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lstStyle/>
          <a:p>
            <a:pPr eaLnBrk="0" hangingPunct="0">
              <a:defRPr/>
            </a:pPr>
            <a:endParaRPr lang="en-US" sz="2400" dirty="0">
              <a:solidFill>
                <a:schemeClr val="tx1"/>
              </a:solidFill>
            </a:endParaRPr>
          </a:p>
        </p:txBody>
      </p:sp>
      <p:pic>
        <p:nvPicPr>
          <p:cNvPr id="138251" name="Picture 11" descr="\\showsrus\Images\Branding_Photography\FY05 Partner Program OEM Photos - no expiration\Low res JPGs\OEM_Wiring_Closet.tif.jpg"/>
          <p:cNvPicPr>
            <a:picLocks noChangeAspect="1" noChangeArrowheads="1"/>
          </p:cNvPicPr>
          <p:nvPr/>
        </p:nvPicPr>
        <p:blipFill>
          <a:blip r:embed="rId3" cstate="screen">
            <a:duotone>
              <a:prstClr val="black"/>
              <a:srgbClr val="92D050">
                <a:tint val="45000"/>
                <a:satMod val="400000"/>
              </a:srgbClr>
            </a:duotone>
          </a:blip>
          <a:srcRect/>
          <a:stretch>
            <a:fillRect/>
          </a:stretch>
        </p:blipFill>
        <p:spPr bwMode="auto">
          <a:xfrm>
            <a:off x="66675" y="4489850"/>
            <a:ext cx="1920240" cy="1280160"/>
          </a:xfrm>
          <a:prstGeom prst="roundRect">
            <a:avLst/>
          </a:prstGeom>
          <a:noFill/>
          <a:ln>
            <a:solidFill>
              <a:srgbClr val="92D050"/>
            </a:solidFill>
          </a:ln>
          <a:effectLst>
            <a:outerShdw blurRad="50800" dist="38100" dir="5400000" algn="ctr" rotWithShape="0">
              <a:srgbClr val="000000">
                <a:alpha val="35000"/>
              </a:srgbClr>
            </a:outerShdw>
          </a:effectLst>
        </p:spPr>
      </p:pic>
      <p:sp>
        <p:nvSpPr>
          <p:cNvPr id="31" name="Rectangle 30"/>
          <p:cNvSpPr/>
          <p:nvPr/>
        </p:nvSpPr>
        <p:spPr bwMode="auto">
          <a:xfrm>
            <a:off x="1117600" y="3004820"/>
            <a:ext cx="7924800" cy="127952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eaLnBrk="0" hangingPunct="0">
              <a:defRPr/>
            </a:pPr>
            <a:endParaRPr lang="en-US" sz="2400" dirty="0">
              <a:solidFill>
                <a:schemeClr val="tx1"/>
              </a:solidFill>
            </a:endParaRPr>
          </a:p>
        </p:txBody>
      </p:sp>
      <p:pic>
        <p:nvPicPr>
          <p:cNvPr id="138250" name="Picture 10" descr="\\showsrus\Images\Branding_Photography\FY05 Partner Program OEM Photos - no expiration\Low res JPGs\OEM_Euro_Africa_Americas4.tif.jpg"/>
          <p:cNvPicPr>
            <a:picLocks noChangeAspect="1" noChangeArrowheads="1"/>
          </p:cNvPicPr>
          <p:nvPr/>
        </p:nvPicPr>
        <p:blipFill>
          <a:blip r:embed="rId4" cstate="screen">
            <a:duotone>
              <a:prstClr val="black"/>
              <a:schemeClr val="bg1">
                <a:lumMod val="40000"/>
                <a:lumOff val="60000"/>
                <a:tint val="45000"/>
                <a:satMod val="400000"/>
              </a:schemeClr>
            </a:duotone>
          </a:blip>
          <a:srcRect/>
          <a:stretch>
            <a:fillRect/>
          </a:stretch>
        </p:blipFill>
        <p:spPr bwMode="auto">
          <a:xfrm>
            <a:off x="66675" y="3001377"/>
            <a:ext cx="1924050" cy="1280562"/>
          </a:xfrm>
          <a:prstGeom prst="roundRect">
            <a:avLst/>
          </a:prstGeom>
          <a:noFill/>
          <a:ln>
            <a:solidFill>
              <a:schemeClr val="bg1">
                <a:lumMod val="40000"/>
                <a:lumOff val="60000"/>
              </a:schemeClr>
            </a:solidFill>
          </a:ln>
          <a:effectLst>
            <a:outerShdw blurRad="50800" dist="38100" dir="5400000" algn="ctr" rotWithShape="0">
              <a:srgbClr val="000000">
                <a:alpha val="35000"/>
              </a:srgbClr>
            </a:outerShdw>
          </a:effectLst>
        </p:spPr>
      </p:pic>
      <p:sp>
        <p:nvSpPr>
          <p:cNvPr id="13330" name="Rectangle 11"/>
          <p:cNvSpPr>
            <a:spLocks noChangeArrowheads="1"/>
          </p:cNvSpPr>
          <p:nvPr/>
        </p:nvSpPr>
        <p:spPr bwMode="auto">
          <a:xfrm>
            <a:off x="-11112" y="3696153"/>
            <a:ext cx="2070100" cy="714375"/>
          </a:xfrm>
          <a:prstGeom prst="rect">
            <a:avLst/>
          </a:prstGeom>
          <a:noFill/>
          <a:ln w="9525">
            <a:noFill/>
            <a:miter lim="800000"/>
            <a:headEnd/>
            <a:tailEnd/>
          </a:ln>
        </p:spPr>
        <p:txBody>
          <a:bodyPr lIns="0" tIns="0" rIns="0" bIns="0" anchor="ctr"/>
          <a:lstStyle/>
          <a:p>
            <a:pPr algn="ctr">
              <a:lnSpc>
                <a:spcPct val="90000"/>
              </a:lnSpc>
              <a:defRPr/>
            </a:pPr>
            <a:r>
              <a:rPr lang="en-US" sz="1600" dirty="0">
                <a:ea typeface="SimSun" pitchFamily="2" charset="-122"/>
                <a:cs typeface="Times New Roman" pitchFamily="18" charset="0"/>
                <a:sym typeface="Wingdings" pitchFamily="2" charset="2"/>
              </a:rPr>
              <a:t>IT Decision Makers</a:t>
            </a:r>
          </a:p>
        </p:txBody>
      </p:sp>
      <p:sp>
        <p:nvSpPr>
          <p:cNvPr id="39" name="Rectangle 11"/>
          <p:cNvSpPr>
            <a:spLocks noChangeArrowheads="1"/>
          </p:cNvSpPr>
          <p:nvPr/>
        </p:nvSpPr>
        <p:spPr bwMode="auto">
          <a:xfrm>
            <a:off x="-11112" y="5142631"/>
            <a:ext cx="2070100" cy="714375"/>
          </a:xfrm>
          <a:prstGeom prst="rect">
            <a:avLst/>
          </a:prstGeom>
          <a:noFill/>
          <a:ln w="9525">
            <a:noFill/>
            <a:miter lim="800000"/>
            <a:headEnd/>
            <a:tailEnd/>
          </a:ln>
        </p:spPr>
        <p:txBody>
          <a:bodyPr lIns="0" tIns="0" rIns="0" bIns="0" anchor="ctr"/>
          <a:lstStyle/>
          <a:p>
            <a:pPr algn="ctr">
              <a:lnSpc>
                <a:spcPct val="90000"/>
              </a:lnSpc>
              <a:defRPr/>
            </a:pPr>
            <a:r>
              <a:rPr lang="en-US" sz="1600" dirty="0">
                <a:ea typeface="SimSun" pitchFamily="2" charset="-122"/>
                <a:cs typeface="Times New Roman" pitchFamily="18" charset="0"/>
                <a:sym typeface="Wingdings" pitchFamily="2" charset="2"/>
              </a:rPr>
              <a:t>IT Professional</a:t>
            </a:r>
          </a:p>
        </p:txBody>
      </p:sp>
      <p:sp>
        <p:nvSpPr>
          <p:cNvPr id="22" name="Rectangle 21"/>
          <p:cNvSpPr/>
          <p:nvPr/>
        </p:nvSpPr>
        <p:spPr bwMode="auto">
          <a:xfrm>
            <a:off x="1117600" y="1526540"/>
            <a:ext cx="7924800" cy="128016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36" tIns="45718" rIns="91436" bIns="45718"/>
          <a:lstStyle/>
          <a:p>
            <a:pPr eaLnBrk="0" hangingPunct="0">
              <a:defRPr/>
            </a:pPr>
            <a:endParaRPr lang="en-US" sz="2400" dirty="0">
              <a:solidFill>
                <a:schemeClr val="tx1"/>
              </a:solidFill>
            </a:endParaRPr>
          </a:p>
        </p:txBody>
      </p:sp>
      <p:pic>
        <p:nvPicPr>
          <p:cNvPr id="23" name="Picture 12" descr="\\showsrus\Images\Branding_Photography\FY05 Partner Program OEM Photos - no expiration\Low res JPGs\OEM_2men_warehouse.tif.jpg"/>
          <p:cNvPicPr>
            <a:picLocks noChangeAspect="1" noChangeArrowheads="1"/>
          </p:cNvPicPr>
          <p:nvPr/>
        </p:nvPicPr>
        <p:blipFill>
          <a:blip r:embed="rId5">
            <a:duotone>
              <a:prstClr val="black"/>
              <a:srgbClr val="FFB77A">
                <a:tint val="45000"/>
                <a:satMod val="400000"/>
              </a:srgbClr>
            </a:duotone>
          </a:blip>
          <a:srcRect/>
          <a:stretch>
            <a:fillRect/>
          </a:stretch>
        </p:blipFill>
        <p:spPr bwMode="auto">
          <a:xfrm>
            <a:off x="66676" y="1526540"/>
            <a:ext cx="1910687" cy="1280160"/>
          </a:xfrm>
          <a:prstGeom prst="roundRect">
            <a:avLst/>
          </a:prstGeom>
          <a:noFill/>
          <a:ln>
            <a:solidFill>
              <a:srgbClr val="FFAF6D"/>
            </a:solidFill>
          </a:ln>
          <a:effectLst>
            <a:outerShdw blurRad="50800" dist="38100" dir="5400000" algn="ctr" rotWithShape="0">
              <a:srgbClr val="000000">
                <a:alpha val="35000"/>
              </a:srgbClr>
            </a:outerShdw>
          </a:effectLst>
        </p:spPr>
      </p:pic>
      <p:sp>
        <p:nvSpPr>
          <p:cNvPr id="24" name="Rectangle 1026060"/>
          <p:cNvSpPr>
            <a:spLocks noChangeArrowheads="1"/>
          </p:cNvSpPr>
          <p:nvPr/>
        </p:nvSpPr>
        <p:spPr bwMode="auto">
          <a:xfrm>
            <a:off x="1962151" y="1633220"/>
            <a:ext cx="5826125" cy="1128510"/>
          </a:xfrm>
          <a:prstGeom prst="rect">
            <a:avLst/>
          </a:prstGeom>
          <a:noFill/>
          <a:ln w="9525" algn="ctr">
            <a:noFill/>
            <a:miter lim="800000"/>
            <a:headEnd/>
            <a:tailEnd/>
          </a:ln>
        </p:spPr>
        <p:txBody>
          <a:bodyPr lIns="91436" tIns="45718" rIns="91436" bIns="45718">
            <a:spAutoFit/>
          </a:bodyPr>
          <a:lstStyle/>
          <a:p>
            <a:pPr marL="239439" indent="-239439" defTabSz="912777">
              <a:lnSpc>
                <a:spcPct val="90000"/>
              </a:lnSpc>
              <a:spcBef>
                <a:spcPts val="667"/>
              </a:spcBef>
              <a:buClr>
                <a:schemeClr val="tx2"/>
              </a:buClr>
              <a:buSzPct val="95000"/>
              <a:buBlip>
                <a:blip r:embed="rId6"/>
              </a:buBlip>
              <a:defRPr/>
            </a:pPr>
            <a:r>
              <a:rPr lang="en-US" sz="2000" dirty="0" smtClean="0"/>
              <a:t>Too much time wasted playing phone tag</a:t>
            </a:r>
            <a:endParaRPr lang="en-US" sz="2000" dirty="0"/>
          </a:p>
          <a:p>
            <a:pPr marL="239439" indent="-239439" defTabSz="912777">
              <a:lnSpc>
                <a:spcPct val="90000"/>
              </a:lnSpc>
              <a:spcBef>
                <a:spcPts val="667"/>
              </a:spcBef>
              <a:buClr>
                <a:schemeClr val="tx2"/>
              </a:buClr>
              <a:buSzPct val="95000"/>
              <a:buBlip>
                <a:blip r:embed="rId6"/>
              </a:buBlip>
              <a:defRPr/>
            </a:pPr>
            <a:r>
              <a:rPr lang="en-US" sz="2000" dirty="0" smtClean="0"/>
              <a:t>Communications tools don’t work together</a:t>
            </a:r>
            <a:endParaRPr lang="en-US" sz="2000" dirty="0"/>
          </a:p>
          <a:p>
            <a:pPr marL="239439" indent="-239439" defTabSz="912777">
              <a:lnSpc>
                <a:spcPct val="90000"/>
              </a:lnSpc>
              <a:spcBef>
                <a:spcPts val="667"/>
              </a:spcBef>
              <a:buClr>
                <a:schemeClr val="tx2"/>
              </a:buClr>
              <a:buSzPct val="95000"/>
              <a:buBlip>
                <a:blip r:embed="rId6"/>
              </a:buBlip>
              <a:defRPr/>
            </a:pPr>
            <a:r>
              <a:rPr lang="en-US" sz="2000" dirty="0" smtClean="0"/>
              <a:t>Users want to be able to work from anywhere</a:t>
            </a:r>
            <a:endParaRPr lang="en-US" sz="2000" dirty="0"/>
          </a:p>
        </p:txBody>
      </p:sp>
      <p:sp>
        <p:nvSpPr>
          <p:cNvPr id="25" name="Rectangle 11"/>
          <p:cNvSpPr>
            <a:spLocks noChangeArrowheads="1"/>
          </p:cNvSpPr>
          <p:nvPr/>
        </p:nvSpPr>
        <p:spPr bwMode="auto">
          <a:xfrm>
            <a:off x="-101600" y="2234191"/>
            <a:ext cx="2070100" cy="714375"/>
          </a:xfrm>
          <a:prstGeom prst="rect">
            <a:avLst/>
          </a:prstGeom>
          <a:noFill/>
          <a:ln w="9525">
            <a:noFill/>
            <a:miter lim="800000"/>
            <a:headEnd/>
            <a:tailEnd/>
          </a:ln>
        </p:spPr>
        <p:txBody>
          <a:bodyPr lIns="0" tIns="0" rIns="0" bIns="0" anchor="ctr"/>
          <a:lstStyle/>
          <a:p>
            <a:pPr algn="ctr">
              <a:lnSpc>
                <a:spcPct val="90000"/>
              </a:lnSpc>
              <a:defRPr/>
            </a:pPr>
            <a:r>
              <a:rPr lang="en-US" sz="1600" dirty="0">
                <a:ea typeface="SimSun" pitchFamily="2" charset="-122"/>
                <a:cs typeface="Times New Roman" pitchFamily="18" charset="0"/>
                <a:sym typeface="Wingdings" pitchFamily="2" charset="2"/>
              </a:rPr>
              <a:t>Employee </a:t>
            </a:r>
          </a:p>
        </p:txBody>
      </p:sp>
      <p:sp>
        <p:nvSpPr>
          <p:cNvPr id="14350" name="Rectangle 1026064"/>
          <p:cNvSpPr>
            <a:spLocks noChangeArrowheads="1"/>
          </p:cNvSpPr>
          <p:nvPr/>
        </p:nvSpPr>
        <p:spPr bwMode="auto">
          <a:xfrm>
            <a:off x="1962151" y="4627880"/>
            <a:ext cx="7369175" cy="1128510"/>
          </a:xfrm>
          <a:prstGeom prst="rect">
            <a:avLst/>
          </a:prstGeom>
          <a:noFill/>
          <a:ln w="9525" algn="ctr">
            <a:noFill/>
            <a:miter lim="800000"/>
            <a:headEnd/>
            <a:tailEnd/>
          </a:ln>
        </p:spPr>
        <p:txBody>
          <a:bodyPr lIns="91436" tIns="45718" rIns="91436" bIns="45718">
            <a:spAutoFit/>
          </a:bodyPr>
          <a:lstStyle/>
          <a:p>
            <a:pPr marL="239439" indent="-239439" defTabSz="912777">
              <a:lnSpc>
                <a:spcPct val="90000"/>
              </a:lnSpc>
              <a:spcBef>
                <a:spcPts val="667"/>
              </a:spcBef>
              <a:buClr>
                <a:schemeClr val="tx2"/>
              </a:buClr>
              <a:buSzPct val="95000"/>
              <a:buBlip>
                <a:blip r:embed="rId6"/>
              </a:buBlip>
              <a:defRPr/>
            </a:pPr>
            <a:r>
              <a:rPr lang="en-US" sz="2000" dirty="0" smtClean="0"/>
              <a:t>Consumer software everywhere</a:t>
            </a:r>
          </a:p>
          <a:p>
            <a:pPr marL="239439" indent="-239439" defTabSz="912777">
              <a:lnSpc>
                <a:spcPct val="90000"/>
              </a:lnSpc>
              <a:spcBef>
                <a:spcPts val="667"/>
              </a:spcBef>
              <a:buClr>
                <a:schemeClr val="tx2"/>
              </a:buClr>
              <a:buSzPct val="95000"/>
              <a:buBlip>
                <a:blip r:embed="rId6"/>
              </a:buBlip>
              <a:defRPr/>
            </a:pPr>
            <a:r>
              <a:rPr lang="en-US" sz="2000" dirty="0" smtClean="0"/>
              <a:t>Multiple directories across many systems</a:t>
            </a:r>
          </a:p>
          <a:p>
            <a:pPr marL="239439" indent="-239439" defTabSz="912777">
              <a:lnSpc>
                <a:spcPct val="90000"/>
              </a:lnSpc>
              <a:spcBef>
                <a:spcPts val="667"/>
              </a:spcBef>
              <a:buClr>
                <a:schemeClr val="tx2"/>
              </a:buClr>
              <a:buSzPct val="95000"/>
              <a:buBlip>
                <a:blip r:embed="rId6"/>
              </a:buBlip>
              <a:defRPr/>
            </a:pPr>
            <a:r>
              <a:rPr lang="en-US" sz="2000" dirty="0" smtClean="0"/>
              <a:t>There are already many different admin tools</a:t>
            </a:r>
            <a:endParaRPr lang="en-US" sz="2000" dirty="0"/>
          </a:p>
        </p:txBody>
      </p:sp>
      <p:sp>
        <p:nvSpPr>
          <p:cNvPr id="1026060" name="Rectangle 1026059"/>
          <p:cNvSpPr>
            <a:spLocks noChangeArrowheads="1"/>
          </p:cNvSpPr>
          <p:nvPr/>
        </p:nvSpPr>
        <p:spPr bwMode="auto">
          <a:xfrm>
            <a:off x="1962150" y="3096260"/>
            <a:ext cx="5822950" cy="1128510"/>
          </a:xfrm>
          <a:prstGeom prst="rect">
            <a:avLst/>
          </a:prstGeom>
          <a:noFill/>
          <a:ln w="9525" algn="ctr">
            <a:noFill/>
            <a:miter lim="800000"/>
            <a:headEnd/>
            <a:tailEnd/>
          </a:ln>
        </p:spPr>
        <p:txBody>
          <a:bodyPr wrap="square" lIns="91436" tIns="45718" rIns="91436" bIns="45718">
            <a:spAutoFit/>
          </a:bodyPr>
          <a:lstStyle/>
          <a:p>
            <a:pPr marL="239439" indent="-239439" defTabSz="912777">
              <a:lnSpc>
                <a:spcPct val="90000"/>
              </a:lnSpc>
              <a:spcBef>
                <a:spcPts val="667"/>
              </a:spcBef>
              <a:buClr>
                <a:schemeClr val="tx2"/>
              </a:buClr>
              <a:buSzPct val="95000"/>
              <a:buBlip>
                <a:blip r:embed="rId6"/>
              </a:buBlip>
              <a:defRPr/>
            </a:pPr>
            <a:r>
              <a:rPr lang="en-US" sz="2000" dirty="0" smtClean="0"/>
              <a:t>Big investments in existing PBX systems</a:t>
            </a:r>
          </a:p>
          <a:p>
            <a:pPr marL="239439" indent="-239439" defTabSz="912777">
              <a:lnSpc>
                <a:spcPct val="90000"/>
              </a:lnSpc>
              <a:spcBef>
                <a:spcPts val="667"/>
              </a:spcBef>
              <a:buClr>
                <a:schemeClr val="tx2"/>
              </a:buClr>
              <a:buSzPct val="95000"/>
              <a:buBlip>
                <a:blip r:embed="rId6"/>
              </a:buBlip>
              <a:defRPr/>
            </a:pPr>
            <a:r>
              <a:rPr lang="en-US" sz="2000" dirty="0" smtClean="0"/>
              <a:t>Deliver more than just cost savings</a:t>
            </a:r>
            <a:endParaRPr lang="en-US" sz="2000" dirty="0"/>
          </a:p>
          <a:p>
            <a:pPr marL="239439" indent="-239439" defTabSz="912777">
              <a:lnSpc>
                <a:spcPct val="90000"/>
              </a:lnSpc>
              <a:spcBef>
                <a:spcPts val="667"/>
              </a:spcBef>
              <a:buClr>
                <a:schemeClr val="tx2"/>
              </a:buClr>
              <a:buSzPct val="95000"/>
              <a:buBlip>
                <a:blip r:embed="rId6"/>
              </a:buBlip>
              <a:defRPr/>
            </a:pPr>
            <a:r>
              <a:rPr lang="en-US" sz="2000" dirty="0" smtClean="0"/>
              <a:t>Make decisions that ensure flexibility</a:t>
            </a:r>
            <a:endParaRPr lang="en-US" sz="2000" dirty="0"/>
          </a:p>
        </p:txBody>
      </p:sp>
      <p:sp>
        <p:nvSpPr>
          <p:cNvPr id="15" name="Title 14"/>
          <p:cNvSpPr>
            <a:spLocks noGrp="1"/>
          </p:cNvSpPr>
          <p:nvPr>
            <p:ph type="title"/>
          </p:nvPr>
        </p:nvSpPr>
        <p:spPr>
          <a:xfrm>
            <a:off x="382588" y="182563"/>
            <a:ext cx="8380412" cy="1080296"/>
          </a:xfrm>
        </p:spPr>
        <p:txBody>
          <a:bodyPr/>
          <a:lstStyle/>
          <a:p>
            <a:r>
              <a:rPr sz="4500" smtClean="0">
                <a:sym typeface="Wingdings" pitchFamily="2" charset="2"/>
              </a:rPr>
              <a:t>Today’s Business Environment</a:t>
            </a:r>
            <a:br>
              <a:rPr sz="4500" smtClean="0">
                <a:sym typeface="Wingdings" pitchFamily="2" charset="2"/>
              </a:rPr>
            </a:br>
            <a:r>
              <a:rPr sz="3300" spc="-83" smtClean="0">
                <a:sym typeface="Wingdings" pitchFamily="2" charset="2"/>
              </a:rPr>
              <a:t>What customers tell us</a:t>
            </a:r>
            <a:endParaRPr sz="4500" spc="-83"/>
          </a:p>
        </p:txBody>
      </p:sp>
    </p:spTree>
  </p:cSld>
  <p:clrMapOvr>
    <a:masterClrMapping/>
  </p:clrMapOvr>
  <p:transition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0" y="1560832"/>
            <a:ext cx="9144001" cy="128016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36" tIns="45718" rIns="91436" bIns="45718"/>
          <a:lstStyle/>
          <a:p>
            <a:pPr eaLnBrk="0" hangingPunct="0">
              <a:defRPr/>
            </a:pPr>
            <a:endParaRPr lang="en-US" sz="2400" dirty="0">
              <a:solidFill>
                <a:schemeClr val="tx1"/>
              </a:solidFill>
            </a:endParaRPr>
          </a:p>
        </p:txBody>
      </p:sp>
      <p:sp>
        <p:nvSpPr>
          <p:cNvPr id="33" name="Rectangle 32"/>
          <p:cNvSpPr/>
          <p:nvPr/>
        </p:nvSpPr>
        <p:spPr bwMode="auto">
          <a:xfrm>
            <a:off x="0" y="4529060"/>
            <a:ext cx="9144001" cy="128016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lstStyle/>
          <a:p>
            <a:pPr eaLnBrk="0" hangingPunct="0">
              <a:defRPr/>
            </a:pPr>
            <a:endParaRPr lang="en-US" sz="2400" dirty="0">
              <a:solidFill>
                <a:schemeClr val="tx1"/>
              </a:solidFill>
            </a:endParaRPr>
          </a:p>
        </p:txBody>
      </p:sp>
      <p:sp>
        <p:nvSpPr>
          <p:cNvPr id="31" name="Rectangle 30"/>
          <p:cNvSpPr/>
          <p:nvPr/>
        </p:nvSpPr>
        <p:spPr bwMode="auto">
          <a:xfrm>
            <a:off x="0" y="3045263"/>
            <a:ext cx="9144001" cy="127952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eaLnBrk="0" hangingPunct="0">
              <a:defRPr/>
            </a:pPr>
            <a:endParaRPr lang="en-US" sz="2400" dirty="0">
              <a:solidFill>
                <a:schemeClr val="tx1"/>
              </a:solidFill>
            </a:endParaRPr>
          </a:p>
        </p:txBody>
      </p:sp>
      <p:sp>
        <p:nvSpPr>
          <p:cNvPr id="1026060" name="Rectangle 1026059"/>
          <p:cNvSpPr>
            <a:spLocks noChangeArrowheads="1"/>
          </p:cNvSpPr>
          <p:nvPr/>
        </p:nvSpPr>
        <p:spPr bwMode="auto">
          <a:xfrm>
            <a:off x="1055718" y="3133809"/>
            <a:ext cx="6386830" cy="1467064"/>
          </a:xfrm>
          <a:prstGeom prst="rect">
            <a:avLst/>
          </a:prstGeom>
          <a:noFill/>
          <a:ln w="9525" algn="ctr">
            <a:noFill/>
            <a:miter lim="800000"/>
            <a:headEnd/>
            <a:tailEnd/>
          </a:ln>
        </p:spPr>
        <p:txBody>
          <a:bodyPr wrap="square" lIns="91436" tIns="45718" rIns="91436" bIns="45718">
            <a:spAutoFit/>
          </a:bodyPr>
          <a:lstStyle/>
          <a:p>
            <a:pPr marL="239439" indent="-239439" defTabSz="912777">
              <a:lnSpc>
                <a:spcPct val="90000"/>
              </a:lnSpc>
              <a:spcBef>
                <a:spcPts val="667"/>
              </a:spcBef>
              <a:buClr>
                <a:schemeClr val="tx2"/>
              </a:buClr>
              <a:buSzPct val="95000"/>
              <a:buBlip>
                <a:blip r:embed="rId3"/>
              </a:buBlip>
              <a:defRPr/>
            </a:pPr>
            <a:r>
              <a:rPr lang="en-US" sz="2000" dirty="0" smtClean="0"/>
              <a:t>Integration with Existing Telephony Systems</a:t>
            </a:r>
          </a:p>
          <a:p>
            <a:pPr marL="239439" indent="-239439" defTabSz="912777">
              <a:lnSpc>
                <a:spcPct val="90000"/>
              </a:lnSpc>
              <a:spcBef>
                <a:spcPts val="667"/>
              </a:spcBef>
              <a:buClr>
                <a:schemeClr val="tx2"/>
              </a:buClr>
              <a:buSzPct val="95000"/>
              <a:buBlip>
                <a:blip r:embed="rId3"/>
              </a:buBlip>
              <a:defRPr/>
            </a:pPr>
            <a:r>
              <a:rPr lang="en-US" sz="2000" dirty="0" smtClean="0"/>
              <a:t>Software-powered VoIP</a:t>
            </a:r>
          </a:p>
          <a:p>
            <a:pPr marL="239439" indent="-239439" defTabSz="912777">
              <a:lnSpc>
                <a:spcPct val="90000"/>
              </a:lnSpc>
              <a:spcBef>
                <a:spcPts val="667"/>
              </a:spcBef>
              <a:buClr>
                <a:schemeClr val="tx2"/>
              </a:buClr>
              <a:buSzPct val="95000"/>
              <a:buBlip>
                <a:blip r:embed="rId3"/>
              </a:buBlip>
              <a:defRPr/>
            </a:pPr>
            <a:r>
              <a:rPr lang="en-US" sz="2000" dirty="0" smtClean="0"/>
              <a:t>Rich Development Platform</a:t>
            </a:r>
          </a:p>
          <a:p>
            <a:pPr marL="177793" indent="-177793">
              <a:lnSpc>
                <a:spcPct val="85000"/>
              </a:lnSpc>
              <a:spcBef>
                <a:spcPct val="25000"/>
              </a:spcBef>
              <a:buClr>
                <a:schemeClr val="folHlink"/>
              </a:buClr>
              <a:buSzPct val="75000"/>
              <a:buBlip>
                <a:blip r:embed="rId4"/>
              </a:buBlip>
              <a:defRPr/>
            </a:pPr>
            <a:endParaRPr lang="en-US" sz="2000" dirty="0" smtClean="0">
              <a:latin typeface="Segoe" pitchFamily="34" charset="0"/>
            </a:endParaRPr>
          </a:p>
        </p:txBody>
      </p:sp>
      <p:sp>
        <p:nvSpPr>
          <p:cNvPr id="165942" name="TextBox 1026063"/>
          <p:cNvSpPr txBox="1">
            <a:spLocks noChangeArrowheads="1"/>
          </p:cNvSpPr>
          <p:nvPr/>
        </p:nvSpPr>
        <p:spPr bwMode="auto">
          <a:xfrm>
            <a:off x="6690706" y="3341136"/>
            <a:ext cx="2249049" cy="646331"/>
          </a:xfrm>
          <a:prstGeom prst="rect">
            <a:avLst/>
          </a:prstGeom>
          <a:noFill/>
          <a:ln w="9525">
            <a:noFill/>
            <a:miter lim="800000"/>
            <a:headEnd/>
            <a:tailEnd/>
          </a:ln>
        </p:spPr>
        <p:txBody>
          <a:bodyPr wrap="square" lIns="91436" tIns="45718" rIns="91436" bIns="45718">
            <a:spAutoFit/>
          </a:bodyPr>
          <a:lstStyle/>
          <a:p>
            <a:pPr algn="ctr" defTabSz="912777">
              <a:lnSpc>
                <a:spcPct val="90000"/>
              </a:lnSpc>
              <a:spcBef>
                <a:spcPts val="667"/>
              </a:spcBef>
              <a:buClr>
                <a:schemeClr val="tx2"/>
              </a:buClr>
              <a:buSzPct val="95000"/>
              <a:defRPr/>
            </a:pPr>
            <a:r>
              <a:rPr lang="en-US" sz="2000" dirty="0" smtClean="0"/>
              <a:t>Software-powered</a:t>
            </a:r>
            <a:br>
              <a:rPr lang="en-US" sz="2000" dirty="0" smtClean="0"/>
            </a:br>
            <a:r>
              <a:rPr lang="en-US" sz="2000" dirty="0" smtClean="0"/>
              <a:t>VoIP Foundation</a:t>
            </a:r>
          </a:p>
        </p:txBody>
      </p:sp>
      <p:sp>
        <p:nvSpPr>
          <p:cNvPr id="29" name="Chevron 28"/>
          <p:cNvSpPr/>
          <p:nvPr/>
        </p:nvSpPr>
        <p:spPr bwMode="auto">
          <a:xfrm flipH="1">
            <a:off x="6201325" y="3051497"/>
            <a:ext cx="600075" cy="1252538"/>
          </a:xfrm>
          <a:prstGeom prst="chevron">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lstStyle/>
          <a:p>
            <a:pPr eaLnBrk="0" hangingPunct="0">
              <a:defRPr/>
            </a:pPr>
            <a:endParaRPr lang="en-US" sz="2400" dirty="0">
              <a:solidFill>
                <a:schemeClr val="tx1"/>
              </a:solidFill>
              <a:latin typeface="Arial" pitchFamily="34" charset="0"/>
            </a:endParaRPr>
          </a:p>
        </p:txBody>
      </p:sp>
      <p:pic>
        <p:nvPicPr>
          <p:cNvPr id="25" name="Rectangle 833584"/>
          <p:cNvPicPr>
            <a:picLocks noChangeAspect="1" noChangeArrowheads="1"/>
          </p:cNvPicPr>
          <p:nvPr/>
        </p:nvPicPr>
        <p:blipFill>
          <a:blip r:embed="rId5" cstate="screen"/>
          <a:srcRect/>
          <a:stretch>
            <a:fillRect/>
          </a:stretch>
        </p:blipFill>
        <p:spPr bwMode="auto">
          <a:xfrm>
            <a:off x="199057" y="1769193"/>
            <a:ext cx="1289050" cy="930275"/>
          </a:xfrm>
          <a:prstGeom prst="rect">
            <a:avLst/>
          </a:prstGeom>
          <a:noFill/>
          <a:ln w="9525">
            <a:noFill/>
            <a:miter lim="800000"/>
            <a:headEnd/>
            <a:tailEnd/>
          </a:ln>
        </p:spPr>
      </p:pic>
      <p:sp>
        <p:nvSpPr>
          <p:cNvPr id="14348" name="Rectangle 1026060"/>
          <p:cNvSpPr>
            <a:spLocks noChangeArrowheads="1"/>
          </p:cNvSpPr>
          <p:nvPr/>
        </p:nvSpPr>
        <p:spPr bwMode="auto">
          <a:xfrm>
            <a:off x="1055718" y="1669181"/>
            <a:ext cx="6775450" cy="1128510"/>
          </a:xfrm>
          <a:prstGeom prst="rect">
            <a:avLst/>
          </a:prstGeom>
          <a:noFill/>
          <a:ln w="9525" algn="ctr">
            <a:noFill/>
            <a:miter lim="800000"/>
            <a:headEnd/>
            <a:tailEnd/>
          </a:ln>
        </p:spPr>
        <p:txBody>
          <a:bodyPr lIns="91436" tIns="45718" rIns="91436" bIns="45718">
            <a:spAutoFit/>
          </a:bodyPr>
          <a:lstStyle/>
          <a:p>
            <a:pPr marL="239439" indent="-239439" defTabSz="912777">
              <a:lnSpc>
                <a:spcPct val="90000"/>
              </a:lnSpc>
              <a:spcBef>
                <a:spcPts val="667"/>
              </a:spcBef>
              <a:buClr>
                <a:schemeClr val="tx2"/>
              </a:buClr>
              <a:buSzPct val="95000"/>
              <a:buBlip>
                <a:blip r:embed="rId3"/>
              </a:buBlip>
              <a:defRPr/>
            </a:pPr>
            <a:r>
              <a:rPr lang="en-US" sz="2000" dirty="0" smtClean="0"/>
              <a:t>Communicate From Inside Applications</a:t>
            </a:r>
          </a:p>
          <a:p>
            <a:pPr marL="239439" indent="-239439" defTabSz="912777">
              <a:lnSpc>
                <a:spcPct val="90000"/>
              </a:lnSpc>
              <a:spcBef>
                <a:spcPts val="667"/>
              </a:spcBef>
              <a:buClr>
                <a:schemeClr val="tx2"/>
              </a:buClr>
              <a:buSzPct val="95000"/>
              <a:buBlip>
                <a:blip r:embed="rId3"/>
              </a:buBlip>
              <a:defRPr/>
            </a:pPr>
            <a:r>
              <a:rPr lang="en-US" sz="2000" dirty="0" smtClean="0"/>
              <a:t>Integrated Communications Tools</a:t>
            </a:r>
          </a:p>
          <a:p>
            <a:pPr marL="239439" indent="-239439" defTabSz="912777">
              <a:lnSpc>
                <a:spcPct val="90000"/>
              </a:lnSpc>
              <a:spcBef>
                <a:spcPts val="667"/>
              </a:spcBef>
              <a:buClr>
                <a:schemeClr val="tx2"/>
              </a:buClr>
              <a:buSzPct val="95000"/>
              <a:buBlip>
                <a:blip r:embed="rId3"/>
              </a:buBlip>
              <a:defRPr/>
            </a:pPr>
            <a:r>
              <a:rPr lang="en-US" sz="2000" dirty="0" smtClean="0"/>
              <a:t>Anywhere Access</a:t>
            </a:r>
          </a:p>
        </p:txBody>
      </p:sp>
      <p:sp>
        <p:nvSpPr>
          <p:cNvPr id="45" name="TextBox 1026063"/>
          <p:cNvSpPr txBox="1">
            <a:spLocks noChangeArrowheads="1"/>
          </p:cNvSpPr>
          <p:nvPr/>
        </p:nvSpPr>
        <p:spPr bwMode="auto">
          <a:xfrm>
            <a:off x="6776457" y="1837456"/>
            <a:ext cx="2077545" cy="646331"/>
          </a:xfrm>
          <a:prstGeom prst="rect">
            <a:avLst/>
          </a:prstGeom>
          <a:noFill/>
          <a:ln w="9525">
            <a:noFill/>
            <a:miter lim="800000"/>
            <a:headEnd/>
            <a:tailEnd/>
          </a:ln>
        </p:spPr>
        <p:txBody>
          <a:bodyPr wrap="none" lIns="91436" tIns="45718" rIns="91436" bIns="45718">
            <a:spAutoFit/>
          </a:bodyPr>
          <a:lstStyle/>
          <a:p>
            <a:pPr algn="ctr" defTabSz="912777">
              <a:lnSpc>
                <a:spcPct val="90000"/>
              </a:lnSpc>
              <a:spcBef>
                <a:spcPts val="667"/>
              </a:spcBef>
              <a:buClr>
                <a:schemeClr val="tx2"/>
              </a:buClr>
              <a:buSzPct val="95000"/>
              <a:defRPr/>
            </a:pPr>
            <a:r>
              <a:rPr lang="en-US" sz="2000" dirty="0" smtClean="0"/>
              <a:t>Streamlined</a:t>
            </a:r>
            <a:br>
              <a:rPr lang="en-US" sz="2000" dirty="0" smtClean="0"/>
            </a:br>
            <a:r>
              <a:rPr lang="en-US" sz="2000" dirty="0" smtClean="0"/>
              <a:t>Communications</a:t>
            </a:r>
            <a:endParaRPr lang="en-US" sz="2000" dirty="0"/>
          </a:p>
        </p:txBody>
      </p:sp>
      <p:sp>
        <p:nvSpPr>
          <p:cNvPr id="46" name="Chevron 45"/>
          <p:cNvSpPr/>
          <p:nvPr/>
        </p:nvSpPr>
        <p:spPr bwMode="auto">
          <a:xfrm flipH="1">
            <a:off x="6201325" y="1567580"/>
            <a:ext cx="600075" cy="1252538"/>
          </a:xfrm>
          <a:prstGeom prst="chevron">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91436" tIns="45718" rIns="91436" bIns="45718"/>
          <a:lstStyle/>
          <a:p>
            <a:pPr eaLnBrk="0" hangingPunct="0">
              <a:defRPr/>
            </a:pPr>
            <a:endParaRPr lang="en-US" sz="2400" dirty="0">
              <a:solidFill>
                <a:schemeClr val="tx1"/>
              </a:solidFill>
              <a:latin typeface="Arial" pitchFamily="34" charset="0"/>
            </a:endParaRPr>
          </a:p>
        </p:txBody>
      </p:sp>
      <p:sp>
        <p:nvSpPr>
          <p:cNvPr id="14350" name="Rectangle 1026064"/>
          <p:cNvSpPr>
            <a:spLocks noChangeArrowheads="1"/>
          </p:cNvSpPr>
          <p:nvPr/>
        </p:nvSpPr>
        <p:spPr bwMode="auto">
          <a:xfrm>
            <a:off x="1004919" y="4664793"/>
            <a:ext cx="7369175" cy="1128510"/>
          </a:xfrm>
          <a:prstGeom prst="rect">
            <a:avLst/>
          </a:prstGeom>
          <a:noFill/>
          <a:ln w="9525" algn="ctr">
            <a:noFill/>
            <a:miter lim="800000"/>
            <a:headEnd/>
            <a:tailEnd/>
          </a:ln>
        </p:spPr>
        <p:txBody>
          <a:bodyPr lIns="91436" tIns="45718" rIns="91436" bIns="45718">
            <a:spAutoFit/>
          </a:bodyPr>
          <a:lstStyle/>
          <a:p>
            <a:pPr marL="239439" indent="-239439" defTabSz="912777">
              <a:lnSpc>
                <a:spcPct val="90000"/>
              </a:lnSpc>
              <a:spcBef>
                <a:spcPts val="667"/>
              </a:spcBef>
              <a:buClr>
                <a:schemeClr val="tx2"/>
              </a:buClr>
              <a:buSzPct val="95000"/>
              <a:buBlip>
                <a:blip r:embed="rId3"/>
              </a:buBlip>
              <a:defRPr/>
            </a:pPr>
            <a:r>
              <a:rPr lang="en-US" sz="2000" dirty="0" smtClean="0"/>
              <a:t>Enterprise-grade Security and Compliance</a:t>
            </a:r>
          </a:p>
          <a:p>
            <a:pPr marL="239439" indent="-239439" defTabSz="912777">
              <a:lnSpc>
                <a:spcPct val="90000"/>
              </a:lnSpc>
              <a:spcBef>
                <a:spcPts val="667"/>
              </a:spcBef>
              <a:buClr>
                <a:schemeClr val="tx2"/>
              </a:buClr>
              <a:buSzPct val="95000"/>
              <a:buBlip>
                <a:blip r:embed="rId3"/>
              </a:buBlip>
              <a:defRPr/>
            </a:pPr>
            <a:r>
              <a:rPr lang="en-US" sz="2000" dirty="0" smtClean="0"/>
              <a:t>Centralized Provisioning </a:t>
            </a:r>
          </a:p>
          <a:p>
            <a:pPr marL="239439" indent="-239439" defTabSz="912777">
              <a:lnSpc>
                <a:spcPct val="90000"/>
              </a:lnSpc>
              <a:spcBef>
                <a:spcPts val="667"/>
              </a:spcBef>
              <a:buClr>
                <a:schemeClr val="tx2"/>
              </a:buClr>
              <a:buSzPct val="95000"/>
              <a:buBlip>
                <a:blip r:embed="rId3"/>
              </a:buBlip>
              <a:defRPr/>
            </a:pPr>
            <a:r>
              <a:rPr lang="en-US" sz="2000" dirty="0" smtClean="0"/>
              <a:t>Common Management Tools</a:t>
            </a:r>
          </a:p>
        </p:txBody>
      </p:sp>
      <p:sp>
        <p:nvSpPr>
          <p:cNvPr id="38" name="Chevron 37"/>
          <p:cNvSpPr/>
          <p:nvPr/>
        </p:nvSpPr>
        <p:spPr bwMode="auto">
          <a:xfrm flipH="1">
            <a:off x="6201325" y="4529855"/>
            <a:ext cx="600075" cy="1252538"/>
          </a:xfrm>
          <a:prstGeom prst="chevron">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36" tIns="45718" rIns="91436" bIns="45718"/>
          <a:lstStyle/>
          <a:p>
            <a:pPr eaLnBrk="0" hangingPunct="0">
              <a:defRPr/>
            </a:pPr>
            <a:endParaRPr lang="en-US" sz="2400" dirty="0">
              <a:solidFill>
                <a:schemeClr val="tx1"/>
              </a:solidFill>
              <a:latin typeface="Arial" pitchFamily="34" charset="0"/>
            </a:endParaRPr>
          </a:p>
        </p:txBody>
      </p:sp>
      <p:sp>
        <p:nvSpPr>
          <p:cNvPr id="40" name="TextBox 1026063"/>
          <p:cNvSpPr txBox="1">
            <a:spLocks noChangeArrowheads="1"/>
          </p:cNvSpPr>
          <p:nvPr/>
        </p:nvSpPr>
        <p:spPr bwMode="auto">
          <a:xfrm>
            <a:off x="7057650" y="4844816"/>
            <a:ext cx="1515158" cy="646331"/>
          </a:xfrm>
          <a:prstGeom prst="rect">
            <a:avLst/>
          </a:prstGeom>
          <a:noFill/>
          <a:ln w="9525">
            <a:noFill/>
            <a:miter lim="800000"/>
            <a:headEnd/>
            <a:tailEnd/>
          </a:ln>
        </p:spPr>
        <p:txBody>
          <a:bodyPr wrap="none" lIns="91436" tIns="45718" rIns="91436" bIns="45718">
            <a:spAutoFit/>
          </a:bodyPr>
          <a:lstStyle/>
          <a:p>
            <a:pPr algn="ctr" defTabSz="912777">
              <a:lnSpc>
                <a:spcPct val="90000"/>
              </a:lnSpc>
              <a:spcBef>
                <a:spcPts val="667"/>
              </a:spcBef>
              <a:buClr>
                <a:schemeClr val="tx2"/>
              </a:buClr>
              <a:buSzPct val="95000"/>
              <a:defRPr/>
            </a:pPr>
            <a:r>
              <a:rPr lang="en-US" sz="2000" dirty="0" smtClean="0"/>
              <a:t>Operational</a:t>
            </a:r>
            <a:br>
              <a:rPr lang="en-US" sz="2000" dirty="0" smtClean="0"/>
            </a:br>
            <a:r>
              <a:rPr lang="en-US" sz="2000" dirty="0" smtClean="0"/>
              <a:t>Control</a:t>
            </a:r>
          </a:p>
        </p:txBody>
      </p:sp>
      <p:grpSp>
        <p:nvGrpSpPr>
          <p:cNvPr id="2" name="Group 29"/>
          <p:cNvGrpSpPr>
            <a:grpSpLocks/>
          </p:cNvGrpSpPr>
          <p:nvPr/>
        </p:nvGrpSpPr>
        <p:grpSpPr bwMode="auto">
          <a:xfrm>
            <a:off x="109788" y="4831480"/>
            <a:ext cx="987425" cy="877888"/>
            <a:chOff x="1789113" y="5010151"/>
            <a:chExt cx="987425" cy="877888"/>
          </a:xfrm>
        </p:grpSpPr>
        <p:grpSp>
          <p:nvGrpSpPr>
            <p:cNvPr id="3" name="Group 57"/>
            <p:cNvGrpSpPr>
              <a:grpSpLocks/>
            </p:cNvGrpSpPr>
            <p:nvPr/>
          </p:nvGrpSpPr>
          <p:grpSpPr bwMode="auto">
            <a:xfrm>
              <a:off x="1789113" y="5010151"/>
              <a:ext cx="987425" cy="877888"/>
              <a:chOff x="2460" y="1628"/>
              <a:chExt cx="621" cy="576"/>
            </a:xfrm>
            <a:effectLst>
              <a:outerShdw blurRad="76200" dir="18900000" sy="23000" kx="-1200000" algn="bl" rotWithShape="0">
                <a:prstClr val="black">
                  <a:alpha val="20000"/>
                </a:prstClr>
              </a:outerShdw>
            </a:effectLst>
          </p:grpSpPr>
          <p:sp>
            <p:nvSpPr>
              <p:cNvPr id="27" name="Oval 58"/>
              <p:cNvSpPr>
                <a:spLocks noChangeArrowheads="1"/>
              </p:cNvSpPr>
              <p:nvPr/>
            </p:nvSpPr>
            <p:spPr bwMode="auto">
              <a:xfrm>
                <a:off x="2460" y="1975"/>
                <a:ext cx="621" cy="229"/>
              </a:xfrm>
              <a:prstGeom prst="ellipse">
                <a:avLst/>
              </a:prstGeom>
              <a:gradFill rotWithShape="1">
                <a:gsLst>
                  <a:gs pos="0">
                    <a:schemeClr val="bg2">
                      <a:alpha val="57999"/>
                    </a:schemeClr>
                  </a:gs>
                  <a:gs pos="100000">
                    <a:schemeClr val="accent1">
                      <a:alpha val="0"/>
                    </a:schemeClr>
                  </a:gs>
                </a:gsLst>
                <a:path path="shape">
                  <a:fillToRect l="50000" t="50000" r="50000" b="50000"/>
                </a:path>
              </a:gradFill>
              <a:ln w="9525">
                <a:noFill/>
                <a:round/>
                <a:headEnd/>
                <a:tailEnd/>
              </a:ln>
            </p:spPr>
            <p:txBody>
              <a:bodyPr wrap="none" anchor="ctr"/>
              <a:lstStyle/>
              <a:p>
                <a:pPr algn="ctr" eaLnBrk="0" hangingPunct="0">
                  <a:lnSpc>
                    <a:spcPct val="85000"/>
                  </a:lnSpc>
                  <a:spcBef>
                    <a:spcPct val="20000"/>
                  </a:spcBef>
                  <a:defRPr/>
                </a:pPr>
                <a:endParaRPr lang="en-US" dirty="0">
                  <a:effectLst/>
                </a:endParaRPr>
              </a:p>
            </p:txBody>
          </p:sp>
          <p:pic>
            <p:nvPicPr>
              <p:cNvPr id="28" name="Picture 59" descr="server_03"/>
              <p:cNvPicPr>
                <a:picLocks noChangeAspect="1" noChangeArrowheads="1"/>
              </p:cNvPicPr>
              <p:nvPr/>
            </p:nvPicPr>
            <p:blipFill>
              <a:blip r:embed="rId6" cstate="screen"/>
              <a:srcRect/>
              <a:stretch>
                <a:fillRect/>
              </a:stretch>
            </p:blipFill>
            <p:spPr bwMode="auto">
              <a:xfrm>
                <a:off x="2648" y="1628"/>
                <a:ext cx="236" cy="489"/>
              </a:xfrm>
              <a:prstGeom prst="rect">
                <a:avLst/>
              </a:prstGeom>
              <a:noFill/>
              <a:ln w="9525">
                <a:noFill/>
                <a:miter lim="800000"/>
                <a:headEnd/>
                <a:tailEnd/>
              </a:ln>
            </p:spPr>
          </p:pic>
        </p:grpSp>
        <p:pic>
          <p:nvPicPr>
            <p:cNvPr id="24599" name="Picture 25" descr="C:\Program Files\Microsoft Resource DVD Artwork\DVD_ART\Artwork_Imagery\Shapes and Graphics\Symbols\dollar sign thin.png"/>
            <p:cNvPicPr>
              <a:picLocks noChangeAspect="1" noChangeArrowheads="1"/>
            </p:cNvPicPr>
            <p:nvPr/>
          </p:nvPicPr>
          <p:blipFill>
            <a:blip r:embed="rId7" cstate="screen"/>
            <a:srcRect/>
            <a:stretch>
              <a:fillRect/>
            </a:stretch>
          </p:blipFill>
          <p:spPr bwMode="auto">
            <a:xfrm>
              <a:off x="2271713" y="5168900"/>
              <a:ext cx="334028" cy="579437"/>
            </a:xfrm>
            <a:prstGeom prst="rect">
              <a:avLst/>
            </a:prstGeom>
            <a:noFill/>
            <a:ln w="9525">
              <a:noFill/>
              <a:miter lim="800000"/>
              <a:headEnd/>
              <a:tailEnd/>
            </a:ln>
          </p:spPr>
        </p:pic>
      </p:grpSp>
      <p:grpSp>
        <p:nvGrpSpPr>
          <p:cNvPr id="4" name="Group 67"/>
          <p:cNvGrpSpPr>
            <a:grpSpLocks/>
          </p:cNvGrpSpPr>
          <p:nvPr/>
        </p:nvGrpSpPr>
        <p:grpSpPr bwMode="auto">
          <a:xfrm>
            <a:off x="109788" y="3207785"/>
            <a:ext cx="987425" cy="876300"/>
            <a:chOff x="2460" y="1628"/>
            <a:chExt cx="621" cy="576"/>
          </a:xfrm>
        </p:grpSpPr>
        <p:sp>
          <p:nvSpPr>
            <p:cNvPr id="41" name="Oval 68"/>
            <p:cNvSpPr>
              <a:spLocks noChangeArrowheads="1"/>
            </p:cNvSpPr>
            <p:nvPr/>
          </p:nvSpPr>
          <p:spPr bwMode="auto">
            <a:xfrm>
              <a:off x="2460" y="1975"/>
              <a:ext cx="621" cy="229"/>
            </a:xfrm>
            <a:prstGeom prst="ellipse">
              <a:avLst/>
            </a:prstGeom>
            <a:gradFill rotWithShape="1">
              <a:gsLst>
                <a:gs pos="0">
                  <a:schemeClr val="bg2">
                    <a:alpha val="57999"/>
                  </a:schemeClr>
                </a:gs>
                <a:gs pos="100000">
                  <a:schemeClr val="accent1">
                    <a:alpha val="0"/>
                  </a:schemeClr>
                </a:gs>
              </a:gsLst>
              <a:path path="shape">
                <a:fillToRect l="50000" t="50000" r="50000" b="50000"/>
              </a:path>
            </a:gradFill>
            <a:ln w="9525">
              <a:noFill/>
              <a:round/>
              <a:headEnd/>
              <a:tailEnd/>
            </a:ln>
          </p:spPr>
          <p:txBody>
            <a:bodyPr wrap="none" anchor="ctr"/>
            <a:lstStyle/>
            <a:p>
              <a:pPr algn="ctr" eaLnBrk="0" hangingPunct="0">
                <a:lnSpc>
                  <a:spcPct val="85000"/>
                </a:lnSpc>
                <a:spcBef>
                  <a:spcPct val="20000"/>
                </a:spcBef>
                <a:defRPr/>
              </a:pPr>
              <a:endParaRPr lang="en-US" dirty="0">
                <a:effectLst/>
              </a:endParaRPr>
            </a:p>
          </p:txBody>
        </p:sp>
        <p:pic>
          <p:nvPicPr>
            <p:cNvPr id="42" name="Picture 69" descr="server_03"/>
            <p:cNvPicPr>
              <a:picLocks noChangeAspect="1" noChangeArrowheads="1"/>
            </p:cNvPicPr>
            <p:nvPr/>
          </p:nvPicPr>
          <p:blipFill>
            <a:blip r:embed="rId6" cstate="screen"/>
            <a:srcRect/>
            <a:stretch>
              <a:fillRect/>
            </a:stretch>
          </p:blipFill>
          <p:spPr bwMode="auto">
            <a:xfrm>
              <a:off x="2648" y="1628"/>
              <a:ext cx="236" cy="489"/>
            </a:xfrm>
            <a:prstGeom prst="rect">
              <a:avLst/>
            </a:prstGeom>
            <a:noFill/>
            <a:ln w="9525">
              <a:noFill/>
              <a:miter lim="800000"/>
              <a:headEnd/>
              <a:tailEnd/>
            </a:ln>
          </p:spPr>
        </p:pic>
      </p:grpSp>
      <p:sp>
        <p:nvSpPr>
          <p:cNvPr id="24" name="Title 23"/>
          <p:cNvSpPr>
            <a:spLocks noGrp="1"/>
          </p:cNvSpPr>
          <p:nvPr>
            <p:ph type="title"/>
          </p:nvPr>
        </p:nvSpPr>
        <p:spPr>
          <a:xfrm>
            <a:off x="204788" y="258763"/>
            <a:ext cx="8380412" cy="1080296"/>
          </a:xfrm>
        </p:spPr>
        <p:txBody>
          <a:bodyPr/>
          <a:lstStyle/>
          <a:p>
            <a:r>
              <a:rPr sz="4500" smtClean="0">
                <a:sym typeface="Wingdings" pitchFamily="2" charset="2"/>
              </a:rPr>
              <a:t>Today’s Business Environment</a:t>
            </a:r>
            <a:br>
              <a:rPr sz="4500" smtClean="0">
                <a:sym typeface="Wingdings" pitchFamily="2" charset="2"/>
              </a:rPr>
            </a:br>
            <a:r>
              <a:rPr sz="3300" spc="-83" smtClean="0">
                <a:sym typeface="Wingdings" pitchFamily="2" charset="2"/>
              </a:rPr>
              <a:t>Drivers for Unified Communications</a:t>
            </a:r>
            <a:endParaRPr sz="4500" spc="-83"/>
          </a:p>
        </p:txBody>
      </p:sp>
    </p:spTree>
  </p:cSld>
  <p:clrMapOvr>
    <a:masterClrMapping/>
  </p:clrMapOvr>
  <p:transition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Title 41"/>
          <p:cNvSpPr>
            <a:spLocks noGrp="1"/>
          </p:cNvSpPr>
          <p:nvPr>
            <p:ph type="title"/>
          </p:nvPr>
        </p:nvSpPr>
        <p:spPr>
          <a:xfrm>
            <a:off x="115888" y="114299"/>
            <a:ext cx="9028112" cy="553998"/>
          </a:xfrm>
        </p:spPr>
        <p:txBody>
          <a:bodyPr/>
          <a:lstStyle/>
          <a:p>
            <a:r>
              <a:rPr lang="en-US" sz="4000" dirty="0" smtClean="0"/>
              <a:t>UC Qualification Program For Devices</a:t>
            </a:r>
            <a:endParaRPr lang="en-US" sz="4000" dirty="0"/>
          </a:p>
        </p:txBody>
      </p:sp>
      <p:grpSp>
        <p:nvGrpSpPr>
          <p:cNvPr id="2" name="Group 37"/>
          <p:cNvGrpSpPr/>
          <p:nvPr/>
        </p:nvGrpSpPr>
        <p:grpSpPr>
          <a:xfrm>
            <a:off x="4956307" y="3729535"/>
            <a:ext cx="3637365" cy="1373291"/>
            <a:chOff x="6000750" y="4705349"/>
            <a:chExt cx="4364838" cy="1647949"/>
          </a:xfrm>
        </p:grpSpPr>
        <p:sp>
          <p:nvSpPr>
            <p:cNvPr id="11" name="Rounded Rectangle 10"/>
            <p:cNvSpPr/>
            <p:nvPr/>
          </p:nvSpPr>
          <p:spPr bwMode="auto">
            <a:xfrm>
              <a:off x="6000750" y="4705349"/>
              <a:ext cx="4364838" cy="1647949"/>
            </a:xfrm>
            <a:prstGeom prst="roundRect">
              <a:avLst/>
            </a:prstGeom>
            <a:gradFill flip="none" rotWithShape="1">
              <a:gsLst>
                <a:gs pos="0">
                  <a:srgbClr val="1A6E06"/>
                </a:gs>
                <a:gs pos="39999">
                  <a:srgbClr val="73F810"/>
                </a:gs>
                <a:gs pos="70000">
                  <a:srgbClr val="BEF856"/>
                </a:gs>
                <a:gs pos="100000">
                  <a:srgbClr val="FFEBFA"/>
                </a:gs>
              </a:gsLst>
              <a:lin ang="27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2700000"/>
              </a:lightRig>
            </a:scene3d>
            <a:sp3d>
              <a:bevelT/>
              <a:bevelB/>
              <a:contourClr>
                <a:schemeClr val="tx1"/>
              </a:contourClr>
            </a:sp3d>
          </p:spPr>
          <p:txBody>
            <a:bodyPr vert="horz" wrap="square" lIns="91440" tIns="45720" rIns="91440" bIns="45720" numCol="1" rtlCol="0" anchor="ctr" anchorCtr="0" compatLnSpc="1">
              <a:prstTxWarp prst="textNoShape">
                <a:avLst/>
              </a:prstTxWarp>
            </a:bodyPr>
            <a:lstStyle/>
            <a:p>
              <a:pPr defTabSz="914027">
                <a:defRPr/>
              </a:pPr>
              <a:endParaRPr lang="en-US" dirty="0" smtClean="0">
                <a:solidFill>
                  <a:schemeClr val="bg2"/>
                </a:solidFill>
                <a:latin typeface="Segoe Semibold" pitchFamily="34" charset="0"/>
              </a:endParaRPr>
            </a:p>
          </p:txBody>
        </p:sp>
        <p:sp>
          <p:nvSpPr>
            <p:cNvPr id="46" name="TextBox 45"/>
            <p:cNvSpPr txBox="1">
              <a:spLocks noChangeArrowheads="1"/>
            </p:cNvSpPr>
            <p:nvPr/>
          </p:nvSpPr>
          <p:spPr bwMode="auto">
            <a:xfrm>
              <a:off x="6406788" y="4958148"/>
              <a:ext cx="3552763" cy="1052595"/>
            </a:xfrm>
            <a:prstGeom prst="rect">
              <a:avLst/>
            </a:prstGeom>
            <a:noFill/>
            <a:effectLst/>
          </p:spPr>
          <p:txBody>
            <a:bodyPr wrap="square" rtlCol="0" anchor="ctr">
              <a:spAutoFit/>
            </a:bodyPr>
            <a:lstStyle/>
            <a:p>
              <a:pPr algn="ctr">
                <a:lnSpc>
                  <a:spcPct val="85000"/>
                </a:lnSpc>
                <a:buClr>
                  <a:schemeClr val="tx2"/>
                </a:buClr>
                <a:buSzPct val="110000"/>
                <a:buFont typeface="Wingdings" pitchFamily="2" charset="2"/>
                <a:buNone/>
              </a:pPr>
              <a:r>
                <a:rPr lang="en-US" sz="3000" dirty="0" smtClean="0">
                  <a:gradFill>
                    <a:gsLst>
                      <a:gs pos="0">
                        <a:srgbClr val="171717"/>
                      </a:gs>
                      <a:gs pos="50000">
                        <a:schemeClr val="bg2"/>
                      </a:gs>
                    </a:gsLst>
                    <a:lin ang="5400000" scaled="0"/>
                  </a:gradFill>
                  <a:effectLst>
                    <a:glow rad="101600">
                      <a:schemeClr val="tx1">
                        <a:alpha val="40000"/>
                      </a:schemeClr>
                    </a:glow>
                  </a:effectLst>
                </a:rPr>
                <a:t>Improved Economics</a:t>
              </a:r>
              <a:endParaRPr lang="en-US" sz="3000" dirty="0">
                <a:gradFill>
                  <a:gsLst>
                    <a:gs pos="0">
                      <a:srgbClr val="171717"/>
                    </a:gs>
                    <a:gs pos="50000">
                      <a:schemeClr val="bg2"/>
                    </a:gs>
                  </a:gsLst>
                  <a:lin ang="5400000" scaled="0"/>
                </a:gradFill>
                <a:effectLst>
                  <a:glow rad="101600">
                    <a:schemeClr val="tx1">
                      <a:alpha val="40000"/>
                    </a:schemeClr>
                  </a:glow>
                </a:effectLst>
              </a:endParaRPr>
            </a:p>
          </p:txBody>
        </p:sp>
      </p:grpSp>
      <p:grpSp>
        <p:nvGrpSpPr>
          <p:cNvPr id="3" name="Group 36"/>
          <p:cNvGrpSpPr/>
          <p:nvPr/>
        </p:nvGrpSpPr>
        <p:grpSpPr>
          <a:xfrm>
            <a:off x="2726863" y="948915"/>
            <a:ext cx="3637365" cy="1373291"/>
            <a:chOff x="3733800" y="1714499"/>
            <a:chExt cx="4364838" cy="1647949"/>
          </a:xfrm>
        </p:grpSpPr>
        <p:sp>
          <p:nvSpPr>
            <p:cNvPr id="10" name="Rounded Rectangle 9"/>
            <p:cNvSpPr/>
            <p:nvPr/>
          </p:nvSpPr>
          <p:spPr bwMode="auto">
            <a:xfrm>
              <a:off x="3733800" y="1714499"/>
              <a:ext cx="4364838" cy="1647949"/>
            </a:xfrm>
            <a:prstGeom prst="roundRect">
              <a:avLst/>
            </a:prstGeom>
            <a:gradFill flip="none" rotWithShape="1">
              <a:gsLst>
                <a:gs pos="0">
                  <a:srgbClr val="803802"/>
                </a:gs>
                <a:gs pos="39999">
                  <a:srgbClr val="F0720A"/>
                </a:gs>
                <a:gs pos="70000">
                  <a:srgbClr val="F8BF20"/>
                </a:gs>
                <a:gs pos="100000">
                  <a:srgbClr val="FFEBFA"/>
                </a:gs>
              </a:gsLst>
              <a:lin ang="27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2700000"/>
              </a:lightRig>
            </a:scene3d>
            <a:sp3d>
              <a:bevelT/>
              <a:bevelB/>
            </a:sp3d>
          </p:spPr>
          <p:txBody>
            <a:bodyPr vert="horz" wrap="square" lIns="91440" tIns="45720" rIns="91440" bIns="45720" numCol="1" rtlCol="0" anchor="ctr" anchorCtr="0" compatLnSpc="1">
              <a:prstTxWarp prst="textNoShape">
                <a:avLst/>
              </a:prstTxWarp>
            </a:bodyPr>
            <a:lstStyle/>
            <a:p>
              <a:pPr defTabSz="914027">
                <a:defRPr/>
              </a:pPr>
              <a:endParaRPr lang="en-US" dirty="0" smtClean="0"/>
            </a:p>
          </p:txBody>
        </p:sp>
        <p:sp>
          <p:nvSpPr>
            <p:cNvPr id="47" name="TextBox 46"/>
            <p:cNvSpPr txBox="1">
              <a:spLocks noChangeArrowheads="1"/>
            </p:cNvSpPr>
            <p:nvPr/>
          </p:nvSpPr>
          <p:spPr bwMode="auto">
            <a:xfrm>
              <a:off x="3912829" y="2021409"/>
              <a:ext cx="4006781" cy="1052595"/>
            </a:xfrm>
            <a:prstGeom prst="rect">
              <a:avLst/>
            </a:prstGeom>
            <a:noFill/>
            <a:effectLst/>
          </p:spPr>
          <p:txBody>
            <a:bodyPr wrap="square" rtlCol="0" anchor="ctr">
              <a:spAutoFit/>
            </a:bodyPr>
            <a:lstStyle/>
            <a:p>
              <a:pPr algn="ctr">
                <a:lnSpc>
                  <a:spcPct val="85000"/>
                </a:lnSpc>
                <a:buClr>
                  <a:schemeClr val="tx2"/>
                </a:buClr>
                <a:buSzPct val="110000"/>
                <a:buFont typeface="Wingdings" pitchFamily="2" charset="2"/>
                <a:buNone/>
              </a:pPr>
              <a:r>
                <a:rPr lang="en-US" sz="3000" dirty="0" smtClean="0">
                  <a:gradFill>
                    <a:gsLst>
                      <a:gs pos="0">
                        <a:srgbClr val="171717"/>
                      </a:gs>
                      <a:gs pos="50000">
                        <a:schemeClr val="bg2"/>
                      </a:gs>
                    </a:gsLst>
                    <a:lin ang="5400000" scaled="0"/>
                  </a:gradFill>
                  <a:effectLst>
                    <a:glow rad="101600">
                      <a:schemeClr val="tx1">
                        <a:alpha val="40000"/>
                      </a:schemeClr>
                    </a:glow>
                  </a:effectLst>
                </a:rPr>
                <a:t>Greater Choice and Innovation</a:t>
              </a:r>
              <a:endParaRPr lang="en-US" sz="3000" dirty="0">
                <a:gradFill>
                  <a:gsLst>
                    <a:gs pos="0">
                      <a:srgbClr val="171717"/>
                    </a:gs>
                    <a:gs pos="50000">
                      <a:schemeClr val="bg2"/>
                    </a:gs>
                  </a:gsLst>
                  <a:lin ang="5400000" scaled="0"/>
                </a:gradFill>
                <a:effectLst>
                  <a:glow rad="101600">
                    <a:schemeClr val="tx1">
                      <a:alpha val="40000"/>
                    </a:schemeClr>
                  </a:glow>
                </a:effectLst>
              </a:endParaRPr>
            </a:p>
          </p:txBody>
        </p:sp>
      </p:grpSp>
      <p:grpSp>
        <p:nvGrpSpPr>
          <p:cNvPr id="14" name="Group 13"/>
          <p:cNvGrpSpPr/>
          <p:nvPr/>
        </p:nvGrpSpPr>
        <p:grpSpPr>
          <a:xfrm>
            <a:off x="497422" y="3712519"/>
            <a:ext cx="3637365" cy="1373291"/>
            <a:chOff x="800100" y="3771899"/>
            <a:chExt cx="4364838" cy="1647949"/>
          </a:xfrm>
          <a:effectLst/>
        </p:grpSpPr>
        <p:sp>
          <p:nvSpPr>
            <p:cNvPr id="15" name="Rounded Rectangle 14"/>
            <p:cNvSpPr/>
            <p:nvPr/>
          </p:nvSpPr>
          <p:spPr bwMode="auto">
            <a:xfrm>
              <a:off x="800100" y="3771899"/>
              <a:ext cx="4364838" cy="1647949"/>
            </a:xfrm>
            <a:prstGeom prst="roundRect">
              <a:avLst/>
            </a:prstGeom>
            <a:gradFill flip="none" rotWithShape="1">
              <a:gsLst>
                <a:gs pos="0">
                  <a:srgbClr val="042EDE"/>
                </a:gs>
                <a:gs pos="39999">
                  <a:srgbClr val="0192FF"/>
                </a:gs>
                <a:gs pos="70000">
                  <a:srgbClr val="4BD0FF"/>
                </a:gs>
                <a:gs pos="100000">
                  <a:srgbClr val="FFEBFA"/>
                </a:gs>
              </a:gsLst>
              <a:lin ang="27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2700000"/>
              </a:lightRig>
            </a:scene3d>
            <a:sp3d>
              <a:bevelT/>
              <a:bevelB/>
            </a:sp3d>
          </p:spPr>
          <p:txBody>
            <a:bodyPr vert="horz" wrap="square" lIns="91440" tIns="45720" rIns="91440" bIns="45720" numCol="1" rtlCol="0" anchor="ctr" anchorCtr="0" compatLnSpc="1">
              <a:prstTxWarp prst="textNoShape">
                <a:avLst/>
              </a:prstTxWarp>
            </a:bodyPr>
            <a:lstStyle/>
            <a:p>
              <a:pPr defTabSz="914027">
                <a:defRPr/>
              </a:pPr>
              <a:endParaRPr lang="en-US" dirty="0" smtClean="0">
                <a:solidFill>
                  <a:schemeClr val="bg2"/>
                </a:solidFill>
                <a:latin typeface="Segoe Semibold" pitchFamily="34" charset="0"/>
              </a:endParaRPr>
            </a:p>
          </p:txBody>
        </p:sp>
        <p:sp>
          <p:nvSpPr>
            <p:cNvPr id="16" name="TextBox 15"/>
            <p:cNvSpPr txBox="1">
              <a:spLocks noChangeArrowheads="1"/>
            </p:cNvSpPr>
            <p:nvPr/>
          </p:nvSpPr>
          <p:spPr bwMode="auto">
            <a:xfrm>
              <a:off x="1290694" y="4078809"/>
              <a:ext cx="3383650" cy="1052595"/>
            </a:xfrm>
            <a:prstGeom prst="rect">
              <a:avLst/>
            </a:prstGeom>
            <a:noFill/>
          </p:spPr>
          <p:txBody>
            <a:bodyPr wrap="square" rtlCol="0" anchor="ctr">
              <a:spAutoFit/>
            </a:bodyPr>
            <a:lstStyle/>
            <a:p>
              <a:pPr algn="ctr">
                <a:lnSpc>
                  <a:spcPct val="85000"/>
                </a:lnSpc>
                <a:buClr>
                  <a:schemeClr val="tx2"/>
                </a:buClr>
                <a:buSzPct val="110000"/>
                <a:buFont typeface="Wingdings" pitchFamily="2" charset="2"/>
                <a:buNone/>
              </a:pPr>
              <a:r>
                <a:rPr lang="en-US" sz="3000" dirty="0" smtClean="0">
                  <a:gradFill>
                    <a:gsLst>
                      <a:gs pos="0">
                        <a:srgbClr val="171717"/>
                      </a:gs>
                      <a:gs pos="50000">
                        <a:schemeClr val="bg2"/>
                      </a:gs>
                    </a:gsLst>
                    <a:lin ang="5400000" scaled="0"/>
                  </a:gradFill>
                  <a:effectLst>
                    <a:glow rad="101600">
                      <a:schemeClr val="tx1">
                        <a:alpha val="40000"/>
                      </a:schemeClr>
                    </a:glow>
                  </a:effectLst>
                </a:rPr>
                <a:t>“Just Works” Experience</a:t>
              </a:r>
              <a:endParaRPr lang="en-US" sz="3000" dirty="0">
                <a:gradFill>
                  <a:gsLst>
                    <a:gs pos="0">
                      <a:srgbClr val="171717"/>
                    </a:gs>
                    <a:gs pos="50000">
                      <a:schemeClr val="bg2"/>
                    </a:gs>
                  </a:gsLst>
                  <a:lin ang="5400000" scaled="0"/>
                </a:gradFill>
                <a:effectLst>
                  <a:glow rad="101600">
                    <a:schemeClr val="tx1">
                      <a:alpha val="40000"/>
                    </a:schemeClr>
                  </a:glow>
                </a:effectLst>
              </a:endParaRPr>
            </a:p>
          </p:txBody>
        </p:sp>
      </p:grpSp>
      <p:sp>
        <p:nvSpPr>
          <p:cNvPr id="17" name="Rectangle 13"/>
          <p:cNvSpPr txBox="1">
            <a:spLocks noChangeArrowheads="1"/>
          </p:cNvSpPr>
          <p:nvPr/>
        </p:nvSpPr>
        <p:spPr>
          <a:xfrm>
            <a:off x="-8165" y="5120572"/>
            <a:ext cx="4707165" cy="1648530"/>
          </a:xfrm>
          <a:prstGeom prst="rect">
            <a:avLst/>
          </a:prstGeom>
        </p:spPr>
        <p:txBody>
          <a:bodyPr/>
          <a:lstStyle/>
          <a:p>
            <a:pPr marL="382573" marR="0" lvl="0" indent="-382573" algn="l" defTabSz="912777" rtl="0" eaLnBrk="1" fontAlgn="base" latinLnBrk="0" hangingPunct="1">
              <a:lnSpc>
                <a:spcPct val="75000"/>
              </a:lnSpc>
              <a:spcBef>
                <a:spcPts val="1167"/>
              </a:spcBef>
              <a:spcAft>
                <a:spcPct val="0"/>
              </a:spcAft>
              <a:buClr>
                <a:schemeClr val="tx2"/>
              </a:buClr>
              <a:buSzPct val="95000"/>
              <a:buFontTx/>
              <a:buBlip>
                <a:blip r:embed="rId4"/>
              </a:buBlip>
              <a:tabLst/>
              <a:defRPr/>
            </a:pPr>
            <a:r>
              <a:rPr kumimoji="0" lang="en-US"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Standards</a:t>
            </a:r>
            <a:r>
              <a:rPr kumimoji="0" lang="en-US" b="0"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Based Extensions </a:t>
            </a:r>
            <a:endParaRPr lang="en-US" kern="0" dirty="0" smtClean="0">
              <a:effectLst>
                <a:outerShdw blurRad="38100" dist="38100" dir="2700000" algn="tl">
                  <a:srgbClr val="000000">
                    <a:alpha val="43137"/>
                  </a:srgbClr>
                </a:outerShdw>
              </a:effectLst>
            </a:endParaRPr>
          </a:p>
          <a:p>
            <a:pPr marL="382573" marR="0" lvl="0" indent="-382573" algn="l" defTabSz="912777" rtl="0" eaLnBrk="1" fontAlgn="base" latinLnBrk="0" hangingPunct="1">
              <a:lnSpc>
                <a:spcPct val="75000"/>
              </a:lnSpc>
              <a:spcBef>
                <a:spcPts val="1167"/>
              </a:spcBef>
              <a:spcAft>
                <a:spcPct val="0"/>
              </a:spcAft>
              <a:buClr>
                <a:schemeClr val="tx2"/>
              </a:buClr>
              <a:buSzPct val="95000"/>
              <a:buFontTx/>
              <a:buBlip>
                <a:blip r:embed="rId4"/>
              </a:buBlip>
              <a:tabLst/>
              <a:defRPr/>
            </a:pPr>
            <a:r>
              <a:rPr kumimoji="0" lang="en-US"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Devices interoperate with UC software (</a:t>
            </a:r>
            <a:r>
              <a:rPr kumimoji="0" lang="en-US" b="0" i="0" u="none" strike="noStrike" kern="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i.e</a:t>
            </a:r>
            <a:r>
              <a:rPr lang="en-US" kern="0" dirty="0" smtClean="0">
                <a:effectLst>
                  <a:outerShdw blurRad="38100" dist="38100" dir="2700000" algn="tl">
                    <a:srgbClr val="000000">
                      <a:alpha val="43137"/>
                    </a:srgbClr>
                  </a:outerShdw>
                </a:effectLst>
              </a:rPr>
              <a:t>., </a:t>
            </a:r>
            <a:r>
              <a:rPr kumimoji="0" lang="en-US"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rPr>
              <a:t>USB telephony HID,</a:t>
            </a:r>
            <a:r>
              <a:rPr kumimoji="0" lang="en-US" b="0"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mn-lt"/>
              </a:rPr>
              <a:t> </a:t>
            </a:r>
            <a:r>
              <a:rPr kumimoji="0" lang="en-US"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rPr>
              <a:t>extensions to telephony HID)</a:t>
            </a:r>
          </a:p>
          <a:p>
            <a:pPr marL="382573" lvl="0" indent="-382573" defTabSz="912777" fontAlgn="base">
              <a:lnSpc>
                <a:spcPct val="75000"/>
              </a:lnSpc>
              <a:spcBef>
                <a:spcPts val="1167"/>
              </a:spcBef>
              <a:spcAft>
                <a:spcPct val="0"/>
              </a:spcAft>
              <a:buClr>
                <a:schemeClr val="tx2"/>
              </a:buClr>
              <a:buSzPct val="95000"/>
              <a:buBlip>
                <a:blip r:embed="rId4"/>
              </a:buBlip>
              <a:defRPr/>
            </a:pPr>
            <a:r>
              <a:rPr lang="en-US" kern="0" dirty="0" smtClean="0">
                <a:effectLst>
                  <a:outerShdw blurRad="38100" dist="38100" dir="2700000" algn="tl">
                    <a:srgbClr val="000000">
                      <a:alpha val="43137"/>
                    </a:srgbClr>
                  </a:outerShdw>
                </a:effectLst>
              </a:rPr>
              <a:t>Uses inbox class drivers for audio/video</a:t>
            </a:r>
          </a:p>
          <a:p>
            <a:pPr marL="704822" marR="0" lvl="1" indent="-317487" algn="l" defTabSz="912777" rtl="0" eaLnBrk="1" fontAlgn="base" latinLnBrk="0" hangingPunct="1">
              <a:lnSpc>
                <a:spcPct val="75000"/>
              </a:lnSpc>
              <a:spcBef>
                <a:spcPts val="1083"/>
              </a:spcBef>
              <a:spcAft>
                <a:spcPct val="0"/>
              </a:spcAft>
              <a:buClr>
                <a:schemeClr val="tx2"/>
              </a:buClr>
              <a:buSzPct val="80000"/>
              <a:buFontTx/>
              <a:buBlip>
                <a:blip r:embed="rId5"/>
              </a:buBlip>
              <a:tabLst/>
              <a:defRPr/>
            </a:pPr>
            <a:endParaRPr kumimoji="0" lang="en-US"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ndParaRPr>
          </a:p>
        </p:txBody>
      </p:sp>
      <p:sp>
        <p:nvSpPr>
          <p:cNvPr id="18" name="Rectangle 13"/>
          <p:cNvSpPr txBox="1">
            <a:spLocks noChangeArrowheads="1"/>
          </p:cNvSpPr>
          <p:nvPr/>
        </p:nvSpPr>
        <p:spPr>
          <a:xfrm>
            <a:off x="381000" y="1905001"/>
            <a:ext cx="8388350" cy="3402983"/>
          </a:xfrm>
          <a:prstGeom prst="rect">
            <a:avLst/>
          </a:prstGeom>
        </p:spPr>
        <p:txBody>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endParaRPr kumimoji="0" lang="en-US" sz="24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19" name="Rectangle 13"/>
          <p:cNvSpPr txBox="1">
            <a:spLocks noChangeArrowheads="1"/>
          </p:cNvSpPr>
          <p:nvPr/>
        </p:nvSpPr>
        <p:spPr>
          <a:xfrm>
            <a:off x="4711700" y="5107872"/>
            <a:ext cx="4414310" cy="1661230"/>
          </a:xfrm>
          <a:prstGeom prst="rect">
            <a:avLst/>
          </a:prstGeom>
        </p:spPr>
        <p:txBody>
          <a:bodyPr/>
          <a:lstStyle/>
          <a:p>
            <a:pPr marL="382573" lvl="0" indent="-382573" defTabSz="912777" fontAlgn="base">
              <a:lnSpc>
                <a:spcPct val="75000"/>
              </a:lnSpc>
              <a:spcBef>
                <a:spcPts val="1167"/>
              </a:spcBef>
              <a:spcAft>
                <a:spcPct val="0"/>
              </a:spcAft>
              <a:buClr>
                <a:schemeClr val="tx2"/>
              </a:buClr>
              <a:buSzPct val="95000"/>
              <a:buBlip>
                <a:blip r:embed="rId4"/>
              </a:buBlip>
              <a:defRPr/>
            </a:pPr>
            <a:r>
              <a:rPr lang="en-US" kern="0" dirty="0" smtClean="0">
                <a:effectLst>
                  <a:outerShdw blurRad="38100" dist="38100" dir="2700000" algn="tl">
                    <a:srgbClr val="000000">
                      <a:alpha val="43137"/>
                    </a:srgbClr>
                  </a:outerShdw>
                </a:effectLst>
              </a:rPr>
              <a:t>Focus on innovation – not creating new drivers</a:t>
            </a:r>
          </a:p>
          <a:p>
            <a:pPr marL="382573" lvl="0" indent="-382573" defTabSz="912777" fontAlgn="base">
              <a:lnSpc>
                <a:spcPct val="75000"/>
              </a:lnSpc>
              <a:spcBef>
                <a:spcPts val="1167"/>
              </a:spcBef>
              <a:spcAft>
                <a:spcPct val="0"/>
              </a:spcAft>
              <a:buClr>
                <a:schemeClr val="tx2"/>
              </a:buClr>
              <a:buSzPct val="95000"/>
              <a:buBlip>
                <a:blip r:embed="rId4"/>
              </a:buBlip>
              <a:defRPr/>
            </a:pPr>
            <a:r>
              <a:rPr lang="en-US" dirty="0" smtClean="0"/>
              <a:t>Breaks down vertical silos of proprietary hardware phones, devices, and servers) </a:t>
            </a:r>
            <a:endParaRPr lang="en-US" kern="0" dirty="0" smtClean="0">
              <a:effectLst>
                <a:outerShdw blurRad="38100" dist="38100" dir="2700000" algn="tl">
                  <a:srgbClr val="000000">
                    <a:alpha val="43137"/>
                  </a:srgbClr>
                </a:outerShdw>
              </a:effectLst>
            </a:endParaRPr>
          </a:p>
          <a:p>
            <a:pPr marL="704822" marR="0" lvl="1" indent="-317487" algn="l" defTabSz="912777" rtl="0" eaLnBrk="1" fontAlgn="base" latinLnBrk="0" hangingPunct="1">
              <a:lnSpc>
                <a:spcPct val="75000"/>
              </a:lnSpc>
              <a:spcBef>
                <a:spcPts val="1083"/>
              </a:spcBef>
              <a:spcAft>
                <a:spcPct val="0"/>
              </a:spcAft>
              <a:buClr>
                <a:schemeClr val="tx2"/>
              </a:buClr>
              <a:buSzPct val="80000"/>
              <a:buFontTx/>
              <a:buBlip>
                <a:blip r:embed="rId5"/>
              </a:buBlip>
              <a:tabLst/>
              <a:defRPr/>
            </a:pPr>
            <a:endParaRPr kumimoji="0" lang="en-US" sz="1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ndParaRPr>
          </a:p>
        </p:txBody>
      </p:sp>
      <p:sp>
        <p:nvSpPr>
          <p:cNvPr id="21" name="Rectangle 13"/>
          <p:cNvSpPr txBox="1">
            <a:spLocks noChangeArrowheads="1"/>
          </p:cNvSpPr>
          <p:nvPr/>
        </p:nvSpPr>
        <p:spPr>
          <a:xfrm>
            <a:off x="2133600" y="2297736"/>
            <a:ext cx="5181600" cy="1414783"/>
          </a:xfrm>
          <a:prstGeom prst="rect">
            <a:avLst/>
          </a:prstGeom>
        </p:spPr>
        <p:txBody>
          <a:bodyPr/>
          <a:lstStyle/>
          <a:p>
            <a:pPr marL="382573" lvl="0" indent="-382573" defTabSz="912777" fontAlgn="base">
              <a:lnSpc>
                <a:spcPct val="90000"/>
              </a:lnSpc>
              <a:spcBef>
                <a:spcPts val="1167"/>
              </a:spcBef>
              <a:spcAft>
                <a:spcPct val="0"/>
              </a:spcAft>
              <a:buClr>
                <a:schemeClr val="tx2"/>
              </a:buClr>
              <a:buSzPct val="95000"/>
              <a:buBlip>
                <a:blip r:embed="rId4"/>
              </a:buBlip>
              <a:defRPr/>
            </a:pPr>
            <a:r>
              <a:rPr lang="en-US" kern="0" dirty="0" smtClean="0">
                <a:effectLst>
                  <a:outerShdw blurRad="38100" dist="38100" dir="2700000" algn="tl">
                    <a:srgbClr val="000000">
                      <a:alpha val="43137"/>
                    </a:srgbClr>
                  </a:outerShdw>
                </a:effectLst>
              </a:rPr>
              <a:t>Innovative devices to support UC value prop</a:t>
            </a:r>
          </a:p>
          <a:p>
            <a:pPr marL="382573" lvl="0" indent="-382573" defTabSz="912777" fontAlgn="base">
              <a:lnSpc>
                <a:spcPct val="90000"/>
              </a:lnSpc>
              <a:spcBef>
                <a:spcPts val="1167"/>
              </a:spcBef>
              <a:spcAft>
                <a:spcPct val="0"/>
              </a:spcAft>
              <a:buClr>
                <a:schemeClr val="tx2"/>
              </a:buClr>
              <a:buSzPct val="95000"/>
              <a:buBlip>
                <a:blip r:embed="rId4"/>
              </a:buBlip>
              <a:defRPr/>
            </a:pPr>
            <a:r>
              <a:rPr lang="en-US" kern="0" dirty="0" smtClean="0">
                <a:effectLst>
                  <a:outerShdw blurRad="38100" dist="38100" dir="2700000" algn="tl">
                    <a:srgbClr val="000000">
                      <a:alpha val="43137"/>
                    </a:srgbClr>
                  </a:outerShdw>
                </a:effectLst>
              </a:rPr>
              <a:t>End-points tightly integrated into software experience (i.e., presence info on device)</a:t>
            </a:r>
          </a:p>
          <a:p>
            <a:pPr marL="382573" lvl="0" indent="-382573" defTabSz="912777" fontAlgn="base">
              <a:lnSpc>
                <a:spcPct val="90000"/>
              </a:lnSpc>
              <a:spcBef>
                <a:spcPts val="1167"/>
              </a:spcBef>
              <a:spcAft>
                <a:spcPct val="0"/>
              </a:spcAft>
              <a:buClr>
                <a:schemeClr val="tx2"/>
              </a:buClr>
              <a:buSzPct val="95000"/>
              <a:buBlip>
                <a:blip r:embed="rId4"/>
              </a:buBlip>
              <a:defRPr/>
            </a:pPr>
            <a:r>
              <a:rPr lang="en-US" kern="0" dirty="0" smtClean="0">
                <a:effectLst>
                  <a:outerShdw blurRad="38100" dist="38100" dir="2700000" algn="tl">
                    <a:srgbClr val="000000">
                      <a:alpha val="43137"/>
                    </a:srgbClr>
                  </a:outerShdw>
                </a:effectLst>
              </a:rPr>
              <a:t>Higher levels of functionality and quality</a:t>
            </a:r>
          </a:p>
          <a:p>
            <a:pPr marL="382573" lvl="0" indent="-382573" defTabSz="912777" fontAlgn="base">
              <a:lnSpc>
                <a:spcPct val="90000"/>
              </a:lnSpc>
              <a:spcBef>
                <a:spcPts val="1167"/>
              </a:spcBef>
              <a:spcAft>
                <a:spcPct val="0"/>
              </a:spcAft>
              <a:buClr>
                <a:schemeClr val="tx2"/>
              </a:buClr>
              <a:buSzPct val="95000"/>
              <a:buBlip>
                <a:blip r:embed="rId4"/>
              </a:buBlip>
              <a:defRPr/>
            </a:pPr>
            <a:endParaRPr lang="en-US" kern="0" dirty="0" smtClean="0">
              <a:effectLst>
                <a:outerShdw blurRad="38100" dist="38100" dir="2700000" algn="tl">
                  <a:srgbClr val="000000">
                    <a:alpha val="43137"/>
                  </a:srgbClr>
                </a:outerShdw>
              </a:effectLst>
            </a:endParaRPr>
          </a:p>
          <a:p>
            <a:pPr marL="704822" marR="0" lvl="1" indent="-317487" algn="l" defTabSz="912777" rtl="0" eaLnBrk="1" fontAlgn="base" latinLnBrk="0" hangingPunct="1">
              <a:lnSpc>
                <a:spcPct val="90000"/>
              </a:lnSpc>
              <a:spcBef>
                <a:spcPts val="1083"/>
              </a:spcBef>
              <a:spcAft>
                <a:spcPct val="0"/>
              </a:spcAft>
              <a:buClr>
                <a:schemeClr val="tx2"/>
              </a:buClr>
              <a:buSzPct val="80000"/>
              <a:buFontTx/>
              <a:buBlip>
                <a:blip r:embed="rId5"/>
              </a:buBlip>
              <a:tabLst/>
              <a:defRPr/>
            </a:pPr>
            <a:endParaRPr kumimoji="0" lang="en-US" sz="1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ndParaRPr>
          </a:p>
        </p:txBody>
      </p:sp>
    </p:spTree>
    <p:custDataLst>
      <p:tags r:id="rId1"/>
    </p:custData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9" presetClass="emph" presetSubtype="0" nodeType="withEffect">
                                  <p:stCondLst>
                                    <p:cond delay="0"/>
                                  </p:stCondLst>
                                  <p:childTnLst>
                                    <p:set>
                                      <p:cBhvr rctx="PPT">
                                        <p:cTn id="16" dur="indefinite"/>
                                        <p:tgtEl>
                                          <p:spTgt spid="3"/>
                                        </p:tgtEl>
                                        <p:attrNameLst>
                                          <p:attrName>style.opacity</p:attrName>
                                        </p:attrNameLst>
                                      </p:cBhvr>
                                      <p:to>
                                        <p:strVal val="0.5"/>
                                      </p:to>
                                    </p:set>
                                    <p:animEffect filter="image" prLst="opacity: 0.5">
                                      <p:cBhvr rctx="IE">
                                        <p:cTn id="17" dur="indefinite"/>
                                        <p:tgtEl>
                                          <p:spTgt spid="3"/>
                                        </p:tgtEl>
                                      </p:cBhvr>
                                    </p:animEffect>
                                  </p:childTnLst>
                                </p:cTn>
                              </p:par>
                              <p:par>
                                <p:cTn id="18" presetID="9" presetClass="emph" presetSubtype="0" grpId="1" nodeType="withEffect">
                                  <p:stCondLst>
                                    <p:cond delay="0"/>
                                  </p:stCondLst>
                                  <p:childTnLst>
                                    <p:set>
                                      <p:cBhvr rctx="PPT">
                                        <p:cTn id="19" dur="indefinite"/>
                                        <p:tgtEl>
                                          <p:spTgt spid="21"/>
                                        </p:tgtEl>
                                        <p:attrNameLst>
                                          <p:attrName>style.opacity</p:attrName>
                                        </p:attrNameLst>
                                      </p:cBhvr>
                                      <p:to>
                                        <p:strVal val="0.5"/>
                                      </p:to>
                                    </p:set>
                                    <p:animEffect filter="image" prLst="opacity: 0.5">
                                      <p:cBhvr rctx="IE">
                                        <p:cTn id="20" dur="indefinite"/>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9" presetClass="emph" presetSubtype="0" nodeType="withEffect">
                                  <p:stCondLst>
                                    <p:cond delay="0"/>
                                  </p:stCondLst>
                                  <p:childTnLst>
                                    <p:set>
                                      <p:cBhvr rctx="PPT">
                                        <p:cTn id="28" dur="indefinite"/>
                                        <p:tgtEl>
                                          <p:spTgt spid="14"/>
                                        </p:tgtEl>
                                        <p:attrNameLst>
                                          <p:attrName>style.opacity</p:attrName>
                                        </p:attrNameLst>
                                      </p:cBhvr>
                                      <p:to>
                                        <p:strVal val="0.5"/>
                                      </p:to>
                                    </p:set>
                                    <p:animEffect filter="image" prLst="opacity: 0.5">
                                      <p:cBhvr rctx="IE">
                                        <p:cTn id="29" dur="indefinite"/>
                                        <p:tgtEl>
                                          <p:spTgt spid="14"/>
                                        </p:tgtEl>
                                      </p:cBhvr>
                                    </p:animEffect>
                                  </p:childTnLst>
                                </p:cTn>
                              </p:par>
                              <p:par>
                                <p:cTn id="30" presetID="9" presetClass="emph" presetSubtype="0" grpId="1" nodeType="withEffect">
                                  <p:stCondLst>
                                    <p:cond delay="0"/>
                                  </p:stCondLst>
                                  <p:childTnLst>
                                    <p:set>
                                      <p:cBhvr rctx="PPT">
                                        <p:cTn id="31" dur="indefinite"/>
                                        <p:tgtEl>
                                          <p:spTgt spid="17"/>
                                        </p:tgtEl>
                                        <p:attrNameLst>
                                          <p:attrName>style.opacity</p:attrName>
                                        </p:attrNameLst>
                                      </p:cBhvr>
                                      <p:to>
                                        <p:strVal val="0.5"/>
                                      </p:to>
                                    </p:set>
                                    <p:animEffect filter="image" prLst="opacity: 0.5">
                                      <p:cBhvr rctx="IE">
                                        <p:cTn id="32" dur="indefinite"/>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9" grpId="0"/>
      <p:bldP spid="21" grpId="0"/>
      <p:bldP spid="2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1107996"/>
          </a:xfrm>
        </p:spPr>
        <p:txBody>
          <a:bodyPr/>
          <a:lstStyle/>
          <a:p>
            <a:r>
              <a:rPr sz="4400" smtClean="0"/>
              <a:t>Unified Communications Devices</a:t>
            </a:r>
            <a:r>
              <a:rPr sz="5400" smtClean="0"/>
              <a:t/>
            </a:r>
            <a:br>
              <a:rPr sz="5400" smtClean="0"/>
            </a:br>
            <a:r>
              <a:rPr sz="3600" smtClean="0">
                <a:solidFill>
                  <a:schemeClr val="accent1"/>
                </a:solidFill>
              </a:rPr>
              <a:t>HID based interop example</a:t>
            </a:r>
            <a:endParaRPr lang="en-US" sz="4800" dirty="0"/>
          </a:p>
        </p:txBody>
      </p:sp>
      <p:sp>
        <p:nvSpPr>
          <p:cNvPr id="5" name="Content Placeholder 4"/>
          <p:cNvSpPr>
            <a:spLocks noGrp="1"/>
          </p:cNvSpPr>
          <p:nvPr>
            <p:ph sz="half" idx="1"/>
          </p:nvPr>
        </p:nvSpPr>
        <p:spPr>
          <a:xfrm>
            <a:off x="381000" y="1901825"/>
            <a:ext cx="4126177" cy="1572738"/>
          </a:xfrm>
        </p:spPr>
        <p:txBody>
          <a:bodyPr/>
          <a:lstStyle/>
          <a:p>
            <a:r>
              <a:rPr lang="en-US" dirty="0" smtClean="0"/>
              <a:t>Answer incoming call</a:t>
            </a:r>
          </a:p>
          <a:p>
            <a:pPr lvl="1"/>
            <a:r>
              <a:rPr lang="en-US" dirty="0" smtClean="0"/>
              <a:t>Press HOOKSWITCH on </a:t>
            </a:r>
            <a:r>
              <a:rPr lang="en-US" dirty="0" err="1" smtClean="0"/>
              <a:t>Jabra</a:t>
            </a:r>
            <a:endParaRPr lang="en-US" dirty="0" smtClean="0"/>
          </a:p>
          <a:p>
            <a:pPr lvl="1"/>
            <a:r>
              <a:rPr lang="en-US" dirty="0" smtClean="0"/>
              <a:t>Press TALK on </a:t>
            </a:r>
            <a:r>
              <a:rPr lang="en-US" dirty="0" err="1" smtClean="0"/>
              <a:t>Polycom</a:t>
            </a:r>
            <a:endParaRPr lang="en-US" dirty="0" smtClean="0"/>
          </a:p>
          <a:p>
            <a:pPr lvl="1"/>
            <a:r>
              <a:rPr lang="en-US" dirty="0" smtClean="0"/>
              <a:t>Lift </a:t>
            </a:r>
            <a:r>
              <a:rPr lang="en-US" dirty="0" err="1" smtClean="0"/>
              <a:t>Vitelix</a:t>
            </a:r>
            <a:r>
              <a:rPr lang="en-US" dirty="0" smtClean="0"/>
              <a:t> handset off cradle</a:t>
            </a:r>
            <a:endParaRPr lang="en-US" dirty="0"/>
          </a:p>
        </p:txBody>
      </p:sp>
      <p:sp>
        <p:nvSpPr>
          <p:cNvPr id="6" name="Content Placeholder 5"/>
          <p:cNvSpPr>
            <a:spLocks noGrp="1"/>
          </p:cNvSpPr>
          <p:nvPr>
            <p:ph sz="half" idx="2"/>
          </p:nvPr>
        </p:nvSpPr>
        <p:spPr>
          <a:xfrm>
            <a:off x="4634177" y="1901825"/>
            <a:ext cx="4127500" cy="1572738"/>
          </a:xfrm>
        </p:spPr>
        <p:txBody>
          <a:bodyPr/>
          <a:lstStyle/>
          <a:p>
            <a:r>
              <a:rPr lang="en-US" dirty="0" smtClean="0"/>
              <a:t>Disconnect call in progress</a:t>
            </a:r>
          </a:p>
          <a:p>
            <a:pPr lvl="1"/>
            <a:r>
              <a:rPr lang="en-US" dirty="0" smtClean="0"/>
              <a:t>Press HOOKSWITCH on </a:t>
            </a:r>
            <a:r>
              <a:rPr lang="en-US" dirty="0" err="1" smtClean="0"/>
              <a:t>Jabra</a:t>
            </a:r>
            <a:endParaRPr lang="en-US" dirty="0" smtClean="0"/>
          </a:p>
          <a:p>
            <a:pPr lvl="1"/>
            <a:r>
              <a:rPr lang="en-US" dirty="0" smtClean="0"/>
              <a:t>Press END on </a:t>
            </a:r>
            <a:r>
              <a:rPr lang="en-US" dirty="0" err="1" smtClean="0"/>
              <a:t>Polycom</a:t>
            </a:r>
            <a:endParaRPr lang="en-US" dirty="0" smtClean="0"/>
          </a:p>
          <a:p>
            <a:pPr lvl="1"/>
            <a:r>
              <a:rPr lang="en-US" dirty="0" smtClean="0"/>
              <a:t>Put </a:t>
            </a:r>
            <a:r>
              <a:rPr lang="en-US" dirty="0" err="1" smtClean="0"/>
              <a:t>Vitelix</a:t>
            </a:r>
            <a:r>
              <a:rPr lang="en-US" dirty="0" smtClean="0"/>
              <a:t> handset on cradle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42565" y="3678238"/>
            <a:ext cx="1874312" cy="2995694"/>
          </a:xfrm>
          <a:prstGeom prst="rect">
            <a:avLst/>
          </a:prstGeom>
          <a:noFill/>
          <a:ln w="9525">
            <a:noFill/>
            <a:miter lim="800000"/>
            <a:headEnd/>
            <a:tailEnd/>
          </a:ln>
          <a:effectLst>
            <a:outerShdw blurRad="76200" dir="18900000" sy="23000" kx="-1200000" algn="bl" rotWithShape="0">
              <a:prstClr val="black">
                <a:alpha val="20000"/>
              </a:prstClr>
            </a:outerShdw>
          </a:effectLst>
        </p:spPr>
      </p:pic>
      <p:sp>
        <p:nvSpPr>
          <p:cNvPr id="21506" name="AutoShape 2" descr="https://exchange.microsoft.com/owa/attachment.ashx?id=RgAAAAC8WNwjC13fRaH75VoouQiqBwCw6niVLm8lQKuVzACr3EnfAAAASapdAADWaGTSOA%2bWSbqQbWaChBQHABghNoJlAAAJ&amp;attcnt=1&amp;attid0=EAAZKHIrkWkgSoh6Nix3yKG8"/>
          <p:cNvSpPr>
            <a:spLocks noChangeAspect="1" noChangeArrowheads="1"/>
          </p:cNvSpPr>
          <p:nvPr/>
        </p:nvSpPr>
        <p:spPr bwMode="auto">
          <a:xfrm>
            <a:off x="155575" y="-1211263"/>
            <a:ext cx="3771900" cy="2524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https://exchange.microsoft.com/owa/attachment.ashx?id=RgAAAAC8WNwjC13fRaH75VoouQiqBwCw6niVLm8lQKuVzACr3EnfAAAASapdAADWaGTSOA%2bWSbqQbWaChBQHABghNoJlAAAJ&amp;attcnt=1&amp;attid0=EAAZKHIrkWkgSoh6Nix3yKG8"/>
          <p:cNvSpPr>
            <a:spLocks noChangeAspect="1" noChangeArrowheads="1"/>
          </p:cNvSpPr>
          <p:nvPr/>
        </p:nvSpPr>
        <p:spPr bwMode="auto">
          <a:xfrm>
            <a:off x="155575" y="-1211263"/>
            <a:ext cx="3771900" cy="2524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plcm copy.png"/>
          <p:cNvPicPr>
            <a:picLocks noChangeAspect="1"/>
          </p:cNvPicPr>
          <p:nvPr/>
        </p:nvPicPr>
        <p:blipFill>
          <a:blip r:embed="rId4"/>
          <a:stretch>
            <a:fillRect/>
          </a:stretch>
        </p:blipFill>
        <p:spPr>
          <a:xfrm>
            <a:off x="2598538" y="3849292"/>
            <a:ext cx="3118534" cy="2653587"/>
          </a:xfrm>
          <a:prstGeom prst="rect">
            <a:avLst/>
          </a:prstGeom>
          <a:effectLst>
            <a:outerShdw blurRad="76200" dir="18900000" sy="23000" kx="-1200000" algn="bl" rotWithShape="0">
              <a:prstClr val="black">
                <a:alpha val="20000"/>
              </a:prstClr>
            </a:outerShdw>
          </a:effectLst>
        </p:spPr>
      </p:pic>
      <p:pic>
        <p:nvPicPr>
          <p:cNvPr id="2" name="Picture 2"/>
          <p:cNvPicPr>
            <a:picLocks noChangeAspect="1" noChangeArrowheads="1"/>
          </p:cNvPicPr>
          <p:nvPr/>
        </p:nvPicPr>
        <p:blipFill>
          <a:blip r:embed="rId5" cstate="print"/>
          <a:srcRect/>
          <a:stretch>
            <a:fillRect/>
          </a:stretch>
        </p:blipFill>
        <p:spPr bwMode="auto">
          <a:xfrm>
            <a:off x="5436758" y="3883221"/>
            <a:ext cx="2764267" cy="2585728"/>
          </a:xfrm>
          <a:prstGeom prst="rect">
            <a:avLst/>
          </a:prstGeom>
          <a:noFill/>
          <a:ln w="9525">
            <a:noFill/>
            <a:miter lim="800000"/>
            <a:headEnd/>
            <a:tailEnd/>
          </a:ln>
          <a:effectLst>
            <a:outerShdw blurRad="76200" dir="18900000" sy="23000" kx="-1200000" algn="bl" rotWithShape="0">
              <a:prstClr val="black">
                <a:alpha val="20000"/>
              </a:prstClr>
            </a:outerShdw>
          </a:effectLst>
        </p:spPr>
      </p:pic>
    </p:spTree>
  </p:cSld>
  <p:clrMapOvr>
    <a:masterClrMapping/>
  </p:clrMapOvr>
  <p:transition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1107996"/>
          </a:xfrm>
        </p:spPr>
        <p:txBody>
          <a:bodyPr/>
          <a:lstStyle/>
          <a:p>
            <a:r>
              <a:rPr sz="4400" smtClean="0"/>
              <a:t>Unified Communications Devices</a:t>
            </a:r>
            <a:r>
              <a:rPr sz="5400" smtClean="0"/>
              <a:t/>
            </a:r>
            <a:br>
              <a:rPr sz="5400" smtClean="0"/>
            </a:br>
            <a:r>
              <a:rPr sz="3600" smtClean="0">
                <a:solidFill>
                  <a:schemeClr val="accent1"/>
                </a:solidFill>
              </a:rPr>
              <a:t>Acoustic adjustments example</a:t>
            </a:r>
            <a:endParaRPr lang="en-US" sz="4800" dirty="0"/>
          </a:p>
        </p:txBody>
      </p:sp>
      <p:sp>
        <p:nvSpPr>
          <p:cNvPr id="5" name="Content Placeholder 4"/>
          <p:cNvSpPr>
            <a:spLocks noGrp="1"/>
          </p:cNvSpPr>
          <p:nvPr>
            <p:ph sz="half" idx="1"/>
          </p:nvPr>
        </p:nvSpPr>
        <p:spPr>
          <a:xfrm>
            <a:off x="381000" y="1895688"/>
            <a:ext cx="4126177" cy="736612"/>
          </a:xfrm>
        </p:spPr>
        <p:txBody>
          <a:bodyPr/>
          <a:lstStyle/>
          <a:p>
            <a:r>
              <a:rPr lang="en-US" dirty="0" smtClean="0"/>
              <a:t>Volume level adjustment</a:t>
            </a:r>
          </a:p>
          <a:p>
            <a:pPr lvl="1"/>
            <a:r>
              <a:rPr lang="en-US" dirty="0" smtClean="0"/>
              <a:t>Press volume +/-  on </a:t>
            </a:r>
            <a:r>
              <a:rPr lang="en-US" dirty="0" err="1" smtClean="0"/>
              <a:t>Jabra</a:t>
            </a:r>
            <a:endParaRPr lang="en-US" dirty="0" smtClean="0"/>
          </a:p>
        </p:txBody>
      </p:sp>
      <p:sp>
        <p:nvSpPr>
          <p:cNvPr id="6" name="Content Placeholder 5"/>
          <p:cNvSpPr>
            <a:spLocks noGrp="1"/>
          </p:cNvSpPr>
          <p:nvPr>
            <p:ph sz="half" idx="2"/>
          </p:nvPr>
        </p:nvSpPr>
        <p:spPr>
          <a:xfrm>
            <a:off x="4634177" y="1895688"/>
            <a:ext cx="4127500" cy="736612"/>
          </a:xfrm>
        </p:spPr>
        <p:txBody>
          <a:bodyPr/>
          <a:lstStyle/>
          <a:p>
            <a:r>
              <a:rPr lang="en-US" dirty="0" smtClean="0"/>
              <a:t>Mute/</a:t>
            </a:r>
            <a:r>
              <a:rPr lang="en-US" dirty="0" err="1" smtClean="0"/>
              <a:t>unmute</a:t>
            </a:r>
            <a:r>
              <a:rPr lang="en-US" dirty="0" smtClean="0"/>
              <a:t> a call</a:t>
            </a:r>
          </a:p>
          <a:p>
            <a:pPr lvl="1"/>
            <a:r>
              <a:rPr lang="en-US" dirty="0" smtClean="0"/>
              <a:t>Press mute button on </a:t>
            </a:r>
            <a:r>
              <a:rPr lang="en-US" dirty="0" err="1" smtClean="0"/>
              <a:t>Polycom</a:t>
            </a:r>
            <a:endParaRPr lang="en-US" dirty="0" smtClean="0"/>
          </a:p>
        </p:txBody>
      </p:sp>
      <p:pic>
        <p:nvPicPr>
          <p:cNvPr id="2050" name="Picture 2"/>
          <p:cNvPicPr>
            <a:picLocks noChangeAspect="1" noChangeArrowheads="1"/>
          </p:cNvPicPr>
          <p:nvPr/>
        </p:nvPicPr>
        <p:blipFill>
          <a:blip r:embed="rId3"/>
          <a:srcRect/>
          <a:stretch>
            <a:fillRect/>
          </a:stretch>
        </p:blipFill>
        <p:spPr bwMode="auto">
          <a:xfrm>
            <a:off x="838200" y="2895600"/>
            <a:ext cx="2479149" cy="396240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7" name="Picture 6" descr="plcm copy.png"/>
          <p:cNvPicPr>
            <a:picLocks noChangeAspect="1"/>
          </p:cNvPicPr>
          <p:nvPr/>
        </p:nvPicPr>
        <p:blipFill>
          <a:blip r:embed="rId4"/>
          <a:stretch>
            <a:fillRect/>
          </a:stretch>
        </p:blipFill>
        <p:spPr>
          <a:xfrm>
            <a:off x="4507177" y="3405188"/>
            <a:ext cx="4057795" cy="3452812"/>
          </a:xfrm>
          <a:prstGeom prst="rect">
            <a:avLst/>
          </a:prstGeom>
          <a:effectLst>
            <a:outerShdw blurRad="76200" dir="18900000" sy="23000" kx="-1200000" algn="bl" rotWithShape="0">
              <a:prstClr val="black">
                <a:alpha val="20000"/>
              </a:prstClr>
            </a:outerShdw>
          </a:effectLst>
        </p:spPr>
      </p:pic>
    </p:spTree>
  </p:cSld>
  <p:clrMapOvr>
    <a:masterClrMapping/>
  </p:clrMapOvr>
  <p:transition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07996"/>
          </a:xfrm>
        </p:spPr>
        <p:txBody>
          <a:bodyPr/>
          <a:lstStyle/>
          <a:p>
            <a:r>
              <a:rPr sz="4400" smtClean="0"/>
              <a:t>Unified Communications Devices</a:t>
            </a:r>
            <a:r>
              <a:rPr sz="4800" smtClean="0"/>
              <a:t/>
            </a:r>
            <a:br>
              <a:rPr sz="4800" smtClean="0"/>
            </a:br>
            <a:r>
              <a:rPr lang="en-US" sz="3600" dirty="0" smtClean="0">
                <a:solidFill>
                  <a:schemeClr val="accent1"/>
                </a:solidFill>
              </a:rPr>
              <a:t>Laptops evolve as personal communicators</a:t>
            </a:r>
            <a:endParaRPr sz="3600">
              <a:solidFill>
                <a:schemeClr val="accent1"/>
              </a:solidFill>
            </a:endParaRPr>
          </a:p>
        </p:txBody>
      </p:sp>
      <p:pic>
        <p:nvPicPr>
          <p:cNvPr id="8" name="Picture 7" descr="VGN-UX280P.jpg"/>
          <p:cNvPicPr>
            <a:picLocks noChangeAspect="1"/>
          </p:cNvPicPr>
          <p:nvPr/>
        </p:nvPicPr>
        <p:blipFill>
          <a:blip r:embed="rId3"/>
          <a:stretch>
            <a:fillRect/>
          </a:stretch>
        </p:blipFill>
        <p:spPr>
          <a:xfrm>
            <a:off x="6708244" y="1901825"/>
            <a:ext cx="1671112" cy="1662030"/>
          </a:xfrm>
          <a:prstGeom prst="rect">
            <a:avLst/>
          </a:prstGeom>
          <a:effectLst>
            <a:outerShdw blurRad="50800" dist="38100" dir="2700000" algn="tl" rotWithShape="0">
              <a:prstClr val="black">
                <a:alpha val="40000"/>
              </a:prstClr>
            </a:outerShdw>
          </a:effectLst>
        </p:spPr>
      </p:pic>
      <p:pic>
        <p:nvPicPr>
          <p:cNvPr id="1027" name="Picture 3" descr="C:\Users\nileshl\AppData\Local\Temp\V1J.jpg"/>
          <p:cNvPicPr>
            <a:picLocks noChangeAspect="1" noChangeArrowheads="1"/>
          </p:cNvPicPr>
          <p:nvPr/>
        </p:nvPicPr>
        <p:blipFill>
          <a:blip r:embed="rId4"/>
          <a:stretch>
            <a:fillRect/>
          </a:stretch>
        </p:blipFill>
        <p:spPr bwMode="auto">
          <a:xfrm>
            <a:off x="6333886" y="3886200"/>
            <a:ext cx="2339688" cy="2210684"/>
          </a:xfrm>
          <a:prstGeom prst="rect">
            <a:avLst/>
          </a:prstGeom>
          <a:noFill/>
          <a:effectLst>
            <a:outerShdw blurRad="50800" dist="38100" dir="2700000" algn="tl" rotWithShape="0">
              <a:prstClr val="black">
                <a:alpha val="40000"/>
              </a:prstClr>
            </a:outerShdw>
          </a:effectLst>
        </p:spPr>
      </p:pic>
      <p:pic>
        <p:nvPicPr>
          <p:cNvPr id="10" name="Picture 9" descr="VGN-SZ370P.jpg"/>
          <p:cNvPicPr>
            <a:picLocks noChangeAspect="1"/>
          </p:cNvPicPr>
          <p:nvPr/>
        </p:nvPicPr>
        <p:blipFill>
          <a:blip r:embed="rId5"/>
          <a:stretch>
            <a:fillRect/>
          </a:stretch>
        </p:blipFill>
        <p:spPr>
          <a:xfrm>
            <a:off x="902525" y="4550371"/>
            <a:ext cx="1905753" cy="1633504"/>
          </a:xfrm>
          <a:prstGeom prst="rect">
            <a:avLst/>
          </a:prstGeom>
          <a:effectLst>
            <a:outerShdw blurRad="50800" dist="38100" dir="2700000" algn="tl" rotWithShape="0">
              <a:prstClr val="black">
                <a:alpha val="40000"/>
              </a:prstClr>
            </a:outerShdw>
          </a:effectLst>
        </p:spPr>
      </p:pic>
      <p:pic>
        <p:nvPicPr>
          <p:cNvPr id="11" name="Picture 10" descr="VGN-TXN17P.JPG"/>
          <p:cNvPicPr>
            <a:picLocks noChangeAspect="1"/>
          </p:cNvPicPr>
          <p:nvPr/>
        </p:nvPicPr>
        <p:blipFill>
          <a:blip r:embed="rId6"/>
          <a:stretch>
            <a:fillRect/>
          </a:stretch>
        </p:blipFill>
        <p:spPr>
          <a:xfrm>
            <a:off x="3222594" y="4572001"/>
            <a:ext cx="2774445" cy="1611874"/>
          </a:xfrm>
          <a:prstGeom prst="rect">
            <a:avLst/>
          </a:prstGeom>
          <a:effectLst>
            <a:outerShdw blurRad="50800" dist="38100" dir="2700000" algn="tl" rotWithShape="0">
              <a:prstClr val="black">
                <a:alpha val="40000"/>
              </a:prstClr>
            </a:outerShdw>
          </a:effectLst>
        </p:spPr>
      </p:pic>
      <p:pic>
        <p:nvPicPr>
          <p:cNvPr id="3" name="Picture 2" descr="D:\Groove Content\Documents\Desktop\W5Fe copy.png"/>
          <p:cNvPicPr>
            <a:picLocks noChangeAspect="1" noChangeArrowheads="1"/>
          </p:cNvPicPr>
          <p:nvPr/>
        </p:nvPicPr>
        <p:blipFill>
          <a:blip r:embed="rId7" cstate="print"/>
          <a:srcRect/>
          <a:stretch>
            <a:fillRect/>
          </a:stretch>
        </p:blipFill>
        <p:spPr bwMode="auto">
          <a:xfrm>
            <a:off x="3551866" y="2027551"/>
            <a:ext cx="2655064" cy="2629330"/>
          </a:xfrm>
          <a:prstGeom prst="rect">
            <a:avLst/>
          </a:prstGeom>
          <a:noFill/>
          <a:effectLst>
            <a:outerShdw blurRad="50800" dist="38100" dir="2700000" algn="tl" rotWithShape="0">
              <a:prstClr val="black">
                <a:alpha val="40000"/>
              </a:prstClr>
            </a:outerShdw>
          </a:effectLst>
        </p:spPr>
      </p:pic>
      <p:pic>
        <p:nvPicPr>
          <p:cNvPr id="4" name="Picture 3" descr="D:\Groove Content\Documents\Desktop\r1f copy.png"/>
          <p:cNvPicPr>
            <a:picLocks noChangeAspect="1" noChangeArrowheads="1"/>
          </p:cNvPicPr>
          <p:nvPr/>
        </p:nvPicPr>
        <p:blipFill>
          <a:blip r:embed="rId8" cstate="print"/>
          <a:srcRect/>
          <a:stretch>
            <a:fillRect/>
          </a:stretch>
        </p:blipFill>
        <p:spPr bwMode="auto">
          <a:xfrm>
            <a:off x="381000" y="2024534"/>
            <a:ext cx="3446463" cy="2584847"/>
          </a:xfrm>
          <a:prstGeom prst="rect">
            <a:avLst/>
          </a:prstGeom>
          <a:noFill/>
          <a:effectLst>
            <a:outerShdw blurRad="50800" dist="38100" dir="2700000" algn="tl" rotWithShape="0">
              <a:prstClr val="black">
                <a:alpha val="40000"/>
              </a:prstClr>
            </a:outerShdw>
          </a:effectLst>
        </p:spPr>
      </p:pic>
    </p:spTree>
  </p:cSld>
  <p:clrMapOvr>
    <a:masterClrMapping/>
  </p:clrMapOvr>
  <p:transition advClick="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7/2007 9:42:28 AM&quot;&gt;&lt;Slide id=&quot;258&quot; dur=&quot;268.5938&quot; bld=&quot;INVLD&quot;/&gt;&lt;Slide id=&quot;340&quot; dur=&quot;50.39063&quot; bld=&quot;|.5|.5|.5|.5|.5|0|0&quot;/&gt;&lt;Slide id=&quot;309&quot; dur=&quot;55.95313&quot; bld=&quot;|.4|1|1|26.9|1|2|1|1|1&quot;/&gt;&lt;Slide id=&quot;341&quot; dur=&quot;45.59375&quot;/&gt;&lt;Slide id=&quot;342&quot; dur=&quot;105.375&quot;/&gt;&lt;Slide id=&quot;315&quot; dur=&quot;185.9063&quot; bld=&quot;|14.2|83.6|45.9&quot;/&gt;&lt;Slide id=&quot;304&quot; dur=&quot;115&quot;/&gt;&lt;Slide id=&quot;305&quot; dur=&quot;18.1875&quot;/&gt;&lt;Slide id=&quot;300&quot; dur=&quot;144.4063&quot;/&gt;&lt;Slide id=&quot;301&quot; dur=&quot;12.375&quot;/&gt;&lt;Slide id=&quot;269&quot; dur=&quot;27.89063&quot;/&gt;&lt;Slide id=&quot;328&quot; dur=&quot;3.40625&quot;/&gt;&lt;Slide id=&quot;330&quot; dur=&quot;62.8125&quot; bld=&quot;|1&quot;/&gt;&lt;Slide id=&quot;333&quot; dur=&quot;260.7344&quot;/&gt;&lt;Slide id=&quot;296&quot; dur=&quot;2.5&quot;/&gt;&lt;Slide id=&quot;337&quot; dur=&quot;114.2656&quot; bld=&quot;|2|.5|.5|2&quot;/&gt;&lt;Slide id=&quot;339&quot; dur=&quot;82.34375&quot;/&gt;&lt;Slide id=&quot;283&quot; dur=&quot;175.4063&quot;/&gt;&lt;Slide id=&quot;321&quot; dur=&quot;1030.531&quot; bld=&quot;|1&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5|.5|.5|.5|.5|0|0"/>
</p:tagLst>
</file>

<file path=ppt/tags/tag3.xml><?xml version="1.0" encoding="utf-8"?>
<p:tagLst xmlns:a="http://schemas.openxmlformats.org/drawingml/2006/main" xmlns:r="http://schemas.openxmlformats.org/officeDocument/2006/relationships" xmlns:p="http://schemas.openxmlformats.org/presentationml/2006/main">
  <p:tag name="TIMING" val="|.4|1|1|26.9|1|2|1|1|1"/>
</p:tagLst>
</file>

<file path=ppt/tags/tag4.xml><?xml version="1.0" encoding="utf-8"?>
<p:tagLst xmlns:a="http://schemas.openxmlformats.org/drawingml/2006/main" xmlns:r="http://schemas.openxmlformats.org/officeDocument/2006/relationships" xmlns:p="http://schemas.openxmlformats.org/presentationml/2006/main">
  <p:tag name="TIMING" val="|14.2|83.6|45.9"/>
</p:tagLst>
</file>

<file path=ppt/tags/tag5.xml><?xml version="1.0" encoding="utf-8"?>
<p:tagLst xmlns:a="http://schemas.openxmlformats.org/drawingml/2006/main" xmlns:r="http://schemas.openxmlformats.org/officeDocument/2006/relationships" xmlns:p="http://schemas.openxmlformats.org/presentationml/2006/main">
  <p:tag name="TIMING" val="|1"/>
</p:tagLst>
</file>

<file path=ppt/tags/tag6.xml><?xml version="1.0" encoding="utf-8"?>
<p:tagLst xmlns:a="http://schemas.openxmlformats.org/drawingml/2006/main" xmlns:r="http://schemas.openxmlformats.org/officeDocument/2006/relationships" xmlns:p="http://schemas.openxmlformats.org/presentationml/2006/main">
  <p:tag name="TIMING" val="|2|.5|.5|2"/>
</p:tagLst>
</file>

<file path=ppt/tags/tag7.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nalyst Tour Colors">
    <a:dk1>
      <a:srgbClr val="000000"/>
    </a:dk1>
    <a:lt1>
      <a:srgbClr val="FFFFFF"/>
    </a:lt1>
    <a:dk2>
      <a:srgbClr val="26357E"/>
    </a:dk2>
    <a:lt2>
      <a:srgbClr val="FFFFFF"/>
    </a:lt2>
    <a:accent1>
      <a:srgbClr val="FDE399"/>
    </a:accent1>
    <a:accent2>
      <a:srgbClr val="3497AE"/>
    </a:accent2>
    <a:accent3>
      <a:srgbClr val="BA28BD"/>
    </a:accent3>
    <a:accent4>
      <a:srgbClr val="5FB525"/>
    </a:accent4>
    <a:accent5>
      <a:srgbClr val="DE843A"/>
    </a:accent5>
    <a:accent6>
      <a:srgbClr val="4747B7"/>
    </a:accent6>
    <a:hlink>
      <a:srgbClr val="FAD366"/>
    </a:hlink>
    <a:folHlink>
      <a:srgbClr val="7030A0"/>
    </a:folHlink>
  </a:clrScheme>
</a:themeOverride>
</file>

<file path=docProps/app.xml><?xml version="1.0" encoding="utf-8"?>
<Properties xmlns="http://schemas.openxmlformats.org/officeDocument/2006/extended-properties" xmlns:vt="http://schemas.openxmlformats.org/officeDocument/2006/docPropsVTypes">
  <Template>WinHec 2007 Slide Template</Template>
  <TotalTime>1241</TotalTime>
  <Words>1277</Words>
  <Application>Microsoft Office PowerPoint</Application>
  <PresentationFormat>On-screen Show (4:3)</PresentationFormat>
  <Paragraphs>170</Paragraphs>
  <Slides>20</Slides>
  <Notes>20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Arial</vt:lpstr>
      <vt:lpstr>Segoe</vt:lpstr>
      <vt:lpstr>Wingdings</vt:lpstr>
      <vt:lpstr>Segoe Black</vt:lpstr>
      <vt:lpstr>SimSun</vt:lpstr>
      <vt:lpstr>Times New Roman</vt:lpstr>
      <vt:lpstr>Segoe Semibold</vt:lpstr>
      <vt:lpstr>굴림</vt:lpstr>
      <vt:lpstr>HY울릉도L</vt:lpstr>
      <vt:lpstr>Calibri</vt:lpstr>
      <vt:lpstr>ＭＳ Ｐゴシック</vt:lpstr>
      <vt:lpstr>WinHec 2007 WEB Template</vt:lpstr>
      <vt:lpstr>Real Time Collaboration With Microsoft UC Platform</vt:lpstr>
      <vt:lpstr>Historical Perspective</vt:lpstr>
      <vt:lpstr>Opportunity Software Brings</vt:lpstr>
      <vt:lpstr>Today’s Business Environment What customers tell us</vt:lpstr>
      <vt:lpstr>Today’s Business Environment Drivers for Unified Communications</vt:lpstr>
      <vt:lpstr>UC Qualification Program For Devices</vt:lpstr>
      <vt:lpstr>Unified Communications Devices HID based interop example</vt:lpstr>
      <vt:lpstr>Unified Communications Devices Acoustic adjustments example</vt:lpstr>
      <vt:lpstr>Unified Communications Devices Laptops evolve as personal communicators</vt:lpstr>
      <vt:lpstr>Unified Communications Devices Desktops evolve as UC solutions</vt:lpstr>
      <vt:lpstr>Samsung</vt:lpstr>
      <vt:lpstr>Samsung UC Monitor Center of communication</vt:lpstr>
      <vt:lpstr>Samsung UC Monitor </vt:lpstr>
      <vt:lpstr>UC Monitor</vt:lpstr>
      <vt:lpstr>UC Devices Demo</vt:lpstr>
      <vt:lpstr>The Road To Higher Quality </vt:lpstr>
      <vt:lpstr>Slide 17</vt:lpstr>
      <vt:lpstr>Next Steps</vt:lpstr>
      <vt:lpstr>Slide 19</vt:lpstr>
      <vt:lpstr>Slide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CON-T428 Real Time Collaboration With Microsoft UC Platform</dc:title>
  <dc:subject>WinHEC 2007</dc:subject>
  <dc:creator> Warren Barkley</dc:creator>
  <dc:description>Template: Bryan Lenning, Silver Fox Productions                             
On-Site Formatting: Silver Fox Productions                                                                           
Event Date: May 14-17, 2007
Event Location: Los Angeles, CA
Audience:
Speech Length:
Audience:
Key Topics:
©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
© 2007 Silver Fox Production, All Rights Reserved.
This document is for internal use only. Not for distribution unless by the express written consent of Silver Fox Productions.</dc:description>
  <cp:lastModifiedBy>Microsoft Employee</cp:lastModifiedBy>
  <cp:revision>234</cp:revision>
  <dcterms:created xsi:type="dcterms:W3CDTF">2007-03-16T18:44:37Z</dcterms:created>
  <dcterms:modified xsi:type="dcterms:W3CDTF">2007-05-29T20:16:38Z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